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0" r:id="rId6"/>
    <p:sldId id="26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364C69-2F3C-4CCF-A5CA-54EC98D33FC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1697"/>
          <a:stretch/>
        </p:blipFill>
        <p:spPr bwMode="auto">
          <a:xfrm>
            <a:off x="-96130" y="369641"/>
            <a:ext cx="9011928" cy="7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2774538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Remind.me 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05" y="1182519"/>
            <a:ext cx="2088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The </a:t>
            </a:r>
            <a:r>
              <a:rPr lang="en-US" sz="40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Vision</a:t>
            </a:r>
          </a:p>
          <a:p>
            <a:r>
              <a:rPr lang="en-US" sz="40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Team </a:t>
            </a:r>
            <a:endParaRPr lang="en-US" sz="40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1870">
            <a:off x="4214871" y="1582629"/>
            <a:ext cx="3820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9 July 2018</a:t>
            </a:r>
          </a:p>
          <a:p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5751">
            <a:off x="3190118" y="4428027"/>
            <a:ext cx="257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Desislava</a:t>
            </a:r>
          </a:p>
          <a:p>
            <a:pPr algn="ctr"/>
            <a:endParaRPr 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Aleksieva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95751">
            <a:off x="142202" y="4296390"/>
            <a:ext cx="25739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Ivan</a:t>
            </a:r>
            <a:endPara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 </a:t>
            </a:r>
            <a:endParaRPr lang="en-US" sz="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Rachev </a:t>
            </a:r>
          </a:p>
        </p:txBody>
      </p:sp>
      <p:sp>
        <p:nvSpPr>
          <p:cNvPr id="13" name="TextBox 12"/>
          <p:cNvSpPr txBox="1"/>
          <p:nvPr/>
        </p:nvSpPr>
        <p:spPr>
          <a:xfrm rot="195751">
            <a:off x="6214454" y="4460656"/>
            <a:ext cx="257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Teodor</a:t>
            </a:r>
          </a:p>
          <a:p>
            <a:pPr algn="ctr"/>
            <a:endParaRPr 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Dyakov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a NOTE 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REMIND.ME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MAKE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 MOST of your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416824" cy="3888432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REMIND.ME is a practical tool to organise your day 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Make , store , prioritise, search and archive notes for every task you’d like to follow 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Get reminder when a deadline is approaching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Mark what is DONE , Pin  tasks 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    with  the highest priority  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973102" y="3701771"/>
            <a:ext cx="3049213" cy="2771268"/>
            <a:chOff x="5973102" y="3701771"/>
            <a:chExt cx="3049213" cy="2771268"/>
          </a:xfrm>
        </p:grpSpPr>
        <p:pic>
          <p:nvPicPr>
            <p:cNvPr id="6" name="Picture 2" descr="Post It, Memos, Notes, Info, Sticky Note, List, Embass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6" t="50572" r="35383" b="9709"/>
            <a:stretch/>
          </p:blipFill>
          <p:spPr bwMode="auto">
            <a:xfrm rot="21348762">
              <a:off x="6181830" y="3701771"/>
              <a:ext cx="2631759" cy="277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973102" y="4298320"/>
              <a:ext cx="304921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 </a:t>
              </a:r>
            </a:p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	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Project </a:t>
              </a:r>
            </a:p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    Purpose </a:t>
              </a:r>
            </a:p>
            <a:p>
              <a:endPara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6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YOU NEED TO ORGANISE 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DAILY TASKS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80728"/>
            <a:ext cx="7520940" cy="3888432"/>
          </a:xfrm>
        </p:spPr>
        <p:txBody>
          <a:bodyPr>
            <a:noAutofit/>
          </a:bodyPr>
          <a:lstStyle/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REMIND.ME  </a:t>
            </a:r>
            <a:r>
              <a:rPr lang="en-GB" sz="2600" dirty="0" smtClean="0">
                <a:solidFill>
                  <a:schemeClr val="accent1">
                    <a:lumMod val="50000"/>
                  </a:schemeClr>
                </a:solidFill>
              </a:rPr>
              <a:t>offers 4 types of notes :  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TEXT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-NOTES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write what you would like to do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LIST –NOTES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with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check boxes to  organize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tasks like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grocery  shopping lists or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any other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TO-DO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list 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VOICE-NOTES  when it’s faster and easier to  make a voice record instead of typing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PHOTO-NOTES  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when you need an image to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  remind you  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Some UI screenshots if applicable</a:t>
            </a: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74761" y="3701771"/>
            <a:ext cx="3049213" cy="2771268"/>
            <a:chOff x="6074761" y="3701771"/>
            <a:chExt cx="3049213" cy="2771268"/>
          </a:xfrm>
        </p:grpSpPr>
        <p:pic>
          <p:nvPicPr>
            <p:cNvPr id="6" name="Picture 2" descr="Post It, Memos, Notes, Info, Sticky Note, List, Embass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6" t="50572" r="35383" b="9709"/>
            <a:stretch/>
          </p:blipFill>
          <p:spPr bwMode="auto">
            <a:xfrm rot="21348762">
              <a:off x="6414579" y="3701771"/>
              <a:ext cx="2631759" cy="277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074761" y="4298319"/>
              <a:ext cx="30492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 </a:t>
              </a:r>
            </a:p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	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Project </a:t>
              </a:r>
            </a:p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   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Purpose</a:t>
              </a:r>
              <a:endPara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1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81784"/>
            <a:ext cx="7520940" cy="542960"/>
          </a:xfrm>
        </p:spPr>
        <p:txBody>
          <a:bodyPr/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REMIND.ME IS A TOOL TO DO 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YOU PLANNED TO DO ON TIME 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520940" cy="3888432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REMIND.ME will alert you when  the task deadline is near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You can  set a priority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to each Note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n-GB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                       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CRITICAL, NORMAL OR NONE 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…………………………………………..</a:t>
            </a:r>
            <a:endParaRPr lang="en-GB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You can change the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status: 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   from DUE to DONE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…………………………………………..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7" t="42877" r="-1371" b="16804"/>
          <a:stretch/>
        </p:blipFill>
        <p:spPr bwMode="auto">
          <a:xfrm rot="21348762">
            <a:off x="6182410" y="3959022"/>
            <a:ext cx="3344019" cy="28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73102" y="4298320"/>
            <a:ext cx="3049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 </a:t>
            </a:r>
            <a:r>
              <a:rPr lang="en-US" sz="28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  </a:t>
            </a:r>
          </a:p>
          <a:p>
            <a:r>
              <a: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	</a:t>
            </a:r>
            <a:r>
              <a:rPr lang="en-US" sz="28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Project </a:t>
            </a:r>
          </a:p>
          <a:p>
            <a:r>
              <a: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 </a:t>
            </a:r>
            <a:r>
              <a:rPr lang="en-US" sz="28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     Features </a:t>
            </a:r>
          </a:p>
          <a:p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REMIND.ME 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CLEAR AND substantial STRUCTURE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8972"/>
            <a:ext cx="7520940" cy="3888432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Abstract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class Note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Four child classes inheriting  Note class :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GB" sz="2400" dirty="0" err="1" smtClean="0">
                <a:solidFill>
                  <a:schemeClr val="accent1">
                    <a:lumMod val="50000"/>
                  </a:schemeClr>
                </a:solidFill>
              </a:rPr>
              <a:t>TextNote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sz="2400" dirty="0" err="1" smtClean="0">
                <a:solidFill>
                  <a:schemeClr val="accent1">
                    <a:lumMod val="50000"/>
                  </a:schemeClr>
                </a:solidFill>
              </a:rPr>
              <a:t>ListNote,VoiceNote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GB" sz="2400" dirty="0" err="1" smtClean="0">
                <a:solidFill>
                  <a:schemeClr val="accent1">
                    <a:lumMod val="50000"/>
                  </a:schemeClr>
                </a:solidFill>
              </a:rPr>
              <a:t>PhotoNote</a:t>
            </a:r>
            <a:endParaRPr lang="en-GB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ClipBoard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– collect and manage notes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Interface ………………………..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Enumeration Priority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……………………………………..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……………………………………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8004" r="66231" b="7348"/>
          <a:stretch/>
        </p:blipFill>
        <p:spPr bwMode="auto">
          <a:xfrm>
            <a:off x="5628112" y="3505630"/>
            <a:ext cx="3498661" cy="3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95751">
            <a:off x="6450453" y="4715566"/>
            <a:ext cx="2573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8733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MAKE a NOTE  in REMIND.ME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to MAKE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THE  MOST of your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day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520940" cy="3888432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Functionality …………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Functionality …………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Functionality …………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Functionality …………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Functionality …………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Functionality …………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// Some UI screenshots if applicable 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7" t="5540" r="56608" b="55016"/>
          <a:stretch/>
        </p:blipFill>
        <p:spPr bwMode="auto">
          <a:xfrm rot="20438066">
            <a:off x="5924627" y="3539488"/>
            <a:ext cx="2873234" cy="27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95751">
            <a:off x="6184742" y="4376929"/>
            <a:ext cx="2573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App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7775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MAKE a NOTE  in REMIND.ME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to MAKE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THE  MOST of your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day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520940" cy="3888432"/>
          </a:xfrm>
        </p:spPr>
        <p:txBody>
          <a:bodyPr>
            <a:noAutofit/>
          </a:bodyPr>
          <a:lstStyle/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// Some UI screenshots if applicable </a:t>
            </a:r>
          </a:p>
          <a:p>
            <a:pPr marL="0" indent="0"/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// Some UI screenshots if applicable </a:t>
            </a:r>
          </a:p>
          <a:p>
            <a:pPr marL="0" indent="0"/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// Some UI screenshots if applicable </a:t>
            </a:r>
          </a:p>
          <a:p>
            <a:pPr marL="0" indent="0"/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8004" r="66231" b="7348"/>
          <a:stretch/>
        </p:blipFill>
        <p:spPr bwMode="auto">
          <a:xfrm>
            <a:off x="5628112" y="3505630"/>
            <a:ext cx="3498661" cy="3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95751">
            <a:off x="6450453" y="4715566"/>
            <a:ext cx="2573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Make a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Note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237</TotalTime>
  <Words>274</Words>
  <Application>Microsoft Office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PowerPoint Presentation</vt:lpstr>
      <vt:lpstr>MAKE a NOTE  WITH REMIND.ME  to MAKE THE  MOST of your day </vt:lpstr>
      <vt:lpstr>All YOU NEED TO ORGANISE  YOUR DAILY TASKS  </vt:lpstr>
      <vt:lpstr>REMIND.ME IS A TOOL TO DO  ALL YOU PLANNED TO DO ON TIME   </vt:lpstr>
      <vt:lpstr>REMIND.ME   CLEAR AND substantial STRUCTURE </vt:lpstr>
      <vt:lpstr>MAKE a NOTE  in REMIND.ME  to MAKE THE  MOST of your day </vt:lpstr>
      <vt:lpstr>MAKE a NOTE  in REMIND.ME  to MAKE THE  MOST of your day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</dc:creator>
  <cp:lastModifiedBy>Desi</cp:lastModifiedBy>
  <cp:revision>17</cp:revision>
  <dcterms:created xsi:type="dcterms:W3CDTF">2018-06-28T05:39:08Z</dcterms:created>
  <dcterms:modified xsi:type="dcterms:W3CDTF">2018-06-28T17:32:00Z</dcterms:modified>
</cp:coreProperties>
</file>