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67" r:id="rId5"/>
    <p:sldId id="269" r:id="rId6"/>
    <p:sldId id="263" r:id="rId7"/>
    <p:sldId id="268" r:id="rId8"/>
    <p:sldId id="261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4C5C8-B8B7-485A-83DE-785992654CE0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FF3CA-955F-41C2-BC1E-7E2DED3D4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6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FF3CA-955F-41C2-BC1E-7E2DED3D41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C69-2F3C-4CCF-A5CA-54EC98D33FC2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FF3A-0C38-4B01-8917-3E65CB9D2D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C69-2F3C-4CCF-A5CA-54EC98D33FC2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FF3A-0C38-4B01-8917-3E65CB9D2D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C69-2F3C-4CCF-A5CA-54EC98D33FC2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FF3A-0C38-4B01-8917-3E65CB9D2D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C69-2F3C-4CCF-A5CA-54EC98D33FC2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FF3A-0C38-4B01-8917-3E65CB9D2D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C69-2F3C-4CCF-A5CA-54EC98D33FC2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FF3A-0C38-4B01-8917-3E65CB9D2D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C69-2F3C-4CCF-A5CA-54EC98D33FC2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FF3A-0C38-4B01-8917-3E65CB9D2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C69-2F3C-4CCF-A5CA-54EC98D33FC2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FF3A-0C38-4B01-8917-3E65CB9D2D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C69-2F3C-4CCF-A5CA-54EC98D33FC2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FF3A-0C38-4B01-8917-3E65CB9D2D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C69-2F3C-4CCF-A5CA-54EC98D33FC2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FF3A-0C38-4B01-8917-3E65CB9D2D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C69-2F3C-4CCF-A5CA-54EC98D33FC2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13FF3A-0C38-4B01-8917-3E65CB9D2D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C69-2F3C-4CCF-A5CA-54EC98D33FC2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FF3A-0C38-4B01-8917-3E65CB9D2D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0364C69-2F3C-4CCF-A5CA-54EC98D33FC2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813FF3A-0C38-4B01-8917-3E65CB9D2D6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st It, Memos, Notes, Info, Sticky Note, List, Embass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r="1697"/>
          <a:stretch/>
        </p:blipFill>
        <p:spPr bwMode="auto">
          <a:xfrm>
            <a:off x="-96130" y="369641"/>
            <a:ext cx="9011928" cy="71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2774538"/>
            <a:ext cx="72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Remind.me </a:t>
            </a:r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05" y="1182519"/>
            <a:ext cx="20882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The </a:t>
            </a:r>
            <a:r>
              <a:rPr lang="en-US" sz="4000" b="1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Vision</a:t>
            </a:r>
          </a:p>
          <a:p>
            <a:r>
              <a:rPr lang="en-US" sz="4000" b="1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Team </a:t>
            </a:r>
            <a:endParaRPr lang="en-US" sz="40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81870">
            <a:off x="4214871" y="1582629"/>
            <a:ext cx="38208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9 July 2018</a:t>
            </a:r>
          </a:p>
          <a:p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95751">
            <a:off x="3190118" y="4428027"/>
            <a:ext cx="2573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Desislava</a:t>
            </a:r>
          </a:p>
          <a:p>
            <a:pPr algn="ctr"/>
            <a:endParaRPr 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Aleksieva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95751">
            <a:off x="142202" y="4296390"/>
            <a:ext cx="25739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Ivan</a:t>
            </a:r>
            <a:endPara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 </a:t>
            </a:r>
            <a:endParaRPr lang="en-US" sz="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Rachev </a:t>
            </a:r>
          </a:p>
        </p:txBody>
      </p:sp>
      <p:sp>
        <p:nvSpPr>
          <p:cNvPr id="13" name="TextBox 12"/>
          <p:cNvSpPr txBox="1"/>
          <p:nvPr/>
        </p:nvSpPr>
        <p:spPr>
          <a:xfrm rot="195751">
            <a:off x="6214454" y="4460656"/>
            <a:ext cx="2573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Teodor</a:t>
            </a:r>
          </a:p>
          <a:p>
            <a:pPr algn="ctr"/>
            <a:endParaRPr 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Dyakov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7" b="28169"/>
          <a:stretch/>
        </p:blipFill>
        <p:spPr>
          <a:xfrm rot="416864">
            <a:off x="6213025" y="827066"/>
            <a:ext cx="2456151" cy="41515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a NOTE  </a:t>
            </a:r>
            <a:r>
              <a:rPr lang="en-GB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REMIND.ME </a:t>
            </a:r>
            <a:br>
              <a:rPr lang="en-GB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MAKE </a:t>
            </a:r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 MOST of your </a:t>
            </a:r>
            <a:r>
              <a:rPr lang="en-GB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24744"/>
            <a:ext cx="5256583" cy="3888432"/>
          </a:xfrm>
        </p:spPr>
        <p:txBody>
          <a:bodyPr>
            <a:noAutofit/>
          </a:bodyPr>
          <a:lstStyle/>
          <a:p>
            <a:pPr marL="0" indent="0">
              <a:buClr>
                <a:schemeClr val="tx2">
                  <a:lumMod val="50000"/>
                </a:schemeClr>
              </a:buClr>
            </a:pPr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REMIND.ME </a:t>
            </a:r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practical tool to organise </a:t>
            </a:r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daily routine </a:t>
            </a:r>
          </a:p>
          <a:p>
            <a:pPr marL="0" indent="0">
              <a:buClr>
                <a:schemeClr val="tx2">
                  <a:lumMod val="50000"/>
                </a:schemeClr>
              </a:buClr>
            </a:pPr>
            <a:endParaRPr lang="en-GB" sz="2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Make, 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Prioritise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Unpin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Restore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notes 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task you’d like to follow </a:t>
            </a:r>
            <a:endParaRPr lang="en-GB" sz="2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REMINDER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when a deadline is approaching </a:t>
            </a:r>
          </a:p>
          <a:p>
            <a:pPr marL="0" indent="0">
              <a:buClr>
                <a:schemeClr val="tx2">
                  <a:lumMod val="50000"/>
                </a:schemeClr>
              </a:buClr>
            </a:pPr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Clr>
                <a:schemeClr val="tx2">
                  <a:lumMod val="50000"/>
                </a:schemeClr>
              </a:buClr>
            </a:pPr>
            <a:endParaRPr lang="en-GB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Clr>
                <a:schemeClr val="tx2">
                  <a:lumMod val="50000"/>
                </a:schemeClr>
              </a:buClr>
            </a:pPr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/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404"/>
            <a:ext cx="6381328" cy="177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973102" y="3701771"/>
            <a:ext cx="3049213" cy="2771268"/>
            <a:chOff x="5973102" y="3701771"/>
            <a:chExt cx="3049213" cy="2771268"/>
          </a:xfrm>
        </p:grpSpPr>
        <p:pic>
          <p:nvPicPr>
            <p:cNvPr id="6" name="Picture 2" descr="Post It, Memos, Notes, Info, Sticky Note, List, Embass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6" t="50572" r="35383" b="9709"/>
            <a:stretch/>
          </p:blipFill>
          <p:spPr bwMode="auto">
            <a:xfrm rot="21348762">
              <a:off x="6181830" y="3701771"/>
              <a:ext cx="2631759" cy="2771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973102" y="4298320"/>
              <a:ext cx="304921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pc="-1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 </a:t>
              </a:r>
              <a:r>
                <a:rPr lang="en-US" sz="2800" b="1" spc="-1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  </a:t>
              </a:r>
            </a:p>
            <a:p>
              <a:r>
                <a:rPr lang="en-US" sz="2800" b="1" spc="-1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	</a:t>
              </a:r>
              <a:r>
                <a:rPr lang="en-US" sz="2800" b="1" spc="-1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Project </a:t>
              </a:r>
            </a:p>
            <a:p>
              <a:r>
                <a:rPr lang="en-US" sz="2800" b="1" spc="-1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 </a:t>
              </a:r>
              <a:r>
                <a:rPr lang="en-US" sz="2800" b="1" spc="-1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     Purpose </a:t>
              </a:r>
            </a:p>
            <a:p>
              <a:endPara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6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YOU NEED TO ORGANISE </a:t>
            </a:r>
            <a:b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DAILY TASKS </a:t>
            </a:r>
            <a:b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980728"/>
            <a:ext cx="7704856" cy="3888432"/>
          </a:xfrm>
        </p:spPr>
        <p:txBody>
          <a:bodyPr>
            <a:noAutofit/>
          </a:bodyPr>
          <a:lstStyle/>
          <a:p>
            <a:pPr marL="0" indent="0">
              <a:buClr>
                <a:schemeClr val="tx2">
                  <a:lumMod val="50000"/>
                </a:schemeClr>
              </a:buClr>
            </a:pPr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REMIND.ME  </a:t>
            </a:r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offers 4 types of notes : </a:t>
            </a:r>
            <a:endParaRPr lang="en-GB" sz="2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tx2">
                  <a:lumMod val="50000"/>
                </a:schemeClr>
              </a:buClr>
            </a:pPr>
            <a:r>
              <a:rPr lang="en-GB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GB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GB" sz="2400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TEXT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  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what you would like to do 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LIST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notes  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boxes to  organize 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 like 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grocery  shopping lists or 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other 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TO-DO 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endParaRPr lang="en-GB" sz="2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VOICE </a:t>
            </a:r>
            <a:r>
              <a:rPr lang="en-GB" sz="2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notes</a:t>
            </a:r>
            <a:r>
              <a:rPr lang="en-GB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it’s faster and easier to  make a voice record instead of typing </a:t>
            </a:r>
          </a:p>
          <a:p>
            <a:pPr>
              <a:spcBef>
                <a:spcPts val="6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PHOTO </a:t>
            </a:r>
            <a:r>
              <a:rPr lang="en-GB" sz="2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notes  </a:t>
            </a:r>
            <a:r>
              <a:rPr lang="en-GB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enabling a notes </a:t>
            </a:r>
          </a:p>
          <a:p>
            <a:pPr marL="0" indent="0"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</a:pPr>
            <a:r>
              <a:rPr lang="en-GB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with an image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GB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/>
            <a:r>
              <a:rPr lang="en-GB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404"/>
            <a:ext cx="6381328" cy="177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074761" y="3701771"/>
            <a:ext cx="3049213" cy="2771268"/>
            <a:chOff x="6074761" y="3701771"/>
            <a:chExt cx="3049213" cy="2771268"/>
          </a:xfrm>
        </p:grpSpPr>
        <p:pic>
          <p:nvPicPr>
            <p:cNvPr id="6" name="Picture 2" descr="Post It, Memos, Notes, Info, Sticky Note, List, Embassy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6" t="50572" r="35383" b="9709"/>
            <a:stretch/>
          </p:blipFill>
          <p:spPr bwMode="auto">
            <a:xfrm rot="21348762">
              <a:off x="6414579" y="3701771"/>
              <a:ext cx="2631759" cy="2771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074761" y="4298319"/>
              <a:ext cx="304921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pc="-1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 </a:t>
              </a:r>
              <a:r>
                <a:rPr lang="en-US" sz="2800" b="1" spc="-1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  </a:t>
              </a:r>
            </a:p>
            <a:p>
              <a:r>
                <a:rPr lang="en-US" sz="2800" b="1" spc="-1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	</a:t>
              </a:r>
              <a:r>
                <a:rPr lang="en-US" sz="2800" b="1" spc="-1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Project </a:t>
              </a:r>
            </a:p>
            <a:p>
              <a:r>
                <a:rPr lang="en-US" sz="2800" b="1" spc="-1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 </a:t>
              </a:r>
              <a:r>
                <a:rPr lang="en-US" sz="2800" b="1" spc="-1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     </a:t>
              </a:r>
              <a:r>
                <a:rPr lang="en-US" sz="2800" b="1" spc="-1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Details</a:t>
              </a:r>
              <a:endPara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1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65743"/>
            <a:ext cx="7520940" cy="3888432"/>
          </a:xfrm>
        </p:spPr>
        <p:txBody>
          <a:bodyPr>
            <a:noAutofit/>
          </a:bodyPr>
          <a:lstStyle/>
          <a:p>
            <a:pPr marL="0" indent="0">
              <a:buClr>
                <a:schemeClr val="tx2">
                  <a:lumMod val="50000"/>
                </a:schemeClr>
              </a:buClr>
            </a:pPr>
            <a:endParaRPr lang="en-GB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/>
            <a:r>
              <a:rPr lang="en-GB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404"/>
            <a:ext cx="6381328" cy="177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Post It, Memos, Notes, Info, Sticky Note, List, Embass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8004" r="66231" b="7348"/>
          <a:stretch/>
        </p:blipFill>
        <p:spPr bwMode="auto">
          <a:xfrm>
            <a:off x="5628112" y="3577638"/>
            <a:ext cx="3498661" cy="352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195751">
            <a:off x="6450453" y="4715566"/>
            <a:ext cx="2573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Class diagram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REMIND.ME </a:t>
            </a:r>
            <a:br>
              <a:rPr lang="en-GB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OOD PRACTICES  </a:t>
            </a:r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4091" y="332656"/>
            <a:ext cx="7524253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2">
                  <a:lumMod val="50000"/>
                </a:schemeClr>
              </a:buClr>
            </a:pPr>
            <a:endParaRPr lang="en-GB" sz="2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REMIND.ME</a:t>
            </a:r>
            <a:r>
              <a:rPr lang="en-GB" sz="2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designed according to the best OOD practices </a:t>
            </a:r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inheritance</a:t>
            </a:r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abstraction and polymorphism, as well as  </a:t>
            </a:r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proper data </a:t>
            </a:r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encapsulation and exception </a:t>
            </a:r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handling.  </a:t>
            </a:r>
            <a:endParaRPr lang="en-GB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 implementation includes most effective usage of abstract class, classes, interfaces, enumerations, correct Data Structures</a:t>
            </a:r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StreamingAPI</a:t>
            </a:r>
            <a:r>
              <a:rPr lang="en-GB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also implementing </a:t>
            </a:r>
            <a:r>
              <a:rPr lang="en-GB" sz="2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GB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and Enumerable&lt;T&gt;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persistence is guaranteed via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Serialization</a:t>
            </a:r>
            <a:r>
              <a:rPr lang="en-GB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GB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Clr>
                <a:schemeClr val="tx2">
                  <a:lumMod val="50000"/>
                </a:schemeClr>
              </a:buClr>
            </a:pPr>
            <a:endParaRPr lang="en-GB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Clr>
                <a:schemeClr val="tx2">
                  <a:lumMod val="50000"/>
                </a:schemeClr>
              </a:buClr>
            </a:pPr>
            <a:endParaRPr lang="en-GB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/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00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7" b="28169"/>
          <a:stretch/>
        </p:blipFill>
        <p:spPr>
          <a:xfrm rot="416864">
            <a:off x="6205740" y="947078"/>
            <a:ext cx="2382233" cy="40266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98972"/>
            <a:ext cx="7520940" cy="3888432"/>
          </a:xfrm>
        </p:spPr>
        <p:txBody>
          <a:bodyPr>
            <a:noAutofit/>
          </a:bodyPr>
          <a:lstStyle/>
          <a:p>
            <a:pPr marL="0" indent="0">
              <a:buClr>
                <a:schemeClr val="tx2">
                  <a:lumMod val="50000"/>
                </a:schemeClr>
              </a:buClr>
            </a:pPr>
            <a:endParaRPr lang="en-GB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/>
            <a:r>
              <a:rPr lang="en-GB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404"/>
            <a:ext cx="6381328" cy="177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Post It, Memos, Notes, Info, Sticky Note, List, Embass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8004" r="66231" b="7348"/>
          <a:stretch/>
        </p:blipFill>
        <p:spPr bwMode="auto">
          <a:xfrm>
            <a:off x="5628112" y="3505630"/>
            <a:ext cx="3498661" cy="352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195751">
            <a:off x="6450453" y="4715566"/>
            <a:ext cx="2573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Class diagram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3528" y="421282"/>
            <a:ext cx="5400600" cy="4562202"/>
            <a:chOff x="323528" y="421282"/>
            <a:chExt cx="5400600" cy="45622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7" b="4680"/>
            <a:stretch/>
          </p:blipFill>
          <p:spPr>
            <a:xfrm>
              <a:off x="323528" y="421282"/>
              <a:ext cx="5400600" cy="456220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372273" y="467380"/>
              <a:ext cx="983703" cy="369332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ABSTRACT CLASS Note</a:t>
              </a:r>
              <a:endParaRPr lang="en-US" sz="9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47664" y="467380"/>
              <a:ext cx="1216813" cy="369332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INTERFACE REMINDABLE</a:t>
              </a:r>
              <a:endParaRPr lang="en-US" sz="9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REMIND.ME </a:t>
            </a:r>
            <a:r>
              <a:rPr lang="en-GB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CLEAR </a:t>
            </a:r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GB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  STRUCTURE 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39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81784"/>
            <a:ext cx="7520940" cy="542960"/>
          </a:xfrm>
        </p:spPr>
        <p:txBody>
          <a:bodyPr/>
          <a:lstStyle/>
          <a:p>
            <a:pPr algn="r"/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REMIND.ME </a:t>
            </a:r>
            <a:r>
              <a:rPr lang="en-GB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HELPS TO </a:t>
            </a:r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</a:t>
            </a:r>
            <a:b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YOU PLANNED TO DO ON TIME </a:t>
            </a:r>
            <a:b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96752"/>
            <a:ext cx="7520940" cy="3888432"/>
          </a:xfrm>
        </p:spPr>
        <p:txBody>
          <a:bodyPr>
            <a:noAutofit/>
          </a:bodyPr>
          <a:lstStyle/>
          <a:p>
            <a:pPr marL="0" indent="0">
              <a:buClr>
                <a:schemeClr val="tx2">
                  <a:lumMod val="50000"/>
                </a:schemeClr>
              </a:buClr>
            </a:pPr>
            <a:endParaRPr lang="en-GB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/>
            <a:r>
              <a:rPr lang="en-GB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404"/>
            <a:ext cx="6381328" cy="177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3384376" cy="254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908720"/>
            <a:ext cx="3006777" cy="4178684"/>
          </a:xfrm>
          <a:prstGeom prst="rect">
            <a:avLst/>
          </a:prstGeom>
        </p:spPr>
      </p:pic>
      <p:pic>
        <p:nvPicPr>
          <p:cNvPr id="10" name="Picture 2" descr="Post It, Memos, Notes, Info, Sticky Note, List, Embass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7" t="5540" r="56608" b="55016"/>
          <a:stretch/>
        </p:blipFill>
        <p:spPr bwMode="auto">
          <a:xfrm rot="20438066">
            <a:off x="6145567" y="4187559"/>
            <a:ext cx="2873234" cy="275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 rot="195751">
            <a:off x="6312856" y="5237272"/>
            <a:ext cx="2728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What’s in</a:t>
            </a:r>
          </a:p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t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he Menu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55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81784"/>
            <a:ext cx="7520940" cy="542960"/>
          </a:xfrm>
        </p:spPr>
        <p:txBody>
          <a:bodyPr/>
          <a:lstStyle/>
          <a:p>
            <a:pPr algn="r"/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REMIND.ME </a:t>
            </a:r>
            <a:r>
              <a:rPr lang="en-GB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HELPS TO </a:t>
            </a:r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</a:t>
            </a:r>
            <a:b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YOU PLANNED TO DO ON TIME </a:t>
            </a:r>
            <a:b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96752"/>
            <a:ext cx="7520940" cy="3888432"/>
          </a:xfrm>
        </p:spPr>
        <p:txBody>
          <a:bodyPr>
            <a:noAutofit/>
          </a:bodyPr>
          <a:lstStyle/>
          <a:p>
            <a:pPr marL="0" indent="0">
              <a:buClr>
                <a:schemeClr val="tx2">
                  <a:lumMod val="50000"/>
                </a:schemeClr>
              </a:buClr>
            </a:pPr>
            <a:endParaRPr lang="en-GB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/>
            <a:r>
              <a:rPr lang="en-GB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404"/>
            <a:ext cx="6381328" cy="177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3093720" cy="2324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09"/>
          <a:stretch/>
        </p:blipFill>
        <p:spPr>
          <a:xfrm>
            <a:off x="3923928" y="1142328"/>
            <a:ext cx="2887980" cy="3706411"/>
          </a:xfrm>
          <a:prstGeom prst="rect">
            <a:avLst/>
          </a:prstGeom>
        </p:spPr>
      </p:pic>
      <p:pic>
        <p:nvPicPr>
          <p:cNvPr id="9" name="Picture 2" descr="Post It, Memos, Notes, Info, Sticky Note, List, Embass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8004" r="66231" b="7348"/>
          <a:stretch/>
        </p:blipFill>
        <p:spPr bwMode="auto">
          <a:xfrm>
            <a:off x="5628112" y="3505630"/>
            <a:ext cx="3498661" cy="352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 rot="195751">
            <a:off x="6328858" y="4725446"/>
            <a:ext cx="2452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What’s in</a:t>
            </a:r>
          </a:p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he Menu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6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5" b="15612"/>
          <a:stretch/>
        </p:blipFill>
        <p:spPr>
          <a:xfrm>
            <a:off x="4139952" y="1340768"/>
            <a:ext cx="2880320" cy="31122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MAKE a NOTE  in REMIND.ME </a:t>
            </a: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to MAKE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THE  MOST of your </a:t>
            </a: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day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404"/>
            <a:ext cx="6381328" cy="177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973102" y="3701771"/>
            <a:ext cx="3049213" cy="2771268"/>
            <a:chOff x="5973102" y="3701771"/>
            <a:chExt cx="3049213" cy="2771268"/>
          </a:xfrm>
        </p:grpSpPr>
        <p:pic>
          <p:nvPicPr>
            <p:cNvPr id="11" name="Picture 2" descr="Post It, Memos, Notes, Info, Sticky Note, List, Embass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6" t="50572" r="35383" b="9709"/>
            <a:stretch/>
          </p:blipFill>
          <p:spPr bwMode="auto">
            <a:xfrm rot="21348762">
              <a:off x="6181830" y="3701771"/>
              <a:ext cx="2631759" cy="2771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973102" y="4298320"/>
              <a:ext cx="30492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pc="-1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 </a:t>
              </a:r>
              <a:r>
                <a:rPr lang="en-US" sz="2800" b="1" spc="-1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  </a:t>
              </a:r>
            </a:p>
            <a:p>
              <a:r>
                <a:rPr lang="en-US" sz="2800" b="1" spc="-1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	</a:t>
              </a:r>
              <a:endPara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444206" y="4758062"/>
            <a:ext cx="21070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What’s in</a:t>
            </a:r>
          </a:p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the Menu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19" y="1412776"/>
            <a:ext cx="345071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4" t="7251" r="9399" b="14739"/>
          <a:stretch/>
        </p:blipFill>
        <p:spPr bwMode="auto">
          <a:xfrm>
            <a:off x="3347864" y="980728"/>
            <a:ext cx="4968552" cy="3292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400" b="1" dirty="0">
                <a:solidFill>
                  <a:srgbClr val="0070C0"/>
                </a:solidFill>
              </a:rPr>
              <a:t>MAKE a NOTE  in REMIND.ME </a:t>
            </a:r>
            <a:r>
              <a:rPr lang="en-GB" sz="2400" b="1" dirty="0" smtClean="0">
                <a:solidFill>
                  <a:srgbClr val="0070C0"/>
                </a:solidFill>
              </a:rPr>
              <a:t/>
            </a:r>
            <a:br>
              <a:rPr lang="en-GB" sz="2400" b="1" dirty="0" smtClean="0">
                <a:solidFill>
                  <a:srgbClr val="0070C0"/>
                </a:solidFill>
              </a:rPr>
            </a:br>
            <a:r>
              <a:rPr lang="en-GB" sz="2400" b="1" dirty="0" smtClean="0">
                <a:solidFill>
                  <a:srgbClr val="0070C0"/>
                </a:solidFill>
              </a:rPr>
              <a:t>to MAKE </a:t>
            </a:r>
            <a:r>
              <a:rPr lang="en-GB" sz="2400" b="1" dirty="0">
                <a:solidFill>
                  <a:srgbClr val="0070C0"/>
                </a:solidFill>
              </a:rPr>
              <a:t>THE  MOST of your </a:t>
            </a:r>
            <a:r>
              <a:rPr lang="en-GB" sz="2400" b="1" dirty="0" smtClean="0">
                <a:solidFill>
                  <a:srgbClr val="0070C0"/>
                </a:solidFill>
              </a:rPr>
              <a:t>day</a:t>
            </a:r>
            <a:r>
              <a:rPr lang="en-GB" sz="2400" b="1" dirty="0">
                <a:solidFill>
                  <a:srgbClr val="0070C0"/>
                </a:solidFill>
              </a:rPr>
              <a:t/>
            </a:r>
            <a:br>
              <a:rPr lang="en-GB" sz="2400" b="1" dirty="0">
                <a:solidFill>
                  <a:srgbClr val="0070C0"/>
                </a:solidFill>
              </a:rPr>
            </a:b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087405"/>
            <a:ext cx="6119695" cy="169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Post It, Memos, Notes, Info, Sticky Note, List, Embass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8004" r="66231" b="7348"/>
          <a:stretch/>
        </p:blipFill>
        <p:spPr bwMode="auto">
          <a:xfrm>
            <a:off x="5628112" y="3505630"/>
            <a:ext cx="3498661" cy="352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195751">
            <a:off x="6450453" y="4715566"/>
            <a:ext cx="2573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Make a</a:t>
            </a: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Note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  <a:sym typeface="Wingdings" panose="05000000000000000000" pitchFamily="2" charset="2"/>
              </a:rPr>
              <a:t>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</p:txBody>
      </p:sp>
      <p:pic>
        <p:nvPicPr>
          <p:cNvPr id="1026" name="Picture 2" descr="Slide 3 of 16: $649 BUY NOWThe waterproof HTC U11 adds a whole new level of interactivity to the smartphone game thanks to its squeezable metal frame, which allows you to quickly and seamlessly launch apps and perform tasks of your choosing. A powerful chipset, a sharp display, eye-grabbing looks, and a fantastic camera make the phone one of the best high-end options worth your attention.More: Read Our In-Depth HTC U11 Review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7" t="9453" r="47140" b="7184"/>
          <a:stretch/>
        </p:blipFill>
        <p:spPr bwMode="auto">
          <a:xfrm>
            <a:off x="448609" y="188640"/>
            <a:ext cx="2611240" cy="48101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5" t="12873" r="49742" b="12559"/>
          <a:stretch/>
        </p:blipFill>
        <p:spPr bwMode="auto">
          <a:xfrm>
            <a:off x="740782" y="683601"/>
            <a:ext cx="2026893" cy="3603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7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358</TotalTime>
  <Words>251</Words>
  <Application>Microsoft Office PowerPoint</Application>
  <PresentationFormat>On-screen Show (4:3)</PresentationFormat>
  <Paragraphs>77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PowerPoint Presentation</vt:lpstr>
      <vt:lpstr>MAKE a NOTE  WITH REMIND.ME  to MAKE THE  MOST of your day </vt:lpstr>
      <vt:lpstr>All YOU NEED TO ORGANISE  YOUR DAILY TASKS  </vt:lpstr>
      <vt:lpstr>REMIND.ME  BEST OOD PRACTICES    </vt:lpstr>
      <vt:lpstr>REMIND.ME : CLEAR AND  EFFECTIVE  STRUCTURE </vt:lpstr>
      <vt:lpstr>REMIND.ME  HELPS TO DO  ALL YOU PLANNED TO DO ON TIME   </vt:lpstr>
      <vt:lpstr>REMIND.ME  HELPS TO DO  ALL YOU PLANNED TO DO ON TIME   </vt:lpstr>
      <vt:lpstr>MAKE a NOTE  in REMIND.ME  to MAKE THE  MOST of your day </vt:lpstr>
      <vt:lpstr>MAKE a NOTE  in REMIND.ME  to MAKE THE  MOST of your day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</dc:creator>
  <cp:lastModifiedBy>Desi</cp:lastModifiedBy>
  <cp:revision>27</cp:revision>
  <dcterms:created xsi:type="dcterms:W3CDTF">2018-06-28T05:39:08Z</dcterms:created>
  <dcterms:modified xsi:type="dcterms:W3CDTF">2018-07-09T10:09:37Z</dcterms:modified>
</cp:coreProperties>
</file>