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7.png" ContentType="image/png"/>
  <Override PartName="/ppt/media/image1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152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1520" cy="669024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9800" cy="1525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9800" cy="1188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9800" cy="1087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4080" y="69840"/>
            <a:ext cx="901152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64080" y="69840"/>
            <a:ext cx="901152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56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676520" y="4800600"/>
            <a:ext cx="69325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 algn="ctr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696464"/>
                </a:solidFill>
                <a:latin typeface="Perpetua"/>
                <a:ea typeface="DejaVu Sans"/>
              </a:rPr>
              <a:t>                       </a:t>
            </a:r>
            <a:r>
              <a:rPr b="0" lang="en-US" sz="2600" spc="-1" strike="noStrike">
                <a:solidFill>
                  <a:srgbClr val="696464"/>
                </a:solidFill>
                <a:latin typeface="Perpetua"/>
                <a:ea typeface="DejaVu Sans"/>
              </a:rPr>
              <a:t>Изготвил: Десислава Андреева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696464"/>
                </a:solidFill>
                <a:latin typeface="Perpetua"/>
                <a:ea typeface="DejaVu Sans"/>
              </a:rPr>
              <a:t>Дипломен ръководител: доц. д-р А. Ташева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153280" y="6019920"/>
            <a:ext cx="455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696464"/>
                </a:solidFill>
                <a:latin typeface="Perpetua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09480" y="1447920"/>
            <a:ext cx="7770600" cy="21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„</a:t>
            </a:r>
            <a:r>
              <a:rPr b="0" lang="en-US" sz="36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Изследване на технологични уязвимости в уеб приложения и бази данни“</a:t>
            </a:r>
            <a:br/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40080" y="637920"/>
            <a:ext cx="62168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насочена към БД - резултат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40080" y="1453680"/>
            <a:ext cx="5119920" cy="22946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3474720" y="4023360"/>
            <a:ext cx="5321520" cy="253368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6217920" y="1920240"/>
            <a:ext cx="2651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 before deleting yazd 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57200" y="4572000"/>
            <a:ext cx="2651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 application after deleting yazd database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360" y="2607480"/>
            <a:ext cx="8182080" cy="10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Демонстрация!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33520" y="2743200"/>
            <a:ext cx="8182080" cy="10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Благодаря за вниманието!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5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457200"/>
            <a:ext cx="8182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 fontScale="27000"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Актуалост на темата. Цели на дипломната работа.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30" name="Content Placeholder 7" descr=""/>
          <p:cNvPicPr/>
          <p:nvPr/>
        </p:nvPicPr>
        <p:blipFill>
          <a:blip r:embed="rId1"/>
          <a:stretch/>
        </p:blipFill>
        <p:spPr>
          <a:xfrm>
            <a:off x="591480" y="1097280"/>
            <a:ext cx="4254480" cy="45702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365760" y="5853240"/>
            <a:ext cx="4845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Фиг.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Taylor Armerding, „The 18 biggest data breaches of the 21st century”, 20 Декември 2018г.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212080" y="2472480"/>
            <a:ext cx="3474720" cy="25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Times New Roman"/>
              </a:rPr>
              <a:t>*  Yahoo! - 3 милиарда потребители;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</a:t>
            </a:r>
            <a:r>
              <a:rPr b="0" lang="en-US" sz="1200" spc="-1" strike="noStrike">
                <a:latin typeface="Times New Roman"/>
                <a:ea typeface="Times New Roman"/>
              </a:rPr>
              <a:t>Adult Friend Finder (412,2 милиона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Times New Roman"/>
              </a:rPr>
              <a:t>Акаунта);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Times New Roman"/>
              </a:rPr>
              <a:t>* Heartland Payment Systems (134 милиона кредитни карти);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  <a:ea typeface="Times New Roman"/>
              </a:rPr>
              <a:t>* НАП (57 папки от общо над 110 компрометирани бази данни, 21 GB данни);</a:t>
            </a:r>
            <a:endParaRPr b="0" lang="en-US" sz="1200" spc="-1" strike="noStrike">
              <a:latin typeface="Arial"/>
            </a:endParaRPr>
          </a:p>
          <a:p>
            <a:pPr algn="just"/>
            <a:r>
              <a:rPr b="0" lang="en-US" sz="1200" spc="-1" strike="noStrike">
                <a:latin typeface="Times New Roman"/>
                <a:ea typeface="Times New Roman"/>
              </a:rPr>
              <a:t>* Equifax (147,9 милиона потребители) ;</a:t>
            </a:r>
            <a:endParaRPr b="0" lang="en-US" sz="1200" spc="-1" strike="noStrike">
              <a:latin typeface="Arial"/>
            </a:endParaRPr>
          </a:p>
          <a:p>
            <a:pPr algn="just"/>
            <a:r>
              <a:rPr b="0" lang="en-US" sz="1200" spc="-1" strike="noStrike">
                <a:latin typeface="Times New Roman"/>
                <a:ea typeface="Times New Roman"/>
              </a:rPr>
              <a:t>* Anthem (78,8 милиона настоящи и бивши клиенти);</a:t>
            </a:r>
            <a:endParaRPr b="0" lang="en-US" sz="1200" spc="-1" strike="noStrike">
              <a:latin typeface="Arial"/>
            </a:endParaRPr>
          </a:p>
          <a:p>
            <a:pPr algn="just"/>
            <a:r>
              <a:rPr b="0" lang="en-US" sz="1200" spc="-1" strike="noStrike">
                <a:latin typeface="Times New Roman"/>
                <a:ea typeface="Times New Roman"/>
              </a:rPr>
              <a:t>* RSA Security (40 милиона записи на служители) 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304920"/>
            <a:ext cx="8151480" cy="7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Методология за провеждане на атака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34" name="Content Placeholder 9" descr=""/>
          <p:cNvPicPr/>
          <p:nvPr/>
        </p:nvPicPr>
        <p:blipFill>
          <a:blip r:embed="rId1"/>
          <a:stretch/>
        </p:blipFill>
        <p:spPr>
          <a:xfrm>
            <a:off x="640080" y="1551240"/>
            <a:ext cx="4113000" cy="3934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48640" y="5760720"/>
            <a:ext cx="3931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Фиг. 1 Етична хакерска атака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577840" y="2671560"/>
            <a:ext cx="2925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Разузнаване;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Сканиране;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Получаване на достъп;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Поддържане на достъп;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Изчистване на следи;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 Докладване;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324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Разгледани примери за атаки в практическата част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40080" y="1280160"/>
            <a:ext cx="7772400" cy="360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Source Han Sans CN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1) </a:t>
            </a: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Атака от типа “Cross-site scripting” </a:t>
            </a:r>
            <a:endParaRPr b="0" lang="en-US" sz="2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2) </a:t>
            </a: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от типа “SQL Injection”</a:t>
            </a:r>
            <a:endParaRPr b="0" lang="en-US" sz="2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3) </a:t>
            </a: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насочена към БД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2760" y="3898080"/>
            <a:ext cx="3988440" cy="19202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937760" y="3931920"/>
            <a:ext cx="3749040" cy="187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280" y="198360"/>
            <a:ext cx="818208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Атака от типа “Cross-site scripting”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1"/>
          <a:stretch/>
        </p:blipFill>
        <p:spPr>
          <a:xfrm>
            <a:off x="289800" y="1188720"/>
            <a:ext cx="4189320" cy="2552760"/>
          </a:xfrm>
          <a:prstGeom prst="rect">
            <a:avLst/>
          </a:prstGeom>
          <a:ln>
            <a:noFill/>
          </a:ln>
        </p:spPr>
      </p:pic>
      <p:pic>
        <p:nvPicPr>
          <p:cNvPr id="143" name="Content Placeholder 5" descr=""/>
          <p:cNvPicPr/>
          <p:nvPr/>
        </p:nvPicPr>
        <p:blipFill>
          <a:blip r:embed="rId2"/>
          <a:stretch/>
        </p:blipFill>
        <p:spPr>
          <a:xfrm>
            <a:off x="4724280" y="1202760"/>
            <a:ext cx="4113000" cy="269280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22040" y="745200"/>
            <a:ext cx="3351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Network Topology - Phase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126480" y="822960"/>
            <a:ext cx="292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MITM attack - Phase 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3017520" y="3531600"/>
            <a:ext cx="2833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  <a:ea typeface="DejaVu Sans"/>
              </a:rPr>
              <a:t>Exploitation - Phase 3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4320" y="3980880"/>
            <a:ext cx="8411040" cy="26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4040" y="274320"/>
            <a:ext cx="777060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Calibri (Headings)"/>
                <a:ea typeface="DejaVu Sans"/>
              </a:rPr>
              <a:t>Атака от типа “Cross-site scripting” - резултат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7320" y="1463040"/>
            <a:ext cx="5512680" cy="29250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91080" y="5140800"/>
            <a:ext cx="4937400" cy="1259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5827680" y="1585440"/>
            <a:ext cx="3132720" cy="24372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5121000" y="5265720"/>
            <a:ext cx="3839400" cy="10429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097280" y="1007640"/>
            <a:ext cx="3199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Атака на Gmail акаунт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217920" y="1005840"/>
            <a:ext cx="22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Атака “Pretty theft”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5760" y="4663440"/>
            <a:ext cx="429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Резултат от атака на Gmail акаунт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5394960" y="4663440"/>
            <a:ext cx="3748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Резултат от атака “Pretty theft”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74320" y="457200"/>
            <a:ext cx="4311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 fontScale="27000"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от типа “SQL Injection”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58" name="Content Placeholder 4" descr=""/>
          <p:cNvPicPr/>
          <p:nvPr/>
        </p:nvPicPr>
        <p:blipFill>
          <a:blip r:embed="rId1"/>
          <a:stretch/>
        </p:blipFill>
        <p:spPr>
          <a:xfrm>
            <a:off x="4389120" y="380880"/>
            <a:ext cx="4422240" cy="3110760"/>
          </a:xfrm>
          <a:prstGeom prst="rect">
            <a:avLst/>
          </a:prstGeom>
          <a:ln>
            <a:noFill/>
          </a:ln>
        </p:spPr>
      </p:pic>
      <p:pic>
        <p:nvPicPr>
          <p:cNvPr id="159" name="Content Placeholder 8" descr=""/>
          <p:cNvPicPr/>
          <p:nvPr/>
        </p:nvPicPr>
        <p:blipFill>
          <a:blip r:embed="rId2"/>
          <a:stretch/>
        </p:blipFill>
        <p:spPr>
          <a:xfrm>
            <a:off x="146880" y="3931920"/>
            <a:ext cx="8842680" cy="21621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48640" y="3677040"/>
            <a:ext cx="292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Exploitation – Phase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383280" y="2468880"/>
            <a:ext cx="3198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 Topology – Phase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62120" y="274680"/>
            <a:ext cx="79228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от типа “SQL Injection” - резултат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63" name="Content Placeholder 6" descr=""/>
          <p:cNvPicPr/>
          <p:nvPr/>
        </p:nvPicPr>
        <p:blipFill>
          <a:blip r:embed="rId1"/>
          <a:stretch/>
        </p:blipFill>
        <p:spPr>
          <a:xfrm>
            <a:off x="304920" y="1981080"/>
            <a:ext cx="8608680" cy="28638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2743200" y="5231520"/>
            <a:ext cx="5210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 - Phase 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200" y="244440"/>
            <a:ext cx="5058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Атака насочена към БД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 rot="7800">
            <a:off x="4960440" y="370080"/>
            <a:ext cx="3853080" cy="29160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92040" y="3291840"/>
            <a:ext cx="7994520" cy="3290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66160" y="2377440"/>
            <a:ext cx="347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Network Topology – Phase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828800" y="6054480"/>
            <a:ext cx="301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Exploitation - Phase 2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1024</TotalTime>
  <Application>LibreOffice/6.2.5.2$Linux_X86_64 LibreOffice_project/20$Build-2</Application>
  <Words>90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desia</dc:creator>
  <dc:description/>
  <dc:language>en-US</dc:language>
  <cp:lastModifiedBy/>
  <dcterms:modified xsi:type="dcterms:W3CDTF">2019-09-20T10:33:43Z</dcterms:modified>
  <cp:revision>60</cp:revision>
  <dc:subject/>
  <dc:title>„Изследване на технологични уязвимости в уеб приложения и бази данни“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