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1050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Multidimensional Arrays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Jagged Arrays (Arrays of Arrays)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</a:t>
            </a:r>
            <a:r>
              <a:rPr lang="en-US" dirty="0" smtClean="0"/>
              <a:t>each of the arrays in a single </a:t>
            </a:r>
            <a:r>
              <a:rPr lang="en-US" dirty="0"/>
              <a:t>dimension </a:t>
            </a:r>
            <a:r>
              <a:rPr lang="en-US" dirty="0" smtClean="0"/>
              <a:t>can have a </a:t>
            </a:r>
            <a:r>
              <a:rPr lang="en-US" b="1" dirty="0" smtClean="0">
                <a:solidFill>
                  <a:schemeClr val="bg1"/>
                </a:solidFill>
              </a:rPr>
              <a:t>different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A jagged array is </a:t>
            </a:r>
            <a:r>
              <a:rPr lang="en-US" dirty="0" smtClean="0"/>
              <a:t>essentially 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</a:t>
            </a:r>
            <a:r>
              <a:rPr lang="en-US" b="1" dirty="0" smtClean="0">
                <a:solidFill>
                  <a:schemeClr val="bg1"/>
                </a:solidFill>
              </a:rPr>
              <a:t>arrays</a:t>
            </a:r>
          </a:p>
          <a:p>
            <a:pPr marL="442912" lvl="1" indent="0">
              <a:buClr>
                <a:srgbClr val="234465"/>
              </a:buClr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76200" y="3713324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00" y="5740441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626824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5291356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dirty="0"/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dirty="0"/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/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Multidimensional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2194</Words>
  <Application>Microsoft Office PowerPoint</Application>
  <PresentationFormat>Widescreen</PresentationFormat>
  <Paragraphs>415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15</cp:revision>
  <dcterms:created xsi:type="dcterms:W3CDTF">2018-05-23T13:08:44Z</dcterms:created>
  <dcterms:modified xsi:type="dcterms:W3CDTF">2021-01-19T16:57:04Z</dcterms:modified>
  <cp:category>programming;education;software engineering;software development</cp:category>
</cp:coreProperties>
</file>