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9"/>
  </p:notesMasterIdLst>
  <p:handoutMasterIdLst>
    <p:handoutMasterId r:id="rId50"/>
  </p:handoutMasterIdLst>
  <p:sldIdLst>
    <p:sldId id="291" r:id="rId2"/>
    <p:sldId id="292" r:id="rId3"/>
    <p:sldId id="293" r:id="rId4"/>
    <p:sldId id="295" r:id="rId5"/>
    <p:sldId id="294"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05" r:id="rId47"/>
    <p:sldId id="49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5"/>
            <p14:sldId id="294"/>
            <p14:sldId id="296"/>
            <p14:sldId id="297"/>
            <p14:sldId id="298"/>
            <p14:sldId id="299"/>
          </p14:sldIdLst>
        </p14:section>
        <p14:section name="Open/Closed" id="{E7E45F31-0BB6-40E2-B1AB-2AA9389533B3}">
          <p14:sldIdLst>
            <p14:sldId id="300"/>
            <p14:sldId id="301"/>
            <p14:sldId id="302"/>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2"/>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69" d="100"/>
          <a:sy n="69" d="100"/>
        </p:scale>
        <p:origin x="822" y="4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9.3.2021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r>
              <a:rPr lang="en-US" dirty="0"/>
              <a:t> </a:t>
            </a:r>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5962906-7079-4884-AE20-4E98D96512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a:t>("</a:t>
            </a:r>
            <a:r>
              <a:rPr lang="en-US" b="1" dirty="0">
                <a:solidFill>
                  <a:schemeClr val="bg1"/>
                </a:solidFill>
              </a:rPr>
              <a:t>IS-A</a:t>
            </a:r>
            <a:r>
              <a:rPr lang="en-US" dirty="0"/>
              <a:t>" checking)</a:t>
            </a:r>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a:t>Design Smell – Violations</a:t>
            </a:r>
            <a:endParaRPr lang="en-US" dirty="0"/>
          </a:p>
        </p:txBody>
      </p:sp>
    </p:spTree>
    <p:extLst>
      <p:ext uri="{BB962C8B-B14F-4D97-AF65-F5344CB8AC3E}">
        <p14:creationId xmlns:p14="http://schemas.microsoft.com/office/powerpoint/2010/main" val="255849988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37</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39</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3736</TotalTime>
  <Words>2157</Words>
  <Application>Microsoft Office PowerPoint</Application>
  <PresentationFormat>Widescreen</PresentationFormat>
  <Paragraphs>495</Paragraphs>
  <Slides>47</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맑은 고딕</vt:lpstr>
      <vt:lpstr>Arial</vt:lpstr>
      <vt:lpstr>Calibri</vt:lpstr>
      <vt:lpstr>Consolas</vt:lpstr>
      <vt:lpstr>Wingdings</vt:lpstr>
      <vt:lpstr>Wingdings 2</vt:lpstr>
      <vt:lpstr>1_SoftUni</vt:lpstr>
      <vt:lpstr>SOLID Principles</vt:lpstr>
      <vt:lpstr>Table of Contents</vt:lpstr>
      <vt:lpstr>Questions</vt:lpstr>
      <vt:lpstr>Single Responsibility</vt:lpstr>
      <vt:lpstr>Why Clean Code Matters?</vt:lpstr>
      <vt:lpstr>What is Single Responsibility?</vt:lpstr>
      <vt:lpstr>Strong Cohesion / Loose Coupling</vt:lpstr>
      <vt:lpstr>Strong Cohesion / Loose Coupling (2)</vt:lpstr>
      <vt:lpstr>Cohesion and Coupling – Approaches </vt:lpstr>
      <vt:lpstr>Open/Closed</vt:lpstr>
      <vt:lpstr>What is the Open/Closed Principle?</vt:lpstr>
      <vt:lpstr>Design Smell – Violations</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Yoana</cp:lastModifiedBy>
  <cp:revision>15</cp:revision>
  <dcterms:created xsi:type="dcterms:W3CDTF">2018-05-23T13:08:44Z</dcterms:created>
  <dcterms:modified xsi:type="dcterms:W3CDTF">2021-03-09T14:09:36Z</dcterms:modified>
  <cp:category>programming;education;software engineering;software development</cp:category>
</cp:coreProperties>
</file>