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9"/>
  </p:notesMasterIdLst>
  <p:handoutMasterIdLst>
    <p:handoutMasterId r:id="rId40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1"/>
            <p14:sldId id="292"/>
            <p14:sldId id="293"/>
          </p14:sldIdLst>
        </p14:section>
        <p14:section name="Reflection" id="{37706046-8DDF-49EC-B86A-01DA5353BEAC}">
          <p14:sldIdLst>
            <p14:sldId id="294"/>
            <p14:sldId id="295"/>
            <p14:sldId id="296"/>
            <p14:sldId id="297"/>
            <p14:sldId id="298"/>
          </p14:sldIdLst>
        </p14:section>
        <p14:section name="Reflection API" id="{B043A422-AB1D-46DD-A325-67598AA1F1ED}">
          <p14:sldIdLst>
            <p14:sldId id="299"/>
            <p14:sldId id="300"/>
            <p14:sldId id="301"/>
            <p14:sldId id="302"/>
            <p14:sldId id="303"/>
          </p14:sldIdLst>
        </p14:section>
        <p14:section name="Fields" id="{CCCEA4A6-173B-4C91-BD28-DA3C9DDA71BE}">
          <p14:sldIdLst>
            <p14:sldId id="304"/>
            <p14:sldId id="305"/>
            <p14:sldId id="306"/>
            <p14:sldId id="307"/>
            <p14:sldId id="308"/>
          </p14:sldIdLst>
        </p14:section>
        <p14:section name="Constructors" id="{8382A44F-1FBC-4CC2-9E53-70A09D3FCB20}">
          <p14:sldIdLst>
            <p14:sldId id="309"/>
            <p14:sldId id="310"/>
          </p14:sldIdLst>
        </p14:section>
        <p14:section name="Methods" id="{D84E71D4-CEE8-4CD2-9BC5-C912746FB7EF}">
          <p14:sldIdLst>
            <p14:sldId id="311"/>
            <p14:sldId id="312"/>
          </p14:sldIdLst>
        </p14:section>
        <p14:section name="Attributes" id="{542F1CFE-72F5-4F31-877E-1AD26A1A824F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Conclusion" id="{274E90D4-5CEE-42D8-BAA1-95D2D41EA889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B07275-4D23-43D5-9DFD-177FE8076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20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DB936F-C3A5-4413-BB4D-ADF45A33E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738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904D46-261E-4842-98DE-A9553F1CE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34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660983-CFDD-4AFC-85A3-3787C24E3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5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356B92-7F59-49C5-9463-461BF9DC2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86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A01C03-9078-4CF6-BEDE-C4114AED5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2DDCD4-C561-4460-9238-D4B1129CD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134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619BA7-B9B0-41BA-9068-949DC225F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16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17DDA4-DCAF-446A-B1D4-0ADAD9D86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5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C400B8-10A7-4501-96C4-BE8222BAB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4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C478181-442F-49C2-967A-271D328A4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23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90326-A03A-4E5F-8829-56B79185A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476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EBCCAB-ACFB-4AD4-95D8-03B81DA14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232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C2CF-2620-469D-BF2E-F3D5B4113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6997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78B550-D99E-449E-85FF-46A7C20A9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772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1C8489-CE8B-49A4-9DBA-9AFE1FECA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96B2F2-ACDB-4059-8A94-9FBE78C0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6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E4BE2E-3257-426A-B1DD-709FAFE68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31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80ED1-A6ED-4979-9ABC-98DABEB53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88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2B7D68-BFFB-43E2-BCFB-AA0798BAEE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654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3BC347-E701-4E82-9B99-C14F51E14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3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000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416CA7B-CB26-4C29-9A0C-AF17056E1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3239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756F5C7-2512-4E9B-97E2-20E55DA4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Obtain Class name</a:t>
            </a:r>
          </a:p>
          <a:p>
            <a:pPr lvl="1"/>
            <a:r>
              <a:rPr lang="en-GB" sz="3400" dirty="0"/>
              <a:t>Fully qualified class name - </a:t>
            </a:r>
            <a:r>
              <a:rPr lang="en-US" sz="3400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sz="3400" dirty="0"/>
              <a:t>Class name without the namespace - </a:t>
            </a:r>
            <a:r>
              <a:rPr lang="en-US" sz="3400" noProof="1"/>
              <a:t>Type.Name</a:t>
            </a:r>
            <a:endParaRPr lang="en-US" sz="3400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74000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1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2F4E2EF-0526-4246-A689-C7BD7A967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2230AC2-A877-44F4-90DB-D39217D02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Creates an instance of a type by invoking the constructor that </a:t>
            </a:r>
            <a:r>
              <a:rPr lang="en-US" sz="3000" b="1" dirty="0">
                <a:solidFill>
                  <a:schemeClr val="bg1"/>
                </a:solidFill>
              </a:rPr>
              <a:t>matches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6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EE0B649-9BD7-41DD-80C1-866E60AB7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201871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9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73C01C23-28EF-480D-9DDA-838B6630D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824934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564781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3686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37EDD05-7416-4800-A7CB-7C2B40FC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0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47BB3E7-511F-4534-BDF3-50E99745E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96A588A-9ACD-4AB5-A39A-89564243A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742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BB8BC17-4E08-420D-9CE0-675FE71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E9CD9EB-D77B-4EB7-9FB4-03199451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What? Why? Where? When?</a:t>
            </a:r>
          </a:p>
          <a:p>
            <a:pPr marL="514350" indent="-514350"/>
            <a:r>
              <a:rPr lang="en-US" sz="3500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500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19BD047-3845-445F-9C69-69777EEC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01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DE66286A-BB0E-46B5-B236-A26EA7DF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110BB1D7-EF4E-47F7-ADB3-BC324345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DF9BB00-4C7E-4E59-87A9-F49B1CE7A9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Data about Data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86EAE4-C2FB-4D05-B61A-212AE495AD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91000" y="3882205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A5140-0EC5-4C85-93E9-801E396A6F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3279AC6-E7B0-4193-B603-A69270CB7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82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A31D0B-A585-4364-A931-48AC3DA92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CF8DAF-AD21-4E58-9387-08EADFE1E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Attributes can accept </a:t>
            </a:r>
            <a:r>
              <a:rPr lang="en-US" sz="3500" b="1" dirty="0">
                <a:solidFill>
                  <a:schemeClr val="bg1"/>
                </a:solidFill>
              </a:rPr>
              <a:t>parameters</a:t>
            </a:r>
            <a:r>
              <a:rPr lang="en-US" sz="3500" dirty="0"/>
              <a:t> for their constructors and </a:t>
            </a:r>
            <a:br>
              <a:rPr lang="en-US" sz="3500" dirty="0"/>
            </a:br>
            <a:r>
              <a:rPr lang="en-US" sz="3500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3500" dirty="0"/>
              <a:t>The </a:t>
            </a:r>
            <a:r>
              <a:rPr lang="bg-BG" sz="3500" dirty="0">
                <a:latin typeface="Consolas" panose="020B0609020204030204" pitchFamily="49" charset="0"/>
              </a:rPr>
              <a:t>[DllImport]</a:t>
            </a:r>
            <a:r>
              <a:rPr lang="en-US" sz="3500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sz="3300" dirty="0"/>
              <a:t>"</a:t>
            </a:r>
            <a:r>
              <a:rPr lang="bg-BG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sz="3300" dirty="0"/>
              <a:t>"</a:t>
            </a:r>
            <a:r>
              <a:rPr lang="en-US" sz="3300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sz="3300" dirty="0"/>
              <a:t>"</a:t>
            </a:r>
            <a:r>
              <a:rPr lang="bg-BG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sz="3300" dirty="0"/>
              <a:t>"</a:t>
            </a:r>
            <a:r>
              <a:rPr lang="en-US" sz="3300" dirty="0"/>
              <a:t> value is assigned to </a:t>
            </a:r>
            <a:r>
              <a:rPr lang="bg-BG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with Parameters (2)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2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7988DCD-91CD-4B29-A600-29977748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2942" y="2004098"/>
            <a:ext cx="9379807" cy="4244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[NonSerialized]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47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FBE18E-6B88-43AE-9B9A-155FA6F1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the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sz="3400" dirty="0"/>
              <a:t> class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r>
              <a:rPr lang="en-US" sz="3400" dirty="0"/>
              <a:t> must end with "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3400" dirty="0"/>
              <a:t>"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400" dirty="0"/>
              <a:t>Possible </a:t>
            </a:r>
            <a:r>
              <a:rPr lang="en-US" sz="3400" b="1" dirty="0">
                <a:solidFill>
                  <a:schemeClr val="bg1"/>
                </a:solidFill>
              </a:rPr>
              <a:t>targets</a:t>
            </a:r>
            <a:r>
              <a:rPr lang="en-US" sz="3400" dirty="0"/>
              <a:t> must be defined via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Can define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with parameters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Can</a:t>
            </a:r>
            <a:r>
              <a:rPr lang="bg-BG" sz="3400" dirty="0"/>
              <a:t> </a:t>
            </a:r>
            <a:r>
              <a:rPr lang="en-US" sz="3400" dirty="0"/>
              <a:t>define</a:t>
            </a:r>
            <a:r>
              <a:rPr lang="bg-BG" sz="3400" dirty="0"/>
              <a:t> </a:t>
            </a:r>
            <a:r>
              <a:rPr lang="en-US" sz="3400" dirty="0"/>
              <a:t>public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9CCCA17D-1309-42CF-8483-EDD87075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/>
              <a:t>: 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("Ventsi")]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("Gosho")]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7704B49-0B62-4C58-B07A-5E946D92B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4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6989377-1FA3-4B18-9990-631AD873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C76BDF-B0A8-40AD-9AC0-D08FB0BA2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C76015B-F17D-488D-B670-BBB580BF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/>
              <a:t> 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143E4E-2899-4185-B34F-24F889F432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9003E6-5632-49E9-8C5B-B1B26916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Reflection?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75A9D8-330D-45CE-A4FD-BDCD125B49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Reflecting Class and Members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63448-F3C4-465A-9CAA-00995786CA6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Reflection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1905</Words>
  <Application>Microsoft Office PowerPoint</Application>
  <PresentationFormat>Widescreen</PresentationFormat>
  <Paragraphs>447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Reflection and Attributes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Reflection API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Attributes</vt:lpstr>
      <vt:lpstr>Attributes</vt:lpstr>
      <vt:lpstr>Attributes Usage</vt:lpstr>
      <vt:lpstr>Applying Attributes –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14</cp:revision>
  <dcterms:created xsi:type="dcterms:W3CDTF">2018-05-23T13:08:44Z</dcterms:created>
  <dcterms:modified xsi:type="dcterms:W3CDTF">2021-03-09T14:25:32Z</dcterms:modified>
  <cp:category>programming;education;software engineering;software development</cp:category>
</cp:coreProperties>
</file>