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74" r:id="rId3"/>
    <p:sldId id="276" r:id="rId4"/>
    <p:sldId id="277" r:id="rId5"/>
    <p:sldId id="278" r:id="rId6"/>
    <p:sldId id="27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03A14"/>
    <a:srgbClr val="E85C0E"/>
    <a:srgbClr val="FF0000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pirtuni.cloudvps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IvayloIL/Team-TIAMAT" TargetMode="External"/><Relationship Id="rId5" Type="http://schemas.openxmlformats.org/officeDocument/2006/relationships/hyperlink" Target="http://spirtuni.cloudvps.bg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457200"/>
            <a:ext cx="7382341" cy="1476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Web Fundamentals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(HTML &amp; CSS)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7612" y="2895600"/>
            <a:ext cx="6544141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85C0E"/>
                </a:solidFill>
                <a:hlinkClick r:id="rId3"/>
              </a:rPr>
              <a:t>http://spirtuni.cloudvps.bg</a:t>
            </a:r>
            <a:endParaRPr lang="en-US" dirty="0">
              <a:solidFill>
                <a:srgbClr val="E85C0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1905000"/>
            <a:ext cx="3886200" cy="783269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>
                <a:solidFill>
                  <a:srgbClr val="E85C0E"/>
                </a:solidFill>
              </a:rPr>
              <a:t>Team</a:t>
            </a:r>
            <a:r>
              <a:rPr lang="en-US" sz="3600" dirty="0" smtClean="0">
                <a:solidFill>
                  <a:srgbClr val="E85C0E"/>
                </a:solidFill>
              </a:rPr>
              <a:t> </a:t>
            </a:r>
            <a:r>
              <a:rPr lang="en-US" sz="4800" dirty="0" smtClean="0">
                <a:solidFill>
                  <a:srgbClr val="E85C0E"/>
                </a:solidFill>
              </a:rPr>
              <a:t>TIAMAT</a:t>
            </a:r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2971800"/>
            <a:ext cx="3187613" cy="525135"/>
          </a:xfrm>
        </p:spPr>
        <p:txBody>
          <a:bodyPr/>
          <a:lstStyle/>
          <a:p>
            <a:r>
              <a:rPr lang="en-US" sz="2800" dirty="0">
                <a:solidFill>
                  <a:srgbClr val="E85C0E"/>
                </a:solidFill>
              </a:rPr>
              <a:t>Software</a:t>
            </a:r>
            <a:r>
              <a:rPr lang="en-US" dirty="0">
                <a:solidFill>
                  <a:srgbClr val="E85C0E"/>
                </a:solidFill>
              </a:rPr>
              <a:t> </a:t>
            </a:r>
            <a:r>
              <a:rPr lang="en-US" sz="2800" dirty="0" smtClean="0">
                <a:solidFill>
                  <a:srgbClr val="E85C0E"/>
                </a:solidFill>
              </a:rPr>
              <a:t>University</a:t>
            </a:r>
            <a:endParaRPr lang="en-US" sz="2800" dirty="0">
              <a:solidFill>
                <a:srgbClr val="E85C0E"/>
              </a:solidFill>
            </a:endParaRPr>
          </a:p>
        </p:txBody>
      </p:sp>
      <p:pic>
        <p:nvPicPr>
          <p:cNvPr id="27" name="Picture 26" descr="parental_advisory_explicit_content_lge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612" y="3962400"/>
            <a:ext cx="2381250" cy="1619250"/>
          </a:xfrm>
          <a:prstGeom prst="rect">
            <a:avLst/>
          </a:prstGeom>
        </p:spPr>
      </p:pic>
      <p:pic>
        <p:nvPicPr>
          <p:cNvPr id="2051" name="Picture 3" descr="C:\zEdu\SoftUni\1_WebFundamentals\teamwork\trunk\images\glavat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2012" y="3733800"/>
            <a:ext cx="5555556" cy="2063493"/>
          </a:xfrm>
          <a:prstGeom prst="rect">
            <a:avLst/>
          </a:prstGeom>
          <a:noFill/>
        </p:spPr>
      </p:pic>
      <p:sp>
        <p:nvSpPr>
          <p:cNvPr id="8" name="Subtitle 5"/>
          <p:cNvSpPr txBox="1">
            <a:spLocks/>
          </p:cNvSpPr>
          <p:nvPr/>
        </p:nvSpPr>
        <p:spPr>
          <a:xfrm>
            <a:off x="5027612" y="2057400"/>
            <a:ext cx="6544141" cy="6096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marR="0" lvl="0" indent="0" algn="r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Teamwork Project </a:t>
            </a:r>
            <a:endParaRPr kumimoji="0" lang="en-US" sz="4000" b="0" i="0" u="none" strike="noStrike" kern="1200" cap="none" spc="20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7412" y="304800"/>
            <a:ext cx="3733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EE792A"/>
                </a:solidFill>
              </a:rPr>
              <a:t>TIAMAT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027612" y="1676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2970212" y="2667000"/>
            <a:ext cx="4648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EE792A"/>
                </a:solidFill>
              </a:rPr>
              <a:t>TIAsaMAT</a:t>
            </a:r>
            <a:endParaRPr lang="en-US" sz="4800" dirty="0"/>
          </a:p>
        </p:txBody>
      </p:sp>
      <p:sp>
        <p:nvSpPr>
          <p:cNvPr id="13" name="Down Arrow 12"/>
          <p:cNvSpPr/>
          <p:nvPr/>
        </p:nvSpPr>
        <p:spPr>
          <a:xfrm>
            <a:off x="5027612" y="4038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2817812" y="5029200"/>
            <a:ext cx="493491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EE792A"/>
                </a:solidFill>
              </a:rPr>
              <a:t>TIASAMAT</a:t>
            </a:r>
            <a:endParaRPr lang="en-US" sz="8000" dirty="0"/>
          </a:p>
        </p:txBody>
      </p:sp>
      <p:pic>
        <p:nvPicPr>
          <p:cNvPr id="15" name="Picture 14" descr="smal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8190" y="0"/>
            <a:ext cx="2320635" cy="1111746"/>
          </a:xfrm>
          <a:prstGeom prst="rect">
            <a:avLst/>
          </a:prstGeom>
        </p:spPr>
      </p:pic>
      <p:sp>
        <p:nvSpPr>
          <p:cNvPr id="17" name="Multiply 16"/>
          <p:cNvSpPr/>
          <p:nvPr/>
        </p:nvSpPr>
        <p:spPr>
          <a:xfrm>
            <a:off x="4494212" y="2971800"/>
            <a:ext cx="990600" cy="914400"/>
          </a:xfrm>
          <a:prstGeom prst="mathMultiply">
            <a:avLst/>
          </a:prstGeom>
          <a:solidFill>
            <a:srgbClr val="FF0000">
              <a:alpha val="5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4494212" y="251460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?!</a:t>
            </a:r>
            <a:endParaRPr lang="en-US" sz="4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 rot="20170337">
            <a:off x="7379278" y="4114795"/>
            <a:ext cx="2835456" cy="923330"/>
          </a:xfrm>
          <a:prstGeom prst="rect">
            <a:avLst/>
          </a:prstGeom>
          <a:noFill/>
          <a:ln w="57150" cap="rnd" cmpd="sng">
            <a:solidFill>
              <a:srgbClr val="FF0000">
                <a:alpha val="40000"/>
              </a:srgbClr>
            </a:solidFill>
            <a:prstDash val="dashDot"/>
            <a:miter lim="800000"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CORRECT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 descr="smal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0472634" y="604444"/>
            <a:ext cx="2320635" cy="111174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360612" y="1371600"/>
            <a:ext cx="5905500" cy="4505325"/>
            <a:chOff x="2436812" y="914400"/>
            <a:chExt cx="5905500" cy="4505325"/>
          </a:xfrm>
        </p:grpSpPr>
        <p:pic>
          <p:nvPicPr>
            <p:cNvPr id="16" name="Picture 15" descr="goshow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812" y="914400"/>
              <a:ext cx="2852928" cy="2139696"/>
            </a:xfrm>
            <a:prstGeom prst="rect">
              <a:avLst/>
            </a:prstGeom>
          </p:spPr>
        </p:pic>
        <p:pic>
          <p:nvPicPr>
            <p:cNvPr id="18" name="Picture 17" descr="ivo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4812" y="914400"/>
              <a:ext cx="2857500" cy="2143125"/>
            </a:xfrm>
            <a:prstGeom prst="rect">
              <a:avLst/>
            </a:prstGeom>
          </p:spPr>
        </p:pic>
        <p:pic>
          <p:nvPicPr>
            <p:cNvPr id="19" name="Picture 18" descr="kostadi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6812" y="3276600"/>
              <a:ext cx="2857500" cy="2143125"/>
            </a:xfrm>
            <a:prstGeom prst="rect">
              <a:avLst/>
            </a:prstGeom>
          </p:spPr>
        </p:pic>
        <p:pic>
          <p:nvPicPr>
            <p:cNvPr id="20" name="Picture 19" descr="krasimi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4812" y="3276600"/>
              <a:ext cx="2857500" cy="214312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017482" y="2590800"/>
            <a:ext cx="1147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85C0E"/>
                </a:solidFill>
              </a:rPr>
              <a:t>Georgi</a:t>
            </a:r>
            <a:br>
              <a:rPr lang="en-US" sz="2800" dirty="0" smtClean="0">
                <a:solidFill>
                  <a:srgbClr val="E85C0E"/>
                </a:solidFill>
              </a:rPr>
            </a:br>
            <a:r>
              <a:rPr lang="en-US" sz="2800" dirty="0" smtClean="0">
                <a:solidFill>
                  <a:srgbClr val="E85C0E"/>
                </a:solidFill>
              </a:rPr>
              <a:t>Inkov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376" y="4953000"/>
            <a:ext cx="1453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85C0E"/>
                </a:solidFill>
              </a:rPr>
              <a:t>Kostadin</a:t>
            </a:r>
            <a:br>
              <a:rPr lang="en-US" sz="2800" dirty="0" smtClean="0">
                <a:solidFill>
                  <a:srgbClr val="E85C0E"/>
                </a:solidFill>
              </a:rPr>
            </a:br>
            <a:r>
              <a:rPr lang="en-US" sz="2800" dirty="0" smtClean="0">
                <a:solidFill>
                  <a:srgbClr val="E85C0E"/>
                </a:solidFill>
              </a:rPr>
              <a:t>Stefanov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56612" y="2590800"/>
            <a:ext cx="1028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85C0E"/>
                </a:solidFill>
              </a:rPr>
              <a:t>Ivaylo</a:t>
            </a:r>
            <a:br>
              <a:rPr lang="en-US" sz="2800" dirty="0" smtClean="0">
                <a:solidFill>
                  <a:srgbClr val="E85C0E"/>
                </a:solidFill>
              </a:rPr>
            </a:br>
            <a:r>
              <a:rPr lang="en-US" sz="2800" dirty="0" smtClean="0">
                <a:solidFill>
                  <a:srgbClr val="E85C0E"/>
                </a:solidFill>
              </a:rPr>
              <a:t>Iliev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56612" y="4953000"/>
            <a:ext cx="1765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85C0E"/>
                </a:solidFill>
              </a:rPr>
              <a:t>Krasimir</a:t>
            </a:r>
            <a:br>
              <a:rPr lang="en-US" sz="2800" dirty="0" smtClean="0">
                <a:solidFill>
                  <a:srgbClr val="E85C0E"/>
                </a:solidFill>
              </a:rPr>
            </a:br>
            <a:r>
              <a:rPr lang="en-US" sz="2800" dirty="0" smtClean="0">
                <a:solidFill>
                  <a:srgbClr val="E85C0E"/>
                </a:solidFill>
              </a:rPr>
              <a:t>Garbuchev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3351212" y="228600"/>
            <a:ext cx="3886200" cy="7832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747" marR="0" lvl="0" indent="-304747" algn="ctr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</a:t>
            </a:r>
            <a:r>
              <a:rPr lang="en-US" sz="4800" dirty="0" smtClean="0">
                <a:solidFill>
                  <a:srgbClr val="E85C0E"/>
                </a:solidFill>
              </a:rPr>
              <a:t>SA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 descr="smal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868190" y="0"/>
            <a:ext cx="2320635" cy="1111746"/>
          </a:xfrm>
          <a:prstGeom prst="rect">
            <a:avLst/>
          </a:prstGeom>
        </p:spPr>
      </p:pic>
      <p:pic>
        <p:nvPicPr>
          <p:cNvPr id="1026" name="Picture 2" descr="C:\zEdu\SoftUni\1_WebFundamentals\backup\dem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1680" y="1280160"/>
            <a:ext cx="7733475" cy="4218259"/>
          </a:xfrm>
          <a:prstGeom prst="rect">
            <a:avLst/>
          </a:prstGeom>
          <a:noFill/>
        </p:spPr>
      </p:pic>
      <p:sp>
        <p:nvSpPr>
          <p:cNvPr id="18" name="Text Placeholder 6"/>
          <p:cNvSpPr txBox="1">
            <a:spLocks/>
          </p:cNvSpPr>
          <p:nvPr/>
        </p:nvSpPr>
        <p:spPr>
          <a:xfrm>
            <a:off x="1979612" y="228600"/>
            <a:ext cx="7772400" cy="7832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r>
              <a:rPr lang="en-US" sz="4800" dirty="0" smtClean="0">
                <a:solidFill>
                  <a:srgbClr val="E85C0E"/>
                </a:solidFill>
                <a:hlinkClick r:id="rId5"/>
              </a:rPr>
              <a:t>http://spirtuni.cloudvps.bg</a:t>
            </a:r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14193">
            <a:off x="2572513" y="2926080"/>
            <a:ext cx="669304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Demo…</a:t>
            </a:r>
            <a:endParaRPr lang="en-US" sz="1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554480" y="5715000"/>
            <a:ext cx="9982200" cy="7832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747" lvl="0" indent="-304747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r>
              <a:rPr lang="en-US" sz="4800" dirty="0" smtClean="0">
                <a:solidFill>
                  <a:srgbClr val="E85C0E"/>
                </a:solidFill>
                <a:hlinkClick r:id="rId6"/>
              </a:rPr>
              <a:t>https://github.com/IvayloIL/Team-TIAMAT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http://upload.wikimedia.org/wikipedia/en/4/40/Octocat,_a_Mascot_of_Githu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0" y="5760720"/>
            <a:ext cx="752475" cy="75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zEdu\SoftUni\1_WebFundamentals\backup\bott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012" y="685800"/>
            <a:ext cx="6505575" cy="36576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small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0472635" y="604444"/>
            <a:ext cx="2320635" cy="11117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5412" y="4800600"/>
            <a:ext cx="52813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Cheers!!!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136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SoftUni 16x9</vt:lpstr>
      <vt:lpstr>Web Fundamentals  (HTML &amp; CSS) </vt:lpstr>
      <vt:lpstr>Slide 2</vt:lpstr>
      <vt:lpstr>Slide 3</vt:lpstr>
      <vt:lpstr>Slide 4</vt:lpstr>
      <vt:lpstr>Slide 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Technologies: Basic Concepts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2014-07-02T12:03:32Z</dcterms:modified>
  <cp:category>Web, HTML, CSS,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