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8cc89df4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8cc89df4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8cc89df4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8cc89df4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8cc89d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8cc89d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8cc89df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8cc89d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8cc89df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8cc89df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8cc89df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8cc89df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8cc89df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8cc89df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8cc89df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8cc89df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8cc89df4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8cc89df4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8cc89df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8cc89df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06/14/22 EM Event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Midwest Tragedy in 10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Implementation, portability, </a:t>
            </a:r>
            <a:r>
              <a:rPr lang="en"/>
              <a:t>scalability and improvements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0" y="1317075"/>
            <a:ext cx="45228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Object oriented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site is an object, with different calculation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series and mean calculations as instance variables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stored in document based database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Avoid recalculation costs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Compute at 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re-use different images/frames for future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Improvement: Function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range arguments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Dataframe flexibility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Remove any direct ‘magic variables’ (accessing ‘kWh’ column)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64100" y="1317175"/>
            <a:ext cx="40035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performance calculation with customizable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date/time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Serializing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bottlenecks with iterative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Argument must be formatted and indexed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Aggregate dataframe for multiple sites’ data must be calculated with separate function calls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17725"/>
            <a:ext cx="51333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1, 5 </a:t>
            </a:r>
            <a:r>
              <a:rPr lang="en"/>
              <a:t>significantly off of expected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20% margin for site 1 on both baselines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2 within 100 watts of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3 near perfect calculation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Site 4 continues to be awol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Sad!</a:t>
            </a:r>
            <a:endParaRPr sz="12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50" y="2922425"/>
            <a:ext cx="8839202" cy="146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621" y="667338"/>
            <a:ext cx="2284479" cy="1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looking at?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Consumed power (in kWh, where 1 kWh ≈ 1000 joules) over every 15 minute interval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Average wattage for a period can be found by multiplying by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the customer’s rate of consumption (kW) compare to their expected/historical consumption?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power was the customer saving (providing to our resource pool)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 the course of 4 hours, how did customers perform given the outages?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did each customer contribute to the dispatch?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performance relative to baselines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1385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this tell us?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average performance of the customer over the course of the 4 hour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Hour by hour analysis of their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10of10 baseline allows us to isolate each hour to a baseline that accounts for expected deviation of performance over the course of each hours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075" y="1217600"/>
            <a:ext cx="45910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618400" y="4426850"/>
            <a:ext cx="45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1: Baseline calculation </a:t>
            </a:r>
            <a:r>
              <a:rPr lang="en" sz="1200">
                <a:solidFill>
                  <a:schemeClr val="dk2"/>
                </a:solidFill>
              </a:rPr>
              <a:t>methodology</a:t>
            </a:r>
            <a:r>
              <a:rPr lang="en" sz="1200">
                <a:solidFill>
                  <a:schemeClr val="dk2"/>
                </a:solidFill>
              </a:rPr>
              <a:t> (made with LaTeX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10of10 baseline calculation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500300" cy="20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Isolate our data to all recorded timestamps within 10 business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Remove weekends and other events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other given events during this span to remove, but event days should be omitted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Aggregate hourly wattage by taking the sum of kWh over each 15 minute interval / hour</a:t>
            </a:r>
            <a:endParaRPr sz="1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" y="2975025"/>
            <a:ext cx="8909649" cy="17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654800" y="1152475"/>
            <a:ext cx="4177500" cy="20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Calculation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Filter for hours that match the event hour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Calculate the mean of the filtered series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Repeat for all 4 event hours</a:t>
            </a:r>
            <a:endParaRPr sz="1200"/>
          </a:p>
        </p:txBody>
      </p:sp>
      <p:sp>
        <p:nvSpPr>
          <p:cNvPr id="78" name="Google Shape;78;p16"/>
          <p:cNvSpPr txBox="1"/>
          <p:nvPr/>
        </p:nvSpPr>
        <p:spPr>
          <a:xfrm>
            <a:off x="2279075" y="4736150"/>
            <a:ext cx="45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2: 10 of 10 baseline calculation implementation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714" t="0"/>
          <a:stretch/>
        </p:blipFill>
        <p:spPr>
          <a:xfrm>
            <a:off x="0" y="-1"/>
            <a:ext cx="6684399" cy="355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00" y="1661424"/>
            <a:ext cx="6234125" cy="28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60425" y="4568875"/>
            <a:ext cx="45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3 (Left): 10 of 10 hourly recorded wattage series for site 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4 (Right): 10 of 10 baselines for site 1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calculation implementation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5964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Single, reusable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accept any series of data as an argument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baseline as a constant floating point, or (matching indexed) series supported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pre-processing of data (you must filter the data to the desired date range)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provide the </a:t>
            </a:r>
            <a:r>
              <a:rPr lang="en"/>
              <a:t>baselines</a:t>
            </a:r>
            <a:r>
              <a:rPr lang="en"/>
              <a:t> as a pre-calculate argument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375" y="1881325"/>
            <a:ext cx="4705925" cy="17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282800" y="3673625"/>
            <a:ext cx="45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5: Customer average baseline calculation (MS Paint)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analysis and comparison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700" y="572475"/>
            <a:ext cx="3522676" cy="276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9740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51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lang="en" sz="1362"/>
              <a:t>Site 1 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Relatively higher numbers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The gap at the end of May/early June </a:t>
            </a:r>
            <a:endParaRPr sz="1362"/>
          </a:p>
          <a:p>
            <a:pPr indent="-315118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■"/>
            </a:pPr>
            <a:r>
              <a:rPr lang="en" sz="1362"/>
              <a:t>Summer break before summer school</a:t>
            </a:r>
            <a:endParaRPr sz="1362"/>
          </a:p>
          <a:p>
            <a:pPr indent="-3151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lang="en" sz="1362"/>
              <a:t>Site 2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Most consistent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Clearly defined troughs over weekends.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Limit of 5000, perhaps </a:t>
            </a:r>
            <a:r>
              <a:rPr lang="en" sz="1362"/>
              <a:t>small </a:t>
            </a:r>
            <a:r>
              <a:rPr lang="en" sz="1362"/>
              <a:t>office building</a:t>
            </a:r>
            <a:endParaRPr sz="675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75" y="3662300"/>
            <a:ext cx="7185425" cy="11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285699" y="3335750"/>
            <a:ext cx="41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6 (Above): Hourly kilowatts for each site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979300" y="4774200"/>
            <a:ext cx="64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7: Pandas functions to find % of measurements beyond 5000 on site 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3 and 6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811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Site 3 launched on 05/08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Site 3 and 6 seem to be serving residential neighborhoods</a:t>
            </a:r>
            <a:endParaRPr sz="1200"/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Increased energy usage after 5/6 P.M</a:t>
            </a:r>
            <a:endParaRPr sz="1200"/>
          </a:p>
          <a:p>
            <a:pPr indent="-3048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when people come home, and the lights/TV/electronics come on)</a:t>
            </a:r>
            <a:endParaRPr sz="1200"/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Consistent daily oscillations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Both sites 3 and 6 have increased recorded consumption approaching the 14th. </a:t>
            </a:r>
            <a:endParaRPr b="1" sz="1200"/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Summer Solstice 1 week away (06/21(?))</a:t>
            </a:r>
            <a:r>
              <a:rPr b="1" lang="en" sz="1200"/>
              <a:t>.</a:t>
            </a:r>
            <a:endParaRPr b="1" sz="1200"/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Increased AC usage combined with low grid output</a:t>
            </a:r>
            <a:endParaRPr sz="12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175" y="1152475"/>
            <a:ext cx="4289451" cy="341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682950" y="4545225"/>
            <a:ext cx="44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8: Site 3 and 6 kilowatts over time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Revenue and profit sharing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675" y="3242663"/>
            <a:ext cx="7353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00" y="1017737"/>
            <a:ext cx="9144000" cy="169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84700" y="2747925"/>
            <a:ext cx="44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9: Revenue calculation function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659000" y="2747925"/>
            <a:ext cx="44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10: Site 1 hourly revenue share table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