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 id="2147483681" r:id="rId4"/>
    <p:sldMasterId id="2147483697" r:id="rId5"/>
    <p:sldMasterId id="2147483709" r:id="rId6"/>
    <p:sldMasterId id="2147483721" r:id="rId7"/>
  </p:sldMasterIdLst>
  <p:notesMasterIdLst>
    <p:notesMasterId r:id="rId14"/>
  </p:notesMasterIdLst>
  <p:handoutMasterIdLst>
    <p:handoutMasterId r:id="rId77"/>
  </p:handoutMasterIdLst>
  <p:sldIdLst>
    <p:sldId id="372" r:id="rId8"/>
    <p:sldId id="256" r:id="rId9"/>
    <p:sldId id="373" r:id="rId10"/>
    <p:sldId id="374" r:id="rId11"/>
    <p:sldId id="259" r:id="rId12"/>
    <p:sldId id="333" r:id="rId13"/>
    <p:sldId id="334" r:id="rId15"/>
    <p:sldId id="385" r:id="rId16"/>
    <p:sldId id="332" r:id="rId17"/>
    <p:sldId id="375" r:id="rId18"/>
    <p:sldId id="346" r:id="rId19"/>
    <p:sldId id="336" r:id="rId20"/>
    <p:sldId id="376" r:id="rId21"/>
    <p:sldId id="343" r:id="rId22"/>
    <p:sldId id="341" r:id="rId23"/>
    <p:sldId id="261" r:id="rId24"/>
    <p:sldId id="449" r:id="rId25"/>
    <p:sldId id="337" r:id="rId26"/>
    <p:sldId id="383" r:id="rId27"/>
    <p:sldId id="400" r:id="rId28"/>
    <p:sldId id="339" r:id="rId29"/>
    <p:sldId id="386" r:id="rId30"/>
    <p:sldId id="345" r:id="rId31"/>
    <p:sldId id="377" r:id="rId32"/>
    <p:sldId id="263" r:id="rId33"/>
    <p:sldId id="264" r:id="rId34"/>
    <p:sldId id="265" r:id="rId35"/>
    <p:sldId id="266" r:id="rId36"/>
    <p:sldId id="292" r:id="rId37"/>
    <p:sldId id="267" r:id="rId38"/>
    <p:sldId id="371" r:id="rId39"/>
    <p:sldId id="313" r:id="rId40"/>
    <p:sldId id="310" r:id="rId41"/>
    <p:sldId id="356" r:id="rId42"/>
    <p:sldId id="352" r:id="rId43"/>
    <p:sldId id="347" r:id="rId44"/>
    <p:sldId id="314" r:id="rId45"/>
    <p:sldId id="311" r:id="rId46"/>
    <p:sldId id="351" r:id="rId47"/>
    <p:sldId id="320" r:id="rId48"/>
    <p:sldId id="270" r:id="rId49"/>
    <p:sldId id="290" r:id="rId50"/>
    <p:sldId id="387" r:id="rId51"/>
    <p:sldId id="389" r:id="rId52"/>
    <p:sldId id="391" r:id="rId53"/>
    <p:sldId id="392" r:id="rId54"/>
    <p:sldId id="393" r:id="rId55"/>
    <p:sldId id="394" r:id="rId56"/>
    <p:sldId id="395" r:id="rId57"/>
    <p:sldId id="396" r:id="rId58"/>
    <p:sldId id="397" r:id="rId59"/>
    <p:sldId id="398" r:id="rId60"/>
    <p:sldId id="388" r:id="rId61"/>
    <p:sldId id="287" r:id="rId62"/>
    <p:sldId id="288" r:id="rId63"/>
    <p:sldId id="378" r:id="rId64"/>
    <p:sldId id="390" r:id="rId65"/>
    <p:sldId id="399" r:id="rId66"/>
    <p:sldId id="275" r:id="rId67"/>
    <p:sldId id="316" r:id="rId68"/>
    <p:sldId id="293" r:id="rId69"/>
    <p:sldId id="382" r:id="rId70"/>
    <p:sldId id="379" r:id="rId71"/>
    <p:sldId id="360" r:id="rId72"/>
    <p:sldId id="294" r:id="rId73"/>
    <p:sldId id="280" r:id="rId74"/>
    <p:sldId id="357" r:id="rId75"/>
    <p:sldId id="380" r:id="rId76"/>
  </p:sldIdLst>
  <p:sldSz cx="9144000" cy="6858000" type="screen4x3"/>
  <p:notesSz cx="6858000" cy="9144000"/>
  <p:custDataLst>
    <p:tags r:id="rId81"/>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0A0A0E"/>
    <a:srgbClr val="CCFFFF"/>
    <a:srgbClr val="CCECFF"/>
    <a:srgbClr val="FFFFFF"/>
    <a:srgbClr val="FF66FF"/>
    <a:srgbClr val="F692EA"/>
    <a:srgbClr val="CC3300"/>
    <a:srgbClr val="F47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87"/>
    <p:restoredTop sz="89558"/>
  </p:normalViewPr>
  <p:slideViewPr>
    <p:cSldViewPr showGuides="1">
      <p:cViewPr varScale="1">
        <p:scale>
          <a:sx n="112" d="100"/>
          <a:sy n="112" d="100"/>
        </p:scale>
        <p:origin x="125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1" Type="http://schemas.openxmlformats.org/officeDocument/2006/relationships/tags" Target="tags/tag1.xml"/><Relationship Id="rId80" Type="http://schemas.openxmlformats.org/officeDocument/2006/relationships/tableStyles" Target="tableStyles.xml"/><Relationship Id="rId8" Type="http://schemas.openxmlformats.org/officeDocument/2006/relationships/slide" Target="slides/slide1.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slide" Target="slides/slide68.xml"/><Relationship Id="rId75" Type="http://schemas.openxmlformats.org/officeDocument/2006/relationships/slide" Target="slides/slide67.xml"/><Relationship Id="rId74" Type="http://schemas.openxmlformats.org/officeDocument/2006/relationships/slide" Target="slides/slide66.xml"/><Relationship Id="rId73" Type="http://schemas.openxmlformats.org/officeDocument/2006/relationships/slide" Target="slides/slide65.xml"/><Relationship Id="rId72" Type="http://schemas.openxmlformats.org/officeDocument/2006/relationships/slide" Target="slides/slide64.xml"/><Relationship Id="rId71" Type="http://schemas.openxmlformats.org/officeDocument/2006/relationships/slide" Target="slides/slide63.xml"/><Relationship Id="rId70" Type="http://schemas.openxmlformats.org/officeDocument/2006/relationships/slide" Target="slides/slide62.xml"/><Relationship Id="rId7" Type="http://schemas.openxmlformats.org/officeDocument/2006/relationships/slideMaster" Target="slideMasters/slideMaster6.xml"/><Relationship Id="rId69" Type="http://schemas.openxmlformats.org/officeDocument/2006/relationships/slide" Target="slides/slide61.xml"/><Relationship Id="rId68" Type="http://schemas.openxmlformats.org/officeDocument/2006/relationships/slide" Target="slides/slide60.xml"/><Relationship Id="rId67" Type="http://schemas.openxmlformats.org/officeDocument/2006/relationships/slide" Target="slides/slide59.xml"/><Relationship Id="rId66" Type="http://schemas.openxmlformats.org/officeDocument/2006/relationships/slide" Target="slides/slide58.xml"/><Relationship Id="rId65" Type="http://schemas.openxmlformats.org/officeDocument/2006/relationships/slide" Target="slides/slide57.xml"/><Relationship Id="rId64" Type="http://schemas.openxmlformats.org/officeDocument/2006/relationships/slide" Target="slides/slide56.xml"/><Relationship Id="rId63" Type="http://schemas.openxmlformats.org/officeDocument/2006/relationships/slide" Target="slides/slide55.xml"/><Relationship Id="rId62" Type="http://schemas.openxmlformats.org/officeDocument/2006/relationships/slide" Target="slides/slide54.xml"/><Relationship Id="rId61" Type="http://schemas.openxmlformats.org/officeDocument/2006/relationships/slide" Target="slides/slide53.xml"/><Relationship Id="rId60" Type="http://schemas.openxmlformats.org/officeDocument/2006/relationships/slide" Target="slides/slide52.xml"/><Relationship Id="rId6" Type="http://schemas.openxmlformats.org/officeDocument/2006/relationships/slideMaster" Target="slideMasters/slideMaster5.xml"/><Relationship Id="rId59" Type="http://schemas.openxmlformats.org/officeDocument/2006/relationships/slide" Target="slides/slide51.xml"/><Relationship Id="rId58" Type="http://schemas.openxmlformats.org/officeDocument/2006/relationships/slide" Target="slides/slide50.xml"/><Relationship Id="rId57" Type="http://schemas.openxmlformats.org/officeDocument/2006/relationships/slide" Target="slides/slide49.xml"/><Relationship Id="rId56" Type="http://schemas.openxmlformats.org/officeDocument/2006/relationships/slide" Target="slides/slide48.xml"/><Relationship Id="rId55" Type="http://schemas.openxmlformats.org/officeDocument/2006/relationships/slide" Target="slides/slide47.xml"/><Relationship Id="rId54" Type="http://schemas.openxmlformats.org/officeDocument/2006/relationships/slide" Target="slides/slide46.xml"/><Relationship Id="rId53" Type="http://schemas.openxmlformats.org/officeDocument/2006/relationships/slide" Target="slides/slide45.xml"/><Relationship Id="rId52" Type="http://schemas.openxmlformats.org/officeDocument/2006/relationships/slide" Target="slides/slide44.xml"/><Relationship Id="rId51" Type="http://schemas.openxmlformats.org/officeDocument/2006/relationships/slide" Target="slides/slide43.xml"/><Relationship Id="rId50" Type="http://schemas.openxmlformats.org/officeDocument/2006/relationships/slide" Target="slides/slide42.xml"/><Relationship Id="rId5" Type="http://schemas.openxmlformats.org/officeDocument/2006/relationships/slideMaster" Target="slideMasters/slideMaster4.xml"/><Relationship Id="rId49" Type="http://schemas.openxmlformats.org/officeDocument/2006/relationships/slide" Target="slides/slide41.xml"/><Relationship Id="rId48" Type="http://schemas.openxmlformats.org/officeDocument/2006/relationships/slide" Target="slides/slide40.xml"/><Relationship Id="rId47" Type="http://schemas.openxmlformats.org/officeDocument/2006/relationships/slide" Target="slides/slide39.xml"/><Relationship Id="rId46" Type="http://schemas.openxmlformats.org/officeDocument/2006/relationships/slide" Target="slides/slide38.xml"/><Relationship Id="rId45" Type="http://schemas.openxmlformats.org/officeDocument/2006/relationships/slide" Target="slides/slide37.xml"/><Relationship Id="rId44" Type="http://schemas.openxmlformats.org/officeDocument/2006/relationships/slide" Target="slides/slide36.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notesMaster" Target="notesMasters/notesMaster1.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198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kumimoji="1" sz="1200">
                <a:latin typeface="Tahoma" panose="020B0604030504040204" pitchFamily="34" charset="0"/>
                <a:ea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等线" panose="02010600030101010101" pitchFamily="2" charset="-122"/>
              <a:cs typeface="+mn-cs"/>
            </a:endParaRPr>
          </a:p>
        </p:txBody>
      </p:sp>
      <p:sp>
        <p:nvSpPr>
          <p:cNvPr id="41987"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kumimoji="1" sz="1200">
                <a:latin typeface="Tahoma" panose="020B0604030504040204" pitchFamily="34" charset="0"/>
                <a:ea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等线" panose="02010600030101010101" pitchFamily="2" charset="-122"/>
              <a:cs typeface="+mn-cs"/>
            </a:endParaRPr>
          </a:p>
        </p:txBody>
      </p:sp>
      <p:sp>
        <p:nvSpPr>
          <p:cNvPr id="41988"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defRPr kumimoji="1" sz="1200">
                <a:latin typeface="Tahoma" panose="020B0604030504040204" pitchFamily="34" charset="0"/>
                <a:ea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等线" panose="02010600030101010101" pitchFamily="2" charset="-122"/>
              <a:cs typeface="+mn-cs"/>
            </a:endParaRPr>
          </a:p>
        </p:txBody>
      </p:sp>
      <p:sp>
        <p:nvSpPr>
          <p:cNvPr id="41989"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kumimoji="1" sz="1200">
                <a:latin typeface="Tahoma" panose="020B0604030504040204" pitchFamily="34" charset="0"/>
                <a:ea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03BDF42-7D97-4B01-A5F8-07CF73977E37}" type="slidenum">
              <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等线" panose="02010600030101010101" pitchFamily="2" charset="-122"/>
                <a:cs typeface="+mn-cs"/>
              </a:rPr>
            </a:fld>
            <a:endParaRPr kumimoji="1" lang="en-US" altLang="zh-CN" sz="1200" b="0" i="0" u="none" strike="noStrike" kern="1200" cap="none" spc="0" normalizeH="0" baseline="0" noProof="0" dirty="0">
              <a:ln>
                <a:noFill/>
              </a:ln>
              <a:solidFill>
                <a:schemeClr val="tx1"/>
              </a:solidFill>
              <a:effectLst/>
              <a:uLnTx/>
              <a:uFillTx/>
              <a:latin typeface="Tahoma" panose="020B0604030504040204" pitchFamily="34" charset="0"/>
              <a:ea typeface="等线"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861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ea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等线" panose="02010600030101010101" pitchFamily="2" charset="-122"/>
              <a:cs typeface="+mn-cs"/>
            </a:endParaRPr>
          </a:p>
        </p:txBody>
      </p:sp>
      <p:sp>
        <p:nvSpPr>
          <p:cNvPr id="6861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ea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等线" panose="02010600030101010101" pitchFamily="2" charset="-122"/>
              <a:cs typeface="+mn-cs"/>
            </a:endParaRPr>
          </a:p>
        </p:txBody>
      </p:sp>
      <p:sp>
        <p:nvSpPr>
          <p:cNvPr id="37892"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861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等线" panose="02010600030101010101" pitchFamily="2" charset="-122"/>
                <a:cs typeface="+mn-cs"/>
              </a:rPr>
              <a:t>单击此处编辑母版文本样式</a:t>
            </a:r>
            <a:endPar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等线"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等线" panose="02010600030101010101" pitchFamily="2" charset="-122"/>
                <a:cs typeface="+mn-cs"/>
              </a:rPr>
              <a:t>第二级</a:t>
            </a:r>
            <a:endPar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等线"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等线" panose="02010600030101010101" pitchFamily="2" charset="-122"/>
                <a:cs typeface="+mn-cs"/>
              </a:rPr>
              <a:t>第三级</a:t>
            </a:r>
            <a:endPar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等线"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等线" panose="02010600030101010101" pitchFamily="2" charset="-122"/>
                <a:cs typeface="+mn-cs"/>
              </a:rPr>
              <a:t>第四级</a:t>
            </a:r>
            <a:endPar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等线"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等线" panose="02010600030101010101" pitchFamily="2" charset="-122"/>
                <a:cs typeface="+mn-cs"/>
              </a:rPr>
              <a:t>第五级</a:t>
            </a:r>
            <a:endParaRPr kumimoji="0" lang="zh-CN" altLang="en-US"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等线" panose="02010600030101010101" pitchFamily="2" charset="-122"/>
              <a:cs typeface="+mn-cs"/>
            </a:endParaRPr>
          </a:p>
        </p:txBody>
      </p:sp>
      <p:sp>
        <p:nvSpPr>
          <p:cNvPr id="6861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ea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等线" panose="02010600030101010101" pitchFamily="2" charset="-122"/>
              <a:cs typeface="+mn-cs"/>
            </a:endParaRPr>
          </a:p>
        </p:txBody>
      </p:sp>
      <p:sp>
        <p:nvSpPr>
          <p:cNvPr id="6861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ea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DAD8112-F545-4298-8053-93A7EDAF98E7}"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等线" panose="02010600030101010101" pitchFamily="2" charset="-122"/>
                <a:cs typeface="+mn-cs"/>
              </a:rPr>
            </a:fld>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等线"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等线"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等线"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等线"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等线"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等线" panose="02010600030101010101" pitchFamily="2" charset="-122"/>
              </a:rPr>
            </a:fld>
            <a:endParaRPr lang="en-US" altLang="zh-CN" sz="1200" dirty="0">
              <a:latin typeface="Times New Roman" panose="02020603050405020304" pitchFamily="18" charset="0"/>
              <a:ea typeface="等线" panose="02010600030101010101" pitchFamily="2" charset="-122"/>
            </a:endParaRPr>
          </a:p>
        </p:txBody>
      </p:sp>
      <p:sp>
        <p:nvSpPr>
          <p:cNvPr id="46083" name="Rectangle 2"/>
          <p:cNvSpPr>
            <a:spLocks noGrp="1" noRot="1" noChangeAspect="1" noTextEdit="1"/>
          </p:cNvSpPr>
          <p:nvPr>
            <p:ph type="sldImg"/>
          </p:nvPr>
        </p:nvSpPr>
        <p:spPr/>
      </p:sp>
      <p:sp>
        <p:nvSpPr>
          <p:cNvPr id="46084" name="Rectangle 3"/>
          <p:cNvSpPr>
            <a:spLocks noGrp="1"/>
          </p:cNvSpPr>
          <p:nvPr>
            <p:ph type="body" idx="1"/>
          </p:nvPr>
        </p:nvSpPr>
        <p:spPr/>
        <p:txBody>
          <a:bodyPr wrap="square" lIns="91440" tIns="45720" rIns="91440" bIns="45720" anchor="t" anchorCtr="0"/>
          <a:p>
            <a:pPr lvl="0" eaLnBrk="1" hangingPunct="1"/>
            <a:r>
              <a:rPr lang="zh-CN" altLang="en-US" dirty="0"/>
              <a:t>回忆讲Ｃ语言时讲过的一维数组：具有相同数据类型的</a:t>
            </a:r>
            <a:r>
              <a:rPr lang="en-US" altLang="zh-CN" dirty="0"/>
              <a:t>n</a:t>
            </a:r>
            <a:r>
              <a:rPr lang="zh-CN" altLang="en-US" dirty="0"/>
              <a:t>（</a:t>
            </a:r>
            <a:r>
              <a:rPr lang="en-US" altLang="zh-CN" dirty="0"/>
              <a:t>n&gt;</a:t>
            </a:r>
            <a:r>
              <a:rPr lang="zh-CN" altLang="en-US" dirty="0"/>
              <a:t>＝０）个数据元素的有限序列</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p:txBody>
          <a:bodyPr wrap="square" lIns="91440" tIns="45720" rIns="91440" bIns="45720" anchor="t" anchorCtr="0"/>
          <a:p>
            <a:pPr lvl="0"/>
            <a:endParaRPr lang="zh-CN" altLang="en-US" dirty="0"/>
          </a:p>
        </p:txBody>
      </p:sp>
      <p:sp>
        <p:nvSpPr>
          <p:cNvPr id="5325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等线" panose="02010600030101010101" pitchFamily="2" charset="-122"/>
              </a:rPr>
            </a:fld>
            <a:endParaRPr lang="en-US" altLang="zh-CN" sz="1200" dirty="0">
              <a:latin typeface="Times New Roman" panose="02020603050405020304" pitchFamily="18" charset="0"/>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nchorCtr="0"/>
          <a:p>
            <a:pPr lvl="0"/>
            <a:endParaRPr lang="zh-CN" altLang="en-US" dirty="0"/>
          </a:p>
        </p:txBody>
      </p:sp>
      <p:sp>
        <p:nvSpPr>
          <p:cNvPr id="5530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等线" panose="02010600030101010101" pitchFamily="2" charset="-122"/>
              </a:rPr>
            </a:fld>
            <a:endParaRPr lang="en-US" altLang="zh-CN" sz="1200" dirty="0">
              <a:latin typeface="Times New Roman" panose="02020603050405020304" pitchFamily="18" charset="0"/>
              <a:ea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等线" panose="02010600030101010101" pitchFamily="2" charset="-122"/>
              </a:rPr>
            </a:fld>
            <a:endParaRPr lang="en-US" altLang="zh-CN" sz="1200" dirty="0">
              <a:latin typeface="Times New Roman" panose="02020603050405020304" pitchFamily="18" charset="0"/>
              <a:ea typeface="等线" panose="02010600030101010101" pitchFamily="2" charset="-122"/>
            </a:endParaRPr>
          </a:p>
        </p:txBody>
      </p:sp>
      <p:sp>
        <p:nvSpPr>
          <p:cNvPr id="59395" name="Rectangle 2"/>
          <p:cNvSpPr>
            <a:spLocks noGrp="1" noRot="1" noChangeAspect="1" noTextEdit="1"/>
          </p:cNvSpPr>
          <p:nvPr>
            <p:ph type="sldImg"/>
          </p:nvPr>
        </p:nvSpPr>
        <p:spPr/>
      </p:sp>
      <p:sp>
        <p:nvSpPr>
          <p:cNvPr id="59396" name="Rectangle 3"/>
          <p:cNvSpPr>
            <a:spLocks noGrp="1"/>
          </p:cNvSpPr>
          <p:nvPr>
            <p:ph type="body" idx="1"/>
          </p:nvPr>
        </p:nvSpPr>
        <p:spPr/>
        <p:txBody>
          <a:bodyPr wrap="square" lIns="91440" tIns="45720" rIns="91440" bIns="45720" anchor="t" anchorCtr="0"/>
          <a:p>
            <a:pPr lvl="0" eaLnBrk="1" hangingPunct="1">
              <a:lnSpc>
                <a:spcPct val="80000"/>
              </a:lnSpc>
            </a:pPr>
            <a:r>
              <a:rPr lang="en-US" altLang="zh-CN" sz="1000" b="1" dirty="0"/>
              <a:t>1</a:t>
            </a:r>
            <a:r>
              <a:rPr lang="zh-CN" altLang="en-US" sz="1000" b="1" dirty="0"/>
              <a:t>数组</a:t>
            </a:r>
            <a:r>
              <a:rPr lang="en-US" altLang="zh-CN" sz="1000" b="1" dirty="0"/>
              <a:t>A[0..8][1..10]</a:t>
            </a:r>
            <a:r>
              <a:rPr lang="zh-CN" altLang="en-US" sz="1000" b="1" dirty="0"/>
              <a:t>的成员由</a:t>
            </a:r>
            <a:r>
              <a:rPr lang="en-US" altLang="zh-CN" sz="1000" b="1" dirty="0"/>
              <a:t>6</a:t>
            </a:r>
            <a:r>
              <a:rPr lang="zh-CN" altLang="en-US" sz="1000" b="1" dirty="0"/>
              <a:t>个字节组成，存放</a:t>
            </a:r>
            <a:r>
              <a:rPr lang="en-US" altLang="zh-CN" sz="1000" b="1" dirty="0"/>
              <a:t>A</a:t>
            </a:r>
            <a:r>
              <a:rPr lang="zh-CN" altLang="en-US" sz="1000" b="1" dirty="0"/>
              <a:t>要</a:t>
            </a:r>
            <a:r>
              <a:rPr lang="zh-CN" altLang="en-US" sz="1000" b="1" u="sng" dirty="0"/>
              <a:t>  </a:t>
            </a:r>
            <a:r>
              <a:rPr lang="zh-CN" altLang="en-US" sz="1000" b="1" dirty="0"/>
              <a:t>个字节，</a:t>
            </a:r>
            <a:r>
              <a:rPr lang="en-US" altLang="zh-CN" sz="1000" b="1" dirty="0"/>
              <a:t>A</a:t>
            </a:r>
            <a:r>
              <a:rPr lang="zh-CN" altLang="en-US" sz="1000" b="1" dirty="0"/>
              <a:t>的第</a:t>
            </a:r>
            <a:r>
              <a:rPr lang="en-US" altLang="zh-CN" sz="1000" b="1" dirty="0"/>
              <a:t>8</a:t>
            </a:r>
            <a:r>
              <a:rPr lang="zh-CN" altLang="en-US" sz="1000" b="1" dirty="0"/>
              <a:t>行第</a:t>
            </a:r>
            <a:r>
              <a:rPr lang="en-US" altLang="zh-CN" sz="1000" b="1" dirty="0"/>
              <a:t>5</a:t>
            </a:r>
            <a:r>
              <a:rPr lang="zh-CN" altLang="en-US" sz="1000" b="1" dirty="0"/>
              <a:t>列占</a:t>
            </a:r>
            <a:r>
              <a:rPr lang="zh-CN" altLang="en-US" sz="1000" b="1" u="sng" dirty="0"/>
              <a:t>   </a:t>
            </a:r>
            <a:r>
              <a:rPr lang="zh-CN" altLang="en-US" sz="1000" b="1" dirty="0"/>
              <a:t>个字节。按行序</a:t>
            </a:r>
            <a:r>
              <a:rPr lang="en-US" altLang="zh-CN" sz="1000" b="1" dirty="0"/>
              <a:t>A[8][5]</a:t>
            </a:r>
            <a:r>
              <a:rPr lang="zh-CN" altLang="en-US" sz="1000" b="1" dirty="0"/>
              <a:t>与按列序</a:t>
            </a:r>
            <a:r>
              <a:rPr lang="zh-CN" altLang="en-US" sz="1000" b="1" u="sng" dirty="0"/>
              <a:t>       </a:t>
            </a:r>
            <a:r>
              <a:rPr lang="zh-CN" altLang="en-US" sz="1000" b="1" dirty="0"/>
              <a:t>起始地址相同。</a:t>
            </a:r>
            <a:endParaRPr lang="zh-CN" altLang="en-US" sz="1000" b="1" dirty="0"/>
          </a:p>
          <a:p>
            <a:pPr lvl="0" eaLnBrk="1" hangingPunct="1">
              <a:lnSpc>
                <a:spcPct val="80000"/>
              </a:lnSpc>
            </a:pPr>
            <a:r>
              <a:rPr lang="en-US" altLang="zh-CN" sz="1000" b="1" dirty="0"/>
              <a:t>2(</a:t>
            </a:r>
            <a:r>
              <a:rPr lang="zh-CN" altLang="en-US" sz="1000" b="1" dirty="0"/>
              <a:t>清华</a:t>
            </a:r>
            <a:r>
              <a:rPr lang="en-US" altLang="zh-CN" sz="1000" b="1" dirty="0"/>
              <a:t>1996</a:t>
            </a:r>
            <a:r>
              <a:rPr lang="zh-CN" altLang="en-US" sz="1000" b="1" dirty="0"/>
              <a:t>年</a:t>
            </a:r>
            <a:r>
              <a:rPr lang="en-US" altLang="zh-CN" sz="1000" b="1" dirty="0"/>
              <a:t>)</a:t>
            </a:r>
            <a:r>
              <a:rPr lang="zh-CN" altLang="en-US" sz="1000" b="1" dirty="0"/>
              <a:t>设按低下标优先存储整数数组</a:t>
            </a:r>
            <a:r>
              <a:rPr lang="en-US" altLang="zh-CN" sz="1000" b="1" dirty="0"/>
              <a:t>A[-3</a:t>
            </a:r>
            <a:r>
              <a:rPr lang="en-US" altLang="zh-CN" sz="1000" b="1" dirty="0">
                <a:latin typeface="Arial" panose="020B0604020202020204" pitchFamily="34" charset="0"/>
              </a:rPr>
              <a:t>…</a:t>
            </a:r>
            <a:r>
              <a:rPr lang="en-US" altLang="zh-CN" sz="1000" b="1" dirty="0"/>
              <a:t>8][3</a:t>
            </a:r>
            <a:r>
              <a:rPr lang="en-US" altLang="zh-CN" sz="1000" b="1" dirty="0">
                <a:latin typeface="Arial" panose="020B0604020202020204" pitchFamily="34" charset="0"/>
              </a:rPr>
              <a:t>…</a:t>
            </a:r>
            <a:r>
              <a:rPr lang="en-US" altLang="zh-CN" sz="1000" b="1" dirty="0"/>
              <a:t>4][-4</a:t>
            </a:r>
            <a:r>
              <a:rPr lang="en-US" altLang="zh-CN" sz="1000" b="1" dirty="0">
                <a:latin typeface="Arial" panose="020B0604020202020204" pitchFamily="34" charset="0"/>
              </a:rPr>
              <a:t>…</a:t>
            </a:r>
            <a:r>
              <a:rPr lang="en-US" altLang="zh-CN" sz="1000" b="1" dirty="0"/>
              <a:t>-1][0</a:t>
            </a:r>
            <a:r>
              <a:rPr lang="en-US" altLang="zh-CN" sz="1000" b="1" dirty="0">
                <a:latin typeface="Arial" panose="020B0604020202020204" pitchFamily="34" charset="0"/>
              </a:rPr>
              <a:t>…</a:t>
            </a:r>
            <a:r>
              <a:rPr lang="en-US" altLang="zh-CN" sz="1000" b="1" dirty="0"/>
              <a:t>6]</a:t>
            </a:r>
            <a:r>
              <a:rPr lang="zh-CN" altLang="en-US" sz="1000" b="1" dirty="0"/>
              <a:t>时，第一个元素的字节存储地址是</a:t>
            </a:r>
            <a:r>
              <a:rPr lang="en-US" altLang="zh-CN" sz="1000" b="1" dirty="0"/>
              <a:t>100</a:t>
            </a:r>
            <a:r>
              <a:rPr lang="zh-CN" altLang="en-US" sz="1000" b="1" dirty="0"/>
              <a:t>，每个整数占</a:t>
            </a:r>
            <a:r>
              <a:rPr lang="en-US" altLang="zh-CN" sz="1000" b="1" dirty="0"/>
              <a:t>4</a:t>
            </a:r>
            <a:r>
              <a:rPr lang="zh-CN" altLang="en-US" sz="1000" b="1" dirty="0"/>
              <a:t>个字节，</a:t>
            </a:r>
            <a:r>
              <a:rPr lang="en-US" altLang="zh-CN" sz="1000" b="1" dirty="0"/>
              <a:t>A[0][4][-2][5]</a:t>
            </a:r>
            <a:r>
              <a:rPr lang="zh-CN" altLang="en-US" sz="1000" b="1" dirty="0"/>
              <a:t>的存储地址是</a:t>
            </a:r>
            <a:endParaRPr lang="zh-CN" altLang="en-US" sz="2000" dirty="0">
              <a:latin typeface="Tahoma" panose="020B0604030504040204" pitchFamily="34" charset="0"/>
            </a:endParaRPr>
          </a:p>
          <a:p>
            <a:pPr lvl="0" algn="just" eaLnBrk="1" hangingPunct="1">
              <a:lnSpc>
                <a:spcPct val="80000"/>
              </a:lnSpc>
              <a:spcBef>
                <a:spcPct val="20000"/>
              </a:spcBef>
              <a:buClr>
                <a:schemeClr val="folHlink"/>
              </a:buClr>
              <a:buSzPct val="60000"/>
              <a:buFont typeface="Wingdings" panose="05000000000000000000" pitchFamily="2" charset="2"/>
              <a:buChar char="•"/>
            </a:pPr>
            <a:r>
              <a:rPr lang="en-US" altLang="zh-CN" sz="2000" dirty="0">
                <a:latin typeface="Tahoma" panose="020B0604030504040204" pitchFamily="34" charset="0"/>
              </a:rPr>
              <a:t>1</a:t>
            </a:r>
            <a:r>
              <a:rPr lang="zh-CN" altLang="en-US" sz="2000" dirty="0">
                <a:latin typeface="Tahoma" panose="020B0604030504040204" pitchFamily="34" charset="0"/>
              </a:rPr>
              <a:t>、</a:t>
            </a:r>
            <a:r>
              <a:rPr lang="en-US" altLang="zh-CN" sz="2000" dirty="0">
                <a:latin typeface="Tahoma" panose="020B0604030504040204" pitchFamily="34" charset="0"/>
              </a:rPr>
              <a:t>(9+10-1)*6=108, LOC(A[8][5])=a(</a:t>
            </a:r>
            <a:r>
              <a:rPr lang="zh-CN" altLang="en-US" sz="2000" dirty="0">
                <a:latin typeface="Tahoma" panose="020B0604030504040204" pitchFamily="34" charset="0"/>
              </a:rPr>
              <a:t>起始地址</a:t>
            </a:r>
            <a:r>
              <a:rPr lang="en-US" altLang="zh-CN" sz="2000" dirty="0">
                <a:latin typeface="Tahoma" panose="020B0604030504040204" pitchFamily="34" charset="0"/>
              </a:rPr>
              <a:t>)+(i*n+(j-1))*l</a:t>
            </a:r>
            <a:endParaRPr lang="en-US" altLang="zh-CN" sz="2000" dirty="0">
              <a:latin typeface="Tahoma" panose="020B0604030504040204" pitchFamily="34" charset="0"/>
            </a:endParaRPr>
          </a:p>
          <a:p>
            <a:pPr lvl="0" algn="just" eaLnBrk="1" hangingPunct="1">
              <a:lnSpc>
                <a:spcPct val="80000"/>
              </a:lnSpc>
              <a:spcBef>
                <a:spcPct val="20000"/>
              </a:spcBef>
              <a:buClr>
                <a:schemeClr val="folHlink"/>
              </a:buClr>
              <a:buSzPct val="60000"/>
              <a:buFont typeface="Wingdings" panose="05000000000000000000" pitchFamily="2" charset="2"/>
              <a:buChar char="•"/>
            </a:pPr>
            <a:r>
              <a:rPr lang="en-US" altLang="zh-CN" sz="2000" dirty="0">
                <a:latin typeface="Tahoma" panose="020B0604030504040204" pitchFamily="34" charset="0"/>
              </a:rPr>
              <a:t>=a+(8*10+4)*6=a+504</a:t>
            </a:r>
            <a:r>
              <a:rPr lang="zh-CN" altLang="en-US" sz="2000" dirty="0">
                <a:latin typeface="Tahoma" panose="020B0604030504040204" pitchFamily="34" charset="0"/>
              </a:rPr>
              <a:t>，</a:t>
            </a:r>
            <a:endParaRPr lang="zh-CN" altLang="en-US" sz="2000" dirty="0">
              <a:latin typeface="Tahoma" panose="020B0604030504040204" pitchFamily="34" charset="0"/>
            </a:endParaRPr>
          </a:p>
          <a:p>
            <a:pPr lvl="0" algn="just" eaLnBrk="1" hangingPunct="1">
              <a:lnSpc>
                <a:spcPct val="80000"/>
              </a:lnSpc>
              <a:spcBef>
                <a:spcPct val="20000"/>
              </a:spcBef>
              <a:buClr>
                <a:schemeClr val="folHlink"/>
              </a:buClr>
              <a:buSzPct val="60000"/>
              <a:buFont typeface="Wingdings" panose="05000000000000000000" pitchFamily="2" charset="2"/>
              <a:buChar char="•"/>
            </a:pPr>
            <a:r>
              <a:rPr lang="en-US" altLang="zh-CN" sz="2000" dirty="0">
                <a:latin typeface="Tahoma" panose="020B0604030504040204" pitchFamily="34" charset="0"/>
              </a:rPr>
              <a:t>LOC(A[3][10])=a(</a:t>
            </a:r>
            <a:r>
              <a:rPr lang="zh-CN" altLang="en-US" sz="2000" dirty="0">
                <a:latin typeface="Tahoma" panose="020B0604030504040204" pitchFamily="34" charset="0"/>
              </a:rPr>
              <a:t>起始地址</a:t>
            </a:r>
            <a:r>
              <a:rPr lang="en-US" altLang="zh-CN" sz="2000" dirty="0">
                <a:latin typeface="Tahoma" panose="020B0604030504040204" pitchFamily="34" charset="0"/>
              </a:rPr>
              <a:t>)+((j-1)*m+i)*l =a+(9*9+3)*6=a+504</a:t>
            </a:r>
            <a:r>
              <a:rPr lang="zh-CN" altLang="en-US" sz="2000" dirty="0">
                <a:latin typeface="Tahoma" panose="020B0604030504040204" pitchFamily="34" charset="0"/>
              </a:rPr>
              <a:t>。故</a:t>
            </a:r>
            <a:r>
              <a:rPr lang="en-US" altLang="zh-CN" sz="2000" dirty="0">
                <a:latin typeface="Tahoma" panose="020B0604030504040204" pitchFamily="34" charset="0"/>
              </a:rPr>
              <a:t>A[3][10]</a:t>
            </a:r>
            <a:endParaRPr lang="en-US" altLang="zh-CN" sz="2000" dirty="0">
              <a:latin typeface="Tahoma" panose="020B0604030504040204" pitchFamily="34" charset="0"/>
            </a:endParaRPr>
          </a:p>
          <a:p>
            <a:pPr lvl="0" eaLnBrk="1" hangingPunct="1">
              <a:lnSpc>
                <a:spcPct val="80000"/>
              </a:lnSpc>
              <a:spcBef>
                <a:spcPct val="20000"/>
              </a:spcBef>
              <a:buClr>
                <a:schemeClr val="folHlink"/>
              </a:buClr>
              <a:buSzPct val="60000"/>
              <a:buFont typeface="Wingdings" panose="05000000000000000000" pitchFamily="2" charset="2"/>
              <a:buChar char="•"/>
            </a:pPr>
            <a:r>
              <a:rPr lang="en-US" altLang="zh-CN" sz="2000" dirty="0">
                <a:latin typeface="Tahoma" panose="020B0604030504040204" pitchFamily="34" charset="0"/>
              </a:rPr>
              <a:t>2</a:t>
            </a:r>
            <a:r>
              <a:rPr lang="zh-CN" altLang="en-US" sz="2000" dirty="0">
                <a:latin typeface="Tahoma" panose="020B0604030504040204" pitchFamily="34" charset="0"/>
              </a:rPr>
              <a:t>、由于题目中使用了负下标，为理解方便，只需作适当的坐标平移，可转化为在</a:t>
            </a:r>
            <a:r>
              <a:rPr lang="en-US" altLang="zh-CN" sz="2000" dirty="0">
                <a:latin typeface="Tahoma" panose="020B0604030504040204" pitchFamily="34" charset="0"/>
              </a:rPr>
              <a:t>A[0..11][0..1][0..3][0..6]</a:t>
            </a:r>
            <a:r>
              <a:rPr lang="zh-CN" altLang="en-US" sz="2000" dirty="0">
                <a:latin typeface="Tahoma" panose="020B0604030504040204" pitchFamily="34" charset="0"/>
              </a:rPr>
              <a:t>中的</a:t>
            </a:r>
            <a:r>
              <a:rPr lang="en-US" altLang="zh-CN" sz="2000" dirty="0">
                <a:latin typeface="Tahoma" panose="020B0604030504040204" pitchFamily="34" charset="0"/>
              </a:rPr>
              <a:t>A[3][1][2][5]</a:t>
            </a:r>
            <a:r>
              <a:rPr lang="zh-CN" altLang="en-US" sz="2000" dirty="0">
                <a:latin typeface="Tahoma" panose="020B0604030504040204" pitchFamily="34" charset="0"/>
              </a:rPr>
              <a:t>的存储位置。利用</a:t>
            </a:r>
            <a:r>
              <a:rPr lang="en-US" altLang="zh-CN" sz="2000" dirty="0">
                <a:latin typeface="Tahoma" panose="020B0604030504040204" pitchFamily="34" charset="0"/>
              </a:rPr>
              <a:t>n</a:t>
            </a:r>
            <a:r>
              <a:rPr lang="zh-CN" altLang="en-US" sz="2000" dirty="0">
                <a:latin typeface="Tahoma" panose="020B0604030504040204" pitchFamily="34" charset="0"/>
              </a:rPr>
              <a:t>维数组的元素存储地址公式</a:t>
            </a:r>
            <a:r>
              <a:rPr lang="zh-CN" altLang="en-US" sz="2000" dirty="0"/>
              <a:t>，</a:t>
            </a:r>
            <a:r>
              <a:rPr lang="en-US" altLang="zh-CN" sz="2000" dirty="0">
                <a:latin typeface="Tahoma" panose="020B0604030504040204" pitchFamily="34" charset="0"/>
              </a:rPr>
              <a:t>LOC</a:t>
            </a:r>
            <a:r>
              <a:rPr lang="en-US" altLang="zh-CN" sz="2000" dirty="0"/>
              <a:t>(</a:t>
            </a:r>
            <a:r>
              <a:rPr lang="en-US" altLang="zh-CN" sz="2000" dirty="0">
                <a:latin typeface="Tahoma" panose="020B0604030504040204" pitchFamily="34" charset="0"/>
              </a:rPr>
              <a:t>A[3][1][2][5]</a:t>
            </a:r>
            <a:r>
              <a:rPr lang="en-US" altLang="zh-CN" sz="2000" dirty="0"/>
              <a:t>)</a:t>
            </a:r>
            <a:r>
              <a:rPr lang="en-US" altLang="zh-CN" sz="2000" dirty="0">
                <a:latin typeface="Tahoma" panose="020B0604030504040204" pitchFamily="34" charset="0"/>
              </a:rPr>
              <a:t>=100+4*</a:t>
            </a:r>
            <a:r>
              <a:rPr lang="en-US" altLang="zh-CN" sz="2000" dirty="0"/>
              <a:t>(</a:t>
            </a:r>
            <a:r>
              <a:rPr lang="en-US" altLang="zh-CN" sz="2000" dirty="0">
                <a:latin typeface="Tahoma" panose="020B0604030504040204" pitchFamily="34" charset="0"/>
              </a:rPr>
              <a:t>3*2*4*7+1*4*7+2*7+5</a:t>
            </a:r>
            <a:r>
              <a:rPr lang="en-US" altLang="zh-CN" sz="2000" dirty="0"/>
              <a:t>)</a:t>
            </a:r>
            <a:r>
              <a:rPr lang="en-US" altLang="zh-CN" sz="2000" dirty="0">
                <a:latin typeface="Tahoma" panose="020B0604030504040204" pitchFamily="34" charset="0"/>
              </a:rPr>
              <a:t>=1164</a:t>
            </a:r>
            <a:r>
              <a:rPr lang="zh-CN" altLang="en-US" sz="2000" dirty="0"/>
              <a:t>。</a:t>
            </a:r>
            <a:endParaRPr lang="zh-CN" altLang="en-US" sz="2000" dirty="0"/>
          </a:p>
          <a:p>
            <a:pPr lvl="0" eaLnBrk="1" hangingPunct="1">
              <a:lnSpc>
                <a:spcPct val="80000"/>
              </a:lnSpc>
              <a:spcBef>
                <a:spcPct val="20000"/>
              </a:spcBef>
              <a:buClr>
                <a:schemeClr val="folHlink"/>
              </a:buClr>
              <a:buSzPct val="60000"/>
              <a:buFont typeface="Wingdings" panose="05000000000000000000" pitchFamily="2" charset="2"/>
              <a:buChar char="•"/>
            </a:pPr>
            <a:r>
              <a:rPr lang="en-US" altLang="zh-CN" sz="2000" dirty="0"/>
              <a:t>3</a:t>
            </a:r>
            <a:r>
              <a:rPr lang="zh-CN" altLang="en-US" sz="2000" dirty="0"/>
              <a:t>、</a:t>
            </a:r>
            <a:r>
              <a:rPr lang="zh-CN" altLang="en-US" sz="2400" b="1" dirty="0">
                <a:latin typeface="等线" panose="02010600030101010101" pitchFamily="2" charset="-122"/>
              </a:rPr>
              <a:t>例：二维数组Ｍ的成员由６个字符组成，行下标的范围从</a:t>
            </a:r>
            <a:r>
              <a:rPr lang="en-US" altLang="zh-CN" sz="2400" b="1" dirty="0">
                <a:latin typeface="等线" panose="02010600030101010101" pitchFamily="2" charset="-122"/>
              </a:rPr>
              <a:t>0</a:t>
            </a:r>
            <a:r>
              <a:rPr lang="zh-CN" altLang="en-US" sz="2400" b="1" dirty="0">
                <a:latin typeface="等线" panose="02010600030101010101" pitchFamily="2" charset="-122"/>
              </a:rPr>
              <a:t>到</a:t>
            </a:r>
            <a:r>
              <a:rPr lang="en-US" altLang="zh-CN" sz="2400" b="1" dirty="0">
                <a:latin typeface="等线" panose="02010600030101010101" pitchFamily="2" charset="-122"/>
              </a:rPr>
              <a:t>8</a:t>
            </a:r>
            <a:r>
              <a:rPr lang="zh-CN" altLang="en-US" sz="2400" b="1" dirty="0">
                <a:latin typeface="等线" panose="02010600030101010101" pitchFamily="2" charset="-122"/>
              </a:rPr>
              <a:t>，列下标的范围从</a:t>
            </a:r>
            <a:r>
              <a:rPr lang="en-US" altLang="zh-CN" sz="2400" b="1" dirty="0">
                <a:latin typeface="等线" panose="02010600030101010101" pitchFamily="2" charset="-122"/>
              </a:rPr>
              <a:t>1</a:t>
            </a:r>
            <a:r>
              <a:rPr lang="zh-CN" altLang="en-US" sz="2400" b="1" dirty="0">
                <a:latin typeface="等线" panose="02010600030101010101" pitchFamily="2" charset="-122"/>
              </a:rPr>
              <a:t>到</a:t>
            </a:r>
            <a:r>
              <a:rPr lang="en-US" altLang="zh-CN" sz="2400" b="1" dirty="0">
                <a:latin typeface="等线" panose="02010600030101010101" pitchFamily="2" charset="-122"/>
              </a:rPr>
              <a:t>10</a:t>
            </a:r>
            <a:r>
              <a:rPr lang="zh-CN" altLang="en-US" sz="2400" b="1" dirty="0">
                <a:latin typeface="等线" panose="02010600030101010101" pitchFamily="2" charset="-122"/>
              </a:rPr>
              <a:t>，存放Ｍ至少需</a:t>
            </a:r>
            <a:r>
              <a:rPr lang="zh-CN" altLang="en-US" sz="2400" b="1" u="sng" dirty="0">
                <a:latin typeface="等线" panose="02010600030101010101" pitchFamily="2" charset="-122"/>
              </a:rPr>
              <a:t>  </a:t>
            </a:r>
            <a:r>
              <a:rPr lang="zh-CN" altLang="en-US" sz="2400" b="1" dirty="0">
                <a:latin typeface="等线" panose="02010600030101010101" pitchFamily="2" charset="-122"/>
              </a:rPr>
              <a:t>个字节，Ｍ的第</a:t>
            </a:r>
            <a:r>
              <a:rPr lang="en-US" altLang="zh-CN" sz="2400" b="1" dirty="0">
                <a:latin typeface="等线" panose="02010600030101010101" pitchFamily="2" charset="-122"/>
              </a:rPr>
              <a:t>8</a:t>
            </a:r>
            <a:r>
              <a:rPr lang="zh-CN" altLang="en-US" sz="2400" b="1" dirty="0">
                <a:latin typeface="等线" panose="02010600030101010101" pitchFamily="2" charset="-122"/>
              </a:rPr>
              <a:t>行和第</a:t>
            </a:r>
            <a:r>
              <a:rPr lang="en-US" altLang="zh-CN" sz="2400" b="1" dirty="0">
                <a:latin typeface="等线" panose="02010600030101010101" pitchFamily="2" charset="-122"/>
              </a:rPr>
              <a:t>5</a:t>
            </a:r>
            <a:r>
              <a:rPr lang="zh-CN" altLang="en-US" sz="2400" b="1" dirty="0">
                <a:latin typeface="等线" panose="02010600030101010101" pitchFamily="2" charset="-122"/>
              </a:rPr>
              <a:t>列共占</a:t>
            </a:r>
            <a:r>
              <a:rPr lang="zh-CN" altLang="en-US" sz="2400" b="1" u="sng" dirty="0">
                <a:latin typeface="等线" panose="02010600030101010101" pitchFamily="2" charset="-122"/>
              </a:rPr>
              <a:t>　</a:t>
            </a:r>
            <a:r>
              <a:rPr lang="zh-CN" altLang="en-US" sz="2400" b="1" dirty="0">
                <a:latin typeface="等线" panose="02010600030101010101" pitchFamily="2" charset="-122"/>
              </a:rPr>
              <a:t>个字节，若Ｍ按行优先方式存储元素Ｍ</a:t>
            </a:r>
            <a:r>
              <a:rPr lang="en-US" altLang="zh-CN" sz="2400" b="1" dirty="0">
                <a:latin typeface="等线" panose="02010600030101010101" pitchFamily="2" charset="-122"/>
              </a:rPr>
              <a:t>[8][5]</a:t>
            </a:r>
            <a:r>
              <a:rPr lang="zh-CN" altLang="en-US" sz="2400" b="1" dirty="0">
                <a:latin typeface="等线" panose="02010600030101010101" pitchFamily="2" charset="-122"/>
              </a:rPr>
              <a:t>的起始地址与当Ｍ按列优先方式存储时</a:t>
            </a:r>
            <a:r>
              <a:rPr lang="zh-CN" altLang="en-US" sz="2400" b="1" u="sng" dirty="0">
                <a:latin typeface="等线" panose="02010600030101010101" pitchFamily="2" charset="-122"/>
              </a:rPr>
              <a:t>　　</a:t>
            </a:r>
            <a:r>
              <a:rPr lang="zh-CN" altLang="en-US" sz="2400" b="1" dirty="0">
                <a:latin typeface="等线" panose="02010600030101010101" pitchFamily="2" charset="-122"/>
              </a:rPr>
              <a:t>的起始地址一致。</a:t>
            </a:r>
            <a:endParaRPr lang="zh-CN" altLang="en-US" sz="2400" b="1" dirty="0">
              <a:latin typeface="等线" panose="02010600030101010101" pitchFamily="2" charset="-122"/>
            </a:endParaRPr>
          </a:p>
          <a:p>
            <a:pPr lvl="0" eaLnBrk="1" hangingPunct="1">
              <a:lnSpc>
                <a:spcPct val="80000"/>
              </a:lnSpc>
              <a:spcBef>
                <a:spcPct val="20000"/>
              </a:spcBef>
              <a:buClr>
                <a:schemeClr val="folHlink"/>
              </a:buClr>
              <a:buSzPct val="60000"/>
              <a:buFont typeface="Wingdings" panose="05000000000000000000" pitchFamily="2" charset="2"/>
              <a:buChar char="•"/>
            </a:pPr>
            <a:endParaRPr lang="zh-CN" altLang="en-US" sz="2000" dirty="0"/>
          </a:p>
          <a:p>
            <a:pPr lvl="0" eaLnBrk="1" hangingPunct="1">
              <a:lnSpc>
                <a:spcPct val="80000"/>
              </a:lnSpc>
            </a:pPr>
            <a:endParaRPr lang="en-US" altLang="zh-CN" sz="10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ea typeface="等线" panose="02010600030101010101" pitchFamily="2" charset="-122"/>
              </a:rPr>
            </a:fld>
            <a:endParaRPr lang="en-US" altLang="zh-CN" sz="1200" dirty="0">
              <a:latin typeface="Times New Roman" panose="02020603050405020304" pitchFamily="18" charset="0"/>
              <a:ea typeface="等线" panose="02010600030101010101" pitchFamily="2" charset="-122"/>
            </a:endParaRPr>
          </a:p>
        </p:txBody>
      </p:sp>
      <p:sp>
        <p:nvSpPr>
          <p:cNvPr id="104451" name="Rectangle 2"/>
          <p:cNvSpPr>
            <a:spLocks noGrp="1" noRot="1" noChangeAspect="1" noTextEdit="1"/>
          </p:cNvSpPr>
          <p:nvPr>
            <p:ph type="sldImg"/>
          </p:nvPr>
        </p:nvSpPr>
        <p:spPr/>
      </p:sp>
      <p:sp>
        <p:nvSpPr>
          <p:cNvPr id="104452" name="Rectangle 3"/>
          <p:cNvSpPr>
            <a:spLocks noGrp="1"/>
          </p:cNvSpPr>
          <p:nvPr>
            <p:ph type="body" idx="1"/>
          </p:nvPr>
        </p:nvSpPr>
        <p:spPr/>
        <p:txBody>
          <a:bodyPr wrap="square" lIns="91440" tIns="45720" rIns="91440" bIns="45720" anchor="t" anchorCtr="0"/>
          <a:p>
            <a:pPr lvl="0" eaLnBrk="1" hangingPunct="1"/>
            <a:r>
              <a:rPr lang="en-US" altLang="zh-CN" b="1" dirty="0"/>
              <a:t>(1)A=(/)</a:t>
            </a:r>
            <a:r>
              <a:rPr lang="en-US" altLang="zh-CN" b="1" dirty="0">
                <a:latin typeface="Arial" panose="020B0604020202020204" pitchFamily="34" charset="0"/>
              </a:rPr>
              <a:t>——</a:t>
            </a:r>
            <a:r>
              <a:rPr lang="zh-CN" altLang="en-US" b="1" dirty="0"/>
              <a:t>空表，长度为</a:t>
            </a:r>
            <a:r>
              <a:rPr lang="en-US" altLang="zh-CN" b="1" dirty="0"/>
              <a:t>0</a:t>
            </a:r>
            <a:endParaRPr lang="en-US" altLang="zh-CN" b="1" dirty="0"/>
          </a:p>
          <a:p>
            <a:pPr lvl="0" eaLnBrk="1" hangingPunct="1"/>
            <a:r>
              <a:rPr lang="en-US" altLang="zh-CN" b="1" dirty="0"/>
              <a:t>(2)B=(e)</a:t>
            </a:r>
            <a:r>
              <a:rPr lang="en-US" altLang="zh-CN" b="1" dirty="0">
                <a:latin typeface="Arial" panose="020B0604020202020204" pitchFamily="34" charset="0"/>
              </a:rPr>
              <a:t>——</a:t>
            </a:r>
            <a:r>
              <a:rPr lang="zh-CN" altLang="en-US" b="1" dirty="0"/>
              <a:t>原子表，长度为</a:t>
            </a:r>
            <a:r>
              <a:rPr lang="en-US" altLang="zh-CN" b="1" dirty="0"/>
              <a:t>1</a:t>
            </a:r>
            <a:endParaRPr lang="en-US" altLang="zh-CN" b="1" dirty="0"/>
          </a:p>
          <a:p>
            <a:pPr lvl="0" eaLnBrk="1" hangingPunct="1"/>
            <a:r>
              <a:rPr lang="en-US" altLang="zh-CN" b="1" dirty="0"/>
              <a:t>(3)C=(a,(b,c,d))</a:t>
            </a:r>
            <a:r>
              <a:rPr lang="en-US" altLang="zh-CN" b="1" dirty="0">
                <a:latin typeface="Arial" panose="020B0604020202020204" pitchFamily="34" charset="0"/>
              </a:rPr>
              <a:t>——</a:t>
            </a:r>
            <a:r>
              <a:rPr lang="zh-CN" altLang="en-US" b="1" dirty="0"/>
              <a:t>列表，长度为</a:t>
            </a:r>
            <a:r>
              <a:rPr lang="en-US" altLang="zh-CN" b="1" dirty="0"/>
              <a:t>2,</a:t>
            </a:r>
            <a:r>
              <a:rPr lang="zh-CN" altLang="en-US" b="1" dirty="0"/>
              <a:t>元素分别是原子</a:t>
            </a:r>
            <a:r>
              <a:rPr lang="en-US" altLang="zh-CN" b="1" dirty="0"/>
              <a:t>a</a:t>
            </a:r>
            <a:r>
              <a:rPr lang="zh-CN" altLang="en-US" b="1" dirty="0"/>
              <a:t>和子表</a:t>
            </a:r>
            <a:r>
              <a:rPr lang="en-US" altLang="zh-CN" b="1" dirty="0"/>
              <a:t>(b,c,d)</a:t>
            </a:r>
            <a:endParaRPr lang="en-US" altLang="zh-CN" b="1" dirty="0"/>
          </a:p>
          <a:p>
            <a:pPr lvl="0" eaLnBrk="1" hangingPunct="1"/>
            <a:r>
              <a:rPr lang="en-US" altLang="zh-CN" b="1" dirty="0"/>
              <a:t>(4)D=(A</a:t>
            </a:r>
            <a:r>
              <a:rPr lang="zh-CN" altLang="en-US" b="1" dirty="0"/>
              <a:t>，</a:t>
            </a:r>
            <a:r>
              <a:rPr lang="en-US" altLang="zh-CN" b="1" dirty="0"/>
              <a:t>B</a:t>
            </a:r>
            <a:r>
              <a:rPr lang="zh-CN" altLang="en-US" b="1" dirty="0"/>
              <a:t>，</a:t>
            </a:r>
            <a:r>
              <a:rPr lang="en-US" altLang="zh-CN" b="1" dirty="0"/>
              <a:t>C)</a:t>
            </a:r>
            <a:r>
              <a:rPr lang="en-US" altLang="zh-CN" b="1" dirty="0">
                <a:latin typeface="Arial" panose="020B0604020202020204" pitchFamily="34" charset="0"/>
              </a:rPr>
              <a:t>——</a:t>
            </a:r>
            <a:r>
              <a:rPr lang="zh-CN" altLang="en-US" b="1" dirty="0"/>
              <a:t>列表，长度为</a:t>
            </a:r>
            <a:r>
              <a:rPr lang="en-US" altLang="zh-CN" b="1" dirty="0"/>
              <a:t>3</a:t>
            </a:r>
            <a:r>
              <a:rPr lang="zh-CN" altLang="en-US" b="1" dirty="0"/>
              <a:t>且</a:t>
            </a:r>
            <a:r>
              <a:rPr lang="en-US" altLang="zh-CN" b="1" dirty="0"/>
              <a:t>3</a:t>
            </a:r>
            <a:r>
              <a:rPr lang="zh-CN" altLang="en-US" b="1" dirty="0"/>
              <a:t>个元素都是列表。</a:t>
            </a:r>
            <a:endParaRPr lang="zh-CN" altLang="en-US" b="1" dirty="0"/>
          </a:p>
          <a:p>
            <a:pPr lvl="0" eaLnBrk="1" hangingPunct="1"/>
            <a:r>
              <a:rPr lang="en-US" altLang="zh-CN" b="1" dirty="0"/>
              <a:t>(5)E=(a</a:t>
            </a:r>
            <a:r>
              <a:rPr lang="zh-CN" altLang="en-US" b="1" dirty="0"/>
              <a:t>，</a:t>
            </a:r>
            <a:r>
              <a:rPr lang="en-US" altLang="zh-CN" b="1" dirty="0"/>
              <a:t>E)</a:t>
            </a:r>
            <a:r>
              <a:rPr lang="en-US" altLang="zh-CN" b="1" dirty="0">
                <a:latin typeface="Arial" panose="020B0604020202020204" pitchFamily="34" charset="0"/>
              </a:rPr>
              <a:t>——</a:t>
            </a:r>
            <a:r>
              <a:rPr lang="zh-CN" altLang="en-US" b="1" dirty="0"/>
              <a:t>递归列表，长度为</a:t>
            </a:r>
            <a:r>
              <a:rPr lang="en-US" altLang="zh-CN" b="1" dirty="0"/>
              <a:t>2</a:t>
            </a:r>
            <a:r>
              <a:rPr lang="zh-CN" altLang="en-US" b="1" dirty="0"/>
              <a:t>。</a:t>
            </a:r>
            <a:r>
              <a:rPr lang="en-US" altLang="zh-CN" b="1" dirty="0"/>
              <a:t>E=(a,(a,(a,(</a:t>
            </a:r>
            <a:r>
              <a:rPr lang="en-US" altLang="zh-CN" b="1" dirty="0">
                <a:latin typeface="Arial" panose="020B0604020202020204" pitchFamily="34" charset="0"/>
              </a:rPr>
              <a:t>……</a:t>
            </a:r>
            <a:r>
              <a:rPr lang="en-US" altLang="zh-CN" b="1" dirty="0"/>
              <a:t>))))</a:t>
            </a:r>
            <a:endParaRPr lang="en-US" altLang="zh-CN" b="1" dirty="0"/>
          </a:p>
          <a:p>
            <a:pPr lvl="0" eaLnBrk="1" hangingPunct="1"/>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jpeg"/><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7.jpeg"/><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8" Type="http://schemas.openxmlformats.org/officeDocument/2006/relationships/image" Target="../media/image7.jpeg"/><Relationship Id="rId7" Type="http://schemas.openxmlformats.org/officeDocument/2006/relationships/image" Target="../media/image6.jpeg"/><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rgbClr val="FFFFFF"/>
        </a:solidFill>
        <a:effectLst/>
      </p:bgPr>
    </p:bg>
    <p:spTree>
      <p:nvGrpSpPr>
        <p:cNvPr id="1" name=""/>
        <p:cNvGrpSpPr/>
        <p:nvPr/>
      </p:nvGrpSpPr>
      <p:grpSpPr>
        <a:xfrm>
          <a:off x="0" y="0"/>
          <a:ext cx="0" cy="0"/>
          <a:chOff x="0" y="0"/>
          <a:chExt cx="0" cy="0"/>
        </a:xfrm>
      </p:grpSpPr>
      <p:pic>
        <p:nvPicPr>
          <p:cNvPr id="75" name="Picture 43" descr="1"/>
          <p:cNvPicPr>
            <a:picLocks noChangeAspect="1"/>
          </p:cNvPicPr>
          <p:nvPr/>
        </p:nvPicPr>
        <p:blipFill>
          <a:blip r:embed="rId2"/>
          <a:stretch>
            <a:fillRect/>
          </a:stretch>
        </p:blipFill>
        <p:spPr>
          <a:xfrm>
            <a:off x="130175" y="2911475"/>
            <a:ext cx="1347788" cy="1531938"/>
          </a:xfrm>
          <a:prstGeom prst="rect">
            <a:avLst/>
          </a:prstGeom>
          <a:noFill/>
          <a:ln w="9525">
            <a:noFill/>
          </a:ln>
        </p:spPr>
      </p:pic>
      <p:sp>
        <p:nvSpPr>
          <p:cNvPr id="76" name="Rectangle 70" descr="2"/>
          <p:cNvSpPr>
            <a:spLocks noChangeArrowheads="1"/>
          </p:cNvSpPr>
          <p:nvPr/>
        </p:nvSpPr>
        <p:spPr bwMode="gray">
          <a:xfrm>
            <a:off x="1701800" y="3705225"/>
            <a:ext cx="744538" cy="742950"/>
          </a:xfrm>
          <a:prstGeom prst="rect">
            <a:avLst/>
          </a:prstGeom>
          <a:blipFill dpi="0" rotWithShape="1">
            <a:blip r:embed="rId3"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63" name="Group 74"/>
          <p:cNvGrpSpPr/>
          <p:nvPr/>
        </p:nvGrpSpPr>
        <p:grpSpPr>
          <a:xfrm>
            <a:off x="85725" y="854075"/>
            <a:ext cx="8982075" cy="1131888"/>
            <a:chOff x="54" y="538"/>
            <a:chExt cx="5658" cy="713"/>
          </a:xfrm>
        </p:grpSpPr>
        <p:sp>
          <p:nvSpPr>
            <p:cNvPr id="64" name="Freeform 30"/>
            <p:cNvSpPr/>
            <p:nvPr/>
          </p:nvSpPr>
          <p:spPr bwMode="gray">
            <a:xfrm>
              <a:off x="54" y="736"/>
              <a:ext cx="5658" cy="515"/>
            </a:xfrm>
            <a:custGeom>
              <a:avLst/>
              <a:gdLst/>
              <a:ahLst/>
              <a:cxnLst>
                <a:cxn ang="0">
                  <a:pos x="0" y="0"/>
                </a:cxn>
                <a:cxn ang="0">
                  <a:pos x="5446" y="0"/>
                </a:cxn>
                <a:cxn ang="0">
                  <a:pos x="5446" y="312"/>
                </a:cxn>
                <a:cxn ang="0">
                  <a:pos x="5446" y="451"/>
                </a:cxn>
                <a:cxn ang="0">
                  <a:pos x="1512" y="443"/>
                </a:cxn>
                <a:cxn ang="0">
                  <a:pos x="1288" y="584"/>
                </a:cxn>
                <a:cxn ang="0">
                  <a:pos x="0" y="590"/>
                </a:cxn>
                <a:cxn ang="0">
                  <a:pos x="0" y="0"/>
                </a:cxn>
              </a:cxnLst>
              <a:rect l="0" t="0" r="r" b="b"/>
              <a:pathLst>
                <a:path w="5446" h="590">
                  <a:moveTo>
                    <a:pt x="0" y="0"/>
                  </a:moveTo>
                  <a:lnTo>
                    <a:pt x="5446" y="0"/>
                  </a:lnTo>
                  <a:lnTo>
                    <a:pt x="5446" y="312"/>
                  </a:lnTo>
                  <a:lnTo>
                    <a:pt x="5446" y="451"/>
                  </a:lnTo>
                  <a:cubicBezTo>
                    <a:pt x="4790" y="473"/>
                    <a:pt x="2205" y="421"/>
                    <a:pt x="1512" y="443"/>
                  </a:cubicBezTo>
                  <a:lnTo>
                    <a:pt x="1288" y="584"/>
                  </a:lnTo>
                  <a:lnTo>
                    <a:pt x="0" y="590"/>
                  </a:lnTo>
                  <a:lnTo>
                    <a:pt x="0" y="0"/>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65" name="Freeform 31"/>
            <p:cNvSpPr/>
            <p:nvPr/>
          </p:nvSpPr>
          <p:spPr bwMode="gray">
            <a:xfrm>
              <a:off x="54" y="538"/>
              <a:ext cx="5658" cy="655"/>
            </a:xfrm>
            <a:custGeom>
              <a:avLst/>
              <a:gdLst/>
              <a:ahLst/>
              <a:cxnLst>
                <a:cxn ang="0">
                  <a:pos x="1" y="0"/>
                </a:cxn>
                <a:cxn ang="0">
                  <a:pos x="5657" y="0"/>
                </a:cxn>
                <a:cxn ang="0">
                  <a:pos x="5658" y="534"/>
                </a:cxn>
                <a:cxn ang="0">
                  <a:pos x="1553" y="528"/>
                </a:cxn>
                <a:cxn ang="0">
                  <a:pos x="1317" y="651"/>
                </a:cxn>
                <a:cxn ang="0">
                  <a:pos x="0" y="655"/>
                </a:cxn>
                <a:cxn ang="0">
                  <a:pos x="1" y="0"/>
                </a:cxn>
              </a:cxnLst>
              <a:rect l="0" t="0" r="r" b="b"/>
              <a:pathLst>
                <a:path w="5658" h="655">
                  <a:moveTo>
                    <a:pt x="1" y="0"/>
                  </a:moveTo>
                  <a:lnTo>
                    <a:pt x="5657" y="0"/>
                  </a:lnTo>
                  <a:lnTo>
                    <a:pt x="5658" y="534"/>
                  </a:lnTo>
                  <a:lnTo>
                    <a:pt x="1553" y="528"/>
                  </a:lnTo>
                  <a:lnTo>
                    <a:pt x="1317" y="651"/>
                  </a:lnTo>
                  <a:lnTo>
                    <a:pt x="0" y="655"/>
                  </a:lnTo>
                  <a:lnTo>
                    <a:pt x="1" y="0"/>
                  </a:lnTo>
                  <a:close/>
                </a:path>
              </a:pathLst>
            </a:custGeom>
            <a:solidFill>
              <a:schemeClr val="bg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66" name="Freeform 32"/>
            <p:cNvSpPr/>
            <p:nvPr/>
          </p:nvSpPr>
          <p:spPr bwMode="gray">
            <a:xfrm>
              <a:off x="54" y="1062"/>
              <a:ext cx="1496" cy="98"/>
            </a:xfrm>
            <a:custGeom>
              <a:avLst/>
              <a:gdLst/>
              <a:ahLst/>
              <a:cxnLst>
                <a:cxn ang="0">
                  <a:pos x="1440" y="1"/>
                </a:cxn>
                <a:cxn ang="0">
                  <a:pos x="1261" y="112"/>
                </a:cxn>
                <a:cxn ang="0">
                  <a:pos x="0" y="110"/>
                </a:cxn>
                <a:cxn ang="0">
                  <a:pos x="0" y="49"/>
                </a:cxn>
                <a:cxn ang="0">
                  <a:pos x="1069" y="50"/>
                </a:cxn>
                <a:cxn ang="0">
                  <a:pos x="1142" y="0"/>
                </a:cxn>
                <a:cxn ang="0">
                  <a:pos x="1440" y="1"/>
                </a:cxn>
              </a:cxnLst>
              <a:rect l="0" t="0" r="r" b="b"/>
              <a:pathLst>
                <a:path w="1440" h="112">
                  <a:moveTo>
                    <a:pt x="1440" y="1"/>
                  </a:moveTo>
                  <a:lnTo>
                    <a:pt x="1261" y="112"/>
                  </a:lnTo>
                  <a:lnTo>
                    <a:pt x="0" y="110"/>
                  </a:lnTo>
                  <a:lnTo>
                    <a:pt x="0" y="49"/>
                  </a:lnTo>
                  <a:lnTo>
                    <a:pt x="1069" y="50"/>
                  </a:lnTo>
                  <a:lnTo>
                    <a:pt x="1142" y="0"/>
                  </a:lnTo>
                  <a:lnTo>
                    <a:pt x="1440" y="1"/>
                  </a:lnTo>
                  <a:close/>
                </a:path>
              </a:pathLst>
            </a:custGeom>
            <a:solidFill>
              <a:srgbClr val="FFFFFF">
                <a:alpha val="30000"/>
              </a:srgbClr>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sp>
        <p:nvSpPr>
          <p:cNvPr id="67" name="Rectangle 33"/>
          <p:cNvSpPr>
            <a:spLocks noChangeArrowheads="1"/>
          </p:cNvSpPr>
          <p:nvPr/>
        </p:nvSpPr>
        <p:spPr bwMode="gray">
          <a:xfrm>
            <a:off x="85725" y="609600"/>
            <a:ext cx="8982075" cy="185738"/>
          </a:xfrm>
          <a:prstGeom prst="rect">
            <a:avLst/>
          </a:prstGeom>
          <a:solidFill>
            <a:schemeClr val="accent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68" name="Rectangle 38" descr="1"/>
          <p:cNvSpPr>
            <a:spLocks noChangeArrowheads="1"/>
          </p:cNvSpPr>
          <p:nvPr/>
        </p:nvSpPr>
        <p:spPr bwMode="gray">
          <a:xfrm>
            <a:off x="4067175" y="4497388"/>
            <a:ext cx="741363" cy="742950"/>
          </a:xfrm>
          <a:prstGeom prst="rect">
            <a:avLst/>
          </a:prstGeom>
          <a:blipFill dpi="0" rotWithShape="1">
            <a:blip r:embed="rId4"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69" name="Rectangle 40" descr="7"/>
          <p:cNvSpPr>
            <a:spLocks noChangeArrowheads="1"/>
          </p:cNvSpPr>
          <p:nvPr/>
        </p:nvSpPr>
        <p:spPr bwMode="gray">
          <a:xfrm>
            <a:off x="3275013" y="5314950"/>
            <a:ext cx="742950" cy="742950"/>
          </a:xfrm>
          <a:prstGeom prst="rect">
            <a:avLst/>
          </a:prstGeom>
          <a:blipFill dpi="0" rotWithShape="1">
            <a:blip r:embed="rId5"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0" name="Rectangle 42"/>
          <p:cNvSpPr>
            <a:spLocks noChangeArrowheads="1"/>
          </p:cNvSpPr>
          <p:nvPr/>
        </p:nvSpPr>
        <p:spPr bwMode="gray">
          <a:xfrm>
            <a:off x="3282950" y="4510088"/>
            <a:ext cx="741363" cy="744538"/>
          </a:xfrm>
          <a:prstGeom prst="rect">
            <a:avLst/>
          </a:prstGeom>
          <a:solidFill>
            <a:srgbClr val="D7D7D7"/>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1" name="Rectangle 37" descr="6"/>
          <p:cNvSpPr>
            <a:spLocks noChangeArrowheads="1"/>
          </p:cNvSpPr>
          <p:nvPr/>
        </p:nvSpPr>
        <p:spPr bwMode="gray">
          <a:xfrm>
            <a:off x="1703388" y="5314950"/>
            <a:ext cx="742950" cy="742950"/>
          </a:xfrm>
          <a:prstGeom prst="rect">
            <a:avLst/>
          </a:prstGeom>
          <a:blipFill dpi="0" rotWithShape="1">
            <a:blip r:embed="rId6"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2" name="Rectangle 49"/>
          <p:cNvSpPr>
            <a:spLocks noChangeArrowheads="1"/>
          </p:cNvSpPr>
          <p:nvPr/>
        </p:nvSpPr>
        <p:spPr bwMode="gray">
          <a:xfrm>
            <a:off x="1703388" y="4511675"/>
            <a:ext cx="742950" cy="742950"/>
          </a:xfrm>
          <a:prstGeom prst="rect">
            <a:avLst/>
          </a:prstGeom>
          <a:solidFill>
            <a:schemeClr val="accent1">
              <a:alpha val="50000"/>
            </a:schemeClr>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3" name="Rectangle 50"/>
          <p:cNvSpPr>
            <a:spLocks noChangeArrowheads="1"/>
          </p:cNvSpPr>
          <p:nvPr/>
        </p:nvSpPr>
        <p:spPr bwMode="gray">
          <a:xfrm>
            <a:off x="128588" y="4511675"/>
            <a:ext cx="741363" cy="742950"/>
          </a:xfrm>
          <a:prstGeom prst="rect">
            <a:avLst/>
          </a:prstGeom>
          <a:solidFill>
            <a:schemeClr val="bg1">
              <a:alpha val="50000"/>
            </a:schemeClr>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4" name="Rectangle 52"/>
          <p:cNvSpPr>
            <a:spLocks noChangeArrowheads="1"/>
          </p:cNvSpPr>
          <p:nvPr/>
        </p:nvSpPr>
        <p:spPr bwMode="gray">
          <a:xfrm>
            <a:off x="2492375" y="5314950"/>
            <a:ext cx="742950" cy="742950"/>
          </a:xfrm>
          <a:prstGeom prst="rect">
            <a:avLst/>
          </a:prstGeom>
          <a:solidFill>
            <a:schemeClr val="tx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44" name="Group 7"/>
          <p:cNvGrpSpPr/>
          <p:nvPr/>
        </p:nvGrpSpPr>
        <p:grpSpPr>
          <a:xfrm rot="10800000">
            <a:off x="6003925" y="1778000"/>
            <a:ext cx="2768600" cy="779463"/>
            <a:chOff x="1566" y="164"/>
            <a:chExt cx="1455" cy="425"/>
          </a:xfrm>
        </p:grpSpPr>
        <p:sp>
          <p:nvSpPr>
            <p:cNvPr id="45" name="Freeform 8"/>
            <p:cNvSpPr/>
            <p:nvPr/>
          </p:nvSpPr>
          <p:spPr bwMode="gray">
            <a:xfrm>
              <a:off x="1894" y="468"/>
              <a:ext cx="38"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46" name="Freeform 9"/>
            <p:cNvSpPr/>
            <p:nvPr/>
          </p:nvSpPr>
          <p:spPr bwMode="gray">
            <a:xfrm>
              <a:off x="2271" y="455"/>
              <a:ext cx="45" cy="138"/>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47" name="Freeform 10"/>
            <p:cNvSpPr/>
            <p:nvPr/>
          </p:nvSpPr>
          <p:spPr bwMode="gray">
            <a:xfrm>
              <a:off x="178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48" name="Freeform 11"/>
            <p:cNvSpPr/>
            <p:nvPr/>
          </p:nvSpPr>
          <p:spPr bwMode="gray">
            <a:xfrm>
              <a:off x="2795" y="378"/>
              <a:ext cx="143"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49" name="Freeform 12"/>
            <p:cNvSpPr/>
            <p:nvPr/>
          </p:nvSpPr>
          <p:spPr bwMode="gray">
            <a:xfrm>
              <a:off x="2634" y="457"/>
              <a:ext cx="88"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0" name="Freeform 13"/>
            <p:cNvSpPr/>
            <p:nvPr/>
          </p:nvSpPr>
          <p:spPr bwMode="gray">
            <a:xfrm>
              <a:off x="2433" y="405"/>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1" name="Freeform 14"/>
            <p:cNvSpPr/>
            <p:nvPr/>
          </p:nvSpPr>
          <p:spPr bwMode="gray">
            <a:xfrm>
              <a:off x="1917" y="238"/>
              <a:ext cx="164" cy="357"/>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2" name="Freeform 15"/>
            <p:cNvSpPr/>
            <p:nvPr/>
          </p:nvSpPr>
          <p:spPr bwMode="gray">
            <a:xfrm>
              <a:off x="2515" y="384"/>
              <a:ext cx="93" cy="209"/>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3" name="Freeform 16"/>
            <p:cNvSpPr/>
            <p:nvPr/>
          </p:nvSpPr>
          <p:spPr bwMode="gray">
            <a:xfrm>
              <a:off x="1567" y="302"/>
              <a:ext cx="128" cy="293"/>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4" name="Freeform 17"/>
            <p:cNvSpPr/>
            <p:nvPr/>
          </p:nvSpPr>
          <p:spPr bwMode="gray">
            <a:xfrm>
              <a:off x="2599" y="339"/>
              <a:ext cx="68" cy="254"/>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5" name="Freeform 18"/>
            <p:cNvSpPr/>
            <p:nvPr/>
          </p:nvSpPr>
          <p:spPr bwMode="gray">
            <a:xfrm>
              <a:off x="1674" y="167"/>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6" name="Freeform 19"/>
            <p:cNvSpPr/>
            <p:nvPr/>
          </p:nvSpPr>
          <p:spPr bwMode="gray">
            <a:xfrm>
              <a:off x="2065" y="367"/>
              <a:ext cx="100" cy="229"/>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7" name="Freeform 20"/>
            <p:cNvSpPr/>
            <p:nvPr/>
          </p:nvSpPr>
          <p:spPr bwMode="gray">
            <a:xfrm>
              <a:off x="2921" y="367"/>
              <a:ext cx="100" cy="229"/>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8" name="Freeform 21"/>
            <p:cNvSpPr/>
            <p:nvPr/>
          </p:nvSpPr>
          <p:spPr bwMode="gray">
            <a:xfrm>
              <a:off x="2273" y="187"/>
              <a:ext cx="175"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9" name="Freeform 22"/>
            <p:cNvSpPr/>
            <p:nvPr/>
          </p:nvSpPr>
          <p:spPr bwMode="gray">
            <a:xfrm>
              <a:off x="2161" y="223"/>
              <a:ext cx="97" cy="370"/>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60" name="Freeform 23"/>
            <p:cNvSpPr/>
            <p:nvPr/>
          </p:nvSpPr>
          <p:spPr bwMode="gray">
            <a:xfrm>
              <a:off x="2708" y="223"/>
              <a:ext cx="97" cy="370"/>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sp>
        <p:nvSpPr>
          <p:cNvPr id="61" name="Freeform 27" descr="Dark upward diagonal"/>
          <p:cNvSpPr/>
          <p:nvPr/>
        </p:nvSpPr>
        <p:spPr bwMode="gray">
          <a:xfrm>
            <a:off x="85725" y="76200"/>
            <a:ext cx="8977313" cy="500063"/>
          </a:xfrm>
          <a:custGeom>
            <a:avLst/>
            <a:gdLst/>
            <a:ahLst/>
            <a:cxnLst>
              <a:cxn ang="0">
                <a:pos x="0" y="1"/>
              </a:cxn>
              <a:cxn ang="0">
                <a:pos x="5546" y="0"/>
              </a:cxn>
              <a:cxn ang="0">
                <a:pos x="5655" y="84"/>
              </a:cxn>
              <a:cxn ang="0">
                <a:pos x="5649" y="315"/>
              </a:cxn>
              <a:cxn ang="0">
                <a:pos x="1" y="314"/>
              </a:cxn>
              <a:cxn ang="0">
                <a:pos x="0" y="1"/>
              </a:cxn>
            </a:cxnLst>
            <a:rect l="0" t="0" r="r" b="b"/>
            <a:pathLst>
              <a:path w="5655" h="315">
                <a:moveTo>
                  <a:pt x="0" y="1"/>
                </a:moveTo>
                <a:lnTo>
                  <a:pt x="5546" y="0"/>
                </a:lnTo>
                <a:cubicBezTo>
                  <a:pt x="5652" y="0"/>
                  <a:pt x="5655" y="84"/>
                  <a:pt x="5655" y="84"/>
                </a:cubicBezTo>
                <a:lnTo>
                  <a:pt x="5649" y="315"/>
                </a:lnTo>
                <a:lnTo>
                  <a:pt x="1" y="314"/>
                </a:lnTo>
                <a:lnTo>
                  <a:pt x="0" y="1"/>
                </a:lnTo>
                <a:close/>
              </a:path>
            </a:pathLst>
          </a:custGeom>
          <a:pattFill prst="dkUpDiag">
            <a:fgClr>
              <a:schemeClr val="bg1">
                <a:alpha val="77000"/>
              </a:schemeClr>
            </a:fgClr>
            <a:bgClr>
              <a:schemeClr val="tx1">
                <a:alpha val="77000"/>
              </a:schemeClr>
            </a:bgClr>
          </a:patt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1" u="none" strike="noStrike" kern="1200" cap="none" spc="0" normalizeH="0" baseline="0" noProof="0" dirty="0" smtClean="0">
                <a:ln>
                  <a:noFill/>
                </a:ln>
                <a:solidFill>
                  <a:srgbClr val="FFFFFF"/>
                </a:solidFill>
                <a:effectLst/>
                <a:uLnTx/>
                <a:uFillTx/>
                <a:latin typeface="等线" panose="02010600030101010101" pitchFamily="2" charset="-122"/>
                <a:ea typeface="等线" panose="02010600030101010101" pitchFamily="2" charset="-122"/>
                <a:cs typeface="+mn-cs"/>
              </a:rPr>
              <a:t>郑州大学计算机与人工智能学院</a:t>
            </a:r>
            <a:endParaRPr kumimoji="0" lang="zh-CN" altLang="en-US" sz="3200" b="1" i="1" u="none" strike="noStrike" kern="1200" cap="none" spc="0" normalizeH="0" baseline="0" noProof="0" dirty="0" smtClean="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62" name="Rectangle 28"/>
          <p:cNvSpPr>
            <a:spLocks noChangeArrowheads="1"/>
          </p:cNvSpPr>
          <p:nvPr/>
        </p:nvSpPr>
        <p:spPr bwMode="gray">
          <a:xfrm>
            <a:off x="114300" y="6610350"/>
            <a:ext cx="8931275" cy="163513"/>
          </a:xfrm>
          <a:prstGeom prst="rect">
            <a:avLst/>
          </a:prstGeom>
          <a:solidFill>
            <a:schemeClr val="accent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40" name="Group 75"/>
          <p:cNvGrpSpPr/>
          <p:nvPr/>
        </p:nvGrpSpPr>
        <p:grpSpPr>
          <a:xfrm>
            <a:off x="112713" y="5954713"/>
            <a:ext cx="8936037" cy="631825"/>
            <a:chOff x="71" y="3751"/>
            <a:chExt cx="5629" cy="398"/>
          </a:xfrm>
        </p:grpSpPr>
        <p:sp>
          <p:nvSpPr>
            <p:cNvPr id="41" name="Freeform 24"/>
            <p:cNvSpPr/>
            <p:nvPr/>
          </p:nvSpPr>
          <p:spPr bwMode="gray">
            <a:xfrm>
              <a:off x="71" y="3751"/>
              <a:ext cx="5626" cy="349"/>
            </a:xfrm>
            <a:custGeom>
              <a:avLst/>
              <a:gdLst/>
              <a:ahLst/>
              <a:cxnLst>
                <a:cxn ang="0">
                  <a:pos x="5626" y="349"/>
                </a:cxn>
                <a:cxn ang="0">
                  <a:pos x="0" y="349"/>
                </a:cxn>
                <a:cxn ang="0">
                  <a:pos x="0" y="187"/>
                </a:cxn>
                <a:cxn ang="0">
                  <a:pos x="0" y="114"/>
                </a:cxn>
                <a:cxn ang="0">
                  <a:pos x="4064" y="118"/>
                </a:cxn>
                <a:cxn ang="0">
                  <a:pos x="4329" y="0"/>
                </a:cxn>
                <a:cxn ang="0">
                  <a:pos x="5623" y="0"/>
                </a:cxn>
                <a:cxn ang="0">
                  <a:pos x="5626" y="349"/>
                </a:cxn>
              </a:cxnLst>
              <a:rect l="0" t="0" r="r" b="b"/>
              <a:pathLst>
                <a:path w="5626" h="349">
                  <a:moveTo>
                    <a:pt x="5626" y="349"/>
                  </a:moveTo>
                  <a:lnTo>
                    <a:pt x="0" y="349"/>
                  </a:lnTo>
                  <a:lnTo>
                    <a:pt x="0" y="187"/>
                  </a:lnTo>
                  <a:lnTo>
                    <a:pt x="0" y="114"/>
                  </a:lnTo>
                  <a:cubicBezTo>
                    <a:pt x="678" y="103"/>
                    <a:pt x="3343" y="137"/>
                    <a:pt x="4064" y="118"/>
                  </a:cubicBezTo>
                  <a:lnTo>
                    <a:pt x="4329" y="0"/>
                  </a:lnTo>
                  <a:lnTo>
                    <a:pt x="5623" y="0"/>
                  </a:lnTo>
                  <a:lnTo>
                    <a:pt x="5626" y="349"/>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42" name="Freeform 25"/>
            <p:cNvSpPr/>
            <p:nvPr/>
          </p:nvSpPr>
          <p:spPr bwMode="gray">
            <a:xfrm>
              <a:off x="71" y="3800"/>
              <a:ext cx="5626" cy="349"/>
            </a:xfrm>
            <a:custGeom>
              <a:avLst/>
              <a:gdLst/>
              <a:ahLst/>
              <a:cxnLst>
                <a:cxn ang="0">
                  <a:pos x="5626" y="349"/>
                </a:cxn>
                <a:cxn ang="0">
                  <a:pos x="0" y="349"/>
                </a:cxn>
                <a:cxn ang="0">
                  <a:pos x="0" y="187"/>
                </a:cxn>
                <a:cxn ang="0">
                  <a:pos x="0" y="114"/>
                </a:cxn>
                <a:cxn ang="0">
                  <a:pos x="4082" y="118"/>
                </a:cxn>
                <a:cxn ang="0">
                  <a:pos x="4345" y="0"/>
                </a:cxn>
                <a:cxn ang="0">
                  <a:pos x="5623" y="6"/>
                </a:cxn>
                <a:cxn ang="0">
                  <a:pos x="5626" y="349"/>
                </a:cxn>
              </a:cxnLst>
              <a:rect l="0" t="0" r="r" b="b"/>
              <a:pathLst>
                <a:path w="5626" h="349">
                  <a:moveTo>
                    <a:pt x="5626" y="349"/>
                  </a:moveTo>
                  <a:lnTo>
                    <a:pt x="0" y="349"/>
                  </a:lnTo>
                  <a:lnTo>
                    <a:pt x="0" y="187"/>
                  </a:lnTo>
                  <a:lnTo>
                    <a:pt x="0" y="114"/>
                  </a:lnTo>
                  <a:cubicBezTo>
                    <a:pt x="680" y="103"/>
                    <a:pt x="3358" y="137"/>
                    <a:pt x="4082" y="118"/>
                  </a:cubicBezTo>
                  <a:lnTo>
                    <a:pt x="4345" y="0"/>
                  </a:lnTo>
                  <a:lnTo>
                    <a:pt x="5623" y="6"/>
                  </a:lnTo>
                  <a:lnTo>
                    <a:pt x="5626" y="349"/>
                  </a:lnTo>
                  <a:close/>
                </a:path>
              </a:pathLst>
            </a:custGeom>
            <a:solidFill>
              <a:schemeClr val="bg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43" name="Freeform 26"/>
            <p:cNvSpPr/>
            <p:nvPr/>
          </p:nvSpPr>
          <p:spPr bwMode="gray">
            <a:xfrm>
              <a:off x="4209" y="3833"/>
              <a:ext cx="1491" cy="88"/>
            </a:xfrm>
            <a:custGeom>
              <a:avLst/>
              <a:gdLst/>
              <a:ahLst/>
              <a:cxnLst>
                <a:cxn ang="0">
                  <a:pos x="0" y="84"/>
                </a:cxn>
                <a:cxn ang="0">
                  <a:pos x="223" y="0"/>
                </a:cxn>
                <a:cxn ang="0">
                  <a:pos x="1491" y="0"/>
                </a:cxn>
                <a:cxn ang="0">
                  <a:pos x="1488" y="60"/>
                </a:cxn>
                <a:cxn ang="0">
                  <a:pos x="383" y="59"/>
                </a:cxn>
                <a:cxn ang="0">
                  <a:pos x="273" y="88"/>
                </a:cxn>
                <a:cxn ang="0">
                  <a:pos x="0" y="84"/>
                </a:cxn>
              </a:cxnLst>
              <a:rect l="0" t="0" r="r" b="b"/>
              <a:pathLst>
                <a:path w="1491" h="88">
                  <a:moveTo>
                    <a:pt x="0" y="84"/>
                  </a:moveTo>
                  <a:lnTo>
                    <a:pt x="223" y="0"/>
                  </a:lnTo>
                  <a:lnTo>
                    <a:pt x="1491" y="0"/>
                  </a:lnTo>
                  <a:lnTo>
                    <a:pt x="1488" y="60"/>
                  </a:lnTo>
                  <a:lnTo>
                    <a:pt x="383" y="59"/>
                  </a:lnTo>
                  <a:lnTo>
                    <a:pt x="273" y="88"/>
                  </a:lnTo>
                  <a:lnTo>
                    <a:pt x="0" y="84"/>
                  </a:lnTo>
                  <a:close/>
                </a:path>
              </a:pathLst>
            </a:custGeom>
            <a:solidFill>
              <a:srgbClr val="FFFFFF">
                <a:alpha val="30000"/>
              </a:srgbClr>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sp>
        <p:nvSpPr>
          <p:cNvPr id="34" name="Rectangle 73"/>
          <p:cNvSpPr>
            <a:spLocks noChangeArrowheads="1"/>
          </p:cNvSpPr>
          <p:nvPr/>
        </p:nvSpPr>
        <p:spPr bwMode="gray">
          <a:xfrm>
            <a:off x="1698625" y="3705225"/>
            <a:ext cx="742950" cy="742950"/>
          </a:xfrm>
          <a:prstGeom prst="rect">
            <a:avLst/>
          </a:prstGeom>
          <a:solidFill>
            <a:schemeClr val="accent1">
              <a:alpha val="50000"/>
            </a:schemeClr>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5" name="Rectangle 44" descr="3"/>
          <p:cNvSpPr>
            <a:spLocks noChangeArrowheads="1"/>
          </p:cNvSpPr>
          <p:nvPr/>
        </p:nvSpPr>
        <p:spPr bwMode="gray">
          <a:xfrm>
            <a:off x="2492375" y="4510088"/>
            <a:ext cx="742950" cy="744538"/>
          </a:xfrm>
          <a:prstGeom prst="rect">
            <a:avLst/>
          </a:prstGeom>
          <a:blipFill dpi="0" rotWithShape="1">
            <a:blip r:embed="rId7"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6" name="Rectangle 34" descr="5"/>
          <p:cNvSpPr>
            <a:spLocks noChangeArrowheads="1"/>
          </p:cNvSpPr>
          <p:nvPr/>
        </p:nvSpPr>
        <p:spPr bwMode="gray">
          <a:xfrm>
            <a:off x="915988" y="4510088"/>
            <a:ext cx="742950" cy="744538"/>
          </a:xfrm>
          <a:prstGeom prst="rect">
            <a:avLst/>
          </a:prstGeom>
          <a:blipFill dpi="0" rotWithShape="1">
            <a:blip r:embed="rId8"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7" name="Rectangle 59"/>
          <p:cNvSpPr>
            <a:spLocks noChangeArrowheads="1"/>
          </p:cNvSpPr>
          <p:nvPr/>
        </p:nvSpPr>
        <p:spPr bwMode="gray">
          <a:xfrm>
            <a:off x="1703388" y="5314950"/>
            <a:ext cx="742950" cy="742950"/>
          </a:xfrm>
          <a:prstGeom prst="rect">
            <a:avLst/>
          </a:prstGeom>
          <a:solidFill>
            <a:srgbClr val="DDDDDD"/>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8" name="Rectangle 54"/>
          <p:cNvSpPr>
            <a:spLocks noChangeArrowheads="1"/>
          </p:cNvSpPr>
          <p:nvPr/>
        </p:nvSpPr>
        <p:spPr bwMode="gray">
          <a:xfrm>
            <a:off x="128588" y="3705225"/>
            <a:ext cx="742950" cy="742950"/>
          </a:xfrm>
          <a:prstGeom prst="rect">
            <a:avLst/>
          </a:prstGeom>
          <a:solidFill>
            <a:srgbClr val="DDDDDD"/>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9" name="Rectangle 56"/>
          <p:cNvSpPr>
            <a:spLocks noChangeArrowheads="1"/>
          </p:cNvSpPr>
          <p:nvPr/>
        </p:nvSpPr>
        <p:spPr bwMode="gray">
          <a:xfrm>
            <a:off x="2492375" y="3705225"/>
            <a:ext cx="742950" cy="742950"/>
          </a:xfrm>
          <a:prstGeom prst="rect">
            <a:avLst/>
          </a:prstGeom>
          <a:solidFill>
            <a:srgbClr val="DDDDDD"/>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075" name="Rectangle 3"/>
          <p:cNvSpPr>
            <a:spLocks noGrp="1" noChangeArrowheads="1"/>
          </p:cNvSpPr>
          <p:nvPr>
            <p:ph type="subTitle" idx="1"/>
          </p:nvPr>
        </p:nvSpPr>
        <p:spPr>
          <a:xfrm>
            <a:off x="4114800" y="6196013"/>
            <a:ext cx="4811713" cy="403225"/>
          </a:xfrm>
        </p:spPr>
        <p:txBody>
          <a:bodyPr/>
          <a:lstStyle>
            <a:lvl1pPr marL="0" indent="0" algn="r">
              <a:buFontTx/>
              <a:buNone/>
              <a:defRPr sz="1600" i="1">
                <a:solidFill>
                  <a:srgbClr val="FFFFFF"/>
                </a:solidFill>
                <a:latin typeface="Times New Roman" panose="02020603050405020304" pitchFamily="18" charset="0"/>
              </a:defRPr>
            </a:lvl1pPr>
          </a:lstStyle>
          <a:p>
            <a:r>
              <a:rPr lang="zh-CN" altLang="en-US" smtClean="0"/>
              <a:t>单击此处编辑母版副标题样式</a:t>
            </a:r>
            <a:endParaRPr lang="en-US" altLang="zh-CN" dirty="0"/>
          </a:p>
        </p:txBody>
      </p:sp>
      <p:sp>
        <p:nvSpPr>
          <p:cNvPr id="3074" name="Rectangle 2"/>
          <p:cNvSpPr>
            <a:spLocks noGrp="1" noChangeArrowheads="1"/>
          </p:cNvSpPr>
          <p:nvPr>
            <p:ph type="ctrTitle"/>
          </p:nvPr>
        </p:nvSpPr>
        <p:spPr>
          <a:xfrm>
            <a:off x="2819400" y="2819400"/>
            <a:ext cx="6019800" cy="1470025"/>
          </a:xfrm>
        </p:spPr>
        <p:txBody>
          <a:bodyPr/>
          <a:lstStyle>
            <a:lvl1pPr algn="r">
              <a:defRPr sz="4800">
                <a:solidFill>
                  <a:srgbClr val="000000"/>
                </a:solidFill>
              </a:defRPr>
            </a:lvl1pPr>
          </a:lstStyle>
          <a:p>
            <a:r>
              <a:rPr lang="zh-CN" altLang="en-US" smtClean="0"/>
              <a:t>单击此处编辑母版标题样式</a:t>
            </a:r>
            <a:endParaRPr lang="en-US" altLang="zh-CN"/>
          </a:p>
        </p:txBody>
      </p:sp>
      <p:sp>
        <p:nvSpPr>
          <p:cNvPr id="77" name="Rectangle 4"/>
          <p:cNvSpPr>
            <a:spLocks noGrp="1" noChangeArrowheads="1"/>
          </p:cNvSpPr>
          <p:nvPr>
            <p:ph type="dt" sz="half" idx="2"/>
          </p:nvPr>
        </p:nvSpPr>
        <p:spPr bwMode="gray">
          <a:xfrm>
            <a:off x="231775" y="6445250"/>
            <a:ext cx="2205038" cy="3175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8" name="Rectangle 5"/>
          <p:cNvSpPr>
            <a:spLocks noGrp="1" noChangeArrowheads="1"/>
          </p:cNvSpPr>
          <p:nvPr>
            <p:ph type="ftr" sz="quarter" idx="3"/>
          </p:nvPr>
        </p:nvSpPr>
        <p:spPr bwMode="gray">
          <a:xfrm>
            <a:off x="2574925" y="6445250"/>
            <a:ext cx="2990850" cy="3175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9" name="Rectangle 6"/>
          <p:cNvSpPr>
            <a:spLocks noGrp="1" noChangeArrowheads="1"/>
          </p:cNvSpPr>
          <p:nvPr>
            <p:ph type="sldNum" sz="quarter" idx="4"/>
          </p:nvPr>
        </p:nvSpPr>
        <p:spPr bwMode="gray">
          <a:xfrm>
            <a:off x="6804025" y="6540500"/>
            <a:ext cx="2205038" cy="3175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4A05EC9-FF28-45AC-A5CC-9BC1C014C430}"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ppt_x</p:attrName>
                                        </p:attrNameLst>
                                      </p:cBhvr>
                                      <p:tavLst>
                                        <p:tav tm="0">
                                          <p:val>
                                            <p:strVal val="#ppt_x-.2"/>
                                          </p:val>
                                        </p:tav>
                                        <p:tav tm="100000">
                                          <p:val>
                                            <p:strVal val="#ppt_x"/>
                                          </p:val>
                                        </p:tav>
                                      </p:tavLst>
                                    </p:anim>
                                    <p:anim calcmode="lin" valueType="num">
                                      <p:cBhvr>
                                        <p:cTn id="8" dur="1000" fill="hold"/>
                                        <p:tgtEl>
                                          <p:spTgt spid="61"/>
                                        </p:tgtEl>
                                        <p:attrNameLst>
                                          <p:attrName>ppt_y</p:attrName>
                                        </p:attrNameLst>
                                      </p:cBhvr>
                                      <p:tavLst>
                                        <p:tav tm="0">
                                          <p:val>
                                            <p:strVal val="#ppt_y"/>
                                          </p:val>
                                        </p:tav>
                                        <p:tav tm="100000">
                                          <p:val>
                                            <p:strVal val="#ppt_y"/>
                                          </p:val>
                                        </p:tav>
                                      </p:tavLst>
                                    </p:anim>
                                    <p:animEffect transition="in" filter="wipe(right)" prLst="gradientSize: 0.1">
                                      <p:cBhvr>
                                        <p:cTn id="9" dur="1000"/>
                                        <p:tgtEl>
                                          <p:spTgt spid="61"/>
                                        </p:tgtEl>
                                      </p:cBhvr>
                                    </p:animEffect>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wipe(right)">
                                      <p:cBhvr>
                                        <p:cTn id="13" dur="500"/>
                                        <p:tgtEl>
                                          <p:spTgt spid="67"/>
                                        </p:tgtEl>
                                      </p:cBhvr>
                                    </p:animEffect>
                                  </p:childTnLst>
                                </p:cTn>
                              </p:par>
                              <p:par>
                                <p:cTn id="14" presetID="22" presetClass="entr" presetSubtype="8"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left)">
                                      <p:cBhvr>
                                        <p:cTn id="16" dur="500"/>
                                        <p:tgtEl>
                                          <p:spTgt spid="6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left)">
                                      <p:cBhvr>
                                        <p:cTn id="19" dur="1000"/>
                                        <p:tgtEl>
                                          <p:spTgt spid="62"/>
                                        </p:tgtEl>
                                      </p:cBhvr>
                                    </p:animEffect>
                                  </p:childTnLst>
                                </p:cTn>
                              </p:par>
                              <p:par>
                                <p:cTn id="20" presetID="22" presetClass="entr" presetSubtype="2"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right)">
                                      <p:cBhvr>
                                        <p:cTn id="22" dur="500"/>
                                        <p:tgtEl>
                                          <p:spTgt spid="40"/>
                                        </p:tgtEl>
                                      </p:cBhvr>
                                    </p:animEffect>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up)">
                                      <p:cBhvr>
                                        <p:cTn id="26" dur="500"/>
                                        <p:tgtEl>
                                          <p:spTgt spid="44"/>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1000"/>
                                        <p:tgtEl>
                                          <p:spTgt spid="76"/>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childTnLst>
                                </p:cTn>
                              </p:par>
                            </p:childTnLst>
                          </p:cTn>
                        </p:par>
                        <p:par>
                          <p:cTn id="35" fill="hold">
                            <p:stCondLst>
                              <p:cond delay="4000"/>
                            </p:stCondLst>
                            <p:childTnLst>
                              <p:par>
                                <p:cTn id="36" presetID="10" presetClass="exit" presetSubtype="0" fill="hold" grpId="0" nodeType="afterEffect">
                                  <p:stCondLst>
                                    <p:cond delay="0"/>
                                  </p:stCondLst>
                                  <p:childTnLst>
                                    <p:animEffect transition="out" filter="fade">
                                      <p:cBhvr>
                                        <p:cTn id="37" dur="1000"/>
                                        <p:tgtEl>
                                          <p:spTgt spid="39"/>
                                        </p:tgtEl>
                                      </p:cBhvr>
                                    </p:animEffect>
                                    <p:set>
                                      <p:cBhvr>
                                        <p:cTn id="38" dur="1" fill="hold">
                                          <p:stCondLst>
                                            <p:cond delay="999"/>
                                          </p:stCondLst>
                                        </p:cTn>
                                        <p:tgtEl>
                                          <p:spTgt spid="39"/>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1000"/>
                                        <p:tgtEl>
                                          <p:spTgt spid="71"/>
                                        </p:tgtEl>
                                      </p:cBhvr>
                                    </p:animEffect>
                                  </p:childTnLst>
                                </p:cTn>
                              </p:par>
                              <p:par>
                                <p:cTn id="42" presetID="10" presetClass="entr" presetSubtype="0" fill="hold"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1000"/>
                                        <p:tgtEl>
                                          <p:spTgt spid="75"/>
                                        </p:tgtEl>
                                      </p:cBhvr>
                                    </p:animEffect>
                                  </p:childTnLst>
                                </p:cTn>
                              </p:par>
                            </p:childTnLst>
                          </p:cTn>
                        </p:par>
                        <p:par>
                          <p:cTn id="45" fill="hold">
                            <p:stCondLst>
                              <p:cond delay="5000"/>
                            </p:stCondLst>
                            <p:childTnLst>
                              <p:par>
                                <p:cTn id="46" presetID="10" presetClass="exit" presetSubtype="0" fill="hold" grpId="0" nodeType="afterEffect">
                                  <p:stCondLst>
                                    <p:cond delay="0"/>
                                  </p:stCondLst>
                                  <p:childTnLst>
                                    <p:animEffect transition="out" filter="fade">
                                      <p:cBhvr>
                                        <p:cTn id="47" dur="1000"/>
                                        <p:tgtEl>
                                          <p:spTgt spid="72"/>
                                        </p:tgtEl>
                                      </p:cBhvr>
                                    </p:animEffect>
                                    <p:set>
                                      <p:cBhvr>
                                        <p:cTn id="48" dur="1" fill="hold">
                                          <p:stCondLst>
                                            <p:cond delay="999"/>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animBg="1"/>
      <p:bldP spid="61" grpId="0" animBg="1"/>
      <p:bldP spid="62" grpId="0" animBg="1"/>
      <p:bldP spid="67" grpId="0" animBg="1"/>
      <p:bldP spid="71" grpId="0" animBg="1"/>
      <p:bldP spid="72" grpId="0" animBg="1"/>
      <p:bldP spid="7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173E28A-5355-412E-92BB-CB72B4D8DBD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8125"/>
            <a:ext cx="2057400" cy="5934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38125"/>
            <a:ext cx="6019800" cy="59340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173E28A-5355-412E-92BB-CB72B4D8DBD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38275"/>
            <a:ext cx="4038600" cy="47339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38275"/>
            <a:ext cx="4038600" cy="47339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173E28A-5355-412E-92BB-CB72B4D8DBD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438275"/>
            <a:ext cx="8229600" cy="47339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单击图标添加表格</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173E28A-5355-412E-92BB-CB72B4D8DBD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图表占位符 2"/>
          <p:cNvSpPr>
            <a:spLocks noGrp="1"/>
          </p:cNvSpPr>
          <p:nvPr>
            <p:ph type="chart" idx="1" hasCustomPrompt="1"/>
          </p:nvPr>
        </p:nvSpPr>
        <p:spPr>
          <a:xfrm>
            <a:off x="457200" y="1438275"/>
            <a:ext cx="8229600" cy="47339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单击图标添加图表</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173E28A-5355-412E-92BB-CB72B4D8DBD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SmartArt 占位符 2"/>
          <p:cNvSpPr>
            <a:spLocks noGrp="1"/>
          </p:cNvSpPr>
          <p:nvPr>
            <p:ph type="dgm" idx="1" hasCustomPrompt="1"/>
          </p:nvPr>
        </p:nvSpPr>
        <p:spPr>
          <a:xfrm>
            <a:off x="457200" y="1438275"/>
            <a:ext cx="8229600" cy="47339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 </a:t>
            </a:r>
            <a:r>
              <a:rPr kumimoji="0" lang="en-US" altLang="zh-CN"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SmartArt </a:t>
            </a: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图形</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173E28A-5355-412E-92BB-CB72B4D8DBD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AndTx">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719263"/>
            <a:ext cx="4038600" cy="21288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57200" y="4000500"/>
            <a:ext cx="4038600" cy="21304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half" idx="3"/>
          </p:nvPr>
        </p:nvSpPr>
        <p:spPr>
          <a:xfrm>
            <a:off x="4648200" y="1719263"/>
            <a:ext cx="40386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173E28A-5355-412E-92BB-CB72B4D8DBD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rgbClr val="FFFFFF"/>
        </a:solidFill>
        <a:effectLst/>
      </p:bgPr>
    </p:bg>
    <p:spTree>
      <p:nvGrpSpPr>
        <p:cNvPr id="1" name=""/>
        <p:cNvGrpSpPr/>
        <p:nvPr/>
      </p:nvGrpSpPr>
      <p:grpSpPr>
        <a:xfrm>
          <a:off x="0" y="0"/>
          <a:ext cx="0" cy="0"/>
          <a:chOff x="0" y="0"/>
          <a:chExt cx="0" cy="0"/>
        </a:xfrm>
      </p:grpSpPr>
      <p:pic>
        <p:nvPicPr>
          <p:cNvPr id="75" name="Picture 43" descr="1"/>
          <p:cNvPicPr>
            <a:picLocks noChangeAspect="1"/>
          </p:cNvPicPr>
          <p:nvPr/>
        </p:nvPicPr>
        <p:blipFill>
          <a:blip r:embed="rId2"/>
          <a:stretch>
            <a:fillRect/>
          </a:stretch>
        </p:blipFill>
        <p:spPr>
          <a:xfrm>
            <a:off x="130175" y="2911475"/>
            <a:ext cx="1347788" cy="1531938"/>
          </a:xfrm>
          <a:prstGeom prst="rect">
            <a:avLst/>
          </a:prstGeom>
          <a:noFill/>
          <a:ln w="9525">
            <a:noFill/>
          </a:ln>
        </p:spPr>
      </p:pic>
      <p:sp>
        <p:nvSpPr>
          <p:cNvPr id="76" name="Rectangle 70" descr="2"/>
          <p:cNvSpPr>
            <a:spLocks noChangeArrowheads="1"/>
          </p:cNvSpPr>
          <p:nvPr/>
        </p:nvSpPr>
        <p:spPr bwMode="gray">
          <a:xfrm>
            <a:off x="1701800" y="3705225"/>
            <a:ext cx="744538" cy="742950"/>
          </a:xfrm>
          <a:prstGeom prst="rect">
            <a:avLst/>
          </a:prstGeom>
          <a:blipFill dpi="0" rotWithShape="1">
            <a:blip r:embed="rId3"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nvGrpSpPr>
          <p:cNvPr id="63" name="Group 74"/>
          <p:cNvGrpSpPr/>
          <p:nvPr/>
        </p:nvGrpSpPr>
        <p:grpSpPr>
          <a:xfrm>
            <a:off x="85725" y="854075"/>
            <a:ext cx="8982075" cy="1131888"/>
            <a:chOff x="54" y="538"/>
            <a:chExt cx="5658" cy="713"/>
          </a:xfrm>
        </p:grpSpPr>
        <p:sp>
          <p:nvSpPr>
            <p:cNvPr id="64" name="Freeform 30"/>
            <p:cNvSpPr/>
            <p:nvPr/>
          </p:nvSpPr>
          <p:spPr bwMode="gray">
            <a:xfrm>
              <a:off x="54" y="736"/>
              <a:ext cx="5658" cy="515"/>
            </a:xfrm>
            <a:custGeom>
              <a:avLst/>
              <a:gdLst/>
              <a:ahLst/>
              <a:cxnLst>
                <a:cxn ang="0">
                  <a:pos x="0" y="0"/>
                </a:cxn>
                <a:cxn ang="0">
                  <a:pos x="5446" y="0"/>
                </a:cxn>
                <a:cxn ang="0">
                  <a:pos x="5446" y="312"/>
                </a:cxn>
                <a:cxn ang="0">
                  <a:pos x="5446" y="451"/>
                </a:cxn>
                <a:cxn ang="0">
                  <a:pos x="1512" y="443"/>
                </a:cxn>
                <a:cxn ang="0">
                  <a:pos x="1288" y="584"/>
                </a:cxn>
                <a:cxn ang="0">
                  <a:pos x="0" y="590"/>
                </a:cxn>
                <a:cxn ang="0">
                  <a:pos x="0" y="0"/>
                </a:cxn>
              </a:cxnLst>
              <a:rect l="0" t="0" r="r" b="b"/>
              <a:pathLst>
                <a:path w="5446" h="590">
                  <a:moveTo>
                    <a:pt x="0" y="0"/>
                  </a:moveTo>
                  <a:lnTo>
                    <a:pt x="5446" y="0"/>
                  </a:lnTo>
                  <a:lnTo>
                    <a:pt x="5446" y="312"/>
                  </a:lnTo>
                  <a:lnTo>
                    <a:pt x="5446" y="451"/>
                  </a:lnTo>
                  <a:cubicBezTo>
                    <a:pt x="4790" y="473"/>
                    <a:pt x="2205" y="421"/>
                    <a:pt x="1512" y="443"/>
                  </a:cubicBezTo>
                  <a:lnTo>
                    <a:pt x="1288" y="584"/>
                  </a:lnTo>
                  <a:lnTo>
                    <a:pt x="0" y="590"/>
                  </a:lnTo>
                  <a:lnTo>
                    <a:pt x="0" y="0"/>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5" name="Freeform 31"/>
            <p:cNvSpPr/>
            <p:nvPr/>
          </p:nvSpPr>
          <p:spPr bwMode="gray">
            <a:xfrm>
              <a:off x="54" y="538"/>
              <a:ext cx="5658" cy="655"/>
            </a:xfrm>
            <a:custGeom>
              <a:avLst/>
              <a:gdLst/>
              <a:ahLst/>
              <a:cxnLst>
                <a:cxn ang="0">
                  <a:pos x="1" y="0"/>
                </a:cxn>
                <a:cxn ang="0">
                  <a:pos x="5657" y="0"/>
                </a:cxn>
                <a:cxn ang="0">
                  <a:pos x="5658" y="534"/>
                </a:cxn>
                <a:cxn ang="0">
                  <a:pos x="1553" y="528"/>
                </a:cxn>
                <a:cxn ang="0">
                  <a:pos x="1317" y="651"/>
                </a:cxn>
                <a:cxn ang="0">
                  <a:pos x="0" y="655"/>
                </a:cxn>
                <a:cxn ang="0">
                  <a:pos x="1" y="0"/>
                </a:cxn>
              </a:cxnLst>
              <a:rect l="0" t="0" r="r" b="b"/>
              <a:pathLst>
                <a:path w="5658" h="655">
                  <a:moveTo>
                    <a:pt x="1" y="0"/>
                  </a:moveTo>
                  <a:lnTo>
                    <a:pt x="5657" y="0"/>
                  </a:lnTo>
                  <a:lnTo>
                    <a:pt x="5658" y="534"/>
                  </a:lnTo>
                  <a:lnTo>
                    <a:pt x="1553" y="528"/>
                  </a:lnTo>
                  <a:lnTo>
                    <a:pt x="1317" y="651"/>
                  </a:lnTo>
                  <a:lnTo>
                    <a:pt x="0" y="655"/>
                  </a:lnTo>
                  <a:lnTo>
                    <a:pt x="1" y="0"/>
                  </a:lnTo>
                  <a:close/>
                </a:path>
              </a:pathLst>
            </a:custGeom>
            <a:solidFill>
              <a:schemeClr val="bg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6" name="Freeform 32"/>
            <p:cNvSpPr/>
            <p:nvPr/>
          </p:nvSpPr>
          <p:spPr bwMode="gray">
            <a:xfrm>
              <a:off x="54" y="1062"/>
              <a:ext cx="1496" cy="98"/>
            </a:xfrm>
            <a:custGeom>
              <a:avLst/>
              <a:gdLst/>
              <a:ahLst/>
              <a:cxnLst>
                <a:cxn ang="0">
                  <a:pos x="1440" y="1"/>
                </a:cxn>
                <a:cxn ang="0">
                  <a:pos x="1261" y="112"/>
                </a:cxn>
                <a:cxn ang="0">
                  <a:pos x="0" y="110"/>
                </a:cxn>
                <a:cxn ang="0">
                  <a:pos x="0" y="49"/>
                </a:cxn>
                <a:cxn ang="0">
                  <a:pos x="1069" y="50"/>
                </a:cxn>
                <a:cxn ang="0">
                  <a:pos x="1142" y="0"/>
                </a:cxn>
                <a:cxn ang="0">
                  <a:pos x="1440" y="1"/>
                </a:cxn>
              </a:cxnLst>
              <a:rect l="0" t="0" r="r" b="b"/>
              <a:pathLst>
                <a:path w="1440" h="112">
                  <a:moveTo>
                    <a:pt x="1440" y="1"/>
                  </a:moveTo>
                  <a:lnTo>
                    <a:pt x="1261" y="112"/>
                  </a:lnTo>
                  <a:lnTo>
                    <a:pt x="0" y="110"/>
                  </a:lnTo>
                  <a:lnTo>
                    <a:pt x="0" y="49"/>
                  </a:lnTo>
                  <a:lnTo>
                    <a:pt x="1069" y="50"/>
                  </a:lnTo>
                  <a:lnTo>
                    <a:pt x="1142" y="0"/>
                  </a:lnTo>
                  <a:lnTo>
                    <a:pt x="1440" y="1"/>
                  </a:lnTo>
                  <a:close/>
                </a:path>
              </a:pathLst>
            </a:custGeom>
            <a:solidFill>
              <a:srgbClr val="FFFFFF">
                <a:alpha val="30000"/>
              </a:srgbClr>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sp>
        <p:nvSpPr>
          <p:cNvPr id="67" name="Rectangle 33"/>
          <p:cNvSpPr>
            <a:spLocks noChangeArrowheads="1"/>
          </p:cNvSpPr>
          <p:nvPr/>
        </p:nvSpPr>
        <p:spPr bwMode="gray">
          <a:xfrm>
            <a:off x="85725" y="609600"/>
            <a:ext cx="8982075" cy="185738"/>
          </a:xfrm>
          <a:prstGeom prst="rect">
            <a:avLst/>
          </a:prstGeom>
          <a:solidFill>
            <a:schemeClr val="accent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8" name="Rectangle 38" descr="1"/>
          <p:cNvSpPr>
            <a:spLocks noChangeArrowheads="1"/>
          </p:cNvSpPr>
          <p:nvPr/>
        </p:nvSpPr>
        <p:spPr bwMode="gray">
          <a:xfrm>
            <a:off x="4067175" y="4497388"/>
            <a:ext cx="741363" cy="742950"/>
          </a:xfrm>
          <a:prstGeom prst="rect">
            <a:avLst/>
          </a:prstGeom>
          <a:blipFill dpi="0" rotWithShape="1">
            <a:blip r:embed="rId4"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9" name="Rectangle 40" descr="7"/>
          <p:cNvSpPr>
            <a:spLocks noChangeArrowheads="1"/>
          </p:cNvSpPr>
          <p:nvPr/>
        </p:nvSpPr>
        <p:spPr bwMode="gray">
          <a:xfrm>
            <a:off x="3275013" y="5314950"/>
            <a:ext cx="742950" cy="742950"/>
          </a:xfrm>
          <a:prstGeom prst="rect">
            <a:avLst/>
          </a:prstGeom>
          <a:blipFill dpi="0" rotWithShape="1">
            <a:blip r:embed="rId5"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70" name="Rectangle 42"/>
          <p:cNvSpPr>
            <a:spLocks noChangeArrowheads="1"/>
          </p:cNvSpPr>
          <p:nvPr/>
        </p:nvSpPr>
        <p:spPr bwMode="gray">
          <a:xfrm>
            <a:off x="3282950" y="4510088"/>
            <a:ext cx="741363" cy="744538"/>
          </a:xfrm>
          <a:prstGeom prst="rect">
            <a:avLst/>
          </a:prstGeom>
          <a:solidFill>
            <a:srgbClr val="D7D7D7"/>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71" name="Rectangle 37" descr="6"/>
          <p:cNvSpPr>
            <a:spLocks noChangeArrowheads="1"/>
          </p:cNvSpPr>
          <p:nvPr/>
        </p:nvSpPr>
        <p:spPr bwMode="gray">
          <a:xfrm>
            <a:off x="1703388" y="5314950"/>
            <a:ext cx="742950" cy="742950"/>
          </a:xfrm>
          <a:prstGeom prst="rect">
            <a:avLst/>
          </a:prstGeom>
          <a:blipFill dpi="0" rotWithShape="1">
            <a:blip r:embed="rId6"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72" name="Rectangle 49"/>
          <p:cNvSpPr>
            <a:spLocks noChangeArrowheads="1"/>
          </p:cNvSpPr>
          <p:nvPr/>
        </p:nvSpPr>
        <p:spPr bwMode="gray">
          <a:xfrm>
            <a:off x="1703388" y="4511675"/>
            <a:ext cx="742950" cy="742950"/>
          </a:xfrm>
          <a:prstGeom prst="rect">
            <a:avLst/>
          </a:prstGeom>
          <a:solidFill>
            <a:schemeClr val="accent1">
              <a:alpha val="50000"/>
            </a:schemeClr>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73" name="Rectangle 50"/>
          <p:cNvSpPr>
            <a:spLocks noChangeArrowheads="1"/>
          </p:cNvSpPr>
          <p:nvPr/>
        </p:nvSpPr>
        <p:spPr bwMode="gray">
          <a:xfrm>
            <a:off x="128588" y="4511675"/>
            <a:ext cx="741363" cy="742950"/>
          </a:xfrm>
          <a:prstGeom prst="rect">
            <a:avLst/>
          </a:prstGeom>
          <a:solidFill>
            <a:schemeClr val="bg1">
              <a:alpha val="50000"/>
            </a:schemeClr>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74" name="Rectangle 52"/>
          <p:cNvSpPr>
            <a:spLocks noChangeArrowheads="1"/>
          </p:cNvSpPr>
          <p:nvPr/>
        </p:nvSpPr>
        <p:spPr bwMode="gray">
          <a:xfrm>
            <a:off x="2492375" y="5314950"/>
            <a:ext cx="742950" cy="742950"/>
          </a:xfrm>
          <a:prstGeom prst="rect">
            <a:avLst/>
          </a:prstGeom>
          <a:solidFill>
            <a:schemeClr val="tx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nvGrpSpPr>
          <p:cNvPr id="44" name="Group 7"/>
          <p:cNvGrpSpPr/>
          <p:nvPr/>
        </p:nvGrpSpPr>
        <p:grpSpPr>
          <a:xfrm rot="10800000">
            <a:off x="6003925" y="1778000"/>
            <a:ext cx="2768600" cy="779463"/>
            <a:chOff x="1566" y="164"/>
            <a:chExt cx="1455" cy="425"/>
          </a:xfrm>
        </p:grpSpPr>
        <p:sp>
          <p:nvSpPr>
            <p:cNvPr id="45" name="Freeform 8"/>
            <p:cNvSpPr/>
            <p:nvPr/>
          </p:nvSpPr>
          <p:spPr bwMode="gray">
            <a:xfrm>
              <a:off x="1894" y="468"/>
              <a:ext cx="38"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6" name="Freeform 9"/>
            <p:cNvSpPr/>
            <p:nvPr/>
          </p:nvSpPr>
          <p:spPr bwMode="gray">
            <a:xfrm>
              <a:off x="2271" y="455"/>
              <a:ext cx="45" cy="138"/>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7" name="Freeform 10"/>
            <p:cNvSpPr/>
            <p:nvPr/>
          </p:nvSpPr>
          <p:spPr bwMode="gray">
            <a:xfrm>
              <a:off x="178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8" name="Freeform 11"/>
            <p:cNvSpPr/>
            <p:nvPr/>
          </p:nvSpPr>
          <p:spPr bwMode="gray">
            <a:xfrm>
              <a:off x="2795" y="378"/>
              <a:ext cx="143"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9" name="Freeform 12"/>
            <p:cNvSpPr/>
            <p:nvPr/>
          </p:nvSpPr>
          <p:spPr bwMode="gray">
            <a:xfrm>
              <a:off x="2634" y="457"/>
              <a:ext cx="88"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0" name="Freeform 13"/>
            <p:cNvSpPr/>
            <p:nvPr/>
          </p:nvSpPr>
          <p:spPr bwMode="gray">
            <a:xfrm>
              <a:off x="2433" y="405"/>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1" name="Freeform 14"/>
            <p:cNvSpPr/>
            <p:nvPr/>
          </p:nvSpPr>
          <p:spPr bwMode="gray">
            <a:xfrm>
              <a:off x="1917" y="238"/>
              <a:ext cx="164" cy="357"/>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2" name="Freeform 15"/>
            <p:cNvSpPr/>
            <p:nvPr/>
          </p:nvSpPr>
          <p:spPr bwMode="gray">
            <a:xfrm>
              <a:off x="2515" y="384"/>
              <a:ext cx="93" cy="209"/>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3" name="Freeform 16"/>
            <p:cNvSpPr/>
            <p:nvPr/>
          </p:nvSpPr>
          <p:spPr bwMode="gray">
            <a:xfrm>
              <a:off x="1567" y="302"/>
              <a:ext cx="128" cy="293"/>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4" name="Freeform 17"/>
            <p:cNvSpPr/>
            <p:nvPr/>
          </p:nvSpPr>
          <p:spPr bwMode="gray">
            <a:xfrm>
              <a:off x="2599" y="339"/>
              <a:ext cx="68" cy="254"/>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5" name="Freeform 18"/>
            <p:cNvSpPr/>
            <p:nvPr/>
          </p:nvSpPr>
          <p:spPr bwMode="gray">
            <a:xfrm>
              <a:off x="1674" y="167"/>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6" name="Freeform 19"/>
            <p:cNvSpPr/>
            <p:nvPr/>
          </p:nvSpPr>
          <p:spPr bwMode="gray">
            <a:xfrm>
              <a:off x="2065" y="367"/>
              <a:ext cx="100" cy="229"/>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7" name="Freeform 20"/>
            <p:cNvSpPr/>
            <p:nvPr/>
          </p:nvSpPr>
          <p:spPr bwMode="gray">
            <a:xfrm>
              <a:off x="2921" y="367"/>
              <a:ext cx="100" cy="229"/>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8" name="Freeform 21"/>
            <p:cNvSpPr/>
            <p:nvPr/>
          </p:nvSpPr>
          <p:spPr bwMode="gray">
            <a:xfrm>
              <a:off x="2273" y="187"/>
              <a:ext cx="175"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9" name="Freeform 22"/>
            <p:cNvSpPr/>
            <p:nvPr/>
          </p:nvSpPr>
          <p:spPr bwMode="gray">
            <a:xfrm>
              <a:off x="2161" y="223"/>
              <a:ext cx="97" cy="370"/>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0" name="Freeform 23"/>
            <p:cNvSpPr/>
            <p:nvPr/>
          </p:nvSpPr>
          <p:spPr bwMode="gray">
            <a:xfrm>
              <a:off x="2708" y="223"/>
              <a:ext cx="97" cy="370"/>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sp>
        <p:nvSpPr>
          <p:cNvPr id="61" name="Freeform 27" descr="Dark upward diagonal"/>
          <p:cNvSpPr/>
          <p:nvPr/>
        </p:nvSpPr>
        <p:spPr bwMode="gray">
          <a:xfrm>
            <a:off x="85725" y="76200"/>
            <a:ext cx="8977313" cy="500063"/>
          </a:xfrm>
          <a:custGeom>
            <a:avLst/>
            <a:gdLst/>
            <a:ahLst/>
            <a:cxnLst>
              <a:cxn ang="0">
                <a:pos x="0" y="1"/>
              </a:cxn>
              <a:cxn ang="0">
                <a:pos x="5546" y="0"/>
              </a:cxn>
              <a:cxn ang="0">
                <a:pos x="5655" y="84"/>
              </a:cxn>
              <a:cxn ang="0">
                <a:pos x="5649" y="315"/>
              </a:cxn>
              <a:cxn ang="0">
                <a:pos x="1" y="314"/>
              </a:cxn>
              <a:cxn ang="0">
                <a:pos x="0" y="1"/>
              </a:cxn>
            </a:cxnLst>
            <a:rect l="0" t="0" r="r" b="b"/>
            <a:pathLst>
              <a:path w="5655" h="315">
                <a:moveTo>
                  <a:pt x="0" y="1"/>
                </a:moveTo>
                <a:lnTo>
                  <a:pt x="5546" y="0"/>
                </a:lnTo>
                <a:cubicBezTo>
                  <a:pt x="5652" y="0"/>
                  <a:pt x="5655" y="84"/>
                  <a:pt x="5655" y="84"/>
                </a:cubicBezTo>
                <a:lnTo>
                  <a:pt x="5649" y="315"/>
                </a:lnTo>
                <a:lnTo>
                  <a:pt x="1" y="314"/>
                </a:lnTo>
                <a:lnTo>
                  <a:pt x="0" y="1"/>
                </a:lnTo>
                <a:close/>
              </a:path>
            </a:pathLst>
          </a:custGeom>
          <a:pattFill prst="dkUpDiag">
            <a:fgClr>
              <a:schemeClr val="bg1">
                <a:alpha val="77000"/>
              </a:schemeClr>
            </a:fgClr>
            <a:bgClr>
              <a:schemeClr val="tx1">
                <a:alpha val="77000"/>
              </a:schemeClr>
            </a:bgClr>
          </a:patt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2" name="Rectangle 28"/>
          <p:cNvSpPr>
            <a:spLocks noChangeArrowheads="1"/>
          </p:cNvSpPr>
          <p:nvPr/>
        </p:nvSpPr>
        <p:spPr bwMode="gray">
          <a:xfrm>
            <a:off x="114300" y="6610350"/>
            <a:ext cx="8931275" cy="163513"/>
          </a:xfrm>
          <a:prstGeom prst="rect">
            <a:avLst/>
          </a:prstGeom>
          <a:solidFill>
            <a:schemeClr val="accent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nvGrpSpPr>
          <p:cNvPr id="40" name="Group 75"/>
          <p:cNvGrpSpPr/>
          <p:nvPr/>
        </p:nvGrpSpPr>
        <p:grpSpPr>
          <a:xfrm>
            <a:off x="112713" y="5954713"/>
            <a:ext cx="8936037" cy="631825"/>
            <a:chOff x="71" y="3751"/>
            <a:chExt cx="5629" cy="398"/>
          </a:xfrm>
        </p:grpSpPr>
        <p:sp>
          <p:nvSpPr>
            <p:cNvPr id="41" name="Freeform 24"/>
            <p:cNvSpPr/>
            <p:nvPr/>
          </p:nvSpPr>
          <p:spPr bwMode="gray">
            <a:xfrm>
              <a:off x="71" y="3751"/>
              <a:ext cx="5626" cy="349"/>
            </a:xfrm>
            <a:custGeom>
              <a:avLst/>
              <a:gdLst/>
              <a:ahLst/>
              <a:cxnLst>
                <a:cxn ang="0">
                  <a:pos x="5626" y="349"/>
                </a:cxn>
                <a:cxn ang="0">
                  <a:pos x="0" y="349"/>
                </a:cxn>
                <a:cxn ang="0">
                  <a:pos x="0" y="187"/>
                </a:cxn>
                <a:cxn ang="0">
                  <a:pos x="0" y="114"/>
                </a:cxn>
                <a:cxn ang="0">
                  <a:pos x="4064" y="118"/>
                </a:cxn>
                <a:cxn ang="0">
                  <a:pos x="4329" y="0"/>
                </a:cxn>
                <a:cxn ang="0">
                  <a:pos x="5623" y="0"/>
                </a:cxn>
                <a:cxn ang="0">
                  <a:pos x="5626" y="349"/>
                </a:cxn>
              </a:cxnLst>
              <a:rect l="0" t="0" r="r" b="b"/>
              <a:pathLst>
                <a:path w="5626" h="349">
                  <a:moveTo>
                    <a:pt x="5626" y="349"/>
                  </a:moveTo>
                  <a:lnTo>
                    <a:pt x="0" y="349"/>
                  </a:lnTo>
                  <a:lnTo>
                    <a:pt x="0" y="187"/>
                  </a:lnTo>
                  <a:lnTo>
                    <a:pt x="0" y="114"/>
                  </a:lnTo>
                  <a:cubicBezTo>
                    <a:pt x="678" y="103"/>
                    <a:pt x="3343" y="137"/>
                    <a:pt x="4064" y="118"/>
                  </a:cubicBezTo>
                  <a:lnTo>
                    <a:pt x="4329" y="0"/>
                  </a:lnTo>
                  <a:lnTo>
                    <a:pt x="5623" y="0"/>
                  </a:lnTo>
                  <a:lnTo>
                    <a:pt x="5626" y="349"/>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2" name="Freeform 25"/>
            <p:cNvSpPr/>
            <p:nvPr/>
          </p:nvSpPr>
          <p:spPr bwMode="gray">
            <a:xfrm>
              <a:off x="71" y="3800"/>
              <a:ext cx="5626" cy="349"/>
            </a:xfrm>
            <a:custGeom>
              <a:avLst/>
              <a:gdLst/>
              <a:ahLst/>
              <a:cxnLst>
                <a:cxn ang="0">
                  <a:pos x="5626" y="349"/>
                </a:cxn>
                <a:cxn ang="0">
                  <a:pos x="0" y="349"/>
                </a:cxn>
                <a:cxn ang="0">
                  <a:pos x="0" y="187"/>
                </a:cxn>
                <a:cxn ang="0">
                  <a:pos x="0" y="114"/>
                </a:cxn>
                <a:cxn ang="0">
                  <a:pos x="4082" y="118"/>
                </a:cxn>
                <a:cxn ang="0">
                  <a:pos x="4345" y="0"/>
                </a:cxn>
                <a:cxn ang="0">
                  <a:pos x="5623" y="6"/>
                </a:cxn>
                <a:cxn ang="0">
                  <a:pos x="5626" y="349"/>
                </a:cxn>
              </a:cxnLst>
              <a:rect l="0" t="0" r="r" b="b"/>
              <a:pathLst>
                <a:path w="5626" h="349">
                  <a:moveTo>
                    <a:pt x="5626" y="349"/>
                  </a:moveTo>
                  <a:lnTo>
                    <a:pt x="0" y="349"/>
                  </a:lnTo>
                  <a:lnTo>
                    <a:pt x="0" y="187"/>
                  </a:lnTo>
                  <a:lnTo>
                    <a:pt x="0" y="114"/>
                  </a:lnTo>
                  <a:cubicBezTo>
                    <a:pt x="680" y="103"/>
                    <a:pt x="3358" y="137"/>
                    <a:pt x="4082" y="118"/>
                  </a:cubicBezTo>
                  <a:lnTo>
                    <a:pt x="4345" y="0"/>
                  </a:lnTo>
                  <a:lnTo>
                    <a:pt x="5623" y="6"/>
                  </a:lnTo>
                  <a:lnTo>
                    <a:pt x="5626" y="349"/>
                  </a:lnTo>
                  <a:close/>
                </a:path>
              </a:pathLst>
            </a:custGeom>
            <a:solidFill>
              <a:schemeClr val="bg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3" name="Freeform 26"/>
            <p:cNvSpPr/>
            <p:nvPr/>
          </p:nvSpPr>
          <p:spPr bwMode="gray">
            <a:xfrm>
              <a:off x="4209" y="3833"/>
              <a:ext cx="1491" cy="88"/>
            </a:xfrm>
            <a:custGeom>
              <a:avLst/>
              <a:gdLst/>
              <a:ahLst/>
              <a:cxnLst>
                <a:cxn ang="0">
                  <a:pos x="0" y="84"/>
                </a:cxn>
                <a:cxn ang="0">
                  <a:pos x="223" y="0"/>
                </a:cxn>
                <a:cxn ang="0">
                  <a:pos x="1491" y="0"/>
                </a:cxn>
                <a:cxn ang="0">
                  <a:pos x="1488" y="60"/>
                </a:cxn>
                <a:cxn ang="0">
                  <a:pos x="383" y="59"/>
                </a:cxn>
                <a:cxn ang="0">
                  <a:pos x="273" y="88"/>
                </a:cxn>
                <a:cxn ang="0">
                  <a:pos x="0" y="84"/>
                </a:cxn>
              </a:cxnLst>
              <a:rect l="0" t="0" r="r" b="b"/>
              <a:pathLst>
                <a:path w="1491" h="88">
                  <a:moveTo>
                    <a:pt x="0" y="84"/>
                  </a:moveTo>
                  <a:lnTo>
                    <a:pt x="223" y="0"/>
                  </a:lnTo>
                  <a:lnTo>
                    <a:pt x="1491" y="0"/>
                  </a:lnTo>
                  <a:lnTo>
                    <a:pt x="1488" y="60"/>
                  </a:lnTo>
                  <a:lnTo>
                    <a:pt x="383" y="59"/>
                  </a:lnTo>
                  <a:lnTo>
                    <a:pt x="273" y="88"/>
                  </a:lnTo>
                  <a:lnTo>
                    <a:pt x="0" y="84"/>
                  </a:lnTo>
                  <a:close/>
                </a:path>
              </a:pathLst>
            </a:custGeom>
            <a:solidFill>
              <a:srgbClr val="FFFFFF">
                <a:alpha val="30000"/>
              </a:srgbClr>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sp>
        <p:nvSpPr>
          <p:cNvPr id="34" name="Rectangle 73"/>
          <p:cNvSpPr>
            <a:spLocks noChangeArrowheads="1"/>
          </p:cNvSpPr>
          <p:nvPr/>
        </p:nvSpPr>
        <p:spPr bwMode="gray">
          <a:xfrm>
            <a:off x="1698625" y="3705225"/>
            <a:ext cx="742950" cy="742950"/>
          </a:xfrm>
          <a:prstGeom prst="rect">
            <a:avLst/>
          </a:prstGeom>
          <a:solidFill>
            <a:schemeClr val="accent1">
              <a:alpha val="50000"/>
            </a:schemeClr>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5" name="Rectangle 44" descr="3"/>
          <p:cNvSpPr>
            <a:spLocks noChangeArrowheads="1"/>
          </p:cNvSpPr>
          <p:nvPr/>
        </p:nvSpPr>
        <p:spPr bwMode="gray">
          <a:xfrm>
            <a:off x="2492375" y="4510088"/>
            <a:ext cx="742950" cy="744538"/>
          </a:xfrm>
          <a:prstGeom prst="rect">
            <a:avLst/>
          </a:prstGeom>
          <a:blipFill dpi="0" rotWithShape="1">
            <a:blip r:embed="rId7"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6" name="Rectangle 34" descr="5"/>
          <p:cNvSpPr>
            <a:spLocks noChangeArrowheads="1"/>
          </p:cNvSpPr>
          <p:nvPr/>
        </p:nvSpPr>
        <p:spPr bwMode="gray">
          <a:xfrm>
            <a:off x="915988" y="4510088"/>
            <a:ext cx="742950" cy="744538"/>
          </a:xfrm>
          <a:prstGeom prst="rect">
            <a:avLst/>
          </a:prstGeom>
          <a:blipFill dpi="0" rotWithShape="1">
            <a:blip r:embed="rId8"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7" name="Rectangle 59"/>
          <p:cNvSpPr>
            <a:spLocks noChangeArrowheads="1"/>
          </p:cNvSpPr>
          <p:nvPr/>
        </p:nvSpPr>
        <p:spPr bwMode="gray">
          <a:xfrm>
            <a:off x="1703388" y="5314950"/>
            <a:ext cx="742950" cy="742950"/>
          </a:xfrm>
          <a:prstGeom prst="rect">
            <a:avLst/>
          </a:prstGeom>
          <a:solidFill>
            <a:srgbClr val="DDDDDD"/>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8" name="Rectangle 54"/>
          <p:cNvSpPr>
            <a:spLocks noChangeArrowheads="1"/>
          </p:cNvSpPr>
          <p:nvPr/>
        </p:nvSpPr>
        <p:spPr bwMode="gray">
          <a:xfrm>
            <a:off x="128588" y="3705225"/>
            <a:ext cx="742950" cy="742950"/>
          </a:xfrm>
          <a:prstGeom prst="rect">
            <a:avLst/>
          </a:prstGeom>
          <a:solidFill>
            <a:srgbClr val="DDDDDD"/>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9" name="Rectangle 56"/>
          <p:cNvSpPr>
            <a:spLocks noChangeArrowheads="1"/>
          </p:cNvSpPr>
          <p:nvPr/>
        </p:nvSpPr>
        <p:spPr bwMode="gray">
          <a:xfrm>
            <a:off x="2492375" y="3705225"/>
            <a:ext cx="742950" cy="742950"/>
          </a:xfrm>
          <a:prstGeom prst="rect">
            <a:avLst/>
          </a:prstGeom>
          <a:solidFill>
            <a:srgbClr val="DDDDDD"/>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075" name="Rectangle 3"/>
          <p:cNvSpPr>
            <a:spLocks noGrp="1" noChangeArrowheads="1"/>
          </p:cNvSpPr>
          <p:nvPr>
            <p:ph type="subTitle" idx="1"/>
          </p:nvPr>
        </p:nvSpPr>
        <p:spPr>
          <a:xfrm>
            <a:off x="4114800" y="6196013"/>
            <a:ext cx="4811713" cy="403225"/>
          </a:xfrm>
        </p:spPr>
        <p:txBody>
          <a:bodyPr/>
          <a:lstStyle>
            <a:lvl1pPr marL="0" indent="0" algn="r">
              <a:buFontTx/>
              <a:buNone/>
              <a:defRPr sz="1600" i="1">
                <a:solidFill>
                  <a:srgbClr val="FFFFFF"/>
                </a:solidFill>
                <a:latin typeface="Times New Roman" panose="02020603050405020304" pitchFamily="18" charset="0"/>
              </a:defRPr>
            </a:lvl1pPr>
          </a:lstStyle>
          <a:p>
            <a:r>
              <a:rPr lang="zh-CN" altLang="en-US" smtClean="0"/>
              <a:t>单击此处编辑母版副标题样式</a:t>
            </a:r>
            <a:endParaRPr lang="en-US" altLang="zh-CN" dirty="0"/>
          </a:p>
        </p:txBody>
      </p:sp>
      <p:sp>
        <p:nvSpPr>
          <p:cNvPr id="3074" name="Rectangle 2"/>
          <p:cNvSpPr>
            <a:spLocks noGrp="1" noChangeArrowheads="1"/>
          </p:cNvSpPr>
          <p:nvPr>
            <p:ph type="ctrTitle"/>
          </p:nvPr>
        </p:nvSpPr>
        <p:spPr>
          <a:xfrm>
            <a:off x="2819400" y="2819400"/>
            <a:ext cx="6019800" cy="1470025"/>
          </a:xfrm>
        </p:spPr>
        <p:txBody>
          <a:bodyPr/>
          <a:lstStyle>
            <a:lvl1pPr algn="r">
              <a:defRPr sz="4800">
                <a:solidFill>
                  <a:srgbClr val="000000"/>
                </a:solidFill>
              </a:defRPr>
            </a:lvl1pPr>
          </a:lstStyle>
          <a:p>
            <a:r>
              <a:rPr lang="zh-CN" altLang="en-US" smtClean="0"/>
              <a:t>单击此处编辑母版标题样式</a:t>
            </a:r>
            <a:endParaRPr lang="en-US" altLang="zh-CN"/>
          </a:p>
        </p:txBody>
      </p:sp>
      <p:sp>
        <p:nvSpPr>
          <p:cNvPr id="77" name="Rectangle 4"/>
          <p:cNvSpPr>
            <a:spLocks noGrp="1" noChangeArrowheads="1"/>
          </p:cNvSpPr>
          <p:nvPr>
            <p:ph type="dt" sz="half" idx="2"/>
          </p:nvPr>
        </p:nvSpPr>
        <p:spPr bwMode="gray">
          <a:xfrm>
            <a:off x="231775" y="6445250"/>
            <a:ext cx="2205038" cy="3175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88CE5E6-891E-4629-9516-EC58CFDD8B06}"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8" name="Rectangle 5"/>
          <p:cNvSpPr>
            <a:spLocks noGrp="1" noChangeArrowheads="1"/>
          </p:cNvSpPr>
          <p:nvPr>
            <p:ph type="ftr" sz="quarter" idx="3"/>
          </p:nvPr>
        </p:nvSpPr>
        <p:spPr bwMode="gray">
          <a:xfrm>
            <a:off x="2574925" y="6445250"/>
            <a:ext cx="2990850" cy="3175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9" name="Rectangle 6"/>
          <p:cNvSpPr>
            <a:spLocks noGrp="1" noChangeArrowheads="1"/>
          </p:cNvSpPr>
          <p:nvPr>
            <p:ph type="sldNum" sz="quarter" idx="4"/>
          </p:nvPr>
        </p:nvSpPr>
        <p:spPr bwMode="gray">
          <a:xfrm>
            <a:off x="6804025" y="6540500"/>
            <a:ext cx="2205038" cy="3175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F113888-1E6D-40CB-AF62-D972BBB8C639}"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ppt_x</p:attrName>
                                        </p:attrNameLst>
                                      </p:cBhvr>
                                      <p:tavLst>
                                        <p:tav tm="0">
                                          <p:val>
                                            <p:strVal val="#ppt_x-.2"/>
                                          </p:val>
                                        </p:tav>
                                        <p:tav tm="100000">
                                          <p:val>
                                            <p:strVal val="#ppt_x"/>
                                          </p:val>
                                        </p:tav>
                                      </p:tavLst>
                                    </p:anim>
                                    <p:anim calcmode="lin" valueType="num">
                                      <p:cBhvr>
                                        <p:cTn id="8" dur="1000" fill="hold"/>
                                        <p:tgtEl>
                                          <p:spTgt spid="61"/>
                                        </p:tgtEl>
                                        <p:attrNameLst>
                                          <p:attrName>ppt_y</p:attrName>
                                        </p:attrNameLst>
                                      </p:cBhvr>
                                      <p:tavLst>
                                        <p:tav tm="0">
                                          <p:val>
                                            <p:strVal val="#ppt_y"/>
                                          </p:val>
                                        </p:tav>
                                        <p:tav tm="100000">
                                          <p:val>
                                            <p:strVal val="#ppt_y"/>
                                          </p:val>
                                        </p:tav>
                                      </p:tavLst>
                                    </p:anim>
                                    <p:animEffect transition="in" filter="wipe(right)" prLst="gradientSize: 0.1">
                                      <p:cBhvr>
                                        <p:cTn id="9" dur="1000"/>
                                        <p:tgtEl>
                                          <p:spTgt spid="61"/>
                                        </p:tgtEl>
                                      </p:cBhvr>
                                    </p:animEffect>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wipe(right)">
                                      <p:cBhvr>
                                        <p:cTn id="13" dur="500"/>
                                        <p:tgtEl>
                                          <p:spTgt spid="67"/>
                                        </p:tgtEl>
                                      </p:cBhvr>
                                    </p:animEffect>
                                  </p:childTnLst>
                                </p:cTn>
                              </p:par>
                              <p:par>
                                <p:cTn id="14" presetID="22" presetClass="entr" presetSubtype="8"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left)">
                                      <p:cBhvr>
                                        <p:cTn id="16" dur="500"/>
                                        <p:tgtEl>
                                          <p:spTgt spid="6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left)">
                                      <p:cBhvr>
                                        <p:cTn id="19" dur="1000"/>
                                        <p:tgtEl>
                                          <p:spTgt spid="62"/>
                                        </p:tgtEl>
                                      </p:cBhvr>
                                    </p:animEffect>
                                  </p:childTnLst>
                                </p:cTn>
                              </p:par>
                              <p:par>
                                <p:cTn id="20" presetID="22" presetClass="entr" presetSubtype="2"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right)">
                                      <p:cBhvr>
                                        <p:cTn id="22" dur="500"/>
                                        <p:tgtEl>
                                          <p:spTgt spid="40"/>
                                        </p:tgtEl>
                                      </p:cBhvr>
                                    </p:animEffect>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up)">
                                      <p:cBhvr>
                                        <p:cTn id="26" dur="500"/>
                                        <p:tgtEl>
                                          <p:spTgt spid="44"/>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1000"/>
                                        <p:tgtEl>
                                          <p:spTgt spid="76"/>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childTnLst>
                                </p:cTn>
                              </p:par>
                            </p:childTnLst>
                          </p:cTn>
                        </p:par>
                        <p:par>
                          <p:cTn id="35" fill="hold">
                            <p:stCondLst>
                              <p:cond delay="4000"/>
                            </p:stCondLst>
                            <p:childTnLst>
                              <p:par>
                                <p:cTn id="36" presetID="10" presetClass="exit" presetSubtype="0" fill="hold" grpId="0" nodeType="afterEffect">
                                  <p:stCondLst>
                                    <p:cond delay="0"/>
                                  </p:stCondLst>
                                  <p:childTnLst>
                                    <p:animEffect transition="out" filter="fade">
                                      <p:cBhvr>
                                        <p:cTn id="37" dur="1000"/>
                                        <p:tgtEl>
                                          <p:spTgt spid="39"/>
                                        </p:tgtEl>
                                      </p:cBhvr>
                                    </p:animEffect>
                                    <p:set>
                                      <p:cBhvr>
                                        <p:cTn id="38" dur="1" fill="hold">
                                          <p:stCondLst>
                                            <p:cond delay="999"/>
                                          </p:stCondLst>
                                        </p:cTn>
                                        <p:tgtEl>
                                          <p:spTgt spid="39"/>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1000"/>
                                        <p:tgtEl>
                                          <p:spTgt spid="71"/>
                                        </p:tgtEl>
                                      </p:cBhvr>
                                    </p:animEffect>
                                  </p:childTnLst>
                                </p:cTn>
                              </p:par>
                              <p:par>
                                <p:cTn id="42" presetID="10" presetClass="entr" presetSubtype="0" fill="hold"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1000"/>
                                        <p:tgtEl>
                                          <p:spTgt spid="75"/>
                                        </p:tgtEl>
                                      </p:cBhvr>
                                    </p:animEffect>
                                  </p:childTnLst>
                                </p:cTn>
                              </p:par>
                            </p:childTnLst>
                          </p:cTn>
                        </p:par>
                        <p:par>
                          <p:cTn id="45" fill="hold">
                            <p:stCondLst>
                              <p:cond delay="5000"/>
                            </p:stCondLst>
                            <p:childTnLst>
                              <p:par>
                                <p:cTn id="46" presetID="10" presetClass="exit" presetSubtype="0" fill="hold" grpId="0" nodeType="afterEffect">
                                  <p:stCondLst>
                                    <p:cond delay="0"/>
                                  </p:stCondLst>
                                  <p:childTnLst>
                                    <p:animEffect transition="out" filter="fade">
                                      <p:cBhvr>
                                        <p:cTn id="47" dur="1000"/>
                                        <p:tgtEl>
                                          <p:spTgt spid="72"/>
                                        </p:tgtEl>
                                      </p:cBhvr>
                                    </p:animEffect>
                                    <p:set>
                                      <p:cBhvr>
                                        <p:cTn id="48" dur="1" fill="hold">
                                          <p:stCondLst>
                                            <p:cond delay="999"/>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animBg="1"/>
      <p:bldP spid="62" grpId="0" animBg="1"/>
      <p:bldP spid="67" grpId="0" animBg="1"/>
      <p:bldP spid="71" grpId="0" animBg="1"/>
      <p:bldP spid="72" grpId="0" animBg="1"/>
      <p:bldP spid="76"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2D4A2E-473B-483A-82AB-CAC3DCE880D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6918966-442E-480D-BB00-C4228C56176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2D4A2E-473B-483A-82AB-CAC3DCE880D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6918966-442E-480D-BB00-C4228C56176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173E28A-5355-412E-92BB-CB72B4D8DBD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2D4A2E-473B-483A-82AB-CAC3DCE880D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6918966-442E-480D-BB00-C4228C56176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2D4A2E-473B-483A-82AB-CAC3DCE880D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6918966-442E-480D-BB00-C4228C56176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2D4A2E-473B-483A-82AB-CAC3DCE880D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6918966-442E-480D-BB00-C4228C56176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2D4A2E-473B-483A-82AB-CAC3DCE880D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6918966-442E-480D-BB00-C4228C56176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2D4A2E-473B-483A-82AB-CAC3DCE880D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6918966-442E-480D-BB00-C4228C56176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单击图标添加图片</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2D4A2E-473B-483A-82AB-CAC3DCE880D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6918966-442E-480D-BB00-C4228C56176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2D4A2E-473B-483A-82AB-CAC3DCE880D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6918966-442E-480D-BB00-C4228C56176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8125"/>
            <a:ext cx="2057400" cy="5934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38125"/>
            <a:ext cx="6019800" cy="59340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2D4A2E-473B-483A-82AB-CAC3DCE880D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6918966-442E-480D-BB00-C4228C56176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38275"/>
            <a:ext cx="4038600" cy="47339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38275"/>
            <a:ext cx="4038600" cy="47339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2D4A2E-473B-483A-82AB-CAC3DCE880D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6918966-442E-480D-BB00-C4228C56176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438275"/>
            <a:ext cx="8229600" cy="47339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单击图标添加表格</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2D4A2E-473B-483A-82AB-CAC3DCE880D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6918966-442E-480D-BB00-C4228C56176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173E28A-5355-412E-92BB-CB72B4D8DBD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图表占位符 2"/>
          <p:cNvSpPr>
            <a:spLocks noGrp="1"/>
          </p:cNvSpPr>
          <p:nvPr>
            <p:ph type="chart" idx="1" hasCustomPrompt="1"/>
          </p:nvPr>
        </p:nvSpPr>
        <p:spPr>
          <a:xfrm>
            <a:off x="457200" y="1438275"/>
            <a:ext cx="8229600" cy="47339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单击图标添加图表</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2D4A2E-473B-483A-82AB-CAC3DCE880D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6918966-442E-480D-BB00-C4228C56176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SmartArt 占位符 2"/>
          <p:cNvSpPr>
            <a:spLocks noGrp="1"/>
          </p:cNvSpPr>
          <p:nvPr>
            <p:ph type="dgm" idx="1" hasCustomPrompt="1"/>
          </p:nvPr>
        </p:nvSpPr>
        <p:spPr>
          <a:xfrm>
            <a:off x="457200" y="1438275"/>
            <a:ext cx="8229600" cy="47339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 </a:t>
            </a:r>
            <a:r>
              <a:rPr kumimoji="0" lang="en-US" altLang="zh-CN"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SmartArt </a:t>
            </a: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图形</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D2D4A2E-473B-483A-82AB-CAC3DCE880D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6918966-442E-480D-BB00-C4228C56176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rgbClr val="FFFFFF"/>
        </a:solidFill>
        <a:effectLst/>
      </p:bgPr>
    </p:bg>
    <p:spTree>
      <p:nvGrpSpPr>
        <p:cNvPr id="1" name=""/>
        <p:cNvGrpSpPr/>
        <p:nvPr/>
      </p:nvGrpSpPr>
      <p:grpSpPr>
        <a:xfrm>
          <a:off x="0" y="0"/>
          <a:ext cx="0" cy="0"/>
          <a:chOff x="0" y="0"/>
          <a:chExt cx="0" cy="0"/>
        </a:xfrm>
      </p:grpSpPr>
      <p:pic>
        <p:nvPicPr>
          <p:cNvPr id="75" name="Picture 43" descr="1"/>
          <p:cNvPicPr>
            <a:picLocks noChangeAspect="1"/>
          </p:cNvPicPr>
          <p:nvPr/>
        </p:nvPicPr>
        <p:blipFill>
          <a:blip r:embed="rId2"/>
          <a:stretch>
            <a:fillRect/>
          </a:stretch>
        </p:blipFill>
        <p:spPr>
          <a:xfrm>
            <a:off x="130175" y="2911475"/>
            <a:ext cx="1347788" cy="1531938"/>
          </a:xfrm>
          <a:prstGeom prst="rect">
            <a:avLst/>
          </a:prstGeom>
          <a:noFill/>
          <a:ln w="9525">
            <a:noFill/>
          </a:ln>
        </p:spPr>
      </p:pic>
      <p:sp>
        <p:nvSpPr>
          <p:cNvPr id="76" name="Rectangle 70" descr="2"/>
          <p:cNvSpPr>
            <a:spLocks noChangeArrowheads="1"/>
          </p:cNvSpPr>
          <p:nvPr/>
        </p:nvSpPr>
        <p:spPr bwMode="gray">
          <a:xfrm>
            <a:off x="1701800" y="3705225"/>
            <a:ext cx="744538" cy="742950"/>
          </a:xfrm>
          <a:prstGeom prst="rect">
            <a:avLst/>
          </a:prstGeom>
          <a:blipFill dpi="0" rotWithShape="1">
            <a:blip r:embed="rId3"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nvGrpSpPr>
          <p:cNvPr id="63" name="Group 74"/>
          <p:cNvGrpSpPr/>
          <p:nvPr/>
        </p:nvGrpSpPr>
        <p:grpSpPr>
          <a:xfrm>
            <a:off x="85725" y="854075"/>
            <a:ext cx="8982075" cy="1131888"/>
            <a:chOff x="54" y="538"/>
            <a:chExt cx="5658" cy="713"/>
          </a:xfrm>
        </p:grpSpPr>
        <p:sp>
          <p:nvSpPr>
            <p:cNvPr id="64" name="Freeform 30"/>
            <p:cNvSpPr/>
            <p:nvPr/>
          </p:nvSpPr>
          <p:spPr bwMode="gray">
            <a:xfrm>
              <a:off x="54" y="736"/>
              <a:ext cx="5658" cy="515"/>
            </a:xfrm>
            <a:custGeom>
              <a:avLst/>
              <a:gdLst/>
              <a:ahLst/>
              <a:cxnLst>
                <a:cxn ang="0">
                  <a:pos x="0" y="0"/>
                </a:cxn>
                <a:cxn ang="0">
                  <a:pos x="5446" y="0"/>
                </a:cxn>
                <a:cxn ang="0">
                  <a:pos x="5446" y="312"/>
                </a:cxn>
                <a:cxn ang="0">
                  <a:pos x="5446" y="451"/>
                </a:cxn>
                <a:cxn ang="0">
                  <a:pos x="1512" y="443"/>
                </a:cxn>
                <a:cxn ang="0">
                  <a:pos x="1288" y="584"/>
                </a:cxn>
                <a:cxn ang="0">
                  <a:pos x="0" y="590"/>
                </a:cxn>
                <a:cxn ang="0">
                  <a:pos x="0" y="0"/>
                </a:cxn>
              </a:cxnLst>
              <a:rect l="0" t="0" r="r" b="b"/>
              <a:pathLst>
                <a:path w="5446" h="590">
                  <a:moveTo>
                    <a:pt x="0" y="0"/>
                  </a:moveTo>
                  <a:lnTo>
                    <a:pt x="5446" y="0"/>
                  </a:lnTo>
                  <a:lnTo>
                    <a:pt x="5446" y="312"/>
                  </a:lnTo>
                  <a:lnTo>
                    <a:pt x="5446" y="451"/>
                  </a:lnTo>
                  <a:cubicBezTo>
                    <a:pt x="4790" y="473"/>
                    <a:pt x="2205" y="421"/>
                    <a:pt x="1512" y="443"/>
                  </a:cubicBezTo>
                  <a:lnTo>
                    <a:pt x="1288" y="584"/>
                  </a:lnTo>
                  <a:lnTo>
                    <a:pt x="0" y="590"/>
                  </a:lnTo>
                  <a:lnTo>
                    <a:pt x="0" y="0"/>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5" name="Freeform 31"/>
            <p:cNvSpPr/>
            <p:nvPr/>
          </p:nvSpPr>
          <p:spPr bwMode="gray">
            <a:xfrm>
              <a:off x="54" y="538"/>
              <a:ext cx="5658" cy="655"/>
            </a:xfrm>
            <a:custGeom>
              <a:avLst/>
              <a:gdLst/>
              <a:ahLst/>
              <a:cxnLst>
                <a:cxn ang="0">
                  <a:pos x="1" y="0"/>
                </a:cxn>
                <a:cxn ang="0">
                  <a:pos x="5657" y="0"/>
                </a:cxn>
                <a:cxn ang="0">
                  <a:pos x="5658" y="534"/>
                </a:cxn>
                <a:cxn ang="0">
                  <a:pos x="1553" y="528"/>
                </a:cxn>
                <a:cxn ang="0">
                  <a:pos x="1317" y="651"/>
                </a:cxn>
                <a:cxn ang="0">
                  <a:pos x="0" y="655"/>
                </a:cxn>
                <a:cxn ang="0">
                  <a:pos x="1" y="0"/>
                </a:cxn>
              </a:cxnLst>
              <a:rect l="0" t="0" r="r" b="b"/>
              <a:pathLst>
                <a:path w="5658" h="655">
                  <a:moveTo>
                    <a:pt x="1" y="0"/>
                  </a:moveTo>
                  <a:lnTo>
                    <a:pt x="5657" y="0"/>
                  </a:lnTo>
                  <a:lnTo>
                    <a:pt x="5658" y="534"/>
                  </a:lnTo>
                  <a:lnTo>
                    <a:pt x="1553" y="528"/>
                  </a:lnTo>
                  <a:lnTo>
                    <a:pt x="1317" y="651"/>
                  </a:lnTo>
                  <a:lnTo>
                    <a:pt x="0" y="655"/>
                  </a:lnTo>
                  <a:lnTo>
                    <a:pt x="1" y="0"/>
                  </a:lnTo>
                  <a:close/>
                </a:path>
              </a:pathLst>
            </a:custGeom>
            <a:solidFill>
              <a:schemeClr val="bg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6" name="Freeform 32"/>
            <p:cNvSpPr/>
            <p:nvPr/>
          </p:nvSpPr>
          <p:spPr bwMode="gray">
            <a:xfrm>
              <a:off x="54" y="1062"/>
              <a:ext cx="1496" cy="98"/>
            </a:xfrm>
            <a:custGeom>
              <a:avLst/>
              <a:gdLst/>
              <a:ahLst/>
              <a:cxnLst>
                <a:cxn ang="0">
                  <a:pos x="1440" y="1"/>
                </a:cxn>
                <a:cxn ang="0">
                  <a:pos x="1261" y="112"/>
                </a:cxn>
                <a:cxn ang="0">
                  <a:pos x="0" y="110"/>
                </a:cxn>
                <a:cxn ang="0">
                  <a:pos x="0" y="49"/>
                </a:cxn>
                <a:cxn ang="0">
                  <a:pos x="1069" y="50"/>
                </a:cxn>
                <a:cxn ang="0">
                  <a:pos x="1142" y="0"/>
                </a:cxn>
                <a:cxn ang="0">
                  <a:pos x="1440" y="1"/>
                </a:cxn>
              </a:cxnLst>
              <a:rect l="0" t="0" r="r" b="b"/>
              <a:pathLst>
                <a:path w="1440" h="112">
                  <a:moveTo>
                    <a:pt x="1440" y="1"/>
                  </a:moveTo>
                  <a:lnTo>
                    <a:pt x="1261" y="112"/>
                  </a:lnTo>
                  <a:lnTo>
                    <a:pt x="0" y="110"/>
                  </a:lnTo>
                  <a:lnTo>
                    <a:pt x="0" y="49"/>
                  </a:lnTo>
                  <a:lnTo>
                    <a:pt x="1069" y="50"/>
                  </a:lnTo>
                  <a:lnTo>
                    <a:pt x="1142" y="0"/>
                  </a:lnTo>
                  <a:lnTo>
                    <a:pt x="1440" y="1"/>
                  </a:lnTo>
                  <a:close/>
                </a:path>
              </a:pathLst>
            </a:custGeom>
            <a:solidFill>
              <a:srgbClr val="FFFFFF">
                <a:alpha val="30000"/>
              </a:srgbClr>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sp>
        <p:nvSpPr>
          <p:cNvPr id="67" name="Rectangle 33"/>
          <p:cNvSpPr>
            <a:spLocks noChangeArrowheads="1"/>
          </p:cNvSpPr>
          <p:nvPr/>
        </p:nvSpPr>
        <p:spPr bwMode="gray">
          <a:xfrm>
            <a:off x="85725" y="609600"/>
            <a:ext cx="8982075" cy="185738"/>
          </a:xfrm>
          <a:prstGeom prst="rect">
            <a:avLst/>
          </a:prstGeom>
          <a:solidFill>
            <a:schemeClr val="accent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8" name="Rectangle 38" descr="1"/>
          <p:cNvSpPr>
            <a:spLocks noChangeArrowheads="1"/>
          </p:cNvSpPr>
          <p:nvPr/>
        </p:nvSpPr>
        <p:spPr bwMode="gray">
          <a:xfrm>
            <a:off x="4067175" y="4497388"/>
            <a:ext cx="741363" cy="742950"/>
          </a:xfrm>
          <a:prstGeom prst="rect">
            <a:avLst/>
          </a:prstGeom>
          <a:blipFill dpi="0" rotWithShape="1">
            <a:blip r:embed="rId4"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9" name="Rectangle 40" descr="7"/>
          <p:cNvSpPr>
            <a:spLocks noChangeArrowheads="1"/>
          </p:cNvSpPr>
          <p:nvPr/>
        </p:nvSpPr>
        <p:spPr bwMode="gray">
          <a:xfrm>
            <a:off x="3275013" y="5314950"/>
            <a:ext cx="742950" cy="742950"/>
          </a:xfrm>
          <a:prstGeom prst="rect">
            <a:avLst/>
          </a:prstGeom>
          <a:blipFill dpi="0" rotWithShape="1">
            <a:blip r:embed="rId5"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70" name="Rectangle 42"/>
          <p:cNvSpPr>
            <a:spLocks noChangeArrowheads="1"/>
          </p:cNvSpPr>
          <p:nvPr/>
        </p:nvSpPr>
        <p:spPr bwMode="gray">
          <a:xfrm>
            <a:off x="3282950" y="4510088"/>
            <a:ext cx="741363" cy="744538"/>
          </a:xfrm>
          <a:prstGeom prst="rect">
            <a:avLst/>
          </a:prstGeom>
          <a:solidFill>
            <a:srgbClr val="D7D7D7"/>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71" name="Rectangle 37" descr="6"/>
          <p:cNvSpPr>
            <a:spLocks noChangeArrowheads="1"/>
          </p:cNvSpPr>
          <p:nvPr/>
        </p:nvSpPr>
        <p:spPr bwMode="gray">
          <a:xfrm>
            <a:off x="1703388" y="5314950"/>
            <a:ext cx="742950" cy="742950"/>
          </a:xfrm>
          <a:prstGeom prst="rect">
            <a:avLst/>
          </a:prstGeom>
          <a:blipFill dpi="0" rotWithShape="1">
            <a:blip r:embed="rId6"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72" name="Rectangle 49"/>
          <p:cNvSpPr>
            <a:spLocks noChangeArrowheads="1"/>
          </p:cNvSpPr>
          <p:nvPr/>
        </p:nvSpPr>
        <p:spPr bwMode="gray">
          <a:xfrm>
            <a:off x="1703388" y="4511675"/>
            <a:ext cx="742950" cy="742950"/>
          </a:xfrm>
          <a:prstGeom prst="rect">
            <a:avLst/>
          </a:prstGeom>
          <a:solidFill>
            <a:schemeClr val="accent1">
              <a:alpha val="50000"/>
            </a:schemeClr>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73" name="Rectangle 50"/>
          <p:cNvSpPr>
            <a:spLocks noChangeArrowheads="1"/>
          </p:cNvSpPr>
          <p:nvPr/>
        </p:nvSpPr>
        <p:spPr bwMode="gray">
          <a:xfrm>
            <a:off x="128588" y="4511675"/>
            <a:ext cx="741363" cy="742950"/>
          </a:xfrm>
          <a:prstGeom prst="rect">
            <a:avLst/>
          </a:prstGeom>
          <a:solidFill>
            <a:schemeClr val="bg1">
              <a:alpha val="50000"/>
            </a:schemeClr>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74" name="Rectangle 52"/>
          <p:cNvSpPr>
            <a:spLocks noChangeArrowheads="1"/>
          </p:cNvSpPr>
          <p:nvPr/>
        </p:nvSpPr>
        <p:spPr bwMode="gray">
          <a:xfrm>
            <a:off x="2492375" y="5314950"/>
            <a:ext cx="742950" cy="742950"/>
          </a:xfrm>
          <a:prstGeom prst="rect">
            <a:avLst/>
          </a:prstGeom>
          <a:solidFill>
            <a:schemeClr val="tx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nvGrpSpPr>
          <p:cNvPr id="44" name="Group 7"/>
          <p:cNvGrpSpPr/>
          <p:nvPr/>
        </p:nvGrpSpPr>
        <p:grpSpPr>
          <a:xfrm rot="10800000">
            <a:off x="6003925" y="1778000"/>
            <a:ext cx="2768600" cy="779463"/>
            <a:chOff x="1566" y="164"/>
            <a:chExt cx="1455" cy="425"/>
          </a:xfrm>
        </p:grpSpPr>
        <p:sp>
          <p:nvSpPr>
            <p:cNvPr id="45" name="Freeform 8"/>
            <p:cNvSpPr/>
            <p:nvPr/>
          </p:nvSpPr>
          <p:spPr bwMode="gray">
            <a:xfrm>
              <a:off x="1894" y="468"/>
              <a:ext cx="38"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6" name="Freeform 9"/>
            <p:cNvSpPr/>
            <p:nvPr/>
          </p:nvSpPr>
          <p:spPr bwMode="gray">
            <a:xfrm>
              <a:off x="2271" y="455"/>
              <a:ext cx="45" cy="138"/>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7" name="Freeform 10"/>
            <p:cNvSpPr/>
            <p:nvPr/>
          </p:nvSpPr>
          <p:spPr bwMode="gray">
            <a:xfrm>
              <a:off x="178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8" name="Freeform 11"/>
            <p:cNvSpPr/>
            <p:nvPr/>
          </p:nvSpPr>
          <p:spPr bwMode="gray">
            <a:xfrm>
              <a:off x="2795" y="378"/>
              <a:ext cx="143"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9" name="Freeform 12"/>
            <p:cNvSpPr/>
            <p:nvPr/>
          </p:nvSpPr>
          <p:spPr bwMode="gray">
            <a:xfrm>
              <a:off x="2634" y="457"/>
              <a:ext cx="88"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0" name="Freeform 13"/>
            <p:cNvSpPr/>
            <p:nvPr/>
          </p:nvSpPr>
          <p:spPr bwMode="gray">
            <a:xfrm>
              <a:off x="2433" y="405"/>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1" name="Freeform 14"/>
            <p:cNvSpPr/>
            <p:nvPr/>
          </p:nvSpPr>
          <p:spPr bwMode="gray">
            <a:xfrm>
              <a:off x="1917" y="238"/>
              <a:ext cx="164" cy="357"/>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2" name="Freeform 15"/>
            <p:cNvSpPr/>
            <p:nvPr/>
          </p:nvSpPr>
          <p:spPr bwMode="gray">
            <a:xfrm>
              <a:off x="2515" y="384"/>
              <a:ext cx="93" cy="209"/>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3" name="Freeform 16"/>
            <p:cNvSpPr/>
            <p:nvPr/>
          </p:nvSpPr>
          <p:spPr bwMode="gray">
            <a:xfrm>
              <a:off x="1567" y="302"/>
              <a:ext cx="128" cy="293"/>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4" name="Freeform 17"/>
            <p:cNvSpPr/>
            <p:nvPr/>
          </p:nvSpPr>
          <p:spPr bwMode="gray">
            <a:xfrm>
              <a:off x="2599" y="339"/>
              <a:ext cx="68" cy="254"/>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5" name="Freeform 18"/>
            <p:cNvSpPr/>
            <p:nvPr/>
          </p:nvSpPr>
          <p:spPr bwMode="gray">
            <a:xfrm>
              <a:off x="1674" y="167"/>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6" name="Freeform 19"/>
            <p:cNvSpPr/>
            <p:nvPr/>
          </p:nvSpPr>
          <p:spPr bwMode="gray">
            <a:xfrm>
              <a:off x="2065" y="367"/>
              <a:ext cx="100" cy="229"/>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7" name="Freeform 20"/>
            <p:cNvSpPr/>
            <p:nvPr/>
          </p:nvSpPr>
          <p:spPr bwMode="gray">
            <a:xfrm>
              <a:off x="2921" y="367"/>
              <a:ext cx="100" cy="229"/>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8" name="Freeform 21"/>
            <p:cNvSpPr/>
            <p:nvPr/>
          </p:nvSpPr>
          <p:spPr bwMode="gray">
            <a:xfrm>
              <a:off x="2273" y="187"/>
              <a:ext cx="175"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9" name="Freeform 22"/>
            <p:cNvSpPr/>
            <p:nvPr/>
          </p:nvSpPr>
          <p:spPr bwMode="gray">
            <a:xfrm>
              <a:off x="2161" y="223"/>
              <a:ext cx="97" cy="370"/>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0" name="Freeform 23"/>
            <p:cNvSpPr/>
            <p:nvPr/>
          </p:nvSpPr>
          <p:spPr bwMode="gray">
            <a:xfrm>
              <a:off x="2708" y="223"/>
              <a:ext cx="97" cy="370"/>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sp>
        <p:nvSpPr>
          <p:cNvPr id="61" name="Freeform 27" descr="Dark upward diagonal"/>
          <p:cNvSpPr/>
          <p:nvPr/>
        </p:nvSpPr>
        <p:spPr bwMode="gray">
          <a:xfrm>
            <a:off x="85725" y="76200"/>
            <a:ext cx="8977313" cy="500063"/>
          </a:xfrm>
          <a:custGeom>
            <a:avLst/>
            <a:gdLst/>
            <a:ahLst/>
            <a:cxnLst>
              <a:cxn ang="0">
                <a:pos x="0" y="1"/>
              </a:cxn>
              <a:cxn ang="0">
                <a:pos x="5546" y="0"/>
              </a:cxn>
              <a:cxn ang="0">
                <a:pos x="5655" y="84"/>
              </a:cxn>
              <a:cxn ang="0">
                <a:pos x="5649" y="315"/>
              </a:cxn>
              <a:cxn ang="0">
                <a:pos x="1" y="314"/>
              </a:cxn>
              <a:cxn ang="0">
                <a:pos x="0" y="1"/>
              </a:cxn>
            </a:cxnLst>
            <a:rect l="0" t="0" r="r" b="b"/>
            <a:pathLst>
              <a:path w="5655" h="315">
                <a:moveTo>
                  <a:pt x="0" y="1"/>
                </a:moveTo>
                <a:lnTo>
                  <a:pt x="5546" y="0"/>
                </a:lnTo>
                <a:cubicBezTo>
                  <a:pt x="5652" y="0"/>
                  <a:pt x="5655" y="84"/>
                  <a:pt x="5655" y="84"/>
                </a:cubicBezTo>
                <a:lnTo>
                  <a:pt x="5649" y="315"/>
                </a:lnTo>
                <a:lnTo>
                  <a:pt x="1" y="314"/>
                </a:lnTo>
                <a:lnTo>
                  <a:pt x="0" y="1"/>
                </a:lnTo>
                <a:close/>
              </a:path>
            </a:pathLst>
          </a:custGeom>
          <a:pattFill prst="dkUpDiag">
            <a:fgClr>
              <a:schemeClr val="bg1">
                <a:alpha val="77000"/>
              </a:schemeClr>
            </a:fgClr>
            <a:bgClr>
              <a:schemeClr val="tx1">
                <a:alpha val="77000"/>
              </a:schemeClr>
            </a:bgClr>
          </a:patt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2" name="Rectangle 28"/>
          <p:cNvSpPr>
            <a:spLocks noChangeArrowheads="1"/>
          </p:cNvSpPr>
          <p:nvPr/>
        </p:nvSpPr>
        <p:spPr bwMode="gray">
          <a:xfrm>
            <a:off x="114300" y="6610350"/>
            <a:ext cx="8931275" cy="163513"/>
          </a:xfrm>
          <a:prstGeom prst="rect">
            <a:avLst/>
          </a:prstGeom>
          <a:solidFill>
            <a:schemeClr val="accent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nvGrpSpPr>
          <p:cNvPr id="40" name="Group 75"/>
          <p:cNvGrpSpPr/>
          <p:nvPr/>
        </p:nvGrpSpPr>
        <p:grpSpPr>
          <a:xfrm>
            <a:off x="112713" y="5954713"/>
            <a:ext cx="8936037" cy="631825"/>
            <a:chOff x="71" y="3751"/>
            <a:chExt cx="5629" cy="398"/>
          </a:xfrm>
        </p:grpSpPr>
        <p:sp>
          <p:nvSpPr>
            <p:cNvPr id="41" name="Freeform 24"/>
            <p:cNvSpPr/>
            <p:nvPr/>
          </p:nvSpPr>
          <p:spPr bwMode="gray">
            <a:xfrm>
              <a:off x="71" y="3751"/>
              <a:ext cx="5626" cy="349"/>
            </a:xfrm>
            <a:custGeom>
              <a:avLst/>
              <a:gdLst/>
              <a:ahLst/>
              <a:cxnLst>
                <a:cxn ang="0">
                  <a:pos x="5626" y="349"/>
                </a:cxn>
                <a:cxn ang="0">
                  <a:pos x="0" y="349"/>
                </a:cxn>
                <a:cxn ang="0">
                  <a:pos x="0" y="187"/>
                </a:cxn>
                <a:cxn ang="0">
                  <a:pos x="0" y="114"/>
                </a:cxn>
                <a:cxn ang="0">
                  <a:pos x="4064" y="118"/>
                </a:cxn>
                <a:cxn ang="0">
                  <a:pos x="4329" y="0"/>
                </a:cxn>
                <a:cxn ang="0">
                  <a:pos x="5623" y="0"/>
                </a:cxn>
                <a:cxn ang="0">
                  <a:pos x="5626" y="349"/>
                </a:cxn>
              </a:cxnLst>
              <a:rect l="0" t="0" r="r" b="b"/>
              <a:pathLst>
                <a:path w="5626" h="349">
                  <a:moveTo>
                    <a:pt x="5626" y="349"/>
                  </a:moveTo>
                  <a:lnTo>
                    <a:pt x="0" y="349"/>
                  </a:lnTo>
                  <a:lnTo>
                    <a:pt x="0" y="187"/>
                  </a:lnTo>
                  <a:lnTo>
                    <a:pt x="0" y="114"/>
                  </a:lnTo>
                  <a:cubicBezTo>
                    <a:pt x="678" y="103"/>
                    <a:pt x="3343" y="137"/>
                    <a:pt x="4064" y="118"/>
                  </a:cubicBezTo>
                  <a:lnTo>
                    <a:pt x="4329" y="0"/>
                  </a:lnTo>
                  <a:lnTo>
                    <a:pt x="5623" y="0"/>
                  </a:lnTo>
                  <a:lnTo>
                    <a:pt x="5626" y="349"/>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2" name="Freeform 25"/>
            <p:cNvSpPr/>
            <p:nvPr/>
          </p:nvSpPr>
          <p:spPr bwMode="gray">
            <a:xfrm>
              <a:off x="71" y="3800"/>
              <a:ext cx="5626" cy="349"/>
            </a:xfrm>
            <a:custGeom>
              <a:avLst/>
              <a:gdLst/>
              <a:ahLst/>
              <a:cxnLst>
                <a:cxn ang="0">
                  <a:pos x="5626" y="349"/>
                </a:cxn>
                <a:cxn ang="0">
                  <a:pos x="0" y="349"/>
                </a:cxn>
                <a:cxn ang="0">
                  <a:pos x="0" y="187"/>
                </a:cxn>
                <a:cxn ang="0">
                  <a:pos x="0" y="114"/>
                </a:cxn>
                <a:cxn ang="0">
                  <a:pos x="4082" y="118"/>
                </a:cxn>
                <a:cxn ang="0">
                  <a:pos x="4345" y="0"/>
                </a:cxn>
                <a:cxn ang="0">
                  <a:pos x="5623" y="6"/>
                </a:cxn>
                <a:cxn ang="0">
                  <a:pos x="5626" y="349"/>
                </a:cxn>
              </a:cxnLst>
              <a:rect l="0" t="0" r="r" b="b"/>
              <a:pathLst>
                <a:path w="5626" h="349">
                  <a:moveTo>
                    <a:pt x="5626" y="349"/>
                  </a:moveTo>
                  <a:lnTo>
                    <a:pt x="0" y="349"/>
                  </a:lnTo>
                  <a:lnTo>
                    <a:pt x="0" y="187"/>
                  </a:lnTo>
                  <a:lnTo>
                    <a:pt x="0" y="114"/>
                  </a:lnTo>
                  <a:cubicBezTo>
                    <a:pt x="680" y="103"/>
                    <a:pt x="3358" y="137"/>
                    <a:pt x="4082" y="118"/>
                  </a:cubicBezTo>
                  <a:lnTo>
                    <a:pt x="4345" y="0"/>
                  </a:lnTo>
                  <a:lnTo>
                    <a:pt x="5623" y="6"/>
                  </a:lnTo>
                  <a:lnTo>
                    <a:pt x="5626" y="349"/>
                  </a:lnTo>
                  <a:close/>
                </a:path>
              </a:pathLst>
            </a:custGeom>
            <a:solidFill>
              <a:schemeClr val="bg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3" name="Freeform 26"/>
            <p:cNvSpPr/>
            <p:nvPr/>
          </p:nvSpPr>
          <p:spPr bwMode="gray">
            <a:xfrm>
              <a:off x="4209" y="3833"/>
              <a:ext cx="1491" cy="88"/>
            </a:xfrm>
            <a:custGeom>
              <a:avLst/>
              <a:gdLst/>
              <a:ahLst/>
              <a:cxnLst>
                <a:cxn ang="0">
                  <a:pos x="0" y="84"/>
                </a:cxn>
                <a:cxn ang="0">
                  <a:pos x="223" y="0"/>
                </a:cxn>
                <a:cxn ang="0">
                  <a:pos x="1491" y="0"/>
                </a:cxn>
                <a:cxn ang="0">
                  <a:pos x="1488" y="60"/>
                </a:cxn>
                <a:cxn ang="0">
                  <a:pos x="383" y="59"/>
                </a:cxn>
                <a:cxn ang="0">
                  <a:pos x="273" y="88"/>
                </a:cxn>
                <a:cxn ang="0">
                  <a:pos x="0" y="84"/>
                </a:cxn>
              </a:cxnLst>
              <a:rect l="0" t="0" r="r" b="b"/>
              <a:pathLst>
                <a:path w="1491" h="88">
                  <a:moveTo>
                    <a:pt x="0" y="84"/>
                  </a:moveTo>
                  <a:lnTo>
                    <a:pt x="223" y="0"/>
                  </a:lnTo>
                  <a:lnTo>
                    <a:pt x="1491" y="0"/>
                  </a:lnTo>
                  <a:lnTo>
                    <a:pt x="1488" y="60"/>
                  </a:lnTo>
                  <a:lnTo>
                    <a:pt x="383" y="59"/>
                  </a:lnTo>
                  <a:lnTo>
                    <a:pt x="273" y="88"/>
                  </a:lnTo>
                  <a:lnTo>
                    <a:pt x="0" y="84"/>
                  </a:lnTo>
                  <a:close/>
                </a:path>
              </a:pathLst>
            </a:custGeom>
            <a:solidFill>
              <a:srgbClr val="FFFFFF">
                <a:alpha val="30000"/>
              </a:srgbClr>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sp>
        <p:nvSpPr>
          <p:cNvPr id="34" name="Rectangle 73"/>
          <p:cNvSpPr>
            <a:spLocks noChangeArrowheads="1"/>
          </p:cNvSpPr>
          <p:nvPr/>
        </p:nvSpPr>
        <p:spPr bwMode="gray">
          <a:xfrm>
            <a:off x="1698625" y="3705225"/>
            <a:ext cx="742950" cy="742950"/>
          </a:xfrm>
          <a:prstGeom prst="rect">
            <a:avLst/>
          </a:prstGeom>
          <a:solidFill>
            <a:schemeClr val="accent1">
              <a:alpha val="50000"/>
            </a:schemeClr>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5" name="Rectangle 44" descr="3"/>
          <p:cNvSpPr>
            <a:spLocks noChangeArrowheads="1"/>
          </p:cNvSpPr>
          <p:nvPr/>
        </p:nvSpPr>
        <p:spPr bwMode="gray">
          <a:xfrm>
            <a:off x="2492375" y="4510088"/>
            <a:ext cx="742950" cy="744538"/>
          </a:xfrm>
          <a:prstGeom prst="rect">
            <a:avLst/>
          </a:prstGeom>
          <a:blipFill dpi="0" rotWithShape="1">
            <a:blip r:embed="rId7"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6" name="Rectangle 34" descr="5"/>
          <p:cNvSpPr>
            <a:spLocks noChangeArrowheads="1"/>
          </p:cNvSpPr>
          <p:nvPr/>
        </p:nvSpPr>
        <p:spPr bwMode="gray">
          <a:xfrm>
            <a:off x="915988" y="4510088"/>
            <a:ext cx="742950" cy="744538"/>
          </a:xfrm>
          <a:prstGeom prst="rect">
            <a:avLst/>
          </a:prstGeom>
          <a:blipFill dpi="0" rotWithShape="1">
            <a:blip r:embed="rId8"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7" name="Rectangle 59"/>
          <p:cNvSpPr>
            <a:spLocks noChangeArrowheads="1"/>
          </p:cNvSpPr>
          <p:nvPr/>
        </p:nvSpPr>
        <p:spPr bwMode="gray">
          <a:xfrm>
            <a:off x="1703388" y="5314950"/>
            <a:ext cx="742950" cy="742950"/>
          </a:xfrm>
          <a:prstGeom prst="rect">
            <a:avLst/>
          </a:prstGeom>
          <a:solidFill>
            <a:srgbClr val="DDDDDD"/>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8" name="Rectangle 54"/>
          <p:cNvSpPr>
            <a:spLocks noChangeArrowheads="1"/>
          </p:cNvSpPr>
          <p:nvPr/>
        </p:nvSpPr>
        <p:spPr bwMode="gray">
          <a:xfrm>
            <a:off x="128588" y="3705225"/>
            <a:ext cx="742950" cy="742950"/>
          </a:xfrm>
          <a:prstGeom prst="rect">
            <a:avLst/>
          </a:prstGeom>
          <a:solidFill>
            <a:srgbClr val="DDDDDD"/>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9" name="Rectangle 56"/>
          <p:cNvSpPr>
            <a:spLocks noChangeArrowheads="1"/>
          </p:cNvSpPr>
          <p:nvPr/>
        </p:nvSpPr>
        <p:spPr bwMode="gray">
          <a:xfrm>
            <a:off x="2492375" y="3705225"/>
            <a:ext cx="742950" cy="742950"/>
          </a:xfrm>
          <a:prstGeom prst="rect">
            <a:avLst/>
          </a:prstGeom>
          <a:solidFill>
            <a:srgbClr val="DDDDDD"/>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075" name="Rectangle 3"/>
          <p:cNvSpPr>
            <a:spLocks noGrp="1" noChangeArrowheads="1"/>
          </p:cNvSpPr>
          <p:nvPr>
            <p:ph type="subTitle" idx="1"/>
          </p:nvPr>
        </p:nvSpPr>
        <p:spPr>
          <a:xfrm>
            <a:off x="4114800" y="6196013"/>
            <a:ext cx="4811713" cy="403225"/>
          </a:xfrm>
        </p:spPr>
        <p:txBody>
          <a:bodyPr/>
          <a:lstStyle>
            <a:lvl1pPr marL="0" indent="0" algn="r">
              <a:buFontTx/>
              <a:buNone/>
              <a:defRPr sz="1600" i="1">
                <a:solidFill>
                  <a:srgbClr val="FFFFFF"/>
                </a:solidFill>
                <a:latin typeface="Times New Roman" panose="02020603050405020304" pitchFamily="18" charset="0"/>
              </a:defRPr>
            </a:lvl1pPr>
          </a:lstStyle>
          <a:p>
            <a:r>
              <a:rPr lang="zh-CN" altLang="en-US" smtClean="0"/>
              <a:t>单击此处编辑母版副标题样式</a:t>
            </a:r>
            <a:endParaRPr lang="en-US" altLang="zh-CN" dirty="0"/>
          </a:p>
        </p:txBody>
      </p:sp>
      <p:sp>
        <p:nvSpPr>
          <p:cNvPr id="3074" name="Rectangle 2"/>
          <p:cNvSpPr>
            <a:spLocks noGrp="1" noChangeArrowheads="1"/>
          </p:cNvSpPr>
          <p:nvPr>
            <p:ph type="ctrTitle"/>
          </p:nvPr>
        </p:nvSpPr>
        <p:spPr>
          <a:xfrm>
            <a:off x="2819400" y="2819400"/>
            <a:ext cx="6019800" cy="1470025"/>
          </a:xfrm>
        </p:spPr>
        <p:txBody>
          <a:bodyPr/>
          <a:lstStyle>
            <a:lvl1pPr algn="r">
              <a:defRPr sz="4800">
                <a:solidFill>
                  <a:srgbClr val="000000"/>
                </a:solidFill>
              </a:defRPr>
            </a:lvl1pPr>
          </a:lstStyle>
          <a:p>
            <a:r>
              <a:rPr lang="zh-CN" altLang="en-US" smtClean="0"/>
              <a:t>单击此处编辑母版标题样式</a:t>
            </a:r>
            <a:endParaRPr lang="en-US" altLang="zh-CN"/>
          </a:p>
        </p:txBody>
      </p:sp>
      <p:sp>
        <p:nvSpPr>
          <p:cNvPr id="77" name="Rectangle 4"/>
          <p:cNvSpPr>
            <a:spLocks noGrp="1" noChangeArrowheads="1"/>
          </p:cNvSpPr>
          <p:nvPr>
            <p:ph type="dt" sz="half" idx="2"/>
          </p:nvPr>
        </p:nvSpPr>
        <p:spPr bwMode="gray">
          <a:xfrm>
            <a:off x="231775" y="6445250"/>
            <a:ext cx="2205038" cy="3175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022742E-4654-4D34-9C76-6E05747BAD64}"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8" name="Rectangle 5"/>
          <p:cNvSpPr>
            <a:spLocks noGrp="1" noChangeArrowheads="1"/>
          </p:cNvSpPr>
          <p:nvPr>
            <p:ph type="ftr" sz="quarter" idx="3"/>
          </p:nvPr>
        </p:nvSpPr>
        <p:spPr bwMode="gray">
          <a:xfrm>
            <a:off x="2574925" y="6445250"/>
            <a:ext cx="2990850" cy="3175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9" name="Rectangle 6"/>
          <p:cNvSpPr>
            <a:spLocks noGrp="1" noChangeArrowheads="1"/>
          </p:cNvSpPr>
          <p:nvPr>
            <p:ph type="sldNum" sz="quarter" idx="4"/>
          </p:nvPr>
        </p:nvSpPr>
        <p:spPr bwMode="gray">
          <a:xfrm>
            <a:off x="6804025" y="6540500"/>
            <a:ext cx="2205038" cy="3175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A1677C-CE7D-42BF-96A5-0F1ED64AD2D4}"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ppt_x</p:attrName>
                                        </p:attrNameLst>
                                      </p:cBhvr>
                                      <p:tavLst>
                                        <p:tav tm="0">
                                          <p:val>
                                            <p:strVal val="#ppt_x-.2"/>
                                          </p:val>
                                        </p:tav>
                                        <p:tav tm="100000">
                                          <p:val>
                                            <p:strVal val="#ppt_x"/>
                                          </p:val>
                                        </p:tav>
                                      </p:tavLst>
                                    </p:anim>
                                    <p:anim calcmode="lin" valueType="num">
                                      <p:cBhvr>
                                        <p:cTn id="8" dur="1000" fill="hold"/>
                                        <p:tgtEl>
                                          <p:spTgt spid="61"/>
                                        </p:tgtEl>
                                        <p:attrNameLst>
                                          <p:attrName>ppt_y</p:attrName>
                                        </p:attrNameLst>
                                      </p:cBhvr>
                                      <p:tavLst>
                                        <p:tav tm="0">
                                          <p:val>
                                            <p:strVal val="#ppt_y"/>
                                          </p:val>
                                        </p:tav>
                                        <p:tav tm="100000">
                                          <p:val>
                                            <p:strVal val="#ppt_y"/>
                                          </p:val>
                                        </p:tav>
                                      </p:tavLst>
                                    </p:anim>
                                    <p:animEffect transition="in" filter="wipe(right)" prLst="gradientSize: 0.1">
                                      <p:cBhvr>
                                        <p:cTn id="9" dur="1000"/>
                                        <p:tgtEl>
                                          <p:spTgt spid="61"/>
                                        </p:tgtEl>
                                      </p:cBhvr>
                                    </p:animEffect>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wipe(right)">
                                      <p:cBhvr>
                                        <p:cTn id="13" dur="500"/>
                                        <p:tgtEl>
                                          <p:spTgt spid="67"/>
                                        </p:tgtEl>
                                      </p:cBhvr>
                                    </p:animEffect>
                                  </p:childTnLst>
                                </p:cTn>
                              </p:par>
                              <p:par>
                                <p:cTn id="14" presetID="22" presetClass="entr" presetSubtype="8"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left)">
                                      <p:cBhvr>
                                        <p:cTn id="16" dur="500"/>
                                        <p:tgtEl>
                                          <p:spTgt spid="6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left)">
                                      <p:cBhvr>
                                        <p:cTn id="19" dur="1000"/>
                                        <p:tgtEl>
                                          <p:spTgt spid="62"/>
                                        </p:tgtEl>
                                      </p:cBhvr>
                                    </p:animEffect>
                                  </p:childTnLst>
                                </p:cTn>
                              </p:par>
                              <p:par>
                                <p:cTn id="20" presetID="22" presetClass="entr" presetSubtype="2"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right)">
                                      <p:cBhvr>
                                        <p:cTn id="22" dur="500"/>
                                        <p:tgtEl>
                                          <p:spTgt spid="40"/>
                                        </p:tgtEl>
                                      </p:cBhvr>
                                    </p:animEffect>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up)">
                                      <p:cBhvr>
                                        <p:cTn id="26" dur="500"/>
                                        <p:tgtEl>
                                          <p:spTgt spid="44"/>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1000"/>
                                        <p:tgtEl>
                                          <p:spTgt spid="76"/>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childTnLst>
                                </p:cTn>
                              </p:par>
                            </p:childTnLst>
                          </p:cTn>
                        </p:par>
                        <p:par>
                          <p:cTn id="35" fill="hold">
                            <p:stCondLst>
                              <p:cond delay="4000"/>
                            </p:stCondLst>
                            <p:childTnLst>
                              <p:par>
                                <p:cTn id="36" presetID="10" presetClass="exit" presetSubtype="0" fill="hold" grpId="0" nodeType="afterEffect">
                                  <p:stCondLst>
                                    <p:cond delay="0"/>
                                  </p:stCondLst>
                                  <p:childTnLst>
                                    <p:animEffect transition="out" filter="fade">
                                      <p:cBhvr>
                                        <p:cTn id="37" dur="1000"/>
                                        <p:tgtEl>
                                          <p:spTgt spid="39"/>
                                        </p:tgtEl>
                                      </p:cBhvr>
                                    </p:animEffect>
                                    <p:set>
                                      <p:cBhvr>
                                        <p:cTn id="38" dur="1" fill="hold">
                                          <p:stCondLst>
                                            <p:cond delay="999"/>
                                          </p:stCondLst>
                                        </p:cTn>
                                        <p:tgtEl>
                                          <p:spTgt spid="39"/>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1000"/>
                                        <p:tgtEl>
                                          <p:spTgt spid="71"/>
                                        </p:tgtEl>
                                      </p:cBhvr>
                                    </p:animEffect>
                                  </p:childTnLst>
                                </p:cTn>
                              </p:par>
                              <p:par>
                                <p:cTn id="42" presetID="10" presetClass="entr" presetSubtype="0" fill="hold"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1000"/>
                                        <p:tgtEl>
                                          <p:spTgt spid="75"/>
                                        </p:tgtEl>
                                      </p:cBhvr>
                                    </p:animEffect>
                                  </p:childTnLst>
                                </p:cTn>
                              </p:par>
                            </p:childTnLst>
                          </p:cTn>
                        </p:par>
                        <p:par>
                          <p:cTn id="45" fill="hold">
                            <p:stCondLst>
                              <p:cond delay="5000"/>
                            </p:stCondLst>
                            <p:childTnLst>
                              <p:par>
                                <p:cTn id="46" presetID="10" presetClass="exit" presetSubtype="0" fill="hold" grpId="0" nodeType="afterEffect">
                                  <p:stCondLst>
                                    <p:cond delay="0"/>
                                  </p:stCondLst>
                                  <p:childTnLst>
                                    <p:animEffect transition="out" filter="fade">
                                      <p:cBhvr>
                                        <p:cTn id="47" dur="1000"/>
                                        <p:tgtEl>
                                          <p:spTgt spid="72"/>
                                        </p:tgtEl>
                                      </p:cBhvr>
                                    </p:animEffect>
                                    <p:set>
                                      <p:cBhvr>
                                        <p:cTn id="48" dur="1" fill="hold">
                                          <p:stCondLst>
                                            <p:cond delay="999"/>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animBg="1"/>
      <p:bldP spid="62" grpId="0" animBg="1"/>
      <p:bldP spid="67" grpId="0" animBg="1"/>
      <p:bldP spid="71" grpId="0" animBg="1"/>
      <p:bldP spid="72" grpId="0" animBg="1"/>
      <p:bldP spid="76"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15E6586-7EF4-45D4-B353-57CF9B4E9B7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54277A5-DF92-4343-A5D5-4F52A70C83C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15E6586-7EF4-45D4-B353-57CF9B4E9B7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54277A5-DF92-4343-A5D5-4F52A70C83C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15E6586-7EF4-45D4-B353-57CF9B4E9B7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54277A5-DF92-4343-A5D5-4F52A70C83C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15E6586-7EF4-45D4-B353-57CF9B4E9B7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54277A5-DF92-4343-A5D5-4F52A70C83C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15E6586-7EF4-45D4-B353-57CF9B4E9B7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54277A5-DF92-4343-A5D5-4F52A70C83C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15E6586-7EF4-45D4-B353-57CF9B4E9B7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54277A5-DF92-4343-A5D5-4F52A70C83C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15E6586-7EF4-45D4-B353-57CF9B4E9B7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54277A5-DF92-4343-A5D5-4F52A70C83C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173E28A-5355-412E-92BB-CB72B4D8DBD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单击图标添加图片</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15E6586-7EF4-45D4-B353-57CF9B4E9B7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54277A5-DF92-4343-A5D5-4F52A70C83C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15E6586-7EF4-45D4-B353-57CF9B4E9B7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54277A5-DF92-4343-A5D5-4F52A70C83C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8125"/>
            <a:ext cx="2057400" cy="5934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38125"/>
            <a:ext cx="6019800" cy="59340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15E6586-7EF4-45D4-B353-57CF9B4E9B7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54277A5-DF92-4343-A5D5-4F52A70C83C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38275"/>
            <a:ext cx="4038600" cy="47339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38275"/>
            <a:ext cx="4038600" cy="47339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15E6586-7EF4-45D4-B353-57CF9B4E9B7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54277A5-DF92-4343-A5D5-4F52A70C83C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438275"/>
            <a:ext cx="8229600" cy="47339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单击图标添加表格</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15E6586-7EF4-45D4-B353-57CF9B4E9B7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54277A5-DF92-4343-A5D5-4F52A70C83C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图表占位符 2"/>
          <p:cNvSpPr>
            <a:spLocks noGrp="1"/>
          </p:cNvSpPr>
          <p:nvPr>
            <p:ph type="chart" idx="1" hasCustomPrompt="1"/>
          </p:nvPr>
        </p:nvSpPr>
        <p:spPr>
          <a:xfrm>
            <a:off x="457200" y="1438275"/>
            <a:ext cx="8229600" cy="47339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单击图标添加图表</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15E6586-7EF4-45D4-B353-57CF9B4E9B7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54277A5-DF92-4343-A5D5-4F52A70C83C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SmartArt 占位符 2"/>
          <p:cNvSpPr>
            <a:spLocks noGrp="1"/>
          </p:cNvSpPr>
          <p:nvPr>
            <p:ph type="dgm" idx="1" hasCustomPrompt="1"/>
          </p:nvPr>
        </p:nvSpPr>
        <p:spPr>
          <a:xfrm>
            <a:off x="457200" y="1438275"/>
            <a:ext cx="8229600" cy="47339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 </a:t>
            </a:r>
            <a:r>
              <a:rPr kumimoji="0" lang="en-US" altLang="zh-CN"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SmartArt </a:t>
            </a: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图形</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15E6586-7EF4-45D4-B353-57CF9B4E9B7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54277A5-DF92-4343-A5D5-4F52A70C83C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3175" y="2438400"/>
            <a:ext cx="9147175" cy="1063625"/>
            <a:chOff x="-2" y="1536"/>
            <a:chExt cx="5762" cy="670"/>
          </a:xfrm>
        </p:grpSpPr>
        <p:grpSp>
          <p:nvGrpSpPr>
            <p:cNvPr id="10248" name="Group 3"/>
            <p:cNvGrpSpPr/>
            <p:nvPr/>
          </p:nvGrpSpPr>
          <p:grpSpPr>
            <a:xfrm flipH="1">
              <a:off x="-2" y="1562"/>
              <a:ext cx="5762" cy="638"/>
              <a:chOff x="-2" y="1562"/>
              <a:chExt cx="5762" cy="638"/>
            </a:xfrm>
          </p:grpSpPr>
          <p:sp>
            <p:nvSpPr>
              <p:cNvPr id="10251" name="Freeform 4"/>
              <p:cNvSpPr/>
              <p:nvPr/>
            </p:nvSpPr>
            <p:spPr>
              <a:xfrm rot="-5400000">
                <a:off x="2556" y="-992"/>
                <a:ext cx="624" cy="5745"/>
              </a:xfrm>
              <a:custGeom>
                <a:avLst/>
                <a:gdLst/>
                <a:ahLst/>
                <a:cxnLst>
                  <a:cxn ang="0">
                    <a:pos x="0" y="0"/>
                  </a:cxn>
                  <a:cxn ang="0">
                    <a:pos x="0" y="2147483646"/>
                  </a:cxn>
                  <a:cxn ang="0">
                    <a:pos x="1" y="2147483646"/>
                  </a:cxn>
                  <a:cxn ang="0">
                    <a:pos x="1" y="0"/>
                  </a:cxn>
                  <a:cxn ang="0">
                    <a:pos x="0" y="0"/>
                  </a:cxn>
                </a:cxnLst>
                <a:pathLst>
                  <a:path w="1000" h="720">
                    <a:moveTo>
                      <a:pt x="0" y="0"/>
                    </a:moveTo>
                    <a:lnTo>
                      <a:pt x="0" y="720"/>
                    </a:lnTo>
                    <a:lnTo>
                      <a:pt x="1000" y="720"/>
                    </a:lnTo>
                    <a:lnTo>
                      <a:pt x="1000" y="0"/>
                    </a:lnTo>
                    <a:lnTo>
                      <a:pt x="0" y="0"/>
                    </a:lnTo>
                    <a:close/>
                  </a:path>
                </a:pathLst>
              </a:custGeom>
              <a:solidFill>
                <a:schemeClr val="accent1">
                  <a:alpha val="100000"/>
                </a:schemeClr>
              </a:solidFill>
              <a:ln w="9525">
                <a:noFill/>
              </a:ln>
            </p:spPr>
            <p:txBody>
              <a:bodyPr/>
              <a:p>
                <a:endParaRPr lang="zh-CN" altLang="en-US"/>
              </a:p>
            </p:txBody>
          </p:sp>
          <p:sp>
            <p:nvSpPr>
              <p:cNvPr id="10252" name="Freeform 5"/>
              <p:cNvSpPr/>
              <p:nvPr/>
            </p:nvSpPr>
            <p:spPr>
              <a:xfrm rot="-5400000">
                <a:off x="1320" y="1669"/>
                <a:ext cx="624" cy="421"/>
              </a:xfrm>
              <a:custGeom>
                <a:avLst/>
                <a:gdLst/>
                <a:ahLst/>
                <a:cxnLst>
                  <a:cxn ang="0">
                    <a:pos x="0" y="0"/>
                  </a:cxn>
                  <a:cxn ang="0">
                    <a:pos x="0" y="1224279204"/>
                  </a:cxn>
                  <a:cxn ang="0">
                    <a:pos x="624" y="1224279204"/>
                  </a:cxn>
                  <a:cxn ang="0">
                    <a:pos x="624" y="0"/>
                  </a:cxn>
                  <a:cxn ang="0">
                    <a:pos x="0" y="0"/>
                  </a:cxn>
                </a:cxnLst>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alpha val="100000"/>
                </a:schemeClr>
              </a:solidFill>
              <a:ln w="9525">
                <a:noFill/>
              </a:ln>
            </p:spPr>
            <p:txBody>
              <a:bodyPr/>
              <a:p>
                <a:endParaRPr lang="zh-CN" altLang="en-US"/>
              </a:p>
            </p:txBody>
          </p:sp>
          <p:sp>
            <p:nvSpPr>
              <p:cNvPr id="10253" name="Freeform 6"/>
              <p:cNvSpPr/>
              <p:nvPr/>
            </p:nvSpPr>
            <p:spPr>
              <a:xfrm rot="-5400000">
                <a:off x="982" y="1669"/>
                <a:ext cx="624" cy="422"/>
              </a:xfrm>
              <a:custGeom>
                <a:avLst/>
                <a:gdLst/>
                <a:ahLst/>
                <a:cxnLst>
                  <a:cxn ang="0">
                    <a:pos x="0" y="0"/>
                  </a:cxn>
                  <a:cxn ang="0">
                    <a:pos x="0" y="1394992146"/>
                  </a:cxn>
                  <a:cxn ang="0">
                    <a:pos x="624" y="1394992146"/>
                  </a:cxn>
                  <a:cxn ang="0">
                    <a:pos x="624" y="0"/>
                  </a:cxn>
                  <a:cxn ang="0">
                    <a:pos x="0" y="0"/>
                  </a:cxn>
                </a:cxnLst>
                <a:pathLst>
                  <a:path w="624" h="317">
                    <a:moveTo>
                      <a:pt x="0" y="0"/>
                    </a:moveTo>
                    <a:lnTo>
                      <a:pt x="0" y="272"/>
                    </a:lnTo>
                    <a:cubicBezTo>
                      <a:pt x="104" y="317"/>
                      <a:pt x="432" y="240"/>
                      <a:pt x="624" y="272"/>
                    </a:cubicBezTo>
                    <a:lnTo>
                      <a:pt x="624" y="0"/>
                    </a:lnTo>
                    <a:lnTo>
                      <a:pt x="0" y="0"/>
                    </a:lnTo>
                    <a:close/>
                  </a:path>
                </a:pathLst>
              </a:custGeom>
              <a:solidFill>
                <a:schemeClr val="folHlink">
                  <a:alpha val="100000"/>
                </a:schemeClr>
              </a:solidFill>
              <a:ln w="9525">
                <a:noFill/>
              </a:ln>
            </p:spPr>
            <p:txBody>
              <a:bodyPr/>
              <a:p>
                <a:endParaRPr lang="zh-CN" altLang="en-US"/>
              </a:p>
            </p:txBody>
          </p:sp>
          <p:sp>
            <p:nvSpPr>
              <p:cNvPr id="10254" name="Freeform 7"/>
              <p:cNvSpPr/>
              <p:nvPr/>
            </p:nvSpPr>
            <p:spPr>
              <a:xfrm rot="-5400000">
                <a:off x="-59" y="1753"/>
                <a:ext cx="624" cy="255"/>
              </a:xfrm>
              <a:custGeom>
                <a:avLst/>
                <a:gdLst/>
                <a:ahLst/>
                <a:cxnLst>
                  <a:cxn ang="0">
                    <a:pos x="0" y="1"/>
                  </a:cxn>
                  <a:cxn ang="0">
                    <a:pos x="0" y="1"/>
                  </a:cxn>
                  <a:cxn ang="0">
                    <a:pos x="624" y="1"/>
                  </a:cxn>
                  <a:cxn ang="0">
                    <a:pos x="624" y="1"/>
                  </a:cxn>
                  <a:cxn ang="0">
                    <a:pos x="384" y="1"/>
                  </a:cxn>
                  <a:cxn ang="0">
                    <a:pos x="0" y="1"/>
                  </a:cxn>
                </a:cxnLst>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alpha val="100000"/>
                </a:schemeClr>
              </a:solidFill>
              <a:ln w="9525">
                <a:noFill/>
              </a:ln>
            </p:spPr>
            <p:txBody>
              <a:bodyPr/>
              <a:p>
                <a:endParaRPr lang="zh-CN" altLang="en-US"/>
              </a:p>
            </p:txBody>
          </p:sp>
          <p:sp>
            <p:nvSpPr>
              <p:cNvPr id="10255" name="Freeform 8"/>
              <p:cNvSpPr/>
              <p:nvPr/>
            </p:nvSpPr>
            <p:spPr>
              <a:xfrm rot="-5400000">
                <a:off x="664" y="1733"/>
                <a:ext cx="624" cy="294"/>
              </a:xfrm>
              <a:custGeom>
                <a:avLst/>
                <a:gdLst/>
                <a:ahLst/>
                <a:cxnLst>
                  <a:cxn ang="0">
                    <a:pos x="0" y="0"/>
                  </a:cxn>
                  <a:cxn ang="0">
                    <a:pos x="0" y="6"/>
                  </a:cxn>
                  <a:cxn ang="0">
                    <a:pos x="624" y="6"/>
                  </a:cxn>
                  <a:cxn ang="0">
                    <a:pos x="624" y="0"/>
                  </a:cxn>
                  <a:cxn ang="0">
                    <a:pos x="0" y="0"/>
                  </a:cxn>
                </a:cxnLst>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alpha val="100000"/>
                </a:schemeClr>
              </a:solidFill>
              <a:ln w="9525">
                <a:noFill/>
              </a:ln>
            </p:spPr>
            <p:txBody>
              <a:bodyPr/>
              <a:p>
                <a:endParaRPr lang="zh-CN" altLang="en-US"/>
              </a:p>
            </p:txBody>
          </p:sp>
          <p:sp>
            <p:nvSpPr>
              <p:cNvPr id="10256" name="Freeform 9"/>
              <p:cNvSpPr/>
              <p:nvPr/>
            </p:nvSpPr>
            <p:spPr>
              <a:xfrm rot="-5400000">
                <a:off x="442" y="1699"/>
                <a:ext cx="624" cy="362"/>
              </a:xfrm>
              <a:custGeom>
                <a:avLst/>
                <a:gdLst/>
                <a:ahLst/>
                <a:cxnLst>
                  <a:cxn ang="0">
                    <a:pos x="0" y="0"/>
                  </a:cxn>
                  <a:cxn ang="0">
                    <a:pos x="0" y="1373441003"/>
                  </a:cxn>
                  <a:cxn ang="0">
                    <a:pos x="240" y="1212521145"/>
                  </a:cxn>
                  <a:cxn ang="0">
                    <a:pos x="624" y="1373441003"/>
                  </a:cxn>
                  <a:cxn ang="0">
                    <a:pos x="624" y="0"/>
                  </a:cxn>
                  <a:cxn ang="0">
                    <a:pos x="0" y="0"/>
                  </a:cxn>
                </a:cxnLst>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alpha val="100000"/>
                </a:schemeClr>
              </a:solidFill>
              <a:ln w="9525">
                <a:noFill/>
              </a:ln>
            </p:spPr>
            <p:txBody>
              <a:bodyPr/>
              <a:p>
                <a:endParaRPr lang="zh-CN" altLang="en-US"/>
              </a:p>
            </p:txBody>
          </p:sp>
          <p:sp>
            <p:nvSpPr>
              <p:cNvPr id="10257" name="Freeform 10"/>
              <p:cNvSpPr/>
              <p:nvPr/>
            </p:nvSpPr>
            <p:spPr>
              <a:xfrm rot="-5400000">
                <a:off x="153" y="1727"/>
                <a:ext cx="632" cy="315"/>
              </a:xfrm>
              <a:custGeom>
                <a:avLst/>
                <a:gdLst/>
                <a:ahLst/>
                <a:cxnLst>
                  <a:cxn ang="0">
                    <a:pos x="8" y="3"/>
                  </a:cxn>
                  <a:cxn ang="0">
                    <a:pos x="8" y="3"/>
                  </a:cxn>
                  <a:cxn ang="0">
                    <a:pos x="248" y="3"/>
                  </a:cxn>
                  <a:cxn ang="0">
                    <a:pos x="632" y="3"/>
                  </a:cxn>
                  <a:cxn ang="0">
                    <a:pos x="632" y="3"/>
                  </a:cxn>
                  <a:cxn ang="0">
                    <a:pos x="104" y="3"/>
                  </a:cxn>
                  <a:cxn ang="0">
                    <a:pos x="8" y="3"/>
                  </a:cxn>
                </a:cxnLst>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alpha val="100000"/>
                </a:schemeClr>
              </a:solidFill>
              <a:ln w="9525">
                <a:noFill/>
              </a:ln>
            </p:spPr>
            <p:txBody>
              <a:bodyPr/>
              <a:p>
                <a:endParaRPr lang="zh-CN" altLang="en-US"/>
              </a:p>
            </p:txBody>
          </p:sp>
          <p:sp>
            <p:nvSpPr>
              <p:cNvPr id="10258" name="Freeform 11"/>
              <p:cNvSpPr/>
              <p:nvPr/>
            </p:nvSpPr>
            <p:spPr>
              <a:xfrm rot="-5400000">
                <a:off x="3208" y="1665"/>
                <a:ext cx="624" cy="421"/>
              </a:xfrm>
              <a:custGeom>
                <a:avLst/>
                <a:gdLst/>
                <a:ahLst/>
                <a:cxnLst>
                  <a:cxn ang="0">
                    <a:pos x="0" y="0"/>
                  </a:cxn>
                  <a:cxn ang="0">
                    <a:pos x="0" y="1224279204"/>
                  </a:cxn>
                  <a:cxn ang="0">
                    <a:pos x="624" y="1224279204"/>
                  </a:cxn>
                  <a:cxn ang="0">
                    <a:pos x="624" y="0"/>
                  </a:cxn>
                  <a:cxn ang="0">
                    <a:pos x="0" y="0"/>
                  </a:cxn>
                </a:cxnLst>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alpha val="100000"/>
                </a:schemeClr>
              </a:solidFill>
              <a:ln w="9525">
                <a:noFill/>
              </a:ln>
            </p:spPr>
            <p:txBody>
              <a:bodyPr/>
              <a:p>
                <a:endParaRPr lang="zh-CN" altLang="en-US"/>
              </a:p>
            </p:txBody>
          </p:sp>
          <p:sp>
            <p:nvSpPr>
              <p:cNvPr id="10259" name="Freeform 12"/>
              <p:cNvSpPr/>
              <p:nvPr/>
            </p:nvSpPr>
            <p:spPr>
              <a:xfrm rot="-5400000">
                <a:off x="2870" y="1664"/>
                <a:ext cx="624" cy="422"/>
              </a:xfrm>
              <a:custGeom>
                <a:avLst/>
                <a:gdLst/>
                <a:ahLst/>
                <a:cxnLst>
                  <a:cxn ang="0">
                    <a:pos x="0" y="0"/>
                  </a:cxn>
                  <a:cxn ang="0">
                    <a:pos x="0" y="1394992146"/>
                  </a:cxn>
                  <a:cxn ang="0">
                    <a:pos x="624" y="1394992146"/>
                  </a:cxn>
                  <a:cxn ang="0">
                    <a:pos x="624" y="0"/>
                  </a:cxn>
                  <a:cxn ang="0">
                    <a:pos x="0" y="0"/>
                  </a:cxn>
                </a:cxnLst>
                <a:pathLst>
                  <a:path w="624" h="317">
                    <a:moveTo>
                      <a:pt x="0" y="0"/>
                    </a:moveTo>
                    <a:lnTo>
                      <a:pt x="0" y="272"/>
                    </a:lnTo>
                    <a:cubicBezTo>
                      <a:pt x="104" y="317"/>
                      <a:pt x="432" y="240"/>
                      <a:pt x="624" y="272"/>
                    </a:cubicBezTo>
                    <a:lnTo>
                      <a:pt x="624" y="0"/>
                    </a:lnTo>
                    <a:lnTo>
                      <a:pt x="0" y="0"/>
                    </a:lnTo>
                    <a:close/>
                  </a:path>
                </a:pathLst>
              </a:custGeom>
              <a:solidFill>
                <a:schemeClr val="tx1">
                  <a:alpha val="100000"/>
                </a:schemeClr>
              </a:solidFill>
              <a:ln w="9525">
                <a:noFill/>
              </a:ln>
            </p:spPr>
            <p:txBody>
              <a:bodyPr/>
              <a:p>
                <a:endParaRPr lang="zh-CN" altLang="en-US"/>
              </a:p>
            </p:txBody>
          </p:sp>
          <p:sp>
            <p:nvSpPr>
              <p:cNvPr id="10260" name="Freeform 13"/>
              <p:cNvSpPr/>
              <p:nvPr/>
            </p:nvSpPr>
            <p:spPr>
              <a:xfrm rot="-5400000">
                <a:off x="1827" y="1748"/>
                <a:ext cx="624" cy="255"/>
              </a:xfrm>
              <a:custGeom>
                <a:avLst/>
                <a:gdLst/>
                <a:ahLst/>
                <a:cxnLst>
                  <a:cxn ang="0">
                    <a:pos x="0" y="1"/>
                  </a:cxn>
                  <a:cxn ang="0">
                    <a:pos x="0" y="1"/>
                  </a:cxn>
                  <a:cxn ang="0">
                    <a:pos x="624" y="1"/>
                  </a:cxn>
                  <a:cxn ang="0">
                    <a:pos x="624" y="1"/>
                  </a:cxn>
                  <a:cxn ang="0">
                    <a:pos x="384" y="1"/>
                  </a:cxn>
                  <a:cxn ang="0">
                    <a:pos x="0" y="1"/>
                  </a:cxn>
                </a:cxnLst>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alpha val="100000"/>
                </a:schemeClr>
              </a:solidFill>
              <a:ln w="9525">
                <a:noFill/>
              </a:ln>
            </p:spPr>
            <p:txBody>
              <a:bodyPr/>
              <a:p>
                <a:endParaRPr lang="zh-CN" altLang="en-US"/>
              </a:p>
            </p:txBody>
          </p:sp>
          <p:sp>
            <p:nvSpPr>
              <p:cNvPr id="10261" name="Freeform 14"/>
              <p:cNvSpPr/>
              <p:nvPr/>
            </p:nvSpPr>
            <p:spPr>
              <a:xfrm rot="-5400000">
                <a:off x="2551" y="1728"/>
                <a:ext cx="624" cy="294"/>
              </a:xfrm>
              <a:custGeom>
                <a:avLst/>
                <a:gdLst/>
                <a:ahLst/>
                <a:cxnLst>
                  <a:cxn ang="0">
                    <a:pos x="0" y="0"/>
                  </a:cxn>
                  <a:cxn ang="0">
                    <a:pos x="0" y="6"/>
                  </a:cxn>
                  <a:cxn ang="0">
                    <a:pos x="624" y="6"/>
                  </a:cxn>
                  <a:cxn ang="0">
                    <a:pos x="624" y="0"/>
                  </a:cxn>
                  <a:cxn ang="0">
                    <a:pos x="0" y="0"/>
                  </a:cxn>
                </a:cxnLst>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alpha val="100000"/>
                </a:schemeClr>
              </a:solidFill>
              <a:ln w="9525">
                <a:noFill/>
              </a:ln>
            </p:spPr>
            <p:txBody>
              <a:bodyPr/>
              <a:p>
                <a:endParaRPr lang="zh-CN" altLang="en-US"/>
              </a:p>
            </p:txBody>
          </p:sp>
          <p:sp>
            <p:nvSpPr>
              <p:cNvPr id="10262" name="Freeform 15"/>
              <p:cNvSpPr/>
              <p:nvPr/>
            </p:nvSpPr>
            <p:spPr>
              <a:xfrm rot="-5400000">
                <a:off x="2327" y="1695"/>
                <a:ext cx="624" cy="361"/>
              </a:xfrm>
              <a:custGeom>
                <a:avLst/>
                <a:gdLst/>
                <a:ahLst/>
                <a:cxnLst>
                  <a:cxn ang="0">
                    <a:pos x="0" y="0"/>
                  </a:cxn>
                  <a:cxn ang="0">
                    <a:pos x="0" y="1182849565"/>
                  </a:cxn>
                  <a:cxn ang="0">
                    <a:pos x="240" y="1045724466"/>
                  </a:cxn>
                  <a:cxn ang="0">
                    <a:pos x="624" y="1182849565"/>
                  </a:cxn>
                  <a:cxn ang="0">
                    <a:pos x="624" y="0"/>
                  </a:cxn>
                  <a:cxn ang="0">
                    <a:pos x="0" y="0"/>
                  </a:cxn>
                </a:cxnLst>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alpha val="100000"/>
                </a:schemeClr>
              </a:solidFill>
              <a:ln w="9525">
                <a:noFill/>
              </a:ln>
            </p:spPr>
            <p:txBody>
              <a:bodyPr/>
              <a:p>
                <a:endParaRPr lang="zh-CN" altLang="en-US"/>
              </a:p>
            </p:txBody>
          </p:sp>
          <p:sp>
            <p:nvSpPr>
              <p:cNvPr id="10263" name="Freeform 16"/>
              <p:cNvSpPr/>
              <p:nvPr/>
            </p:nvSpPr>
            <p:spPr>
              <a:xfrm rot="-5400000">
                <a:off x="2043" y="1721"/>
                <a:ext cx="632" cy="316"/>
              </a:xfrm>
              <a:custGeom>
                <a:avLst/>
                <a:gdLst/>
                <a:ahLst/>
                <a:cxnLst>
                  <a:cxn ang="0">
                    <a:pos x="8" y="3"/>
                  </a:cxn>
                  <a:cxn ang="0">
                    <a:pos x="8" y="3"/>
                  </a:cxn>
                  <a:cxn ang="0">
                    <a:pos x="248" y="3"/>
                  </a:cxn>
                  <a:cxn ang="0">
                    <a:pos x="632" y="3"/>
                  </a:cxn>
                  <a:cxn ang="0">
                    <a:pos x="632" y="3"/>
                  </a:cxn>
                  <a:cxn ang="0">
                    <a:pos x="104" y="3"/>
                  </a:cxn>
                  <a:cxn ang="0">
                    <a:pos x="8" y="3"/>
                  </a:cxn>
                </a:cxnLst>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alpha val="100000"/>
                </a:schemeClr>
              </a:solidFill>
              <a:ln w="9525">
                <a:noFill/>
              </a:ln>
            </p:spPr>
            <p:txBody>
              <a:bodyPr/>
              <a:p>
                <a:endParaRPr lang="zh-CN" altLang="en-US"/>
              </a:p>
            </p:txBody>
          </p:sp>
          <p:sp>
            <p:nvSpPr>
              <p:cNvPr id="10264" name="Freeform 17"/>
              <p:cNvSpPr/>
              <p:nvPr/>
            </p:nvSpPr>
            <p:spPr>
              <a:xfrm rot="-5400000">
                <a:off x="4074" y="1669"/>
                <a:ext cx="624" cy="421"/>
              </a:xfrm>
              <a:custGeom>
                <a:avLst/>
                <a:gdLst/>
                <a:ahLst/>
                <a:cxnLst>
                  <a:cxn ang="0">
                    <a:pos x="0" y="0"/>
                  </a:cxn>
                  <a:cxn ang="0">
                    <a:pos x="0" y="1224279204"/>
                  </a:cxn>
                  <a:cxn ang="0">
                    <a:pos x="624" y="1224279204"/>
                  </a:cxn>
                  <a:cxn ang="0">
                    <a:pos x="624" y="0"/>
                  </a:cxn>
                  <a:cxn ang="0">
                    <a:pos x="0" y="0"/>
                  </a:cxn>
                </a:cxnLst>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alpha val="100000"/>
                </a:schemeClr>
              </a:solidFill>
              <a:ln w="9525">
                <a:noFill/>
              </a:ln>
            </p:spPr>
            <p:txBody>
              <a:bodyPr/>
              <a:p>
                <a:endParaRPr lang="zh-CN" altLang="en-US"/>
              </a:p>
            </p:txBody>
          </p:sp>
          <p:sp>
            <p:nvSpPr>
              <p:cNvPr id="10265" name="Freeform 18"/>
              <p:cNvSpPr/>
              <p:nvPr/>
            </p:nvSpPr>
            <p:spPr>
              <a:xfrm rot="-5400000">
                <a:off x="3736" y="1669"/>
                <a:ext cx="624" cy="422"/>
              </a:xfrm>
              <a:custGeom>
                <a:avLst/>
                <a:gdLst/>
                <a:ahLst/>
                <a:cxnLst>
                  <a:cxn ang="0">
                    <a:pos x="0" y="0"/>
                  </a:cxn>
                  <a:cxn ang="0">
                    <a:pos x="0" y="1394992146"/>
                  </a:cxn>
                  <a:cxn ang="0">
                    <a:pos x="624" y="1394992146"/>
                  </a:cxn>
                  <a:cxn ang="0">
                    <a:pos x="624" y="0"/>
                  </a:cxn>
                  <a:cxn ang="0">
                    <a:pos x="0" y="0"/>
                  </a:cxn>
                </a:cxnLst>
                <a:pathLst>
                  <a:path w="624" h="317">
                    <a:moveTo>
                      <a:pt x="0" y="0"/>
                    </a:moveTo>
                    <a:lnTo>
                      <a:pt x="0" y="272"/>
                    </a:lnTo>
                    <a:cubicBezTo>
                      <a:pt x="104" y="317"/>
                      <a:pt x="432" y="240"/>
                      <a:pt x="624" y="272"/>
                    </a:cubicBezTo>
                    <a:lnTo>
                      <a:pt x="624" y="0"/>
                    </a:lnTo>
                    <a:lnTo>
                      <a:pt x="0" y="0"/>
                    </a:lnTo>
                    <a:close/>
                  </a:path>
                </a:pathLst>
              </a:custGeom>
              <a:solidFill>
                <a:schemeClr val="tx2">
                  <a:alpha val="100000"/>
                </a:schemeClr>
              </a:solidFill>
              <a:ln w="9525">
                <a:noFill/>
              </a:ln>
            </p:spPr>
            <p:txBody>
              <a:bodyPr/>
              <a:p>
                <a:endParaRPr lang="zh-CN" altLang="en-US"/>
              </a:p>
            </p:txBody>
          </p:sp>
          <p:sp>
            <p:nvSpPr>
              <p:cNvPr id="10266" name="Freeform 19"/>
              <p:cNvSpPr/>
              <p:nvPr/>
            </p:nvSpPr>
            <p:spPr>
              <a:xfrm rot="-5400000">
                <a:off x="4581" y="1748"/>
                <a:ext cx="624" cy="255"/>
              </a:xfrm>
              <a:custGeom>
                <a:avLst/>
                <a:gdLst/>
                <a:ahLst/>
                <a:cxnLst>
                  <a:cxn ang="0">
                    <a:pos x="0" y="1"/>
                  </a:cxn>
                  <a:cxn ang="0">
                    <a:pos x="0" y="1"/>
                  </a:cxn>
                  <a:cxn ang="0">
                    <a:pos x="624" y="1"/>
                  </a:cxn>
                  <a:cxn ang="0">
                    <a:pos x="624" y="1"/>
                  </a:cxn>
                  <a:cxn ang="0">
                    <a:pos x="384" y="1"/>
                  </a:cxn>
                  <a:cxn ang="0">
                    <a:pos x="0" y="1"/>
                  </a:cxn>
                </a:cxnLst>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alpha val="100000"/>
                </a:schemeClr>
              </a:solidFill>
              <a:ln w="9525">
                <a:noFill/>
              </a:ln>
            </p:spPr>
            <p:txBody>
              <a:bodyPr/>
              <a:p>
                <a:endParaRPr lang="zh-CN" altLang="en-US"/>
              </a:p>
            </p:txBody>
          </p:sp>
          <p:sp>
            <p:nvSpPr>
              <p:cNvPr id="10267" name="Freeform 20"/>
              <p:cNvSpPr/>
              <p:nvPr/>
            </p:nvSpPr>
            <p:spPr>
              <a:xfrm>
                <a:off x="5469" y="1562"/>
                <a:ext cx="291" cy="625"/>
              </a:xfrm>
              <a:custGeom>
                <a:avLst/>
                <a:gdLst/>
                <a:ahLst/>
                <a:cxnLst>
                  <a:cxn ang="0">
                    <a:pos x="0" y="624"/>
                  </a:cxn>
                  <a:cxn ang="0">
                    <a:pos x="291" y="625"/>
                  </a:cxn>
                  <a:cxn ang="0">
                    <a:pos x="291" y="6"/>
                  </a:cxn>
                  <a:cxn ang="0">
                    <a:pos x="0" y="0"/>
                  </a:cxn>
                  <a:cxn ang="0">
                    <a:pos x="0" y="624"/>
                  </a:cxn>
                </a:cxnLst>
                <a:pathLst>
                  <a:path w="291" h="625">
                    <a:moveTo>
                      <a:pt x="0" y="624"/>
                    </a:moveTo>
                    <a:lnTo>
                      <a:pt x="291" y="625"/>
                    </a:lnTo>
                    <a:lnTo>
                      <a:pt x="291" y="6"/>
                    </a:lnTo>
                    <a:lnTo>
                      <a:pt x="0" y="0"/>
                    </a:lnTo>
                    <a:cubicBezTo>
                      <a:pt x="39" y="384"/>
                      <a:pt x="0" y="494"/>
                      <a:pt x="0" y="624"/>
                    </a:cubicBezTo>
                    <a:close/>
                  </a:path>
                </a:pathLst>
              </a:custGeom>
              <a:solidFill>
                <a:schemeClr val="tx1">
                  <a:alpha val="100000"/>
                </a:schemeClr>
              </a:solidFill>
              <a:ln w="9525">
                <a:noFill/>
              </a:ln>
            </p:spPr>
            <p:txBody>
              <a:bodyPr/>
              <a:p>
                <a:endParaRPr lang="zh-CN" altLang="en-US"/>
              </a:p>
            </p:txBody>
          </p:sp>
          <p:sp>
            <p:nvSpPr>
              <p:cNvPr id="10268" name="Freeform 21"/>
              <p:cNvSpPr/>
              <p:nvPr/>
            </p:nvSpPr>
            <p:spPr>
              <a:xfrm rot="-5400000">
                <a:off x="5081" y="1695"/>
                <a:ext cx="624" cy="361"/>
              </a:xfrm>
              <a:custGeom>
                <a:avLst/>
                <a:gdLst/>
                <a:ahLst/>
                <a:cxnLst>
                  <a:cxn ang="0">
                    <a:pos x="0" y="0"/>
                  </a:cxn>
                  <a:cxn ang="0">
                    <a:pos x="0" y="1182849565"/>
                  </a:cxn>
                  <a:cxn ang="0">
                    <a:pos x="240" y="1045724466"/>
                  </a:cxn>
                  <a:cxn ang="0">
                    <a:pos x="624" y="1182849565"/>
                  </a:cxn>
                  <a:cxn ang="0">
                    <a:pos x="624" y="0"/>
                  </a:cxn>
                  <a:cxn ang="0">
                    <a:pos x="0" y="0"/>
                  </a:cxn>
                </a:cxnLst>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alpha val="100000"/>
                </a:schemeClr>
              </a:solidFill>
              <a:ln w="9525">
                <a:noFill/>
              </a:ln>
            </p:spPr>
            <p:txBody>
              <a:bodyPr/>
              <a:p>
                <a:endParaRPr lang="zh-CN" altLang="en-US"/>
              </a:p>
            </p:txBody>
          </p:sp>
          <p:sp>
            <p:nvSpPr>
              <p:cNvPr id="10269" name="Freeform 22"/>
              <p:cNvSpPr/>
              <p:nvPr/>
            </p:nvSpPr>
            <p:spPr>
              <a:xfrm rot="-5400000">
                <a:off x="4797" y="1721"/>
                <a:ext cx="632" cy="316"/>
              </a:xfrm>
              <a:custGeom>
                <a:avLst/>
                <a:gdLst/>
                <a:ahLst/>
                <a:cxnLst>
                  <a:cxn ang="0">
                    <a:pos x="8" y="3"/>
                  </a:cxn>
                  <a:cxn ang="0">
                    <a:pos x="8" y="3"/>
                  </a:cxn>
                  <a:cxn ang="0">
                    <a:pos x="248" y="3"/>
                  </a:cxn>
                  <a:cxn ang="0">
                    <a:pos x="632" y="3"/>
                  </a:cxn>
                  <a:cxn ang="0">
                    <a:pos x="632" y="3"/>
                  </a:cxn>
                  <a:cxn ang="0">
                    <a:pos x="104" y="3"/>
                  </a:cxn>
                  <a:cxn ang="0">
                    <a:pos x="8" y="3"/>
                  </a:cxn>
                </a:cxnLst>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alpha val="100000"/>
                </a:schemeClr>
              </a:solidFill>
              <a:ln w="9525">
                <a:noFill/>
              </a:ln>
            </p:spPr>
            <p:txBody>
              <a:bodyPr/>
              <a:p>
                <a:endParaRPr lang="zh-CN" altLang="en-US"/>
              </a:p>
            </p:txBody>
          </p:sp>
        </p:grpSp>
        <p:sp>
          <p:nvSpPr>
            <p:cNvPr id="10249" name="Freeform 23"/>
            <p:cNvSpPr/>
            <p:nvPr/>
          </p:nvSpPr>
          <p:spPr>
            <a:xfrm flipH="1">
              <a:off x="-2" y="1536"/>
              <a:ext cx="5762" cy="412"/>
            </a:xfrm>
            <a:custGeom>
              <a:avLst/>
              <a:gdLst/>
              <a:ahLst/>
              <a:cxnLst>
                <a:cxn ang="0">
                  <a:pos x="0" y="7641"/>
                </a:cxn>
                <a:cxn ang="0">
                  <a:pos x="5762" y="7304"/>
                </a:cxn>
                <a:cxn ang="0">
                  <a:pos x="5762" y="4"/>
                </a:cxn>
                <a:cxn ang="0">
                  <a:pos x="0" y="0"/>
                </a:cxn>
                <a:cxn ang="0">
                  <a:pos x="0" y="7641"/>
                </a:cxn>
              </a:cxnLst>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alpha val="100000"/>
                  </a:schemeClr>
                </a:gs>
                <a:gs pos="100000">
                  <a:srgbClr val="767676">
                    <a:alpha val="100000"/>
                  </a:srgbClr>
                </a:gs>
              </a:gsLst>
              <a:lin ang="5400000" scaled="1"/>
              <a:tileRect/>
            </a:gradFill>
            <a:ln w="9525">
              <a:noFill/>
            </a:ln>
          </p:spPr>
          <p:txBody>
            <a:bodyPr/>
            <a:p>
              <a:endParaRPr lang="zh-CN" altLang="en-US"/>
            </a:p>
          </p:txBody>
        </p:sp>
        <p:sp>
          <p:nvSpPr>
            <p:cNvPr id="10250" name="Freeform 24"/>
            <p:cNvSpPr/>
            <p:nvPr/>
          </p:nvSpPr>
          <p:spPr>
            <a:xfrm flipH="1">
              <a:off x="-2" y="2017"/>
              <a:ext cx="5761" cy="189"/>
            </a:xfrm>
            <a:custGeom>
              <a:avLst/>
              <a:gdLst/>
              <a:ahLst/>
              <a:cxnLst>
                <a:cxn ang="0">
                  <a:pos x="0" y="28"/>
                </a:cxn>
                <a:cxn ang="0">
                  <a:pos x="5761" y="0"/>
                </a:cxn>
                <a:cxn ang="0">
                  <a:pos x="5761" y="189"/>
                </a:cxn>
                <a:cxn ang="0">
                  <a:pos x="1" y="189"/>
                </a:cxn>
                <a:cxn ang="0">
                  <a:pos x="0" y="28"/>
                </a:cxn>
              </a:cxnLst>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alpha val="100000"/>
                  </a:srgbClr>
                </a:gs>
                <a:gs pos="100000">
                  <a:schemeClr val="bg1">
                    <a:alpha val="100000"/>
                  </a:schemeClr>
                </a:gs>
              </a:gsLst>
              <a:lin ang="5400000" scaled="1"/>
              <a:tileRect/>
            </a:gradFill>
            <a:ln w="9525">
              <a:noFill/>
            </a:ln>
          </p:spPr>
          <p:txBody>
            <a:bodyPr/>
            <a:p>
              <a:endParaRPr lang="zh-CN" altLang="en-US"/>
            </a:p>
          </p:txBody>
        </p:sp>
      </p:grpSp>
      <p:sp>
        <p:nvSpPr>
          <p:cNvPr id="5145"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CN" altLang="en-US" noProof="0" smtClean="0"/>
              <a:t>单击此处编辑母版标题样式</a:t>
            </a:r>
            <a:endParaRPr lang="zh-CN" altLang="en-US" noProof="0" smtClean="0"/>
          </a:p>
        </p:txBody>
      </p:sp>
      <p:sp>
        <p:nvSpPr>
          <p:cNvPr id="5146" name="Rectangle 26"/>
          <p:cNvSpPr>
            <a:spLocks noGrp="1" noChangeArrowheads="1"/>
          </p:cNvSpPr>
          <p:nvPr>
            <p:ph type="subTitle" idx="1"/>
          </p:nvPr>
        </p:nvSpPr>
        <p:spPr>
          <a:xfrm>
            <a:off x="1166813" y="3886200"/>
            <a:ext cx="6400800" cy="1752600"/>
          </a:xfrm>
        </p:spPr>
        <p:txBody>
          <a:bodyPr/>
          <a:lstStyle>
            <a:lvl1pPr marL="0" indent="0">
              <a:buFont typeface="Wingdings" panose="05000000000000000000" pitchFamily="2" charset="2"/>
              <a:buNone/>
              <a:defRPr sz="4000"/>
            </a:lvl1pPr>
          </a:lstStyle>
          <a:p>
            <a:pPr lvl="0"/>
            <a:r>
              <a:rPr lang="zh-CN" altLang="en-US" noProof="0" smtClean="0"/>
              <a:t>单击此处编辑母版副标题样式</a:t>
            </a:r>
            <a:endParaRPr lang="zh-CN" altLang="en-US" noProof="0" smtClean="0"/>
          </a:p>
        </p:txBody>
      </p:sp>
      <p:sp>
        <p:nvSpPr>
          <p:cNvPr id="53" name="Rectangle 27"/>
          <p:cNvSpPr>
            <a:spLocks noGrp="1" noChangeArrowheads="1"/>
          </p:cNvSpPr>
          <p:nvPr>
            <p:ph type="dt" sz="half" idx="2"/>
          </p:nvPr>
        </p:nvSpPr>
        <p:spPr bwMode="auto">
          <a:xfrm>
            <a:off x="1166813" y="6248400"/>
            <a:ext cx="1905000" cy="457200"/>
          </a:xfrm>
          <a:prstGeom prst="rect">
            <a:avLst/>
          </a:prstGeom>
        </p:spPr>
        <p:txBody>
          <a:bodyPr vert="horz" wrap="square" lIns="91440" tIns="45720" rIns="91440" bIns="45720" numCol="1" anchor="t" anchorCtr="0" compatLnSpc="1"/>
          <a:lstStyle>
            <a:lvl1pPr>
              <a:defRPr>
                <a:solidFill>
                  <a:srgbClr val="000000"/>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54" name="Rectangle 28"/>
          <p:cNvSpPr>
            <a:spLocks noGrp="1" noChangeArrowheads="1"/>
          </p:cNvSpPr>
          <p:nvPr>
            <p:ph type="ftr" sz="quarter" idx="3"/>
          </p:nvPr>
        </p:nvSpPr>
        <p:spPr bwMode="auto">
          <a:xfrm>
            <a:off x="3581400" y="6248400"/>
            <a:ext cx="2895600" cy="457200"/>
          </a:xfrm>
          <a:prstGeom prst="rect">
            <a:avLst/>
          </a:prstGeom>
        </p:spPr>
        <p:txBody>
          <a:bodyPr vert="horz" wrap="square" lIns="91440" tIns="45720" rIns="91440" bIns="45720" numCol="1" anchor="t" anchorCtr="0" compatLnSpc="1"/>
          <a:lstStyle>
            <a:lvl1pPr>
              <a:defRPr>
                <a:solidFill>
                  <a:srgbClr val="000000"/>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55" name="Rectangle 29"/>
          <p:cNvSpPr>
            <a:spLocks noGrp="1" noChangeArrowheads="1"/>
          </p:cNvSpPr>
          <p:nvPr>
            <p:ph type="sldNum" sz="quarter" idx="4"/>
          </p:nvPr>
        </p:nvSpPr>
        <p:spPr bwMode="auto">
          <a:xfrm>
            <a:off x="7010400" y="6248400"/>
            <a:ext cx="1905000" cy="457200"/>
          </a:xfrm>
          <a:prstGeom prst="rect">
            <a:avLst/>
          </a:prstGeom>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50000"/>
              </a:spcBef>
              <a:spcAft>
                <a:spcPct val="0"/>
              </a:spcAft>
              <a:buClrTx/>
              <a:buSzTx/>
              <a:buFontTx/>
              <a:buNone/>
              <a:defRPr/>
            </a:pPr>
            <a:fld id="{5BF5891D-3F52-4D1E-9DCE-887ABABEFDAF}"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18F8FCC5-2DA0-46DB-A91B-75522BBBC996}"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18F8FCC5-2DA0-46DB-A91B-75522BBBC996}"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173E28A-5355-412E-92BB-CB72B4D8DBD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73163"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35563"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18F8FCC5-2DA0-46DB-A91B-75522BBBC996}"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18F8FCC5-2DA0-46DB-A91B-75522BBBC996}"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18F8FCC5-2DA0-46DB-A91B-75522BBBC996}"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18F8FCC5-2DA0-46DB-A91B-75522BBBC996}"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18F8FCC5-2DA0-46DB-A91B-75522BBBC996}"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anose="05000000000000000000" pitchFamily="2" charset="2"/>
              <a:buNone/>
              <a:defRPr/>
            </a:pPr>
            <a:r>
              <a:rPr kumimoji="1" lang="zh-CN" altLang="en-US" sz="3200" b="0" i="0" u="none" strike="noStrike" kern="1200" cap="none" spc="0" normalizeH="0" baseline="0" noProof="0" smtClean="0">
                <a:ln>
                  <a:noFill/>
                </a:ln>
                <a:solidFill>
                  <a:schemeClr val="tx1"/>
                </a:solidFill>
                <a:effectLst/>
                <a:uLnTx/>
                <a:uFillTx/>
                <a:latin typeface="+mn-lt"/>
                <a:ea typeface="等线" panose="02010600030101010101" pitchFamily="2" charset="-122"/>
                <a:cs typeface="+mn-cs"/>
              </a:rPr>
              <a:t>单击图标添加图片</a:t>
            </a:r>
            <a:endParaRPr kumimoji="1" lang="zh-CN" altLang="en-US" sz="3200" b="0" i="0" u="none" strike="noStrike" kern="1200" cap="none" spc="0" normalizeH="0" baseline="0" noProof="0" smtClean="0">
              <a:ln>
                <a:noFill/>
              </a:ln>
              <a:solidFill>
                <a:schemeClr val="tx1"/>
              </a:solidFill>
              <a:effectLst/>
              <a:uLnTx/>
              <a:uFillTx/>
              <a:latin typeface="+mn-lt"/>
              <a:ea typeface="等线" panose="02010600030101010101" pitchFamily="2" charset="-122"/>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18F8FCC5-2DA0-46DB-A91B-75522BBBC996}"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18F8FCC5-2DA0-46DB-A91B-75522BBBC996}"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73163" y="457200"/>
            <a:ext cx="5676900" cy="5638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18F8FCC5-2DA0-46DB-A91B-75522BBBC996}"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4" name="Rectangle 2"/>
          <p:cNvSpPr>
            <a:spLocks noChangeArrowheads="1"/>
          </p:cNvSpPr>
          <p:nvPr/>
        </p:nvSpPr>
        <p:spPr bwMode="auto">
          <a:xfrm>
            <a:off x="0" y="0"/>
            <a:ext cx="4572000" cy="6858000"/>
          </a:xfrm>
          <a:prstGeom prst="rect">
            <a:avLst/>
          </a:prstGeom>
          <a:solidFill>
            <a:schemeClr val="accent1"/>
          </a:solidFill>
          <a:ln>
            <a:noFill/>
          </a:ln>
          <a:effectLst/>
        </p:spPr>
        <p:txBody>
          <a:bodyPr wrap="none" anchor="ctr"/>
          <a:lstStyle>
            <a:lvl1pPr>
              <a:defRPr>
                <a:solidFill>
                  <a:schemeClr val="tx1"/>
                </a:solidFill>
                <a:latin typeface="宋体" panose="02010600030101010101" pitchFamily="2" charset="-122"/>
              </a:defRPr>
            </a:lvl1pPr>
            <a:lvl2pPr marL="742950" indent="-285750">
              <a:defRPr>
                <a:solidFill>
                  <a:schemeClr val="tx1"/>
                </a:solidFill>
                <a:latin typeface="宋体" panose="02010600030101010101" pitchFamily="2" charset="-122"/>
              </a:defRPr>
            </a:lvl2pPr>
            <a:lvl3pPr marL="1143000" indent="-228600">
              <a:defRPr>
                <a:solidFill>
                  <a:schemeClr val="tx1"/>
                </a:solidFill>
                <a:latin typeface="宋体" panose="02010600030101010101" pitchFamily="2" charset="-122"/>
              </a:defRPr>
            </a:lvl3pPr>
            <a:lvl4pPr marL="1600200" indent="-228600">
              <a:defRPr>
                <a:solidFill>
                  <a:schemeClr val="tx1"/>
                </a:solidFill>
                <a:latin typeface="宋体" panose="02010600030101010101" pitchFamily="2" charset="-122"/>
              </a:defRPr>
            </a:lvl4pPr>
            <a:lvl5pPr marL="2057400" indent="-22860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dirty="0" smtClean="0">
              <a:ln>
                <a:noFill/>
              </a:ln>
              <a:solidFill>
                <a:srgbClr val="003366"/>
              </a:solidFill>
              <a:effectLst/>
              <a:uLnTx/>
              <a:uFillTx/>
              <a:latin typeface="Times New Roman" panose="02020603050405020304" pitchFamily="18" charset="0"/>
              <a:ea typeface="等线" panose="02010600030101010101" pitchFamily="2" charset="-122"/>
              <a:cs typeface="+mn-cs"/>
            </a:endParaRPr>
          </a:p>
        </p:txBody>
      </p:sp>
      <p:sp>
        <p:nvSpPr>
          <p:cNvPr id="1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ffectLst/>
        </p:spPr>
        <p:txBody>
          <a:bodyPr wrap="none" anchor="ctr"/>
          <a:lstStyle>
            <a:lvl1pPr>
              <a:defRPr>
                <a:solidFill>
                  <a:schemeClr val="tx1"/>
                </a:solidFill>
                <a:latin typeface="宋体" panose="02010600030101010101" pitchFamily="2" charset="-122"/>
              </a:defRPr>
            </a:lvl1pPr>
            <a:lvl2pPr marL="742950" indent="-285750">
              <a:defRPr>
                <a:solidFill>
                  <a:schemeClr val="tx1"/>
                </a:solidFill>
                <a:latin typeface="宋体" panose="02010600030101010101" pitchFamily="2" charset="-122"/>
              </a:defRPr>
            </a:lvl2pPr>
            <a:lvl3pPr marL="1143000" indent="-228600">
              <a:defRPr>
                <a:solidFill>
                  <a:schemeClr val="tx1"/>
                </a:solidFill>
                <a:latin typeface="宋体" panose="02010600030101010101" pitchFamily="2" charset="-122"/>
              </a:defRPr>
            </a:lvl3pPr>
            <a:lvl4pPr marL="1600200" indent="-228600">
              <a:defRPr>
                <a:solidFill>
                  <a:schemeClr val="tx1"/>
                </a:solidFill>
                <a:latin typeface="宋体" panose="02010600030101010101" pitchFamily="2" charset="-122"/>
              </a:defRPr>
            </a:lvl4pPr>
            <a:lvl5pPr marL="2057400" indent="-22860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dirty="0" smtClean="0">
              <a:ln>
                <a:noFill/>
              </a:ln>
              <a:solidFill>
                <a:srgbClr val="003366"/>
              </a:solidFill>
              <a:effectLst/>
              <a:uLnTx/>
              <a:uFillTx/>
              <a:latin typeface="Times New Roman" panose="02020603050405020304" pitchFamily="18" charset="0"/>
              <a:ea typeface="等线" panose="02010600030101010101" pitchFamily="2" charset="-122"/>
              <a:cs typeface="+mn-cs"/>
            </a:endParaRPr>
          </a:p>
        </p:txBody>
      </p:sp>
      <p:grpSp>
        <p:nvGrpSpPr>
          <p:cNvPr id="11268" name="Group 5"/>
          <p:cNvGrpSpPr/>
          <p:nvPr/>
        </p:nvGrpSpPr>
        <p:grpSpPr>
          <a:xfrm>
            <a:off x="3632200" y="4889500"/>
            <a:ext cx="4876800" cy="319088"/>
            <a:chOff x="2288" y="3080"/>
            <a:chExt cx="3072" cy="201"/>
          </a:xfrm>
        </p:grpSpPr>
        <p:sp>
          <p:nvSpPr>
            <p:cNvPr id="17" name="AutoShape 6"/>
            <p:cNvSpPr>
              <a:spLocks noChangeArrowheads="1"/>
            </p:cNvSpPr>
            <p:nvPr/>
          </p:nvSpPr>
          <p:spPr bwMode="auto">
            <a:xfrm flipH="1">
              <a:off x="2288" y="3080"/>
              <a:ext cx="2914" cy="200"/>
            </a:xfrm>
            <a:prstGeom prst="roundRect">
              <a:avLst>
                <a:gd name="adj" fmla="val 0"/>
              </a:avLst>
            </a:prstGeom>
            <a:solidFill>
              <a:schemeClr val="bg2"/>
            </a:solidFill>
            <a:ln>
              <a:noFill/>
            </a:ln>
            <a:effectLst/>
          </p:spPr>
          <p:txBody>
            <a:bodyPr wrap="none" anchor="ctr"/>
            <a:lstStyle>
              <a:lvl1pPr>
                <a:defRPr>
                  <a:solidFill>
                    <a:schemeClr val="tx1"/>
                  </a:solidFill>
                  <a:latin typeface="宋体" panose="02010600030101010101" pitchFamily="2" charset="-122"/>
                </a:defRPr>
              </a:lvl1pPr>
              <a:lvl2pPr marL="742950" indent="-285750">
                <a:defRPr>
                  <a:solidFill>
                    <a:schemeClr val="tx1"/>
                  </a:solidFill>
                  <a:latin typeface="宋体" panose="02010600030101010101" pitchFamily="2" charset="-122"/>
                </a:defRPr>
              </a:lvl2pPr>
              <a:lvl3pPr marL="1143000" indent="-228600">
                <a:defRPr>
                  <a:solidFill>
                    <a:schemeClr val="tx1"/>
                  </a:solidFill>
                  <a:latin typeface="宋体" panose="02010600030101010101" pitchFamily="2" charset="-122"/>
                </a:defRPr>
              </a:lvl3pPr>
              <a:lvl4pPr marL="1600200" indent="-228600">
                <a:defRPr>
                  <a:solidFill>
                    <a:schemeClr val="tx1"/>
                  </a:solidFill>
                  <a:latin typeface="宋体" panose="02010600030101010101" pitchFamily="2" charset="-122"/>
                </a:defRPr>
              </a:lvl4pPr>
              <a:lvl5pPr marL="2057400" indent="-22860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003366"/>
                </a:solidFill>
                <a:effectLst/>
                <a:uLnTx/>
                <a:uFillTx/>
                <a:latin typeface="Arial" panose="020B0604020202020204" pitchFamily="34" charset="0"/>
                <a:ea typeface="等线" panose="02010600030101010101" pitchFamily="2" charset="-122"/>
                <a:cs typeface="+mn-cs"/>
              </a:endParaRPr>
            </a:p>
          </p:txBody>
        </p:sp>
        <p:sp>
          <p:nvSpPr>
            <p:cNvPr id="18" name="AutoShape 7"/>
            <p:cNvSpPr>
              <a:spLocks noChangeArrowheads="1"/>
            </p:cNvSpPr>
            <p:nvPr/>
          </p:nvSpPr>
          <p:spPr bwMode="auto">
            <a:xfrm>
              <a:off x="5196" y="3080"/>
              <a:ext cx="164" cy="201"/>
            </a:xfrm>
            <a:prstGeom prst="flowChartDelay">
              <a:avLst/>
            </a:prstGeom>
            <a:solidFill>
              <a:schemeClr val="bg2"/>
            </a:solidFill>
            <a:ln>
              <a:noFill/>
            </a:ln>
            <a:effectLst/>
          </p:spPr>
          <p:txBody>
            <a:bodyPr wrap="none" anchor="ctr"/>
            <a:lstStyle>
              <a:lvl1pPr>
                <a:defRPr>
                  <a:solidFill>
                    <a:schemeClr val="tx1"/>
                  </a:solidFill>
                  <a:latin typeface="宋体" panose="02010600030101010101" pitchFamily="2" charset="-122"/>
                </a:defRPr>
              </a:lvl1pPr>
              <a:lvl2pPr marL="742950" indent="-285750">
                <a:defRPr>
                  <a:solidFill>
                    <a:schemeClr val="tx1"/>
                  </a:solidFill>
                  <a:latin typeface="宋体" panose="02010600030101010101" pitchFamily="2" charset="-122"/>
                </a:defRPr>
              </a:lvl2pPr>
              <a:lvl3pPr marL="1143000" indent="-228600">
                <a:defRPr>
                  <a:solidFill>
                    <a:schemeClr val="tx1"/>
                  </a:solidFill>
                  <a:latin typeface="宋体" panose="02010600030101010101" pitchFamily="2" charset="-122"/>
                </a:defRPr>
              </a:lvl3pPr>
              <a:lvl4pPr marL="1600200" indent="-228600">
                <a:defRPr>
                  <a:solidFill>
                    <a:schemeClr val="tx1"/>
                  </a:solidFill>
                  <a:latin typeface="宋体" panose="02010600030101010101" pitchFamily="2" charset="-122"/>
                </a:defRPr>
              </a:lvl4pPr>
              <a:lvl5pPr marL="2057400" indent="-22860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003366"/>
                </a:solidFill>
                <a:effectLst/>
                <a:uLnTx/>
                <a:uFillTx/>
                <a:latin typeface="Arial" panose="020B0604020202020204" pitchFamily="34" charset="0"/>
                <a:ea typeface="等线" panose="02010600030101010101" pitchFamily="2" charset="-122"/>
                <a:cs typeface="+mn-cs"/>
              </a:endParaRPr>
            </a:p>
          </p:txBody>
        </p:sp>
      </p:grpSp>
      <p:sp>
        <p:nvSpPr>
          <p:cNvPr id="65540" name="Rectangle 4"/>
          <p:cNvSpPr>
            <a:spLocks noGrp="1" noChangeArrowheads="1"/>
          </p:cNvSpPr>
          <p:nvPr>
            <p:ph type="subTitle" idx="1"/>
          </p:nvPr>
        </p:nvSpPr>
        <p:spPr>
          <a:xfrm>
            <a:off x="4673600" y="2927350"/>
            <a:ext cx="3657600" cy="1822450"/>
          </a:xfrm>
        </p:spPr>
        <p:txBody>
          <a:bodyPr anchor="b"/>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65547" name="Rectangle 11"/>
          <p:cNvSpPr>
            <a:spLocks noGrp="1" noChangeArrowheads="1"/>
          </p:cNvSpPr>
          <p:nvPr>
            <p:ph type="ctrTitle" sz="quarter"/>
          </p:nvPr>
        </p:nvSpPr>
        <p:spPr>
          <a:xfrm>
            <a:off x="936625" y="1425575"/>
            <a:ext cx="7772400" cy="1143000"/>
          </a:xfrm>
        </p:spPr>
        <p:txBody>
          <a:bodyPr anchor="ctr"/>
          <a:lstStyle>
            <a:lvl1pPr>
              <a:defRPr/>
            </a:lvl1pPr>
          </a:lstStyle>
          <a:p>
            <a:pPr lvl="0"/>
            <a:r>
              <a:rPr lang="zh-CN" altLang="en-US" noProof="0" smtClean="0"/>
              <a:t>单击此处编辑母版标题样式</a:t>
            </a:r>
            <a:endParaRPr lang="zh-CN" altLang="en-US" noProof="0" smtClean="0"/>
          </a:p>
        </p:txBody>
      </p:sp>
      <p:sp>
        <p:nvSpPr>
          <p:cNvPr id="19" name="Rectangle 8"/>
          <p:cNvSpPr>
            <a:spLocks noGrp="1" noChangeArrowheads="1"/>
          </p:cNvSpPr>
          <p:nvPr>
            <p:ph type="dt" sz="quarter" idx="2"/>
          </p:nvPr>
        </p:nvSpPr>
        <p:spPr bwMode="auto">
          <a:xfrm>
            <a:off x="2667000" y="6553200"/>
            <a:ext cx="1905000" cy="304800"/>
          </a:xfrm>
          <a:prstGeom prst="rect">
            <a:avLst/>
          </a:prstGeom>
        </p:spPr>
        <p:txBody>
          <a:bodyPr vert="horz" wrap="square" lIns="91440" tIns="45720" rIns="91440" bIns="45720" numCol="1" anchor="b" anchorCtr="0" compatLnSpc="1">
            <a:spAutoFit/>
          </a:bodyPr>
          <a:lstStyle>
            <a:lvl1pPr>
              <a:defRPr>
                <a:solidFill>
                  <a:srgbClr val="FFFFFF"/>
                </a:solidFill>
                <a:latin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20" name="Rectangle 9"/>
          <p:cNvSpPr>
            <a:spLocks noGrp="1" noChangeArrowheads="1"/>
          </p:cNvSpPr>
          <p:nvPr>
            <p:ph type="ftr" sz="quarter" idx="3"/>
          </p:nvPr>
        </p:nvSpPr>
        <p:spPr bwMode="auto">
          <a:xfrm>
            <a:off x="5195888" y="6553200"/>
            <a:ext cx="3279775" cy="304800"/>
          </a:xfrm>
          <a:prstGeom prst="rect">
            <a:avLst/>
          </a:prstGeom>
        </p:spPr>
        <p:txBody>
          <a:bodyPr vert="horz" wrap="square" lIns="91440" tIns="45720" rIns="91440" bIns="45720" numCol="1" anchor="b" anchorCtr="0" compatLnSpc="1">
            <a:spAutoFit/>
          </a:bodyPr>
          <a:lstStyle>
            <a:lvl1pPr algn="r">
              <a:defRPr>
                <a:latin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21" name="Rectangle 10"/>
          <p:cNvSpPr>
            <a:spLocks noGrp="1" noChangeArrowheads="1"/>
          </p:cNvSpPr>
          <p:nvPr>
            <p:ph type="sldNum" sz="quarter" idx="4"/>
          </p:nvPr>
        </p:nvSpPr>
        <p:spPr bwMode="auto">
          <a:xfrm>
            <a:off x="9525" y="5956300"/>
            <a:ext cx="587375" cy="892175"/>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07AB541-37A4-407C-8476-E874EA89042B}" type="slidenum">
              <a:rPr kumimoji="0" lang="en-US" altLang="zh-CN" sz="2600" b="1"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fld>
            <a:endParaRPr kumimoji="0" lang="en-US" altLang="zh-CN" sz="26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4" name="日期占位符 3"/>
          <p:cNvSpPr>
            <a:spLocks noGrp="1"/>
          </p:cNvSpPr>
          <p:nvPr>
            <p:ph type="dt" sz="half" idx="2"/>
          </p:nvPr>
        </p:nvSpPr>
        <p:spPr bwMode="auto">
          <a:xfrm>
            <a:off x="7010400" y="6553200"/>
            <a:ext cx="19050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5" name="页脚占位符 4"/>
          <p:cNvSpPr>
            <a:spLocks noGrp="1"/>
          </p:cNvSpPr>
          <p:nvPr>
            <p:ph type="ftr" sz="quarter" idx="3"/>
          </p:nvPr>
        </p:nvSpPr>
        <p:spPr bwMode="auto">
          <a:xfrm>
            <a:off x="2936875" y="6529388"/>
            <a:ext cx="28956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6" name="灯片编号占位符 5"/>
          <p:cNvSpPr>
            <a:spLocks noGrp="1"/>
          </p:cNvSpPr>
          <p:nvPr>
            <p:ph type="sldNum" sz="quarter" idx="4"/>
          </p:nvPr>
        </p:nvSpPr>
        <p:spPr bwMode="auto">
          <a:xfrm>
            <a:off x="84138" y="5940425"/>
            <a:ext cx="587375" cy="892175"/>
          </a:xfrm>
          <a:prstGeom prst="rect">
            <a:avLst/>
          </a:prstGeom>
        </p:spPr>
        <p:txBody>
          <a:bodyPr vert="horz" wrap="square" lIns="91440" tIns="45720" rIns="91440" bIns="45720" numCol="1" anchor="b" anchorCtr="1" compatLnSpc="1">
            <a:spAutoFit/>
          </a:bodyPr>
          <a:lstStyle>
            <a:lvl1pPr>
              <a:defRPr>
                <a:latin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3CABC8E-56DE-4DAE-AB7A-ABBA328D38F7}" type="slidenum">
              <a:rPr kumimoji="0" lang="en-US" altLang="zh-CN" sz="2600" b="1"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fld>
            <a:endParaRPr kumimoji="0" lang="en-US" altLang="zh-CN" sz="26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173E28A-5355-412E-92BB-CB72B4D8DBD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14" name="日期占位符 3"/>
          <p:cNvSpPr>
            <a:spLocks noGrp="1"/>
          </p:cNvSpPr>
          <p:nvPr>
            <p:ph type="dt" sz="half" idx="2"/>
          </p:nvPr>
        </p:nvSpPr>
        <p:spPr bwMode="auto">
          <a:xfrm>
            <a:off x="7010400" y="6553200"/>
            <a:ext cx="19050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5" name="页脚占位符 4"/>
          <p:cNvSpPr>
            <a:spLocks noGrp="1"/>
          </p:cNvSpPr>
          <p:nvPr>
            <p:ph type="ftr" sz="quarter" idx="3"/>
          </p:nvPr>
        </p:nvSpPr>
        <p:spPr bwMode="auto">
          <a:xfrm>
            <a:off x="2936875" y="6529388"/>
            <a:ext cx="28956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6" name="灯片编号占位符 5"/>
          <p:cNvSpPr>
            <a:spLocks noGrp="1"/>
          </p:cNvSpPr>
          <p:nvPr>
            <p:ph type="sldNum" sz="quarter" idx="4"/>
          </p:nvPr>
        </p:nvSpPr>
        <p:spPr bwMode="auto">
          <a:xfrm>
            <a:off x="84138" y="5940425"/>
            <a:ext cx="587375" cy="892175"/>
          </a:xfrm>
          <a:prstGeom prst="rect">
            <a:avLst/>
          </a:prstGeom>
        </p:spPr>
        <p:txBody>
          <a:bodyPr vert="horz" wrap="square" lIns="91440" tIns="45720" rIns="91440" bIns="45720" numCol="1" anchor="b" anchorCtr="1" compatLnSpc="1">
            <a:spAutoFit/>
          </a:bodyPr>
          <a:lstStyle>
            <a:lvl1pPr>
              <a:defRPr>
                <a:latin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AC38DA5-6E64-4ADE-ACD9-C2345EB812DD}" type="slidenum">
              <a:rPr kumimoji="0" lang="en-US" altLang="zh-CN" sz="2600" b="1"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fld>
            <a:endParaRPr kumimoji="0" lang="en-US" altLang="zh-CN" sz="26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2362200"/>
            <a:ext cx="3924300" cy="3733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91100" y="2362200"/>
            <a:ext cx="3924300" cy="3733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4" name="日期占位符 4"/>
          <p:cNvSpPr>
            <a:spLocks noGrp="1"/>
          </p:cNvSpPr>
          <p:nvPr>
            <p:ph type="dt" sz="half" idx="12"/>
          </p:nvPr>
        </p:nvSpPr>
        <p:spPr bwMode="auto">
          <a:xfrm>
            <a:off x="7010400" y="6553200"/>
            <a:ext cx="19050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5" name="页脚占位符 5"/>
          <p:cNvSpPr>
            <a:spLocks noGrp="1"/>
          </p:cNvSpPr>
          <p:nvPr>
            <p:ph type="ftr" sz="quarter" idx="3"/>
          </p:nvPr>
        </p:nvSpPr>
        <p:spPr bwMode="auto">
          <a:xfrm>
            <a:off x="2936875" y="6529388"/>
            <a:ext cx="28956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6" name="灯片编号占位符 6"/>
          <p:cNvSpPr>
            <a:spLocks noGrp="1"/>
          </p:cNvSpPr>
          <p:nvPr>
            <p:ph type="sldNum" sz="quarter" idx="4"/>
          </p:nvPr>
        </p:nvSpPr>
        <p:spPr bwMode="auto">
          <a:xfrm>
            <a:off x="84138" y="5940425"/>
            <a:ext cx="587375" cy="892175"/>
          </a:xfrm>
          <a:prstGeom prst="rect">
            <a:avLst/>
          </a:prstGeom>
        </p:spPr>
        <p:txBody>
          <a:bodyPr vert="horz" wrap="square" lIns="91440" tIns="45720" rIns="91440" bIns="45720" numCol="1" anchor="b" anchorCtr="1" compatLnSpc="1">
            <a:spAutoFit/>
          </a:bodyPr>
          <a:lstStyle>
            <a:lvl1pPr>
              <a:defRPr>
                <a:latin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136672C-27E4-417A-A47C-162AD655F172}" type="slidenum">
              <a:rPr kumimoji="0" lang="en-US" altLang="zh-CN" sz="2600" b="1"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fld>
            <a:endParaRPr kumimoji="0" lang="en-US" altLang="zh-CN" sz="26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4" name="日期占位符 6"/>
          <p:cNvSpPr>
            <a:spLocks noGrp="1"/>
          </p:cNvSpPr>
          <p:nvPr>
            <p:ph type="dt" sz="half" idx="12"/>
          </p:nvPr>
        </p:nvSpPr>
        <p:spPr bwMode="auto">
          <a:xfrm>
            <a:off x="7010400" y="6553200"/>
            <a:ext cx="19050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5" name="页脚占位符 7"/>
          <p:cNvSpPr>
            <a:spLocks noGrp="1"/>
          </p:cNvSpPr>
          <p:nvPr>
            <p:ph type="ftr" sz="quarter" idx="13"/>
          </p:nvPr>
        </p:nvSpPr>
        <p:spPr bwMode="auto">
          <a:xfrm>
            <a:off x="2936875" y="6529388"/>
            <a:ext cx="28956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6" name="灯片编号占位符 8"/>
          <p:cNvSpPr>
            <a:spLocks noGrp="1"/>
          </p:cNvSpPr>
          <p:nvPr>
            <p:ph type="sldNum" sz="quarter" idx="14"/>
          </p:nvPr>
        </p:nvSpPr>
        <p:spPr bwMode="auto">
          <a:xfrm>
            <a:off x="84138" y="5940425"/>
            <a:ext cx="587375" cy="892175"/>
          </a:xfrm>
          <a:prstGeom prst="rect">
            <a:avLst/>
          </a:prstGeom>
        </p:spPr>
        <p:txBody>
          <a:bodyPr vert="horz" wrap="square" lIns="91440" tIns="45720" rIns="91440" bIns="45720" numCol="1" anchor="b" anchorCtr="1" compatLnSpc="1">
            <a:spAutoFit/>
          </a:bodyPr>
          <a:lstStyle>
            <a:lvl1pPr>
              <a:defRPr>
                <a:latin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13A9F2F-0CCF-40B2-AD03-EA8D589DC3F8}" type="slidenum">
              <a:rPr kumimoji="0" lang="en-US" altLang="zh-CN" sz="2600" b="1"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fld>
            <a:endParaRPr kumimoji="0" lang="en-US" altLang="zh-CN" sz="26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14" name="日期占位符 2"/>
          <p:cNvSpPr>
            <a:spLocks noGrp="1"/>
          </p:cNvSpPr>
          <p:nvPr>
            <p:ph type="dt" sz="half" idx="2"/>
          </p:nvPr>
        </p:nvSpPr>
        <p:spPr bwMode="auto">
          <a:xfrm>
            <a:off x="7010400" y="6553200"/>
            <a:ext cx="19050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5" name="页脚占位符 3"/>
          <p:cNvSpPr>
            <a:spLocks noGrp="1"/>
          </p:cNvSpPr>
          <p:nvPr>
            <p:ph type="ftr" sz="quarter" idx="3"/>
          </p:nvPr>
        </p:nvSpPr>
        <p:spPr bwMode="auto">
          <a:xfrm>
            <a:off x="2936875" y="6529388"/>
            <a:ext cx="28956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6" name="灯片编号占位符 4"/>
          <p:cNvSpPr>
            <a:spLocks noGrp="1"/>
          </p:cNvSpPr>
          <p:nvPr>
            <p:ph type="sldNum" sz="quarter" idx="4"/>
          </p:nvPr>
        </p:nvSpPr>
        <p:spPr bwMode="auto">
          <a:xfrm>
            <a:off x="84138" y="5940425"/>
            <a:ext cx="587375" cy="892175"/>
          </a:xfrm>
          <a:prstGeom prst="rect">
            <a:avLst/>
          </a:prstGeom>
        </p:spPr>
        <p:txBody>
          <a:bodyPr vert="horz" wrap="square" lIns="91440" tIns="45720" rIns="91440" bIns="45720" numCol="1" anchor="b" anchorCtr="1" compatLnSpc="1">
            <a:spAutoFit/>
          </a:bodyPr>
          <a:lstStyle>
            <a:lvl1pPr>
              <a:defRPr>
                <a:latin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1CE60FC-3DC6-4794-AB01-C883E114C126}" type="slidenum">
              <a:rPr kumimoji="0" lang="en-US" altLang="zh-CN" sz="2600" b="1"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fld>
            <a:endParaRPr kumimoji="0" lang="en-US" altLang="zh-CN" sz="26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4" name="日期占位符 1"/>
          <p:cNvSpPr>
            <a:spLocks noGrp="1"/>
          </p:cNvSpPr>
          <p:nvPr>
            <p:ph type="dt" sz="half" idx="2"/>
          </p:nvPr>
        </p:nvSpPr>
        <p:spPr bwMode="auto">
          <a:xfrm>
            <a:off x="7010400" y="6553200"/>
            <a:ext cx="19050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5" name="页脚占位符 2"/>
          <p:cNvSpPr>
            <a:spLocks noGrp="1"/>
          </p:cNvSpPr>
          <p:nvPr>
            <p:ph type="ftr" sz="quarter" idx="3"/>
          </p:nvPr>
        </p:nvSpPr>
        <p:spPr bwMode="auto">
          <a:xfrm>
            <a:off x="2936875" y="6529388"/>
            <a:ext cx="28956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6" name="灯片编号占位符 3"/>
          <p:cNvSpPr>
            <a:spLocks noGrp="1"/>
          </p:cNvSpPr>
          <p:nvPr>
            <p:ph type="sldNum" sz="quarter" idx="4"/>
          </p:nvPr>
        </p:nvSpPr>
        <p:spPr bwMode="auto">
          <a:xfrm>
            <a:off x="84138" y="5940425"/>
            <a:ext cx="587375" cy="892175"/>
          </a:xfrm>
          <a:prstGeom prst="rect">
            <a:avLst/>
          </a:prstGeom>
        </p:spPr>
        <p:txBody>
          <a:bodyPr vert="horz" wrap="square" lIns="91440" tIns="45720" rIns="91440" bIns="45720" numCol="1" anchor="b" anchorCtr="1" compatLnSpc="1">
            <a:spAutoFit/>
          </a:bodyPr>
          <a:lstStyle>
            <a:lvl1pPr>
              <a:defRPr>
                <a:latin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AE04656-C1E0-4D57-BC54-BE8EB3086628}" type="slidenum">
              <a:rPr kumimoji="0" lang="en-US" altLang="zh-CN" sz="2600" b="1"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fld>
            <a:endParaRPr kumimoji="0" lang="en-US" altLang="zh-CN" sz="26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14" name="日期占位符 4"/>
          <p:cNvSpPr>
            <a:spLocks noGrp="1"/>
          </p:cNvSpPr>
          <p:nvPr>
            <p:ph type="dt" sz="half" idx="12"/>
          </p:nvPr>
        </p:nvSpPr>
        <p:spPr bwMode="auto">
          <a:xfrm>
            <a:off x="7010400" y="6553200"/>
            <a:ext cx="19050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5" name="页脚占位符 5"/>
          <p:cNvSpPr>
            <a:spLocks noGrp="1"/>
          </p:cNvSpPr>
          <p:nvPr>
            <p:ph type="ftr" sz="quarter" idx="3"/>
          </p:nvPr>
        </p:nvSpPr>
        <p:spPr bwMode="auto">
          <a:xfrm>
            <a:off x="2936875" y="6529388"/>
            <a:ext cx="28956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6" name="灯片编号占位符 6"/>
          <p:cNvSpPr>
            <a:spLocks noGrp="1"/>
          </p:cNvSpPr>
          <p:nvPr>
            <p:ph type="sldNum" sz="quarter" idx="4"/>
          </p:nvPr>
        </p:nvSpPr>
        <p:spPr bwMode="auto">
          <a:xfrm>
            <a:off x="84138" y="5940425"/>
            <a:ext cx="587375" cy="892175"/>
          </a:xfrm>
          <a:prstGeom prst="rect">
            <a:avLst/>
          </a:prstGeom>
        </p:spPr>
        <p:txBody>
          <a:bodyPr vert="horz" wrap="square" lIns="91440" tIns="45720" rIns="91440" bIns="45720" numCol="1" anchor="b" anchorCtr="1" compatLnSpc="1">
            <a:spAutoFit/>
          </a:bodyPr>
          <a:lstStyle>
            <a:lvl1pPr>
              <a:defRPr>
                <a:latin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BC587C0-F7E2-4D7D-8496-055AE7E173BD}" type="slidenum">
              <a:rPr kumimoji="0" lang="en-US" altLang="zh-CN" sz="2600" b="1"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fld>
            <a:endParaRPr kumimoji="0" lang="en-US" altLang="zh-CN" sz="26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None/>
              <a:defRPr/>
            </a:pPr>
            <a:r>
              <a:rPr kumimoji="1" lang="zh-CN" altLang="en-US" sz="3200" b="0" i="0" u="none" strike="noStrike" kern="1200" cap="none" spc="0" normalizeH="0" baseline="0" noProof="0" smtClean="0">
                <a:ln>
                  <a:noFill/>
                </a:ln>
                <a:solidFill>
                  <a:schemeClr val="tx1"/>
                </a:solidFill>
                <a:effectLst/>
                <a:uLnTx/>
                <a:uFillTx/>
                <a:latin typeface="+mn-lt"/>
                <a:ea typeface="等线" panose="02010600030101010101" pitchFamily="2" charset="-122"/>
                <a:cs typeface="+mn-cs"/>
              </a:rPr>
              <a:t>单击图标添加图片</a:t>
            </a:r>
            <a:endParaRPr kumimoji="1" lang="zh-CN" altLang="en-US" sz="3200" b="0" i="0" u="none" strike="noStrike" kern="1200" cap="none" spc="0" normalizeH="0" baseline="0" noProof="0" smtClean="0">
              <a:ln>
                <a:noFill/>
              </a:ln>
              <a:solidFill>
                <a:schemeClr val="tx1"/>
              </a:solidFill>
              <a:effectLst/>
              <a:uLnTx/>
              <a:uFillTx/>
              <a:latin typeface="+mn-lt"/>
              <a:ea typeface="等线" panose="02010600030101010101" pitchFamily="2" charset="-122"/>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14" name="日期占位符 4"/>
          <p:cNvSpPr>
            <a:spLocks noGrp="1"/>
          </p:cNvSpPr>
          <p:nvPr>
            <p:ph type="dt" sz="half" idx="12"/>
          </p:nvPr>
        </p:nvSpPr>
        <p:spPr bwMode="auto">
          <a:xfrm>
            <a:off x="7010400" y="6553200"/>
            <a:ext cx="19050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5" name="页脚占位符 5"/>
          <p:cNvSpPr>
            <a:spLocks noGrp="1"/>
          </p:cNvSpPr>
          <p:nvPr>
            <p:ph type="ftr" sz="quarter" idx="3"/>
          </p:nvPr>
        </p:nvSpPr>
        <p:spPr bwMode="auto">
          <a:xfrm>
            <a:off x="2936875" y="6529388"/>
            <a:ext cx="28956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6" name="灯片编号占位符 6"/>
          <p:cNvSpPr>
            <a:spLocks noGrp="1"/>
          </p:cNvSpPr>
          <p:nvPr>
            <p:ph type="sldNum" sz="quarter" idx="4"/>
          </p:nvPr>
        </p:nvSpPr>
        <p:spPr bwMode="auto">
          <a:xfrm>
            <a:off x="84138" y="5940425"/>
            <a:ext cx="587375" cy="892175"/>
          </a:xfrm>
          <a:prstGeom prst="rect">
            <a:avLst/>
          </a:prstGeom>
        </p:spPr>
        <p:txBody>
          <a:bodyPr vert="horz" wrap="square" lIns="91440" tIns="45720" rIns="91440" bIns="45720" numCol="1" anchor="b" anchorCtr="1" compatLnSpc="1">
            <a:spAutoFit/>
          </a:bodyPr>
          <a:lstStyle>
            <a:lvl1pPr>
              <a:defRPr>
                <a:latin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02B747-0939-412A-A009-678117CD121E}" type="slidenum">
              <a:rPr kumimoji="0" lang="en-US" altLang="zh-CN" sz="2600" b="1"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fld>
            <a:endParaRPr kumimoji="0" lang="en-US" altLang="zh-CN" sz="26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4" name="日期占位符 3"/>
          <p:cNvSpPr>
            <a:spLocks noGrp="1"/>
          </p:cNvSpPr>
          <p:nvPr>
            <p:ph type="dt" sz="half" idx="2"/>
          </p:nvPr>
        </p:nvSpPr>
        <p:spPr bwMode="auto">
          <a:xfrm>
            <a:off x="7010400" y="6553200"/>
            <a:ext cx="19050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5" name="页脚占位符 4"/>
          <p:cNvSpPr>
            <a:spLocks noGrp="1"/>
          </p:cNvSpPr>
          <p:nvPr>
            <p:ph type="ftr" sz="quarter" idx="3"/>
          </p:nvPr>
        </p:nvSpPr>
        <p:spPr bwMode="auto">
          <a:xfrm>
            <a:off x="2936875" y="6529388"/>
            <a:ext cx="28956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6" name="灯片编号占位符 5"/>
          <p:cNvSpPr>
            <a:spLocks noGrp="1"/>
          </p:cNvSpPr>
          <p:nvPr>
            <p:ph type="sldNum" sz="quarter" idx="4"/>
          </p:nvPr>
        </p:nvSpPr>
        <p:spPr bwMode="auto">
          <a:xfrm>
            <a:off x="84138" y="5940425"/>
            <a:ext cx="587375" cy="892175"/>
          </a:xfrm>
          <a:prstGeom prst="rect">
            <a:avLst/>
          </a:prstGeom>
        </p:spPr>
        <p:txBody>
          <a:bodyPr vert="horz" wrap="square" lIns="91440" tIns="45720" rIns="91440" bIns="45720" numCol="1" anchor="b" anchorCtr="1" compatLnSpc="1">
            <a:spAutoFit/>
          </a:bodyPr>
          <a:lstStyle>
            <a:lvl1pPr>
              <a:defRPr>
                <a:latin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2B349BF-66EA-4A79-A082-2CD2C25BDB5A}" type="slidenum">
              <a:rPr kumimoji="0" lang="en-US" altLang="zh-CN" sz="2600" b="1"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fld>
            <a:endParaRPr kumimoji="0" lang="en-US" altLang="zh-CN" sz="26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762000"/>
            <a:ext cx="2000250" cy="5334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762000"/>
            <a:ext cx="5848350" cy="5334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4" name="日期占位符 3"/>
          <p:cNvSpPr>
            <a:spLocks noGrp="1"/>
          </p:cNvSpPr>
          <p:nvPr>
            <p:ph type="dt" sz="half" idx="2"/>
          </p:nvPr>
        </p:nvSpPr>
        <p:spPr bwMode="auto">
          <a:xfrm>
            <a:off x="7010400" y="6553200"/>
            <a:ext cx="19050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5" name="页脚占位符 4"/>
          <p:cNvSpPr>
            <a:spLocks noGrp="1"/>
          </p:cNvSpPr>
          <p:nvPr>
            <p:ph type="ftr" sz="quarter" idx="3"/>
          </p:nvPr>
        </p:nvSpPr>
        <p:spPr bwMode="auto">
          <a:xfrm>
            <a:off x="2936875" y="6529388"/>
            <a:ext cx="2895600" cy="304800"/>
          </a:xfrm>
          <a:prstGeom prst="rect">
            <a:avLst/>
          </a:prstGeom>
        </p:spPr>
        <p:txBody>
          <a:bodyPr vert="horz" wrap="square" lIns="91440" tIns="45720" rIns="91440" bIns="45720" numCol="1" anchor="b" anchorCtr="0" compatLnSpc="1">
            <a:spAutoFit/>
          </a:bodyPr>
          <a:lstStyle>
            <a:lvl1pPr>
              <a:defRPr>
                <a:latin typeface="等线"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等线" panose="02010600030101010101" pitchFamily="2" charset="-122"/>
              <a:ea typeface="等线" panose="02010600030101010101" pitchFamily="2" charset="-122"/>
              <a:cs typeface="+mn-cs"/>
            </a:endParaRPr>
          </a:p>
        </p:txBody>
      </p:sp>
      <p:sp>
        <p:nvSpPr>
          <p:cNvPr id="16" name="灯片编号占位符 5"/>
          <p:cNvSpPr>
            <a:spLocks noGrp="1"/>
          </p:cNvSpPr>
          <p:nvPr>
            <p:ph type="sldNum" sz="quarter" idx="4"/>
          </p:nvPr>
        </p:nvSpPr>
        <p:spPr bwMode="auto">
          <a:xfrm>
            <a:off x="84138" y="5940425"/>
            <a:ext cx="587375" cy="892175"/>
          </a:xfrm>
          <a:prstGeom prst="rect">
            <a:avLst/>
          </a:prstGeom>
        </p:spPr>
        <p:txBody>
          <a:bodyPr vert="horz" wrap="square" lIns="91440" tIns="45720" rIns="91440" bIns="45720" numCol="1" anchor="b" anchorCtr="1" compatLnSpc="1">
            <a:spAutoFit/>
          </a:bodyPr>
          <a:lstStyle>
            <a:lvl1pPr>
              <a:defRPr>
                <a:latin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EB5CF65-34F9-4A4F-A59C-B719D1D85A55}" type="slidenum">
              <a:rPr kumimoji="0" lang="en-US" altLang="zh-CN" sz="2600" b="1"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fld>
            <a:endParaRPr kumimoji="0" lang="en-US" altLang="zh-CN" sz="26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rgbClr val="FFFFFF"/>
        </a:solidFill>
        <a:effectLst/>
      </p:bgPr>
    </p:bg>
    <p:spTree>
      <p:nvGrpSpPr>
        <p:cNvPr id="1" name=""/>
        <p:cNvGrpSpPr/>
        <p:nvPr/>
      </p:nvGrpSpPr>
      <p:grpSpPr>
        <a:xfrm>
          <a:off x="0" y="0"/>
          <a:ext cx="0" cy="0"/>
          <a:chOff x="0" y="0"/>
          <a:chExt cx="0" cy="0"/>
        </a:xfrm>
      </p:grpSpPr>
      <p:pic>
        <p:nvPicPr>
          <p:cNvPr id="75" name="Picture 43" descr="1"/>
          <p:cNvPicPr>
            <a:picLocks noChangeAspect="1"/>
          </p:cNvPicPr>
          <p:nvPr/>
        </p:nvPicPr>
        <p:blipFill>
          <a:blip r:embed="rId2"/>
          <a:stretch>
            <a:fillRect/>
          </a:stretch>
        </p:blipFill>
        <p:spPr>
          <a:xfrm>
            <a:off x="130175" y="2911475"/>
            <a:ext cx="1347788" cy="1531938"/>
          </a:xfrm>
          <a:prstGeom prst="rect">
            <a:avLst/>
          </a:prstGeom>
          <a:noFill/>
          <a:ln w="9525">
            <a:noFill/>
          </a:ln>
        </p:spPr>
      </p:pic>
      <p:sp>
        <p:nvSpPr>
          <p:cNvPr id="76" name="Rectangle 70" descr="2"/>
          <p:cNvSpPr>
            <a:spLocks noChangeArrowheads="1"/>
          </p:cNvSpPr>
          <p:nvPr/>
        </p:nvSpPr>
        <p:spPr bwMode="gray">
          <a:xfrm>
            <a:off x="1701800" y="3705225"/>
            <a:ext cx="744538" cy="742950"/>
          </a:xfrm>
          <a:prstGeom prst="rect">
            <a:avLst/>
          </a:prstGeom>
          <a:blipFill dpi="0" rotWithShape="1">
            <a:blip r:embed="rId3"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nvGrpSpPr>
          <p:cNvPr id="63" name="Group 74"/>
          <p:cNvGrpSpPr/>
          <p:nvPr/>
        </p:nvGrpSpPr>
        <p:grpSpPr>
          <a:xfrm>
            <a:off x="85725" y="854075"/>
            <a:ext cx="8982075" cy="1131888"/>
            <a:chOff x="54" y="538"/>
            <a:chExt cx="5658" cy="713"/>
          </a:xfrm>
        </p:grpSpPr>
        <p:sp>
          <p:nvSpPr>
            <p:cNvPr id="64" name="Freeform 30"/>
            <p:cNvSpPr/>
            <p:nvPr/>
          </p:nvSpPr>
          <p:spPr bwMode="gray">
            <a:xfrm>
              <a:off x="54" y="736"/>
              <a:ext cx="5658" cy="515"/>
            </a:xfrm>
            <a:custGeom>
              <a:avLst/>
              <a:gdLst/>
              <a:ahLst/>
              <a:cxnLst>
                <a:cxn ang="0">
                  <a:pos x="0" y="0"/>
                </a:cxn>
                <a:cxn ang="0">
                  <a:pos x="5446" y="0"/>
                </a:cxn>
                <a:cxn ang="0">
                  <a:pos x="5446" y="312"/>
                </a:cxn>
                <a:cxn ang="0">
                  <a:pos x="5446" y="451"/>
                </a:cxn>
                <a:cxn ang="0">
                  <a:pos x="1512" y="443"/>
                </a:cxn>
                <a:cxn ang="0">
                  <a:pos x="1288" y="584"/>
                </a:cxn>
                <a:cxn ang="0">
                  <a:pos x="0" y="590"/>
                </a:cxn>
                <a:cxn ang="0">
                  <a:pos x="0" y="0"/>
                </a:cxn>
              </a:cxnLst>
              <a:rect l="0" t="0" r="r" b="b"/>
              <a:pathLst>
                <a:path w="5446" h="590">
                  <a:moveTo>
                    <a:pt x="0" y="0"/>
                  </a:moveTo>
                  <a:lnTo>
                    <a:pt x="5446" y="0"/>
                  </a:lnTo>
                  <a:lnTo>
                    <a:pt x="5446" y="312"/>
                  </a:lnTo>
                  <a:lnTo>
                    <a:pt x="5446" y="451"/>
                  </a:lnTo>
                  <a:cubicBezTo>
                    <a:pt x="4790" y="473"/>
                    <a:pt x="2205" y="421"/>
                    <a:pt x="1512" y="443"/>
                  </a:cubicBezTo>
                  <a:lnTo>
                    <a:pt x="1288" y="584"/>
                  </a:lnTo>
                  <a:lnTo>
                    <a:pt x="0" y="590"/>
                  </a:lnTo>
                  <a:lnTo>
                    <a:pt x="0" y="0"/>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5" name="Freeform 31"/>
            <p:cNvSpPr/>
            <p:nvPr/>
          </p:nvSpPr>
          <p:spPr bwMode="gray">
            <a:xfrm>
              <a:off x="54" y="538"/>
              <a:ext cx="5658" cy="655"/>
            </a:xfrm>
            <a:custGeom>
              <a:avLst/>
              <a:gdLst/>
              <a:ahLst/>
              <a:cxnLst>
                <a:cxn ang="0">
                  <a:pos x="1" y="0"/>
                </a:cxn>
                <a:cxn ang="0">
                  <a:pos x="5657" y="0"/>
                </a:cxn>
                <a:cxn ang="0">
                  <a:pos x="5658" y="534"/>
                </a:cxn>
                <a:cxn ang="0">
                  <a:pos x="1553" y="528"/>
                </a:cxn>
                <a:cxn ang="0">
                  <a:pos x="1317" y="651"/>
                </a:cxn>
                <a:cxn ang="0">
                  <a:pos x="0" y="655"/>
                </a:cxn>
                <a:cxn ang="0">
                  <a:pos x="1" y="0"/>
                </a:cxn>
              </a:cxnLst>
              <a:rect l="0" t="0" r="r" b="b"/>
              <a:pathLst>
                <a:path w="5658" h="655">
                  <a:moveTo>
                    <a:pt x="1" y="0"/>
                  </a:moveTo>
                  <a:lnTo>
                    <a:pt x="5657" y="0"/>
                  </a:lnTo>
                  <a:lnTo>
                    <a:pt x="5658" y="534"/>
                  </a:lnTo>
                  <a:lnTo>
                    <a:pt x="1553" y="528"/>
                  </a:lnTo>
                  <a:lnTo>
                    <a:pt x="1317" y="651"/>
                  </a:lnTo>
                  <a:lnTo>
                    <a:pt x="0" y="655"/>
                  </a:lnTo>
                  <a:lnTo>
                    <a:pt x="1" y="0"/>
                  </a:lnTo>
                  <a:close/>
                </a:path>
              </a:pathLst>
            </a:custGeom>
            <a:solidFill>
              <a:schemeClr val="bg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6" name="Freeform 32"/>
            <p:cNvSpPr/>
            <p:nvPr/>
          </p:nvSpPr>
          <p:spPr bwMode="gray">
            <a:xfrm>
              <a:off x="54" y="1062"/>
              <a:ext cx="1496" cy="98"/>
            </a:xfrm>
            <a:custGeom>
              <a:avLst/>
              <a:gdLst/>
              <a:ahLst/>
              <a:cxnLst>
                <a:cxn ang="0">
                  <a:pos x="1440" y="1"/>
                </a:cxn>
                <a:cxn ang="0">
                  <a:pos x="1261" y="112"/>
                </a:cxn>
                <a:cxn ang="0">
                  <a:pos x="0" y="110"/>
                </a:cxn>
                <a:cxn ang="0">
                  <a:pos x="0" y="49"/>
                </a:cxn>
                <a:cxn ang="0">
                  <a:pos x="1069" y="50"/>
                </a:cxn>
                <a:cxn ang="0">
                  <a:pos x="1142" y="0"/>
                </a:cxn>
                <a:cxn ang="0">
                  <a:pos x="1440" y="1"/>
                </a:cxn>
              </a:cxnLst>
              <a:rect l="0" t="0" r="r" b="b"/>
              <a:pathLst>
                <a:path w="1440" h="112">
                  <a:moveTo>
                    <a:pt x="1440" y="1"/>
                  </a:moveTo>
                  <a:lnTo>
                    <a:pt x="1261" y="112"/>
                  </a:lnTo>
                  <a:lnTo>
                    <a:pt x="0" y="110"/>
                  </a:lnTo>
                  <a:lnTo>
                    <a:pt x="0" y="49"/>
                  </a:lnTo>
                  <a:lnTo>
                    <a:pt x="1069" y="50"/>
                  </a:lnTo>
                  <a:lnTo>
                    <a:pt x="1142" y="0"/>
                  </a:lnTo>
                  <a:lnTo>
                    <a:pt x="1440" y="1"/>
                  </a:lnTo>
                  <a:close/>
                </a:path>
              </a:pathLst>
            </a:custGeom>
            <a:solidFill>
              <a:srgbClr val="FFFFFF">
                <a:alpha val="30000"/>
              </a:srgbClr>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sp>
        <p:nvSpPr>
          <p:cNvPr id="67" name="Rectangle 33"/>
          <p:cNvSpPr>
            <a:spLocks noChangeArrowheads="1"/>
          </p:cNvSpPr>
          <p:nvPr/>
        </p:nvSpPr>
        <p:spPr bwMode="gray">
          <a:xfrm>
            <a:off x="85725" y="609600"/>
            <a:ext cx="8982075" cy="185738"/>
          </a:xfrm>
          <a:prstGeom prst="rect">
            <a:avLst/>
          </a:prstGeom>
          <a:solidFill>
            <a:schemeClr val="accent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8" name="Rectangle 38" descr="1"/>
          <p:cNvSpPr>
            <a:spLocks noChangeArrowheads="1"/>
          </p:cNvSpPr>
          <p:nvPr/>
        </p:nvSpPr>
        <p:spPr bwMode="gray">
          <a:xfrm>
            <a:off x="4067175" y="4497388"/>
            <a:ext cx="741363" cy="742950"/>
          </a:xfrm>
          <a:prstGeom prst="rect">
            <a:avLst/>
          </a:prstGeom>
          <a:blipFill dpi="0" rotWithShape="1">
            <a:blip r:embed="rId4"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9" name="Rectangle 40" descr="7"/>
          <p:cNvSpPr>
            <a:spLocks noChangeArrowheads="1"/>
          </p:cNvSpPr>
          <p:nvPr/>
        </p:nvSpPr>
        <p:spPr bwMode="gray">
          <a:xfrm>
            <a:off x="3275013" y="5314950"/>
            <a:ext cx="742950" cy="742950"/>
          </a:xfrm>
          <a:prstGeom prst="rect">
            <a:avLst/>
          </a:prstGeom>
          <a:blipFill dpi="0" rotWithShape="1">
            <a:blip r:embed="rId5"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70" name="Rectangle 42"/>
          <p:cNvSpPr>
            <a:spLocks noChangeArrowheads="1"/>
          </p:cNvSpPr>
          <p:nvPr/>
        </p:nvSpPr>
        <p:spPr bwMode="gray">
          <a:xfrm>
            <a:off x="3282950" y="4510088"/>
            <a:ext cx="741363" cy="744538"/>
          </a:xfrm>
          <a:prstGeom prst="rect">
            <a:avLst/>
          </a:prstGeom>
          <a:solidFill>
            <a:srgbClr val="D7D7D7"/>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71" name="Rectangle 37" descr="6"/>
          <p:cNvSpPr>
            <a:spLocks noChangeArrowheads="1"/>
          </p:cNvSpPr>
          <p:nvPr/>
        </p:nvSpPr>
        <p:spPr bwMode="gray">
          <a:xfrm>
            <a:off x="1703388" y="5314950"/>
            <a:ext cx="742950" cy="742950"/>
          </a:xfrm>
          <a:prstGeom prst="rect">
            <a:avLst/>
          </a:prstGeom>
          <a:blipFill dpi="0" rotWithShape="1">
            <a:blip r:embed="rId6"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72" name="Rectangle 49"/>
          <p:cNvSpPr>
            <a:spLocks noChangeArrowheads="1"/>
          </p:cNvSpPr>
          <p:nvPr/>
        </p:nvSpPr>
        <p:spPr bwMode="gray">
          <a:xfrm>
            <a:off x="1703388" y="4511675"/>
            <a:ext cx="742950" cy="742950"/>
          </a:xfrm>
          <a:prstGeom prst="rect">
            <a:avLst/>
          </a:prstGeom>
          <a:solidFill>
            <a:schemeClr val="accent1">
              <a:alpha val="50000"/>
            </a:schemeClr>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73" name="Rectangle 50"/>
          <p:cNvSpPr>
            <a:spLocks noChangeArrowheads="1"/>
          </p:cNvSpPr>
          <p:nvPr/>
        </p:nvSpPr>
        <p:spPr bwMode="gray">
          <a:xfrm>
            <a:off x="128588" y="4511675"/>
            <a:ext cx="741363" cy="742950"/>
          </a:xfrm>
          <a:prstGeom prst="rect">
            <a:avLst/>
          </a:prstGeom>
          <a:solidFill>
            <a:schemeClr val="bg1">
              <a:alpha val="50000"/>
            </a:schemeClr>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74" name="Rectangle 52"/>
          <p:cNvSpPr>
            <a:spLocks noChangeArrowheads="1"/>
          </p:cNvSpPr>
          <p:nvPr/>
        </p:nvSpPr>
        <p:spPr bwMode="gray">
          <a:xfrm>
            <a:off x="2492375" y="5314950"/>
            <a:ext cx="742950" cy="742950"/>
          </a:xfrm>
          <a:prstGeom prst="rect">
            <a:avLst/>
          </a:prstGeom>
          <a:solidFill>
            <a:schemeClr val="tx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nvGrpSpPr>
          <p:cNvPr id="44" name="Group 7"/>
          <p:cNvGrpSpPr/>
          <p:nvPr/>
        </p:nvGrpSpPr>
        <p:grpSpPr>
          <a:xfrm rot="10800000">
            <a:off x="6003925" y="1778000"/>
            <a:ext cx="2768600" cy="779463"/>
            <a:chOff x="1566" y="164"/>
            <a:chExt cx="1455" cy="425"/>
          </a:xfrm>
        </p:grpSpPr>
        <p:sp>
          <p:nvSpPr>
            <p:cNvPr id="45" name="Freeform 8"/>
            <p:cNvSpPr/>
            <p:nvPr/>
          </p:nvSpPr>
          <p:spPr bwMode="gray">
            <a:xfrm>
              <a:off x="1894" y="468"/>
              <a:ext cx="38"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6" name="Freeform 9"/>
            <p:cNvSpPr/>
            <p:nvPr/>
          </p:nvSpPr>
          <p:spPr bwMode="gray">
            <a:xfrm>
              <a:off x="2271" y="455"/>
              <a:ext cx="45" cy="138"/>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7" name="Freeform 10"/>
            <p:cNvSpPr/>
            <p:nvPr/>
          </p:nvSpPr>
          <p:spPr bwMode="gray">
            <a:xfrm>
              <a:off x="178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8" name="Freeform 11"/>
            <p:cNvSpPr/>
            <p:nvPr/>
          </p:nvSpPr>
          <p:spPr bwMode="gray">
            <a:xfrm>
              <a:off x="2795" y="378"/>
              <a:ext cx="143"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9" name="Freeform 12"/>
            <p:cNvSpPr/>
            <p:nvPr/>
          </p:nvSpPr>
          <p:spPr bwMode="gray">
            <a:xfrm>
              <a:off x="2634" y="457"/>
              <a:ext cx="88"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0" name="Freeform 13"/>
            <p:cNvSpPr/>
            <p:nvPr/>
          </p:nvSpPr>
          <p:spPr bwMode="gray">
            <a:xfrm>
              <a:off x="2433" y="405"/>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1" name="Freeform 14"/>
            <p:cNvSpPr/>
            <p:nvPr/>
          </p:nvSpPr>
          <p:spPr bwMode="gray">
            <a:xfrm>
              <a:off x="1917" y="238"/>
              <a:ext cx="164" cy="357"/>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2" name="Freeform 15"/>
            <p:cNvSpPr/>
            <p:nvPr/>
          </p:nvSpPr>
          <p:spPr bwMode="gray">
            <a:xfrm>
              <a:off x="2515" y="384"/>
              <a:ext cx="93" cy="209"/>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3" name="Freeform 16"/>
            <p:cNvSpPr/>
            <p:nvPr/>
          </p:nvSpPr>
          <p:spPr bwMode="gray">
            <a:xfrm>
              <a:off x="1567" y="302"/>
              <a:ext cx="128" cy="293"/>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4" name="Freeform 17"/>
            <p:cNvSpPr/>
            <p:nvPr/>
          </p:nvSpPr>
          <p:spPr bwMode="gray">
            <a:xfrm>
              <a:off x="2599" y="339"/>
              <a:ext cx="68" cy="254"/>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5" name="Freeform 18"/>
            <p:cNvSpPr/>
            <p:nvPr/>
          </p:nvSpPr>
          <p:spPr bwMode="gray">
            <a:xfrm>
              <a:off x="1674" y="167"/>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6" name="Freeform 19"/>
            <p:cNvSpPr/>
            <p:nvPr/>
          </p:nvSpPr>
          <p:spPr bwMode="gray">
            <a:xfrm>
              <a:off x="2065" y="367"/>
              <a:ext cx="100" cy="229"/>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7" name="Freeform 20"/>
            <p:cNvSpPr/>
            <p:nvPr/>
          </p:nvSpPr>
          <p:spPr bwMode="gray">
            <a:xfrm>
              <a:off x="2921" y="367"/>
              <a:ext cx="100" cy="229"/>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8" name="Freeform 21"/>
            <p:cNvSpPr/>
            <p:nvPr/>
          </p:nvSpPr>
          <p:spPr bwMode="gray">
            <a:xfrm>
              <a:off x="2273" y="187"/>
              <a:ext cx="175"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59" name="Freeform 22"/>
            <p:cNvSpPr/>
            <p:nvPr/>
          </p:nvSpPr>
          <p:spPr bwMode="gray">
            <a:xfrm>
              <a:off x="2161" y="223"/>
              <a:ext cx="97" cy="370"/>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0" name="Freeform 23"/>
            <p:cNvSpPr/>
            <p:nvPr/>
          </p:nvSpPr>
          <p:spPr bwMode="gray">
            <a:xfrm>
              <a:off x="2708" y="223"/>
              <a:ext cx="97" cy="370"/>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sp>
        <p:nvSpPr>
          <p:cNvPr id="61" name="Freeform 27" descr="Dark upward diagonal"/>
          <p:cNvSpPr/>
          <p:nvPr/>
        </p:nvSpPr>
        <p:spPr bwMode="gray">
          <a:xfrm>
            <a:off x="85725" y="76200"/>
            <a:ext cx="8977313" cy="500063"/>
          </a:xfrm>
          <a:custGeom>
            <a:avLst/>
            <a:gdLst/>
            <a:ahLst/>
            <a:cxnLst>
              <a:cxn ang="0">
                <a:pos x="0" y="1"/>
              </a:cxn>
              <a:cxn ang="0">
                <a:pos x="5546" y="0"/>
              </a:cxn>
              <a:cxn ang="0">
                <a:pos x="5655" y="84"/>
              </a:cxn>
              <a:cxn ang="0">
                <a:pos x="5649" y="315"/>
              </a:cxn>
              <a:cxn ang="0">
                <a:pos x="1" y="314"/>
              </a:cxn>
              <a:cxn ang="0">
                <a:pos x="0" y="1"/>
              </a:cxn>
            </a:cxnLst>
            <a:rect l="0" t="0" r="r" b="b"/>
            <a:pathLst>
              <a:path w="5655" h="315">
                <a:moveTo>
                  <a:pt x="0" y="1"/>
                </a:moveTo>
                <a:lnTo>
                  <a:pt x="5546" y="0"/>
                </a:lnTo>
                <a:cubicBezTo>
                  <a:pt x="5652" y="0"/>
                  <a:pt x="5655" y="84"/>
                  <a:pt x="5655" y="84"/>
                </a:cubicBezTo>
                <a:lnTo>
                  <a:pt x="5649" y="315"/>
                </a:lnTo>
                <a:lnTo>
                  <a:pt x="1" y="314"/>
                </a:lnTo>
                <a:lnTo>
                  <a:pt x="0" y="1"/>
                </a:lnTo>
                <a:close/>
              </a:path>
            </a:pathLst>
          </a:custGeom>
          <a:pattFill prst="dkUpDiag">
            <a:fgClr>
              <a:schemeClr val="bg1">
                <a:alpha val="77000"/>
              </a:schemeClr>
            </a:fgClr>
            <a:bgClr>
              <a:schemeClr val="tx1">
                <a:alpha val="77000"/>
              </a:schemeClr>
            </a:bgClr>
          </a:patt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2" name="Rectangle 28"/>
          <p:cNvSpPr>
            <a:spLocks noChangeArrowheads="1"/>
          </p:cNvSpPr>
          <p:nvPr/>
        </p:nvSpPr>
        <p:spPr bwMode="gray">
          <a:xfrm>
            <a:off x="114300" y="6610350"/>
            <a:ext cx="8931275" cy="163513"/>
          </a:xfrm>
          <a:prstGeom prst="rect">
            <a:avLst/>
          </a:prstGeom>
          <a:solidFill>
            <a:schemeClr val="accent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nvGrpSpPr>
          <p:cNvPr id="40" name="Group 75"/>
          <p:cNvGrpSpPr/>
          <p:nvPr/>
        </p:nvGrpSpPr>
        <p:grpSpPr>
          <a:xfrm>
            <a:off x="112713" y="5954713"/>
            <a:ext cx="8936037" cy="631825"/>
            <a:chOff x="71" y="3751"/>
            <a:chExt cx="5629" cy="398"/>
          </a:xfrm>
        </p:grpSpPr>
        <p:sp>
          <p:nvSpPr>
            <p:cNvPr id="41" name="Freeform 24"/>
            <p:cNvSpPr/>
            <p:nvPr/>
          </p:nvSpPr>
          <p:spPr bwMode="gray">
            <a:xfrm>
              <a:off x="71" y="3751"/>
              <a:ext cx="5626" cy="349"/>
            </a:xfrm>
            <a:custGeom>
              <a:avLst/>
              <a:gdLst/>
              <a:ahLst/>
              <a:cxnLst>
                <a:cxn ang="0">
                  <a:pos x="5626" y="349"/>
                </a:cxn>
                <a:cxn ang="0">
                  <a:pos x="0" y="349"/>
                </a:cxn>
                <a:cxn ang="0">
                  <a:pos x="0" y="187"/>
                </a:cxn>
                <a:cxn ang="0">
                  <a:pos x="0" y="114"/>
                </a:cxn>
                <a:cxn ang="0">
                  <a:pos x="4064" y="118"/>
                </a:cxn>
                <a:cxn ang="0">
                  <a:pos x="4329" y="0"/>
                </a:cxn>
                <a:cxn ang="0">
                  <a:pos x="5623" y="0"/>
                </a:cxn>
                <a:cxn ang="0">
                  <a:pos x="5626" y="349"/>
                </a:cxn>
              </a:cxnLst>
              <a:rect l="0" t="0" r="r" b="b"/>
              <a:pathLst>
                <a:path w="5626" h="349">
                  <a:moveTo>
                    <a:pt x="5626" y="349"/>
                  </a:moveTo>
                  <a:lnTo>
                    <a:pt x="0" y="349"/>
                  </a:lnTo>
                  <a:lnTo>
                    <a:pt x="0" y="187"/>
                  </a:lnTo>
                  <a:lnTo>
                    <a:pt x="0" y="114"/>
                  </a:lnTo>
                  <a:cubicBezTo>
                    <a:pt x="678" y="103"/>
                    <a:pt x="3343" y="137"/>
                    <a:pt x="4064" y="118"/>
                  </a:cubicBezTo>
                  <a:lnTo>
                    <a:pt x="4329" y="0"/>
                  </a:lnTo>
                  <a:lnTo>
                    <a:pt x="5623" y="0"/>
                  </a:lnTo>
                  <a:lnTo>
                    <a:pt x="5626" y="349"/>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2" name="Freeform 25"/>
            <p:cNvSpPr/>
            <p:nvPr/>
          </p:nvSpPr>
          <p:spPr bwMode="gray">
            <a:xfrm>
              <a:off x="71" y="3800"/>
              <a:ext cx="5626" cy="349"/>
            </a:xfrm>
            <a:custGeom>
              <a:avLst/>
              <a:gdLst/>
              <a:ahLst/>
              <a:cxnLst>
                <a:cxn ang="0">
                  <a:pos x="5626" y="349"/>
                </a:cxn>
                <a:cxn ang="0">
                  <a:pos x="0" y="349"/>
                </a:cxn>
                <a:cxn ang="0">
                  <a:pos x="0" y="187"/>
                </a:cxn>
                <a:cxn ang="0">
                  <a:pos x="0" y="114"/>
                </a:cxn>
                <a:cxn ang="0">
                  <a:pos x="4082" y="118"/>
                </a:cxn>
                <a:cxn ang="0">
                  <a:pos x="4345" y="0"/>
                </a:cxn>
                <a:cxn ang="0">
                  <a:pos x="5623" y="6"/>
                </a:cxn>
                <a:cxn ang="0">
                  <a:pos x="5626" y="349"/>
                </a:cxn>
              </a:cxnLst>
              <a:rect l="0" t="0" r="r" b="b"/>
              <a:pathLst>
                <a:path w="5626" h="349">
                  <a:moveTo>
                    <a:pt x="5626" y="349"/>
                  </a:moveTo>
                  <a:lnTo>
                    <a:pt x="0" y="349"/>
                  </a:lnTo>
                  <a:lnTo>
                    <a:pt x="0" y="187"/>
                  </a:lnTo>
                  <a:lnTo>
                    <a:pt x="0" y="114"/>
                  </a:lnTo>
                  <a:cubicBezTo>
                    <a:pt x="680" y="103"/>
                    <a:pt x="3358" y="137"/>
                    <a:pt x="4082" y="118"/>
                  </a:cubicBezTo>
                  <a:lnTo>
                    <a:pt x="4345" y="0"/>
                  </a:lnTo>
                  <a:lnTo>
                    <a:pt x="5623" y="6"/>
                  </a:lnTo>
                  <a:lnTo>
                    <a:pt x="5626" y="349"/>
                  </a:lnTo>
                  <a:close/>
                </a:path>
              </a:pathLst>
            </a:custGeom>
            <a:solidFill>
              <a:schemeClr val="bg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3" name="Freeform 26"/>
            <p:cNvSpPr/>
            <p:nvPr/>
          </p:nvSpPr>
          <p:spPr bwMode="gray">
            <a:xfrm>
              <a:off x="4209" y="3833"/>
              <a:ext cx="1491" cy="88"/>
            </a:xfrm>
            <a:custGeom>
              <a:avLst/>
              <a:gdLst/>
              <a:ahLst/>
              <a:cxnLst>
                <a:cxn ang="0">
                  <a:pos x="0" y="84"/>
                </a:cxn>
                <a:cxn ang="0">
                  <a:pos x="223" y="0"/>
                </a:cxn>
                <a:cxn ang="0">
                  <a:pos x="1491" y="0"/>
                </a:cxn>
                <a:cxn ang="0">
                  <a:pos x="1488" y="60"/>
                </a:cxn>
                <a:cxn ang="0">
                  <a:pos x="383" y="59"/>
                </a:cxn>
                <a:cxn ang="0">
                  <a:pos x="273" y="88"/>
                </a:cxn>
                <a:cxn ang="0">
                  <a:pos x="0" y="84"/>
                </a:cxn>
              </a:cxnLst>
              <a:rect l="0" t="0" r="r" b="b"/>
              <a:pathLst>
                <a:path w="1491" h="88">
                  <a:moveTo>
                    <a:pt x="0" y="84"/>
                  </a:moveTo>
                  <a:lnTo>
                    <a:pt x="223" y="0"/>
                  </a:lnTo>
                  <a:lnTo>
                    <a:pt x="1491" y="0"/>
                  </a:lnTo>
                  <a:lnTo>
                    <a:pt x="1488" y="60"/>
                  </a:lnTo>
                  <a:lnTo>
                    <a:pt x="383" y="59"/>
                  </a:lnTo>
                  <a:lnTo>
                    <a:pt x="273" y="88"/>
                  </a:lnTo>
                  <a:lnTo>
                    <a:pt x="0" y="84"/>
                  </a:lnTo>
                  <a:close/>
                </a:path>
              </a:pathLst>
            </a:custGeom>
            <a:solidFill>
              <a:srgbClr val="FFFFFF">
                <a:alpha val="30000"/>
              </a:srgbClr>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sp>
        <p:nvSpPr>
          <p:cNvPr id="34" name="Rectangle 73"/>
          <p:cNvSpPr>
            <a:spLocks noChangeArrowheads="1"/>
          </p:cNvSpPr>
          <p:nvPr/>
        </p:nvSpPr>
        <p:spPr bwMode="gray">
          <a:xfrm>
            <a:off x="1698625" y="3705225"/>
            <a:ext cx="742950" cy="742950"/>
          </a:xfrm>
          <a:prstGeom prst="rect">
            <a:avLst/>
          </a:prstGeom>
          <a:solidFill>
            <a:schemeClr val="accent1">
              <a:alpha val="50000"/>
            </a:schemeClr>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5" name="Rectangle 44" descr="3"/>
          <p:cNvSpPr>
            <a:spLocks noChangeArrowheads="1"/>
          </p:cNvSpPr>
          <p:nvPr/>
        </p:nvSpPr>
        <p:spPr bwMode="gray">
          <a:xfrm>
            <a:off x="2492375" y="4510088"/>
            <a:ext cx="742950" cy="744538"/>
          </a:xfrm>
          <a:prstGeom prst="rect">
            <a:avLst/>
          </a:prstGeom>
          <a:blipFill dpi="0" rotWithShape="1">
            <a:blip r:embed="rId7"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6" name="Rectangle 34" descr="5"/>
          <p:cNvSpPr>
            <a:spLocks noChangeArrowheads="1"/>
          </p:cNvSpPr>
          <p:nvPr/>
        </p:nvSpPr>
        <p:spPr bwMode="gray">
          <a:xfrm>
            <a:off x="915988" y="4510088"/>
            <a:ext cx="742950" cy="744538"/>
          </a:xfrm>
          <a:prstGeom prst="rect">
            <a:avLst/>
          </a:prstGeom>
          <a:blipFill dpi="0" rotWithShape="1">
            <a:blip r:embed="rId8" cstate="print"/>
            <a:srcRect/>
            <a:stretch>
              <a:fillRect/>
            </a:stretch>
          </a:blip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7" name="Rectangle 59"/>
          <p:cNvSpPr>
            <a:spLocks noChangeArrowheads="1"/>
          </p:cNvSpPr>
          <p:nvPr/>
        </p:nvSpPr>
        <p:spPr bwMode="gray">
          <a:xfrm>
            <a:off x="1703388" y="5314950"/>
            <a:ext cx="742950" cy="742950"/>
          </a:xfrm>
          <a:prstGeom prst="rect">
            <a:avLst/>
          </a:prstGeom>
          <a:solidFill>
            <a:srgbClr val="DDDDDD"/>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8" name="Rectangle 54"/>
          <p:cNvSpPr>
            <a:spLocks noChangeArrowheads="1"/>
          </p:cNvSpPr>
          <p:nvPr/>
        </p:nvSpPr>
        <p:spPr bwMode="gray">
          <a:xfrm>
            <a:off x="128588" y="3705225"/>
            <a:ext cx="742950" cy="742950"/>
          </a:xfrm>
          <a:prstGeom prst="rect">
            <a:avLst/>
          </a:prstGeom>
          <a:solidFill>
            <a:srgbClr val="DDDDDD"/>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9" name="Rectangle 56"/>
          <p:cNvSpPr>
            <a:spLocks noChangeArrowheads="1"/>
          </p:cNvSpPr>
          <p:nvPr/>
        </p:nvSpPr>
        <p:spPr bwMode="gray">
          <a:xfrm>
            <a:off x="2492375" y="3705225"/>
            <a:ext cx="742950" cy="742950"/>
          </a:xfrm>
          <a:prstGeom prst="rect">
            <a:avLst/>
          </a:prstGeom>
          <a:solidFill>
            <a:srgbClr val="DDDDDD"/>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075" name="Rectangle 3"/>
          <p:cNvSpPr>
            <a:spLocks noGrp="1" noChangeArrowheads="1"/>
          </p:cNvSpPr>
          <p:nvPr>
            <p:ph type="subTitle" idx="1"/>
          </p:nvPr>
        </p:nvSpPr>
        <p:spPr>
          <a:xfrm>
            <a:off x="4114800" y="6196013"/>
            <a:ext cx="4811713" cy="403225"/>
          </a:xfrm>
        </p:spPr>
        <p:txBody>
          <a:bodyPr/>
          <a:lstStyle>
            <a:lvl1pPr marL="0" indent="0" algn="r">
              <a:buFontTx/>
              <a:buNone/>
              <a:defRPr sz="1600" i="1">
                <a:solidFill>
                  <a:srgbClr val="FFFFFF"/>
                </a:solidFill>
                <a:latin typeface="Times New Roman" panose="02020603050405020304" pitchFamily="18" charset="0"/>
              </a:defRPr>
            </a:lvl1pPr>
          </a:lstStyle>
          <a:p>
            <a:r>
              <a:rPr lang="zh-CN" altLang="en-US" dirty="0" smtClean="0"/>
              <a:t>单击此处编辑母版副标题样式</a:t>
            </a:r>
            <a:endParaRPr lang="en-US" altLang="zh-CN" dirty="0"/>
          </a:p>
        </p:txBody>
      </p:sp>
      <p:sp>
        <p:nvSpPr>
          <p:cNvPr id="3074" name="Rectangle 2"/>
          <p:cNvSpPr>
            <a:spLocks noGrp="1" noChangeArrowheads="1"/>
          </p:cNvSpPr>
          <p:nvPr>
            <p:ph type="ctrTitle"/>
          </p:nvPr>
        </p:nvSpPr>
        <p:spPr>
          <a:xfrm>
            <a:off x="2819400" y="2819400"/>
            <a:ext cx="6019800" cy="1470025"/>
          </a:xfrm>
        </p:spPr>
        <p:txBody>
          <a:bodyPr/>
          <a:lstStyle>
            <a:lvl1pPr algn="r">
              <a:defRPr sz="4800">
                <a:solidFill>
                  <a:srgbClr val="000000"/>
                </a:solidFill>
              </a:defRPr>
            </a:lvl1pPr>
          </a:lstStyle>
          <a:p>
            <a:r>
              <a:rPr lang="zh-CN" altLang="en-US" smtClean="0"/>
              <a:t>单击此处编辑母版标题样式</a:t>
            </a:r>
            <a:endParaRPr lang="en-US" altLang="zh-CN"/>
          </a:p>
        </p:txBody>
      </p:sp>
      <p:sp>
        <p:nvSpPr>
          <p:cNvPr id="77" name="Rectangle 4"/>
          <p:cNvSpPr>
            <a:spLocks noGrp="1" noChangeArrowheads="1"/>
          </p:cNvSpPr>
          <p:nvPr>
            <p:ph type="dt" sz="half" idx="2"/>
          </p:nvPr>
        </p:nvSpPr>
        <p:spPr bwMode="gray">
          <a:xfrm>
            <a:off x="231775" y="6445250"/>
            <a:ext cx="2205038" cy="317500"/>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81A321E-A473-4523-A187-5B4AE043C82A}"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8" name="Rectangle 5"/>
          <p:cNvSpPr>
            <a:spLocks noGrp="1" noChangeArrowheads="1"/>
          </p:cNvSpPr>
          <p:nvPr>
            <p:ph type="ftr" sz="quarter" idx="3"/>
          </p:nvPr>
        </p:nvSpPr>
        <p:spPr bwMode="gray">
          <a:xfrm>
            <a:off x="2574925" y="6445250"/>
            <a:ext cx="2990850" cy="317500"/>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9" name="Rectangle 6"/>
          <p:cNvSpPr>
            <a:spLocks noGrp="1" noChangeArrowheads="1"/>
          </p:cNvSpPr>
          <p:nvPr>
            <p:ph type="sldNum" sz="quarter" idx="4"/>
          </p:nvPr>
        </p:nvSpPr>
        <p:spPr bwMode="gray">
          <a:xfrm>
            <a:off x="6804025" y="6540500"/>
            <a:ext cx="2205038" cy="317500"/>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67AD2FF-2AC5-4ECA-AEFC-47FF7A11F072}"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ppt_x</p:attrName>
                                        </p:attrNameLst>
                                      </p:cBhvr>
                                      <p:tavLst>
                                        <p:tav tm="0">
                                          <p:val>
                                            <p:strVal val="#ppt_x-.2"/>
                                          </p:val>
                                        </p:tav>
                                        <p:tav tm="100000">
                                          <p:val>
                                            <p:strVal val="#ppt_x"/>
                                          </p:val>
                                        </p:tav>
                                      </p:tavLst>
                                    </p:anim>
                                    <p:anim calcmode="lin" valueType="num">
                                      <p:cBhvr>
                                        <p:cTn id="8" dur="1000" fill="hold"/>
                                        <p:tgtEl>
                                          <p:spTgt spid="61"/>
                                        </p:tgtEl>
                                        <p:attrNameLst>
                                          <p:attrName>ppt_y</p:attrName>
                                        </p:attrNameLst>
                                      </p:cBhvr>
                                      <p:tavLst>
                                        <p:tav tm="0">
                                          <p:val>
                                            <p:strVal val="#ppt_y"/>
                                          </p:val>
                                        </p:tav>
                                        <p:tav tm="100000">
                                          <p:val>
                                            <p:strVal val="#ppt_y"/>
                                          </p:val>
                                        </p:tav>
                                      </p:tavLst>
                                    </p:anim>
                                    <p:animEffect transition="in" filter="wipe(right)" prLst="gradientSize: 0.1">
                                      <p:cBhvr>
                                        <p:cTn id="9" dur="1000"/>
                                        <p:tgtEl>
                                          <p:spTgt spid="61"/>
                                        </p:tgtEl>
                                      </p:cBhvr>
                                    </p:animEffect>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wipe(right)">
                                      <p:cBhvr>
                                        <p:cTn id="13" dur="500"/>
                                        <p:tgtEl>
                                          <p:spTgt spid="67"/>
                                        </p:tgtEl>
                                      </p:cBhvr>
                                    </p:animEffect>
                                  </p:childTnLst>
                                </p:cTn>
                              </p:par>
                              <p:par>
                                <p:cTn id="14" presetID="22" presetClass="entr" presetSubtype="8"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left)">
                                      <p:cBhvr>
                                        <p:cTn id="16" dur="500"/>
                                        <p:tgtEl>
                                          <p:spTgt spid="6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left)">
                                      <p:cBhvr>
                                        <p:cTn id="19" dur="1000"/>
                                        <p:tgtEl>
                                          <p:spTgt spid="62"/>
                                        </p:tgtEl>
                                      </p:cBhvr>
                                    </p:animEffect>
                                  </p:childTnLst>
                                </p:cTn>
                              </p:par>
                              <p:par>
                                <p:cTn id="20" presetID="22" presetClass="entr" presetSubtype="2"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right)">
                                      <p:cBhvr>
                                        <p:cTn id="22" dur="500"/>
                                        <p:tgtEl>
                                          <p:spTgt spid="40"/>
                                        </p:tgtEl>
                                      </p:cBhvr>
                                    </p:animEffect>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up)">
                                      <p:cBhvr>
                                        <p:cTn id="26" dur="500"/>
                                        <p:tgtEl>
                                          <p:spTgt spid="44"/>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1000"/>
                                        <p:tgtEl>
                                          <p:spTgt spid="76"/>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childTnLst>
                                </p:cTn>
                              </p:par>
                            </p:childTnLst>
                          </p:cTn>
                        </p:par>
                        <p:par>
                          <p:cTn id="35" fill="hold">
                            <p:stCondLst>
                              <p:cond delay="4000"/>
                            </p:stCondLst>
                            <p:childTnLst>
                              <p:par>
                                <p:cTn id="36" presetID="10" presetClass="exit" presetSubtype="0" fill="hold" grpId="0" nodeType="afterEffect">
                                  <p:stCondLst>
                                    <p:cond delay="0"/>
                                  </p:stCondLst>
                                  <p:childTnLst>
                                    <p:animEffect transition="out" filter="fade">
                                      <p:cBhvr>
                                        <p:cTn id="37" dur="1000"/>
                                        <p:tgtEl>
                                          <p:spTgt spid="39"/>
                                        </p:tgtEl>
                                      </p:cBhvr>
                                    </p:animEffect>
                                    <p:set>
                                      <p:cBhvr>
                                        <p:cTn id="38" dur="1" fill="hold">
                                          <p:stCondLst>
                                            <p:cond delay="999"/>
                                          </p:stCondLst>
                                        </p:cTn>
                                        <p:tgtEl>
                                          <p:spTgt spid="39"/>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1000"/>
                                        <p:tgtEl>
                                          <p:spTgt spid="71"/>
                                        </p:tgtEl>
                                      </p:cBhvr>
                                    </p:animEffect>
                                  </p:childTnLst>
                                </p:cTn>
                              </p:par>
                              <p:par>
                                <p:cTn id="42" presetID="10" presetClass="entr" presetSubtype="0" fill="hold"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1000"/>
                                        <p:tgtEl>
                                          <p:spTgt spid="75"/>
                                        </p:tgtEl>
                                      </p:cBhvr>
                                    </p:animEffect>
                                  </p:childTnLst>
                                </p:cTn>
                              </p:par>
                            </p:childTnLst>
                          </p:cTn>
                        </p:par>
                        <p:par>
                          <p:cTn id="45" fill="hold">
                            <p:stCondLst>
                              <p:cond delay="5000"/>
                            </p:stCondLst>
                            <p:childTnLst>
                              <p:par>
                                <p:cTn id="46" presetID="10" presetClass="exit" presetSubtype="0" fill="hold" grpId="0" nodeType="afterEffect">
                                  <p:stCondLst>
                                    <p:cond delay="0"/>
                                  </p:stCondLst>
                                  <p:childTnLst>
                                    <p:animEffect transition="out" filter="fade">
                                      <p:cBhvr>
                                        <p:cTn id="47" dur="1000"/>
                                        <p:tgtEl>
                                          <p:spTgt spid="72"/>
                                        </p:tgtEl>
                                      </p:cBhvr>
                                    </p:animEffect>
                                    <p:set>
                                      <p:cBhvr>
                                        <p:cTn id="48" dur="1" fill="hold">
                                          <p:stCondLst>
                                            <p:cond delay="999"/>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animBg="1"/>
      <p:bldP spid="62" grpId="0" animBg="1"/>
      <p:bldP spid="67" grpId="0" animBg="1"/>
      <p:bldP spid="71" grpId="0" animBg="1"/>
      <p:bldP spid="72" grpId="0" animBg="1"/>
      <p:bldP spid="76"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173E28A-5355-412E-92BB-CB72B4D8DBD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4" name="Rectangle 4"/>
          <p:cNvSpPr>
            <a:spLocks noGrp="1" noChangeArrowheads="1"/>
          </p:cNvSpPr>
          <p:nvPr>
            <p:ph type="dt" sz="half" idx="2"/>
          </p:nvPr>
        </p:nvSpPr>
        <p:spPr bwMode="gray">
          <a:xfrm>
            <a:off x="3048000" y="6311900"/>
            <a:ext cx="1712913"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A831EA2-6954-4840-90F2-28887615235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5" name="Rectangle 5"/>
          <p:cNvSpPr>
            <a:spLocks noGrp="1" noChangeArrowheads="1"/>
          </p:cNvSpPr>
          <p:nvPr>
            <p:ph type="ftr" sz="quarter" idx="3"/>
          </p:nvPr>
        </p:nvSpPr>
        <p:spPr bwMode="gray">
          <a:xfrm>
            <a:off x="4830763" y="6323013"/>
            <a:ext cx="2311400"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6" name="Rectangle 6"/>
          <p:cNvSpPr>
            <a:spLocks noGrp="1" noChangeArrowheads="1"/>
          </p:cNvSpPr>
          <p:nvPr>
            <p:ph type="sldNum" sz="quarter" idx="4"/>
          </p:nvPr>
        </p:nvSpPr>
        <p:spPr bwMode="gray">
          <a:xfrm>
            <a:off x="7308850" y="6567488"/>
            <a:ext cx="1616075"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1CFEFD1-5EE3-4F8D-907E-2352CAF440C6}"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34" name="Rectangle 4"/>
          <p:cNvSpPr>
            <a:spLocks noGrp="1" noChangeArrowheads="1"/>
          </p:cNvSpPr>
          <p:nvPr>
            <p:ph type="dt" sz="half" idx="2"/>
          </p:nvPr>
        </p:nvSpPr>
        <p:spPr bwMode="gray">
          <a:xfrm>
            <a:off x="3048000" y="6311900"/>
            <a:ext cx="1712913"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0F21CC0-315F-460C-BD90-2FF83F9FA1BD}"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5" name="Rectangle 5"/>
          <p:cNvSpPr>
            <a:spLocks noGrp="1" noChangeArrowheads="1"/>
          </p:cNvSpPr>
          <p:nvPr>
            <p:ph type="ftr" sz="quarter" idx="3"/>
          </p:nvPr>
        </p:nvSpPr>
        <p:spPr bwMode="gray">
          <a:xfrm>
            <a:off x="4830763" y="6323013"/>
            <a:ext cx="2311400"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6" name="Rectangle 6"/>
          <p:cNvSpPr>
            <a:spLocks noGrp="1" noChangeArrowheads="1"/>
          </p:cNvSpPr>
          <p:nvPr>
            <p:ph type="sldNum" sz="quarter" idx="4"/>
          </p:nvPr>
        </p:nvSpPr>
        <p:spPr bwMode="gray">
          <a:xfrm>
            <a:off x="7308850" y="6567488"/>
            <a:ext cx="1616075"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87F4109-0692-452C-A84D-A2ACDFDD229C}"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4" name="Rectangle 4"/>
          <p:cNvSpPr>
            <a:spLocks noGrp="1" noChangeArrowheads="1"/>
          </p:cNvSpPr>
          <p:nvPr>
            <p:ph type="dt" sz="half" idx="12"/>
          </p:nvPr>
        </p:nvSpPr>
        <p:spPr bwMode="gray">
          <a:xfrm>
            <a:off x="3048000" y="6311900"/>
            <a:ext cx="1712913"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E7EF88B-8B31-4D02-A2A4-148387C42F22}"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5" name="Rectangle 5"/>
          <p:cNvSpPr>
            <a:spLocks noGrp="1" noChangeArrowheads="1"/>
          </p:cNvSpPr>
          <p:nvPr>
            <p:ph type="ftr" sz="quarter" idx="3"/>
          </p:nvPr>
        </p:nvSpPr>
        <p:spPr bwMode="gray">
          <a:xfrm>
            <a:off x="4830763" y="6323013"/>
            <a:ext cx="2311400"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6" name="Rectangle 6"/>
          <p:cNvSpPr>
            <a:spLocks noGrp="1" noChangeArrowheads="1"/>
          </p:cNvSpPr>
          <p:nvPr>
            <p:ph type="sldNum" sz="quarter" idx="4"/>
          </p:nvPr>
        </p:nvSpPr>
        <p:spPr bwMode="gray">
          <a:xfrm>
            <a:off x="7308850" y="6567488"/>
            <a:ext cx="1616075"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F9D0782-2B9E-4D07-8D7B-454D8907B7DD}"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4" name="Rectangle 4"/>
          <p:cNvSpPr>
            <a:spLocks noGrp="1" noChangeArrowheads="1"/>
          </p:cNvSpPr>
          <p:nvPr>
            <p:ph type="dt" sz="half" idx="12"/>
          </p:nvPr>
        </p:nvSpPr>
        <p:spPr bwMode="gray">
          <a:xfrm>
            <a:off x="3048000" y="6311900"/>
            <a:ext cx="1712913"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DDE6C6F-0800-44BB-96AE-56515FF8359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5" name="Rectangle 5"/>
          <p:cNvSpPr>
            <a:spLocks noGrp="1" noChangeArrowheads="1"/>
          </p:cNvSpPr>
          <p:nvPr>
            <p:ph type="ftr" sz="quarter" idx="13"/>
          </p:nvPr>
        </p:nvSpPr>
        <p:spPr bwMode="gray">
          <a:xfrm>
            <a:off x="4830763" y="6323013"/>
            <a:ext cx="2311400"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6" name="Rectangle 6"/>
          <p:cNvSpPr>
            <a:spLocks noGrp="1" noChangeArrowheads="1"/>
          </p:cNvSpPr>
          <p:nvPr>
            <p:ph type="sldNum" sz="quarter" idx="14"/>
          </p:nvPr>
        </p:nvSpPr>
        <p:spPr bwMode="gray">
          <a:xfrm>
            <a:off x="7308850" y="6567488"/>
            <a:ext cx="1616075"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8D8FFEC-AE35-4C22-A44B-A3EB80856ACA}"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4" name="Rectangle 4"/>
          <p:cNvSpPr>
            <a:spLocks noGrp="1" noChangeArrowheads="1"/>
          </p:cNvSpPr>
          <p:nvPr>
            <p:ph type="dt" sz="half" idx="2"/>
          </p:nvPr>
        </p:nvSpPr>
        <p:spPr bwMode="gray">
          <a:xfrm>
            <a:off x="3048000" y="6311900"/>
            <a:ext cx="1712913"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035411E-7017-4A7A-98E6-26AB1D0A36A3}"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5" name="Rectangle 5"/>
          <p:cNvSpPr>
            <a:spLocks noGrp="1" noChangeArrowheads="1"/>
          </p:cNvSpPr>
          <p:nvPr>
            <p:ph type="ftr" sz="quarter" idx="3"/>
          </p:nvPr>
        </p:nvSpPr>
        <p:spPr bwMode="gray">
          <a:xfrm>
            <a:off x="4830763" y="6323013"/>
            <a:ext cx="2311400"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6" name="Rectangle 6"/>
          <p:cNvSpPr>
            <a:spLocks noGrp="1" noChangeArrowheads="1"/>
          </p:cNvSpPr>
          <p:nvPr>
            <p:ph type="sldNum" sz="quarter" idx="4"/>
          </p:nvPr>
        </p:nvSpPr>
        <p:spPr bwMode="gray">
          <a:xfrm>
            <a:off x="7308850" y="6567488"/>
            <a:ext cx="1616075"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429844F-D959-4FBE-84F4-D104686ECF68}"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34" name="Rectangle 4"/>
          <p:cNvSpPr>
            <a:spLocks noGrp="1" noChangeArrowheads="1"/>
          </p:cNvSpPr>
          <p:nvPr>
            <p:ph type="dt" sz="half" idx="2"/>
          </p:nvPr>
        </p:nvSpPr>
        <p:spPr bwMode="gray">
          <a:xfrm>
            <a:off x="3048000" y="6311900"/>
            <a:ext cx="1712913"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7CB8FCC-D358-417C-9177-B89EA0A4B639}"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5" name="Rectangle 5"/>
          <p:cNvSpPr>
            <a:spLocks noGrp="1" noChangeArrowheads="1"/>
          </p:cNvSpPr>
          <p:nvPr>
            <p:ph type="ftr" sz="quarter" idx="3"/>
          </p:nvPr>
        </p:nvSpPr>
        <p:spPr bwMode="gray">
          <a:xfrm>
            <a:off x="4830763" y="6323013"/>
            <a:ext cx="2311400"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6" name="Rectangle 6"/>
          <p:cNvSpPr>
            <a:spLocks noGrp="1" noChangeArrowheads="1"/>
          </p:cNvSpPr>
          <p:nvPr>
            <p:ph type="sldNum" sz="quarter" idx="4"/>
          </p:nvPr>
        </p:nvSpPr>
        <p:spPr bwMode="gray">
          <a:xfrm>
            <a:off x="7308850" y="6567488"/>
            <a:ext cx="1616075"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2781D8-680D-41B3-B2C7-AB00D2CC8DA0}"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4" name="Rectangle 4"/>
          <p:cNvSpPr>
            <a:spLocks noGrp="1" noChangeArrowheads="1"/>
          </p:cNvSpPr>
          <p:nvPr>
            <p:ph type="dt" sz="half" idx="12"/>
          </p:nvPr>
        </p:nvSpPr>
        <p:spPr bwMode="gray">
          <a:xfrm>
            <a:off x="3048000" y="6311900"/>
            <a:ext cx="1712913"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CA67DCC-95C7-4AC8-84FF-61882854C36D}"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5" name="Rectangle 5"/>
          <p:cNvSpPr>
            <a:spLocks noGrp="1" noChangeArrowheads="1"/>
          </p:cNvSpPr>
          <p:nvPr>
            <p:ph type="ftr" sz="quarter" idx="3"/>
          </p:nvPr>
        </p:nvSpPr>
        <p:spPr bwMode="gray">
          <a:xfrm>
            <a:off x="4830763" y="6323013"/>
            <a:ext cx="2311400"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6" name="Rectangle 6"/>
          <p:cNvSpPr>
            <a:spLocks noGrp="1" noChangeArrowheads="1"/>
          </p:cNvSpPr>
          <p:nvPr>
            <p:ph type="sldNum" sz="quarter" idx="4"/>
          </p:nvPr>
        </p:nvSpPr>
        <p:spPr bwMode="gray">
          <a:xfrm>
            <a:off x="7308850" y="6567488"/>
            <a:ext cx="1616075"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68214BD-B368-4BC2-AEFE-EF454810D99C}"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单击图标添加图片</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4" name="Rectangle 4"/>
          <p:cNvSpPr>
            <a:spLocks noGrp="1" noChangeArrowheads="1"/>
          </p:cNvSpPr>
          <p:nvPr>
            <p:ph type="dt" sz="half" idx="12"/>
          </p:nvPr>
        </p:nvSpPr>
        <p:spPr bwMode="gray">
          <a:xfrm>
            <a:off x="3048000" y="6311900"/>
            <a:ext cx="1712913"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2DC8977-637F-4FAE-B067-450414327319}"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5" name="Rectangle 5"/>
          <p:cNvSpPr>
            <a:spLocks noGrp="1" noChangeArrowheads="1"/>
          </p:cNvSpPr>
          <p:nvPr>
            <p:ph type="ftr" sz="quarter" idx="3"/>
          </p:nvPr>
        </p:nvSpPr>
        <p:spPr bwMode="gray">
          <a:xfrm>
            <a:off x="4830763" y="6323013"/>
            <a:ext cx="2311400"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6" name="Rectangle 6"/>
          <p:cNvSpPr>
            <a:spLocks noGrp="1" noChangeArrowheads="1"/>
          </p:cNvSpPr>
          <p:nvPr>
            <p:ph type="sldNum" sz="quarter" idx="4"/>
          </p:nvPr>
        </p:nvSpPr>
        <p:spPr bwMode="gray">
          <a:xfrm>
            <a:off x="7308850" y="6567488"/>
            <a:ext cx="1616075"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4B53578-DAAB-49D3-A114-37A92F16AA6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4" name="Rectangle 4"/>
          <p:cNvSpPr>
            <a:spLocks noGrp="1" noChangeArrowheads="1"/>
          </p:cNvSpPr>
          <p:nvPr>
            <p:ph type="dt" sz="half" idx="2"/>
          </p:nvPr>
        </p:nvSpPr>
        <p:spPr bwMode="gray">
          <a:xfrm>
            <a:off x="3048000" y="6311900"/>
            <a:ext cx="1712913"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C90C438-3A33-4B1C-8AA6-B3D42B46758D}"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5" name="Rectangle 5"/>
          <p:cNvSpPr>
            <a:spLocks noGrp="1" noChangeArrowheads="1"/>
          </p:cNvSpPr>
          <p:nvPr>
            <p:ph type="ftr" sz="quarter" idx="3"/>
          </p:nvPr>
        </p:nvSpPr>
        <p:spPr bwMode="gray">
          <a:xfrm>
            <a:off x="4830763" y="6323013"/>
            <a:ext cx="2311400"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6" name="Rectangle 6"/>
          <p:cNvSpPr>
            <a:spLocks noGrp="1" noChangeArrowheads="1"/>
          </p:cNvSpPr>
          <p:nvPr>
            <p:ph type="sldNum" sz="quarter" idx="4"/>
          </p:nvPr>
        </p:nvSpPr>
        <p:spPr bwMode="gray">
          <a:xfrm>
            <a:off x="7308850" y="6567488"/>
            <a:ext cx="1616075"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644DFDA-BF83-44CF-9FAC-06392FE26A40}"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8125"/>
            <a:ext cx="2057400" cy="5934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38125"/>
            <a:ext cx="6019800" cy="59340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4" name="Rectangle 4"/>
          <p:cNvSpPr>
            <a:spLocks noGrp="1" noChangeArrowheads="1"/>
          </p:cNvSpPr>
          <p:nvPr>
            <p:ph type="dt" sz="half" idx="2"/>
          </p:nvPr>
        </p:nvSpPr>
        <p:spPr bwMode="gray">
          <a:xfrm>
            <a:off x="3048000" y="6311900"/>
            <a:ext cx="1712913"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24EFF60-B283-43E4-B7A8-E3ADA2C659C1}"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5" name="Rectangle 5"/>
          <p:cNvSpPr>
            <a:spLocks noGrp="1" noChangeArrowheads="1"/>
          </p:cNvSpPr>
          <p:nvPr>
            <p:ph type="ftr" sz="quarter" idx="3"/>
          </p:nvPr>
        </p:nvSpPr>
        <p:spPr bwMode="gray">
          <a:xfrm>
            <a:off x="4830763" y="6323013"/>
            <a:ext cx="2311400"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6" name="Rectangle 6"/>
          <p:cNvSpPr>
            <a:spLocks noGrp="1" noChangeArrowheads="1"/>
          </p:cNvSpPr>
          <p:nvPr>
            <p:ph type="sldNum" sz="quarter" idx="4"/>
          </p:nvPr>
        </p:nvSpPr>
        <p:spPr bwMode="gray">
          <a:xfrm>
            <a:off x="7308850" y="6567488"/>
            <a:ext cx="1616075"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3BA7412-0AFC-401B-A07B-7E9387974FF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173E28A-5355-412E-92BB-CB72B4D8DBD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38275"/>
            <a:ext cx="4038600" cy="47339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38275"/>
            <a:ext cx="4038600" cy="47339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4" name="Rectangle 4"/>
          <p:cNvSpPr>
            <a:spLocks noGrp="1" noChangeArrowheads="1"/>
          </p:cNvSpPr>
          <p:nvPr>
            <p:ph type="dt" sz="half" idx="12"/>
          </p:nvPr>
        </p:nvSpPr>
        <p:spPr bwMode="gray">
          <a:xfrm>
            <a:off x="3048000" y="6311900"/>
            <a:ext cx="1712913"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4CD0004-D7CB-4C09-B63F-59BE0D0C0288}"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5" name="Rectangle 5"/>
          <p:cNvSpPr>
            <a:spLocks noGrp="1" noChangeArrowheads="1"/>
          </p:cNvSpPr>
          <p:nvPr>
            <p:ph type="ftr" sz="quarter" idx="3"/>
          </p:nvPr>
        </p:nvSpPr>
        <p:spPr bwMode="gray">
          <a:xfrm>
            <a:off x="4830763" y="6323013"/>
            <a:ext cx="2311400"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6" name="Rectangle 6"/>
          <p:cNvSpPr>
            <a:spLocks noGrp="1" noChangeArrowheads="1"/>
          </p:cNvSpPr>
          <p:nvPr>
            <p:ph type="sldNum" sz="quarter" idx="4"/>
          </p:nvPr>
        </p:nvSpPr>
        <p:spPr bwMode="gray">
          <a:xfrm>
            <a:off x="7308850" y="6567488"/>
            <a:ext cx="1616075"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2CFB907-C39E-4D87-B223-9398DCBA459B}"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438275"/>
            <a:ext cx="8229600" cy="47339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单击图标添加表格</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34" name="Rectangle 4"/>
          <p:cNvSpPr>
            <a:spLocks noGrp="1" noChangeArrowheads="1"/>
          </p:cNvSpPr>
          <p:nvPr>
            <p:ph type="dt" sz="half" idx="2"/>
          </p:nvPr>
        </p:nvSpPr>
        <p:spPr bwMode="gray">
          <a:xfrm>
            <a:off x="3048000" y="6311900"/>
            <a:ext cx="1712913"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393B486-270A-48A2-866A-1680E1500176}"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5" name="Rectangle 5"/>
          <p:cNvSpPr>
            <a:spLocks noGrp="1" noChangeArrowheads="1"/>
          </p:cNvSpPr>
          <p:nvPr>
            <p:ph type="ftr" sz="quarter" idx="3"/>
          </p:nvPr>
        </p:nvSpPr>
        <p:spPr bwMode="gray">
          <a:xfrm>
            <a:off x="4830763" y="6323013"/>
            <a:ext cx="2311400"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6" name="Rectangle 6"/>
          <p:cNvSpPr>
            <a:spLocks noGrp="1" noChangeArrowheads="1"/>
          </p:cNvSpPr>
          <p:nvPr>
            <p:ph type="sldNum" sz="quarter" idx="4"/>
          </p:nvPr>
        </p:nvSpPr>
        <p:spPr bwMode="gray">
          <a:xfrm>
            <a:off x="7308850" y="6567488"/>
            <a:ext cx="1616075"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E2E4CC9-017C-4E0B-809E-91EB7C072503}"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chart" preserve="1">
  <p:cSld name="标题和图表">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图表占位符 2"/>
          <p:cNvSpPr>
            <a:spLocks noGrp="1"/>
          </p:cNvSpPr>
          <p:nvPr>
            <p:ph type="chart" idx="1" hasCustomPrompt="1"/>
          </p:nvPr>
        </p:nvSpPr>
        <p:spPr>
          <a:xfrm>
            <a:off x="457200" y="1438275"/>
            <a:ext cx="8229600" cy="47339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单击图标添加图表</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34" name="Rectangle 4"/>
          <p:cNvSpPr>
            <a:spLocks noGrp="1" noChangeArrowheads="1"/>
          </p:cNvSpPr>
          <p:nvPr>
            <p:ph type="dt" sz="half" idx="2"/>
          </p:nvPr>
        </p:nvSpPr>
        <p:spPr bwMode="gray">
          <a:xfrm>
            <a:off x="3048000" y="6311900"/>
            <a:ext cx="1712913"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B4C8F5A-41BB-4199-A0E7-953365E829E5}"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5" name="Rectangle 5"/>
          <p:cNvSpPr>
            <a:spLocks noGrp="1" noChangeArrowheads="1"/>
          </p:cNvSpPr>
          <p:nvPr>
            <p:ph type="ftr" sz="quarter" idx="3"/>
          </p:nvPr>
        </p:nvSpPr>
        <p:spPr bwMode="gray">
          <a:xfrm>
            <a:off x="4830763" y="6323013"/>
            <a:ext cx="2311400"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6" name="Rectangle 6"/>
          <p:cNvSpPr>
            <a:spLocks noGrp="1" noChangeArrowheads="1"/>
          </p:cNvSpPr>
          <p:nvPr>
            <p:ph type="sldNum" sz="quarter" idx="4"/>
          </p:nvPr>
        </p:nvSpPr>
        <p:spPr bwMode="gray">
          <a:xfrm>
            <a:off x="7308850" y="6567488"/>
            <a:ext cx="1616075"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5634135-F775-457F-8B38-FC345A12F7B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SmartArt 占位符 2"/>
          <p:cNvSpPr>
            <a:spLocks noGrp="1"/>
          </p:cNvSpPr>
          <p:nvPr>
            <p:ph type="dgm" idx="1" hasCustomPrompt="1"/>
          </p:nvPr>
        </p:nvSpPr>
        <p:spPr>
          <a:xfrm>
            <a:off x="457200" y="1438275"/>
            <a:ext cx="8229600" cy="47339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 </a:t>
            </a:r>
            <a:r>
              <a:rPr kumimoji="0" lang="en-US" altLang="zh-CN"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SmartArt </a:t>
            </a: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图形</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34" name="Rectangle 4"/>
          <p:cNvSpPr>
            <a:spLocks noGrp="1" noChangeArrowheads="1"/>
          </p:cNvSpPr>
          <p:nvPr>
            <p:ph type="dt" sz="half" idx="2"/>
          </p:nvPr>
        </p:nvSpPr>
        <p:spPr bwMode="gray">
          <a:xfrm>
            <a:off x="3048000" y="6311900"/>
            <a:ext cx="1712913"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6E6CB58-7547-47EB-9FAC-2B9248242FB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5" name="Rectangle 5"/>
          <p:cNvSpPr>
            <a:spLocks noGrp="1" noChangeArrowheads="1"/>
          </p:cNvSpPr>
          <p:nvPr>
            <p:ph type="ftr" sz="quarter" idx="3"/>
          </p:nvPr>
        </p:nvSpPr>
        <p:spPr bwMode="gray">
          <a:xfrm>
            <a:off x="4830763" y="6323013"/>
            <a:ext cx="2311400"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36" name="Rectangle 6"/>
          <p:cNvSpPr>
            <a:spLocks noGrp="1" noChangeArrowheads="1"/>
          </p:cNvSpPr>
          <p:nvPr>
            <p:ph type="sldNum" sz="quarter" idx="4"/>
          </p:nvPr>
        </p:nvSpPr>
        <p:spPr bwMode="gray">
          <a:xfrm>
            <a:off x="7308850" y="6567488"/>
            <a:ext cx="1616075" cy="290513"/>
          </a:xfrm>
          <a:prstGeom prst="rect">
            <a:avLst/>
          </a:prstGeom>
          <a:ln>
            <a:miter lim="800000"/>
          </a:ln>
        </p:spPr>
        <p:txBody>
          <a:bodyPr vert="horz" wrap="square" lIns="91440" tIns="45720" rIns="91440" bIns="45720" numCol="1" anchor="t" anchorCtr="0" compatLnSpc="1"/>
          <a:lstStyle>
            <a:lvl1pPr>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92BD239-F7B5-429A-A117-CAE0E7ED584F}"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rPr>
              <a:t>单击图标添加图片</a:t>
            </a:r>
            <a:endParaRPr kumimoji="0" lang="zh-CN" altLang="en-US" sz="3200" b="0" i="0" u="none" strike="noStrike" kern="0" cap="none" spc="0" normalizeH="0" baseline="0" noProof="0" smtClean="0">
              <a:ln>
                <a:noFill/>
              </a:ln>
              <a:solidFill>
                <a:srgbClr val="000000"/>
              </a:solidFill>
              <a:effectLst/>
              <a:uLnTx/>
              <a:uFillTx/>
              <a:latin typeface="等线" panose="02010600030101010101" pitchFamily="2" charset="-122"/>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173E28A-5355-412E-92BB-CB72B4D8DBD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9.jpeg"/><Relationship Id="rId17" Type="http://schemas.openxmlformats.org/officeDocument/2006/relationships/image" Target="../media/image8.jpe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8" Type="http://schemas.openxmlformats.org/officeDocument/2006/relationships/theme" Target="../theme/theme2.xml"/><Relationship Id="rId17" Type="http://schemas.openxmlformats.org/officeDocument/2006/relationships/image" Target="../media/image9.jpeg"/><Relationship Id="rId16" Type="http://schemas.openxmlformats.org/officeDocument/2006/relationships/image" Target="../media/image8.jpeg"/><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0.xml"/><Relationship Id="rId8" Type="http://schemas.openxmlformats.org/officeDocument/2006/relationships/slideLayout" Target="../slideLayouts/slideLayout39.xml"/><Relationship Id="rId7" Type="http://schemas.openxmlformats.org/officeDocument/2006/relationships/slideLayout" Target="../slideLayouts/slideLayout38.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3" Type="http://schemas.openxmlformats.org/officeDocument/2006/relationships/slideLayout" Target="../slideLayouts/slideLayout34.xml"/><Relationship Id="rId2" Type="http://schemas.openxmlformats.org/officeDocument/2006/relationships/slideLayout" Target="../slideLayouts/slideLayout33.xml"/><Relationship Id="rId18" Type="http://schemas.openxmlformats.org/officeDocument/2006/relationships/theme" Target="../theme/theme3.xml"/><Relationship Id="rId17" Type="http://schemas.openxmlformats.org/officeDocument/2006/relationships/image" Target="../media/image9.jpeg"/><Relationship Id="rId16" Type="http://schemas.openxmlformats.org/officeDocument/2006/relationships/image" Target="../media/image8.jpeg"/><Relationship Id="rId15" Type="http://schemas.openxmlformats.org/officeDocument/2006/relationships/slideLayout" Target="../slideLayouts/slideLayout46.xml"/><Relationship Id="rId14" Type="http://schemas.openxmlformats.org/officeDocument/2006/relationships/slideLayout" Target="../slideLayouts/slideLayout45.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5.xml"/><Relationship Id="rId8" Type="http://schemas.openxmlformats.org/officeDocument/2006/relationships/slideLayout" Target="../slideLayouts/slideLayout54.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2" Type="http://schemas.openxmlformats.org/officeDocument/2006/relationships/theme" Target="../theme/theme4.xml"/><Relationship Id="rId11" Type="http://schemas.openxmlformats.org/officeDocument/2006/relationships/slideLayout" Target="../slideLayouts/slideLayout57.xml"/><Relationship Id="rId10" Type="http://schemas.openxmlformats.org/officeDocument/2006/relationships/slideLayout" Target="../slideLayouts/slideLayout56.xml"/><Relationship Id="rId1"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6.xml"/><Relationship Id="rId8" Type="http://schemas.openxmlformats.org/officeDocument/2006/relationships/slideLayout" Target="../slideLayouts/slideLayout65.xml"/><Relationship Id="rId7" Type="http://schemas.openxmlformats.org/officeDocument/2006/relationships/slideLayout" Target="../slideLayouts/slideLayout64.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3" Type="http://schemas.openxmlformats.org/officeDocument/2006/relationships/slideLayout" Target="../slideLayouts/slideLayout60.xml"/><Relationship Id="rId2" Type="http://schemas.openxmlformats.org/officeDocument/2006/relationships/slideLayout" Target="../slideLayouts/slideLayout59.xml"/><Relationship Id="rId12" Type="http://schemas.openxmlformats.org/officeDocument/2006/relationships/theme" Target="../theme/theme5.xml"/><Relationship Id="rId11" Type="http://schemas.openxmlformats.org/officeDocument/2006/relationships/slideLayout" Target="../slideLayouts/slideLayout68.xml"/><Relationship Id="rId10" Type="http://schemas.openxmlformats.org/officeDocument/2006/relationships/slideLayout" Target="../slideLayouts/slideLayout67.xml"/><Relationship Id="rId1"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7.xml"/><Relationship Id="rId8" Type="http://schemas.openxmlformats.org/officeDocument/2006/relationships/slideLayout" Target="../slideLayouts/slideLayout76.xml"/><Relationship Id="rId7" Type="http://schemas.openxmlformats.org/officeDocument/2006/relationships/slideLayout" Target="../slideLayouts/slideLayout75.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 Id="rId3" Type="http://schemas.openxmlformats.org/officeDocument/2006/relationships/slideLayout" Target="../slideLayouts/slideLayout71.xml"/><Relationship Id="rId2" Type="http://schemas.openxmlformats.org/officeDocument/2006/relationships/slideLayout" Target="../slideLayouts/slideLayout70.xml"/><Relationship Id="rId18" Type="http://schemas.openxmlformats.org/officeDocument/2006/relationships/theme" Target="../theme/theme6.xml"/><Relationship Id="rId17" Type="http://schemas.openxmlformats.org/officeDocument/2006/relationships/image" Target="../media/image9.jpeg"/><Relationship Id="rId16" Type="http://schemas.openxmlformats.org/officeDocument/2006/relationships/image" Target="../media/image8.jpeg"/><Relationship Id="rId15" Type="http://schemas.openxmlformats.org/officeDocument/2006/relationships/slideLayout" Target="../slideLayouts/slideLayout83.xml"/><Relationship Id="rId14" Type="http://schemas.openxmlformats.org/officeDocument/2006/relationships/slideLayout" Target="../slideLayouts/slideLayout82.xml"/><Relationship Id="rId13" Type="http://schemas.openxmlformats.org/officeDocument/2006/relationships/slideLayout" Target="../slideLayouts/slideLayout81.xml"/><Relationship Id="rId12" Type="http://schemas.openxmlformats.org/officeDocument/2006/relationships/slideLayout" Target="../slideLayouts/slideLayout80.xml"/><Relationship Id="rId11" Type="http://schemas.openxmlformats.org/officeDocument/2006/relationships/slideLayout" Target="../slideLayouts/slideLayout79.xml"/><Relationship Id="rId10" Type="http://schemas.openxmlformats.org/officeDocument/2006/relationships/slideLayout" Target="../slideLayouts/slideLayout78.xml"/><Relationship Id="rId1"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p:grpSp>
        <p:nvGrpSpPr>
          <p:cNvPr id="1026" name="Group 7"/>
          <p:cNvGrpSpPr/>
          <p:nvPr/>
        </p:nvGrpSpPr>
        <p:grpSpPr>
          <a:xfrm>
            <a:off x="6553200" y="6013450"/>
            <a:ext cx="2392363" cy="563563"/>
            <a:chOff x="1566" y="164"/>
            <a:chExt cx="1455" cy="425"/>
          </a:xfrm>
        </p:grpSpPr>
        <p:sp>
          <p:nvSpPr>
            <p:cNvPr id="1032" name="Freeform 8"/>
            <p:cNvSpPr/>
            <p:nvPr/>
          </p:nvSpPr>
          <p:spPr bwMode="gray">
            <a:xfrm>
              <a:off x="1892" y="468"/>
              <a:ext cx="39"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33" name="Freeform 9"/>
            <p:cNvSpPr/>
            <p:nvPr/>
          </p:nvSpPr>
          <p:spPr bwMode="gray">
            <a:xfrm>
              <a:off x="2271" y="450"/>
              <a:ext cx="45" cy="139"/>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2" name="Freeform 10"/>
            <p:cNvSpPr/>
            <p:nvPr/>
          </p:nvSpPr>
          <p:spPr bwMode="gray">
            <a:xfrm>
              <a:off x="176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 name="Freeform 11"/>
            <p:cNvSpPr/>
            <p:nvPr/>
          </p:nvSpPr>
          <p:spPr bwMode="gray">
            <a:xfrm>
              <a:off x="2792" y="378"/>
              <a:ext cx="144"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36" name="Freeform 12"/>
            <p:cNvSpPr/>
            <p:nvPr/>
          </p:nvSpPr>
          <p:spPr bwMode="gray">
            <a:xfrm>
              <a:off x="2631" y="457"/>
              <a:ext cx="89"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37" name="Freeform 13"/>
            <p:cNvSpPr/>
            <p:nvPr/>
          </p:nvSpPr>
          <p:spPr bwMode="gray">
            <a:xfrm>
              <a:off x="2430" y="403"/>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38" name="Freeform 14"/>
            <p:cNvSpPr/>
            <p:nvPr/>
          </p:nvSpPr>
          <p:spPr bwMode="gray">
            <a:xfrm>
              <a:off x="1914" y="233"/>
              <a:ext cx="166" cy="356"/>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39" name="Freeform 15"/>
            <p:cNvSpPr/>
            <p:nvPr/>
          </p:nvSpPr>
          <p:spPr bwMode="gray">
            <a:xfrm>
              <a:off x="2514" y="379"/>
              <a:ext cx="92" cy="210"/>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40" name="Freeform 16"/>
            <p:cNvSpPr/>
            <p:nvPr/>
          </p:nvSpPr>
          <p:spPr bwMode="gray">
            <a:xfrm>
              <a:off x="1566" y="297"/>
              <a:ext cx="128" cy="292"/>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41" name="Freeform 17"/>
            <p:cNvSpPr/>
            <p:nvPr/>
          </p:nvSpPr>
          <p:spPr bwMode="gray">
            <a:xfrm>
              <a:off x="2596" y="332"/>
              <a:ext cx="68" cy="257"/>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42" name="Freeform 18"/>
            <p:cNvSpPr/>
            <p:nvPr/>
          </p:nvSpPr>
          <p:spPr bwMode="gray">
            <a:xfrm>
              <a:off x="1672" y="164"/>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43" name="Freeform 19"/>
            <p:cNvSpPr/>
            <p:nvPr/>
          </p:nvSpPr>
          <p:spPr bwMode="gray">
            <a:xfrm>
              <a:off x="2065" y="362"/>
              <a:ext cx="98" cy="227"/>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44" name="Freeform 20"/>
            <p:cNvSpPr/>
            <p:nvPr/>
          </p:nvSpPr>
          <p:spPr bwMode="gray">
            <a:xfrm>
              <a:off x="2921" y="362"/>
              <a:ext cx="100" cy="227"/>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45" name="Freeform 21"/>
            <p:cNvSpPr/>
            <p:nvPr/>
          </p:nvSpPr>
          <p:spPr bwMode="gray">
            <a:xfrm>
              <a:off x="2273" y="187"/>
              <a:ext cx="182"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46" name="Freeform 22"/>
            <p:cNvSpPr/>
            <p:nvPr/>
          </p:nvSpPr>
          <p:spPr bwMode="gray">
            <a:xfrm>
              <a:off x="2161" y="215"/>
              <a:ext cx="98" cy="374"/>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47" name="Freeform 23"/>
            <p:cNvSpPr/>
            <p:nvPr/>
          </p:nvSpPr>
          <p:spPr bwMode="gray">
            <a:xfrm>
              <a:off x="2708" y="215"/>
              <a:ext cx="97" cy="374"/>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sp>
        <p:nvSpPr>
          <p:cNvPr id="1049" name="Freeform 25"/>
          <p:cNvSpPr/>
          <p:nvPr/>
        </p:nvSpPr>
        <p:spPr bwMode="gray">
          <a:xfrm>
            <a:off x="95250" y="6446838"/>
            <a:ext cx="8970963" cy="314325"/>
          </a:xfrm>
          <a:custGeom>
            <a:avLst/>
            <a:gdLst/>
            <a:ahLst/>
            <a:cxnLst>
              <a:cxn ang="0">
                <a:pos x="4" y="198"/>
              </a:cxn>
              <a:cxn ang="0">
                <a:pos x="5651" y="198"/>
              </a:cxn>
              <a:cxn ang="0">
                <a:pos x="5646" y="94"/>
              </a:cxn>
              <a:cxn ang="0">
                <a:pos x="1491" y="94"/>
              </a:cxn>
              <a:cxn ang="0">
                <a:pos x="1343" y="2"/>
              </a:cxn>
              <a:cxn ang="0">
                <a:pos x="0" y="0"/>
              </a:cxn>
              <a:cxn ang="0">
                <a:pos x="4" y="198"/>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50" name="Freeform 26"/>
          <p:cNvSpPr/>
          <p:nvPr/>
        </p:nvSpPr>
        <p:spPr bwMode="gray">
          <a:xfrm>
            <a:off x="95250" y="6491288"/>
            <a:ext cx="8975725" cy="279400"/>
          </a:xfrm>
          <a:custGeom>
            <a:avLst/>
            <a:gdLst/>
            <a:ahLst/>
            <a:cxnLst>
              <a:cxn ang="0">
                <a:pos x="0" y="176"/>
              </a:cxn>
              <a:cxn ang="0">
                <a:pos x="5650" y="169"/>
              </a:cxn>
              <a:cxn ang="0">
                <a:pos x="5646" y="95"/>
              </a:cxn>
              <a:cxn ang="0">
                <a:pos x="1478" y="95"/>
              </a:cxn>
              <a:cxn ang="0">
                <a:pos x="1317" y="3"/>
              </a:cxn>
              <a:cxn ang="0">
                <a:pos x="0" y="0"/>
              </a:cxn>
              <a:cxn ang="0">
                <a:pos x="0" y="176"/>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51" name="Freeform 27" descr="Dark upward diagonal"/>
          <p:cNvSpPr/>
          <p:nvPr/>
        </p:nvSpPr>
        <p:spPr bwMode="gray">
          <a:xfrm>
            <a:off x="92075" y="98425"/>
            <a:ext cx="8956675" cy="179388"/>
          </a:xfrm>
          <a:custGeom>
            <a:avLst/>
            <a:gdLst/>
            <a:ahLst/>
            <a:cxnLst>
              <a:cxn ang="0">
                <a:pos x="0" y="0"/>
              </a:cxn>
              <a:cxn ang="0">
                <a:pos x="5582" y="0"/>
              </a:cxn>
              <a:cxn ang="0">
                <a:pos x="5639" y="45"/>
              </a:cxn>
              <a:cxn ang="0">
                <a:pos x="5636" y="113"/>
              </a:cxn>
              <a:cxn ang="0">
                <a:pos x="0" y="113"/>
              </a:cxn>
              <a:cxn ang="0">
                <a:pos x="0" y="0"/>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chemeClr val="accent1"/>
            </a:fgClr>
            <a:bgClr>
              <a:schemeClr val="bg1"/>
            </a:bgClr>
          </a:patt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52" name="Freeform 28"/>
          <p:cNvSpPr/>
          <p:nvPr/>
        </p:nvSpPr>
        <p:spPr bwMode="gray">
          <a:xfrm>
            <a:off x="92075" y="307975"/>
            <a:ext cx="8955088" cy="938213"/>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53" name="Freeform 29"/>
          <p:cNvSpPr/>
          <p:nvPr/>
        </p:nvSpPr>
        <p:spPr bwMode="gray">
          <a:xfrm>
            <a:off x="92075" y="306388"/>
            <a:ext cx="8955088" cy="836613"/>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56" name="Rectangle 32"/>
          <p:cNvSpPr>
            <a:spLocks noChangeArrowheads="1"/>
          </p:cNvSpPr>
          <p:nvPr/>
        </p:nvSpPr>
        <p:spPr bwMode="gray">
          <a:xfrm flipV="1">
            <a:off x="95250" y="6723063"/>
            <a:ext cx="8977313" cy="55563"/>
          </a:xfrm>
          <a:prstGeom prst="rect">
            <a:avLst/>
          </a:prstGeom>
          <a:solidFill>
            <a:schemeClr val="accent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59" name="Freeform 35"/>
          <p:cNvSpPr/>
          <p:nvPr/>
        </p:nvSpPr>
        <p:spPr bwMode="gray">
          <a:xfrm>
            <a:off x="6896100" y="1047750"/>
            <a:ext cx="2155825" cy="52388"/>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34" name="Rectangle 2"/>
          <p:cNvSpPr>
            <a:spLocks noGrp="1"/>
          </p:cNvSpPr>
          <p:nvPr>
            <p:ph type="title"/>
          </p:nvPr>
        </p:nvSpPr>
        <p:spPr>
          <a:xfrm>
            <a:off x="107950" y="238125"/>
            <a:ext cx="6477000" cy="868363"/>
          </a:xfrm>
          <a:prstGeom prst="rect">
            <a:avLst/>
          </a:prstGeom>
          <a:noFill/>
          <a:ln w="9525">
            <a:noFill/>
          </a:ln>
        </p:spPr>
        <p:txBody>
          <a:bodyPr anchor="ctr" anchorCtr="0"/>
          <a:p>
            <a:pPr lvl="0"/>
            <a:r>
              <a:rPr lang="zh-CN" altLang="en-US" dirty="0"/>
              <a:t>单击此处编辑母版标题样式</a:t>
            </a:r>
            <a:endParaRPr lang="en-US" altLang="zh-CN" dirty="0"/>
          </a:p>
        </p:txBody>
      </p:sp>
      <p:sp>
        <p:nvSpPr>
          <p:cNvPr id="1035" name="Rectangle 3"/>
          <p:cNvSpPr>
            <a:spLocks noGrp="1"/>
          </p:cNvSpPr>
          <p:nvPr>
            <p:ph type="body" idx="1"/>
          </p:nvPr>
        </p:nvSpPr>
        <p:spPr>
          <a:xfrm>
            <a:off x="455613" y="1193800"/>
            <a:ext cx="8229600" cy="47339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028" name="Rectangle 4"/>
          <p:cNvSpPr>
            <a:spLocks noGrp="1" noChangeArrowheads="1"/>
          </p:cNvSpPr>
          <p:nvPr>
            <p:ph type="dt" sz="half" idx="2"/>
          </p:nvPr>
        </p:nvSpPr>
        <p:spPr bwMode="gray">
          <a:xfrm>
            <a:off x="3048000" y="6311900"/>
            <a:ext cx="1712913" cy="290513"/>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000">
                <a:solidFill>
                  <a:srgbClr val="000000"/>
                </a:solidFill>
                <a:ea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1029" name="Rectangle 5"/>
          <p:cNvSpPr>
            <a:spLocks noGrp="1" noChangeArrowheads="1"/>
          </p:cNvSpPr>
          <p:nvPr>
            <p:ph type="ftr" sz="quarter" idx="3"/>
          </p:nvPr>
        </p:nvSpPr>
        <p:spPr bwMode="gray">
          <a:xfrm>
            <a:off x="4830763" y="6323013"/>
            <a:ext cx="2311400" cy="290513"/>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solidFill>
                  <a:srgbClr val="000000"/>
                </a:solidFill>
                <a:ea typeface="等线"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1030" name="Rectangle 6"/>
          <p:cNvSpPr>
            <a:spLocks noGrp="1" noChangeArrowheads="1"/>
          </p:cNvSpPr>
          <p:nvPr>
            <p:ph type="sldNum" sz="quarter" idx="4"/>
          </p:nvPr>
        </p:nvSpPr>
        <p:spPr bwMode="gray">
          <a:xfrm>
            <a:off x="7308850" y="6567488"/>
            <a:ext cx="1616075" cy="290513"/>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b="1">
                <a:solidFill>
                  <a:srgbClr val="FFFFFF"/>
                </a:solidFill>
                <a:ea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173E28A-5355-412E-92BB-CB72B4D8DBD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
        <p:nvSpPr>
          <p:cNvPr id="1054" name="Rectangle 30" descr="7"/>
          <p:cNvSpPr>
            <a:spLocks noChangeArrowheads="1"/>
          </p:cNvSpPr>
          <p:nvPr/>
        </p:nvSpPr>
        <p:spPr bwMode="gray">
          <a:xfrm>
            <a:off x="8245475" y="415925"/>
            <a:ext cx="534988" cy="546100"/>
          </a:xfrm>
          <a:prstGeom prst="rect">
            <a:avLst/>
          </a:prstGeom>
          <a:blipFill dpi="0" rotWithShape="1">
            <a:blip r:embed="rId17" cstate="print"/>
            <a:srcRect/>
            <a:stretch>
              <a:fillRect/>
            </a:stretch>
          </a:blipFill>
          <a:ln w="9525">
            <a:solidFill>
              <a:srgbClr val="FFFFFF"/>
            </a:solid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55" name="Rectangle 31" descr="4"/>
          <p:cNvSpPr>
            <a:spLocks noChangeArrowheads="1"/>
          </p:cNvSpPr>
          <p:nvPr/>
        </p:nvSpPr>
        <p:spPr bwMode="gray">
          <a:xfrm>
            <a:off x="7620000" y="415925"/>
            <a:ext cx="534988" cy="546100"/>
          </a:xfrm>
          <a:prstGeom prst="rect">
            <a:avLst/>
          </a:prstGeom>
          <a:blipFill dpi="0" rotWithShape="1">
            <a:blip r:embed="rId18" cstate="print"/>
            <a:srcRect/>
            <a:stretch>
              <a:fillRect/>
            </a:stretch>
          </a:blipFill>
          <a:ln w="9525">
            <a:solidFill>
              <a:srgbClr val="FFFFFF"/>
            </a:solid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60" name="Rectangle 36"/>
          <p:cNvSpPr>
            <a:spLocks noChangeArrowheads="1"/>
          </p:cNvSpPr>
          <p:nvPr/>
        </p:nvSpPr>
        <p:spPr bwMode="gray">
          <a:xfrm>
            <a:off x="7000875" y="415925"/>
            <a:ext cx="534988" cy="546100"/>
          </a:xfrm>
          <a:prstGeom prst="rect">
            <a:avLst/>
          </a:prstGeom>
          <a:solidFill>
            <a:srgbClr val="FFFFFF">
              <a:alpha val="30000"/>
            </a:srgbClr>
          </a:solidFill>
          <a:ln w="9525">
            <a:solidFill>
              <a:srgbClr val="FFFFFF"/>
            </a:solid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400" b="1">
          <a:solidFill>
            <a:srgbClr val="FFFFFF"/>
          </a:solidFill>
          <a:latin typeface="等线" panose="02010600030101010101" pitchFamily="2" charset="-122"/>
          <a:ea typeface="+mj-ea"/>
          <a:cs typeface="+mj-cs"/>
        </a:defRPr>
      </a:lvl1pPr>
      <a:lvl2pPr algn="l" rtl="0" eaLnBrk="0" fontAlgn="base" hangingPunct="0">
        <a:spcBef>
          <a:spcPct val="0"/>
        </a:spcBef>
        <a:spcAft>
          <a:spcPct val="0"/>
        </a:spcAft>
        <a:defRPr sz="2400" b="1">
          <a:solidFill>
            <a:srgbClr val="FFFFFF"/>
          </a:solidFill>
          <a:latin typeface="等线" panose="02010600030101010101" pitchFamily="2" charset="-122"/>
        </a:defRPr>
      </a:lvl2pPr>
      <a:lvl3pPr algn="l" rtl="0" eaLnBrk="0" fontAlgn="base" hangingPunct="0">
        <a:spcBef>
          <a:spcPct val="0"/>
        </a:spcBef>
        <a:spcAft>
          <a:spcPct val="0"/>
        </a:spcAft>
        <a:defRPr sz="2400" b="1">
          <a:solidFill>
            <a:srgbClr val="FFFFFF"/>
          </a:solidFill>
          <a:latin typeface="等线" panose="02010600030101010101" pitchFamily="2" charset="-122"/>
        </a:defRPr>
      </a:lvl3pPr>
      <a:lvl4pPr algn="l" rtl="0" eaLnBrk="0" fontAlgn="base" hangingPunct="0">
        <a:spcBef>
          <a:spcPct val="0"/>
        </a:spcBef>
        <a:spcAft>
          <a:spcPct val="0"/>
        </a:spcAft>
        <a:defRPr sz="2400" b="1">
          <a:solidFill>
            <a:srgbClr val="FFFFFF"/>
          </a:solidFill>
          <a:latin typeface="等线" panose="02010600030101010101" pitchFamily="2" charset="-122"/>
        </a:defRPr>
      </a:lvl4pPr>
      <a:lvl5pPr algn="l" rtl="0" eaLnBrk="0" fontAlgn="base" hangingPunct="0">
        <a:spcBef>
          <a:spcPct val="0"/>
        </a:spcBef>
        <a:spcAft>
          <a:spcPct val="0"/>
        </a:spcAft>
        <a:defRPr sz="2400" b="1">
          <a:solidFill>
            <a:srgbClr val="FFFFFF"/>
          </a:solidFill>
          <a:latin typeface="等线" panose="02010600030101010101" pitchFamily="2" charset="-122"/>
        </a:defRPr>
      </a:lvl5pPr>
      <a:lvl6pPr marL="457200" algn="l" rtl="0" eaLnBrk="1" fontAlgn="base" hangingPunct="1">
        <a:spcBef>
          <a:spcPct val="0"/>
        </a:spcBef>
        <a:spcAft>
          <a:spcPct val="0"/>
        </a:spcAft>
        <a:defRPr sz="4400" b="1">
          <a:solidFill>
            <a:srgbClr val="FFFFFF"/>
          </a:solidFill>
          <a:latin typeface="Arial" panose="020B0604020202020204" pitchFamily="34" charset="0"/>
        </a:defRPr>
      </a:lvl6pPr>
      <a:lvl7pPr marL="914400" algn="l" rtl="0" eaLnBrk="1" fontAlgn="base" hangingPunct="1">
        <a:spcBef>
          <a:spcPct val="0"/>
        </a:spcBef>
        <a:spcAft>
          <a:spcPct val="0"/>
        </a:spcAft>
        <a:defRPr sz="4400" b="1">
          <a:solidFill>
            <a:srgbClr val="FFFFFF"/>
          </a:solidFill>
          <a:latin typeface="Arial" panose="020B0604020202020204" pitchFamily="34" charset="0"/>
        </a:defRPr>
      </a:lvl7pPr>
      <a:lvl8pPr marL="1371600" algn="l" rtl="0" eaLnBrk="1" fontAlgn="base" hangingPunct="1">
        <a:spcBef>
          <a:spcPct val="0"/>
        </a:spcBef>
        <a:spcAft>
          <a:spcPct val="0"/>
        </a:spcAft>
        <a:defRPr sz="4400" b="1">
          <a:solidFill>
            <a:srgbClr val="FFFFFF"/>
          </a:solidFill>
          <a:latin typeface="Arial" panose="020B0604020202020204" pitchFamily="34" charset="0"/>
        </a:defRPr>
      </a:lvl8pPr>
      <a:lvl9pPr marL="1828800" algn="l" rtl="0" eaLnBrk="1" fontAlgn="base" hangingPunct="1">
        <a:spcBef>
          <a:spcPct val="0"/>
        </a:spcBef>
        <a:spcAft>
          <a:spcPct val="0"/>
        </a:spcAft>
        <a:defRPr sz="4400" b="1">
          <a:solidFill>
            <a:srgbClr val="FFFFFF"/>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p:grpSp>
        <p:nvGrpSpPr>
          <p:cNvPr id="2050" name="Group 7"/>
          <p:cNvGrpSpPr/>
          <p:nvPr/>
        </p:nvGrpSpPr>
        <p:grpSpPr>
          <a:xfrm>
            <a:off x="6553200" y="6013450"/>
            <a:ext cx="2392363" cy="563563"/>
            <a:chOff x="1566" y="164"/>
            <a:chExt cx="1455" cy="425"/>
          </a:xfrm>
        </p:grpSpPr>
        <p:sp>
          <p:nvSpPr>
            <p:cNvPr id="1032" name="Freeform 8"/>
            <p:cNvSpPr/>
            <p:nvPr/>
          </p:nvSpPr>
          <p:spPr bwMode="gray">
            <a:xfrm>
              <a:off x="1892" y="468"/>
              <a:ext cx="39"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33" name="Freeform 9"/>
            <p:cNvSpPr/>
            <p:nvPr/>
          </p:nvSpPr>
          <p:spPr bwMode="gray">
            <a:xfrm>
              <a:off x="2271" y="450"/>
              <a:ext cx="45" cy="139"/>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34" name="Freeform 10"/>
            <p:cNvSpPr/>
            <p:nvPr/>
          </p:nvSpPr>
          <p:spPr bwMode="gray">
            <a:xfrm>
              <a:off x="176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35" name="Freeform 11"/>
            <p:cNvSpPr/>
            <p:nvPr/>
          </p:nvSpPr>
          <p:spPr bwMode="gray">
            <a:xfrm>
              <a:off x="2792" y="378"/>
              <a:ext cx="144"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36" name="Freeform 12"/>
            <p:cNvSpPr/>
            <p:nvPr/>
          </p:nvSpPr>
          <p:spPr bwMode="gray">
            <a:xfrm>
              <a:off x="2631" y="457"/>
              <a:ext cx="89"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37" name="Freeform 13"/>
            <p:cNvSpPr/>
            <p:nvPr/>
          </p:nvSpPr>
          <p:spPr bwMode="gray">
            <a:xfrm>
              <a:off x="2430" y="403"/>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38" name="Freeform 14"/>
            <p:cNvSpPr/>
            <p:nvPr/>
          </p:nvSpPr>
          <p:spPr bwMode="gray">
            <a:xfrm>
              <a:off x="1914" y="233"/>
              <a:ext cx="166" cy="356"/>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39" name="Freeform 15"/>
            <p:cNvSpPr/>
            <p:nvPr/>
          </p:nvSpPr>
          <p:spPr bwMode="gray">
            <a:xfrm>
              <a:off x="2514" y="379"/>
              <a:ext cx="92" cy="210"/>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0" name="Freeform 16"/>
            <p:cNvSpPr/>
            <p:nvPr/>
          </p:nvSpPr>
          <p:spPr bwMode="gray">
            <a:xfrm>
              <a:off x="1566" y="297"/>
              <a:ext cx="128" cy="292"/>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1" name="Freeform 17"/>
            <p:cNvSpPr/>
            <p:nvPr/>
          </p:nvSpPr>
          <p:spPr bwMode="gray">
            <a:xfrm>
              <a:off x="2596" y="332"/>
              <a:ext cx="68" cy="257"/>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2" name="Freeform 18"/>
            <p:cNvSpPr/>
            <p:nvPr/>
          </p:nvSpPr>
          <p:spPr bwMode="gray">
            <a:xfrm>
              <a:off x="1672" y="164"/>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3" name="Freeform 19"/>
            <p:cNvSpPr/>
            <p:nvPr/>
          </p:nvSpPr>
          <p:spPr bwMode="gray">
            <a:xfrm>
              <a:off x="2065" y="362"/>
              <a:ext cx="98" cy="227"/>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4" name="Freeform 20"/>
            <p:cNvSpPr/>
            <p:nvPr/>
          </p:nvSpPr>
          <p:spPr bwMode="gray">
            <a:xfrm>
              <a:off x="2921" y="362"/>
              <a:ext cx="100" cy="227"/>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5" name="Freeform 21"/>
            <p:cNvSpPr/>
            <p:nvPr/>
          </p:nvSpPr>
          <p:spPr bwMode="gray">
            <a:xfrm>
              <a:off x="2273" y="187"/>
              <a:ext cx="182"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6" name="Freeform 22"/>
            <p:cNvSpPr/>
            <p:nvPr/>
          </p:nvSpPr>
          <p:spPr bwMode="gray">
            <a:xfrm>
              <a:off x="2161" y="215"/>
              <a:ext cx="98" cy="374"/>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7" name="Freeform 23"/>
            <p:cNvSpPr/>
            <p:nvPr/>
          </p:nvSpPr>
          <p:spPr bwMode="gray">
            <a:xfrm>
              <a:off x="2708" y="215"/>
              <a:ext cx="97" cy="374"/>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sp>
        <p:nvSpPr>
          <p:cNvPr id="1049" name="Freeform 25"/>
          <p:cNvSpPr/>
          <p:nvPr/>
        </p:nvSpPr>
        <p:spPr bwMode="gray">
          <a:xfrm>
            <a:off x="95250" y="6446838"/>
            <a:ext cx="8970963" cy="314325"/>
          </a:xfrm>
          <a:custGeom>
            <a:avLst/>
            <a:gdLst/>
            <a:ahLst/>
            <a:cxnLst>
              <a:cxn ang="0">
                <a:pos x="4" y="198"/>
              </a:cxn>
              <a:cxn ang="0">
                <a:pos x="5651" y="198"/>
              </a:cxn>
              <a:cxn ang="0">
                <a:pos x="5646" y="94"/>
              </a:cxn>
              <a:cxn ang="0">
                <a:pos x="1491" y="94"/>
              </a:cxn>
              <a:cxn ang="0">
                <a:pos x="1343" y="2"/>
              </a:cxn>
              <a:cxn ang="0">
                <a:pos x="0" y="0"/>
              </a:cxn>
              <a:cxn ang="0">
                <a:pos x="4" y="198"/>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0" name="Freeform 26"/>
          <p:cNvSpPr/>
          <p:nvPr/>
        </p:nvSpPr>
        <p:spPr bwMode="gray">
          <a:xfrm>
            <a:off x="95250" y="6491288"/>
            <a:ext cx="8975725" cy="279400"/>
          </a:xfrm>
          <a:custGeom>
            <a:avLst/>
            <a:gdLst/>
            <a:ahLst/>
            <a:cxnLst>
              <a:cxn ang="0">
                <a:pos x="0" y="176"/>
              </a:cxn>
              <a:cxn ang="0">
                <a:pos x="5650" y="169"/>
              </a:cxn>
              <a:cxn ang="0">
                <a:pos x="5646" y="95"/>
              </a:cxn>
              <a:cxn ang="0">
                <a:pos x="1478" y="95"/>
              </a:cxn>
              <a:cxn ang="0">
                <a:pos x="1317" y="3"/>
              </a:cxn>
              <a:cxn ang="0">
                <a:pos x="0" y="0"/>
              </a:cxn>
              <a:cxn ang="0">
                <a:pos x="0" y="176"/>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1" name="Freeform 27" descr="Dark upward diagonal"/>
          <p:cNvSpPr/>
          <p:nvPr/>
        </p:nvSpPr>
        <p:spPr bwMode="gray">
          <a:xfrm>
            <a:off x="92075" y="98425"/>
            <a:ext cx="8956675" cy="179388"/>
          </a:xfrm>
          <a:custGeom>
            <a:avLst/>
            <a:gdLst/>
            <a:ahLst/>
            <a:cxnLst>
              <a:cxn ang="0">
                <a:pos x="0" y="0"/>
              </a:cxn>
              <a:cxn ang="0">
                <a:pos x="5582" y="0"/>
              </a:cxn>
              <a:cxn ang="0">
                <a:pos x="5639" y="45"/>
              </a:cxn>
              <a:cxn ang="0">
                <a:pos x="5636" y="113"/>
              </a:cxn>
              <a:cxn ang="0">
                <a:pos x="0" y="113"/>
              </a:cxn>
              <a:cxn ang="0">
                <a:pos x="0" y="0"/>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chemeClr val="accent1"/>
            </a:fgClr>
            <a:bgClr>
              <a:schemeClr val="bg1"/>
            </a:bgClr>
          </a:patt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2" name="Freeform 28"/>
          <p:cNvSpPr/>
          <p:nvPr/>
        </p:nvSpPr>
        <p:spPr bwMode="gray">
          <a:xfrm>
            <a:off x="92075" y="307975"/>
            <a:ext cx="8955088" cy="938213"/>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3" name="Freeform 29"/>
          <p:cNvSpPr/>
          <p:nvPr/>
        </p:nvSpPr>
        <p:spPr bwMode="gray">
          <a:xfrm>
            <a:off x="92075" y="306388"/>
            <a:ext cx="8955088" cy="836613"/>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6" name="Rectangle 32"/>
          <p:cNvSpPr>
            <a:spLocks noChangeArrowheads="1"/>
          </p:cNvSpPr>
          <p:nvPr/>
        </p:nvSpPr>
        <p:spPr bwMode="gray">
          <a:xfrm flipV="1">
            <a:off x="95250" y="6723063"/>
            <a:ext cx="8977313" cy="55563"/>
          </a:xfrm>
          <a:prstGeom prst="rect">
            <a:avLst/>
          </a:prstGeom>
          <a:solidFill>
            <a:schemeClr val="accent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9" name="Freeform 35"/>
          <p:cNvSpPr/>
          <p:nvPr/>
        </p:nvSpPr>
        <p:spPr bwMode="gray">
          <a:xfrm>
            <a:off x="6896100" y="1047750"/>
            <a:ext cx="2155825" cy="52388"/>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2058" name="Rectangle 2"/>
          <p:cNvSpPr>
            <a:spLocks noGrp="1"/>
          </p:cNvSpPr>
          <p:nvPr>
            <p:ph type="title"/>
          </p:nvPr>
        </p:nvSpPr>
        <p:spPr>
          <a:xfrm>
            <a:off x="107950" y="260350"/>
            <a:ext cx="6477000" cy="868363"/>
          </a:xfrm>
          <a:prstGeom prst="rect">
            <a:avLst/>
          </a:prstGeom>
          <a:noFill/>
          <a:ln w="9525">
            <a:noFill/>
          </a:ln>
        </p:spPr>
        <p:txBody>
          <a:bodyPr anchor="ctr" anchorCtr="0"/>
          <a:p>
            <a:pPr lvl="0"/>
            <a:r>
              <a:rPr lang="zh-CN" altLang="en-US" dirty="0"/>
              <a:t>单击此处编辑母版标题样式</a:t>
            </a:r>
            <a:endParaRPr lang="en-US" altLang="zh-CN" dirty="0"/>
          </a:p>
        </p:txBody>
      </p:sp>
      <p:sp>
        <p:nvSpPr>
          <p:cNvPr id="2059" name="Rectangle 3"/>
          <p:cNvSpPr>
            <a:spLocks noGrp="1"/>
          </p:cNvSpPr>
          <p:nvPr>
            <p:ph type="body" idx="1"/>
          </p:nvPr>
        </p:nvSpPr>
        <p:spPr>
          <a:xfrm>
            <a:off x="457200" y="1438275"/>
            <a:ext cx="8229600" cy="47339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028" name="Rectangle 4"/>
          <p:cNvSpPr>
            <a:spLocks noGrp="1" noChangeArrowheads="1"/>
          </p:cNvSpPr>
          <p:nvPr>
            <p:ph type="dt" sz="half" idx="2"/>
          </p:nvPr>
        </p:nvSpPr>
        <p:spPr bwMode="gray">
          <a:xfrm>
            <a:off x="3048000" y="6311900"/>
            <a:ext cx="1712913" cy="290513"/>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000">
                <a:solidFill>
                  <a:srgbClr val="000000"/>
                </a:solidFill>
                <a:ea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D2D4A2E-473B-483A-82AB-CAC3DCE880D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1029" name="Rectangle 5"/>
          <p:cNvSpPr>
            <a:spLocks noGrp="1" noChangeArrowheads="1"/>
          </p:cNvSpPr>
          <p:nvPr>
            <p:ph type="ftr" sz="quarter" idx="3"/>
          </p:nvPr>
        </p:nvSpPr>
        <p:spPr bwMode="gray">
          <a:xfrm>
            <a:off x="4830763" y="6323013"/>
            <a:ext cx="2311400" cy="290513"/>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solidFill>
                  <a:srgbClr val="000000"/>
                </a:solidFill>
                <a:ea typeface="等线"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1030" name="Rectangle 6"/>
          <p:cNvSpPr>
            <a:spLocks noGrp="1" noChangeArrowheads="1"/>
          </p:cNvSpPr>
          <p:nvPr>
            <p:ph type="sldNum" sz="quarter" idx="4"/>
          </p:nvPr>
        </p:nvSpPr>
        <p:spPr bwMode="gray">
          <a:xfrm>
            <a:off x="7308850" y="6567488"/>
            <a:ext cx="1616075" cy="290513"/>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b="1">
                <a:solidFill>
                  <a:srgbClr val="FFFFFF"/>
                </a:solidFill>
                <a:ea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6918966-442E-480D-BB00-C4228C56176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
        <p:nvSpPr>
          <p:cNvPr id="1054" name="Rectangle 30" descr="7"/>
          <p:cNvSpPr>
            <a:spLocks noChangeArrowheads="1"/>
          </p:cNvSpPr>
          <p:nvPr/>
        </p:nvSpPr>
        <p:spPr bwMode="gray">
          <a:xfrm>
            <a:off x="8245475" y="415925"/>
            <a:ext cx="534988" cy="546100"/>
          </a:xfrm>
          <a:prstGeom prst="rect">
            <a:avLst/>
          </a:prstGeom>
          <a:blipFill dpi="0" rotWithShape="1">
            <a:blip r:embed="rId16" cstate="print"/>
            <a:srcRect/>
            <a:stretch>
              <a:fillRect/>
            </a:stretch>
          </a:blipFill>
          <a:ln w="9525">
            <a:solidFill>
              <a:srgbClr val="FFFFFF"/>
            </a:solid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5" name="Rectangle 31" descr="4"/>
          <p:cNvSpPr>
            <a:spLocks noChangeArrowheads="1"/>
          </p:cNvSpPr>
          <p:nvPr/>
        </p:nvSpPr>
        <p:spPr bwMode="gray">
          <a:xfrm>
            <a:off x="7620000" y="415925"/>
            <a:ext cx="534988" cy="546100"/>
          </a:xfrm>
          <a:prstGeom prst="rect">
            <a:avLst/>
          </a:prstGeom>
          <a:blipFill dpi="0" rotWithShape="1">
            <a:blip r:embed="rId17" cstate="print"/>
            <a:srcRect/>
            <a:stretch>
              <a:fillRect/>
            </a:stretch>
          </a:blipFill>
          <a:ln w="9525">
            <a:solidFill>
              <a:srgbClr val="FFFFFF"/>
            </a:solid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60" name="Rectangle 36"/>
          <p:cNvSpPr>
            <a:spLocks noChangeArrowheads="1"/>
          </p:cNvSpPr>
          <p:nvPr/>
        </p:nvSpPr>
        <p:spPr bwMode="gray">
          <a:xfrm>
            <a:off x="7000875" y="415925"/>
            <a:ext cx="534988" cy="546100"/>
          </a:xfrm>
          <a:prstGeom prst="rect">
            <a:avLst/>
          </a:prstGeom>
          <a:solidFill>
            <a:srgbClr val="FFFFFF">
              <a:alpha val="30000"/>
            </a:srgbClr>
          </a:solidFill>
          <a:ln w="9525">
            <a:solidFill>
              <a:srgbClr val="FFFFFF"/>
            </a:solid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400" b="1">
          <a:solidFill>
            <a:srgbClr val="FFFFFF"/>
          </a:solidFill>
          <a:latin typeface="等线" panose="02010600030101010101" pitchFamily="2" charset="-122"/>
          <a:ea typeface="+mj-ea"/>
          <a:cs typeface="+mj-cs"/>
        </a:defRPr>
      </a:lvl1pPr>
      <a:lvl2pPr algn="l" rtl="0" eaLnBrk="0" fontAlgn="base" hangingPunct="0">
        <a:spcBef>
          <a:spcPct val="0"/>
        </a:spcBef>
        <a:spcAft>
          <a:spcPct val="0"/>
        </a:spcAft>
        <a:defRPr sz="2400" b="1">
          <a:solidFill>
            <a:srgbClr val="FFFFFF"/>
          </a:solidFill>
          <a:latin typeface="等线" panose="02010600030101010101" pitchFamily="2" charset="-122"/>
        </a:defRPr>
      </a:lvl2pPr>
      <a:lvl3pPr algn="l" rtl="0" eaLnBrk="0" fontAlgn="base" hangingPunct="0">
        <a:spcBef>
          <a:spcPct val="0"/>
        </a:spcBef>
        <a:spcAft>
          <a:spcPct val="0"/>
        </a:spcAft>
        <a:defRPr sz="2400" b="1">
          <a:solidFill>
            <a:srgbClr val="FFFFFF"/>
          </a:solidFill>
          <a:latin typeface="等线" panose="02010600030101010101" pitchFamily="2" charset="-122"/>
        </a:defRPr>
      </a:lvl3pPr>
      <a:lvl4pPr algn="l" rtl="0" eaLnBrk="0" fontAlgn="base" hangingPunct="0">
        <a:spcBef>
          <a:spcPct val="0"/>
        </a:spcBef>
        <a:spcAft>
          <a:spcPct val="0"/>
        </a:spcAft>
        <a:defRPr sz="2400" b="1">
          <a:solidFill>
            <a:srgbClr val="FFFFFF"/>
          </a:solidFill>
          <a:latin typeface="等线" panose="02010600030101010101" pitchFamily="2" charset="-122"/>
        </a:defRPr>
      </a:lvl4pPr>
      <a:lvl5pPr algn="l" rtl="0" eaLnBrk="0" fontAlgn="base" hangingPunct="0">
        <a:spcBef>
          <a:spcPct val="0"/>
        </a:spcBef>
        <a:spcAft>
          <a:spcPct val="0"/>
        </a:spcAft>
        <a:defRPr sz="2400" b="1">
          <a:solidFill>
            <a:srgbClr val="FFFFFF"/>
          </a:solidFill>
          <a:latin typeface="等线" panose="02010600030101010101" pitchFamily="2" charset="-122"/>
        </a:defRPr>
      </a:lvl5pPr>
      <a:lvl6pPr marL="457200" algn="l" rtl="0" eaLnBrk="1" fontAlgn="base" hangingPunct="1">
        <a:spcBef>
          <a:spcPct val="0"/>
        </a:spcBef>
        <a:spcAft>
          <a:spcPct val="0"/>
        </a:spcAft>
        <a:defRPr sz="4400" b="1">
          <a:solidFill>
            <a:srgbClr val="FFFFFF"/>
          </a:solidFill>
          <a:latin typeface="Arial" panose="020B0604020202020204" pitchFamily="34" charset="0"/>
        </a:defRPr>
      </a:lvl6pPr>
      <a:lvl7pPr marL="914400" algn="l" rtl="0" eaLnBrk="1" fontAlgn="base" hangingPunct="1">
        <a:spcBef>
          <a:spcPct val="0"/>
        </a:spcBef>
        <a:spcAft>
          <a:spcPct val="0"/>
        </a:spcAft>
        <a:defRPr sz="4400" b="1">
          <a:solidFill>
            <a:srgbClr val="FFFFFF"/>
          </a:solidFill>
          <a:latin typeface="Arial" panose="020B0604020202020204" pitchFamily="34" charset="0"/>
        </a:defRPr>
      </a:lvl7pPr>
      <a:lvl8pPr marL="1371600" algn="l" rtl="0" eaLnBrk="1" fontAlgn="base" hangingPunct="1">
        <a:spcBef>
          <a:spcPct val="0"/>
        </a:spcBef>
        <a:spcAft>
          <a:spcPct val="0"/>
        </a:spcAft>
        <a:defRPr sz="4400" b="1">
          <a:solidFill>
            <a:srgbClr val="FFFFFF"/>
          </a:solidFill>
          <a:latin typeface="Arial" panose="020B0604020202020204" pitchFamily="34" charset="0"/>
        </a:defRPr>
      </a:lvl8pPr>
      <a:lvl9pPr marL="1828800" algn="l" rtl="0" eaLnBrk="1" fontAlgn="base" hangingPunct="1">
        <a:spcBef>
          <a:spcPct val="0"/>
        </a:spcBef>
        <a:spcAft>
          <a:spcPct val="0"/>
        </a:spcAft>
        <a:defRPr sz="4400" b="1">
          <a:solidFill>
            <a:srgbClr val="FFFFFF"/>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p:grpSp>
        <p:nvGrpSpPr>
          <p:cNvPr id="3074" name="Group 7"/>
          <p:cNvGrpSpPr/>
          <p:nvPr/>
        </p:nvGrpSpPr>
        <p:grpSpPr>
          <a:xfrm>
            <a:off x="6553200" y="6013450"/>
            <a:ext cx="2392363" cy="563563"/>
            <a:chOff x="1566" y="164"/>
            <a:chExt cx="1455" cy="425"/>
          </a:xfrm>
        </p:grpSpPr>
        <p:sp>
          <p:nvSpPr>
            <p:cNvPr id="1032" name="Freeform 8"/>
            <p:cNvSpPr/>
            <p:nvPr/>
          </p:nvSpPr>
          <p:spPr bwMode="gray">
            <a:xfrm>
              <a:off x="1892" y="468"/>
              <a:ext cx="39"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33" name="Freeform 9"/>
            <p:cNvSpPr/>
            <p:nvPr/>
          </p:nvSpPr>
          <p:spPr bwMode="gray">
            <a:xfrm>
              <a:off x="2271" y="450"/>
              <a:ext cx="45" cy="139"/>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2" name="Freeform 10"/>
            <p:cNvSpPr/>
            <p:nvPr/>
          </p:nvSpPr>
          <p:spPr bwMode="gray">
            <a:xfrm>
              <a:off x="176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 name="Freeform 11"/>
            <p:cNvSpPr/>
            <p:nvPr/>
          </p:nvSpPr>
          <p:spPr bwMode="gray">
            <a:xfrm>
              <a:off x="2792" y="378"/>
              <a:ext cx="144"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36" name="Freeform 12"/>
            <p:cNvSpPr/>
            <p:nvPr/>
          </p:nvSpPr>
          <p:spPr bwMode="gray">
            <a:xfrm>
              <a:off x="2631" y="457"/>
              <a:ext cx="89"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37" name="Freeform 13"/>
            <p:cNvSpPr/>
            <p:nvPr/>
          </p:nvSpPr>
          <p:spPr bwMode="gray">
            <a:xfrm>
              <a:off x="2430" y="403"/>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38" name="Freeform 14"/>
            <p:cNvSpPr/>
            <p:nvPr/>
          </p:nvSpPr>
          <p:spPr bwMode="gray">
            <a:xfrm>
              <a:off x="1914" y="233"/>
              <a:ext cx="166" cy="356"/>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39" name="Freeform 15"/>
            <p:cNvSpPr/>
            <p:nvPr/>
          </p:nvSpPr>
          <p:spPr bwMode="gray">
            <a:xfrm>
              <a:off x="2514" y="379"/>
              <a:ext cx="92" cy="210"/>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0" name="Freeform 16"/>
            <p:cNvSpPr/>
            <p:nvPr/>
          </p:nvSpPr>
          <p:spPr bwMode="gray">
            <a:xfrm>
              <a:off x="1566" y="297"/>
              <a:ext cx="128" cy="292"/>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1" name="Freeform 17"/>
            <p:cNvSpPr/>
            <p:nvPr/>
          </p:nvSpPr>
          <p:spPr bwMode="gray">
            <a:xfrm>
              <a:off x="2596" y="332"/>
              <a:ext cx="68" cy="257"/>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4" name="Freeform 18"/>
            <p:cNvSpPr/>
            <p:nvPr/>
          </p:nvSpPr>
          <p:spPr bwMode="gray">
            <a:xfrm>
              <a:off x="1672" y="164"/>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3" name="Freeform 19"/>
            <p:cNvSpPr/>
            <p:nvPr/>
          </p:nvSpPr>
          <p:spPr bwMode="gray">
            <a:xfrm>
              <a:off x="2065" y="362"/>
              <a:ext cx="98" cy="227"/>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4" name="Freeform 20"/>
            <p:cNvSpPr/>
            <p:nvPr/>
          </p:nvSpPr>
          <p:spPr bwMode="gray">
            <a:xfrm>
              <a:off x="2921" y="362"/>
              <a:ext cx="100" cy="227"/>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5" name="Freeform 21"/>
            <p:cNvSpPr/>
            <p:nvPr/>
          </p:nvSpPr>
          <p:spPr bwMode="gray">
            <a:xfrm>
              <a:off x="2273" y="187"/>
              <a:ext cx="182"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6" name="Freeform 22"/>
            <p:cNvSpPr/>
            <p:nvPr/>
          </p:nvSpPr>
          <p:spPr bwMode="gray">
            <a:xfrm>
              <a:off x="2161" y="215"/>
              <a:ext cx="98" cy="374"/>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7" name="Freeform 23"/>
            <p:cNvSpPr/>
            <p:nvPr/>
          </p:nvSpPr>
          <p:spPr bwMode="gray">
            <a:xfrm>
              <a:off x="2708" y="215"/>
              <a:ext cx="97" cy="374"/>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sp>
        <p:nvSpPr>
          <p:cNvPr id="1049" name="Freeform 25"/>
          <p:cNvSpPr/>
          <p:nvPr/>
        </p:nvSpPr>
        <p:spPr bwMode="gray">
          <a:xfrm>
            <a:off x="95250" y="6446838"/>
            <a:ext cx="8970963" cy="314325"/>
          </a:xfrm>
          <a:custGeom>
            <a:avLst/>
            <a:gdLst/>
            <a:ahLst/>
            <a:cxnLst>
              <a:cxn ang="0">
                <a:pos x="4" y="198"/>
              </a:cxn>
              <a:cxn ang="0">
                <a:pos x="5651" y="198"/>
              </a:cxn>
              <a:cxn ang="0">
                <a:pos x="5646" y="94"/>
              </a:cxn>
              <a:cxn ang="0">
                <a:pos x="1491" y="94"/>
              </a:cxn>
              <a:cxn ang="0">
                <a:pos x="1343" y="2"/>
              </a:cxn>
              <a:cxn ang="0">
                <a:pos x="0" y="0"/>
              </a:cxn>
              <a:cxn ang="0">
                <a:pos x="4" y="198"/>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0" name="Freeform 26"/>
          <p:cNvSpPr/>
          <p:nvPr/>
        </p:nvSpPr>
        <p:spPr bwMode="gray">
          <a:xfrm>
            <a:off x="95250" y="6491288"/>
            <a:ext cx="8975725" cy="279400"/>
          </a:xfrm>
          <a:custGeom>
            <a:avLst/>
            <a:gdLst/>
            <a:ahLst/>
            <a:cxnLst>
              <a:cxn ang="0">
                <a:pos x="0" y="176"/>
              </a:cxn>
              <a:cxn ang="0">
                <a:pos x="5650" y="169"/>
              </a:cxn>
              <a:cxn ang="0">
                <a:pos x="5646" y="95"/>
              </a:cxn>
              <a:cxn ang="0">
                <a:pos x="1478" y="95"/>
              </a:cxn>
              <a:cxn ang="0">
                <a:pos x="1317" y="3"/>
              </a:cxn>
              <a:cxn ang="0">
                <a:pos x="0" y="0"/>
              </a:cxn>
              <a:cxn ang="0">
                <a:pos x="0" y="176"/>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1" name="Freeform 27" descr="Dark upward diagonal"/>
          <p:cNvSpPr/>
          <p:nvPr/>
        </p:nvSpPr>
        <p:spPr bwMode="gray">
          <a:xfrm>
            <a:off x="92075" y="98425"/>
            <a:ext cx="8956675" cy="179388"/>
          </a:xfrm>
          <a:custGeom>
            <a:avLst/>
            <a:gdLst/>
            <a:ahLst/>
            <a:cxnLst>
              <a:cxn ang="0">
                <a:pos x="0" y="0"/>
              </a:cxn>
              <a:cxn ang="0">
                <a:pos x="5582" y="0"/>
              </a:cxn>
              <a:cxn ang="0">
                <a:pos x="5639" y="45"/>
              </a:cxn>
              <a:cxn ang="0">
                <a:pos x="5636" y="113"/>
              </a:cxn>
              <a:cxn ang="0">
                <a:pos x="0" y="113"/>
              </a:cxn>
              <a:cxn ang="0">
                <a:pos x="0" y="0"/>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chemeClr val="accent1"/>
            </a:fgClr>
            <a:bgClr>
              <a:schemeClr val="bg1"/>
            </a:bgClr>
          </a:patt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2" name="Freeform 28"/>
          <p:cNvSpPr/>
          <p:nvPr/>
        </p:nvSpPr>
        <p:spPr bwMode="gray">
          <a:xfrm>
            <a:off x="92075" y="307975"/>
            <a:ext cx="8955088" cy="938213"/>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3" name="Freeform 29"/>
          <p:cNvSpPr/>
          <p:nvPr/>
        </p:nvSpPr>
        <p:spPr bwMode="gray">
          <a:xfrm>
            <a:off x="92075" y="306388"/>
            <a:ext cx="8955088" cy="836613"/>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6" name="Rectangle 32"/>
          <p:cNvSpPr>
            <a:spLocks noChangeArrowheads="1"/>
          </p:cNvSpPr>
          <p:nvPr/>
        </p:nvSpPr>
        <p:spPr bwMode="gray">
          <a:xfrm flipV="1">
            <a:off x="95250" y="6723063"/>
            <a:ext cx="8977313" cy="55563"/>
          </a:xfrm>
          <a:prstGeom prst="rect">
            <a:avLst/>
          </a:prstGeom>
          <a:solidFill>
            <a:schemeClr val="accent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9" name="Freeform 35"/>
          <p:cNvSpPr/>
          <p:nvPr/>
        </p:nvSpPr>
        <p:spPr bwMode="gray">
          <a:xfrm>
            <a:off x="6896100" y="1047750"/>
            <a:ext cx="2155825" cy="52388"/>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082" name="Rectangle 2"/>
          <p:cNvSpPr>
            <a:spLocks noGrp="1"/>
          </p:cNvSpPr>
          <p:nvPr>
            <p:ph type="title"/>
          </p:nvPr>
        </p:nvSpPr>
        <p:spPr>
          <a:xfrm>
            <a:off x="107950" y="260350"/>
            <a:ext cx="6477000" cy="868363"/>
          </a:xfrm>
          <a:prstGeom prst="rect">
            <a:avLst/>
          </a:prstGeom>
          <a:noFill/>
          <a:ln w="9525">
            <a:noFill/>
          </a:ln>
        </p:spPr>
        <p:txBody>
          <a:bodyPr anchor="ctr" anchorCtr="0"/>
          <a:p>
            <a:pPr lvl="0"/>
            <a:r>
              <a:rPr lang="zh-CN" altLang="en-US" dirty="0"/>
              <a:t>单击此处编辑母版标题样式</a:t>
            </a:r>
            <a:endParaRPr lang="en-US" altLang="zh-CN" dirty="0"/>
          </a:p>
        </p:txBody>
      </p:sp>
      <p:sp>
        <p:nvSpPr>
          <p:cNvPr id="3083" name="Rectangle 3"/>
          <p:cNvSpPr>
            <a:spLocks noGrp="1"/>
          </p:cNvSpPr>
          <p:nvPr>
            <p:ph type="body" idx="1"/>
          </p:nvPr>
        </p:nvSpPr>
        <p:spPr>
          <a:xfrm>
            <a:off x="457200" y="1438275"/>
            <a:ext cx="8229600" cy="47339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028" name="Rectangle 4"/>
          <p:cNvSpPr>
            <a:spLocks noGrp="1" noChangeArrowheads="1"/>
          </p:cNvSpPr>
          <p:nvPr>
            <p:ph type="dt" sz="half" idx="2"/>
          </p:nvPr>
        </p:nvSpPr>
        <p:spPr bwMode="gray">
          <a:xfrm>
            <a:off x="3048000" y="6311900"/>
            <a:ext cx="1712913" cy="290513"/>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000">
                <a:solidFill>
                  <a:srgbClr val="000000"/>
                </a:solidFill>
                <a:ea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15E6586-7EF4-45D4-B353-57CF9B4E9B7F}" type="datetime1">
              <a:rPr kumimoji="0" lang="zh-CN" altLang="en-US"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1029" name="Rectangle 5"/>
          <p:cNvSpPr>
            <a:spLocks noGrp="1" noChangeArrowheads="1"/>
          </p:cNvSpPr>
          <p:nvPr>
            <p:ph type="ftr" sz="quarter" idx="3"/>
          </p:nvPr>
        </p:nvSpPr>
        <p:spPr bwMode="gray">
          <a:xfrm>
            <a:off x="4830763" y="6323013"/>
            <a:ext cx="2311400" cy="290513"/>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solidFill>
                  <a:srgbClr val="000000"/>
                </a:solidFill>
                <a:ea typeface="等线"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endParaRPr>
          </a:p>
        </p:txBody>
      </p:sp>
      <p:sp>
        <p:nvSpPr>
          <p:cNvPr id="1030" name="Rectangle 6"/>
          <p:cNvSpPr>
            <a:spLocks noGrp="1" noChangeArrowheads="1"/>
          </p:cNvSpPr>
          <p:nvPr>
            <p:ph type="sldNum" sz="quarter" idx="4"/>
          </p:nvPr>
        </p:nvSpPr>
        <p:spPr bwMode="gray">
          <a:xfrm>
            <a:off x="7308850" y="6567488"/>
            <a:ext cx="1616075" cy="290513"/>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b="1">
                <a:solidFill>
                  <a:srgbClr val="FFFFFF"/>
                </a:solidFill>
                <a:ea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54277A5-DF92-4343-A5D5-4F52A70C83CE}" type="slidenum">
              <a:rPr kumimoji="0" lang="en-US" altLang="zh-CN" sz="10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sp>
        <p:nvSpPr>
          <p:cNvPr id="1054" name="Rectangle 30" descr="7"/>
          <p:cNvSpPr>
            <a:spLocks noChangeArrowheads="1"/>
          </p:cNvSpPr>
          <p:nvPr/>
        </p:nvSpPr>
        <p:spPr bwMode="gray">
          <a:xfrm>
            <a:off x="8245475" y="415925"/>
            <a:ext cx="534988" cy="546100"/>
          </a:xfrm>
          <a:prstGeom prst="rect">
            <a:avLst/>
          </a:prstGeom>
          <a:blipFill dpi="0" rotWithShape="1">
            <a:blip r:embed="rId16" cstate="print"/>
            <a:srcRect/>
            <a:stretch>
              <a:fillRect/>
            </a:stretch>
          </a:blipFill>
          <a:ln w="9525">
            <a:solidFill>
              <a:srgbClr val="FFFFFF"/>
            </a:solid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5" name="Rectangle 31" descr="4"/>
          <p:cNvSpPr>
            <a:spLocks noChangeArrowheads="1"/>
          </p:cNvSpPr>
          <p:nvPr/>
        </p:nvSpPr>
        <p:spPr bwMode="gray">
          <a:xfrm>
            <a:off x="7620000" y="415925"/>
            <a:ext cx="534988" cy="546100"/>
          </a:xfrm>
          <a:prstGeom prst="rect">
            <a:avLst/>
          </a:prstGeom>
          <a:blipFill dpi="0" rotWithShape="1">
            <a:blip r:embed="rId17" cstate="print"/>
            <a:srcRect/>
            <a:stretch>
              <a:fillRect/>
            </a:stretch>
          </a:blipFill>
          <a:ln w="9525">
            <a:solidFill>
              <a:srgbClr val="FFFFFF"/>
            </a:solid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60" name="Rectangle 36"/>
          <p:cNvSpPr>
            <a:spLocks noChangeArrowheads="1"/>
          </p:cNvSpPr>
          <p:nvPr/>
        </p:nvSpPr>
        <p:spPr bwMode="gray">
          <a:xfrm>
            <a:off x="7000875" y="415925"/>
            <a:ext cx="534988" cy="546100"/>
          </a:xfrm>
          <a:prstGeom prst="rect">
            <a:avLst/>
          </a:prstGeom>
          <a:solidFill>
            <a:srgbClr val="FFFFFF">
              <a:alpha val="30000"/>
            </a:srgbClr>
          </a:solidFill>
          <a:ln w="9525">
            <a:solidFill>
              <a:srgbClr val="FFFFFF"/>
            </a:solid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400" b="1">
          <a:solidFill>
            <a:srgbClr val="FFFFFF"/>
          </a:solidFill>
          <a:latin typeface="等线" panose="02010600030101010101" pitchFamily="2" charset="-122"/>
          <a:ea typeface="+mj-ea"/>
          <a:cs typeface="+mj-cs"/>
        </a:defRPr>
      </a:lvl1pPr>
      <a:lvl2pPr algn="l" rtl="0" eaLnBrk="0" fontAlgn="base" hangingPunct="0">
        <a:spcBef>
          <a:spcPct val="0"/>
        </a:spcBef>
        <a:spcAft>
          <a:spcPct val="0"/>
        </a:spcAft>
        <a:defRPr sz="2400" b="1">
          <a:solidFill>
            <a:srgbClr val="FFFFFF"/>
          </a:solidFill>
          <a:latin typeface="等线" panose="02010600030101010101" pitchFamily="2" charset="-122"/>
        </a:defRPr>
      </a:lvl2pPr>
      <a:lvl3pPr algn="l" rtl="0" eaLnBrk="0" fontAlgn="base" hangingPunct="0">
        <a:spcBef>
          <a:spcPct val="0"/>
        </a:spcBef>
        <a:spcAft>
          <a:spcPct val="0"/>
        </a:spcAft>
        <a:defRPr sz="2400" b="1">
          <a:solidFill>
            <a:srgbClr val="FFFFFF"/>
          </a:solidFill>
          <a:latin typeface="等线" panose="02010600030101010101" pitchFamily="2" charset="-122"/>
        </a:defRPr>
      </a:lvl3pPr>
      <a:lvl4pPr algn="l" rtl="0" eaLnBrk="0" fontAlgn="base" hangingPunct="0">
        <a:spcBef>
          <a:spcPct val="0"/>
        </a:spcBef>
        <a:spcAft>
          <a:spcPct val="0"/>
        </a:spcAft>
        <a:defRPr sz="2400" b="1">
          <a:solidFill>
            <a:srgbClr val="FFFFFF"/>
          </a:solidFill>
          <a:latin typeface="等线" panose="02010600030101010101" pitchFamily="2" charset="-122"/>
        </a:defRPr>
      </a:lvl4pPr>
      <a:lvl5pPr algn="l" rtl="0" eaLnBrk="0" fontAlgn="base" hangingPunct="0">
        <a:spcBef>
          <a:spcPct val="0"/>
        </a:spcBef>
        <a:spcAft>
          <a:spcPct val="0"/>
        </a:spcAft>
        <a:defRPr sz="2400" b="1">
          <a:solidFill>
            <a:srgbClr val="FFFFFF"/>
          </a:solidFill>
          <a:latin typeface="等线" panose="02010600030101010101" pitchFamily="2" charset="-122"/>
        </a:defRPr>
      </a:lvl5pPr>
      <a:lvl6pPr marL="457200" algn="l" rtl="0" eaLnBrk="1" fontAlgn="base" hangingPunct="1">
        <a:spcBef>
          <a:spcPct val="0"/>
        </a:spcBef>
        <a:spcAft>
          <a:spcPct val="0"/>
        </a:spcAft>
        <a:defRPr sz="4400" b="1">
          <a:solidFill>
            <a:srgbClr val="FFFFFF"/>
          </a:solidFill>
          <a:latin typeface="Arial" panose="020B0604020202020204" pitchFamily="34" charset="0"/>
        </a:defRPr>
      </a:lvl6pPr>
      <a:lvl7pPr marL="914400" algn="l" rtl="0" eaLnBrk="1" fontAlgn="base" hangingPunct="1">
        <a:spcBef>
          <a:spcPct val="0"/>
        </a:spcBef>
        <a:spcAft>
          <a:spcPct val="0"/>
        </a:spcAft>
        <a:defRPr sz="4400" b="1">
          <a:solidFill>
            <a:srgbClr val="FFFFFF"/>
          </a:solidFill>
          <a:latin typeface="Arial" panose="020B0604020202020204" pitchFamily="34" charset="0"/>
        </a:defRPr>
      </a:lvl7pPr>
      <a:lvl8pPr marL="1371600" algn="l" rtl="0" eaLnBrk="1" fontAlgn="base" hangingPunct="1">
        <a:spcBef>
          <a:spcPct val="0"/>
        </a:spcBef>
        <a:spcAft>
          <a:spcPct val="0"/>
        </a:spcAft>
        <a:defRPr sz="4400" b="1">
          <a:solidFill>
            <a:srgbClr val="FFFFFF"/>
          </a:solidFill>
          <a:latin typeface="Arial" panose="020B0604020202020204" pitchFamily="34" charset="0"/>
        </a:defRPr>
      </a:lvl8pPr>
      <a:lvl9pPr marL="1828800" algn="l" rtl="0" eaLnBrk="1" fontAlgn="base" hangingPunct="1">
        <a:spcBef>
          <a:spcPct val="0"/>
        </a:spcBef>
        <a:spcAft>
          <a:spcPct val="0"/>
        </a:spcAft>
        <a:defRPr sz="4400" b="1">
          <a:solidFill>
            <a:srgbClr val="FFFFFF"/>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grpSp>
        <p:nvGrpSpPr>
          <p:cNvPr id="4098" name="Group 2"/>
          <p:cNvGrpSpPr/>
          <p:nvPr/>
        </p:nvGrpSpPr>
        <p:grpSpPr>
          <a:xfrm>
            <a:off x="0" y="-4762"/>
            <a:ext cx="1063625" cy="6858000"/>
            <a:chOff x="0" y="-3"/>
            <a:chExt cx="670" cy="4320"/>
          </a:xfrm>
        </p:grpSpPr>
        <p:grpSp>
          <p:nvGrpSpPr>
            <p:cNvPr id="4104" name="Group 3"/>
            <p:cNvGrpSpPr/>
            <p:nvPr/>
          </p:nvGrpSpPr>
          <p:grpSpPr>
            <a:xfrm rot="-5400000" flipH="1">
              <a:off x="-1815" y="1838"/>
              <a:ext cx="4320" cy="638"/>
              <a:chOff x="-2" y="1562"/>
              <a:chExt cx="5762" cy="638"/>
            </a:xfrm>
          </p:grpSpPr>
          <p:sp>
            <p:nvSpPr>
              <p:cNvPr id="4107" name="Freeform 4"/>
              <p:cNvSpPr/>
              <p:nvPr/>
            </p:nvSpPr>
            <p:spPr>
              <a:xfrm rot="-5400000">
                <a:off x="2555" y="-990"/>
                <a:ext cx="624" cy="5745"/>
              </a:xfrm>
              <a:custGeom>
                <a:avLst/>
                <a:gdLst/>
                <a:ahLst/>
                <a:cxnLst>
                  <a:cxn ang="0">
                    <a:pos x="0" y="0"/>
                  </a:cxn>
                  <a:cxn ang="0">
                    <a:pos x="0" y="2147483646"/>
                  </a:cxn>
                  <a:cxn ang="0">
                    <a:pos x="1" y="2147483646"/>
                  </a:cxn>
                  <a:cxn ang="0">
                    <a:pos x="1" y="0"/>
                  </a:cxn>
                  <a:cxn ang="0">
                    <a:pos x="0" y="0"/>
                  </a:cxn>
                </a:cxnLst>
                <a:pathLst>
                  <a:path w="1000" h="720">
                    <a:moveTo>
                      <a:pt x="0" y="0"/>
                    </a:moveTo>
                    <a:lnTo>
                      <a:pt x="0" y="720"/>
                    </a:lnTo>
                    <a:lnTo>
                      <a:pt x="1000" y="720"/>
                    </a:lnTo>
                    <a:lnTo>
                      <a:pt x="1000" y="0"/>
                    </a:lnTo>
                    <a:lnTo>
                      <a:pt x="0" y="0"/>
                    </a:lnTo>
                    <a:close/>
                  </a:path>
                </a:pathLst>
              </a:custGeom>
              <a:solidFill>
                <a:schemeClr val="accent1">
                  <a:alpha val="100000"/>
                </a:schemeClr>
              </a:solidFill>
              <a:ln w="9525">
                <a:noFill/>
              </a:ln>
            </p:spPr>
            <p:txBody>
              <a:bodyPr/>
              <a:p>
                <a:endParaRPr lang="zh-CN" altLang="en-US"/>
              </a:p>
            </p:txBody>
          </p:sp>
          <p:sp>
            <p:nvSpPr>
              <p:cNvPr id="4108" name="Freeform 5"/>
              <p:cNvSpPr/>
              <p:nvPr/>
            </p:nvSpPr>
            <p:spPr>
              <a:xfrm rot="-5400000">
                <a:off x="1322" y="1669"/>
                <a:ext cx="624" cy="421"/>
              </a:xfrm>
              <a:custGeom>
                <a:avLst/>
                <a:gdLst/>
                <a:ahLst/>
                <a:cxnLst>
                  <a:cxn ang="0">
                    <a:pos x="0" y="0"/>
                  </a:cxn>
                  <a:cxn ang="0">
                    <a:pos x="0" y="1224279204"/>
                  </a:cxn>
                  <a:cxn ang="0">
                    <a:pos x="624" y="1224279204"/>
                  </a:cxn>
                  <a:cxn ang="0">
                    <a:pos x="624" y="0"/>
                  </a:cxn>
                  <a:cxn ang="0">
                    <a:pos x="0" y="0"/>
                  </a:cxn>
                </a:cxnLst>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alpha val="100000"/>
                </a:schemeClr>
              </a:solidFill>
              <a:ln w="9525">
                <a:noFill/>
              </a:ln>
            </p:spPr>
            <p:txBody>
              <a:bodyPr/>
              <a:p>
                <a:endParaRPr lang="zh-CN" altLang="en-US"/>
              </a:p>
            </p:txBody>
          </p:sp>
          <p:sp>
            <p:nvSpPr>
              <p:cNvPr id="4109" name="Freeform 6"/>
              <p:cNvSpPr/>
              <p:nvPr/>
            </p:nvSpPr>
            <p:spPr>
              <a:xfrm rot="-5400000">
                <a:off x="977" y="1670"/>
                <a:ext cx="624" cy="423"/>
              </a:xfrm>
              <a:custGeom>
                <a:avLst/>
                <a:gdLst/>
                <a:ahLst/>
                <a:cxnLst>
                  <a:cxn ang="0">
                    <a:pos x="0" y="0"/>
                  </a:cxn>
                  <a:cxn ang="0">
                    <a:pos x="0" y="1480027418"/>
                  </a:cxn>
                  <a:cxn ang="0">
                    <a:pos x="624" y="1480027418"/>
                  </a:cxn>
                  <a:cxn ang="0">
                    <a:pos x="624" y="0"/>
                  </a:cxn>
                  <a:cxn ang="0">
                    <a:pos x="0" y="0"/>
                  </a:cxn>
                </a:cxnLst>
                <a:pathLst>
                  <a:path w="624" h="317">
                    <a:moveTo>
                      <a:pt x="0" y="0"/>
                    </a:moveTo>
                    <a:lnTo>
                      <a:pt x="0" y="272"/>
                    </a:lnTo>
                    <a:cubicBezTo>
                      <a:pt x="104" y="317"/>
                      <a:pt x="432" y="240"/>
                      <a:pt x="624" y="272"/>
                    </a:cubicBezTo>
                    <a:lnTo>
                      <a:pt x="624" y="0"/>
                    </a:lnTo>
                    <a:lnTo>
                      <a:pt x="0" y="0"/>
                    </a:lnTo>
                    <a:close/>
                  </a:path>
                </a:pathLst>
              </a:custGeom>
              <a:solidFill>
                <a:schemeClr val="folHlink">
                  <a:alpha val="100000"/>
                </a:schemeClr>
              </a:solidFill>
              <a:ln w="9525">
                <a:noFill/>
              </a:ln>
            </p:spPr>
            <p:txBody>
              <a:bodyPr/>
              <a:p>
                <a:endParaRPr lang="zh-CN" altLang="en-US"/>
              </a:p>
            </p:txBody>
          </p:sp>
          <p:sp>
            <p:nvSpPr>
              <p:cNvPr id="4110" name="Freeform 7"/>
              <p:cNvSpPr/>
              <p:nvPr/>
            </p:nvSpPr>
            <p:spPr>
              <a:xfrm rot="-5400000">
                <a:off x="-61" y="1754"/>
                <a:ext cx="624" cy="255"/>
              </a:xfrm>
              <a:custGeom>
                <a:avLst/>
                <a:gdLst/>
                <a:ahLst/>
                <a:cxnLst>
                  <a:cxn ang="0">
                    <a:pos x="0" y="1"/>
                  </a:cxn>
                  <a:cxn ang="0">
                    <a:pos x="0" y="1"/>
                  </a:cxn>
                  <a:cxn ang="0">
                    <a:pos x="624" y="1"/>
                  </a:cxn>
                  <a:cxn ang="0">
                    <a:pos x="624" y="1"/>
                  </a:cxn>
                  <a:cxn ang="0">
                    <a:pos x="384" y="1"/>
                  </a:cxn>
                  <a:cxn ang="0">
                    <a:pos x="0" y="1"/>
                  </a:cxn>
                </a:cxnLst>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alpha val="100000"/>
                </a:schemeClr>
              </a:solidFill>
              <a:ln w="9525">
                <a:noFill/>
              </a:ln>
            </p:spPr>
            <p:txBody>
              <a:bodyPr/>
              <a:p>
                <a:endParaRPr lang="zh-CN" altLang="en-US"/>
              </a:p>
            </p:txBody>
          </p:sp>
          <p:sp>
            <p:nvSpPr>
              <p:cNvPr id="4111" name="Freeform 8"/>
              <p:cNvSpPr/>
              <p:nvPr/>
            </p:nvSpPr>
            <p:spPr>
              <a:xfrm rot="-5400000">
                <a:off x="663" y="1733"/>
                <a:ext cx="624" cy="293"/>
              </a:xfrm>
              <a:custGeom>
                <a:avLst/>
                <a:gdLst/>
                <a:ahLst/>
                <a:cxnLst>
                  <a:cxn ang="0">
                    <a:pos x="0" y="0"/>
                  </a:cxn>
                  <a:cxn ang="0">
                    <a:pos x="0" y="6"/>
                  </a:cxn>
                  <a:cxn ang="0">
                    <a:pos x="624" y="6"/>
                  </a:cxn>
                  <a:cxn ang="0">
                    <a:pos x="624" y="0"/>
                  </a:cxn>
                  <a:cxn ang="0">
                    <a:pos x="0" y="0"/>
                  </a:cxn>
                </a:cxnLst>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alpha val="100000"/>
                </a:schemeClr>
              </a:solidFill>
              <a:ln w="9525">
                <a:noFill/>
              </a:ln>
            </p:spPr>
            <p:txBody>
              <a:bodyPr/>
              <a:p>
                <a:endParaRPr lang="zh-CN" altLang="en-US"/>
              </a:p>
            </p:txBody>
          </p:sp>
          <p:sp>
            <p:nvSpPr>
              <p:cNvPr id="4112" name="Freeform 9"/>
              <p:cNvSpPr/>
              <p:nvPr/>
            </p:nvSpPr>
            <p:spPr>
              <a:xfrm rot="-5400000">
                <a:off x="440" y="1699"/>
                <a:ext cx="624" cy="364"/>
              </a:xfrm>
              <a:custGeom>
                <a:avLst/>
                <a:gdLst/>
                <a:ahLst/>
                <a:cxnLst>
                  <a:cxn ang="0">
                    <a:pos x="0" y="0"/>
                  </a:cxn>
                  <a:cxn ang="0">
                    <a:pos x="0" y="1554735555"/>
                  </a:cxn>
                  <a:cxn ang="0">
                    <a:pos x="240" y="1372574155"/>
                  </a:cxn>
                  <a:cxn ang="0">
                    <a:pos x="624" y="1554735555"/>
                  </a:cxn>
                  <a:cxn ang="0">
                    <a:pos x="624" y="0"/>
                  </a:cxn>
                  <a:cxn ang="0">
                    <a:pos x="0" y="0"/>
                  </a:cxn>
                </a:cxnLst>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alpha val="100000"/>
                </a:schemeClr>
              </a:solidFill>
              <a:ln w="9525">
                <a:noFill/>
              </a:ln>
            </p:spPr>
            <p:txBody>
              <a:bodyPr/>
              <a:p>
                <a:endParaRPr lang="zh-CN" altLang="en-US"/>
              </a:p>
            </p:txBody>
          </p:sp>
          <p:sp>
            <p:nvSpPr>
              <p:cNvPr id="4113" name="Freeform 10"/>
              <p:cNvSpPr/>
              <p:nvPr/>
            </p:nvSpPr>
            <p:spPr>
              <a:xfrm rot="-5400000">
                <a:off x="153" y="1728"/>
                <a:ext cx="632" cy="315"/>
              </a:xfrm>
              <a:custGeom>
                <a:avLst/>
                <a:gdLst/>
                <a:ahLst/>
                <a:cxnLst>
                  <a:cxn ang="0">
                    <a:pos x="8" y="3"/>
                  </a:cxn>
                  <a:cxn ang="0">
                    <a:pos x="8" y="3"/>
                  </a:cxn>
                  <a:cxn ang="0">
                    <a:pos x="248" y="3"/>
                  </a:cxn>
                  <a:cxn ang="0">
                    <a:pos x="632" y="3"/>
                  </a:cxn>
                  <a:cxn ang="0">
                    <a:pos x="632" y="3"/>
                  </a:cxn>
                  <a:cxn ang="0">
                    <a:pos x="104" y="3"/>
                  </a:cxn>
                  <a:cxn ang="0">
                    <a:pos x="8" y="3"/>
                  </a:cxn>
                </a:cxnLst>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alpha val="100000"/>
                </a:schemeClr>
              </a:solidFill>
              <a:ln w="9525">
                <a:noFill/>
              </a:ln>
            </p:spPr>
            <p:txBody>
              <a:bodyPr/>
              <a:p>
                <a:endParaRPr lang="zh-CN" altLang="en-US"/>
              </a:p>
            </p:txBody>
          </p:sp>
          <p:sp>
            <p:nvSpPr>
              <p:cNvPr id="4114" name="Freeform 11"/>
              <p:cNvSpPr/>
              <p:nvPr/>
            </p:nvSpPr>
            <p:spPr>
              <a:xfrm rot="-5400000">
                <a:off x="3205" y="1663"/>
                <a:ext cx="624" cy="420"/>
              </a:xfrm>
              <a:custGeom>
                <a:avLst/>
                <a:gdLst/>
                <a:ahLst/>
                <a:cxnLst>
                  <a:cxn ang="0">
                    <a:pos x="0" y="0"/>
                  </a:cxn>
                  <a:cxn ang="0">
                    <a:pos x="0" y="1153613108"/>
                  </a:cxn>
                  <a:cxn ang="0">
                    <a:pos x="624" y="1153613108"/>
                  </a:cxn>
                  <a:cxn ang="0">
                    <a:pos x="624" y="0"/>
                  </a:cxn>
                  <a:cxn ang="0">
                    <a:pos x="0" y="0"/>
                  </a:cxn>
                </a:cxnLst>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alpha val="100000"/>
                </a:schemeClr>
              </a:solidFill>
              <a:ln w="9525">
                <a:noFill/>
              </a:ln>
            </p:spPr>
            <p:txBody>
              <a:bodyPr/>
              <a:p>
                <a:endParaRPr lang="zh-CN" altLang="en-US"/>
              </a:p>
            </p:txBody>
          </p:sp>
          <p:sp>
            <p:nvSpPr>
              <p:cNvPr id="4115" name="Freeform 12"/>
              <p:cNvSpPr/>
              <p:nvPr/>
            </p:nvSpPr>
            <p:spPr>
              <a:xfrm rot="-5400000">
                <a:off x="2869" y="1664"/>
                <a:ext cx="624" cy="421"/>
              </a:xfrm>
              <a:custGeom>
                <a:avLst/>
                <a:gdLst/>
                <a:ahLst/>
                <a:cxnLst>
                  <a:cxn ang="0">
                    <a:pos x="0" y="0"/>
                  </a:cxn>
                  <a:cxn ang="0">
                    <a:pos x="0" y="1314658763"/>
                  </a:cxn>
                  <a:cxn ang="0">
                    <a:pos x="624" y="1314658763"/>
                  </a:cxn>
                  <a:cxn ang="0">
                    <a:pos x="624" y="0"/>
                  </a:cxn>
                  <a:cxn ang="0">
                    <a:pos x="0" y="0"/>
                  </a:cxn>
                </a:cxnLst>
                <a:pathLst>
                  <a:path w="624" h="317">
                    <a:moveTo>
                      <a:pt x="0" y="0"/>
                    </a:moveTo>
                    <a:lnTo>
                      <a:pt x="0" y="272"/>
                    </a:lnTo>
                    <a:cubicBezTo>
                      <a:pt x="104" y="317"/>
                      <a:pt x="432" y="240"/>
                      <a:pt x="624" y="272"/>
                    </a:cubicBezTo>
                    <a:lnTo>
                      <a:pt x="624" y="0"/>
                    </a:lnTo>
                    <a:lnTo>
                      <a:pt x="0" y="0"/>
                    </a:lnTo>
                    <a:close/>
                  </a:path>
                </a:pathLst>
              </a:custGeom>
              <a:solidFill>
                <a:schemeClr val="tx1">
                  <a:alpha val="100000"/>
                </a:schemeClr>
              </a:solidFill>
              <a:ln w="9525">
                <a:noFill/>
              </a:ln>
            </p:spPr>
            <p:txBody>
              <a:bodyPr/>
              <a:p>
                <a:endParaRPr lang="zh-CN" altLang="en-US"/>
              </a:p>
            </p:txBody>
          </p:sp>
          <p:sp>
            <p:nvSpPr>
              <p:cNvPr id="4116" name="Freeform 13"/>
              <p:cNvSpPr/>
              <p:nvPr/>
            </p:nvSpPr>
            <p:spPr>
              <a:xfrm rot="-5400000">
                <a:off x="1829" y="1747"/>
                <a:ext cx="624" cy="256"/>
              </a:xfrm>
              <a:custGeom>
                <a:avLst/>
                <a:gdLst/>
                <a:ahLst/>
                <a:cxnLst>
                  <a:cxn ang="0">
                    <a:pos x="0" y="1"/>
                  </a:cxn>
                  <a:cxn ang="0">
                    <a:pos x="0" y="1"/>
                  </a:cxn>
                  <a:cxn ang="0">
                    <a:pos x="624" y="1"/>
                  </a:cxn>
                  <a:cxn ang="0">
                    <a:pos x="624" y="1"/>
                  </a:cxn>
                  <a:cxn ang="0">
                    <a:pos x="384" y="1"/>
                  </a:cxn>
                  <a:cxn ang="0">
                    <a:pos x="0" y="1"/>
                  </a:cxn>
                </a:cxnLst>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alpha val="100000"/>
                </a:schemeClr>
              </a:solidFill>
              <a:ln w="9525">
                <a:noFill/>
              </a:ln>
            </p:spPr>
            <p:txBody>
              <a:bodyPr/>
              <a:p>
                <a:endParaRPr lang="zh-CN" altLang="en-US"/>
              </a:p>
            </p:txBody>
          </p:sp>
          <p:sp>
            <p:nvSpPr>
              <p:cNvPr id="4117" name="Freeform 14"/>
              <p:cNvSpPr/>
              <p:nvPr/>
            </p:nvSpPr>
            <p:spPr>
              <a:xfrm rot="-5400000">
                <a:off x="2549" y="1729"/>
                <a:ext cx="624" cy="292"/>
              </a:xfrm>
              <a:custGeom>
                <a:avLst/>
                <a:gdLst/>
                <a:ahLst/>
                <a:cxnLst>
                  <a:cxn ang="0">
                    <a:pos x="0" y="0"/>
                  </a:cxn>
                  <a:cxn ang="0">
                    <a:pos x="0" y="6"/>
                  </a:cxn>
                  <a:cxn ang="0">
                    <a:pos x="624" y="6"/>
                  </a:cxn>
                  <a:cxn ang="0">
                    <a:pos x="624" y="0"/>
                  </a:cxn>
                  <a:cxn ang="0">
                    <a:pos x="0" y="0"/>
                  </a:cxn>
                </a:cxnLst>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alpha val="100000"/>
                </a:schemeClr>
              </a:solidFill>
              <a:ln w="9525">
                <a:noFill/>
              </a:ln>
            </p:spPr>
            <p:txBody>
              <a:bodyPr/>
              <a:p>
                <a:endParaRPr lang="zh-CN" altLang="en-US"/>
              </a:p>
            </p:txBody>
          </p:sp>
          <p:sp>
            <p:nvSpPr>
              <p:cNvPr id="4118" name="Freeform 15"/>
              <p:cNvSpPr/>
              <p:nvPr/>
            </p:nvSpPr>
            <p:spPr>
              <a:xfrm rot="-5400000">
                <a:off x="2330" y="1695"/>
                <a:ext cx="624" cy="360"/>
              </a:xfrm>
              <a:custGeom>
                <a:avLst/>
                <a:gdLst/>
                <a:ahLst/>
                <a:cxnLst>
                  <a:cxn ang="0">
                    <a:pos x="0" y="0"/>
                  </a:cxn>
                  <a:cxn ang="0">
                    <a:pos x="0" y="1103599824"/>
                  </a:cxn>
                  <a:cxn ang="0">
                    <a:pos x="240" y="975664144"/>
                  </a:cxn>
                  <a:cxn ang="0">
                    <a:pos x="624" y="1103599824"/>
                  </a:cxn>
                  <a:cxn ang="0">
                    <a:pos x="624" y="0"/>
                  </a:cxn>
                  <a:cxn ang="0">
                    <a:pos x="0" y="0"/>
                  </a:cxn>
                </a:cxnLst>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alpha val="100000"/>
                </a:schemeClr>
              </a:solidFill>
              <a:ln w="9525">
                <a:noFill/>
              </a:ln>
            </p:spPr>
            <p:txBody>
              <a:bodyPr/>
              <a:p>
                <a:endParaRPr lang="zh-CN" altLang="en-US"/>
              </a:p>
            </p:txBody>
          </p:sp>
          <p:sp>
            <p:nvSpPr>
              <p:cNvPr id="4119" name="Freeform 16"/>
              <p:cNvSpPr/>
              <p:nvPr/>
            </p:nvSpPr>
            <p:spPr>
              <a:xfrm rot="-5400000">
                <a:off x="2041" y="1721"/>
                <a:ext cx="632" cy="316"/>
              </a:xfrm>
              <a:custGeom>
                <a:avLst/>
                <a:gdLst/>
                <a:ahLst/>
                <a:cxnLst>
                  <a:cxn ang="0">
                    <a:pos x="8" y="3"/>
                  </a:cxn>
                  <a:cxn ang="0">
                    <a:pos x="8" y="3"/>
                  </a:cxn>
                  <a:cxn ang="0">
                    <a:pos x="248" y="3"/>
                  </a:cxn>
                  <a:cxn ang="0">
                    <a:pos x="632" y="3"/>
                  </a:cxn>
                  <a:cxn ang="0">
                    <a:pos x="632" y="3"/>
                  </a:cxn>
                  <a:cxn ang="0">
                    <a:pos x="104" y="3"/>
                  </a:cxn>
                  <a:cxn ang="0">
                    <a:pos x="8" y="3"/>
                  </a:cxn>
                </a:cxnLst>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alpha val="100000"/>
                </a:schemeClr>
              </a:solidFill>
              <a:ln w="9525">
                <a:noFill/>
              </a:ln>
            </p:spPr>
            <p:txBody>
              <a:bodyPr/>
              <a:p>
                <a:endParaRPr lang="zh-CN" altLang="en-US"/>
              </a:p>
            </p:txBody>
          </p:sp>
          <p:sp>
            <p:nvSpPr>
              <p:cNvPr id="4120" name="Freeform 17"/>
              <p:cNvSpPr/>
              <p:nvPr/>
            </p:nvSpPr>
            <p:spPr>
              <a:xfrm rot="-5400000">
                <a:off x="4073" y="1667"/>
                <a:ext cx="624" cy="421"/>
              </a:xfrm>
              <a:custGeom>
                <a:avLst/>
                <a:gdLst/>
                <a:ahLst/>
                <a:cxnLst>
                  <a:cxn ang="0">
                    <a:pos x="0" y="0"/>
                  </a:cxn>
                  <a:cxn ang="0">
                    <a:pos x="0" y="1224279204"/>
                  </a:cxn>
                  <a:cxn ang="0">
                    <a:pos x="624" y="1224279204"/>
                  </a:cxn>
                  <a:cxn ang="0">
                    <a:pos x="624" y="0"/>
                  </a:cxn>
                  <a:cxn ang="0">
                    <a:pos x="0" y="0"/>
                  </a:cxn>
                </a:cxnLst>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alpha val="100000"/>
                </a:schemeClr>
              </a:solidFill>
              <a:ln w="9525">
                <a:noFill/>
              </a:ln>
            </p:spPr>
            <p:txBody>
              <a:bodyPr/>
              <a:p>
                <a:endParaRPr lang="zh-CN" altLang="en-US"/>
              </a:p>
            </p:txBody>
          </p:sp>
          <p:sp>
            <p:nvSpPr>
              <p:cNvPr id="4121" name="Freeform 18"/>
              <p:cNvSpPr/>
              <p:nvPr/>
            </p:nvSpPr>
            <p:spPr>
              <a:xfrm rot="-5400000">
                <a:off x="3728" y="1668"/>
                <a:ext cx="624" cy="423"/>
              </a:xfrm>
              <a:custGeom>
                <a:avLst/>
                <a:gdLst/>
                <a:ahLst/>
                <a:cxnLst>
                  <a:cxn ang="0">
                    <a:pos x="0" y="0"/>
                  </a:cxn>
                  <a:cxn ang="0">
                    <a:pos x="0" y="1480027418"/>
                  </a:cxn>
                  <a:cxn ang="0">
                    <a:pos x="624" y="1480027418"/>
                  </a:cxn>
                  <a:cxn ang="0">
                    <a:pos x="624" y="0"/>
                  </a:cxn>
                  <a:cxn ang="0">
                    <a:pos x="0" y="0"/>
                  </a:cxn>
                </a:cxnLst>
                <a:pathLst>
                  <a:path w="624" h="317">
                    <a:moveTo>
                      <a:pt x="0" y="0"/>
                    </a:moveTo>
                    <a:lnTo>
                      <a:pt x="0" y="272"/>
                    </a:lnTo>
                    <a:cubicBezTo>
                      <a:pt x="104" y="317"/>
                      <a:pt x="432" y="240"/>
                      <a:pt x="624" y="272"/>
                    </a:cubicBezTo>
                    <a:lnTo>
                      <a:pt x="624" y="0"/>
                    </a:lnTo>
                    <a:lnTo>
                      <a:pt x="0" y="0"/>
                    </a:lnTo>
                    <a:close/>
                  </a:path>
                </a:pathLst>
              </a:custGeom>
              <a:solidFill>
                <a:schemeClr val="tx2">
                  <a:alpha val="100000"/>
                </a:schemeClr>
              </a:solidFill>
              <a:ln w="9525">
                <a:noFill/>
              </a:ln>
            </p:spPr>
            <p:txBody>
              <a:bodyPr/>
              <a:p>
                <a:endParaRPr lang="zh-CN" altLang="en-US"/>
              </a:p>
            </p:txBody>
          </p:sp>
          <p:sp>
            <p:nvSpPr>
              <p:cNvPr id="4122" name="Freeform 19"/>
              <p:cNvSpPr/>
              <p:nvPr/>
            </p:nvSpPr>
            <p:spPr>
              <a:xfrm rot="-5400000">
                <a:off x="4575" y="1747"/>
                <a:ext cx="624" cy="255"/>
              </a:xfrm>
              <a:custGeom>
                <a:avLst/>
                <a:gdLst/>
                <a:ahLst/>
                <a:cxnLst>
                  <a:cxn ang="0">
                    <a:pos x="0" y="1"/>
                  </a:cxn>
                  <a:cxn ang="0">
                    <a:pos x="0" y="1"/>
                  </a:cxn>
                  <a:cxn ang="0">
                    <a:pos x="624" y="1"/>
                  </a:cxn>
                  <a:cxn ang="0">
                    <a:pos x="624" y="1"/>
                  </a:cxn>
                  <a:cxn ang="0">
                    <a:pos x="384" y="1"/>
                  </a:cxn>
                  <a:cxn ang="0">
                    <a:pos x="0" y="1"/>
                  </a:cxn>
                </a:cxnLst>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alpha val="100000"/>
                </a:schemeClr>
              </a:solidFill>
              <a:ln w="9525">
                <a:noFill/>
              </a:ln>
            </p:spPr>
            <p:txBody>
              <a:bodyPr/>
              <a:p>
                <a:endParaRPr lang="zh-CN" altLang="en-US"/>
              </a:p>
            </p:txBody>
          </p:sp>
          <p:sp>
            <p:nvSpPr>
              <p:cNvPr id="4123" name="Freeform 20"/>
              <p:cNvSpPr/>
              <p:nvPr/>
            </p:nvSpPr>
            <p:spPr>
              <a:xfrm>
                <a:off x="5469" y="1562"/>
                <a:ext cx="291" cy="625"/>
              </a:xfrm>
              <a:custGeom>
                <a:avLst/>
                <a:gdLst/>
                <a:ahLst/>
                <a:cxnLst>
                  <a:cxn ang="0">
                    <a:pos x="0" y="624"/>
                  </a:cxn>
                  <a:cxn ang="0">
                    <a:pos x="291" y="625"/>
                  </a:cxn>
                  <a:cxn ang="0">
                    <a:pos x="291" y="6"/>
                  </a:cxn>
                  <a:cxn ang="0">
                    <a:pos x="0" y="0"/>
                  </a:cxn>
                  <a:cxn ang="0">
                    <a:pos x="0" y="624"/>
                  </a:cxn>
                </a:cxnLst>
                <a:pathLst>
                  <a:path w="291" h="625">
                    <a:moveTo>
                      <a:pt x="0" y="624"/>
                    </a:moveTo>
                    <a:lnTo>
                      <a:pt x="291" y="625"/>
                    </a:lnTo>
                    <a:lnTo>
                      <a:pt x="291" y="6"/>
                    </a:lnTo>
                    <a:lnTo>
                      <a:pt x="0" y="0"/>
                    </a:lnTo>
                    <a:cubicBezTo>
                      <a:pt x="39" y="384"/>
                      <a:pt x="0" y="494"/>
                      <a:pt x="0" y="624"/>
                    </a:cubicBezTo>
                    <a:close/>
                  </a:path>
                </a:pathLst>
              </a:custGeom>
              <a:solidFill>
                <a:schemeClr val="tx1">
                  <a:alpha val="100000"/>
                </a:schemeClr>
              </a:solidFill>
              <a:ln w="9525">
                <a:noFill/>
              </a:ln>
            </p:spPr>
            <p:txBody>
              <a:bodyPr/>
              <a:p>
                <a:endParaRPr lang="zh-CN" altLang="en-US"/>
              </a:p>
            </p:txBody>
          </p:sp>
          <p:sp>
            <p:nvSpPr>
              <p:cNvPr id="4124" name="Freeform 21"/>
              <p:cNvSpPr/>
              <p:nvPr/>
            </p:nvSpPr>
            <p:spPr>
              <a:xfrm rot="-5400000">
                <a:off x="5077" y="1692"/>
                <a:ext cx="624" cy="361"/>
              </a:xfrm>
              <a:custGeom>
                <a:avLst/>
                <a:gdLst/>
                <a:ahLst/>
                <a:cxnLst>
                  <a:cxn ang="0">
                    <a:pos x="0" y="0"/>
                  </a:cxn>
                  <a:cxn ang="0">
                    <a:pos x="0" y="1182849565"/>
                  </a:cxn>
                  <a:cxn ang="0">
                    <a:pos x="240" y="1045724466"/>
                  </a:cxn>
                  <a:cxn ang="0">
                    <a:pos x="624" y="1182849565"/>
                  </a:cxn>
                  <a:cxn ang="0">
                    <a:pos x="624" y="0"/>
                  </a:cxn>
                  <a:cxn ang="0">
                    <a:pos x="0" y="0"/>
                  </a:cxn>
                </a:cxnLst>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alpha val="100000"/>
                </a:schemeClr>
              </a:solidFill>
              <a:ln w="9525">
                <a:noFill/>
              </a:ln>
            </p:spPr>
            <p:txBody>
              <a:bodyPr/>
              <a:p>
                <a:endParaRPr lang="zh-CN" altLang="en-US"/>
              </a:p>
            </p:txBody>
          </p:sp>
          <p:sp>
            <p:nvSpPr>
              <p:cNvPr id="4125" name="Freeform 22"/>
              <p:cNvSpPr/>
              <p:nvPr/>
            </p:nvSpPr>
            <p:spPr>
              <a:xfrm rot="-5400000">
                <a:off x="4791" y="1719"/>
                <a:ext cx="632" cy="316"/>
              </a:xfrm>
              <a:custGeom>
                <a:avLst/>
                <a:gdLst/>
                <a:ahLst/>
                <a:cxnLst>
                  <a:cxn ang="0">
                    <a:pos x="8" y="3"/>
                  </a:cxn>
                  <a:cxn ang="0">
                    <a:pos x="8" y="3"/>
                  </a:cxn>
                  <a:cxn ang="0">
                    <a:pos x="248" y="3"/>
                  </a:cxn>
                  <a:cxn ang="0">
                    <a:pos x="632" y="3"/>
                  </a:cxn>
                  <a:cxn ang="0">
                    <a:pos x="632" y="3"/>
                  </a:cxn>
                  <a:cxn ang="0">
                    <a:pos x="104" y="3"/>
                  </a:cxn>
                  <a:cxn ang="0">
                    <a:pos x="8" y="3"/>
                  </a:cxn>
                </a:cxnLst>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alpha val="100000"/>
                </a:schemeClr>
              </a:solidFill>
              <a:ln w="9525">
                <a:noFill/>
              </a:ln>
            </p:spPr>
            <p:txBody>
              <a:bodyPr/>
              <a:p>
                <a:endParaRPr lang="zh-CN" altLang="en-US"/>
              </a:p>
            </p:txBody>
          </p:sp>
        </p:grpSp>
        <p:sp>
          <p:nvSpPr>
            <p:cNvPr id="4105" name="Freeform 23"/>
            <p:cNvSpPr/>
            <p:nvPr/>
          </p:nvSpPr>
          <p:spPr>
            <a:xfrm rot="-5400000" flipH="1">
              <a:off x="-1954" y="1951"/>
              <a:ext cx="4320" cy="412"/>
            </a:xfrm>
            <a:custGeom>
              <a:avLst/>
              <a:gdLst/>
              <a:ahLst/>
              <a:cxnLst>
                <a:cxn ang="0">
                  <a:pos x="0" y="7641"/>
                </a:cxn>
                <a:cxn ang="0">
                  <a:pos x="1" y="7304"/>
                </a:cxn>
                <a:cxn ang="0">
                  <a:pos x="1" y="4"/>
                </a:cxn>
                <a:cxn ang="0">
                  <a:pos x="0" y="0"/>
                </a:cxn>
                <a:cxn ang="0">
                  <a:pos x="0" y="7641"/>
                </a:cxn>
              </a:cxnLst>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alpha val="100000"/>
                  </a:schemeClr>
                </a:gs>
                <a:gs pos="100000">
                  <a:srgbClr val="767676">
                    <a:alpha val="100000"/>
                  </a:srgbClr>
                </a:gs>
              </a:gsLst>
              <a:lin ang="0" scaled="1"/>
              <a:tileRect/>
            </a:gradFill>
            <a:ln w="9525">
              <a:noFill/>
            </a:ln>
          </p:spPr>
          <p:txBody>
            <a:bodyPr/>
            <a:p>
              <a:endParaRPr lang="zh-CN" altLang="en-US"/>
            </a:p>
          </p:txBody>
        </p:sp>
        <p:sp>
          <p:nvSpPr>
            <p:cNvPr id="4106" name="Freeform 24"/>
            <p:cNvSpPr/>
            <p:nvPr/>
          </p:nvSpPr>
          <p:spPr>
            <a:xfrm rot="-5400000" flipH="1">
              <a:off x="-1584" y="2062"/>
              <a:ext cx="4319" cy="189"/>
            </a:xfrm>
            <a:custGeom>
              <a:avLst/>
              <a:gdLst/>
              <a:ahLst/>
              <a:cxnLst>
                <a:cxn ang="0">
                  <a:pos x="0" y="28"/>
                </a:cxn>
                <a:cxn ang="0">
                  <a:pos x="1" y="0"/>
                </a:cxn>
                <a:cxn ang="0">
                  <a:pos x="1" y="189"/>
                </a:cxn>
                <a:cxn ang="0">
                  <a:pos x="1" y="189"/>
                </a:cxn>
                <a:cxn ang="0">
                  <a:pos x="0" y="28"/>
                </a:cxn>
              </a:cxnLst>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alpha val="100000"/>
                  </a:srgbClr>
                </a:gs>
                <a:gs pos="100000">
                  <a:schemeClr val="bg1">
                    <a:alpha val="100000"/>
                  </a:schemeClr>
                </a:gs>
              </a:gsLst>
              <a:lin ang="0" scaled="1"/>
              <a:tileRect/>
            </a:gradFill>
            <a:ln w="9525">
              <a:noFill/>
            </a:ln>
          </p:spPr>
          <p:txBody>
            <a:bodyPr/>
            <a:p>
              <a:endParaRPr lang="zh-CN" altLang="en-US"/>
            </a:p>
          </p:txBody>
        </p:sp>
      </p:grpSp>
      <p:sp>
        <p:nvSpPr>
          <p:cNvPr id="4099" name="Rectangle 25"/>
          <p:cNvSpPr>
            <a:spLocks noGrp="1"/>
          </p:cNvSpPr>
          <p:nvPr>
            <p:ph type="title"/>
          </p:nvPr>
        </p:nvSpPr>
        <p:spPr>
          <a:xfrm>
            <a:off x="1173163" y="4572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100" name="Rectangle 26"/>
          <p:cNvSpPr>
            <a:spLocks noGrp="1"/>
          </p:cNvSpPr>
          <p:nvPr>
            <p:ph type="body" idx="1"/>
          </p:nvPr>
        </p:nvSpPr>
        <p:spPr>
          <a:xfrm>
            <a:off x="1173163"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51" name="Rectangle 27"/>
          <p:cNvSpPr>
            <a:spLocks noGrp="1" noChangeArrowheads="1"/>
          </p:cNvSpPr>
          <p:nvPr>
            <p:ph type="dt" sz="half" idx="2"/>
          </p:nvPr>
        </p:nvSpPr>
        <p:spPr bwMode="auto">
          <a:xfrm>
            <a:off x="1173163" y="6265863"/>
            <a:ext cx="1905000" cy="457200"/>
          </a:xfrm>
          <a:prstGeom prst="rect">
            <a:avLst/>
          </a:prstGeom>
          <a:noFill/>
          <a:ln>
            <a:noFill/>
          </a:ln>
        </p:spPr>
        <p:txBody>
          <a:bodyPr vert="horz" wrap="square" lIns="91440" tIns="45720" rIns="91440" bIns="45720" numCol="1" anchor="t" anchorCtr="0" compatLnSpc="1"/>
          <a:lstStyle>
            <a:lvl1pPr eaLnBrk="1" hangingPunct="1">
              <a:spcBef>
                <a:spcPct val="50000"/>
              </a:spcBef>
              <a:defRPr kumimoji="0" sz="1400">
                <a:solidFill>
                  <a:srgbClr val="000000"/>
                </a:solidFill>
                <a:latin typeface="+mn-lt"/>
                <a:ea typeface="等线" panose="02010600030101010101" pitchFamily="2" charset="-122"/>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1052" name="Rectangle 28"/>
          <p:cNvSpPr>
            <a:spLocks noGrp="1" noChangeArrowheads="1"/>
          </p:cNvSpPr>
          <p:nvPr>
            <p:ph type="ftr" sz="quarter" idx="3"/>
          </p:nvPr>
        </p:nvSpPr>
        <p:spPr bwMode="auto">
          <a:xfrm>
            <a:off x="3581400" y="6248400"/>
            <a:ext cx="2895600" cy="457200"/>
          </a:xfrm>
          <a:prstGeom prst="rect">
            <a:avLst/>
          </a:prstGeom>
          <a:noFill/>
          <a:ln>
            <a:noFill/>
          </a:ln>
        </p:spPr>
        <p:txBody>
          <a:bodyPr vert="horz" wrap="square" lIns="91440" tIns="45720" rIns="91440" bIns="45720" numCol="1" anchor="t" anchorCtr="0" compatLnSpc="1"/>
          <a:lstStyle>
            <a:lvl1pPr algn="ctr" eaLnBrk="1" hangingPunct="1">
              <a:spcBef>
                <a:spcPct val="50000"/>
              </a:spcBef>
              <a:defRPr kumimoji="0" sz="1400">
                <a:solidFill>
                  <a:srgbClr val="000000"/>
                </a:solidFill>
                <a:latin typeface="+mn-lt"/>
                <a:ea typeface="等线" panose="02010600030101010101" pitchFamily="2" charset="-122"/>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等线" panose="02010600030101010101" pitchFamily="2" charset="-122"/>
              <a:cs typeface="+mn-cs"/>
            </a:endParaRPr>
          </a:p>
        </p:txBody>
      </p:sp>
      <p:sp>
        <p:nvSpPr>
          <p:cNvPr id="1053" name="Rectangle 29"/>
          <p:cNvSpPr>
            <a:spLocks noGrp="1" noChangeArrowheads="1"/>
          </p:cNvSpPr>
          <p:nvPr>
            <p:ph type="sldNum" sz="quarter" idx="4"/>
          </p:nvPr>
        </p:nvSpPr>
        <p:spPr bwMode="auto">
          <a:xfrm>
            <a:off x="7010400" y="6248400"/>
            <a:ext cx="1905000" cy="457200"/>
          </a:xfrm>
          <a:prstGeom prst="rect">
            <a:avLst/>
          </a:prstGeom>
          <a:noFill/>
          <a:ln>
            <a:noFill/>
          </a:ln>
        </p:spPr>
        <p:txBody>
          <a:bodyPr vert="horz" wrap="square" lIns="91440" tIns="45720" rIns="91440" bIns="45720" numCol="1" anchor="t" anchorCtr="0" compatLnSpc="1"/>
          <a:lstStyle>
            <a:lvl1pPr algn="r" eaLnBrk="1" hangingPunct="1">
              <a:spcBef>
                <a:spcPct val="50000"/>
              </a:spcBef>
              <a:defRPr sz="1400">
                <a:solidFill>
                  <a:srgbClr val="000000"/>
                </a:solidFill>
                <a:ea typeface="等线" panose="02010600030101010101" pitchFamily="2" charset="-122"/>
              </a:defRPr>
            </a:lvl1pPr>
          </a:lstStyle>
          <a:p>
            <a:pPr marL="0" marR="0" lvl="0" indent="0" algn="r" defTabSz="914400" rtl="0" eaLnBrk="1" fontAlgn="base" latinLnBrk="0" hangingPunct="1">
              <a:lnSpc>
                <a:spcPct val="100000"/>
              </a:lnSpc>
              <a:spcBef>
                <a:spcPct val="50000"/>
              </a:spcBef>
              <a:spcAft>
                <a:spcPct val="0"/>
              </a:spcAft>
              <a:buClrTx/>
              <a:buSzTx/>
              <a:buFontTx/>
              <a:buNone/>
              <a:defRPr/>
            </a:pPr>
            <a:fld id="{18F8FCC5-2DA0-46DB-A91B-75522BBBC996}"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fld>
            <a:endPar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l" rtl="0" eaLnBrk="0" fontAlgn="base" hangingPunct="0">
        <a:spcBef>
          <a:spcPct val="0"/>
        </a:spcBef>
        <a:spcAft>
          <a:spcPct val="0"/>
        </a:spcAft>
        <a:defRPr kumimoji="1" sz="4400" kern="1200">
          <a:solidFill>
            <a:schemeClr val="tx2"/>
          </a:solidFill>
          <a:latin typeface="+mj-lt"/>
          <a:ea typeface="等线" panose="02010600030101010101" pitchFamily="2" charset="-122"/>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等线" panose="02010600030101010101" pitchFamily="2" charset="-122"/>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等线" panose="02010600030101010101" pitchFamily="2" charset="-122"/>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等线" panose="02010600030101010101" pitchFamily="2" charset="-122"/>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等线" panose="02010600030101010101" pitchFamily="2" charset="-122"/>
        </a:defRPr>
      </a:lvl5pPr>
      <a:lvl6pPr marL="457200" algn="l"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kern="1200">
          <a:solidFill>
            <a:schemeClr val="tx1"/>
          </a:solidFill>
          <a:latin typeface="+mn-lt"/>
          <a:ea typeface="等线" panose="02010600030101010101" pitchFamily="2"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等线" panose="02010600030101010101" pitchFamily="2"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等线" panose="02010600030101010101" pitchFamily="2"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等线" panose="02010600030101010101" pitchFamily="2"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等线"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grpSp>
        <p:nvGrpSpPr>
          <p:cNvPr id="5122" name="Group 2"/>
          <p:cNvGrpSpPr/>
          <p:nvPr/>
        </p:nvGrpSpPr>
        <p:grpSpPr>
          <a:xfrm>
            <a:off x="0" y="0"/>
            <a:ext cx="3200400" cy="6858000"/>
            <a:chOff x="0" y="0"/>
            <a:chExt cx="2016" cy="4320"/>
          </a:xfrm>
        </p:grpSpPr>
        <p:sp>
          <p:nvSpPr>
            <p:cNvPr id="5132" name="Rectangle 3"/>
            <p:cNvSpPr>
              <a:spLocks noChangeArrowheads="1"/>
            </p:cNvSpPr>
            <p:nvPr/>
          </p:nvSpPr>
          <p:spPr bwMode="auto">
            <a:xfrm>
              <a:off x="0" y="0"/>
              <a:ext cx="480" cy="4320"/>
            </a:xfrm>
            <a:prstGeom prst="rect">
              <a:avLst/>
            </a:prstGeom>
            <a:solidFill>
              <a:schemeClr val="accent1"/>
            </a:solidFill>
            <a:ln>
              <a:noFill/>
            </a:ln>
            <a:effectLst/>
          </p:spPr>
          <p:txBody>
            <a:bodyPr wrap="none" anchor="ctr"/>
            <a:lstStyle>
              <a:lvl1pPr>
                <a:defRPr>
                  <a:solidFill>
                    <a:schemeClr val="tx1"/>
                  </a:solidFill>
                  <a:latin typeface="宋体" panose="02010600030101010101" pitchFamily="2" charset="-122"/>
                </a:defRPr>
              </a:lvl1pPr>
              <a:lvl2pPr marL="742950" indent="-285750">
                <a:defRPr>
                  <a:solidFill>
                    <a:schemeClr val="tx1"/>
                  </a:solidFill>
                  <a:latin typeface="宋体" panose="02010600030101010101" pitchFamily="2" charset="-122"/>
                </a:defRPr>
              </a:lvl2pPr>
              <a:lvl3pPr marL="1143000" indent="-228600">
                <a:defRPr>
                  <a:solidFill>
                    <a:schemeClr val="tx1"/>
                  </a:solidFill>
                  <a:latin typeface="宋体" panose="02010600030101010101" pitchFamily="2" charset="-122"/>
                </a:defRPr>
              </a:lvl3pPr>
              <a:lvl4pPr marL="1600200" indent="-228600">
                <a:defRPr>
                  <a:solidFill>
                    <a:schemeClr val="tx1"/>
                  </a:solidFill>
                  <a:latin typeface="宋体" panose="02010600030101010101" pitchFamily="2" charset="-122"/>
                </a:defRPr>
              </a:lvl4pPr>
              <a:lvl5pPr marL="2057400" indent="-22860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003366"/>
                </a:solidFill>
                <a:effectLst/>
                <a:uLnTx/>
                <a:uFillTx/>
                <a:latin typeface="Arial" panose="020B0604020202020204" pitchFamily="34" charset="0"/>
                <a:ea typeface="等线" panose="02010600030101010101" pitchFamily="2" charset="-122"/>
                <a:cs typeface="+mn-cs"/>
              </a:endParaRPr>
            </a:p>
          </p:txBody>
        </p:sp>
        <p:sp>
          <p:nvSpPr>
            <p:cNvPr id="5133" name="Rectangle 4"/>
            <p:cNvSpPr>
              <a:spLocks noChangeArrowheads="1"/>
            </p:cNvSpPr>
            <p:nvPr/>
          </p:nvSpPr>
          <p:spPr bwMode="auto">
            <a:xfrm>
              <a:off x="432" y="0"/>
              <a:ext cx="1584" cy="672"/>
            </a:xfrm>
            <a:prstGeom prst="rect">
              <a:avLst/>
            </a:prstGeom>
            <a:solidFill>
              <a:schemeClr val="accent1"/>
            </a:solidFill>
            <a:ln>
              <a:noFill/>
            </a:ln>
            <a:effectLst/>
          </p:spPr>
          <p:txBody>
            <a:bodyPr wrap="none" anchor="ctr"/>
            <a:lstStyle>
              <a:lvl1pPr>
                <a:defRPr>
                  <a:solidFill>
                    <a:schemeClr val="tx1"/>
                  </a:solidFill>
                  <a:latin typeface="宋体" panose="02010600030101010101" pitchFamily="2" charset="-122"/>
                </a:defRPr>
              </a:lvl1pPr>
              <a:lvl2pPr marL="742950" indent="-285750">
                <a:defRPr>
                  <a:solidFill>
                    <a:schemeClr val="tx1"/>
                  </a:solidFill>
                  <a:latin typeface="宋体" panose="02010600030101010101" pitchFamily="2" charset="-122"/>
                </a:defRPr>
              </a:lvl2pPr>
              <a:lvl3pPr marL="1143000" indent="-228600">
                <a:defRPr>
                  <a:solidFill>
                    <a:schemeClr val="tx1"/>
                  </a:solidFill>
                  <a:latin typeface="宋体" panose="02010600030101010101" pitchFamily="2" charset="-122"/>
                </a:defRPr>
              </a:lvl3pPr>
              <a:lvl4pPr marL="1600200" indent="-228600">
                <a:defRPr>
                  <a:solidFill>
                    <a:schemeClr val="tx1"/>
                  </a:solidFill>
                  <a:latin typeface="宋体" panose="02010600030101010101" pitchFamily="2" charset="-122"/>
                </a:defRPr>
              </a:lvl4pPr>
              <a:lvl5pPr marL="2057400" indent="-22860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003366"/>
                </a:solidFill>
                <a:effectLst/>
                <a:uLnTx/>
                <a:uFillTx/>
                <a:latin typeface="Arial" panose="020B0604020202020204" pitchFamily="34" charset="0"/>
                <a:ea typeface="等线" panose="02010600030101010101" pitchFamily="2" charset="-122"/>
                <a:cs typeface="+mn-cs"/>
              </a:endParaRPr>
            </a:p>
          </p:txBody>
        </p:sp>
      </p:grpSp>
      <p:sp>
        <p:nvSpPr>
          <p:cNvPr id="5123" name="AutoShape 5"/>
          <p:cNvSpPr>
            <a:spLocks noChangeArrowheads="1"/>
          </p:cNvSpPr>
          <p:nvPr/>
        </p:nvSpPr>
        <p:spPr bwMode="auto">
          <a:xfrm>
            <a:off x="762000" y="762000"/>
            <a:ext cx="5105400" cy="609600"/>
          </a:xfrm>
          <a:prstGeom prst="roundRect">
            <a:avLst>
              <a:gd name="adj" fmla="val 50000"/>
            </a:avLst>
          </a:prstGeom>
          <a:solidFill>
            <a:schemeClr val="bg1"/>
          </a:solidFill>
          <a:ln>
            <a:noFill/>
          </a:ln>
          <a:effectLst/>
        </p:spPr>
        <p:txBody>
          <a:bodyPr wrap="none" anchor="ctr"/>
          <a:lstStyle>
            <a:lvl1pPr>
              <a:defRPr>
                <a:solidFill>
                  <a:schemeClr val="tx1"/>
                </a:solidFill>
                <a:latin typeface="宋体" panose="02010600030101010101" pitchFamily="2" charset="-122"/>
              </a:defRPr>
            </a:lvl1pPr>
            <a:lvl2pPr marL="742950" indent="-285750">
              <a:defRPr>
                <a:solidFill>
                  <a:schemeClr val="tx1"/>
                </a:solidFill>
                <a:latin typeface="宋体" panose="02010600030101010101" pitchFamily="2" charset="-122"/>
              </a:defRPr>
            </a:lvl2pPr>
            <a:lvl3pPr marL="1143000" indent="-228600">
              <a:defRPr>
                <a:solidFill>
                  <a:schemeClr val="tx1"/>
                </a:solidFill>
                <a:latin typeface="宋体" panose="02010600030101010101" pitchFamily="2" charset="-122"/>
              </a:defRPr>
            </a:lvl3pPr>
            <a:lvl4pPr marL="1600200" indent="-228600">
              <a:defRPr>
                <a:solidFill>
                  <a:schemeClr val="tx1"/>
                </a:solidFill>
                <a:latin typeface="宋体" panose="02010600030101010101" pitchFamily="2" charset="-122"/>
              </a:defRPr>
            </a:lvl4pPr>
            <a:lvl5pPr marL="2057400" indent="-22860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dirty="0" smtClean="0">
              <a:ln>
                <a:noFill/>
              </a:ln>
              <a:solidFill>
                <a:srgbClr val="003366"/>
              </a:solidFill>
              <a:effectLst/>
              <a:uLnTx/>
              <a:uFillTx/>
              <a:latin typeface="Times New Roman" panose="02020603050405020304" pitchFamily="18" charset="0"/>
              <a:ea typeface="等线" panose="02010600030101010101" pitchFamily="2" charset="-122"/>
              <a:cs typeface="+mn-cs"/>
            </a:endParaRPr>
          </a:p>
        </p:txBody>
      </p:sp>
      <p:sp>
        <p:nvSpPr>
          <p:cNvPr id="5124" name="Rectangle 6"/>
          <p:cNvSpPr>
            <a:spLocks noGrp="1"/>
          </p:cNvSpPr>
          <p:nvPr>
            <p:ph type="title"/>
          </p:nvPr>
        </p:nvSpPr>
        <p:spPr>
          <a:xfrm>
            <a:off x="914400" y="762000"/>
            <a:ext cx="8001000" cy="1143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5125" name="Rectangle 7"/>
          <p:cNvSpPr>
            <a:spLocks noGrp="1"/>
          </p:cNvSpPr>
          <p:nvPr>
            <p:ph type="body" idx="1"/>
          </p:nvPr>
        </p:nvSpPr>
        <p:spPr>
          <a:xfrm>
            <a:off x="914400" y="2362200"/>
            <a:ext cx="8001000" cy="3733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4520" name="Rectangle 8"/>
          <p:cNvSpPr>
            <a:spLocks noGrp="1" noChangeArrowheads="1"/>
          </p:cNvSpPr>
          <p:nvPr>
            <p:ph type="dt" sz="half" idx="2"/>
          </p:nvPr>
        </p:nvSpPr>
        <p:spPr bwMode="auto">
          <a:xfrm>
            <a:off x="7010400" y="6553200"/>
            <a:ext cx="1905000" cy="304800"/>
          </a:xfrm>
          <a:prstGeom prst="rect">
            <a:avLst/>
          </a:prstGeom>
          <a:noFill/>
          <a:ln>
            <a:noFill/>
          </a:ln>
          <a:effectLst/>
        </p:spPr>
        <p:txBody>
          <a:bodyPr vert="horz" wrap="square" lIns="91440" tIns="45720" rIns="91440" bIns="45720" numCol="1" anchor="b" anchorCtr="0" compatLnSpc="1">
            <a:spAutoFit/>
          </a:bodyPr>
          <a:lstStyle>
            <a:lvl1pPr algn="r" eaLnBrk="1" hangingPunct="1">
              <a:defRPr sz="1400">
                <a:solidFill>
                  <a:srgbClr val="003366"/>
                </a:solidFill>
                <a:latin typeface="Arial" panose="020B0604020202020204" pitchFamily="34" charset="0"/>
                <a:ea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Arial" panose="020B0604020202020204" pitchFamily="34" charset="0"/>
              <a:ea typeface="等线" panose="02010600030101010101" pitchFamily="2" charset="-122"/>
              <a:cs typeface="+mn-cs"/>
            </a:endParaRPr>
          </a:p>
        </p:txBody>
      </p:sp>
      <p:sp>
        <p:nvSpPr>
          <p:cNvPr id="64521" name="Rectangle 9"/>
          <p:cNvSpPr>
            <a:spLocks noGrp="1" noChangeArrowheads="1"/>
          </p:cNvSpPr>
          <p:nvPr>
            <p:ph type="ftr" sz="quarter" idx="3"/>
          </p:nvPr>
        </p:nvSpPr>
        <p:spPr bwMode="auto">
          <a:xfrm>
            <a:off x="2936875" y="6529388"/>
            <a:ext cx="2895600" cy="304800"/>
          </a:xfrm>
          <a:prstGeom prst="rect">
            <a:avLst/>
          </a:prstGeom>
          <a:noFill/>
          <a:ln>
            <a:noFill/>
          </a:ln>
          <a:effectLst/>
        </p:spPr>
        <p:txBody>
          <a:bodyPr vert="horz" wrap="square" lIns="91440" tIns="45720" rIns="91440" bIns="45720" numCol="1" anchor="b" anchorCtr="0" compatLnSpc="1">
            <a:spAutoFit/>
          </a:bodyPr>
          <a:lstStyle>
            <a:lvl1pPr algn="ctr" eaLnBrk="1" hangingPunct="1">
              <a:defRPr sz="1400">
                <a:solidFill>
                  <a:srgbClr val="003366"/>
                </a:solidFill>
                <a:latin typeface="Arial" panose="020B0604020202020204" pitchFamily="34" charset="0"/>
                <a:ea typeface="等线"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Arial" panose="020B0604020202020204" pitchFamily="34" charset="0"/>
              <a:ea typeface="等线" panose="02010600030101010101" pitchFamily="2" charset="-122"/>
              <a:cs typeface="+mn-cs"/>
            </a:endParaRPr>
          </a:p>
        </p:txBody>
      </p:sp>
      <p:sp>
        <p:nvSpPr>
          <p:cNvPr id="64522" name="Rectangle 10"/>
          <p:cNvSpPr>
            <a:spLocks noGrp="1" noChangeArrowheads="1"/>
          </p:cNvSpPr>
          <p:nvPr>
            <p:ph type="sldNum" sz="quarter" idx="4"/>
          </p:nvPr>
        </p:nvSpPr>
        <p:spPr bwMode="auto">
          <a:xfrm>
            <a:off x="84138" y="6343650"/>
            <a:ext cx="587375" cy="488950"/>
          </a:xfrm>
          <a:prstGeom prst="rect">
            <a:avLst/>
          </a:prstGeom>
          <a:noFill/>
          <a:ln>
            <a:noFill/>
          </a:ln>
          <a:effectLst/>
        </p:spPr>
        <p:txBody>
          <a:bodyPr vert="horz" wrap="square" lIns="91440" tIns="45720" rIns="91440" bIns="45720" numCol="1" anchor="b" anchorCtr="1" compatLnSpc="1">
            <a:spAutoFit/>
          </a:bodyPr>
          <a:lstStyle>
            <a:lvl1pPr eaLnBrk="1" hangingPunct="1">
              <a:defRPr sz="2600" b="1">
                <a:solidFill>
                  <a:srgbClr val="FFFFFF"/>
                </a:solidFill>
                <a:ea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CCE65AB-D5F5-4CBB-A16D-4FF58005431C}" type="slidenum">
              <a:rPr kumimoji="0" lang="en-US" altLang="zh-CN" sz="2600" b="1" i="0" u="none" strike="noStrike" kern="1200" cap="none" spc="0" normalizeH="0" baseline="0" noProof="0">
                <a:ln>
                  <a:noFill/>
                </a:ln>
                <a:solidFill>
                  <a:srgbClr val="FFFFFF"/>
                </a:solidFill>
                <a:effectLst/>
                <a:uLnTx/>
                <a:uFillTx/>
                <a:latin typeface="Arial" panose="020B0604020202020204" pitchFamily="34" charset="0"/>
                <a:ea typeface="等线" panose="02010600030101010101" pitchFamily="2" charset="-122"/>
                <a:cs typeface="+mn-cs"/>
              </a:rPr>
            </a:fld>
            <a:endParaRPr kumimoji="0" lang="en-US" altLang="zh-CN" sz="26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pitchFamily="2" charset="-122"/>
              <a:cs typeface="+mn-cs"/>
            </a:endParaRPr>
          </a:p>
        </p:txBody>
      </p:sp>
      <p:grpSp>
        <p:nvGrpSpPr>
          <p:cNvPr id="5129" name="Group 11"/>
          <p:cNvGrpSpPr/>
          <p:nvPr/>
        </p:nvGrpSpPr>
        <p:grpSpPr>
          <a:xfrm>
            <a:off x="228600" y="1981200"/>
            <a:ext cx="7391400" cy="319088"/>
            <a:chOff x="144" y="1248"/>
            <a:chExt cx="4656" cy="201"/>
          </a:xfrm>
        </p:grpSpPr>
        <p:sp>
          <p:nvSpPr>
            <p:cNvPr id="5130" name="AutoShape 12"/>
            <p:cNvSpPr>
              <a:spLocks noChangeArrowheads="1"/>
            </p:cNvSpPr>
            <p:nvPr/>
          </p:nvSpPr>
          <p:spPr bwMode="auto">
            <a:xfrm>
              <a:off x="384" y="1248"/>
              <a:ext cx="4416" cy="200"/>
            </a:xfrm>
            <a:prstGeom prst="roundRect">
              <a:avLst>
                <a:gd name="adj" fmla="val 0"/>
              </a:avLst>
            </a:prstGeom>
            <a:solidFill>
              <a:schemeClr val="bg2"/>
            </a:solidFill>
            <a:ln>
              <a:noFill/>
            </a:ln>
            <a:effectLst/>
          </p:spPr>
          <p:txBody>
            <a:bodyPr wrap="none" anchor="ctr"/>
            <a:lstStyle>
              <a:lvl1pPr>
                <a:defRPr>
                  <a:solidFill>
                    <a:schemeClr val="tx1"/>
                  </a:solidFill>
                  <a:latin typeface="宋体" panose="02010600030101010101" pitchFamily="2" charset="-122"/>
                </a:defRPr>
              </a:lvl1pPr>
              <a:lvl2pPr marL="742950" indent="-285750">
                <a:defRPr>
                  <a:solidFill>
                    <a:schemeClr val="tx1"/>
                  </a:solidFill>
                  <a:latin typeface="宋体" panose="02010600030101010101" pitchFamily="2" charset="-122"/>
                </a:defRPr>
              </a:lvl2pPr>
              <a:lvl3pPr marL="1143000" indent="-228600">
                <a:defRPr>
                  <a:solidFill>
                    <a:schemeClr val="tx1"/>
                  </a:solidFill>
                  <a:latin typeface="宋体" panose="02010600030101010101" pitchFamily="2" charset="-122"/>
                </a:defRPr>
              </a:lvl3pPr>
              <a:lvl4pPr marL="1600200" indent="-228600">
                <a:defRPr>
                  <a:solidFill>
                    <a:schemeClr val="tx1"/>
                  </a:solidFill>
                  <a:latin typeface="宋体" panose="02010600030101010101" pitchFamily="2" charset="-122"/>
                </a:defRPr>
              </a:lvl4pPr>
              <a:lvl5pPr marL="2057400" indent="-22860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003366"/>
                </a:solidFill>
                <a:effectLst/>
                <a:uLnTx/>
                <a:uFillTx/>
                <a:latin typeface="Arial" panose="020B0604020202020204" pitchFamily="34" charset="0"/>
                <a:ea typeface="等线" panose="02010600030101010101" pitchFamily="2" charset="-122"/>
                <a:cs typeface="+mn-cs"/>
              </a:endParaRPr>
            </a:p>
          </p:txBody>
        </p:sp>
        <p:sp>
          <p:nvSpPr>
            <p:cNvPr id="5131" name="AutoShape 13"/>
            <p:cNvSpPr>
              <a:spLocks noChangeArrowheads="1"/>
            </p:cNvSpPr>
            <p:nvPr/>
          </p:nvSpPr>
          <p:spPr bwMode="auto">
            <a:xfrm flipH="1">
              <a:off x="144" y="1248"/>
              <a:ext cx="248" cy="201"/>
            </a:xfrm>
            <a:prstGeom prst="flowChartDelay">
              <a:avLst/>
            </a:prstGeom>
            <a:solidFill>
              <a:schemeClr val="bg2"/>
            </a:solidFill>
            <a:ln>
              <a:noFill/>
            </a:ln>
            <a:effectLst/>
          </p:spPr>
          <p:txBody>
            <a:bodyPr wrap="none" anchor="ctr"/>
            <a:lstStyle>
              <a:lvl1pPr>
                <a:defRPr>
                  <a:solidFill>
                    <a:schemeClr val="tx1"/>
                  </a:solidFill>
                  <a:latin typeface="宋体" panose="02010600030101010101" pitchFamily="2" charset="-122"/>
                </a:defRPr>
              </a:lvl1pPr>
              <a:lvl2pPr marL="742950" indent="-285750">
                <a:defRPr>
                  <a:solidFill>
                    <a:schemeClr val="tx1"/>
                  </a:solidFill>
                  <a:latin typeface="宋体" panose="02010600030101010101" pitchFamily="2" charset="-122"/>
                </a:defRPr>
              </a:lvl2pPr>
              <a:lvl3pPr marL="1143000" indent="-228600">
                <a:defRPr>
                  <a:solidFill>
                    <a:schemeClr val="tx1"/>
                  </a:solidFill>
                  <a:latin typeface="宋体" panose="02010600030101010101" pitchFamily="2" charset="-122"/>
                </a:defRPr>
              </a:lvl3pPr>
              <a:lvl4pPr marL="1600200" indent="-228600">
                <a:defRPr>
                  <a:solidFill>
                    <a:schemeClr val="tx1"/>
                  </a:solidFill>
                  <a:latin typeface="宋体" panose="02010600030101010101" pitchFamily="2" charset="-122"/>
                </a:defRPr>
              </a:lvl4pPr>
              <a:lvl5pPr marL="2057400" indent="-22860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003366"/>
                </a:solidFill>
                <a:effectLst/>
                <a:uLnTx/>
                <a:uFillTx/>
                <a:latin typeface="Arial" panose="020B0604020202020204" pitchFamily="34" charset="0"/>
                <a:ea typeface="等线"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l" rtl="0" eaLnBrk="0" fontAlgn="base" hangingPunct="0">
        <a:lnSpc>
          <a:spcPct val="90000"/>
        </a:lnSpc>
        <a:spcBef>
          <a:spcPct val="0"/>
        </a:spcBef>
        <a:spcAft>
          <a:spcPct val="0"/>
        </a:spcAft>
        <a:defRPr kumimoji="1" sz="3600" b="1" kern="1200">
          <a:solidFill>
            <a:schemeClr val="tx2"/>
          </a:solidFill>
          <a:latin typeface="+mj-lt"/>
          <a:ea typeface="等线" panose="02010600030101010101" pitchFamily="2" charset="-122"/>
          <a:cs typeface="+mj-cs"/>
        </a:defRPr>
      </a:lvl1pPr>
      <a:lvl2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等线" panose="02010600030101010101" pitchFamily="2" charset="-122"/>
        </a:defRPr>
      </a:lvl2pPr>
      <a:lvl3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等线" panose="02010600030101010101" pitchFamily="2" charset="-122"/>
        </a:defRPr>
      </a:lvl3pPr>
      <a:lvl4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等线" panose="02010600030101010101" pitchFamily="2" charset="-122"/>
        </a:defRPr>
      </a:lvl4pPr>
      <a:lvl5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等线" panose="02010600030101010101" pitchFamily="2" charset="-122"/>
        </a:defRPr>
      </a:lvl5pPr>
      <a:lvl6pPr marL="457200" algn="l" rtl="0" eaLnBrk="1" fontAlgn="base" hangingPunct="1">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6pPr>
      <a:lvl7pPr marL="914400" algn="l" rtl="0" eaLnBrk="1" fontAlgn="base" hangingPunct="1">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kumimoji="1" sz="2800" kern="1200">
          <a:solidFill>
            <a:schemeClr val="tx1"/>
          </a:solidFill>
          <a:latin typeface="+mn-lt"/>
          <a:ea typeface="等线" panose="02010600030101010101" pitchFamily="2" charset="-122"/>
          <a:cs typeface="+mn-cs"/>
        </a:defRPr>
      </a:lvl1pPr>
      <a:lvl2pPr marL="742950" indent="-285750" algn="l" rtl="0" eaLnBrk="0" fontAlgn="base" hangingPunct="0">
        <a:spcBef>
          <a:spcPct val="20000"/>
        </a:spcBef>
        <a:spcAft>
          <a:spcPct val="0"/>
        </a:spcAft>
        <a:buClr>
          <a:schemeClr val="tx1"/>
        </a:buClr>
        <a:buSzPct val="75000"/>
        <a:buChar char="–"/>
        <a:defRPr kumimoji="1" sz="2400" kern="1200">
          <a:solidFill>
            <a:schemeClr val="tx1"/>
          </a:solidFill>
          <a:latin typeface="+mn-lt"/>
          <a:ea typeface="等线" panose="02010600030101010101" pitchFamily="2" charset="-122"/>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kumimoji="1" sz="2000" kern="1200">
          <a:solidFill>
            <a:schemeClr val="tx1"/>
          </a:solidFill>
          <a:latin typeface="+mn-lt"/>
          <a:ea typeface="等线" panose="02010600030101010101" pitchFamily="2" charset="-122"/>
          <a:cs typeface="+mn-cs"/>
        </a:defRPr>
      </a:lvl3pPr>
      <a:lvl4pPr marL="1600200" indent="-228600" algn="l" rtl="0" eaLnBrk="0" fontAlgn="base" hangingPunct="0">
        <a:spcBef>
          <a:spcPct val="20000"/>
        </a:spcBef>
        <a:spcAft>
          <a:spcPct val="0"/>
        </a:spcAft>
        <a:buClr>
          <a:schemeClr val="tx1"/>
        </a:buClr>
        <a:buSzPct val="80000"/>
        <a:buChar char="–"/>
        <a:defRPr kumimoji="1" kern="1200">
          <a:solidFill>
            <a:schemeClr val="tx1"/>
          </a:solidFill>
          <a:latin typeface="+mn-lt"/>
          <a:ea typeface="等线" panose="02010600030101010101" pitchFamily="2" charset="-122"/>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umimoji="1" kern="1200">
          <a:solidFill>
            <a:schemeClr val="tx1"/>
          </a:solidFill>
          <a:latin typeface="+mn-lt"/>
          <a:ea typeface="等线"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6146" name="Group 7"/>
          <p:cNvGrpSpPr/>
          <p:nvPr/>
        </p:nvGrpSpPr>
        <p:grpSpPr>
          <a:xfrm>
            <a:off x="6553200" y="6013450"/>
            <a:ext cx="2392363" cy="563563"/>
            <a:chOff x="1566" y="164"/>
            <a:chExt cx="1455" cy="425"/>
          </a:xfrm>
        </p:grpSpPr>
        <p:sp>
          <p:nvSpPr>
            <p:cNvPr id="1032" name="Freeform 8"/>
            <p:cNvSpPr/>
            <p:nvPr/>
          </p:nvSpPr>
          <p:spPr bwMode="gray">
            <a:xfrm>
              <a:off x="1892" y="468"/>
              <a:ext cx="39"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33" name="Freeform 9"/>
            <p:cNvSpPr/>
            <p:nvPr/>
          </p:nvSpPr>
          <p:spPr bwMode="gray">
            <a:xfrm>
              <a:off x="2271" y="450"/>
              <a:ext cx="45" cy="139"/>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2" name="Freeform 10"/>
            <p:cNvSpPr/>
            <p:nvPr/>
          </p:nvSpPr>
          <p:spPr bwMode="gray">
            <a:xfrm>
              <a:off x="176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3" name="Freeform 11"/>
            <p:cNvSpPr/>
            <p:nvPr/>
          </p:nvSpPr>
          <p:spPr bwMode="gray">
            <a:xfrm>
              <a:off x="2792" y="378"/>
              <a:ext cx="144"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36" name="Freeform 12"/>
            <p:cNvSpPr/>
            <p:nvPr/>
          </p:nvSpPr>
          <p:spPr bwMode="gray">
            <a:xfrm>
              <a:off x="2631" y="457"/>
              <a:ext cx="89"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37" name="Freeform 13"/>
            <p:cNvSpPr/>
            <p:nvPr/>
          </p:nvSpPr>
          <p:spPr bwMode="gray">
            <a:xfrm>
              <a:off x="2430" y="403"/>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38" name="Freeform 14"/>
            <p:cNvSpPr/>
            <p:nvPr/>
          </p:nvSpPr>
          <p:spPr bwMode="gray">
            <a:xfrm>
              <a:off x="1914" y="233"/>
              <a:ext cx="166" cy="356"/>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39" name="Freeform 15"/>
            <p:cNvSpPr/>
            <p:nvPr/>
          </p:nvSpPr>
          <p:spPr bwMode="gray">
            <a:xfrm>
              <a:off x="2514" y="379"/>
              <a:ext cx="92" cy="210"/>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0" name="Freeform 16"/>
            <p:cNvSpPr/>
            <p:nvPr/>
          </p:nvSpPr>
          <p:spPr bwMode="gray">
            <a:xfrm>
              <a:off x="1566" y="297"/>
              <a:ext cx="128" cy="292"/>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1" name="Freeform 17"/>
            <p:cNvSpPr/>
            <p:nvPr/>
          </p:nvSpPr>
          <p:spPr bwMode="gray">
            <a:xfrm>
              <a:off x="2596" y="332"/>
              <a:ext cx="68" cy="257"/>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2" name="Freeform 18"/>
            <p:cNvSpPr/>
            <p:nvPr/>
          </p:nvSpPr>
          <p:spPr bwMode="gray">
            <a:xfrm>
              <a:off x="1672" y="164"/>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3" name="Freeform 19"/>
            <p:cNvSpPr/>
            <p:nvPr/>
          </p:nvSpPr>
          <p:spPr bwMode="gray">
            <a:xfrm>
              <a:off x="2065" y="362"/>
              <a:ext cx="98" cy="227"/>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4" name="Freeform 20"/>
            <p:cNvSpPr/>
            <p:nvPr/>
          </p:nvSpPr>
          <p:spPr bwMode="gray">
            <a:xfrm>
              <a:off x="2921" y="362"/>
              <a:ext cx="100" cy="227"/>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5" name="Freeform 21"/>
            <p:cNvSpPr/>
            <p:nvPr/>
          </p:nvSpPr>
          <p:spPr bwMode="gray">
            <a:xfrm>
              <a:off x="2273" y="187"/>
              <a:ext cx="182"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6" name="Freeform 22"/>
            <p:cNvSpPr/>
            <p:nvPr/>
          </p:nvSpPr>
          <p:spPr bwMode="gray">
            <a:xfrm>
              <a:off x="2161" y="215"/>
              <a:ext cx="98" cy="374"/>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47" name="Freeform 23"/>
            <p:cNvSpPr/>
            <p:nvPr/>
          </p:nvSpPr>
          <p:spPr bwMode="gray">
            <a:xfrm>
              <a:off x="2708" y="215"/>
              <a:ext cx="97" cy="374"/>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ln>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grpSp>
      <p:sp>
        <p:nvSpPr>
          <p:cNvPr id="1049" name="Freeform 25"/>
          <p:cNvSpPr/>
          <p:nvPr/>
        </p:nvSpPr>
        <p:spPr bwMode="gray">
          <a:xfrm>
            <a:off x="95250" y="6446838"/>
            <a:ext cx="8970963" cy="314325"/>
          </a:xfrm>
          <a:custGeom>
            <a:avLst/>
            <a:gdLst/>
            <a:ahLst/>
            <a:cxnLst>
              <a:cxn ang="0">
                <a:pos x="4" y="198"/>
              </a:cxn>
              <a:cxn ang="0">
                <a:pos x="5651" y="198"/>
              </a:cxn>
              <a:cxn ang="0">
                <a:pos x="5646" y="94"/>
              </a:cxn>
              <a:cxn ang="0">
                <a:pos x="1491" y="94"/>
              </a:cxn>
              <a:cxn ang="0">
                <a:pos x="1343" y="2"/>
              </a:cxn>
              <a:cxn ang="0">
                <a:pos x="0" y="0"/>
              </a:cxn>
              <a:cxn ang="0">
                <a:pos x="4" y="198"/>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0" name="Freeform 26"/>
          <p:cNvSpPr/>
          <p:nvPr/>
        </p:nvSpPr>
        <p:spPr bwMode="gray">
          <a:xfrm>
            <a:off x="95250" y="6491288"/>
            <a:ext cx="8975725" cy="279400"/>
          </a:xfrm>
          <a:custGeom>
            <a:avLst/>
            <a:gdLst/>
            <a:ahLst/>
            <a:cxnLst>
              <a:cxn ang="0">
                <a:pos x="0" y="176"/>
              </a:cxn>
              <a:cxn ang="0">
                <a:pos x="5650" y="169"/>
              </a:cxn>
              <a:cxn ang="0">
                <a:pos x="5646" y="95"/>
              </a:cxn>
              <a:cxn ang="0">
                <a:pos x="1478" y="95"/>
              </a:cxn>
              <a:cxn ang="0">
                <a:pos x="1317" y="3"/>
              </a:cxn>
              <a:cxn ang="0">
                <a:pos x="0" y="0"/>
              </a:cxn>
              <a:cxn ang="0">
                <a:pos x="0" y="176"/>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1" name="Freeform 27" descr="Dark upward diagonal"/>
          <p:cNvSpPr/>
          <p:nvPr/>
        </p:nvSpPr>
        <p:spPr bwMode="gray">
          <a:xfrm>
            <a:off x="92075" y="98425"/>
            <a:ext cx="8956675" cy="179388"/>
          </a:xfrm>
          <a:custGeom>
            <a:avLst/>
            <a:gdLst/>
            <a:ahLst/>
            <a:cxnLst>
              <a:cxn ang="0">
                <a:pos x="0" y="0"/>
              </a:cxn>
              <a:cxn ang="0">
                <a:pos x="5582" y="0"/>
              </a:cxn>
              <a:cxn ang="0">
                <a:pos x="5639" y="45"/>
              </a:cxn>
              <a:cxn ang="0">
                <a:pos x="5636" y="113"/>
              </a:cxn>
              <a:cxn ang="0">
                <a:pos x="0" y="113"/>
              </a:cxn>
              <a:cxn ang="0">
                <a:pos x="0" y="0"/>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chemeClr val="accent1"/>
            </a:fgClr>
            <a:bgClr>
              <a:schemeClr val="bg1"/>
            </a:bgClr>
          </a:patt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2" name="Freeform 28"/>
          <p:cNvSpPr/>
          <p:nvPr/>
        </p:nvSpPr>
        <p:spPr bwMode="gray">
          <a:xfrm>
            <a:off x="92075" y="307975"/>
            <a:ext cx="8955088" cy="938213"/>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chemeClr val="tx1"/>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3" name="Freeform 29"/>
          <p:cNvSpPr/>
          <p:nvPr/>
        </p:nvSpPr>
        <p:spPr bwMode="gray">
          <a:xfrm>
            <a:off x="92075" y="306388"/>
            <a:ext cx="8955088" cy="836613"/>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6" name="Rectangle 32"/>
          <p:cNvSpPr>
            <a:spLocks noChangeArrowheads="1"/>
          </p:cNvSpPr>
          <p:nvPr/>
        </p:nvSpPr>
        <p:spPr bwMode="gray">
          <a:xfrm flipV="1">
            <a:off x="95250" y="6723063"/>
            <a:ext cx="8977313" cy="55563"/>
          </a:xfrm>
          <a:prstGeom prst="rect">
            <a:avLst/>
          </a:prstGeom>
          <a:solidFill>
            <a:schemeClr val="accent1"/>
          </a:solidFill>
          <a:ln w="9525">
            <a:no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9" name="Freeform 35"/>
          <p:cNvSpPr/>
          <p:nvPr/>
        </p:nvSpPr>
        <p:spPr bwMode="gray">
          <a:xfrm>
            <a:off x="6896100" y="1047750"/>
            <a:ext cx="2155825" cy="52388"/>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6154" name="Rectangle 2"/>
          <p:cNvSpPr>
            <a:spLocks noGrp="1"/>
          </p:cNvSpPr>
          <p:nvPr>
            <p:ph type="title"/>
          </p:nvPr>
        </p:nvSpPr>
        <p:spPr>
          <a:xfrm>
            <a:off x="457200" y="238125"/>
            <a:ext cx="6477000" cy="868363"/>
          </a:xfrm>
          <a:prstGeom prst="rect">
            <a:avLst/>
          </a:prstGeom>
          <a:noFill/>
          <a:ln w="9525">
            <a:noFill/>
          </a:ln>
        </p:spPr>
        <p:txBody>
          <a:bodyPr anchor="ctr" anchorCtr="0"/>
          <a:p>
            <a:pPr lvl="0"/>
            <a:r>
              <a:rPr lang="zh-CN" altLang="en-US" dirty="0"/>
              <a:t>单击此处编辑母版标题样式</a:t>
            </a:r>
            <a:endParaRPr lang="en-US" altLang="zh-CN" dirty="0"/>
          </a:p>
        </p:txBody>
      </p:sp>
      <p:sp>
        <p:nvSpPr>
          <p:cNvPr id="6155" name="Rectangle 3"/>
          <p:cNvSpPr>
            <a:spLocks noGrp="1"/>
          </p:cNvSpPr>
          <p:nvPr>
            <p:ph type="body" idx="1"/>
          </p:nvPr>
        </p:nvSpPr>
        <p:spPr>
          <a:xfrm>
            <a:off x="457200" y="1438275"/>
            <a:ext cx="8229600" cy="47339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028" name="Rectangle 4"/>
          <p:cNvSpPr>
            <a:spLocks noGrp="1" noChangeArrowheads="1"/>
          </p:cNvSpPr>
          <p:nvPr>
            <p:ph type="dt" sz="half" idx="2"/>
          </p:nvPr>
        </p:nvSpPr>
        <p:spPr bwMode="gray">
          <a:xfrm>
            <a:off x="3048000" y="6311900"/>
            <a:ext cx="1712913" cy="290513"/>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000">
                <a:solidFill>
                  <a:srgbClr val="000000"/>
                </a:solidFill>
                <a:latin typeface="等线" panose="02010600030101010101" pitchFamily="2" charset="-122"/>
                <a:ea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4D0B0CB-5744-40FC-AD1D-8CF5F333B943}" type="datetime1">
              <a:rPr kumimoji="0" lang="zh-CN" altLang="en-US" sz="10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rPr>
            </a:fld>
            <a:endParaRPr kumimoji="0" lang="en-US" altLang="zh-CN" sz="1000" b="0" i="0" u="none" strike="noStrike" kern="12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mn-cs"/>
            </a:endParaRPr>
          </a:p>
        </p:txBody>
      </p:sp>
      <p:sp>
        <p:nvSpPr>
          <p:cNvPr id="1029" name="Rectangle 5"/>
          <p:cNvSpPr>
            <a:spLocks noGrp="1" noChangeArrowheads="1"/>
          </p:cNvSpPr>
          <p:nvPr>
            <p:ph type="ftr" sz="quarter" idx="3"/>
          </p:nvPr>
        </p:nvSpPr>
        <p:spPr bwMode="gray">
          <a:xfrm>
            <a:off x="4830763" y="6323013"/>
            <a:ext cx="2311400" cy="290513"/>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solidFill>
                  <a:srgbClr val="000000"/>
                </a:solidFill>
                <a:latin typeface="等线" panose="02010600030101010101" pitchFamily="2" charset="-122"/>
                <a:ea typeface="等线"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endParaRPr>
          </a:p>
        </p:txBody>
      </p:sp>
      <p:sp>
        <p:nvSpPr>
          <p:cNvPr id="1030" name="Rectangle 6"/>
          <p:cNvSpPr>
            <a:spLocks noGrp="1" noChangeArrowheads="1"/>
          </p:cNvSpPr>
          <p:nvPr>
            <p:ph type="sldNum" sz="quarter" idx="4"/>
          </p:nvPr>
        </p:nvSpPr>
        <p:spPr bwMode="gray">
          <a:xfrm>
            <a:off x="7308850" y="6567488"/>
            <a:ext cx="1616075" cy="290513"/>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b="1">
                <a:solidFill>
                  <a:srgbClr val="FFFFFF"/>
                </a:solidFill>
                <a:latin typeface="等线" panose="02010600030101010101" pitchFamily="2" charset="-122"/>
                <a:ea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C03B273-D640-4591-B461-80B0D324E66D}" type="slidenum">
              <a:rPr kumimoji="0" lang="en-US" altLang="zh-CN" sz="1000" b="1"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fld>
            <a:endParaRPr kumimoji="0" lang="en-US" altLang="zh-CN" sz="1000" b="1"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cs"/>
            </a:endParaRPr>
          </a:p>
        </p:txBody>
      </p:sp>
      <p:sp>
        <p:nvSpPr>
          <p:cNvPr id="1054" name="Rectangle 30" descr="7"/>
          <p:cNvSpPr>
            <a:spLocks noChangeArrowheads="1"/>
          </p:cNvSpPr>
          <p:nvPr/>
        </p:nvSpPr>
        <p:spPr bwMode="gray">
          <a:xfrm>
            <a:off x="8245475" y="415925"/>
            <a:ext cx="534988" cy="546100"/>
          </a:xfrm>
          <a:prstGeom prst="rect">
            <a:avLst/>
          </a:prstGeom>
          <a:blipFill dpi="0" rotWithShape="1">
            <a:blip r:embed="rId16" cstate="print"/>
            <a:srcRect/>
            <a:stretch>
              <a:fillRect/>
            </a:stretch>
          </a:blipFill>
          <a:ln w="9525">
            <a:solidFill>
              <a:srgbClr val="FFFFFF"/>
            </a:solid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55" name="Rectangle 31" descr="4"/>
          <p:cNvSpPr>
            <a:spLocks noChangeArrowheads="1"/>
          </p:cNvSpPr>
          <p:nvPr/>
        </p:nvSpPr>
        <p:spPr bwMode="gray">
          <a:xfrm>
            <a:off x="7620000" y="415925"/>
            <a:ext cx="534988" cy="546100"/>
          </a:xfrm>
          <a:prstGeom prst="rect">
            <a:avLst/>
          </a:prstGeom>
          <a:blipFill dpi="0" rotWithShape="1">
            <a:blip r:embed="rId17" cstate="print"/>
            <a:srcRect/>
            <a:stretch>
              <a:fillRect/>
            </a:stretch>
          </a:blipFill>
          <a:ln w="9525">
            <a:solidFill>
              <a:srgbClr val="FFFFFF"/>
            </a:solid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060" name="Rectangle 36"/>
          <p:cNvSpPr>
            <a:spLocks noChangeArrowheads="1"/>
          </p:cNvSpPr>
          <p:nvPr/>
        </p:nvSpPr>
        <p:spPr bwMode="gray">
          <a:xfrm>
            <a:off x="7000875" y="415925"/>
            <a:ext cx="534988" cy="546100"/>
          </a:xfrm>
          <a:prstGeom prst="rect">
            <a:avLst/>
          </a:prstGeom>
          <a:solidFill>
            <a:srgbClr val="FFFFFF">
              <a:alpha val="30000"/>
            </a:srgbClr>
          </a:solidFill>
          <a:ln w="9525">
            <a:solidFill>
              <a:srgbClr val="FFFFFF"/>
            </a:solidFill>
            <a:miter lim="800000"/>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400" b="1">
          <a:solidFill>
            <a:srgbClr val="FFFFFF"/>
          </a:solidFill>
          <a:latin typeface="等线" panose="02010600030101010101" pitchFamily="2" charset="-122"/>
          <a:ea typeface="+mj-ea"/>
          <a:cs typeface="+mj-cs"/>
        </a:defRPr>
      </a:lvl1pPr>
      <a:lvl2pPr algn="l" rtl="0" eaLnBrk="0" fontAlgn="base" hangingPunct="0">
        <a:spcBef>
          <a:spcPct val="0"/>
        </a:spcBef>
        <a:spcAft>
          <a:spcPct val="0"/>
        </a:spcAft>
        <a:defRPr sz="4400" b="1">
          <a:solidFill>
            <a:srgbClr val="FFFFFF"/>
          </a:solidFill>
          <a:latin typeface="等线" panose="02010600030101010101" pitchFamily="2" charset="-122"/>
        </a:defRPr>
      </a:lvl2pPr>
      <a:lvl3pPr algn="l" rtl="0" eaLnBrk="0" fontAlgn="base" hangingPunct="0">
        <a:spcBef>
          <a:spcPct val="0"/>
        </a:spcBef>
        <a:spcAft>
          <a:spcPct val="0"/>
        </a:spcAft>
        <a:defRPr sz="4400" b="1">
          <a:solidFill>
            <a:srgbClr val="FFFFFF"/>
          </a:solidFill>
          <a:latin typeface="等线" panose="02010600030101010101" pitchFamily="2" charset="-122"/>
        </a:defRPr>
      </a:lvl3pPr>
      <a:lvl4pPr algn="l" rtl="0" eaLnBrk="0" fontAlgn="base" hangingPunct="0">
        <a:spcBef>
          <a:spcPct val="0"/>
        </a:spcBef>
        <a:spcAft>
          <a:spcPct val="0"/>
        </a:spcAft>
        <a:defRPr sz="4400" b="1">
          <a:solidFill>
            <a:srgbClr val="FFFFFF"/>
          </a:solidFill>
          <a:latin typeface="等线" panose="02010600030101010101" pitchFamily="2" charset="-122"/>
        </a:defRPr>
      </a:lvl4pPr>
      <a:lvl5pPr algn="l" rtl="0" eaLnBrk="0" fontAlgn="base" hangingPunct="0">
        <a:spcBef>
          <a:spcPct val="0"/>
        </a:spcBef>
        <a:spcAft>
          <a:spcPct val="0"/>
        </a:spcAft>
        <a:defRPr sz="4400" b="1">
          <a:solidFill>
            <a:srgbClr val="FFFFFF"/>
          </a:solidFill>
          <a:latin typeface="等线" panose="02010600030101010101" pitchFamily="2" charset="-122"/>
        </a:defRPr>
      </a:lvl5pPr>
      <a:lvl6pPr marL="457200" algn="l" rtl="0" eaLnBrk="1" fontAlgn="base" hangingPunct="1">
        <a:spcBef>
          <a:spcPct val="0"/>
        </a:spcBef>
        <a:spcAft>
          <a:spcPct val="0"/>
        </a:spcAft>
        <a:defRPr sz="4400" b="1">
          <a:solidFill>
            <a:srgbClr val="FFFFFF"/>
          </a:solidFill>
          <a:latin typeface="Arial" panose="020B0604020202020204" pitchFamily="34" charset="0"/>
        </a:defRPr>
      </a:lvl6pPr>
      <a:lvl7pPr marL="914400" algn="l" rtl="0" eaLnBrk="1" fontAlgn="base" hangingPunct="1">
        <a:spcBef>
          <a:spcPct val="0"/>
        </a:spcBef>
        <a:spcAft>
          <a:spcPct val="0"/>
        </a:spcAft>
        <a:defRPr sz="4400" b="1">
          <a:solidFill>
            <a:srgbClr val="FFFFFF"/>
          </a:solidFill>
          <a:latin typeface="Arial" panose="020B0604020202020204" pitchFamily="34" charset="0"/>
        </a:defRPr>
      </a:lvl7pPr>
      <a:lvl8pPr marL="1371600" algn="l" rtl="0" eaLnBrk="1" fontAlgn="base" hangingPunct="1">
        <a:spcBef>
          <a:spcPct val="0"/>
        </a:spcBef>
        <a:spcAft>
          <a:spcPct val="0"/>
        </a:spcAft>
        <a:defRPr sz="4400" b="1">
          <a:solidFill>
            <a:srgbClr val="FFFFFF"/>
          </a:solidFill>
          <a:latin typeface="Arial" panose="020B0604020202020204" pitchFamily="34" charset="0"/>
        </a:defRPr>
      </a:lvl8pPr>
      <a:lvl9pPr marL="1828800" algn="l" rtl="0" eaLnBrk="1" fontAlgn="base" hangingPunct="1">
        <a:spcBef>
          <a:spcPct val="0"/>
        </a:spcBef>
        <a:spcAft>
          <a:spcPct val="0"/>
        </a:spcAft>
        <a:defRPr sz="4400" b="1">
          <a:solidFill>
            <a:srgbClr val="FFFFFF"/>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13.w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20.wmf"/><Relationship Id="rId3" Type="http://schemas.openxmlformats.org/officeDocument/2006/relationships/oleObject" Target="../embeddings/oleObject7.bin"/><Relationship Id="rId2" Type="http://schemas.openxmlformats.org/officeDocument/2006/relationships/image" Target="../media/image19.wmf"/><Relationship Id="rId1"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6.wmf"/><Relationship Id="rId7" Type="http://schemas.openxmlformats.org/officeDocument/2006/relationships/oleObject" Target="../embeddings/oleObject4.bin"/><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 Id="rId3" Type="http://schemas.openxmlformats.org/officeDocument/2006/relationships/oleObject" Target="../embeddings/oleObject2.bin"/><Relationship Id="rId2" Type="http://schemas.openxmlformats.org/officeDocument/2006/relationships/image" Target="../media/image13.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6.xml"/><Relationship Id="rId2" Type="http://schemas.openxmlformats.org/officeDocument/2006/relationships/image" Target="../media/image21.png"/><Relationship Id="rId1" Type="http://schemas.openxmlformats.org/officeDocument/2006/relationships/oleObject" Target="../embeddings/oleObject9.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5.vml"/><Relationship Id="rId3" Type="http://schemas.openxmlformats.org/officeDocument/2006/relationships/slideLayout" Target="../slideLayouts/slideLayout6.xml"/><Relationship Id="rId2" Type="http://schemas.openxmlformats.org/officeDocument/2006/relationships/image" Target="../media/image22.png"/><Relationship Id="rId1" Type="http://schemas.openxmlformats.org/officeDocument/2006/relationships/oleObject" Target="../embeddings/oleObject10.bin"/></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ctrTitle"/>
          </p:nvPr>
        </p:nvSpPr>
        <p:spPr>
          <a:xfrm>
            <a:off x="2819400" y="3543300"/>
            <a:ext cx="6019800" cy="1470025"/>
          </a:xfrm>
        </p:spPr>
        <p:txBody>
          <a:bodyPr vert="horz" wrap="square" lIns="91440" tIns="45720" rIns="91440" bIns="45720" anchor="ctr" anchorCtr="0"/>
          <a:p>
            <a:pPr algn="ctr" eaLnBrk="1" hangingPunct="1">
              <a:buClrTx/>
              <a:buSzTx/>
              <a:buFontTx/>
            </a:pPr>
            <a:r>
              <a:rPr lang="en-US" altLang="zh-CN" dirty="0">
                <a:solidFill>
                  <a:srgbClr val="000000"/>
                </a:solidFill>
                <a:latin typeface="等线" panose="02010600030101010101" pitchFamily="2" charset="-122"/>
                <a:ea typeface="等线" panose="02010600030101010101" pitchFamily="2" charset="-122"/>
                <a:cs typeface="+mj-cs"/>
              </a:rPr>
              <a:t>Ch5 </a:t>
            </a:r>
            <a:r>
              <a:rPr lang="zh-CN" altLang="en-US" dirty="0">
                <a:solidFill>
                  <a:srgbClr val="000000"/>
                </a:solidFill>
                <a:latin typeface="等线" panose="02010600030101010101" pitchFamily="2" charset="-122"/>
                <a:ea typeface="等线" panose="02010600030101010101" pitchFamily="2" charset="-122"/>
                <a:cs typeface="+mj-cs"/>
              </a:rPr>
              <a:t>数组和广义表</a:t>
            </a:r>
            <a:br>
              <a:rPr lang="zh-CN" altLang="en-US" dirty="0">
                <a:solidFill>
                  <a:srgbClr val="000000"/>
                </a:solidFill>
                <a:latin typeface="等线" panose="02010600030101010101" pitchFamily="2" charset="-122"/>
                <a:ea typeface="等线" panose="02010600030101010101" pitchFamily="2" charset="-122"/>
                <a:cs typeface="+mj-cs"/>
              </a:rPr>
            </a:br>
            <a:br>
              <a:rPr lang="zh-CN" altLang="en-US" dirty="0">
                <a:solidFill>
                  <a:srgbClr val="000000"/>
                </a:solidFill>
                <a:latin typeface="等线" panose="02010600030101010101" pitchFamily="2" charset="-122"/>
                <a:ea typeface="等线" panose="02010600030101010101" pitchFamily="2" charset="-122"/>
                <a:cs typeface="+mj-cs"/>
              </a:rPr>
            </a:br>
            <a:endParaRPr lang="en-US" altLang="zh-CN" sz="3600" dirty="0">
              <a:solidFill>
                <a:srgbClr val="000000"/>
              </a:solidFill>
              <a:latin typeface="等线" panose="02010600030101010101" pitchFamily="2" charset="-122"/>
              <a:ea typeface="等线" panose="02010600030101010101" pitchFamily="2" charset="-122"/>
              <a:cs typeface="+mj-cs"/>
            </a:endParaRPr>
          </a:p>
        </p:txBody>
      </p:sp>
      <p:sp>
        <p:nvSpPr>
          <p:cNvPr id="39939" name="Rectangle 3"/>
          <p:cNvSpPr/>
          <p:nvPr/>
        </p:nvSpPr>
        <p:spPr>
          <a:xfrm>
            <a:off x="250825" y="908050"/>
            <a:ext cx="4811713" cy="4032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zh-CN" altLang="en-US" sz="3600" b="1" i="1" dirty="0">
                <a:solidFill>
                  <a:srgbClr val="FFFFFF"/>
                </a:solidFill>
                <a:latin typeface="Times New Roman" panose="02020603050405020304" pitchFamily="18" charset="0"/>
                <a:ea typeface="等线" panose="02010600030101010101" pitchFamily="2" charset="-122"/>
              </a:rPr>
              <a:t>数据结构与算法分析</a:t>
            </a:r>
            <a:endParaRPr lang="en-US" altLang="zh-CN" sz="3600" b="1" i="1" dirty="0">
              <a:solidFill>
                <a:srgbClr val="FFFFFF"/>
              </a:solidFill>
              <a:latin typeface="Times New Roman" panose="02020603050405020304" pitchFamily="18" charset="0"/>
              <a:ea typeface="等线"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a:xfrm>
            <a:off x="425450" y="138113"/>
            <a:ext cx="7543800" cy="987425"/>
          </a:xfrm>
        </p:spPr>
        <p:txBody>
          <a:bodyPr vert="horz" wrap="square" lIns="91440" tIns="45720" rIns="91440" bIns="45720" anchor="ctr" anchorCtr="0"/>
          <a:p>
            <a:pPr eaLnBrk="1" hangingPunct="1"/>
            <a:r>
              <a:rPr lang="en-US" altLang="zh-CN" dirty="0">
                <a:ea typeface="等线" panose="02010600030101010101" pitchFamily="2" charset="-122"/>
              </a:rPr>
              <a:t>5.2 </a:t>
            </a:r>
            <a:r>
              <a:rPr lang="zh-CN" altLang="en-US" dirty="0">
                <a:ea typeface="等线" panose="02010600030101010101" pitchFamily="2" charset="-122"/>
              </a:rPr>
              <a:t>数组的顺序表示</a:t>
            </a:r>
            <a:endParaRPr lang="zh-CN" altLang="en-US" dirty="0">
              <a:ea typeface="等线" panose="02010600030101010101" pitchFamily="2" charset="-122"/>
            </a:endParaRPr>
          </a:p>
        </p:txBody>
      </p:sp>
      <p:sp>
        <p:nvSpPr>
          <p:cNvPr id="50179" name="Rectangle 3"/>
          <p:cNvSpPr>
            <a:spLocks noGrp="1"/>
          </p:cNvSpPr>
          <p:nvPr>
            <p:ph idx="1"/>
          </p:nvPr>
        </p:nvSpPr>
        <p:spPr/>
        <p:txBody>
          <a:bodyPr vert="horz" wrap="square" lIns="91440" tIns="45720" rIns="91440" bIns="45720" anchor="t" anchorCtr="0"/>
          <a:p>
            <a:pPr eaLnBrk="1" hangingPunct="1">
              <a:spcBef>
                <a:spcPct val="50000"/>
              </a:spcBef>
              <a:buClr>
                <a:schemeClr val="accent2"/>
              </a:buClr>
              <a:buSzPct val="80000"/>
            </a:pPr>
            <a:r>
              <a:rPr lang="zh-CN" altLang="en-US" sz="2400" b="1" dirty="0">
                <a:latin typeface="Times New Roman" panose="02020603050405020304" pitchFamily="18" charset="0"/>
                <a:ea typeface="等线" panose="02010600030101010101" pitchFamily="2" charset="-122"/>
              </a:rPr>
              <a:t>以</a:t>
            </a:r>
            <a:r>
              <a:rPr lang="en-US" altLang="zh-CN" sz="2400" b="1" dirty="0">
                <a:latin typeface="Times New Roman" panose="02020603050405020304" pitchFamily="18" charset="0"/>
                <a:ea typeface="等线" panose="02010600030101010101" pitchFamily="2" charset="-122"/>
              </a:rPr>
              <a:t>2-D</a:t>
            </a:r>
            <a:r>
              <a:rPr lang="zh-CN" altLang="en-US" sz="2400" b="1" dirty="0">
                <a:latin typeface="Times New Roman" panose="02020603050405020304" pitchFamily="18" charset="0"/>
                <a:ea typeface="等线" panose="02010600030101010101" pitchFamily="2" charset="-122"/>
              </a:rPr>
              <a:t>数组为例</a:t>
            </a:r>
            <a:endParaRPr lang="en-US" altLang="zh-CN" sz="2400" b="1" dirty="0">
              <a:latin typeface="Times New Roman" panose="02020603050405020304" pitchFamily="18" charset="0"/>
              <a:ea typeface="等线" panose="02010600030101010101" pitchFamily="2" charset="-122"/>
            </a:endParaRPr>
          </a:p>
          <a:p>
            <a:pPr lvl="1" eaLnBrk="1" hangingPunct="1">
              <a:spcBef>
                <a:spcPct val="50000"/>
              </a:spcBef>
              <a:buClr>
                <a:schemeClr val="accent2"/>
              </a:buClr>
              <a:buSzPct val="80000"/>
            </a:pPr>
            <a:r>
              <a:rPr lang="en-US" altLang="zh-CN" sz="2400" b="1" dirty="0">
                <a:latin typeface="Times New Roman" panose="02020603050405020304" pitchFamily="18" charset="0"/>
                <a:ea typeface="等线" panose="02010600030101010101" pitchFamily="2" charset="-122"/>
              </a:rPr>
              <a:t>2</a:t>
            </a:r>
            <a:r>
              <a:rPr lang="zh-CN" altLang="en-US" sz="2400" b="1" dirty="0">
                <a:latin typeface="Times New Roman" panose="02020603050405020304" pitchFamily="18" charset="0"/>
                <a:ea typeface="等线" panose="02010600030101010101" pitchFamily="2" charset="-122"/>
              </a:rPr>
              <a:t>种顺序（顺序存储方式）：</a:t>
            </a:r>
            <a:endParaRPr lang="zh-CN" altLang="en-US" sz="2400" b="1" dirty="0">
              <a:latin typeface="Times New Roman" panose="02020603050405020304" pitchFamily="18" charset="0"/>
              <a:ea typeface="等线" panose="02010600030101010101" pitchFamily="2" charset="-122"/>
            </a:endParaRPr>
          </a:p>
          <a:p>
            <a:pPr lvl="2" eaLnBrk="1" hangingPunct="1">
              <a:spcBef>
                <a:spcPct val="50000"/>
              </a:spcBef>
              <a:buSzPct val="80000"/>
            </a:pPr>
            <a:r>
              <a:rPr lang="zh-CN" altLang="en-US" b="1" dirty="0">
                <a:latin typeface="Times New Roman" panose="02020603050405020304" pitchFamily="18" charset="0"/>
                <a:ea typeface="等线" panose="02010600030101010101" pitchFamily="2" charset="-122"/>
              </a:rPr>
              <a:t>以行序为主（</a:t>
            </a:r>
            <a:r>
              <a:rPr lang="zh-CN" altLang="zh-CN" b="1" dirty="0">
                <a:latin typeface="Times New Roman" panose="02020603050405020304" pitchFamily="18" charset="0"/>
                <a:ea typeface="等线" panose="02010600030101010101" pitchFamily="2" charset="-122"/>
              </a:rPr>
              <a:t>低下标优先法</a:t>
            </a:r>
            <a:r>
              <a:rPr lang="zh-CN" altLang="en-US" b="1" dirty="0">
                <a:latin typeface="Times New Roman" panose="02020603050405020304" pitchFamily="18" charset="0"/>
                <a:ea typeface="等线" panose="02010600030101010101" pitchFamily="2" charset="-122"/>
              </a:rPr>
              <a:t>）</a:t>
            </a:r>
            <a:r>
              <a:rPr lang="en-US" altLang="zh-CN" b="1" dirty="0">
                <a:latin typeface="Times New Roman" panose="02020603050405020304" pitchFamily="18" charset="0"/>
                <a:ea typeface="等线" panose="02010600030101010101" pitchFamily="2" charset="-122"/>
              </a:rPr>
              <a:t>—</a:t>
            </a:r>
            <a:r>
              <a:rPr lang="zh-CN" altLang="en-US" b="1" dirty="0">
                <a:latin typeface="Times New Roman" panose="02020603050405020304" pitchFamily="18" charset="0"/>
                <a:ea typeface="等线" panose="02010600030101010101" pitchFamily="2" charset="-122"/>
              </a:rPr>
              <a:t>将数组元素按行排列，第</a:t>
            </a:r>
            <a:r>
              <a:rPr lang="en-US" altLang="zh-CN" b="1" dirty="0">
                <a:latin typeface="Times New Roman" panose="02020603050405020304" pitchFamily="18" charset="0"/>
                <a:ea typeface="等线" panose="02010600030101010101" pitchFamily="2" charset="-122"/>
              </a:rPr>
              <a:t>i+1</a:t>
            </a:r>
            <a:r>
              <a:rPr lang="zh-CN" altLang="en-US" b="1" dirty="0">
                <a:latin typeface="Times New Roman" panose="02020603050405020304" pitchFamily="18" charset="0"/>
                <a:ea typeface="等线" panose="02010600030101010101" pitchFamily="2" charset="-122"/>
              </a:rPr>
              <a:t>个行向量紧接在第</a:t>
            </a:r>
            <a:r>
              <a:rPr lang="en-US" altLang="zh-CN" b="1" dirty="0">
                <a:latin typeface="Times New Roman" panose="02020603050405020304" pitchFamily="18" charset="0"/>
                <a:ea typeface="等线" panose="02010600030101010101" pitchFamily="2" charset="-122"/>
              </a:rPr>
              <a:t>i</a:t>
            </a:r>
            <a:r>
              <a:rPr lang="zh-CN" altLang="en-US" b="1" dirty="0">
                <a:latin typeface="Times New Roman" panose="02020603050405020304" pitchFamily="18" charset="0"/>
                <a:ea typeface="等线" panose="02010600030101010101" pitchFamily="2" charset="-122"/>
              </a:rPr>
              <a:t>个行向量后。如：</a:t>
            </a:r>
            <a:r>
              <a:rPr lang="en-US" altLang="zh-CN" b="1" dirty="0">
                <a:latin typeface="Times New Roman" panose="02020603050405020304" pitchFamily="18" charset="0"/>
                <a:ea typeface="等线" panose="02010600030101010101" pitchFamily="2" charset="-122"/>
              </a:rPr>
              <a:t>PASCAL</a:t>
            </a:r>
            <a:r>
              <a:rPr lang="zh-CN" altLang="en-US" b="1" dirty="0">
                <a:latin typeface="Times New Roman" panose="02020603050405020304" pitchFamily="18" charset="0"/>
                <a:ea typeface="等线" panose="02010600030101010101" pitchFamily="2" charset="-122"/>
              </a:rPr>
              <a:t>、</a:t>
            </a:r>
            <a:r>
              <a:rPr lang="en-US" altLang="zh-CN" b="1" dirty="0">
                <a:latin typeface="Times New Roman" panose="02020603050405020304" pitchFamily="18" charset="0"/>
                <a:ea typeface="等线" panose="02010600030101010101" pitchFamily="2" charset="-122"/>
              </a:rPr>
              <a:t>C</a:t>
            </a:r>
            <a:r>
              <a:rPr lang="zh-CN" altLang="en-US" b="1" dirty="0">
                <a:latin typeface="Times New Roman" panose="02020603050405020304" pitchFamily="18" charset="0"/>
                <a:ea typeface="等线" panose="02010600030101010101" pitchFamily="2" charset="-122"/>
              </a:rPr>
              <a:t>。</a:t>
            </a:r>
            <a:endParaRPr lang="zh-CN" altLang="en-US" b="1" dirty="0">
              <a:latin typeface="Times New Roman" panose="02020603050405020304" pitchFamily="18" charset="0"/>
              <a:ea typeface="等线" panose="02010600030101010101" pitchFamily="2" charset="-122"/>
            </a:endParaRPr>
          </a:p>
          <a:p>
            <a:pPr lvl="2" eaLnBrk="1" hangingPunct="1">
              <a:spcBef>
                <a:spcPct val="50000"/>
              </a:spcBef>
              <a:buSzPct val="80000"/>
            </a:pPr>
            <a:r>
              <a:rPr lang="zh-CN" altLang="en-US" b="1" dirty="0">
                <a:latin typeface="Times New Roman" panose="02020603050405020304" pitchFamily="18" charset="0"/>
                <a:ea typeface="等线" panose="02010600030101010101" pitchFamily="2" charset="-122"/>
              </a:rPr>
              <a:t>以列序为主（</a:t>
            </a:r>
            <a:r>
              <a:rPr lang="zh-CN" altLang="zh-CN" b="1" dirty="0">
                <a:latin typeface="Times New Roman" panose="02020603050405020304" pitchFamily="18" charset="0"/>
                <a:ea typeface="等线" panose="02010600030101010101" pitchFamily="2" charset="-122"/>
              </a:rPr>
              <a:t>高下标优先法</a:t>
            </a:r>
            <a:r>
              <a:rPr lang="zh-CN" altLang="en-US" b="1" dirty="0">
                <a:latin typeface="Times New Roman" panose="02020603050405020304" pitchFamily="18" charset="0"/>
                <a:ea typeface="等线" panose="02010600030101010101" pitchFamily="2" charset="-122"/>
              </a:rPr>
              <a:t>）</a:t>
            </a:r>
            <a:r>
              <a:rPr lang="en-US" altLang="zh-CN" b="1" dirty="0">
                <a:latin typeface="Times New Roman" panose="02020603050405020304" pitchFamily="18" charset="0"/>
                <a:ea typeface="等线" panose="02010600030101010101" pitchFamily="2" charset="-122"/>
              </a:rPr>
              <a:t>—</a:t>
            </a:r>
            <a:r>
              <a:rPr lang="zh-CN" altLang="en-US" b="1" dirty="0">
                <a:latin typeface="Times New Roman" panose="02020603050405020304" pitchFamily="18" charset="0"/>
                <a:ea typeface="等线" panose="02010600030101010101" pitchFamily="2" charset="-122"/>
              </a:rPr>
              <a:t>将数组元素按列排列，第</a:t>
            </a:r>
            <a:r>
              <a:rPr lang="en-US" altLang="zh-CN" b="1" dirty="0">
                <a:latin typeface="Times New Roman" panose="02020603050405020304" pitchFamily="18" charset="0"/>
                <a:ea typeface="等线" panose="02010600030101010101" pitchFamily="2" charset="-122"/>
              </a:rPr>
              <a:t>j+1</a:t>
            </a:r>
            <a:r>
              <a:rPr lang="zh-CN" altLang="en-US" b="1" dirty="0">
                <a:latin typeface="Times New Roman" panose="02020603050405020304" pitchFamily="18" charset="0"/>
                <a:ea typeface="等线" panose="02010600030101010101" pitchFamily="2" charset="-122"/>
              </a:rPr>
              <a:t>个列向量紧接在第</a:t>
            </a:r>
            <a:r>
              <a:rPr lang="en-US" altLang="zh-CN" b="1" dirty="0">
                <a:latin typeface="Times New Roman" panose="02020603050405020304" pitchFamily="18" charset="0"/>
                <a:ea typeface="等线" panose="02010600030101010101" pitchFamily="2" charset="-122"/>
              </a:rPr>
              <a:t>j</a:t>
            </a:r>
            <a:r>
              <a:rPr lang="zh-CN" altLang="en-US" b="1" dirty="0">
                <a:latin typeface="Times New Roman" panose="02020603050405020304" pitchFamily="18" charset="0"/>
                <a:ea typeface="等线" panose="02010600030101010101" pitchFamily="2" charset="-122"/>
              </a:rPr>
              <a:t>个列向量后。如：</a:t>
            </a:r>
            <a:r>
              <a:rPr lang="en-US" altLang="zh-CN" b="1" dirty="0">
                <a:latin typeface="Times New Roman" panose="02020603050405020304" pitchFamily="18" charset="0"/>
                <a:ea typeface="等线" panose="02010600030101010101" pitchFamily="2" charset="-122"/>
              </a:rPr>
              <a:t>FORTRAN</a:t>
            </a:r>
            <a:r>
              <a:rPr lang="zh-CN" altLang="en-US" b="1" dirty="0">
                <a:latin typeface="Times New Roman" panose="02020603050405020304" pitchFamily="18" charset="0"/>
                <a:ea typeface="等线" panose="02010600030101010101" pitchFamily="2" charset="-122"/>
              </a:rPr>
              <a:t>。</a:t>
            </a:r>
            <a:endParaRPr lang="zh-CN" altLang="en-US" b="1" dirty="0">
              <a:latin typeface="Times New Roman" panose="02020603050405020304" pitchFamily="18" charset="0"/>
              <a:ea typeface="等线"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a:xfrm>
            <a:off x="395288" y="255588"/>
            <a:ext cx="7543800" cy="869950"/>
          </a:xfrm>
        </p:spPr>
        <p:txBody>
          <a:bodyPr vert="horz" wrap="square" lIns="91440" tIns="45720" rIns="91440" bIns="45720" anchor="ctr" anchorCtr="0"/>
          <a:p>
            <a:pPr eaLnBrk="1" hangingPunct="1"/>
            <a:r>
              <a:rPr lang="en-US" altLang="zh-CN" dirty="0">
                <a:ea typeface="等线" panose="02010600030101010101" pitchFamily="2" charset="-122"/>
              </a:rPr>
              <a:t>5.2 </a:t>
            </a:r>
            <a:r>
              <a:rPr lang="zh-CN" altLang="en-US" dirty="0">
                <a:ea typeface="等线" panose="02010600030101010101" pitchFamily="2" charset="-122"/>
              </a:rPr>
              <a:t>数组的顺序表示和实现</a:t>
            </a:r>
            <a:endParaRPr lang="zh-CN" altLang="en-US" dirty="0">
              <a:ea typeface="等线" panose="02010600030101010101" pitchFamily="2" charset="-122"/>
            </a:endParaRPr>
          </a:p>
        </p:txBody>
      </p:sp>
      <p:grpSp>
        <p:nvGrpSpPr>
          <p:cNvPr id="51203" name="Group 55"/>
          <p:cNvGrpSpPr/>
          <p:nvPr/>
        </p:nvGrpSpPr>
        <p:grpSpPr>
          <a:xfrm>
            <a:off x="1979613" y="2541588"/>
            <a:ext cx="4681537" cy="2519362"/>
            <a:chOff x="111" y="1056"/>
            <a:chExt cx="2497" cy="1397"/>
          </a:xfrm>
        </p:grpSpPr>
        <p:sp>
          <p:nvSpPr>
            <p:cNvPr id="51207" name="Rectangle 56"/>
            <p:cNvSpPr/>
            <p:nvPr/>
          </p:nvSpPr>
          <p:spPr>
            <a:xfrm>
              <a:off x="701" y="1056"/>
              <a:ext cx="1907" cy="117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ea typeface="Adobe Gothic Std B" panose="020B0800000000000000" pitchFamily="34" charset="-128"/>
                </a:rPr>
                <a:t> </a:t>
              </a:r>
              <a:r>
                <a:rPr lang="en-US" altLang="zh-CN" sz="2400" b="1" dirty="0">
                  <a:solidFill>
                    <a:srgbClr val="FF3300"/>
                  </a:solidFill>
                  <a:latin typeface="Times New Roman" panose="02020603050405020304" pitchFamily="18" charset="0"/>
                  <a:ea typeface="Adobe Gothic Std B" panose="020B0800000000000000" pitchFamily="34" charset="-128"/>
                </a:rPr>
                <a:t>a</a:t>
              </a:r>
              <a:r>
                <a:rPr lang="en-US" altLang="zh-CN" sz="2400" b="1" baseline="-25000" dirty="0">
                  <a:solidFill>
                    <a:srgbClr val="FF3300"/>
                  </a:solidFill>
                  <a:latin typeface="Times New Roman" panose="02020603050405020304" pitchFamily="18" charset="0"/>
                  <a:ea typeface="Adobe Gothic Std B" panose="020B0800000000000000" pitchFamily="34" charset="-128"/>
                </a:rPr>
                <a:t>00        </a:t>
              </a:r>
              <a:r>
                <a:rPr lang="en-US" altLang="zh-CN" sz="2400" b="1" dirty="0">
                  <a:solidFill>
                    <a:srgbClr val="FF3300"/>
                  </a:solidFill>
                  <a:latin typeface="Times New Roman" panose="02020603050405020304" pitchFamily="18" charset="0"/>
                  <a:ea typeface="Adobe Gothic Std B" panose="020B0800000000000000" pitchFamily="34" charset="-128"/>
                </a:rPr>
                <a:t>a</a:t>
              </a:r>
              <a:r>
                <a:rPr lang="en-US" altLang="zh-CN" sz="2400" b="1" baseline="-25000" dirty="0">
                  <a:solidFill>
                    <a:srgbClr val="FF3300"/>
                  </a:solidFill>
                  <a:latin typeface="Times New Roman" panose="02020603050405020304" pitchFamily="18" charset="0"/>
                  <a:ea typeface="Adobe Gothic Std B" panose="020B0800000000000000" pitchFamily="34" charset="-128"/>
                </a:rPr>
                <a:t>01</a:t>
              </a:r>
              <a:r>
                <a:rPr lang="en-US" altLang="zh-CN" sz="2400" b="1" dirty="0">
                  <a:solidFill>
                    <a:srgbClr val="FF3300"/>
                  </a:solidFill>
                  <a:latin typeface="Times New Roman" panose="02020603050405020304" pitchFamily="18" charset="0"/>
                  <a:ea typeface="Adobe Gothic Std B" panose="020B0800000000000000" pitchFamily="34" charset="-128"/>
                </a:rPr>
                <a:t>  …   a</a:t>
              </a:r>
              <a:r>
                <a:rPr lang="en-US" altLang="zh-CN" sz="2400" b="1" baseline="-25000" dirty="0">
                  <a:solidFill>
                    <a:srgbClr val="FF3300"/>
                  </a:solidFill>
                  <a:latin typeface="Times New Roman" panose="02020603050405020304" pitchFamily="18" charset="0"/>
                  <a:ea typeface="Adobe Gothic Std B" panose="020B0800000000000000" pitchFamily="34" charset="-128"/>
                </a:rPr>
                <a:t>0,n-1</a:t>
              </a:r>
              <a:endParaRPr lang="en-US" altLang="zh-CN" sz="2400" b="1" baseline="-25000" dirty="0">
                <a:solidFill>
                  <a:srgbClr val="FF3300"/>
                </a:solidFill>
                <a:latin typeface="Times New Roman" panose="02020603050405020304" pitchFamily="18" charset="0"/>
                <a:ea typeface="Adobe Gothic Std B" panose="020B0800000000000000" pitchFamily="34" charset="-128"/>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chemeClr val="tx1"/>
                  </a:solidFill>
                  <a:latin typeface="Times New Roman" panose="02020603050405020304" pitchFamily="18" charset="0"/>
                  <a:ea typeface="Adobe Gothic Std B" panose="020B0800000000000000" pitchFamily="34" charset="-128"/>
                </a:rPr>
                <a:t> </a:t>
              </a:r>
              <a:r>
                <a:rPr lang="en-US" altLang="zh-CN" sz="2400" b="1" dirty="0">
                  <a:solidFill>
                    <a:srgbClr val="33CC33"/>
                  </a:solidFill>
                  <a:latin typeface="Times New Roman" panose="02020603050405020304" pitchFamily="18" charset="0"/>
                  <a:ea typeface="Adobe Gothic Std B" panose="020B0800000000000000" pitchFamily="34" charset="-128"/>
                </a:rPr>
                <a:t>a</a:t>
              </a:r>
              <a:r>
                <a:rPr lang="en-US" altLang="zh-CN" sz="2400" b="1" baseline="-20000" dirty="0">
                  <a:solidFill>
                    <a:srgbClr val="33CC33"/>
                  </a:solidFill>
                  <a:latin typeface="Times New Roman" panose="02020603050405020304" pitchFamily="18" charset="0"/>
                  <a:ea typeface="Adobe Gothic Std B" panose="020B0800000000000000" pitchFamily="34" charset="-128"/>
                </a:rPr>
                <a:t>10</a:t>
              </a:r>
              <a:r>
                <a:rPr lang="en-US" altLang="zh-CN" sz="2400" b="1" dirty="0">
                  <a:solidFill>
                    <a:srgbClr val="33CC33"/>
                  </a:solidFill>
                  <a:latin typeface="Times New Roman" panose="02020603050405020304" pitchFamily="18" charset="0"/>
                  <a:ea typeface="Adobe Gothic Std B" panose="020B0800000000000000" pitchFamily="34" charset="-128"/>
                </a:rPr>
                <a:t>     a</a:t>
              </a:r>
              <a:r>
                <a:rPr lang="en-US" altLang="zh-CN" sz="2400" b="1" baseline="-20000" dirty="0">
                  <a:solidFill>
                    <a:srgbClr val="33CC33"/>
                  </a:solidFill>
                  <a:latin typeface="Times New Roman" panose="02020603050405020304" pitchFamily="18" charset="0"/>
                  <a:ea typeface="Adobe Gothic Std B" panose="020B0800000000000000" pitchFamily="34" charset="-128"/>
                </a:rPr>
                <a:t>11</a:t>
              </a:r>
              <a:r>
                <a:rPr lang="en-US" altLang="zh-CN" sz="2400" b="1" dirty="0">
                  <a:solidFill>
                    <a:srgbClr val="33CC33"/>
                  </a:solidFill>
                  <a:latin typeface="Times New Roman" panose="02020603050405020304" pitchFamily="18" charset="0"/>
                  <a:ea typeface="Adobe Gothic Std B" panose="020B0800000000000000" pitchFamily="34" charset="-128"/>
                </a:rPr>
                <a:t>  …   a</a:t>
              </a:r>
              <a:r>
                <a:rPr lang="en-US" altLang="zh-CN" sz="2400" b="1" baseline="-20000" dirty="0">
                  <a:solidFill>
                    <a:srgbClr val="33CC33"/>
                  </a:solidFill>
                  <a:latin typeface="Times New Roman" panose="02020603050405020304" pitchFamily="18" charset="0"/>
                  <a:ea typeface="Adobe Gothic Std B" panose="020B0800000000000000" pitchFamily="34" charset="-128"/>
                </a:rPr>
                <a:t>1,n-1</a:t>
              </a:r>
              <a:endParaRPr lang="en-US" altLang="zh-CN" sz="2400" b="1" baseline="-20000" dirty="0">
                <a:solidFill>
                  <a:srgbClr val="33CC33"/>
                </a:solidFill>
                <a:latin typeface="Times New Roman" panose="02020603050405020304" pitchFamily="18" charset="0"/>
                <a:ea typeface="Adobe Gothic Std B" panose="020B0800000000000000" pitchFamily="34" charset="-128"/>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Adobe Gothic Std B" panose="020B0800000000000000" pitchFamily="34" charset="-128"/>
                </a:rPr>
                <a:t>   …    …     …     …</a:t>
              </a:r>
              <a:endParaRPr lang="en-US" altLang="zh-CN" sz="2400" b="1" dirty="0">
                <a:solidFill>
                  <a:srgbClr val="0A0A0E"/>
                </a:solidFill>
                <a:latin typeface="Times New Roman" panose="02020603050405020304" pitchFamily="18" charset="0"/>
                <a:ea typeface="Adobe Gothic Std B" panose="020B0800000000000000" pitchFamily="34" charset="-128"/>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4220EA"/>
                  </a:solidFill>
                  <a:latin typeface="Times New Roman" panose="02020603050405020304" pitchFamily="18" charset="0"/>
                  <a:ea typeface="Adobe Gothic Std B" panose="020B0800000000000000" pitchFamily="34" charset="-128"/>
                </a:rPr>
                <a:t>a</a:t>
              </a:r>
              <a:r>
                <a:rPr lang="en-US" altLang="zh-CN" sz="2400" b="1" baseline="-20000" dirty="0">
                  <a:solidFill>
                    <a:srgbClr val="4220EA"/>
                  </a:solidFill>
                  <a:latin typeface="Times New Roman" panose="02020603050405020304" pitchFamily="18" charset="0"/>
                  <a:ea typeface="Adobe Gothic Std B" panose="020B0800000000000000" pitchFamily="34" charset="-128"/>
                </a:rPr>
                <a:t>m-1,0</a:t>
              </a:r>
              <a:r>
                <a:rPr lang="en-US" altLang="zh-CN" sz="2400" b="1" dirty="0">
                  <a:solidFill>
                    <a:srgbClr val="4220EA"/>
                  </a:solidFill>
                  <a:latin typeface="Times New Roman" panose="02020603050405020304" pitchFamily="18" charset="0"/>
                  <a:ea typeface="Adobe Gothic Std B" panose="020B0800000000000000" pitchFamily="34" charset="-128"/>
                </a:rPr>
                <a:t>  a</a:t>
              </a:r>
              <a:r>
                <a:rPr lang="en-US" altLang="zh-CN" sz="2400" b="1" baseline="-20000" dirty="0">
                  <a:solidFill>
                    <a:srgbClr val="4220EA"/>
                  </a:solidFill>
                  <a:latin typeface="Times New Roman" panose="02020603050405020304" pitchFamily="18" charset="0"/>
                  <a:ea typeface="Adobe Gothic Std B" panose="020B0800000000000000" pitchFamily="34" charset="-128"/>
                </a:rPr>
                <a:t>m-1,1</a:t>
              </a:r>
              <a:r>
                <a:rPr lang="en-US" altLang="zh-CN" sz="2400" b="1" dirty="0">
                  <a:solidFill>
                    <a:srgbClr val="4220EA"/>
                  </a:solidFill>
                  <a:latin typeface="Times New Roman" panose="02020603050405020304" pitchFamily="18" charset="0"/>
                  <a:ea typeface="Adobe Gothic Std B" panose="020B0800000000000000" pitchFamily="34" charset="-128"/>
                </a:rPr>
                <a:t> … a</a:t>
              </a:r>
              <a:r>
                <a:rPr lang="en-US" altLang="zh-CN" sz="2400" b="1" baseline="-20000" dirty="0">
                  <a:solidFill>
                    <a:srgbClr val="4220EA"/>
                  </a:solidFill>
                  <a:latin typeface="Times New Roman" panose="02020603050405020304" pitchFamily="18" charset="0"/>
                  <a:ea typeface="Adobe Gothic Std B" panose="020B0800000000000000" pitchFamily="34" charset="-128"/>
                </a:rPr>
                <a:t>m-1,n-1</a:t>
              </a:r>
              <a:endParaRPr lang="en-US" altLang="zh-CN" sz="2400" b="1" baseline="-20000" dirty="0">
                <a:solidFill>
                  <a:srgbClr val="4220EA"/>
                </a:solidFill>
                <a:latin typeface="Times New Roman" panose="02020603050405020304" pitchFamily="18" charset="0"/>
                <a:ea typeface="Adobe Gothic Std B" panose="020B0800000000000000" pitchFamily="34" charset="-128"/>
              </a:endParaRPr>
            </a:p>
          </p:txBody>
        </p:sp>
        <p:sp>
          <p:nvSpPr>
            <p:cNvPr id="12357" name="AutoShape 57"/>
            <p:cNvSpPr/>
            <p:nvPr/>
          </p:nvSpPr>
          <p:spPr bwMode="auto">
            <a:xfrm>
              <a:off x="687" y="1173"/>
              <a:ext cx="45" cy="912"/>
            </a:xfrm>
            <a:prstGeom prst="leftBracket">
              <a:avLst>
                <a:gd name="adj" fmla="val 168889"/>
              </a:avLst>
            </a:prstGeom>
            <a:noFill/>
            <a:ln w="9525">
              <a:solidFill>
                <a:srgbClr val="0A0A0E"/>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solidFill>
                    <a:sysClr val="windowText" lastClr="000000"/>
                  </a:solid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12358" name="AutoShape 58"/>
            <p:cNvSpPr/>
            <p:nvPr/>
          </p:nvSpPr>
          <p:spPr bwMode="auto">
            <a:xfrm rot="10800000">
              <a:off x="2448" y="1173"/>
              <a:ext cx="45" cy="912"/>
            </a:xfrm>
            <a:prstGeom prst="leftBracket">
              <a:avLst>
                <a:gd name="adj" fmla="val 168889"/>
              </a:avLst>
            </a:prstGeom>
            <a:noFill/>
            <a:ln w="9525">
              <a:solidFill>
                <a:srgbClr val="0A0A0E"/>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solidFill>
                    <a:sysClr val="windowText" lastClr="000000"/>
                  </a:solid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10" name="Text Box 59"/>
            <p:cNvSpPr txBox="1"/>
            <p:nvPr/>
          </p:nvSpPr>
          <p:spPr>
            <a:xfrm>
              <a:off x="111" y="1461"/>
              <a:ext cx="624" cy="25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b="1" dirty="0">
                  <a:solidFill>
                    <a:srgbClr val="002060"/>
                  </a:solidFill>
                  <a:latin typeface="Times New Roman" panose="02020603050405020304" pitchFamily="18" charset="0"/>
                  <a:ea typeface="等线" panose="02010600030101010101" pitchFamily="2" charset="-122"/>
                </a:rPr>
                <a:t>A</a:t>
              </a:r>
              <a:r>
                <a:rPr lang="en-US" altLang="zh-CN" sz="2400" b="1" baseline="-25000" dirty="0">
                  <a:solidFill>
                    <a:srgbClr val="002060"/>
                  </a:solidFill>
                  <a:latin typeface="Times New Roman" panose="02020603050405020304" pitchFamily="18" charset="0"/>
                  <a:ea typeface="等线" panose="02010600030101010101" pitchFamily="2" charset="-122"/>
                </a:rPr>
                <a:t>m*n</a:t>
              </a:r>
              <a:r>
                <a:rPr lang="en-US" altLang="zh-CN" sz="2400" b="1" dirty="0">
                  <a:solidFill>
                    <a:srgbClr val="002060"/>
                  </a:solidFill>
                  <a:latin typeface="Times New Roman" panose="02020603050405020304" pitchFamily="18" charset="0"/>
                  <a:ea typeface="等线" panose="02010600030101010101" pitchFamily="2" charset="-122"/>
                </a:rPr>
                <a:t>=</a:t>
              </a:r>
              <a:endParaRPr lang="en-US" altLang="zh-CN" sz="2400" b="1" dirty="0">
                <a:solidFill>
                  <a:srgbClr val="002060"/>
                </a:solidFill>
                <a:latin typeface="Times New Roman" panose="02020603050405020304" pitchFamily="18" charset="0"/>
                <a:ea typeface="等线" panose="02010600030101010101" pitchFamily="2" charset="-122"/>
              </a:endParaRPr>
            </a:p>
          </p:txBody>
        </p:sp>
        <p:sp>
          <p:nvSpPr>
            <p:cNvPr id="51211" name="Text Box 60"/>
            <p:cNvSpPr txBox="1"/>
            <p:nvPr/>
          </p:nvSpPr>
          <p:spPr>
            <a:xfrm>
              <a:off x="656" y="2199"/>
              <a:ext cx="1728" cy="25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2-D</a:t>
              </a:r>
              <a:r>
                <a:rPr lang="zh-CN" altLang="en-US" sz="2400" b="1" dirty="0">
                  <a:solidFill>
                    <a:srgbClr val="0A0A0E"/>
                  </a:solidFill>
                  <a:latin typeface="Times New Roman" panose="02020603050405020304" pitchFamily="18" charset="0"/>
                  <a:ea typeface="等线" panose="02010600030101010101" pitchFamily="2" charset="-122"/>
                </a:rPr>
                <a:t>数组</a:t>
              </a:r>
              <a:endParaRPr lang="zh-CN" altLang="en-US" sz="2400" b="1" dirty="0">
                <a:solidFill>
                  <a:srgbClr val="0A0A0E"/>
                </a:solidFill>
                <a:latin typeface="Times New Roman" panose="02020603050405020304" pitchFamily="18" charset="0"/>
                <a:ea typeface="等线" panose="02010600030101010101" pitchFamily="2" charset="-122"/>
              </a:endParaRPr>
            </a:p>
          </p:txBody>
        </p:sp>
      </p:grpSp>
      <p:grpSp>
        <p:nvGrpSpPr>
          <p:cNvPr id="4" name="Group 160"/>
          <p:cNvGrpSpPr/>
          <p:nvPr/>
        </p:nvGrpSpPr>
        <p:grpSpPr bwMode="auto">
          <a:xfrm>
            <a:off x="7011988" y="1160463"/>
            <a:ext cx="1717675" cy="5303837"/>
            <a:chOff x="4286" y="927"/>
            <a:chExt cx="1082" cy="3341"/>
          </a:xfrm>
          <a:solidFill>
            <a:schemeClr val="accent5">
              <a:lumMod val="20000"/>
              <a:lumOff val="80000"/>
            </a:schemeClr>
          </a:solidFill>
        </p:grpSpPr>
        <p:grpSp>
          <p:nvGrpSpPr>
            <p:cNvPr id="51238" name="Group 117"/>
            <p:cNvGrpSpPr/>
            <p:nvPr/>
          </p:nvGrpSpPr>
          <p:grpSpPr bwMode="auto">
            <a:xfrm>
              <a:off x="4286" y="927"/>
              <a:ext cx="680" cy="3341"/>
              <a:chOff x="4176" y="65"/>
              <a:chExt cx="960" cy="3762"/>
            </a:xfrm>
            <a:grpFill/>
          </p:grpSpPr>
          <p:sp>
            <p:nvSpPr>
              <p:cNvPr id="51240" name="Rectangle 118"/>
              <p:cNvSpPr>
                <a:spLocks noChangeArrowheads="1"/>
              </p:cNvSpPr>
              <p:nvPr/>
            </p:nvSpPr>
            <p:spPr bwMode="auto">
              <a:xfrm>
                <a:off x="4176" y="3483"/>
                <a:ext cx="960" cy="3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rPr>
                  <a:t>m-1,n-1</a:t>
                </a:r>
                <a:endParaRPr kumimoji="0" lang="en-US" altLang="zh-CN" sz="2400" b="1" i="0" u="none" strike="noStrike" kern="1200" cap="none" spc="0" normalizeH="0" baseline="-2500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41" name="Rectangle 119"/>
              <p:cNvSpPr>
                <a:spLocks noChangeArrowheads="1"/>
              </p:cNvSpPr>
              <p:nvPr/>
            </p:nvSpPr>
            <p:spPr bwMode="auto">
              <a:xfrm>
                <a:off x="4176" y="3196"/>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2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200" b="1" i="0" u="none" strike="noStrike" kern="1200" cap="none" spc="0" normalizeH="0" baseline="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rPr>
                  <a:t>… … </a:t>
                </a:r>
                <a:endParaRPr kumimoji="0" lang="en-US" altLang="zh-CN" sz="2200" b="1" i="0" u="none" strike="noStrike" kern="1200" cap="none" spc="0" normalizeH="0" baseline="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42" name="Rectangle 120"/>
              <p:cNvSpPr>
                <a:spLocks noChangeArrowheads="1"/>
              </p:cNvSpPr>
              <p:nvPr/>
            </p:nvSpPr>
            <p:spPr bwMode="auto">
              <a:xfrm>
                <a:off x="4176" y="2909"/>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33CC33"/>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33CC33"/>
                    </a:solidFill>
                    <a:effectLst/>
                    <a:uLnTx/>
                    <a:uFillTx/>
                    <a:latin typeface="Times New Roman" panose="02020603050405020304" pitchFamily="18" charset="0"/>
                    <a:ea typeface="等线" panose="02010600030101010101" pitchFamily="2" charset="-122"/>
                    <a:cs typeface="Times New Roman" panose="02020603050405020304" pitchFamily="18" charset="0"/>
                  </a:rPr>
                  <a:t>1,n-1</a:t>
                </a:r>
                <a:endParaRPr kumimoji="0" lang="en-US" altLang="zh-CN" sz="2400" b="1" i="0" u="none" strike="noStrike" kern="1200" cap="none" spc="0" normalizeH="0" baseline="-25000" noProof="0" dirty="0" smtClean="0">
                  <a:ln>
                    <a:noFill/>
                  </a:ln>
                  <a:solidFill>
                    <a:srgbClr val="33CC33"/>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43" name="Rectangle 121"/>
              <p:cNvSpPr>
                <a:spLocks noChangeArrowheads="1"/>
              </p:cNvSpPr>
              <p:nvPr/>
            </p:nvSpPr>
            <p:spPr bwMode="auto">
              <a:xfrm>
                <a:off x="4176" y="2622"/>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FF3300"/>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FF3300"/>
                    </a:solidFill>
                    <a:effectLst/>
                    <a:uLnTx/>
                    <a:uFillTx/>
                    <a:latin typeface="Times New Roman" panose="02020603050405020304" pitchFamily="18" charset="0"/>
                    <a:ea typeface="等线" panose="02010600030101010101" pitchFamily="2" charset="-122"/>
                    <a:cs typeface="Times New Roman" panose="02020603050405020304" pitchFamily="18" charset="0"/>
                  </a:rPr>
                  <a:t>0,n-1 </a:t>
                </a:r>
                <a:endParaRPr kumimoji="0" lang="en-US" altLang="zh-CN" sz="2400" b="1" i="0" u="none" strike="noStrike" kern="1200" cap="none" spc="0" normalizeH="0" baseline="-25000" noProof="0" dirty="0" smtClean="0">
                  <a:ln>
                    <a:noFill/>
                  </a:ln>
                  <a:solidFill>
                    <a:srgbClr val="FF33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44" name="Rectangle 122"/>
              <p:cNvSpPr>
                <a:spLocks noChangeArrowheads="1"/>
              </p:cNvSpPr>
              <p:nvPr/>
            </p:nvSpPr>
            <p:spPr bwMode="auto">
              <a:xfrm>
                <a:off x="4176" y="2335"/>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defRPr/>
                </a:pPr>
                <a:r>
                  <a:rPr kumimoji="0" lang="en-US" altLang="zh-CN" sz="2200" b="1" i="0" u="none" strike="noStrike" kern="1200" cap="none" spc="0" normalizeH="0" baseline="0" noProof="0" dirty="0" smtClean="0">
                    <a:ln>
                      <a:noFill/>
                    </a:ln>
                    <a:solidFill>
                      <a:srgbClr val="0A0A0E"/>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endParaRPr kumimoji="0" lang="en-US" altLang="zh-CN" sz="2200" b="1" i="0" u="none" strike="noStrike" kern="1200" cap="none" spc="0" normalizeH="0" baseline="0" noProof="0" dirty="0" smtClean="0">
                  <a:ln>
                    <a:noFill/>
                  </a:ln>
                  <a:solidFill>
                    <a:srgbClr val="0A0A0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45" name="Rectangle 123"/>
              <p:cNvSpPr>
                <a:spLocks noChangeArrowheads="1"/>
              </p:cNvSpPr>
              <p:nvPr/>
            </p:nvSpPr>
            <p:spPr bwMode="auto">
              <a:xfrm>
                <a:off x="4176" y="2048"/>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rPr>
                  <a:t>m-1,1 </a:t>
                </a:r>
                <a:endParaRPr kumimoji="0" lang="en-US" altLang="zh-CN" sz="2400" b="1" i="0" u="none" strike="noStrike" kern="1200" cap="none" spc="0" normalizeH="0" baseline="-2500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46" name="Rectangle 124"/>
              <p:cNvSpPr>
                <a:spLocks noChangeArrowheads="1"/>
              </p:cNvSpPr>
              <p:nvPr/>
            </p:nvSpPr>
            <p:spPr bwMode="auto">
              <a:xfrm>
                <a:off x="4176" y="1761"/>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200" b="1" i="0" u="none" strike="noStrike" kern="1200" cap="none" spc="0" normalizeH="0" baseline="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endParaRPr kumimoji="0" lang="en-US" altLang="zh-CN" sz="2200" b="1" i="0" u="none" strike="noStrike" kern="1200" cap="none" spc="0" normalizeH="0" baseline="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47" name="Rectangle 125"/>
              <p:cNvSpPr>
                <a:spLocks noChangeArrowheads="1"/>
              </p:cNvSpPr>
              <p:nvPr/>
            </p:nvSpPr>
            <p:spPr bwMode="auto">
              <a:xfrm>
                <a:off x="4176" y="1474"/>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2500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400" b="1" i="0" u="none" strike="noStrike" kern="1200" cap="none" spc="0" normalizeH="0" baseline="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rPr>
                  <a:t>11</a:t>
                </a:r>
                <a:endParaRPr kumimoji="0" lang="en-US" altLang="zh-CN" sz="2400" b="1" i="0" u="none" strike="noStrike" kern="1200" cap="none" spc="0" normalizeH="0" baseline="-2500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48" name="Rectangle 126"/>
              <p:cNvSpPr>
                <a:spLocks noChangeArrowheads="1"/>
              </p:cNvSpPr>
              <p:nvPr/>
            </p:nvSpPr>
            <p:spPr bwMode="auto">
              <a:xfrm>
                <a:off x="4176" y="1187"/>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FF3300"/>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FF3300"/>
                    </a:solidFill>
                    <a:effectLst/>
                    <a:uLnTx/>
                    <a:uFillTx/>
                    <a:latin typeface="Times New Roman" panose="02020603050405020304" pitchFamily="18" charset="0"/>
                    <a:ea typeface="等线" panose="02010600030101010101" pitchFamily="2" charset="-122"/>
                    <a:cs typeface="Times New Roman" panose="02020603050405020304" pitchFamily="18" charset="0"/>
                  </a:rPr>
                  <a:t>01</a:t>
                </a:r>
                <a:endParaRPr kumimoji="0" lang="en-US" altLang="zh-CN" sz="2400" b="1" i="0" u="none" strike="noStrike" kern="1200" cap="none" spc="0" normalizeH="0" baseline="-25000" noProof="0" dirty="0" smtClean="0">
                  <a:ln>
                    <a:noFill/>
                  </a:ln>
                  <a:solidFill>
                    <a:srgbClr val="FF33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49" name="Rectangle 127"/>
              <p:cNvSpPr>
                <a:spLocks noChangeArrowheads="1"/>
              </p:cNvSpPr>
              <p:nvPr/>
            </p:nvSpPr>
            <p:spPr bwMode="auto">
              <a:xfrm>
                <a:off x="4176" y="900"/>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rPr>
                  <a:t>m-1,0 </a:t>
                </a:r>
                <a:endParaRPr kumimoji="0" lang="en-US" altLang="zh-CN" sz="2400" b="0" i="0" u="none" strike="noStrike" kern="1200" cap="none" spc="0" normalizeH="0" baseline="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50" name="Rectangle 128"/>
              <p:cNvSpPr>
                <a:spLocks noChangeArrowheads="1"/>
              </p:cNvSpPr>
              <p:nvPr/>
            </p:nvSpPr>
            <p:spPr bwMode="auto">
              <a:xfrm>
                <a:off x="4176" y="613"/>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200" b="1" i="0" u="none" strike="noStrike" kern="1200" cap="none" spc="0" normalizeH="0" baseline="0" noProof="0" dirty="0" smtClean="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200" b="1" i="0" u="none" strike="noStrike" kern="1200" cap="none" spc="0" normalizeH="0" baseline="0" noProof="0" dirty="0" smtClean="0">
                    <a:ln>
                      <a:noFill/>
                    </a:ln>
                    <a:solidFill>
                      <a:srgbClr val="FF3300"/>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en-US" altLang="zh-CN" sz="2200" b="1" i="0" u="none" strike="noStrike" kern="1200" cap="none" spc="0" normalizeH="0" baseline="0" noProof="0" dirty="0" smtClean="0">
                  <a:ln>
                    <a:noFill/>
                  </a:ln>
                  <a:solidFill>
                    <a:srgbClr val="FF33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51" name="Rectangle 129"/>
              <p:cNvSpPr>
                <a:spLocks noChangeArrowheads="1"/>
              </p:cNvSpPr>
              <p:nvPr/>
            </p:nvSpPr>
            <p:spPr bwMode="auto">
              <a:xfrm>
                <a:off x="4176" y="326"/>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33CC33"/>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33CC33"/>
                    </a:solidFill>
                    <a:effectLst/>
                    <a:uLnTx/>
                    <a:uFillTx/>
                    <a:latin typeface="Times New Roman" panose="02020603050405020304" pitchFamily="18" charset="0"/>
                    <a:ea typeface="等线" panose="02010600030101010101" pitchFamily="2" charset="-122"/>
                    <a:cs typeface="Times New Roman" panose="02020603050405020304" pitchFamily="18" charset="0"/>
                  </a:rPr>
                  <a:t>10</a:t>
                </a:r>
                <a:endParaRPr kumimoji="0" lang="en-US" altLang="zh-CN" sz="2400" b="1" i="0" u="none" strike="noStrike" kern="1200" cap="none" spc="0" normalizeH="0" baseline="-25000" noProof="0" dirty="0" smtClean="0">
                  <a:ln>
                    <a:noFill/>
                  </a:ln>
                  <a:solidFill>
                    <a:srgbClr val="33CC33"/>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52" name="Rectangle 130"/>
              <p:cNvSpPr>
                <a:spLocks noChangeArrowheads="1"/>
              </p:cNvSpPr>
              <p:nvPr/>
            </p:nvSpPr>
            <p:spPr bwMode="auto">
              <a:xfrm>
                <a:off x="4176" y="65"/>
                <a:ext cx="960" cy="2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00</a:t>
                </a:r>
                <a:endParaRPr kumimoji="0" lang="en-US" altLang="zh-CN" sz="24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53" name="Line 131"/>
              <p:cNvSpPr>
                <a:spLocks noChangeShapeType="1"/>
              </p:cNvSpPr>
              <p:nvPr/>
            </p:nvSpPr>
            <p:spPr bwMode="auto">
              <a:xfrm>
                <a:off x="4176" y="96"/>
                <a:ext cx="960" cy="0"/>
              </a:xfrm>
              <a:prstGeom prst="line">
                <a:avLst/>
              </a:prstGeom>
              <a:grpFill/>
              <a:ln w="28575" cap="sq">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54" name="Line 132"/>
              <p:cNvSpPr>
                <a:spLocks noChangeShapeType="1"/>
              </p:cNvSpPr>
              <p:nvPr/>
            </p:nvSpPr>
            <p:spPr bwMode="auto">
              <a:xfrm>
                <a:off x="4176" y="383"/>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55" name="Line 133"/>
              <p:cNvSpPr>
                <a:spLocks noChangeShapeType="1"/>
              </p:cNvSpPr>
              <p:nvPr/>
            </p:nvSpPr>
            <p:spPr bwMode="auto">
              <a:xfrm>
                <a:off x="4176" y="670"/>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56" name="Line 134"/>
              <p:cNvSpPr>
                <a:spLocks noChangeShapeType="1"/>
              </p:cNvSpPr>
              <p:nvPr/>
            </p:nvSpPr>
            <p:spPr bwMode="auto">
              <a:xfrm>
                <a:off x="4176" y="957"/>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57" name="Line 135"/>
              <p:cNvSpPr>
                <a:spLocks noChangeShapeType="1"/>
              </p:cNvSpPr>
              <p:nvPr/>
            </p:nvSpPr>
            <p:spPr bwMode="auto">
              <a:xfrm>
                <a:off x="4176" y="1244"/>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58" name="Line 136"/>
              <p:cNvSpPr>
                <a:spLocks noChangeShapeType="1"/>
              </p:cNvSpPr>
              <p:nvPr/>
            </p:nvSpPr>
            <p:spPr bwMode="auto">
              <a:xfrm>
                <a:off x="4176" y="1531"/>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59" name="Line 137"/>
              <p:cNvSpPr>
                <a:spLocks noChangeShapeType="1"/>
              </p:cNvSpPr>
              <p:nvPr/>
            </p:nvSpPr>
            <p:spPr bwMode="auto">
              <a:xfrm>
                <a:off x="4176" y="1818"/>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60" name="Line 138"/>
              <p:cNvSpPr>
                <a:spLocks noChangeShapeType="1"/>
              </p:cNvSpPr>
              <p:nvPr/>
            </p:nvSpPr>
            <p:spPr bwMode="auto">
              <a:xfrm>
                <a:off x="4176" y="2105"/>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61" name="Line 139"/>
              <p:cNvSpPr>
                <a:spLocks noChangeShapeType="1"/>
              </p:cNvSpPr>
              <p:nvPr/>
            </p:nvSpPr>
            <p:spPr bwMode="auto">
              <a:xfrm>
                <a:off x="4176" y="2392"/>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62" name="Line 140"/>
              <p:cNvSpPr>
                <a:spLocks noChangeShapeType="1"/>
              </p:cNvSpPr>
              <p:nvPr/>
            </p:nvSpPr>
            <p:spPr bwMode="auto">
              <a:xfrm>
                <a:off x="4176" y="2679"/>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63" name="Line 141"/>
              <p:cNvSpPr>
                <a:spLocks noChangeShapeType="1"/>
              </p:cNvSpPr>
              <p:nvPr/>
            </p:nvSpPr>
            <p:spPr bwMode="auto">
              <a:xfrm>
                <a:off x="4176" y="2966"/>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64" name="Line 142"/>
              <p:cNvSpPr>
                <a:spLocks noChangeShapeType="1"/>
              </p:cNvSpPr>
              <p:nvPr/>
            </p:nvSpPr>
            <p:spPr bwMode="auto">
              <a:xfrm>
                <a:off x="4176" y="3253"/>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65" name="Line 143"/>
              <p:cNvSpPr>
                <a:spLocks noChangeShapeType="1"/>
              </p:cNvSpPr>
              <p:nvPr/>
            </p:nvSpPr>
            <p:spPr bwMode="auto">
              <a:xfrm>
                <a:off x="4176" y="3540"/>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66" name="Line 144"/>
              <p:cNvSpPr>
                <a:spLocks noChangeShapeType="1"/>
              </p:cNvSpPr>
              <p:nvPr/>
            </p:nvSpPr>
            <p:spPr bwMode="auto">
              <a:xfrm>
                <a:off x="4176" y="3827"/>
                <a:ext cx="960" cy="0"/>
              </a:xfrm>
              <a:prstGeom prst="line">
                <a:avLst/>
              </a:prstGeom>
              <a:grpFill/>
              <a:ln w="28575" cap="sq">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67" name="Line 145"/>
              <p:cNvSpPr>
                <a:spLocks noChangeShapeType="1"/>
              </p:cNvSpPr>
              <p:nvPr/>
            </p:nvSpPr>
            <p:spPr bwMode="auto">
              <a:xfrm>
                <a:off x="4176" y="96"/>
                <a:ext cx="0" cy="3731"/>
              </a:xfrm>
              <a:prstGeom prst="line">
                <a:avLst/>
              </a:prstGeom>
              <a:grpFill/>
              <a:ln w="28575" cap="sq">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68" name="Line 146"/>
              <p:cNvSpPr>
                <a:spLocks noChangeShapeType="1"/>
              </p:cNvSpPr>
              <p:nvPr/>
            </p:nvSpPr>
            <p:spPr bwMode="auto">
              <a:xfrm>
                <a:off x="5136" y="96"/>
                <a:ext cx="0" cy="3731"/>
              </a:xfrm>
              <a:prstGeom prst="line">
                <a:avLst/>
              </a:prstGeom>
              <a:grpFill/>
              <a:ln w="28575" cap="sq">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grpSp>
        <p:sp>
          <p:nvSpPr>
            <p:cNvPr id="51239" name="Rectangle 157"/>
            <p:cNvSpPr>
              <a:spLocks noChangeArrowheads="1"/>
            </p:cNvSpPr>
            <p:nvPr/>
          </p:nvSpPr>
          <p:spPr bwMode="auto">
            <a:xfrm>
              <a:off x="5057" y="1959"/>
              <a:ext cx="311" cy="14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rPr>
                <a:t>按</a:t>
              </a:r>
              <a:endPar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rPr>
                <a:t>列</a:t>
              </a:r>
              <a:endPar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rPr>
                <a:t>序</a:t>
              </a:r>
              <a:endPar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rPr>
                <a:t>为</a:t>
              </a:r>
              <a:endPar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rPr>
                <a:t>主</a:t>
              </a:r>
              <a:endPar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rPr>
                <a:t>序</a:t>
              </a:r>
              <a:endPar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grpSp>
        <p:nvGrpSpPr>
          <p:cNvPr id="6" name="Group 159"/>
          <p:cNvGrpSpPr/>
          <p:nvPr/>
        </p:nvGrpSpPr>
        <p:grpSpPr bwMode="auto">
          <a:xfrm>
            <a:off x="347953" y="1124618"/>
            <a:ext cx="1620838" cy="5297488"/>
            <a:chOff x="204" y="926"/>
            <a:chExt cx="1021" cy="3337"/>
          </a:xfrm>
          <a:solidFill>
            <a:schemeClr val="accent5">
              <a:lumMod val="20000"/>
              <a:lumOff val="80000"/>
            </a:schemeClr>
          </a:solidFill>
        </p:grpSpPr>
        <p:grpSp>
          <p:nvGrpSpPr>
            <p:cNvPr id="2" name="Group 74"/>
            <p:cNvGrpSpPr/>
            <p:nvPr/>
          </p:nvGrpSpPr>
          <p:grpSpPr bwMode="auto">
            <a:xfrm>
              <a:off x="545" y="926"/>
              <a:ext cx="680" cy="3337"/>
              <a:chOff x="4176" y="69"/>
              <a:chExt cx="960" cy="3758"/>
            </a:xfrm>
            <a:grpFill/>
          </p:grpSpPr>
          <p:sp>
            <p:nvSpPr>
              <p:cNvPr id="51209" name="Rectangle 75"/>
              <p:cNvSpPr>
                <a:spLocks noChangeArrowheads="1"/>
              </p:cNvSpPr>
              <p:nvPr/>
            </p:nvSpPr>
            <p:spPr bwMode="auto">
              <a:xfrm>
                <a:off x="4176" y="3481"/>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rPr>
                  <a:t>m-1,n-1</a:t>
                </a:r>
                <a:endParaRPr kumimoji="0" lang="en-US" altLang="zh-CN" sz="2400" b="1" i="0" u="none" strike="noStrike" kern="1200" cap="none" spc="0" normalizeH="0" baseline="-2500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3" name="Rectangle 76"/>
              <p:cNvSpPr>
                <a:spLocks noChangeArrowheads="1"/>
              </p:cNvSpPr>
              <p:nvPr/>
            </p:nvSpPr>
            <p:spPr bwMode="auto">
              <a:xfrm>
                <a:off x="4176" y="3194"/>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200" b="1" i="0" u="none" strike="noStrike" kern="1200" cap="none" spc="0" normalizeH="0" baseline="0" noProof="0" dirty="0" smtClean="0">
                    <a:ln>
                      <a:noFill/>
                    </a:ln>
                    <a:solidFill>
                      <a:schemeClr val="accent2"/>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200" b="1" i="0" u="none" strike="noStrike" kern="1200" cap="none" spc="0" normalizeH="0" baseline="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rPr>
                  <a:t>… … </a:t>
                </a:r>
                <a:endParaRPr kumimoji="0" lang="en-US" altLang="zh-CN" sz="2200" b="1" i="0" u="none" strike="noStrike" kern="1200" cap="none" spc="0" normalizeH="0" baseline="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Rectangle 77"/>
              <p:cNvSpPr>
                <a:spLocks noChangeArrowheads="1"/>
              </p:cNvSpPr>
              <p:nvPr/>
            </p:nvSpPr>
            <p:spPr bwMode="auto">
              <a:xfrm>
                <a:off x="4176" y="2907"/>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rPr>
                  <a:t>m-1,1</a:t>
                </a:r>
                <a:endParaRPr kumimoji="0" lang="en-US" altLang="zh-CN" sz="2400" b="1" i="0" u="none" strike="noStrike" kern="1200" cap="none" spc="0" normalizeH="0" baseline="-2500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12" name="Rectangle 78"/>
              <p:cNvSpPr>
                <a:spLocks noChangeArrowheads="1"/>
              </p:cNvSpPr>
              <p:nvPr/>
            </p:nvSpPr>
            <p:spPr bwMode="auto">
              <a:xfrm>
                <a:off x="4176" y="2620"/>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rPr>
                  <a:t>m-1,0</a:t>
                </a:r>
                <a:r>
                  <a:rPr kumimoji="0" lang="en-US" altLang="zh-CN" sz="2200" b="1" i="0" u="none" strike="noStrike" kern="1200" cap="none" spc="0" normalizeH="0" baseline="-2500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endParaRPr kumimoji="0" lang="en-US" altLang="zh-CN" sz="2200" b="1" i="0" u="none" strike="noStrike" kern="1200" cap="none" spc="0" normalizeH="0" baseline="-25000" noProof="0" dirty="0" smtClean="0">
                  <a:ln>
                    <a:noFill/>
                  </a:ln>
                  <a:solidFill>
                    <a:srgbClr val="4220EA"/>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13" name="Rectangle 79"/>
              <p:cNvSpPr>
                <a:spLocks noChangeArrowheads="1"/>
              </p:cNvSpPr>
              <p:nvPr/>
            </p:nvSpPr>
            <p:spPr bwMode="auto">
              <a:xfrm>
                <a:off x="4176" y="2333"/>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defRPr/>
                </a:pPr>
                <a:r>
                  <a:rPr kumimoji="0" lang="en-US" altLang="zh-CN" sz="2200" b="1" i="0" u="none" strike="noStrike" kern="1200" cap="none" spc="0" normalizeH="0" baseline="0" noProof="0" dirty="0" smtClean="0">
                    <a:ln>
                      <a:noFill/>
                    </a:ln>
                    <a:solidFill>
                      <a:srgbClr val="0A0A0E"/>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endParaRPr kumimoji="0" lang="en-US" altLang="zh-CN" sz="2200" b="1" i="0" u="none" strike="noStrike" kern="1200" cap="none" spc="0" normalizeH="0" baseline="0" noProof="0" dirty="0" smtClean="0">
                  <a:ln>
                    <a:noFill/>
                  </a:ln>
                  <a:solidFill>
                    <a:srgbClr val="0A0A0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14" name="Rectangle 80"/>
              <p:cNvSpPr>
                <a:spLocks noChangeArrowheads="1"/>
              </p:cNvSpPr>
              <p:nvPr/>
            </p:nvSpPr>
            <p:spPr bwMode="auto">
              <a:xfrm>
                <a:off x="4176" y="2046"/>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rPr>
                  <a:t>1,n-1</a:t>
                </a:r>
                <a:r>
                  <a:rPr kumimoji="0" lang="en-US" altLang="zh-CN" sz="2200" b="1" i="0" u="none" strike="noStrike" kern="1200" cap="none" spc="0" normalizeH="0" baseline="-2500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endParaRPr kumimoji="0" lang="en-US" altLang="zh-CN" sz="2200" b="1" i="0" u="none" strike="noStrike" kern="1200" cap="none" spc="0" normalizeH="0" baseline="-2500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15" name="Rectangle 81"/>
              <p:cNvSpPr>
                <a:spLocks noChangeArrowheads="1"/>
              </p:cNvSpPr>
              <p:nvPr/>
            </p:nvSpPr>
            <p:spPr bwMode="auto">
              <a:xfrm>
                <a:off x="4176" y="1759"/>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200" b="1" i="0" u="none" strike="noStrike" kern="1200" cap="none" spc="0" normalizeH="0" baseline="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rPr>
                  <a:t>… … </a:t>
                </a:r>
                <a:endParaRPr kumimoji="0" lang="en-US" altLang="zh-CN" sz="2200" b="1" i="0" u="none" strike="noStrike" kern="1200" cap="none" spc="0" normalizeH="0" baseline="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16" name="Rectangle 82"/>
              <p:cNvSpPr>
                <a:spLocks noChangeArrowheads="1"/>
              </p:cNvSpPr>
              <p:nvPr/>
            </p:nvSpPr>
            <p:spPr bwMode="auto">
              <a:xfrm>
                <a:off x="4176" y="1472"/>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2500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400" b="1" i="0" u="none" strike="noStrike" kern="1200" cap="none" spc="0" normalizeH="0" baseline="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rPr>
                  <a:t>11</a:t>
                </a:r>
                <a:endParaRPr kumimoji="0" lang="en-US" altLang="zh-CN" sz="2400" b="1" i="0" u="none" strike="noStrike" kern="1200" cap="none" spc="0" normalizeH="0" baseline="-2500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17" name="Rectangle 83"/>
              <p:cNvSpPr>
                <a:spLocks noChangeArrowheads="1"/>
              </p:cNvSpPr>
              <p:nvPr/>
            </p:nvSpPr>
            <p:spPr bwMode="auto">
              <a:xfrm>
                <a:off x="4176" y="1185"/>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rPr>
                  <a:t>10 </a:t>
                </a:r>
                <a:endParaRPr kumimoji="0" lang="en-US" altLang="zh-CN" sz="2400" b="1" i="0" u="none" strike="noStrike" kern="1200" cap="none" spc="0" normalizeH="0" baseline="-25000" noProof="0" dirty="0" smtClean="0">
                  <a:ln>
                    <a:noFill/>
                  </a:ln>
                  <a:solidFill>
                    <a:srgbClr val="008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18" name="Rectangle 84"/>
              <p:cNvSpPr>
                <a:spLocks noChangeArrowheads="1"/>
              </p:cNvSpPr>
              <p:nvPr/>
            </p:nvSpPr>
            <p:spPr bwMode="auto">
              <a:xfrm>
                <a:off x="4176" y="898"/>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0,n-1</a:t>
                </a:r>
                <a:r>
                  <a:rPr kumimoji="0" lang="en-US" altLang="zh-CN"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19" name="Rectangle 85"/>
              <p:cNvSpPr>
                <a:spLocks noChangeArrowheads="1"/>
              </p:cNvSpPr>
              <p:nvPr/>
            </p:nvSpPr>
            <p:spPr bwMode="auto">
              <a:xfrm>
                <a:off x="4176" y="611"/>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200" b="1" i="0" u="none" strike="noStrike" kern="1200" cap="none" spc="0" normalizeH="0" baseline="0" noProof="0" dirty="0" smtClean="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200" b="1" i="0" u="none" strike="noStrike" kern="1200" cap="none" spc="0" normalizeH="0" baseline="0" noProof="0" dirty="0" smtClean="0">
                    <a:ln>
                      <a:noFill/>
                    </a:ln>
                    <a:solidFill>
                      <a:srgbClr val="FF3300"/>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en-US" altLang="zh-CN" sz="2200" b="1" i="0" u="none" strike="noStrike" kern="1200" cap="none" spc="0" normalizeH="0" baseline="0" noProof="0" dirty="0" smtClean="0">
                  <a:ln>
                    <a:noFill/>
                  </a:ln>
                  <a:solidFill>
                    <a:srgbClr val="FF33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20" name="Rectangle 86"/>
              <p:cNvSpPr>
                <a:spLocks noChangeArrowheads="1"/>
              </p:cNvSpPr>
              <p:nvPr/>
            </p:nvSpPr>
            <p:spPr bwMode="auto">
              <a:xfrm>
                <a:off x="4176" y="324"/>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01</a:t>
                </a:r>
                <a:endParaRPr kumimoji="0" lang="en-US" altLang="zh-CN" sz="24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21" name="Rectangle 87"/>
              <p:cNvSpPr>
                <a:spLocks noChangeArrowheads="1"/>
              </p:cNvSpPr>
              <p:nvPr/>
            </p:nvSpPr>
            <p:spPr bwMode="auto">
              <a:xfrm>
                <a:off x="4176" y="69"/>
                <a:ext cx="960" cy="2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a</a:t>
                </a:r>
                <a:r>
                  <a:rPr kumimoji="0" lang="en-US" altLang="zh-CN" sz="24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00</a:t>
                </a:r>
                <a:endParaRPr kumimoji="0" lang="en-US" altLang="zh-CN" sz="24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1222" name="Line 88"/>
              <p:cNvSpPr>
                <a:spLocks noChangeShapeType="1"/>
              </p:cNvSpPr>
              <p:nvPr/>
            </p:nvSpPr>
            <p:spPr bwMode="auto">
              <a:xfrm>
                <a:off x="4176" y="96"/>
                <a:ext cx="960" cy="0"/>
              </a:xfrm>
              <a:prstGeom prst="line">
                <a:avLst/>
              </a:prstGeom>
              <a:grpFill/>
              <a:ln w="28575" cap="sq">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23" name="Line 89"/>
              <p:cNvSpPr>
                <a:spLocks noChangeShapeType="1"/>
              </p:cNvSpPr>
              <p:nvPr/>
            </p:nvSpPr>
            <p:spPr bwMode="auto">
              <a:xfrm>
                <a:off x="4176" y="383"/>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24" name="Line 90"/>
              <p:cNvSpPr>
                <a:spLocks noChangeShapeType="1"/>
              </p:cNvSpPr>
              <p:nvPr/>
            </p:nvSpPr>
            <p:spPr bwMode="auto">
              <a:xfrm>
                <a:off x="4176" y="670"/>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25" name="Line 91"/>
              <p:cNvSpPr>
                <a:spLocks noChangeShapeType="1"/>
              </p:cNvSpPr>
              <p:nvPr/>
            </p:nvSpPr>
            <p:spPr bwMode="auto">
              <a:xfrm>
                <a:off x="4176" y="957"/>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26" name="Line 92"/>
              <p:cNvSpPr>
                <a:spLocks noChangeShapeType="1"/>
              </p:cNvSpPr>
              <p:nvPr/>
            </p:nvSpPr>
            <p:spPr bwMode="auto">
              <a:xfrm>
                <a:off x="4176" y="1244"/>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27" name="Line 93"/>
              <p:cNvSpPr>
                <a:spLocks noChangeShapeType="1"/>
              </p:cNvSpPr>
              <p:nvPr/>
            </p:nvSpPr>
            <p:spPr bwMode="auto">
              <a:xfrm>
                <a:off x="4176" y="1531"/>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28" name="Line 94"/>
              <p:cNvSpPr>
                <a:spLocks noChangeShapeType="1"/>
              </p:cNvSpPr>
              <p:nvPr/>
            </p:nvSpPr>
            <p:spPr bwMode="auto">
              <a:xfrm>
                <a:off x="4176" y="1818"/>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29" name="Line 95"/>
              <p:cNvSpPr>
                <a:spLocks noChangeShapeType="1"/>
              </p:cNvSpPr>
              <p:nvPr/>
            </p:nvSpPr>
            <p:spPr bwMode="auto">
              <a:xfrm>
                <a:off x="4176" y="2105"/>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30" name="Line 96"/>
              <p:cNvSpPr>
                <a:spLocks noChangeShapeType="1"/>
              </p:cNvSpPr>
              <p:nvPr/>
            </p:nvSpPr>
            <p:spPr bwMode="auto">
              <a:xfrm>
                <a:off x="4176" y="2392"/>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31" name="Line 97"/>
              <p:cNvSpPr>
                <a:spLocks noChangeShapeType="1"/>
              </p:cNvSpPr>
              <p:nvPr/>
            </p:nvSpPr>
            <p:spPr bwMode="auto">
              <a:xfrm>
                <a:off x="4176" y="2679"/>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32" name="Line 98"/>
              <p:cNvSpPr>
                <a:spLocks noChangeShapeType="1"/>
              </p:cNvSpPr>
              <p:nvPr/>
            </p:nvSpPr>
            <p:spPr bwMode="auto">
              <a:xfrm>
                <a:off x="4176" y="2966"/>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33" name="Line 99"/>
              <p:cNvSpPr>
                <a:spLocks noChangeShapeType="1"/>
              </p:cNvSpPr>
              <p:nvPr/>
            </p:nvSpPr>
            <p:spPr bwMode="auto">
              <a:xfrm>
                <a:off x="4176" y="3253"/>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34" name="Line 100"/>
              <p:cNvSpPr>
                <a:spLocks noChangeShapeType="1"/>
              </p:cNvSpPr>
              <p:nvPr/>
            </p:nvSpPr>
            <p:spPr bwMode="auto">
              <a:xfrm>
                <a:off x="4176" y="3540"/>
                <a:ext cx="960"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35" name="Line 101"/>
              <p:cNvSpPr>
                <a:spLocks noChangeShapeType="1"/>
              </p:cNvSpPr>
              <p:nvPr/>
            </p:nvSpPr>
            <p:spPr bwMode="auto">
              <a:xfrm>
                <a:off x="4176" y="3827"/>
                <a:ext cx="960" cy="0"/>
              </a:xfrm>
              <a:prstGeom prst="line">
                <a:avLst/>
              </a:prstGeom>
              <a:grpFill/>
              <a:ln w="28575" cap="sq">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36" name="Line 102"/>
              <p:cNvSpPr>
                <a:spLocks noChangeShapeType="1"/>
              </p:cNvSpPr>
              <p:nvPr/>
            </p:nvSpPr>
            <p:spPr bwMode="auto">
              <a:xfrm>
                <a:off x="4176" y="96"/>
                <a:ext cx="0" cy="3731"/>
              </a:xfrm>
              <a:prstGeom prst="line">
                <a:avLst/>
              </a:prstGeom>
              <a:grpFill/>
              <a:ln w="28575" cap="sq">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sp>
            <p:nvSpPr>
              <p:cNvPr id="51237" name="Line 103"/>
              <p:cNvSpPr>
                <a:spLocks noChangeShapeType="1"/>
              </p:cNvSpPr>
              <p:nvPr/>
            </p:nvSpPr>
            <p:spPr bwMode="auto">
              <a:xfrm>
                <a:off x="5136" y="96"/>
                <a:ext cx="0" cy="3731"/>
              </a:xfrm>
              <a:prstGeom prst="line">
                <a:avLst/>
              </a:prstGeom>
              <a:grpFill/>
              <a:ln w="28575" cap="sq">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等线" panose="02010600030101010101" pitchFamily="2" charset="-122"/>
                  <a:cs typeface="+mn-cs"/>
                </a:endParaRPr>
              </a:p>
            </p:txBody>
          </p:sp>
        </p:grpSp>
        <p:sp>
          <p:nvSpPr>
            <p:cNvPr id="51208" name="Rectangle 158"/>
            <p:cNvSpPr>
              <a:spLocks noChangeArrowheads="1"/>
            </p:cNvSpPr>
            <p:nvPr/>
          </p:nvSpPr>
          <p:spPr bwMode="auto">
            <a:xfrm>
              <a:off x="204" y="1933"/>
              <a:ext cx="311" cy="14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rPr>
                <a:t>按</a:t>
              </a:r>
              <a:endPar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rPr>
                <a:t>行</a:t>
              </a:r>
              <a:endPar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rPr>
                <a:t>序</a:t>
              </a:r>
              <a:endPar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rPr>
                <a:t>为</a:t>
              </a:r>
              <a:endPar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rPr>
                <a:t>主</a:t>
              </a:r>
              <a:endPar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rPr>
                <a:t>序</a:t>
              </a:r>
              <a:endParaRPr kumimoji="1" lang="zh-CN" altLang="en-US" sz="2400" b="1"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sp>
        <p:nvSpPr>
          <p:cNvPr id="7" name="矩形 1"/>
          <p:cNvSpPr/>
          <p:nvPr/>
        </p:nvSpPr>
        <p:spPr>
          <a:xfrm>
            <a:off x="2184400" y="5516563"/>
            <a:ext cx="4675188" cy="831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92075" lvl="2" indent="0" eaLnBrk="1" hangingPunct="1">
              <a:spcBef>
                <a:spcPct val="50000"/>
              </a:spcBef>
              <a:buSzPct val="80000"/>
              <a:buNone/>
            </a:pPr>
            <a:r>
              <a:rPr lang="zh-CN" altLang="en-US" b="1" dirty="0">
                <a:solidFill>
                  <a:srgbClr val="0A0A0E"/>
                </a:solidFill>
                <a:latin typeface="Times New Roman" panose="02020603050405020304" pitchFamily="18" charset="0"/>
                <a:ea typeface="等线" panose="02010600030101010101" pitchFamily="2" charset="-122"/>
              </a:rPr>
              <a:t>课堂练习：</a:t>
            </a:r>
            <a:r>
              <a:rPr lang="en-US" altLang="zh-CN" b="1" dirty="0">
                <a:solidFill>
                  <a:srgbClr val="0A0A0E"/>
                </a:solidFill>
                <a:latin typeface="Times New Roman" panose="02020603050405020304" pitchFamily="18" charset="0"/>
                <a:ea typeface="等线" panose="02010600030101010101" pitchFamily="2" charset="-122"/>
              </a:rPr>
              <a:t>A[2][3]</a:t>
            </a:r>
            <a:r>
              <a:rPr lang="zh-CN" altLang="en-US" b="1" dirty="0">
                <a:solidFill>
                  <a:srgbClr val="0A0A0E"/>
                </a:solidFill>
                <a:latin typeface="Times New Roman" panose="02020603050405020304" pitchFamily="18" charset="0"/>
                <a:ea typeface="等线" panose="02010600030101010101" pitchFamily="2" charset="-122"/>
              </a:rPr>
              <a:t>以行序为主存储，写出其元素存放的先后顺序</a:t>
            </a:r>
            <a:endParaRPr lang="zh-CN" altLang="en-US" b="1" dirty="0">
              <a:solidFill>
                <a:srgbClr val="0A0A0E"/>
              </a:solidFill>
              <a:latin typeface="Times New Roman" panose="02020603050405020304" pitchFamily="18"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p:txBody>
          <a:bodyPr vert="horz" wrap="square" lIns="91440" tIns="45720" rIns="91440" bIns="45720" anchor="ctr" anchorCtr="0"/>
          <a:p>
            <a:pPr eaLnBrk="1" hangingPunct="1"/>
            <a:r>
              <a:rPr lang="en-US" altLang="zh-CN" dirty="0">
                <a:ea typeface="等线" panose="02010600030101010101" pitchFamily="2" charset="-122"/>
              </a:rPr>
              <a:t>5.2 </a:t>
            </a:r>
            <a:r>
              <a:rPr lang="zh-CN" altLang="en-US" dirty="0">
                <a:ea typeface="等线" panose="02010600030101010101" pitchFamily="2" charset="-122"/>
              </a:rPr>
              <a:t>数组的顺序表示</a:t>
            </a:r>
            <a:endParaRPr lang="zh-CN" altLang="en-US" dirty="0">
              <a:ea typeface="等线" panose="02010600030101010101" pitchFamily="2" charset="-122"/>
            </a:endParaRPr>
          </a:p>
        </p:txBody>
      </p:sp>
      <p:sp>
        <p:nvSpPr>
          <p:cNvPr id="52227" name="Rectangle 3"/>
          <p:cNvSpPr>
            <a:spLocks noGrp="1"/>
          </p:cNvSpPr>
          <p:nvPr>
            <p:ph type="body" sz="half" idx="1"/>
          </p:nvPr>
        </p:nvSpPr>
        <p:spPr>
          <a:xfrm>
            <a:off x="331788" y="1631950"/>
            <a:ext cx="8820150" cy="1976438"/>
          </a:xfrm>
        </p:spPr>
        <p:txBody>
          <a:bodyPr vert="horz" wrap="square" lIns="91440" tIns="45720" rIns="91440" bIns="45720" anchor="t" anchorCtr="0"/>
          <a:p>
            <a:pPr eaLnBrk="1" hangingPunct="1">
              <a:lnSpc>
                <a:spcPct val="150000"/>
              </a:lnSpc>
              <a:buClrTx/>
              <a:buSzTx/>
              <a:buFontTx/>
            </a:pPr>
            <a:r>
              <a:rPr lang="zh-CN" altLang="en-US" sz="2800" b="1" dirty="0">
                <a:latin typeface="Times New Roman" panose="02020603050405020304" pitchFamily="18" charset="0"/>
                <a:ea typeface="等线" panose="02010600030101010101" pitchFamily="2" charset="-122"/>
              </a:rPr>
              <a:t>计算数组任一元素</a:t>
            </a:r>
            <a:r>
              <a:rPr lang="en-US" altLang="zh-CN" sz="2800" b="1" dirty="0">
                <a:latin typeface="Times New Roman" panose="02020603050405020304" pitchFamily="18" charset="0"/>
                <a:ea typeface="等线" panose="02010600030101010101" pitchFamily="2" charset="-122"/>
              </a:rPr>
              <a:t>(          </a:t>
            </a:r>
            <a:r>
              <a:rPr lang="zh-CN" altLang="en-US" sz="2800" b="1" dirty="0">
                <a:latin typeface="Times New Roman" panose="02020603050405020304" pitchFamily="18" charset="0"/>
                <a:ea typeface="等线" panose="02010600030101010101" pitchFamily="2" charset="-122"/>
              </a:rPr>
              <a:t>　   </a:t>
            </a:r>
            <a:r>
              <a:rPr lang="en-US" altLang="zh-CN" sz="2800" b="1" dirty="0">
                <a:latin typeface="Times New Roman" panose="02020603050405020304" pitchFamily="18" charset="0"/>
                <a:ea typeface="等线" panose="02010600030101010101" pitchFamily="2" charset="-122"/>
              </a:rPr>
              <a:t>)</a:t>
            </a:r>
            <a:r>
              <a:rPr lang="zh-CN" altLang="en-US" sz="2800" b="1" dirty="0">
                <a:latin typeface="Times New Roman" panose="02020603050405020304" pitchFamily="18" charset="0"/>
                <a:ea typeface="等线" panose="02010600030101010101" pitchFamily="2" charset="-122"/>
              </a:rPr>
              <a:t>的地址的三要素：</a:t>
            </a:r>
            <a:endParaRPr lang="zh-CN" altLang="en-US" sz="2800" b="1" dirty="0">
              <a:latin typeface="Times New Roman" panose="02020603050405020304" pitchFamily="18" charset="0"/>
              <a:ea typeface="等线" panose="02010600030101010101" pitchFamily="2" charset="-122"/>
            </a:endParaRPr>
          </a:p>
          <a:p>
            <a:pPr lvl="1" eaLnBrk="1" hangingPunct="1">
              <a:lnSpc>
                <a:spcPct val="150000"/>
              </a:lnSpc>
              <a:buFont typeface="Wingdings" panose="05000000000000000000" pitchFamily="2" charset="2"/>
              <a:buNone/>
            </a:pPr>
            <a:r>
              <a:rPr lang="zh-CN" altLang="en-US" b="1" dirty="0">
                <a:latin typeface="Times New Roman" panose="02020603050405020304" pitchFamily="18" charset="0"/>
                <a:ea typeface="等线" panose="02010600030101010101" pitchFamily="2" charset="-122"/>
              </a:rPr>
              <a:t>①数组的起始地址（即基地址）</a:t>
            </a:r>
            <a:endParaRPr lang="zh-CN" altLang="en-US" b="1" dirty="0">
              <a:latin typeface="Times New Roman" panose="02020603050405020304" pitchFamily="18" charset="0"/>
              <a:ea typeface="等线" panose="02010600030101010101" pitchFamily="2" charset="-122"/>
            </a:endParaRPr>
          </a:p>
          <a:p>
            <a:pPr lvl="1" eaLnBrk="1" hangingPunct="1">
              <a:lnSpc>
                <a:spcPct val="150000"/>
              </a:lnSpc>
              <a:buFont typeface="Wingdings" panose="05000000000000000000" pitchFamily="2" charset="2"/>
              <a:buNone/>
            </a:pPr>
            <a:r>
              <a:rPr lang="zh-CN" altLang="en-US" b="1" dirty="0">
                <a:latin typeface="Times New Roman" panose="02020603050405020304" pitchFamily="18" charset="0"/>
                <a:ea typeface="等线" panose="02010600030101010101" pitchFamily="2" charset="-122"/>
              </a:rPr>
              <a:t>②数组维数和各维的长度；</a:t>
            </a:r>
            <a:endParaRPr lang="zh-CN" altLang="en-US" b="1" dirty="0">
              <a:latin typeface="Times New Roman" panose="02020603050405020304" pitchFamily="18" charset="0"/>
              <a:ea typeface="等线" panose="02010600030101010101" pitchFamily="2" charset="-122"/>
            </a:endParaRPr>
          </a:p>
          <a:p>
            <a:pPr lvl="1" eaLnBrk="1" hangingPunct="1">
              <a:lnSpc>
                <a:spcPct val="150000"/>
              </a:lnSpc>
              <a:buFont typeface="Wingdings" panose="05000000000000000000" pitchFamily="2" charset="2"/>
              <a:buNone/>
            </a:pPr>
            <a:r>
              <a:rPr lang="zh-CN" altLang="en-US" b="1" dirty="0">
                <a:latin typeface="Times New Roman" panose="02020603050405020304" pitchFamily="18" charset="0"/>
                <a:ea typeface="等线" panose="02010600030101010101" pitchFamily="2" charset="-122"/>
              </a:rPr>
              <a:t>③数组中每个元素所占的存储单元</a:t>
            </a:r>
            <a:endParaRPr lang="zh-CN" altLang="en-US" b="1" dirty="0">
              <a:latin typeface="Times New Roman" panose="02020603050405020304" pitchFamily="18" charset="0"/>
              <a:ea typeface="等线" panose="02010600030101010101" pitchFamily="2" charset="-122"/>
            </a:endParaRPr>
          </a:p>
        </p:txBody>
      </p:sp>
      <p:graphicFrame>
        <p:nvGraphicFramePr>
          <p:cNvPr id="52228" name="Object 23"/>
          <p:cNvGraphicFramePr>
            <a:graphicFrameLocks noGrp="1" noChangeAspect="1"/>
          </p:cNvGraphicFramePr>
          <p:nvPr>
            <p:ph sz="half" idx="2"/>
          </p:nvPr>
        </p:nvGraphicFramePr>
        <p:xfrm>
          <a:off x="3779838" y="1412875"/>
          <a:ext cx="1535112" cy="884238"/>
        </p:xfrm>
        <a:graphic>
          <a:graphicData uri="http://schemas.openxmlformats.org/presentationml/2006/ole">
            <mc:AlternateContent xmlns:mc="http://schemas.openxmlformats.org/markup-compatibility/2006">
              <mc:Choice xmlns:v="urn:schemas-microsoft-com:vml" Requires="v">
                <p:oleObj spid="_x0000_s3076" name="" r:id="rId1" imgW="419100" imgH="241300" progId="Equation.3">
                  <p:embed/>
                </p:oleObj>
              </mc:Choice>
              <mc:Fallback>
                <p:oleObj name="" r:id="rId1" imgW="419100" imgH="241300" progId="Equation.3">
                  <p:embed/>
                  <p:pic>
                    <p:nvPicPr>
                      <p:cNvPr id="0" name="图片 3075"/>
                      <p:cNvPicPr/>
                      <p:nvPr/>
                    </p:nvPicPr>
                    <p:blipFill>
                      <a:blip r:embed="rId2"/>
                      <a:srcRect/>
                      <a:stretch>
                        <a:fillRect/>
                      </a:stretch>
                    </p:blipFill>
                    <p:spPr>
                      <a:xfrm>
                        <a:off x="3779838" y="1412875"/>
                        <a:ext cx="1535112" cy="884238"/>
                      </a:xfrm>
                      <a:prstGeom prst="rect">
                        <a:avLst/>
                      </a:prstGeom>
                      <a:noFill/>
                      <a:ln w="38100">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p:txBody>
          <a:bodyPr vert="horz" wrap="square" lIns="91440" tIns="45720" rIns="91440" bIns="45720" anchor="ctr" anchorCtr="0"/>
          <a:p>
            <a:pPr eaLnBrk="1" hangingPunct="1"/>
            <a:r>
              <a:rPr lang="en-US" altLang="zh-CN" dirty="0">
                <a:ea typeface="等线" panose="02010600030101010101" pitchFamily="2" charset="-122"/>
              </a:rPr>
              <a:t>5.2 </a:t>
            </a:r>
            <a:r>
              <a:rPr lang="zh-CN" altLang="en-US" dirty="0">
                <a:ea typeface="等线" panose="02010600030101010101" pitchFamily="2" charset="-122"/>
              </a:rPr>
              <a:t>数组的顺序表示</a:t>
            </a:r>
            <a:endParaRPr lang="zh-CN" altLang="en-US" dirty="0">
              <a:ea typeface="等线" panose="02010600030101010101" pitchFamily="2" charset="-122"/>
            </a:endParaRPr>
          </a:p>
        </p:txBody>
      </p:sp>
      <p:sp>
        <p:nvSpPr>
          <p:cNvPr id="54275" name="Rectangle 3"/>
          <p:cNvSpPr>
            <a:spLocks noGrp="1"/>
          </p:cNvSpPr>
          <p:nvPr>
            <p:ph type="body" sz="half" idx="1"/>
          </p:nvPr>
        </p:nvSpPr>
        <p:spPr>
          <a:xfrm>
            <a:off x="298450" y="1163638"/>
            <a:ext cx="8820150" cy="1041400"/>
          </a:xfrm>
        </p:spPr>
        <p:txBody>
          <a:bodyPr vert="horz" wrap="square" lIns="91440" tIns="45720" rIns="91440" bIns="45720" anchor="t" anchorCtr="0"/>
          <a:p>
            <a:pPr eaLnBrk="1" hangingPunct="1">
              <a:buClrTx/>
              <a:buSzTx/>
              <a:buFontTx/>
            </a:pPr>
            <a:r>
              <a:rPr lang="zh-CN" altLang="en-US" sz="2400" b="1" dirty="0">
                <a:latin typeface="Times New Roman" panose="02020603050405020304" pitchFamily="18" charset="0"/>
                <a:ea typeface="等线" panose="02010600030101010101" pitchFamily="2" charset="-122"/>
              </a:rPr>
              <a:t>已知二维数组</a:t>
            </a:r>
            <a:r>
              <a:rPr lang="en-US" altLang="zh-CN" sz="2400" b="1" dirty="0">
                <a:latin typeface="Times New Roman" panose="02020603050405020304" pitchFamily="18" charset="0"/>
                <a:ea typeface="等线" panose="02010600030101010101" pitchFamily="2" charset="-122"/>
              </a:rPr>
              <a:t>A</a:t>
            </a:r>
            <a:r>
              <a:rPr lang="en-US" altLang="zh-CN" sz="2400" b="1" baseline="-25000" dirty="0">
                <a:latin typeface="Times New Roman" panose="02020603050405020304" pitchFamily="18" charset="0"/>
                <a:ea typeface="等线" panose="02010600030101010101" pitchFamily="2" charset="-122"/>
              </a:rPr>
              <a:t>b1*b2</a:t>
            </a:r>
            <a:r>
              <a:rPr lang="zh-CN" altLang="en-US" sz="2400" b="1" dirty="0">
                <a:latin typeface="Times New Roman" panose="02020603050405020304" pitchFamily="18" charset="0"/>
                <a:ea typeface="等线" panose="02010600030101010101" pitchFamily="2" charset="-122"/>
              </a:rPr>
              <a:t>，每个元素占</a:t>
            </a:r>
            <a:r>
              <a:rPr lang="en-US" altLang="zh-CN" sz="2400" b="1" dirty="0">
                <a:latin typeface="Times New Roman" panose="02020603050405020304" pitchFamily="18" charset="0"/>
                <a:ea typeface="等线" panose="02010600030101010101" pitchFamily="2" charset="-122"/>
              </a:rPr>
              <a:t>L</a:t>
            </a:r>
            <a:r>
              <a:rPr lang="zh-CN" altLang="en-US" sz="2400" b="1" dirty="0">
                <a:latin typeface="Times New Roman" panose="02020603050405020304" pitchFamily="18" charset="0"/>
                <a:ea typeface="等线" panose="02010600030101010101" pitchFamily="2" charset="-122"/>
              </a:rPr>
              <a:t>个存储单元， </a:t>
            </a:r>
            <a:r>
              <a:rPr lang="en-US" altLang="zh-CN" sz="2400" b="1" dirty="0">
                <a:latin typeface="Times New Roman" panose="02020603050405020304" pitchFamily="18" charset="0"/>
                <a:ea typeface="等线" panose="02010600030101010101" pitchFamily="2" charset="-122"/>
              </a:rPr>
              <a:t>LOC(0,0)</a:t>
            </a:r>
            <a:r>
              <a:rPr lang="zh-CN" altLang="en-US" sz="2400" b="1" dirty="0">
                <a:latin typeface="Times New Roman" panose="02020603050405020304" pitchFamily="18" charset="0"/>
                <a:ea typeface="等线" panose="02010600030101010101" pitchFamily="2" charset="-122"/>
              </a:rPr>
              <a:t>是数组第一个元素的起始地址，以行序为主存储，求</a:t>
            </a:r>
            <a:r>
              <a:rPr lang="en-US" altLang="zh-CN" sz="2400" b="1" dirty="0">
                <a:latin typeface="Times New Roman" panose="02020603050405020304" pitchFamily="18" charset="0"/>
                <a:ea typeface="等线" panose="02010600030101010101" pitchFamily="2" charset="-122"/>
              </a:rPr>
              <a:t>LOC(i,j)</a:t>
            </a:r>
            <a:r>
              <a:rPr lang="zh-CN" altLang="en-US" sz="2400" b="1" dirty="0">
                <a:latin typeface="Times New Roman" panose="02020603050405020304" pitchFamily="18" charset="0"/>
                <a:ea typeface="等线" panose="02010600030101010101" pitchFamily="2" charset="-122"/>
              </a:rPr>
              <a:t>。</a:t>
            </a:r>
            <a:endParaRPr lang="zh-CN" altLang="en-US" sz="2400" b="1" dirty="0">
              <a:latin typeface="Times New Roman" panose="02020603050405020304" pitchFamily="18" charset="0"/>
              <a:ea typeface="等线" panose="02010600030101010101" pitchFamily="2" charset="-122"/>
            </a:endParaRPr>
          </a:p>
          <a:p>
            <a:pPr eaLnBrk="1" hangingPunct="1">
              <a:buClrTx/>
              <a:buSzTx/>
              <a:buFontTx/>
            </a:pPr>
            <a:endParaRPr lang="en-US" altLang="zh-CN" sz="2400" b="1" dirty="0">
              <a:latin typeface="Times New Roman" panose="02020603050405020304" pitchFamily="18" charset="0"/>
              <a:ea typeface="等线" panose="02010600030101010101" pitchFamily="2" charset="-122"/>
            </a:endParaRPr>
          </a:p>
        </p:txBody>
      </p:sp>
      <p:sp>
        <p:nvSpPr>
          <p:cNvPr id="122884" name="Text Box 4"/>
          <p:cNvSpPr txBox="1">
            <a:spLocks noChangeArrowheads="1"/>
          </p:cNvSpPr>
          <p:nvPr/>
        </p:nvSpPr>
        <p:spPr bwMode="auto">
          <a:xfrm>
            <a:off x="827088" y="4724400"/>
            <a:ext cx="7931150" cy="523875"/>
          </a:xfrm>
          <a:prstGeom prst="rect">
            <a:avLst/>
          </a:prstGeom>
          <a:noFill/>
          <a:ln>
            <a:noFill/>
          </a:ln>
        </p:spPr>
        <p:txBody>
          <a:bodyPr>
            <a:spAutoFit/>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smtClean="0">
                <a:ln>
                  <a:noFill/>
                </a:ln>
                <a:solidFill>
                  <a:schemeClr val="tx2">
                    <a:lumMod val="75000"/>
                  </a:schemeClr>
                </a:solidFill>
                <a:effectLst/>
                <a:uLnTx/>
                <a:uFillTx/>
                <a:latin typeface="Times New Roman" panose="02020603050405020304" pitchFamily="18" charset="0"/>
                <a:ea typeface="等线" panose="02010600030101010101" pitchFamily="2" charset="-122"/>
                <a:cs typeface="楷体_GB2312"/>
              </a:rPr>
              <a:t>行主序</a:t>
            </a:r>
            <a:r>
              <a:rPr kumimoji="1" lang="zh-CN" altLang="en-US" sz="2800" b="1" i="0" u="none" strike="noStrike" kern="1200" cap="none" spc="0" normalizeH="0" baseline="0" noProof="0" dirty="0" smtClean="0">
                <a:ln>
                  <a:noFill/>
                </a:ln>
                <a:solidFill>
                  <a:schemeClr val="tx2">
                    <a:lumMod val="75000"/>
                  </a:schemeClr>
                </a:solidFill>
                <a:effectLst/>
                <a:uLnTx/>
                <a:uFillTx/>
                <a:latin typeface="Times New Roman" panose="02020603050405020304" pitchFamily="18" charset="0"/>
                <a:ea typeface="仿宋_GB2312"/>
                <a:cs typeface="仿宋_GB2312"/>
              </a:rPr>
              <a:t>：</a:t>
            </a:r>
            <a:r>
              <a:rPr kumimoji="1" lang="en-US" altLang="zh-CN" sz="2800" b="1" i="0" u="none" strike="noStrike" kern="1200" cap="none" spc="0" normalizeH="0" baseline="0" noProof="0" dirty="0" smtClean="0">
                <a:ln>
                  <a:noFill/>
                </a:ln>
                <a:solidFill>
                  <a:schemeClr val="tx2">
                    <a:lumMod val="75000"/>
                  </a:schemeClr>
                </a:solidFill>
                <a:effectLst/>
                <a:uLnTx/>
                <a:uFillTx/>
                <a:latin typeface="Times New Roman" panose="02020603050405020304" pitchFamily="18" charset="0"/>
                <a:ea typeface="等线" panose="02010600030101010101" pitchFamily="2" charset="-122"/>
                <a:cs typeface="楷体_GB2312"/>
              </a:rPr>
              <a:t>LOC(</a:t>
            </a:r>
            <a:r>
              <a:rPr kumimoji="1" lang="en-US" altLang="zh-CN" sz="2800" b="1" i="0" u="none" strike="noStrike" kern="1200" cap="none" spc="0" normalizeH="0" baseline="0" noProof="0" dirty="0" err="1" smtClean="0">
                <a:ln>
                  <a:noFill/>
                </a:ln>
                <a:solidFill>
                  <a:schemeClr val="tx2">
                    <a:lumMod val="75000"/>
                  </a:schemeClr>
                </a:solidFill>
                <a:effectLst/>
                <a:uLnTx/>
                <a:uFillTx/>
                <a:latin typeface="Times New Roman" panose="02020603050405020304" pitchFamily="18" charset="0"/>
                <a:ea typeface="等线" panose="02010600030101010101" pitchFamily="2" charset="-122"/>
                <a:cs typeface="楷体_GB2312"/>
              </a:rPr>
              <a:t>i,j</a:t>
            </a:r>
            <a:r>
              <a:rPr kumimoji="1" lang="en-US" altLang="zh-CN" sz="2800" b="1" i="0" u="none" strike="noStrike" kern="1200" cap="none" spc="0" normalizeH="0" baseline="0" noProof="0" dirty="0" smtClean="0">
                <a:ln>
                  <a:noFill/>
                </a:ln>
                <a:solidFill>
                  <a:schemeClr val="tx2">
                    <a:lumMod val="75000"/>
                  </a:schemeClr>
                </a:solidFill>
                <a:effectLst/>
                <a:uLnTx/>
                <a:uFillTx/>
                <a:latin typeface="Times New Roman" panose="02020603050405020304" pitchFamily="18" charset="0"/>
                <a:ea typeface="等线" panose="02010600030101010101" pitchFamily="2" charset="-122"/>
                <a:cs typeface="楷体_GB2312"/>
              </a:rPr>
              <a:t>) = </a:t>
            </a:r>
            <a:r>
              <a:rPr kumimoji="1" lang="en-US" altLang="zh-CN" sz="2800" b="1" i="0" u="none" strike="noStrike" kern="1200" cap="none" spc="0" normalizeH="0" baseline="0" noProof="0" dirty="0" smtClean="0">
                <a:ln>
                  <a:noFill/>
                </a:ln>
                <a:solidFill>
                  <a:schemeClr val="tx2">
                    <a:lumMod val="75000"/>
                  </a:schemeClr>
                </a:solidFill>
                <a:effectLst/>
                <a:uLnTx/>
                <a:uFillTx/>
                <a:latin typeface="Times New Roman" panose="02020603050405020304" pitchFamily="18" charset="0"/>
                <a:ea typeface="仿宋_GB2312"/>
                <a:cs typeface="仿宋_GB2312"/>
              </a:rPr>
              <a:t>LOC(0,0)</a:t>
            </a:r>
            <a:r>
              <a:rPr kumimoji="1" lang="en-US" altLang="zh-CN" sz="2800" b="1" i="0" u="none" strike="noStrike" kern="1200" cap="none" spc="0" normalizeH="0" baseline="0" noProof="0" dirty="0" smtClean="0">
                <a:ln>
                  <a:noFill/>
                </a:ln>
                <a:solidFill>
                  <a:schemeClr val="tx2">
                    <a:lumMod val="75000"/>
                  </a:schemeClr>
                </a:solidFill>
                <a:effectLst/>
                <a:uLnTx/>
                <a:uFillTx/>
                <a:latin typeface="Times New Roman" panose="02020603050405020304" pitchFamily="18" charset="0"/>
                <a:ea typeface="等线" panose="02010600030101010101" pitchFamily="2" charset="-122"/>
                <a:cs typeface="楷体_GB2312"/>
              </a:rPr>
              <a:t> + ( b</a:t>
            </a:r>
            <a:r>
              <a:rPr kumimoji="1" lang="en-US" altLang="zh-CN" sz="2800" b="1" i="0" u="none" strike="noStrike" kern="1200" cap="none" spc="0" normalizeH="0" baseline="-25000" noProof="0" dirty="0" smtClean="0">
                <a:ln>
                  <a:noFill/>
                </a:ln>
                <a:solidFill>
                  <a:schemeClr val="tx2">
                    <a:lumMod val="75000"/>
                  </a:schemeClr>
                </a:solidFill>
                <a:effectLst/>
                <a:uLnTx/>
                <a:uFillTx/>
                <a:latin typeface="Times New Roman" panose="02020603050405020304" pitchFamily="18" charset="0"/>
                <a:ea typeface="等线" panose="02010600030101010101" pitchFamily="2" charset="-122"/>
                <a:cs typeface="楷体_GB2312"/>
              </a:rPr>
              <a:t>2</a:t>
            </a:r>
            <a:r>
              <a:rPr kumimoji="1" lang="en-US" altLang="zh-CN" sz="2800" b="1" i="0" u="none" strike="noStrike" kern="1200" cap="none" spc="0" normalizeH="0" baseline="0" noProof="0" dirty="0" smtClean="0">
                <a:ln>
                  <a:noFill/>
                </a:ln>
                <a:solidFill>
                  <a:schemeClr val="tx2">
                    <a:lumMod val="75000"/>
                  </a:schemeClr>
                </a:solidFill>
                <a:effectLst/>
                <a:uLnTx/>
                <a:uFillTx/>
                <a:latin typeface="Times New Roman" panose="02020603050405020304" pitchFamily="18" charset="0"/>
                <a:ea typeface="等线" panose="02010600030101010101" pitchFamily="2" charset="-122"/>
                <a:cs typeface="楷体_GB2312"/>
              </a:rPr>
              <a:t>*</a:t>
            </a:r>
            <a:r>
              <a:rPr kumimoji="1" lang="en-US" altLang="zh-CN" sz="2800" b="1" i="0" u="none" strike="noStrike" kern="1200" cap="none" spc="0" normalizeH="0" baseline="0" noProof="0" dirty="0" err="1" smtClean="0">
                <a:ln>
                  <a:noFill/>
                </a:ln>
                <a:solidFill>
                  <a:schemeClr val="tx2">
                    <a:lumMod val="75000"/>
                  </a:schemeClr>
                </a:solidFill>
                <a:effectLst/>
                <a:uLnTx/>
                <a:uFillTx/>
                <a:latin typeface="Times New Roman" panose="02020603050405020304" pitchFamily="18" charset="0"/>
                <a:ea typeface="等线" panose="02010600030101010101" pitchFamily="2" charset="-122"/>
                <a:cs typeface="楷体_GB2312"/>
              </a:rPr>
              <a:t>i</a:t>
            </a:r>
            <a:r>
              <a:rPr kumimoji="1" lang="en-US" altLang="zh-CN" sz="2800" b="1" i="0" u="none" strike="noStrike" kern="1200" cap="none" spc="0" normalizeH="0" baseline="0" noProof="0" dirty="0" smtClean="0">
                <a:ln>
                  <a:noFill/>
                </a:ln>
                <a:solidFill>
                  <a:schemeClr val="tx2">
                    <a:lumMod val="75000"/>
                  </a:schemeClr>
                </a:solidFill>
                <a:effectLst/>
                <a:uLnTx/>
                <a:uFillTx/>
                <a:latin typeface="Times New Roman" panose="02020603050405020304" pitchFamily="18" charset="0"/>
                <a:ea typeface="等线" panose="02010600030101010101" pitchFamily="2" charset="-122"/>
                <a:cs typeface="楷体_GB2312"/>
              </a:rPr>
              <a:t> + j ) * L</a:t>
            </a:r>
            <a:endParaRPr kumimoji="1" lang="en-US" altLang="zh-CN" sz="2800" b="1" i="0" u="none" strike="noStrike" kern="1200" cap="none" spc="0" normalizeH="0" baseline="0" noProof="0" dirty="0" smtClean="0">
              <a:ln>
                <a:noFill/>
              </a:ln>
              <a:solidFill>
                <a:schemeClr val="tx2">
                  <a:lumMod val="75000"/>
                </a:schemeClr>
              </a:solidFill>
              <a:effectLst/>
              <a:uLnTx/>
              <a:uFillTx/>
              <a:latin typeface="Times New Roman" panose="02020603050405020304" pitchFamily="18" charset="0"/>
              <a:ea typeface="等线" panose="02010600030101010101" pitchFamily="2" charset="-122"/>
              <a:cs typeface="楷体_GB2312"/>
            </a:endParaRPr>
          </a:p>
        </p:txBody>
      </p:sp>
      <p:sp>
        <p:nvSpPr>
          <p:cNvPr id="122890" name="Rectangle 10"/>
          <p:cNvSpPr>
            <a:spLocks noChangeArrowheads="1"/>
          </p:cNvSpPr>
          <p:nvPr/>
        </p:nvSpPr>
        <p:spPr bwMode="auto">
          <a:xfrm>
            <a:off x="827088" y="5353050"/>
            <a:ext cx="7312025" cy="523875"/>
          </a:xfrm>
          <a:prstGeom prst="rect">
            <a:avLst/>
          </a:prstGeom>
          <a:noFill/>
          <a:ln>
            <a:noFill/>
          </a:ln>
        </p:spPr>
        <p:txBody>
          <a:bodyPr>
            <a:spAutoFit/>
          </a:bodyP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smtClean="0">
                <a:ln>
                  <a:noFill/>
                </a:ln>
                <a:solidFill>
                  <a:schemeClr val="tx2">
                    <a:lumMod val="75000"/>
                  </a:schemeClr>
                </a:solidFill>
                <a:effectLst/>
                <a:uLnTx/>
                <a:uFillTx/>
                <a:latin typeface="Times New Roman" panose="02020603050405020304" pitchFamily="18" charset="0"/>
                <a:ea typeface="等线" panose="02010600030101010101" pitchFamily="2" charset="-122"/>
                <a:cs typeface="楷体_GB2312"/>
              </a:rPr>
              <a:t>列主序：</a:t>
            </a:r>
            <a:r>
              <a:rPr kumimoji="1" lang="en-US" altLang="zh-CN" sz="2800" b="1" i="0" u="none" strike="noStrike" kern="1200" cap="none" spc="0" normalizeH="0" baseline="0" noProof="0" dirty="0" smtClean="0">
                <a:ln>
                  <a:noFill/>
                </a:ln>
                <a:solidFill>
                  <a:schemeClr val="tx2">
                    <a:lumMod val="75000"/>
                  </a:schemeClr>
                </a:solidFill>
                <a:effectLst/>
                <a:uLnTx/>
                <a:uFillTx/>
                <a:latin typeface="Times New Roman" panose="02020603050405020304" pitchFamily="18" charset="0"/>
                <a:ea typeface="仿宋_GB2312"/>
                <a:cs typeface="仿宋_GB2312"/>
              </a:rPr>
              <a:t>LOC(</a:t>
            </a:r>
            <a:r>
              <a:rPr kumimoji="1" lang="en-US" altLang="zh-CN" sz="2800" b="1" i="0" u="none" strike="noStrike" kern="1200" cap="none" spc="0" normalizeH="0" baseline="0" noProof="0" dirty="0" err="1" smtClean="0">
                <a:ln>
                  <a:noFill/>
                </a:ln>
                <a:solidFill>
                  <a:schemeClr val="tx2">
                    <a:lumMod val="75000"/>
                  </a:schemeClr>
                </a:solidFill>
                <a:effectLst/>
                <a:uLnTx/>
                <a:uFillTx/>
                <a:latin typeface="Times New Roman" panose="02020603050405020304" pitchFamily="18" charset="0"/>
                <a:ea typeface="仿宋_GB2312"/>
                <a:cs typeface="仿宋_GB2312"/>
              </a:rPr>
              <a:t>i,j</a:t>
            </a:r>
            <a:r>
              <a:rPr kumimoji="1" lang="en-US" altLang="zh-CN" sz="2800" b="1" i="0" u="none" strike="noStrike" kern="1200" cap="none" spc="0" normalizeH="0" baseline="0" noProof="0" dirty="0" smtClean="0">
                <a:ln>
                  <a:noFill/>
                </a:ln>
                <a:solidFill>
                  <a:schemeClr val="tx2">
                    <a:lumMod val="75000"/>
                  </a:schemeClr>
                </a:solidFill>
                <a:effectLst/>
                <a:uLnTx/>
                <a:uFillTx/>
                <a:latin typeface="Times New Roman" panose="02020603050405020304" pitchFamily="18" charset="0"/>
                <a:ea typeface="仿宋_GB2312"/>
                <a:cs typeface="仿宋_GB2312"/>
              </a:rPr>
              <a:t>) = LOC(0,0) + ( b</a:t>
            </a:r>
            <a:r>
              <a:rPr kumimoji="1" lang="en-US" altLang="zh-CN" sz="2800" b="1" i="0" u="none" strike="noStrike" kern="1200" cap="none" spc="0" normalizeH="0" baseline="-25000" noProof="0" dirty="0" smtClean="0">
                <a:ln>
                  <a:noFill/>
                </a:ln>
                <a:solidFill>
                  <a:schemeClr val="tx2">
                    <a:lumMod val="75000"/>
                  </a:schemeClr>
                </a:solidFill>
                <a:effectLst/>
                <a:uLnTx/>
                <a:uFillTx/>
                <a:latin typeface="Times New Roman" panose="02020603050405020304" pitchFamily="18" charset="0"/>
                <a:ea typeface="仿宋_GB2312"/>
                <a:cs typeface="仿宋_GB2312"/>
              </a:rPr>
              <a:t>1</a:t>
            </a:r>
            <a:r>
              <a:rPr kumimoji="1" lang="en-US" altLang="zh-CN" sz="2800" b="1" i="0" u="none" strike="noStrike" kern="1200" cap="none" spc="0" normalizeH="0" baseline="0" noProof="0" dirty="0" smtClean="0">
                <a:ln>
                  <a:noFill/>
                </a:ln>
                <a:solidFill>
                  <a:schemeClr val="tx2">
                    <a:lumMod val="75000"/>
                  </a:schemeClr>
                </a:solidFill>
                <a:effectLst/>
                <a:uLnTx/>
                <a:uFillTx/>
                <a:latin typeface="Times New Roman" panose="02020603050405020304" pitchFamily="18" charset="0"/>
                <a:ea typeface="仿宋_GB2312"/>
                <a:cs typeface="仿宋_GB2312"/>
              </a:rPr>
              <a:t>*j + </a:t>
            </a:r>
            <a:r>
              <a:rPr kumimoji="1" lang="en-US" altLang="zh-CN" sz="2800" b="1" i="0" u="none" strike="noStrike" kern="1200" cap="none" spc="0" normalizeH="0" baseline="0" noProof="0" dirty="0" err="1" smtClean="0">
                <a:ln>
                  <a:noFill/>
                </a:ln>
                <a:solidFill>
                  <a:schemeClr val="tx2">
                    <a:lumMod val="75000"/>
                  </a:schemeClr>
                </a:solidFill>
                <a:effectLst/>
                <a:uLnTx/>
                <a:uFillTx/>
                <a:latin typeface="Times New Roman" panose="02020603050405020304" pitchFamily="18" charset="0"/>
                <a:ea typeface="仿宋_GB2312"/>
                <a:cs typeface="仿宋_GB2312"/>
              </a:rPr>
              <a:t>i</a:t>
            </a:r>
            <a:r>
              <a:rPr kumimoji="1" lang="en-US" altLang="zh-CN" sz="2800" b="1" i="0" u="none" strike="noStrike" kern="1200" cap="none" spc="0" normalizeH="0" baseline="0" noProof="0" dirty="0" smtClean="0">
                <a:ln>
                  <a:noFill/>
                </a:ln>
                <a:solidFill>
                  <a:schemeClr val="tx2">
                    <a:lumMod val="75000"/>
                  </a:schemeClr>
                </a:solidFill>
                <a:effectLst/>
                <a:uLnTx/>
                <a:uFillTx/>
                <a:latin typeface="Times New Roman" panose="02020603050405020304" pitchFamily="18" charset="0"/>
                <a:ea typeface="仿宋_GB2312"/>
                <a:cs typeface="仿宋_GB2312"/>
              </a:rPr>
              <a:t> ) * L</a:t>
            </a:r>
            <a:endParaRPr kumimoji="1" lang="en-US" altLang="zh-CN" sz="2800" b="1" i="0" u="none" strike="noStrike" kern="1200" cap="none" spc="0" normalizeH="0" baseline="0" noProof="0" dirty="0" smtClean="0">
              <a:ln>
                <a:noFill/>
              </a:ln>
              <a:solidFill>
                <a:schemeClr val="tx2">
                  <a:lumMod val="75000"/>
                </a:schemeClr>
              </a:solidFill>
              <a:effectLst/>
              <a:uLnTx/>
              <a:uFillTx/>
              <a:latin typeface="Times New Roman" panose="02020603050405020304" pitchFamily="18" charset="0"/>
              <a:ea typeface="仿宋_GB2312"/>
              <a:cs typeface="仿宋_GB2312"/>
            </a:endParaRPr>
          </a:p>
        </p:txBody>
      </p:sp>
      <p:grpSp>
        <p:nvGrpSpPr>
          <p:cNvPr id="54278" name="组合 2"/>
          <p:cNvGrpSpPr/>
          <p:nvPr/>
        </p:nvGrpSpPr>
        <p:grpSpPr>
          <a:xfrm>
            <a:off x="1763713" y="2060575"/>
            <a:ext cx="5451475" cy="2463800"/>
            <a:chOff x="1763713" y="2060575"/>
            <a:chExt cx="5451475" cy="2463800"/>
          </a:xfrm>
        </p:grpSpPr>
        <p:grpSp>
          <p:nvGrpSpPr>
            <p:cNvPr id="54279" name="Group 18"/>
            <p:cNvGrpSpPr/>
            <p:nvPr/>
          </p:nvGrpSpPr>
          <p:grpSpPr>
            <a:xfrm>
              <a:off x="1763713" y="2060575"/>
              <a:ext cx="5451475" cy="2463800"/>
              <a:chOff x="1583" y="2409"/>
              <a:chExt cx="2497" cy="1326"/>
            </a:xfrm>
          </p:grpSpPr>
          <p:sp>
            <p:nvSpPr>
              <p:cNvPr id="54282" name="Rectangle 12"/>
              <p:cNvSpPr/>
              <p:nvPr/>
            </p:nvSpPr>
            <p:spPr>
              <a:xfrm>
                <a:off x="2173" y="2409"/>
                <a:ext cx="1907" cy="132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Clr>
                    <a:schemeClr val="folHlink"/>
                  </a:buClr>
                  <a:buSzPct val="60000"/>
                  <a:buFont typeface="Wingdings" panose="05000000000000000000" pitchFamily="2" charset="2"/>
                  <a:buNone/>
                </a:pPr>
                <a:r>
                  <a:rPr lang="en-US" altLang="zh-CN" sz="2800" b="1" dirty="0">
                    <a:solidFill>
                      <a:srgbClr val="002060"/>
                    </a:solidFill>
                    <a:latin typeface="Tahoma" panose="020B0604030504040204" pitchFamily="34" charset="0"/>
                    <a:ea typeface="等线" panose="02010600030101010101" pitchFamily="2" charset="-122"/>
                  </a:rPr>
                  <a:t> </a:t>
                </a:r>
                <a:r>
                  <a:rPr lang="en-US" altLang="zh-CN" sz="2800" b="1" dirty="0">
                    <a:solidFill>
                      <a:srgbClr val="002060"/>
                    </a:solidFill>
                    <a:latin typeface="Times New Roman" panose="02020603050405020304" pitchFamily="18" charset="0"/>
                    <a:ea typeface="等线" panose="02010600030101010101" pitchFamily="2" charset="-122"/>
                  </a:rPr>
                  <a:t>a</a:t>
                </a:r>
                <a:r>
                  <a:rPr lang="en-US" altLang="zh-CN" sz="2800" b="1" baseline="-25000" dirty="0">
                    <a:solidFill>
                      <a:srgbClr val="002060"/>
                    </a:solidFill>
                    <a:latin typeface="Times New Roman" panose="02020603050405020304" pitchFamily="18" charset="0"/>
                    <a:ea typeface="等线" panose="02010600030101010101" pitchFamily="2" charset="-122"/>
                  </a:rPr>
                  <a:t>00            </a:t>
                </a:r>
                <a:r>
                  <a:rPr lang="en-US" altLang="zh-CN" sz="2800" b="1" dirty="0">
                    <a:solidFill>
                      <a:srgbClr val="002060"/>
                    </a:solidFill>
                    <a:latin typeface="Times New Roman" panose="02020603050405020304" pitchFamily="18" charset="0"/>
                    <a:ea typeface="等线" panose="02010600030101010101" pitchFamily="2" charset="-122"/>
                  </a:rPr>
                  <a:t>a</a:t>
                </a:r>
                <a:r>
                  <a:rPr lang="en-US" altLang="zh-CN" sz="2800" b="1" baseline="-25000" dirty="0">
                    <a:solidFill>
                      <a:srgbClr val="002060"/>
                    </a:solidFill>
                    <a:latin typeface="Times New Roman" panose="02020603050405020304" pitchFamily="18" charset="0"/>
                    <a:ea typeface="等线" panose="02010600030101010101" pitchFamily="2" charset="-122"/>
                  </a:rPr>
                  <a:t>01</a:t>
                </a:r>
                <a:r>
                  <a:rPr lang="en-US" altLang="zh-CN" sz="2800" b="1" dirty="0">
                    <a:solidFill>
                      <a:srgbClr val="002060"/>
                    </a:solidFill>
                    <a:latin typeface="Times New Roman" panose="02020603050405020304" pitchFamily="18" charset="0"/>
                    <a:ea typeface="等线" panose="02010600030101010101" pitchFamily="2" charset="-122"/>
                  </a:rPr>
                  <a:t>  …   a</a:t>
                </a:r>
                <a:r>
                  <a:rPr lang="en-US" altLang="zh-CN" sz="2800" b="1" baseline="-25000" dirty="0">
                    <a:solidFill>
                      <a:srgbClr val="002060"/>
                    </a:solidFill>
                    <a:latin typeface="Times New Roman" panose="02020603050405020304" pitchFamily="18" charset="0"/>
                    <a:ea typeface="等线" panose="02010600030101010101" pitchFamily="2" charset="-122"/>
                  </a:rPr>
                  <a:t>0,n-1</a:t>
                </a:r>
                <a:endParaRPr lang="en-US" altLang="zh-CN" sz="2800" b="1" baseline="-25000" dirty="0">
                  <a:solidFill>
                    <a:srgbClr val="002060"/>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800" b="1" dirty="0">
                    <a:solidFill>
                      <a:srgbClr val="002060"/>
                    </a:solidFill>
                    <a:latin typeface="Times New Roman" panose="02020603050405020304" pitchFamily="18" charset="0"/>
                    <a:ea typeface="等线" panose="02010600030101010101" pitchFamily="2" charset="-122"/>
                  </a:rPr>
                  <a:t> a</a:t>
                </a:r>
                <a:r>
                  <a:rPr lang="en-US" altLang="zh-CN" sz="2800" b="1" baseline="-20000" dirty="0">
                    <a:solidFill>
                      <a:srgbClr val="002060"/>
                    </a:solidFill>
                    <a:latin typeface="Times New Roman" panose="02020603050405020304" pitchFamily="18" charset="0"/>
                    <a:ea typeface="等线" panose="02010600030101010101" pitchFamily="2" charset="-122"/>
                  </a:rPr>
                  <a:t>10</a:t>
                </a:r>
                <a:r>
                  <a:rPr lang="en-US" altLang="zh-CN" sz="2800" b="1" dirty="0">
                    <a:solidFill>
                      <a:srgbClr val="002060"/>
                    </a:solidFill>
                    <a:latin typeface="Times New Roman" panose="02020603050405020304" pitchFamily="18" charset="0"/>
                    <a:ea typeface="等线" panose="02010600030101010101" pitchFamily="2" charset="-122"/>
                  </a:rPr>
                  <a:t>        a</a:t>
                </a:r>
                <a:r>
                  <a:rPr lang="en-US" altLang="zh-CN" sz="2800" b="1" baseline="-20000" dirty="0">
                    <a:solidFill>
                      <a:srgbClr val="002060"/>
                    </a:solidFill>
                    <a:latin typeface="Times New Roman" panose="02020603050405020304" pitchFamily="18" charset="0"/>
                    <a:ea typeface="等线" panose="02010600030101010101" pitchFamily="2" charset="-122"/>
                  </a:rPr>
                  <a:t>11</a:t>
                </a:r>
                <a:r>
                  <a:rPr lang="en-US" altLang="zh-CN" sz="2800" b="1" dirty="0">
                    <a:solidFill>
                      <a:srgbClr val="002060"/>
                    </a:solidFill>
                    <a:latin typeface="Times New Roman" panose="02020603050405020304" pitchFamily="18" charset="0"/>
                    <a:ea typeface="等线" panose="02010600030101010101" pitchFamily="2" charset="-122"/>
                  </a:rPr>
                  <a:t>  …   a</a:t>
                </a:r>
                <a:r>
                  <a:rPr lang="en-US" altLang="zh-CN" sz="2800" b="1" baseline="-20000" dirty="0">
                    <a:solidFill>
                      <a:srgbClr val="002060"/>
                    </a:solidFill>
                    <a:latin typeface="Times New Roman" panose="02020603050405020304" pitchFamily="18" charset="0"/>
                    <a:ea typeface="等线" panose="02010600030101010101" pitchFamily="2" charset="-122"/>
                  </a:rPr>
                  <a:t>1,n-1</a:t>
                </a:r>
                <a:endParaRPr lang="en-US" altLang="zh-CN" sz="2800" b="1" baseline="-20000" dirty="0">
                  <a:solidFill>
                    <a:srgbClr val="002060"/>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800" b="1" dirty="0">
                    <a:solidFill>
                      <a:srgbClr val="002060"/>
                    </a:solidFill>
                    <a:latin typeface="Times New Roman" panose="02020603050405020304" pitchFamily="18" charset="0"/>
                    <a:ea typeface="等线" panose="02010600030101010101" pitchFamily="2" charset="-122"/>
                  </a:rPr>
                  <a:t>   …       …    </a:t>
                </a:r>
                <a:r>
                  <a:rPr lang="en-US" altLang="zh-CN" sz="2800" b="1" dirty="0">
                    <a:solidFill>
                      <a:srgbClr val="FF0000"/>
                    </a:solidFill>
                    <a:latin typeface="Times New Roman" panose="02020603050405020304" pitchFamily="18" charset="0"/>
                    <a:ea typeface="等线" panose="02010600030101010101" pitchFamily="2" charset="-122"/>
                  </a:rPr>
                  <a:t>a</a:t>
                </a:r>
                <a:r>
                  <a:rPr lang="en-US" altLang="zh-CN" sz="2800" b="1" baseline="-25000" dirty="0">
                    <a:solidFill>
                      <a:srgbClr val="FF0000"/>
                    </a:solidFill>
                    <a:latin typeface="Times New Roman" panose="02020603050405020304" pitchFamily="18" charset="0"/>
                    <a:ea typeface="等线" panose="02010600030101010101" pitchFamily="2" charset="-122"/>
                  </a:rPr>
                  <a:t>ij</a:t>
                </a:r>
                <a:r>
                  <a:rPr lang="en-US" altLang="zh-CN" sz="2800" b="1" dirty="0">
                    <a:solidFill>
                      <a:srgbClr val="002060"/>
                    </a:solidFill>
                    <a:latin typeface="Times New Roman" panose="02020603050405020304" pitchFamily="18" charset="0"/>
                    <a:ea typeface="等线" panose="02010600030101010101" pitchFamily="2" charset="-122"/>
                  </a:rPr>
                  <a:t>    …</a:t>
                </a:r>
                <a:endParaRPr lang="en-US" altLang="zh-CN" sz="2800" b="1" dirty="0">
                  <a:solidFill>
                    <a:srgbClr val="002060"/>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800" b="1" dirty="0">
                    <a:solidFill>
                      <a:srgbClr val="002060"/>
                    </a:solidFill>
                    <a:latin typeface="Times New Roman" panose="02020603050405020304" pitchFamily="18" charset="0"/>
                    <a:ea typeface="等线" panose="02010600030101010101" pitchFamily="2" charset="-122"/>
                  </a:rPr>
                  <a:t>a</a:t>
                </a:r>
                <a:r>
                  <a:rPr lang="en-US" altLang="zh-CN" sz="2800" b="1" baseline="-20000" dirty="0">
                    <a:solidFill>
                      <a:srgbClr val="002060"/>
                    </a:solidFill>
                    <a:latin typeface="Times New Roman" panose="02020603050405020304" pitchFamily="18" charset="0"/>
                    <a:ea typeface="等线" panose="02010600030101010101" pitchFamily="2" charset="-122"/>
                  </a:rPr>
                  <a:t>m-1,0</a:t>
                </a:r>
                <a:r>
                  <a:rPr lang="en-US" altLang="zh-CN" sz="2800" b="1" dirty="0">
                    <a:solidFill>
                      <a:srgbClr val="002060"/>
                    </a:solidFill>
                    <a:latin typeface="Times New Roman" panose="02020603050405020304" pitchFamily="18" charset="0"/>
                    <a:ea typeface="等线" panose="02010600030101010101" pitchFamily="2" charset="-122"/>
                  </a:rPr>
                  <a:t>     a</a:t>
                </a:r>
                <a:r>
                  <a:rPr lang="en-US" altLang="zh-CN" sz="2800" b="1" baseline="-20000" dirty="0">
                    <a:solidFill>
                      <a:srgbClr val="002060"/>
                    </a:solidFill>
                    <a:latin typeface="Times New Roman" panose="02020603050405020304" pitchFamily="18" charset="0"/>
                    <a:ea typeface="等线" panose="02010600030101010101" pitchFamily="2" charset="-122"/>
                  </a:rPr>
                  <a:t>m-1,1</a:t>
                </a:r>
                <a:r>
                  <a:rPr lang="en-US" altLang="zh-CN" sz="2800" b="1" dirty="0">
                    <a:solidFill>
                      <a:srgbClr val="002060"/>
                    </a:solidFill>
                    <a:latin typeface="Times New Roman" panose="02020603050405020304" pitchFamily="18" charset="0"/>
                    <a:ea typeface="等线" panose="02010600030101010101" pitchFamily="2" charset="-122"/>
                  </a:rPr>
                  <a:t> …a</a:t>
                </a:r>
                <a:r>
                  <a:rPr lang="en-US" altLang="zh-CN" sz="2800" b="1" baseline="-20000" dirty="0">
                    <a:solidFill>
                      <a:srgbClr val="002060"/>
                    </a:solidFill>
                    <a:latin typeface="Times New Roman" panose="02020603050405020304" pitchFamily="18" charset="0"/>
                    <a:ea typeface="等线" panose="02010600030101010101" pitchFamily="2" charset="-122"/>
                  </a:rPr>
                  <a:t>m-1,n-1</a:t>
                </a:r>
                <a:endParaRPr lang="en-US" altLang="zh-CN" sz="2800" b="1" baseline="-20000" dirty="0">
                  <a:solidFill>
                    <a:srgbClr val="002060"/>
                  </a:solidFill>
                  <a:latin typeface="Times New Roman" panose="02020603050405020304" pitchFamily="18" charset="0"/>
                  <a:ea typeface="等线" panose="02010600030101010101" pitchFamily="2" charset="-122"/>
                </a:endParaRPr>
              </a:p>
            </p:txBody>
          </p:sp>
          <p:sp>
            <p:nvSpPr>
              <p:cNvPr id="54283" name="AutoShape 13"/>
              <p:cNvSpPr/>
              <p:nvPr/>
            </p:nvSpPr>
            <p:spPr>
              <a:xfrm>
                <a:off x="2159" y="2580"/>
                <a:ext cx="45" cy="912"/>
              </a:xfrm>
              <a:prstGeom prst="leftBracket">
                <a:avLst>
                  <a:gd name="adj" fmla="val 168888"/>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2800" dirty="0">
                  <a:solidFill>
                    <a:srgbClr val="002060"/>
                  </a:solidFill>
                  <a:latin typeface="Arial" panose="020B0604020202020204" pitchFamily="34" charset="0"/>
                  <a:ea typeface="等线" panose="02010600030101010101" pitchFamily="2" charset="-122"/>
                </a:endParaRPr>
              </a:p>
            </p:txBody>
          </p:sp>
          <p:sp>
            <p:nvSpPr>
              <p:cNvPr id="54284" name="AutoShape 14"/>
              <p:cNvSpPr/>
              <p:nvPr/>
            </p:nvSpPr>
            <p:spPr>
              <a:xfrm rot="10800000">
                <a:off x="3826" y="2589"/>
                <a:ext cx="45" cy="912"/>
              </a:xfrm>
              <a:prstGeom prst="leftBracket">
                <a:avLst>
                  <a:gd name="adj" fmla="val 168888"/>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2800" dirty="0">
                  <a:solidFill>
                    <a:srgbClr val="002060"/>
                  </a:solidFill>
                  <a:latin typeface="Arial" panose="020B0604020202020204" pitchFamily="34" charset="0"/>
                  <a:ea typeface="等线" panose="02010600030101010101" pitchFamily="2" charset="-122"/>
                </a:endParaRPr>
              </a:p>
            </p:txBody>
          </p:sp>
          <p:sp>
            <p:nvSpPr>
              <p:cNvPr id="54285" name="Text Box 15"/>
              <p:cNvSpPr txBox="1"/>
              <p:nvPr/>
            </p:nvSpPr>
            <p:spPr>
              <a:xfrm>
                <a:off x="1583" y="2814"/>
                <a:ext cx="62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800" b="1" dirty="0">
                    <a:solidFill>
                      <a:srgbClr val="002060"/>
                    </a:solidFill>
                    <a:latin typeface="Times New Roman" panose="02020603050405020304" pitchFamily="18" charset="0"/>
                    <a:ea typeface="等线" panose="02010600030101010101" pitchFamily="2" charset="-122"/>
                  </a:rPr>
                  <a:t>A</a:t>
                </a:r>
                <a:r>
                  <a:rPr lang="en-US" altLang="zh-CN" sz="2800" b="1" baseline="-25000" dirty="0">
                    <a:solidFill>
                      <a:srgbClr val="002060"/>
                    </a:solidFill>
                    <a:latin typeface="Times New Roman" panose="02020603050405020304" pitchFamily="18" charset="0"/>
                    <a:ea typeface="等线" panose="02010600030101010101" pitchFamily="2" charset="-122"/>
                  </a:rPr>
                  <a:t>m*n</a:t>
                </a:r>
                <a:r>
                  <a:rPr lang="en-US" altLang="zh-CN" sz="2800" b="1" dirty="0">
                    <a:solidFill>
                      <a:srgbClr val="002060"/>
                    </a:solidFill>
                    <a:latin typeface="Times New Roman" panose="02020603050405020304" pitchFamily="18" charset="0"/>
                    <a:ea typeface="等线" panose="02010600030101010101" pitchFamily="2" charset="-122"/>
                  </a:rPr>
                  <a:t>=</a:t>
                </a:r>
                <a:endParaRPr lang="en-US" altLang="zh-CN" sz="2800" b="1" dirty="0">
                  <a:solidFill>
                    <a:srgbClr val="002060"/>
                  </a:solidFill>
                  <a:latin typeface="Times New Roman" panose="02020603050405020304" pitchFamily="18" charset="0"/>
                  <a:ea typeface="等线" panose="02010600030101010101" pitchFamily="2" charset="-122"/>
                </a:endParaRPr>
              </a:p>
            </p:txBody>
          </p:sp>
        </p:grpSp>
        <p:sp>
          <p:nvSpPr>
            <p:cNvPr id="54280" name="矩形 1"/>
            <p:cNvSpPr/>
            <p:nvPr/>
          </p:nvSpPr>
          <p:spPr>
            <a:xfrm>
              <a:off x="3991646" y="2994214"/>
              <a:ext cx="1531188"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       …</a:t>
              </a:r>
              <a:endParaRPr lang="zh-CN" altLang="en-US" sz="2800" dirty="0">
                <a:solidFill>
                  <a:schemeClr val="tx1"/>
                </a:solidFill>
                <a:latin typeface="Arial" panose="020B0604020202020204" pitchFamily="34" charset="0"/>
                <a:ea typeface="等线" panose="02010600030101010101" pitchFamily="2" charset="-122"/>
              </a:endParaRPr>
            </a:p>
          </p:txBody>
        </p:sp>
        <p:sp>
          <p:nvSpPr>
            <p:cNvPr id="54281" name="矩形 11"/>
            <p:cNvSpPr/>
            <p:nvPr/>
          </p:nvSpPr>
          <p:spPr>
            <a:xfrm>
              <a:off x="3991646" y="3622209"/>
              <a:ext cx="1531188"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       …</a:t>
              </a:r>
              <a:endParaRPr lang="zh-CN" altLang="en-US" sz="2800" dirty="0">
                <a:solidFill>
                  <a:schemeClr val="tx1"/>
                </a:solidFill>
                <a:latin typeface="Arial" panose="020B0604020202020204" pitchFamily="34" charset="0"/>
                <a:ea typeface="等线"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4"/>
                                        </p:tgtEl>
                                        <p:attrNameLst>
                                          <p:attrName>style.visibility</p:attrName>
                                        </p:attrNameLst>
                                      </p:cBhvr>
                                      <p:to>
                                        <p:strVal val="visible"/>
                                      </p:to>
                                    </p:set>
                                    <p:animEffect transition="in" filter="blinds(horizontal)">
                                      <p:cBhvr>
                                        <p:cTn id="7" dur="500"/>
                                        <p:tgtEl>
                                          <p:spTgt spid="12288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22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p:bldP spid="1228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4"/>
          <p:cNvSpPr/>
          <p:nvPr/>
        </p:nvSpPr>
        <p:spPr>
          <a:xfrm>
            <a:off x="323850" y="1125538"/>
            <a:ext cx="8820150" cy="8382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chemeClr val="tx2"/>
                </a:solidFill>
                <a:ea typeface="等线" panose="02010600030101010101" pitchFamily="2" charset="-122"/>
              </a:rPr>
              <a:t>计算二维数组元素地址的通式</a:t>
            </a:r>
            <a:br>
              <a:rPr lang="zh-CN" altLang="en-US" sz="2400" b="1" dirty="0">
                <a:solidFill>
                  <a:schemeClr val="tx2"/>
                </a:solidFill>
                <a:ea typeface="等线" panose="02010600030101010101" pitchFamily="2" charset="-122"/>
              </a:rPr>
            </a:br>
            <a:r>
              <a:rPr lang="zh-CN" altLang="en-US" sz="2400" b="1" dirty="0">
                <a:solidFill>
                  <a:srgbClr val="0A0A0E"/>
                </a:solidFill>
                <a:ea typeface="等线" panose="02010600030101010101" pitchFamily="2" charset="-122"/>
              </a:rPr>
              <a:t>设一般的二维数组是</a:t>
            </a:r>
            <a:r>
              <a:rPr lang="en-US" altLang="zh-CN" sz="2400" b="1" dirty="0">
                <a:solidFill>
                  <a:srgbClr val="0A0A0E"/>
                </a:solidFill>
                <a:ea typeface="等线" panose="02010600030101010101" pitchFamily="2" charset="-122"/>
              </a:rPr>
              <a:t>A[c</a:t>
            </a:r>
            <a:r>
              <a:rPr lang="en-US" altLang="zh-CN" sz="2400" b="1" baseline="-18000" dirty="0">
                <a:solidFill>
                  <a:srgbClr val="0A0A0E"/>
                </a:solidFill>
                <a:ea typeface="等线" panose="02010600030101010101" pitchFamily="2" charset="-122"/>
              </a:rPr>
              <a:t>1</a:t>
            </a:r>
            <a:r>
              <a:rPr lang="en-US" altLang="zh-CN" sz="2400" b="1" dirty="0">
                <a:solidFill>
                  <a:srgbClr val="0A0A0E"/>
                </a:solidFill>
                <a:ea typeface="等线" panose="02010600030101010101" pitchFamily="2" charset="-122"/>
              </a:rPr>
              <a:t>..d</a:t>
            </a:r>
            <a:r>
              <a:rPr lang="en-US" altLang="zh-CN" sz="2400" b="1" baseline="-18000" dirty="0">
                <a:solidFill>
                  <a:srgbClr val="0A0A0E"/>
                </a:solidFill>
                <a:ea typeface="等线" panose="02010600030101010101" pitchFamily="2" charset="-122"/>
              </a:rPr>
              <a:t>1</a:t>
            </a:r>
            <a:r>
              <a:rPr lang="en-US" altLang="zh-CN" sz="2400" b="1" dirty="0">
                <a:solidFill>
                  <a:srgbClr val="0A0A0E"/>
                </a:solidFill>
                <a:ea typeface="等线" panose="02010600030101010101" pitchFamily="2" charset="-122"/>
              </a:rPr>
              <a:t>, c</a:t>
            </a:r>
            <a:r>
              <a:rPr lang="en-US" altLang="zh-CN" sz="2400" b="1" baseline="-18000" dirty="0">
                <a:solidFill>
                  <a:srgbClr val="0A0A0E"/>
                </a:solidFill>
                <a:ea typeface="等线" panose="02010600030101010101" pitchFamily="2" charset="-122"/>
              </a:rPr>
              <a:t>2</a:t>
            </a:r>
            <a:r>
              <a:rPr lang="en-US" altLang="zh-CN" sz="2400" b="1" dirty="0">
                <a:solidFill>
                  <a:srgbClr val="0A0A0E"/>
                </a:solidFill>
                <a:ea typeface="等线" panose="02010600030101010101" pitchFamily="2" charset="-122"/>
              </a:rPr>
              <a:t>..d</a:t>
            </a:r>
            <a:r>
              <a:rPr lang="en-US" altLang="zh-CN" sz="2400" b="1" baseline="-18000" dirty="0">
                <a:solidFill>
                  <a:srgbClr val="0A0A0E"/>
                </a:solidFill>
                <a:ea typeface="等线" panose="02010600030101010101" pitchFamily="2" charset="-122"/>
              </a:rPr>
              <a:t>2</a:t>
            </a:r>
            <a:r>
              <a:rPr lang="en-US" altLang="zh-CN" sz="2400" b="1" dirty="0">
                <a:solidFill>
                  <a:srgbClr val="0A0A0E"/>
                </a:solidFill>
                <a:ea typeface="等线" panose="02010600030101010101" pitchFamily="2" charset="-122"/>
              </a:rPr>
              <a:t>]</a:t>
            </a:r>
            <a:r>
              <a:rPr lang="zh-CN" altLang="en-US" sz="2400" b="1" dirty="0">
                <a:solidFill>
                  <a:srgbClr val="0A0A0E"/>
                </a:solidFill>
                <a:ea typeface="等线" panose="02010600030101010101" pitchFamily="2" charset="-122"/>
              </a:rPr>
              <a:t>，</a:t>
            </a:r>
            <a:r>
              <a:rPr lang="zh-CN" altLang="en-US" sz="2400" b="1" dirty="0">
                <a:ea typeface="等线" panose="02010600030101010101" pitchFamily="2" charset="-122"/>
              </a:rPr>
              <a:t>这里</a:t>
            </a:r>
            <a:r>
              <a:rPr lang="en-US" altLang="zh-CN" sz="2400" b="1" dirty="0">
                <a:ea typeface="等线" panose="02010600030101010101" pitchFamily="2" charset="-122"/>
              </a:rPr>
              <a:t>c</a:t>
            </a:r>
            <a:r>
              <a:rPr lang="en-US" altLang="zh-CN" sz="2400" b="1" baseline="-18000" dirty="0">
                <a:ea typeface="等线" panose="02010600030101010101" pitchFamily="2" charset="-122"/>
              </a:rPr>
              <a:t>1</a:t>
            </a:r>
            <a:r>
              <a:rPr lang="en-US" altLang="zh-CN" sz="2400" b="1" dirty="0">
                <a:ea typeface="等线" panose="02010600030101010101" pitchFamily="2" charset="-122"/>
              </a:rPr>
              <a:t>,c</a:t>
            </a:r>
            <a:r>
              <a:rPr lang="en-US" altLang="zh-CN" sz="2400" b="1" baseline="-18000" dirty="0">
                <a:ea typeface="等线" panose="02010600030101010101" pitchFamily="2" charset="-122"/>
              </a:rPr>
              <a:t>2</a:t>
            </a:r>
            <a:r>
              <a:rPr lang="zh-CN" altLang="en-US" sz="2400" b="1" dirty="0">
                <a:ea typeface="等线" panose="02010600030101010101" pitchFamily="2" charset="-122"/>
              </a:rPr>
              <a:t>不一定是</a:t>
            </a:r>
            <a:r>
              <a:rPr lang="en-US" altLang="zh-CN" sz="2400" b="1" dirty="0">
                <a:ea typeface="等线" panose="02010600030101010101" pitchFamily="2" charset="-122"/>
              </a:rPr>
              <a:t>0</a:t>
            </a:r>
            <a:r>
              <a:rPr lang="zh-CN" altLang="en-US" sz="2400" b="1" dirty="0">
                <a:solidFill>
                  <a:schemeClr val="tx1"/>
                </a:solidFill>
                <a:ea typeface="等线" panose="02010600030101010101" pitchFamily="2" charset="-122"/>
              </a:rPr>
              <a:t>。</a:t>
            </a:r>
            <a:endParaRPr lang="zh-CN" altLang="en-US" sz="2400" b="1" dirty="0">
              <a:solidFill>
                <a:schemeClr val="tx2"/>
              </a:solidFill>
              <a:latin typeface="Arial" panose="020B0604020202020204" pitchFamily="34" charset="0"/>
              <a:ea typeface="等线" panose="02010600030101010101" pitchFamily="2" charset="-122"/>
            </a:endParaRPr>
          </a:p>
        </p:txBody>
      </p:sp>
      <p:sp>
        <p:nvSpPr>
          <p:cNvPr id="131078" name="Rectangle 6"/>
          <p:cNvSpPr>
            <a:spLocks noChangeArrowheads="1"/>
          </p:cNvSpPr>
          <p:nvPr/>
        </p:nvSpPr>
        <p:spPr bwMode="auto">
          <a:xfrm>
            <a:off x="430213" y="5199063"/>
            <a:ext cx="7162800" cy="831850"/>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列优先</a:t>
            </a:r>
            <a:r>
              <a:rPr kumimoji="1" lang="zh-CN" altLang="en-US" sz="2400" b="1" i="0" u="none" strike="noStrike" kern="12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mn-cs"/>
              </a:rPr>
              <a:t>存储的通式为：</a:t>
            </a:r>
            <a:endParaRPr kumimoji="1" lang="zh-CN" altLang="en-US" sz="2400" b="1" i="0" u="none" strike="noStrike" kern="12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2"/>
                </a:solidFill>
                <a:effectLst/>
                <a:uLnTx/>
                <a:uFillTx/>
                <a:latin typeface="Times New Roman" panose="02020603050405020304" pitchFamily="18" charset="0"/>
                <a:ea typeface="等线" panose="02010600030101010101" pitchFamily="2" charset="-122"/>
                <a:cs typeface="+mn-cs"/>
              </a:rPr>
              <a:t>LOC(</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等线" panose="02010600030101010101" pitchFamily="2" charset="-122"/>
                <a:cs typeface="+mn-cs"/>
              </a:rPr>
              <a:t>a</a:t>
            </a:r>
            <a:r>
              <a:rPr kumimoji="1" lang="en-US" altLang="zh-CN" sz="2400" b="1" i="0" u="none" strike="noStrike" kern="1200" cap="none" spc="0" normalizeH="0" baseline="-18000" noProof="0" dirty="0" err="1">
                <a:ln>
                  <a:noFill/>
                </a:ln>
                <a:solidFill>
                  <a:srgbClr val="000000"/>
                </a:solidFill>
                <a:effectLst/>
                <a:uLnTx/>
                <a:uFillTx/>
                <a:latin typeface="Times New Roman" panose="02020603050405020304" pitchFamily="18" charset="0"/>
                <a:ea typeface="等线" panose="02010600030101010101" pitchFamily="2" charset="-122"/>
                <a:cs typeface="+mn-cs"/>
              </a:rPr>
              <a:t>ij</a:t>
            </a:r>
            <a:r>
              <a:rPr kumimoji="1" lang="en-US" altLang="zh-CN" sz="2400" b="1" i="0" u="none" strike="noStrike" kern="1200" cap="none" spc="0" normalizeH="0" baseline="0" noProof="0" dirty="0">
                <a:ln>
                  <a:noFill/>
                </a:ln>
                <a:solidFill>
                  <a:schemeClr val="tx2"/>
                </a:solidFill>
                <a:effectLst/>
                <a:uLnTx/>
                <a:uFillTx/>
                <a:latin typeface="Times New Roman" panose="02020603050405020304" pitchFamily="18" charset="0"/>
                <a:ea typeface="等线" panose="02010600030101010101" pitchFamily="2" charset="-122"/>
                <a:cs typeface="+mn-cs"/>
              </a:rPr>
              <a:t>)=LOC(a</a:t>
            </a:r>
            <a:r>
              <a:rPr kumimoji="1" lang="en-US" altLang="zh-CN" sz="2400" b="1" i="0" u="none" strike="noStrike" kern="1200" cap="none" spc="0" normalizeH="0" baseline="-16000" noProof="0" dirty="0">
                <a:ln>
                  <a:noFill/>
                </a:ln>
                <a:solidFill>
                  <a:schemeClr val="tx2"/>
                </a:solidFill>
                <a:effectLst/>
                <a:uLnTx/>
                <a:uFillTx/>
                <a:latin typeface="Times New Roman" panose="02020603050405020304" pitchFamily="18" charset="0"/>
                <a:ea typeface="等线" panose="02010600030101010101" pitchFamily="2" charset="-122"/>
                <a:cs typeface="+mn-cs"/>
              </a:rPr>
              <a:t>c</a:t>
            </a:r>
            <a:r>
              <a:rPr kumimoji="1" lang="en-US" altLang="zh-CN" sz="2400" b="1" i="0" u="none" strike="noStrike" kern="1200" cap="none" spc="0" normalizeH="0" baseline="-36000" noProof="0" dirty="0">
                <a:ln>
                  <a:noFill/>
                </a:ln>
                <a:solidFill>
                  <a:schemeClr val="tx2"/>
                </a:solidFill>
                <a:effectLst/>
                <a:uLnTx/>
                <a:uFillTx/>
                <a:latin typeface="Times New Roman" panose="02020603050405020304" pitchFamily="18" charset="0"/>
                <a:ea typeface="等线" panose="02010600030101010101" pitchFamily="2" charset="-122"/>
                <a:cs typeface="+mn-cs"/>
              </a:rPr>
              <a:t>1</a:t>
            </a:r>
            <a:r>
              <a:rPr kumimoji="1" lang="zh-CN" altLang="en-US" sz="2400" b="1" i="0" u="none" strike="noStrike" kern="1200" cap="none" spc="0" normalizeH="0" baseline="-36000" noProof="0" dirty="0">
                <a:ln>
                  <a:noFill/>
                </a:ln>
                <a:solidFill>
                  <a:schemeClr val="tx2"/>
                </a:solidFill>
                <a:effectLst/>
                <a:uLnTx/>
                <a:uFillTx/>
                <a:latin typeface="Times New Roman" panose="02020603050405020304" pitchFamily="18" charset="0"/>
                <a:ea typeface="等线" panose="02010600030101010101" pitchFamily="2" charset="-122"/>
                <a:cs typeface="+mn-cs"/>
              </a:rPr>
              <a:t>，</a:t>
            </a:r>
            <a:r>
              <a:rPr kumimoji="1" lang="en-US" altLang="zh-CN" sz="2400" b="1" i="0" u="none" strike="noStrike" kern="1200" cap="none" spc="0" normalizeH="0" baseline="-18000" noProof="0" dirty="0">
                <a:ln>
                  <a:noFill/>
                </a:ln>
                <a:solidFill>
                  <a:schemeClr val="tx2"/>
                </a:solidFill>
                <a:effectLst/>
                <a:uLnTx/>
                <a:uFillTx/>
                <a:latin typeface="Times New Roman" panose="02020603050405020304" pitchFamily="18" charset="0"/>
                <a:ea typeface="等线" panose="02010600030101010101" pitchFamily="2" charset="-122"/>
                <a:cs typeface="+mn-cs"/>
              </a:rPr>
              <a:t>c</a:t>
            </a:r>
            <a:r>
              <a:rPr kumimoji="1" lang="en-US" altLang="zh-CN" sz="2400" b="1" i="0" u="none" strike="noStrike" kern="1200" cap="none" spc="0" normalizeH="0" baseline="-34000" noProof="0" dirty="0">
                <a:ln>
                  <a:noFill/>
                </a:ln>
                <a:solidFill>
                  <a:schemeClr val="tx2"/>
                </a:solidFill>
                <a:effectLst/>
                <a:uLnTx/>
                <a:uFillTx/>
                <a:latin typeface="Times New Roman" panose="02020603050405020304" pitchFamily="18" charset="0"/>
                <a:ea typeface="等线" panose="02010600030101010101" pitchFamily="2" charset="-122"/>
                <a:cs typeface="+mn-cs"/>
              </a:rPr>
              <a:t>2</a:t>
            </a:r>
            <a:r>
              <a:rPr kumimoji="1" lang="en-US" altLang="zh-CN" sz="2400" b="1" i="0" u="none" strike="noStrike" kern="1200" cap="none" spc="0" normalizeH="0" baseline="0" noProof="0" dirty="0">
                <a:ln>
                  <a:noFill/>
                </a:ln>
                <a:solidFill>
                  <a:schemeClr val="tx2"/>
                </a:solidFill>
                <a:effectLst/>
                <a:uLnTx/>
                <a:uFillTx/>
                <a:latin typeface="Times New Roman" panose="02020603050405020304" pitchFamily="18" charset="0"/>
                <a:ea typeface="等线" panose="02010600030101010101" pitchFamily="2" charset="-122"/>
                <a:cs typeface="+mn-cs"/>
              </a:rPr>
              <a:t>)+[(</a:t>
            </a:r>
            <a:r>
              <a:rPr kumimoji="1" lang="en-US" altLang="zh-CN" sz="2400" b="1" i="0"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j-c</a:t>
            </a:r>
            <a:r>
              <a:rPr kumimoji="1" lang="en-US" altLang="zh-CN" sz="2400" b="1" i="0" u="none" strike="noStrike" kern="1200" cap="none" spc="0" normalizeH="0" baseline="-18000" noProof="0" dirty="0">
                <a:ln>
                  <a:noFill/>
                </a:ln>
                <a:solidFill>
                  <a:srgbClr val="FF3399"/>
                </a:solidFill>
                <a:effectLst/>
                <a:uLnTx/>
                <a:uFillTx/>
                <a:latin typeface="Times New Roman" panose="02020603050405020304" pitchFamily="18" charset="0"/>
                <a:ea typeface="等线" panose="02010600030101010101" pitchFamily="2" charset="-122"/>
                <a:cs typeface="+mn-cs"/>
              </a:rPr>
              <a:t>2</a:t>
            </a:r>
            <a:r>
              <a:rPr kumimoji="1" lang="en-US" altLang="zh-CN" sz="2400" b="1" i="0" u="none" strike="noStrike" kern="1200" cap="none" spc="0" normalizeH="0" baseline="0" noProof="0" dirty="0">
                <a:ln>
                  <a:noFill/>
                </a:ln>
                <a:solidFill>
                  <a:schemeClr val="tx2"/>
                </a:solidFill>
                <a:effectLst/>
                <a:uLnTx/>
                <a:uFillTx/>
                <a:latin typeface="Times New Roman" panose="02020603050405020304" pitchFamily="18" charset="0"/>
                <a:ea typeface="等线" panose="02010600030101010101" pitchFamily="2" charset="-122"/>
                <a:cs typeface="+mn-cs"/>
              </a:rPr>
              <a:t>)*(</a:t>
            </a:r>
            <a:r>
              <a:rPr kumimoji="1" lang="en-US" altLang="zh-CN" sz="2400" b="1" i="0"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d</a:t>
            </a:r>
            <a:r>
              <a:rPr kumimoji="1" lang="en-US" altLang="zh-CN" sz="2400" b="1" i="0" u="none" strike="noStrike" kern="1200" cap="none" spc="0" normalizeH="0" baseline="-18000" noProof="0" dirty="0">
                <a:ln>
                  <a:noFill/>
                </a:ln>
                <a:solidFill>
                  <a:srgbClr val="FF3399"/>
                </a:solidFill>
                <a:effectLst/>
                <a:uLnTx/>
                <a:uFillTx/>
                <a:latin typeface="Times New Roman" panose="02020603050405020304" pitchFamily="18" charset="0"/>
                <a:ea typeface="等线" panose="02010600030101010101" pitchFamily="2" charset="-122"/>
                <a:cs typeface="+mn-cs"/>
              </a:rPr>
              <a:t>1</a:t>
            </a:r>
            <a:r>
              <a:rPr kumimoji="1" lang="en-US" altLang="zh-CN" sz="2400" b="1" i="0"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-c</a:t>
            </a:r>
            <a:r>
              <a:rPr kumimoji="1" lang="en-US" altLang="zh-CN" sz="2400" b="1" i="0" u="none" strike="noStrike" kern="1200" cap="none" spc="0" normalizeH="0" baseline="-18000" noProof="0" dirty="0">
                <a:ln>
                  <a:noFill/>
                </a:ln>
                <a:solidFill>
                  <a:srgbClr val="FF3399"/>
                </a:solidFill>
                <a:effectLst/>
                <a:uLnTx/>
                <a:uFillTx/>
                <a:latin typeface="Times New Roman" panose="02020603050405020304" pitchFamily="18" charset="0"/>
                <a:ea typeface="等线" panose="02010600030101010101" pitchFamily="2" charset="-122"/>
                <a:cs typeface="+mn-cs"/>
              </a:rPr>
              <a:t>1</a:t>
            </a:r>
            <a:r>
              <a:rPr kumimoji="1" lang="en-US" altLang="zh-CN" sz="2400" b="1" i="0" u="none" strike="noStrike" kern="1200" cap="none" spc="0" normalizeH="0" baseline="0" noProof="0" dirty="0">
                <a:ln>
                  <a:noFill/>
                </a:ln>
                <a:solidFill>
                  <a:schemeClr val="tx2"/>
                </a:solidFill>
                <a:effectLst/>
                <a:uLnTx/>
                <a:uFillTx/>
                <a:latin typeface="Times New Roman" panose="02020603050405020304" pitchFamily="18" charset="0"/>
                <a:ea typeface="等线" panose="02010600030101010101" pitchFamily="2" charset="-122"/>
                <a:cs typeface="+mn-cs"/>
              </a:rPr>
              <a:t>+1)+</a:t>
            </a:r>
            <a:r>
              <a:rPr kumimoji="1" lang="en-US" altLang="zh-CN" sz="2400" b="1" i="0" u="none" strike="noStrike" kern="1200" cap="none" spc="0" normalizeH="0" baseline="0" noProof="0" dirty="0">
                <a:ln>
                  <a:noFill/>
                </a:ln>
                <a:solidFill>
                  <a:srgbClr val="FF3399"/>
                </a:solidFill>
                <a:effectLst/>
                <a:uLnTx/>
                <a:uFillTx/>
                <a:latin typeface="Times New Roman" panose="02020603050405020304" pitchFamily="18" charset="0"/>
                <a:ea typeface="等线" panose="02010600030101010101" pitchFamily="2" charset="-122"/>
                <a:cs typeface="+mn-cs"/>
              </a:rPr>
              <a:t>i-c</a:t>
            </a:r>
            <a:r>
              <a:rPr kumimoji="1" lang="en-US" altLang="zh-CN" sz="2400" b="1" i="0" u="none" strike="noStrike" kern="1200" cap="none" spc="0" normalizeH="0" baseline="-18000" noProof="0" dirty="0">
                <a:ln>
                  <a:noFill/>
                </a:ln>
                <a:solidFill>
                  <a:srgbClr val="FF3399"/>
                </a:solidFill>
                <a:effectLst/>
                <a:uLnTx/>
                <a:uFillTx/>
                <a:latin typeface="Times New Roman" panose="02020603050405020304" pitchFamily="18" charset="0"/>
                <a:ea typeface="等线" panose="02010600030101010101" pitchFamily="2" charset="-122"/>
                <a:cs typeface="+mn-cs"/>
              </a:rPr>
              <a:t>1</a:t>
            </a:r>
            <a:r>
              <a:rPr kumimoji="1" lang="en-US" altLang="zh-CN" sz="2400" b="1" i="0" u="none" strike="noStrike" kern="1200" cap="none" spc="0" normalizeH="0" baseline="0" noProof="0" dirty="0">
                <a:ln>
                  <a:noFill/>
                </a:ln>
                <a:solidFill>
                  <a:schemeClr val="tx2"/>
                </a:solidFill>
                <a:effectLst/>
                <a:uLnTx/>
                <a:uFillTx/>
                <a:latin typeface="Times New Roman" panose="02020603050405020304" pitchFamily="18" charset="0"/>
                <a:ea typeface="等线" panose="02010600030101010101" pitchFamily="2" charset="-122"/>
                <a:cs typeface="+mn-cs"/>
              </a:rPr>
              <a:t>)]*L</a:t>
            </a:r>
            <a:endParaRPr kumimoji="1" lang="en-US" altLang="zh-CN" sz="2400" b="1" i="0" u="none" strike="noStrike" kern="1200" cap="none" spc="0" normalizeH="0" baseline="0" noProof="0" dirty="0">
              <a:ln>
                <a:noFill/>
              </a:ln>
              <a:solidFill>
                <a:schemeClr val="hlink"/>
              </a:solidFill>
              <a:effectLst>
                <a:outerShdw blurRad="38100" dist="38100" dir="2700000" algn="tl">
                  <a:srgbClr val="C0C0C0"/>
                </a:outerShdw>
              </a:effectLst>
              <a:uLnTx/>
              <a:uFillTx/>
              <a:latin typeface="等线" panose="02010600030101010101" pitchFamily="2" charset="-122"/>
              <a:ea typeface="等线" panose="02010600030101010101" pitchFamily="2" charset="-122"/>
              <a:cs typeface="+mn-cs"/>
            </a:endParaRPr>
          </a:p>
        </p:txBody>
      </p:sp>
      <p:grpSp>
        <p:nvGrpSpPr>
          <p:cNvPr id="2" name="Group 7"/>
          <p:cNvGrpSpPr/>
          <p:nvPr/>
        </p:nvGrpSpPr>
        <p:grpSpPr>
          <a:xfrm>
            <a:off x="2195513" y="1846263"/>
            <a:ext cx="3028950" cy="1524000"/>
            <a:chOff x="3420" y="864"/>
            <a:chExt cx="1908" cy="960"/>
          </a:xfrm>
        </p:grpSpPr>
        <p:sp>
          <p:nvSpPr>
            <p:cNvPr id="56332" name="Rectangle 8"/>
            <p:cNvSpPr/>
            <p:nvPr/>
          </p:nvSpPr>
          <p:spPr>
            <a:xfrm>
              <a:off x="3984" y="912"/>
              <a:ext cx="1344" cy="80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en-US" altLang="zh-CN" sz="2400" b="1" dirty="0">
                  <a:solidFill>
                    <a:schemeClr val="tx2"/>
                  </a:solidFill>
                  <a:latin typeface="Times New Roman" panose="02020603050405020304" pitchFamily="18" charset="0"/>
                  <a:ea typeface="等线" panose="02010600030101010101" pitchFamily="2" charset="-122"/>
                </a:rPr>
                <a:t> a</a:t>
              </a:r>
              <a:r>
                <a:rPr lang="en-US" altLang="zh-CN" sz="2400" b="1" baseline="-20000" dirty="0">
                  <a:solidFill>
                    <a:schemeClr val="tx2"/>
                  </a:solidFill>
                  <a:latin typeface="Times New Roman" panose="02020603050405020304" pitchFamily="18" charset="0"/>
                  <a:ea typeface="等线" panose="02010600030101010101" pitchFamily="2" charset="-122"/>
                </a:rPr>
                <a:t>c1,c2</a:t>
              </a:r>
              <a:r>
                <a:rPr lang="en-US" altLang="zh-CN" sz="2400" b="1" dirty="0">
                  <a:solidFill>
                    <a:schemeClr val="tx2"/>
                  </a:solidFill>
                  <a:latin typeface="Times New Roman" panose="02020603050405020304" pitchFamily="18" charset="0"/>
                  <a:ea typeface="等线" panose="02010600030101010101" pitchFamily="2" charset="-122"/>
                </a:rPr>
                <a:t>  …  a</a:t>
              </a:r>
              <a:r>
                <a:rPr lang="en-US" altLang="zh-CN" sz="2400" b="1" baseline="-20000" dirty="0">
                  <a:solidFill>
                    <a:schemeClr val="tx2"/>
                  </a:solidFill>
                  <a:latin typeface="Times New Roman" panose="02020603050405020304" pitchFamily="18" charset="0"/>
                  <a:ea typeface="等线" panose="02010600030101010101" pitchFamily="2" charset="-122"/>
                </a:rPr>
                <a:t>c1,d2</a:t>
              </a:r>
              <a:endParaRPr lang="en-US" altLang="zh-CN" sz="2400" b="1" baseline="-20000" dirty="0">
                <a:solidFill>
                  <a:schemeClr val="tx2"/>
                </a:solidFill>
                <a:latin typeface="Times New Roman" panose="02020603050405020304" pitchFamily="18" charset="0"/>
                <a:ea typeface="等线" panose="02010600030101010101" pitchFamily="2" charset="-122"/>
              </a:endParaRPr>
            </a:p>
            <a:p>
              <a:pPr marL="0" lvl="0" indent="0" eaLnBrk="1" hangingPunct="1">
                <a:buNone/>
              </a:pPr>
              <a:r>
                <a:rPr lang="en-US" altLang="zh-CN" sz="2400" b="1" dirty="0">
                  <a:solidFill>
                    <a:schemeClr val="tx2"/>
                  </a:solidFill>
                  <a:latin typeface="Times New Roman" panose="02020603050405020304" pitchFamily="18" charset="0"/>
                  <a:ea typeface="等线" panose="02010600030101010101" pitchFamily="2" charset="-122"/>
                </a:rPr>
                <a:t>   …    </a:t>
              </a:r>
              <a:r>
                <a:rPr lang="en-US" altLang="zh-CN" sz="2400" b="1" dirty="0">
                  <a:solidFill>
                    <a:srgbClr val="FF3300"/>
                  </a:solidFill>
                  <a:latin typeface="Times New Roman" panose="02020603050405020304" pitchFamily="18" charset="0"/>
                  <a:ea typeface="等线" panose="02010600030101010101" pitchFamily="2" charset="-122"/>
                </a:rPr>
                <a:t>a</a:t>
              </a:r>
              <a:r>
                <a:rPr lang="en-US" altLang="zh-CN" sz="2400" b="1" baseline="-18000" dirty="0">
                  <a:solidFill>
                    <a:srgbClr val="FF3300"/>
                  </a:solidFill>
                  <a:latin typeface="Times New Roman" panose="02020603050405020304" pitchFamily="18" charset="0"/>
                  <a:ea typeface="等线" panose="02010600030101010101" pitchFamily="2" charset="-122"/>
                </a:rPr>
                <a:t>ij</a:t>
              </a:r>
              <a:r>
                <a:rPr lang="en-US" altLang="zh-CN" sz="2400" b="1" dirty="0">
                  <a:solidFill>
                    <a:srgbClr val="FF3300"/>
                  </a:solidFill>
                  <a:latin typeface="Times New Roman" panose="02020603050405020304" pitchFamily="18" charset="0"/>
                  <a:ea typeface="等线" panose="02010600030101010101" pitchFamily="2" charset="-122"/>
                </a:rPr>
                <a:t> </a:t>
              </a:r>
              <a:r>
                <a:rPr lang="en-US" altLang="zh-CN" sz="2400" b="1" dirty="0">
                  <a:solidFill>
                    <a:schemeClr val="tx2"/>
                  </a:solidFill>
                  <a:latin typeface="Times New Roman" panose="02020603050405020304" pitchFamily="18" charset="0"/>
                  <a:ea typeface="等线" panose="02010600030101010101" pitchFamily="2" charset="-122"/>
                </a:rPr>
                <a:t>   … </a:t>
              </a:r>
              <a:br>
                <a:rPr lang="en-US" altLang="zh-CN" sz="2400" b="1" dirty="0">
                  <a:solidFill>
                    <a:schemeClr val="tx2"/>
                  </a:solidFill>
                  <a:latin typeface="Times New Roman" panose="02020603050405020304" pitchFamily="18" charset="0"/>
                  <a:ea typeface="等线" panose="02010600030101010101" pitchFamily="2" charset="-122"/>
                </a:rPr>
              </a:br>
              <a:r>
                <a:rPr lang="en-US" altLang="zh-CN" sz="2400" b="1" dirty="0">
                  <a:solidFill>
                    <a:schemeClr val="tx2"/>
                  </a:solidFill>
                  <a:latin typeface="Times New Roman" panose="02020603050405020304" pitchFamily="18" charset="0"/>
                  <a:ea typeface="等线" panose="02010600030101010101" pitchFamily="2" charset="-122"/>
                </a:rPr>
                <a:t> a</a:t>
              </a:r>
              <a:r>
                <a:rPr lang="en-US" altLang="zh-CN" sz="2400" b="1" baseline="-20000" dirty="0">
                  <a:solidFill>
                    <a:schemeClr val="tx2"/>
                  </a:solidFill>
                  <a:latin typeface="Times New Roman" panose="02020603050405020304" pitchFamily="18" charset="0"/>
                  <a:ea typeface="等线" panose="02010600030101010101" pitchFamily="2" charset="-122"/>
                </a:rPr>
                <a:t>d1,c2  </a:t>
              </a:r>
              <a:r>
                <a:rPr lang="en-US" altLang="zh-CN" sz="2400" b="1" dirty="0">
                  <a:solidFill>
                    <a:schemeClr val="tx2"/>
                  </a:solidFill>
                  <a:latin typeface="Times New Roman" panose="02020603050405020304" pitchFamily="18" charset="0"/>
                  <a:ea typeface="等线" panose="02010600030101010101" pitchFamily="2" charset="-122"/>
                </a:rPr>
                <a:t> … a</a:t>
              </a:r>
              <a:r>
                <a:rPr lang="en-US" altLang="zh-CN" sz="2400" b="1" baseline="-20000" dirty="0">
                  <a:solidFill>
                    <a:schemeClr val="tx2"/>
                  </a:solidFill>
                  <a:latin typeface="Times New Roman" panose="02020603050405020304" pitchFamily="18" charset="0"/>
                  <a:ea typeface="等线" panose="02010600030101010101" pitchFamily="2" charset="-122"/>
                </a:rPr>
                <a:t>d1,d2</a:t>
              </a:r>
              <a:r>
                <a:rPr lang="en-US" altLang="zh-CN" sz="2400" b="1" dirty="0">
                  <a:solidFill>
                    <a:schemeClr val="tx2"/>
                  </a:solidFill>
                  <a:latin typeface="Times New Roman" panose="02020603050405020304" pitchFamily="18" charset="0"/>
                  <a:ea typeface="等线" panose="02010600030101010101" pitchFamily="2" charset="-122"/>
                </a:rPr>
                <a:t> </a:t>
              </a:r>
              <a:endParaRPr lang="en-US" altLang="zh-CN" sz="2400" b="1" dirty="0">
                <a:solidFill>
                  <a:schemeClr val="tx2"/>
                </a:solidFill>
                <a:latin typeface="Times New Roman" panose="02020603050405020304" pitchFamily="18" charset="0"/>
                <a:ea typeface="等线" panose="02010600030101010101" pitchFamily="2" charset="-122"/>
              </a:endParaRPr>
            </a:p>
          </p:txBody>
        </p:sp>
        <p:sp>
          <p:nvSpPr>
            <p:cNvPr id="56333" name="Text Box 9"/>
            <p:cNvSpPr txBox="1"/>
            <p:nvPr/>
          </p:nvSpPr>
          <p:spPr>
            <a:xfrm>
              <a:off x="3420" y="1104"/>
              <a:ext cx="708"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buNone/>
              </a:pPr>
              <a:r>
                <a:rPr lang="en-US" altLang="zh-CN" sz="2800" b="1" dirty="0">
                  <a:solidFill>
                    <a:schemeClr val="tx2"/>
                  </a:solidFill>
                  <a:latin typeface="Times New Roman" panose="02020603050405020304" pitchFamily="18" charset="0"/>
                  <a:ea typeface="等线" panose="02010600030101010101" pitchFamily="2" charset="-122"/>
                </a:rPr>
                <a:t>A</a:t>
              </a:r>
              <a:r>
                <a:rPr lang="en-US" altLang="zh-CN" sz="2800" b="1" baseline="-20000" dirty="0">
                  <a:solidFill>
                    <a:schemeClr val="tx2"/>
                  </a:solidFill>
                  <a:latin typeface="Times New Roman" panose="02020603050405020304" pitchFamily="18" charset="0"/>
                  <a:ea typeface="等线" panose="02010600030101010101" pitchFamily="2" charset="-122"/>
                </a:rPr>
                <a:t>mn</a:t>
              </a:r>
              <a:r>
                <a:rPr lang="en-US" altLang="zh-CN" sz="2800" b="1" dirty="0">
                  <a:solidFill>
                    <a:schemeClr val="tx2"/>
                  </a:solidFill>
                  <a:latin typeface="Times New Roman" panose="02020603050405020304" pitchFamily="18" charset="0"/>
                  <a:ea typeface="等线" panose="02010600030101010101" pitchFamily="2" charset="-122"/>
                </a:rPr>
                <a:t>=</a:t>
              </a:r>
              <a:endParaRPr lang="en-US" altLang="zh-CN" sz="2800" b="1" dirty="0">
                <a:solidFill>
                  <a:schemeClr val="tx2"/>
                </a:solidFill>
                <a:latin typeface="Times New Roman" panose="02020603050405020304" pitchFamily="18" charset="0"/>
                <a:ea typeface="等线" panose="02010600030101010101" pitchFamily="2" charset="-122"/>
              </a:endParaRPr>
            </a:p>
          </p:txBody>
        </p:sp>
        <p:sp>
          <p:nvSpPr>
            <p:cNvPr id="56334" name="Line 10"/>
            <p:cNvSpPr/>
            <p:nvPr/>
          </p:nvSpPr>
          <p:spPr>
            <a:xfrm flipH="1">
              <a:off x="4017" y="864"/>
              <a:ext cx="0" cy="960"/>
            </a:xfrm>
            <a:prstGeom prst="line">
              <a:avLst/>
            </a:prstGeom>
            <a:ln w="12700" cap="flat" cmpd="sng">
              <a:solidFill>
                <a:srgbClr val="0A0A0E"/>
              </a:solidFill>
              <a:prstDash val="solid"/>
              <a:miter/>
              <a:headEnd type="none" w="med" len="med"/>
              <a:tailEnd type="none" w="med" len="med"/>
            </a:ln>
          </p:spPr>
        </p:sp>
        <p:sp>
          <p:nvSpPr>
            <p:cNvPr id="56335" name="Line 11"/>
            <p:cNvSpPr/>
            <p:nvPr/>
          </p:nvSpPr>
          <p:spPr>
            <a:xfrm>
              <a:off x="4017" y="864"/>
              <a:ext cx="47" cy="0"/>
            </a:xfrm>
            <a:prstGeom prst="line">
              <a:avLst/>
            </a:prstGeom>
            <a:ln w="12700" cap="flat" cmpd="sng">
              <a:solidFill>
                <a:srgbClr val="0A0A0E"/>
              </a:solidFill>
              <a:prstDash val="solid"/>
              <a:miter/>
              <a:headEnd type="none" w="med" len="med"/>
              <a:tailEnd type="none" w="med" len="med"/>
            </a:ln>
          </p:spPr>
        </p:sp>
        <p:sp>
          <p:nvSpPr>
            <p:cNvPr id="56336" name="Line 12"/>
            <p:cNvSpPr/>
            <p:nvPr/>
          </p:nvSpPr>
          <p:spPr>
            <a:xfrm>
              <a:off x="4017" y="1824"/>
              <a:ext cx="94" cy="0"/>
            </a:xfrm>
            <a:prstGeom prst="line">
              <a:avLst/>
            </a:prstGeom>
            <a:ln w="12700" cap="flat" cmpd="sng">
              <a:solidFill>
                <a:srgbClr val="0A0A0E"/>
              </a:solidFill>
              <a:prstDash val="solid"/>
              <a:miter/>
              <a:headEnd type="none" w="med" len="med"/>
              <a:tailEnd type="none" w="med" len="med"/>
            </a:ln>
          </p:spPr>
        </p:sp>
        <p:sp>
          <p:nvSpPr>
            <p:cNvPr id="56337" name="Line 13"/>
            <p:cNvSpPr/>
            <p:nvPr/>
          </p:nvSpPr>
          <p:spPr>
            <a:xfrm>
              <a:off x="5279" y="864"/>
              <a:ext cx="0" cy="960"/>
            </a:xfrm>
            <a:prstGeom prst="line">
              <a:avLst/>
            </a:prstGeom>
            <a:ln w="19050" cap="flat" cmpd="sng">
              <a:solidFill>
                <a:srgbClr val="0A0A0E"/>
              </a:solidFill>
              <a:prstDash val="solid"/>
              <a:miter/>
              <a:headEnd type="none" w="med" len="med"/>
              <a:tailEnd type="none" w="med" len="med"/>
            </a:ln>
          </p:spPr>
        </p:sp>
        <p:sp>
          <p:nvSpPr>
            <p:cNvPr id="56338" name="Line 14"/>
            <p:cNvSpPr/>
            <p:nvPr/>
          </p:nvSpPr>
          <p:spPr>
            <a:xfrm>
              <a:off x="5231" y="864"/>
              <a:ext cx="48" cy="0"/>
            </a:xfrm>
            <a:prstGeom prst="line">
              <a:avLst/>
            </a:prstGeom>
            <a:ln w="19050" cap="flat" cmpd="sng">
              <a:solidFill>
                <a:srgbClr val="0A0A0E"/>
              </a:solidFill>
              <a:prstDash val="solid"/>
              <a:miter/>
              <a:headEnd type="none" w="med" len="med"/>
              <a:tailEnd type="none" w="med" len="med"/>
            </a:ln>
          </p:spPr>
        </p:sp>
        <p:sp>
          <p:nvSpPr>
            <p:cNvPr id="56339" name="Line 15"/>
            <p:cNvSpPr/>
            <p:nvPr/>
          </p:nvSpPr>
          <p:spPr>
            <a:xfrm flipH="1">
              <a:off x="5184" y="1824"/>
              <a:ext cx="95" cy="0"/>
            </a:xfrm>
            <a:prstGeom prst="line">
              <a:avLst/>
            </a:prstGeom>
            <a:ln w="19050" cap="flat" cmpd="sng">
              <a:solidFill>
                <a:srgbClr val="0A0A0E"/>
              </a:solidFill>
              <a:prstDash val="solid"/>
              <a:miter/>
              <a:headEnd type="none" w="med" len="med"/>
              <a:tailEnd type="none" w="med" len="med"/>
            </a:ln>
          </p:spPr>
        </p:sp>
      </p:grpSp>
      <p:sp>
        <p:nvSpPr>
          <p:cNvPr id="131088" name="AutoShape 16"/>
          <p:cNvSpPr/>
          <p:nvPr/>
        </p:nvSpPr>
        <p:spPr>
          <a:xfrm>
            <a:off x="7299325" y="4235450"/>
            <a:ext cx="1708150" cy="381000"/>
          </a:xfrm>
          <a:prstGeom prst="wedgeRoundRectCallout">
            <a:avLst>
              <a:gd name="adj1" fmla="val -93769"/>
              <a:gd name="adj2" fmla="val -67148"/>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80000"/>
              </a:lnSpc>
              <a:spcBef>
                <a:spcPct val="0"/>
              </a:spcBef>
              <a:buNone/>
            </a:pPr>
            <a:r>
              <a:rPr lang="zh-CN" altLang="en-US" sz="1800" b="1" dirty="0">
                <a:ea typeface="等线" panose="02010600030101010101" pitchFamily="2" charset="-122"/>
              </a:rPr>
              <a:t>单个元素长度</a:t>
            </a:r>
            <a:endParaRPr lang="zh-CN" altLang="en-US" sz="1800" b="1" dirty="0">
              <a:ea typeface="等线" panose="02010600030101010101" pitchFamily="2" charset="-122"/>
            </a:endParaRPr>
          </a:p>
        </p:txBody>
      </p:sp>
      <p:sp>
        <p:nvSpPr>
          <p:cNvPr id="131089" name="AutoShape 17"/>
          <p:cNvSpPr/>
          <p:nvPr/>
        </p:nvSpPr>
        <p:spPr>
          <a:xfrm>
            <a:off x="1835150" y="4548188"/>
            <a:ext cx="1944688" cy="396875"/>
          </a:xfrm>
          <a:prstGeom prst="wedgeRoundRectCallout">
            <a:avLst>
              <a:gd name="adj1" fmla="val 51440"/>
              <a:gd name="adj2" fmla="val -123676"/>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80000"/>
              </a:lnSpc>
              <a:spcBef>
                <a:spcPct val="0"/>
              </a:spcBef>
              <a:buNone/>
            </a:pPr>
            <a:r>
              <a:rPr lang="en-US" altLang="zh-CN" sz="1800" b="1" dirty="0">
                <a:ea typeface="等线" panose="02010600030101010101" pitchFamily="2" charset="-122"/>
              </a:rPr>
              <a:t>aij</a:t>
            </a:r>
            <a:r>
              <a:rPr lang="zh-CN" altLang="en-US" sz="1800" b="1" dirty="0">
                <a:ea typeface="等线" panose="02010600030101010101" pitchFamily="2" charset="-122"/>
              </a:rPr>
              <a:t>之前的行数</a:t>
            </a:r>
            <a:endParaRPr lang="zh-CN" altLang="en-US" sz="1800" b="1" dirty="0">
              <a:ea typeface="等线" panose="02010600030101010101" pitchFamily="2" charset="-122"/>
            </a:endParaRPr>
          </a:p>
        </p:txBody>
      </p:sp>
      <p:sp>
        <p:nvSpPr>
          <p:cNvPr id="131090" name="AutoShape 18"/>
          <p:cNvSpPr/>
          <p:nvPr/>
        </p:nvSpPr>
        <p:spPr>
          <a:xfrm>
            <a:off x="147638" y="4503738"/>
            <a:ext cx="1447800" cy="304800"/>
          </a:xfrm>
          <a:prstGeom prst="wedgeRoundRectCallout">
            <a:avLst>
              <a:gd name="adj1" fmla="val 89366"/>
              <a:gd name="adj2" fmla="val -114583"/>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80000"/>
              </a:lnSpc>
              <a:spcBef>
                <a:spcPct val="0"/>
              </a:spcBef>
              <a:buNone/>
            </a:pPr>
            <a:r>
              <a:rPr lang="zh-CN" altLang="en-US" sz="1800" b="1" dirty="0">
                <a:ea typeface="等线" panose="02010600030101010101" pitchFamily="2" charset="-122"/>
              </a:rPr>
              <a:t>数组基址</a:t>
            </a:r>
            <a:endParaRPr lang="zh-CN" altLang="en-US" sz="1800" b="1" dirty="0">
              <a:ea typeface="等线" panose="02010600030101010101" pitchFamily="2" charset="-122"/>
            </a:endParaRPr>
          </a:p>
        </p:txBody>
      </p:sp>
      <p:sp>
        <p:nvSpPr>
          <p:cNvPr id="131091" name="AutoShape 19"/>
          <p:cNvSpPr/>
          <p:nvPr/>
        </p:nvSpPr>
        <p:spPr>
          <a:xfrm>
            <a:off x="3935413" y="4665663"/>
            <a:ext cx="1447800" cy="565150"/>
          </a:xfrm>
          <a:prstGeom prst="wedgeRoundRectCallout">
            <a:avLst>
              <a:gd name="adj1" fmla="val 9491"/>
              <a:gd name="adj2" fmla="val -116491"/>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80000"/>
              </a:lnSpc>
              <a:spcBef>
                <a:spcPct val="0"/>
              </a:spcBef>
              <a:buNone/>
            </a:pPr>
            <a:r>
              <a:rPr lang="zh-CN" altLang="en-US" sz="1800" b="1" dirty="0">
                <a:ea typeface="等线" panose="02010600030101010101" pitchFamily="2" charset="-122"/>
              </a:rPr>
              <a:t>总列数，即第</a:t>
            </a:r>
            <a:r>
              <a:rPr lang="en-US" altLang="zh-CN" sz="1800" b="1" dirty="0">
                <a:ea typeface="等线" panose="02010600030101010101" pitchFamily="2" charset="-122"/>
              </a:rPr>
              <a:t>2</a:t>
            </a:r>
            <a:r>
              <a:rPr lang="zh-CN" altLang="en-US" sz="1800" b="1" dirty="0">
                <a:ea typeface="等线" panose="02010600030101010101" pitchFamily="2" charset="-122"/>
              </a:rPr>
              <a:t>维长度</a:t>
            </a:r>
            <a:endParaRPr lang="zh-CN" altLang="en-US" sz="1800" b="1" dirty="0">
              <a:ea typeface="等线" panose="02010600030101010101" pitchFamily="2" charset="-122"/>
            </a:endParaRPr>
          </a:p>
        </p:txBody>
      </p:sp>
      <p:sp>
        <p:nvSpPr>
          <p:cNvPr id="131092" name="AutoShape 20"/>
          <p:cNvSpPr/>
          <p:nvPr/>
        </p:nvSpPr>
        <p:spPr>
          <a:xfrm>
            <a:off x="5508625" y="4652963"/>
            <a:ext cx="1676400" cy="609600"/>
          </a:xfrm>
          <a:prstGeom prst="wedgeRoundRectCallout">
            <a:avLst>
              <a:gd name="adj1" fmla="val -32431"/>
              <a:gd name="adj2" fmla="val -110750"/>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80000"/>
              </a:lnSpc>
              <a:spcBef>
                <a:spcPct val="0"/>
              </a:spcBef>
              <a:buNone/>
            </a:pPr>
            <a:r>
              <a:rPr lang="en-US" altLang="zh-CN" sz="1800" b="1" dirty="0">
                <a:ea typeface="等线" panose="02010600030101010101" pitchFamily="2" charset="-122"/>
              </a:rPr>
              <a:t>aij</a:t>
            </a:r>
            <a:r>
              <a:rPr lang="zh-CN" altLang="en-US" sz="1800" b="1" dirty="0">
                <a:ea typeface="等线" panose="02010600030101010101" pitchFamily="2" charset="-122"/>
              </a:rPr>
              <a:t>本行前面的元素个数</a:t>
            </a:r>
            <a:endParaRPr lang="zh-CN" altLang="en-US" sz="1800" b="1" dirty="0">
              <a:ea typeface="等线" panose="02010600030101010101" pitchFamily="2" charset="-122"/>
            </a:endParaRPr>
          </a:p>
        </p:txBody>
      </p:sp>
      <p:sp>
        <p:nvSpPr>
          <p:cNvPr id="131094" name="Rectangle 22"/>
          <p:cNvSpPr/>
          <p:nvPr/>
        </p:nvSpPr>
        <p:spPr>
          <a:xfrm>
            <a:off x="381000" y="3538538"/>
            <a:ext cx="7772400" cy="831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rgbClr val="FF0000"/>
                </a:solidFill>
                <a:latin typeface="Times New Roman" panose="02020603050405020304" pitchFamily="18" charset="0"/>
                <a:ea typeface="等线" panose="02010600030101010101" pitchFamily="2" charset="-122"/>
              </a:rPr>
              <a:t>行优先</a:t>
            </a:r>
            <a:r>
              <a:rPr lang="zh-CN" altLang="en-US" sz="2400" b="1" dirty="0">
                <a:solidFill>
                  <a:srgbClr val="0A0A0E"/>
                </a:solidFill>
                <a:latin typeface="Times New Roman" panose="02020603050405020304" pitchFamily="18" charset="0"/>
                <a:ea typeface="等线" panose="02010600030101010101" pitchFamily="2" charset="-122"/>
              </a:rPr>
              <a:t>存储时的地址公式为：</a:t>
            </a:r>
            <a:br>
              <a:rPr lang="zh-CN" altLang="en-US" sz="2400" b="1" dirty="0">
                <a:solidFill>
                  <a:srgbClr val="0A0A0E"/>
                </a:solidFill>
                <a:latin typeface="Times New Roman" panose="02020603050405020304" pitchFamily="18" charset="0"/>
                <a:ea typeface="等线" panose="02010600030101010101" pitchFamily="2" charset="-122"/>
              </a:rPr>
            </a:br>
            <a:r>
              <a:rPr lang="en-US" altLang="zh-CN" sz="2400" b="1" dirty="0">
                <a:solidFill>
                  <a:schemeClr val="tx2"/>
                </a:solidFill>
                <a:latin typeface="Times New Roman" panose="02020603050405020304" pitchFamily="18" charset="0"/>
                <a:ea typeface="等线" panose="02010600030101010101" pitchFamily="2" charset="-122"/>
              </a:rPr>
              <a:t>LOC(</a:t>
            </a:r>
            <a:r>
              <a:rPr lang="en-US" altLang="zh-CN" sz="2400" b="1" dirty="0">
                <a:latin typeface="Times New Roman" panose="02020603050405020304" pitchFamily="18" charset="0"/>
                <a:ea typeface="等线" panose="02010600030101010101" pitchFamily="2" charset="-122"/>
              </a:rPr>
              <a:t>a</a:t>
            </a:r>
            <a:r>
              <a:rPr lang="en-US" altLang="zh-CN" sz="2400" b="1" baseline="-18000" dirty="0">
                <a:latin typeface="Times New Roman" panose="02020603050405020304" pitchFamily="18" charset="0"/>
                <a:ea typeface="等线" panose="02010600030101010101" pitchFamily="2" charset="-122"/>
              </a:rPr>
              <a:t>ij</a:t>
            </a:r>
            <a:r>
              <a:rPr lang="en-US" altLang="zh-CN" sz="2400" b="1" dirty="0">
                <a:solidFill>
                  <a:schemeClr val="tx2"/>
                </a:solidFill>
                <a:latin typeface="Times New Roman" panose="02020603050405020304" pitchFamily="18" charset="0"/>
                <a:ea typeface="等线" panose="02010600030101010101" pitchFamily="2" charset="-122"/>
              </a:rPr>
              <a:t>)=LOC(a</a:t>
            </a:r>
            <a:r>
              <a:rPr lang="en-US" altLang="zh-CN" sz="2400" b="1" baseline="-16000" dirty="0">
                <a:solidFill>
                  <a:schemeClr val="tx2"/>
                </a:solidFill>
                <a:latin typeface="Times New Roman" panose="02020603050405020304" pitchFamily="18" charset="0"/>
                <a:ea typeface="等线" panose="02010600030101010101" pitchFamily="2" charset="-122"/>
              </a:rPr>
              <a:t>c</a:t>
            </a:r>
            <a:r>
              <a:rPr lang="en-US" altLang="zh-CN" sz="2400" b="1" baseline="-36000" dirty="0">
                <a:solidFill>
                  <a:schemeClr val="tx2"/>
                </a:solidFill>
                <a:latin typeface="Times New Roman" panose="02020603050405020304" pitchFamily="18" charset="0"/>
                <a:ea typeface="等线" panose="02010600030101010101" pitchFamily="2" charset="-122"/>
              </a:rPr>
              <a:t>1,</a:t>
            </a:r>
            <a:r>
              <a:rPr lang="en-US" altLang="zh-CN" sz="2400" b="1" baseline="-18000" dirty="0">
                <a:solidFill>
                  <a:schemeClr val="tx2"/>
                </a:solidFill>
                <a:latin typeface="Times New Roman" panose="02020603050405020304" pitchFamily="18" charset="0"/>
                <a:ea typeface="等线" panose="02010600030101010101" pitchFamily="2" charset="-122"/>
              </a:rPr>
              <a:t>c</a:t>
            </a:r>
            <a:r>
              <a:rPr lang="en-US" altLang="zh-CN" sz="2400" b="1" baseline="-34000" dirty="0">
                <a:solidFill>
                  <a:schemeClr val="tx2"/>
                </a:solidFill>
                <a:latin typeface="Times New Roman" panose="02020603050405020304" pitchFamily="18" charset="0"/>
                <a:ea typeface="等线" panose="02010600030101010101" pitchFamily="2" charset="-122"/>
              </a:rPr>
              <a:t>2</a:t>
            </a:r>
            <a:r>
              <a:rPr lang="en-US" altLang="zh-CN" sz="2400" b="1" dirty="0">
                <a:solidFill>
                  <a:schemeClr val="tx2"/>
                </a:solidFill>
                <a:latin typeface="Times New Roman" panose="02020603050405020304" pitchFamily="18" charset="0"/>
                <a:ea typeface="等线" panose="02010600030101010101" pitchFamily="2" charset="-122"/>
              </a:rPr>
              <a:t>)+[(i-c</a:t>
            </a:r>
            <a:r>
              <a:rPr lang="en-US" altLang="zh-CN" sz="2400" b="1" baseline="-18000" dirty="0">
                <a:solidFill>
                  <a:schemeClr val="tx2"/>
                </a:solidFill>
                <a:latin typeface="Times New Roman" panose="02020603050405020304" pitchFamily="18" charset="0"/>
                <a:ea typeface="等线" panose="02010600030101010101" pitchFamily="2" charset="-122"/>
              </a:rPr>
              <a:t>1</a:t>
            </a:r>
            <a:r>
              <a:rPr lang="en-US" altLang="zh-CN" sz="2400" b="1" dirty="0">
                <a:solidFill>
                  <a:schemeClr val="tx2"/>
                </a:solidFill>
                <a:latin typeface="Times New Roman" panose="02020603050405020304" pitchFamily="18" charset="0"/>
                <a:ea typeface="等线" panose="02010600030101010101" pitchFamily="2" charset="-122"/>
              </a:rPr>
              <a:t>)*(d</a:t>
            </a:r>
            <a:r>
              <a:rPr lang="en-US" altLang="zh-CN" sz="2400" b="1" baseline="-18000" dirty="0">
                <a:solidFill>
                  <a:schemeClr val="tx2"/>
                </a:solidFill>
                <a:latin typeface="Times New Roman" panose="02020603050405020304" pitchFamily="18" charset="0"/>
                <a:ea typeface="等线" panose="02010600030101010101" pitchFamily="2" charset="-122"/>
              </a:rPr>
              <a:t>2</a:t>
            </a:r>
            <a:r>
              <a:rPr lang="en-US" altLang="zh-CN" sz="2400" b="1" dirty="0">
                <a:solidFill>
                  <a:schemeClr val="tx2"/>
                </a:solidFill>
                <a:latin typeface="Times New Roman" panose="02020603050405020304" pitchFamily="18" charset="0"/>
                <a:ea typeface="等线" panose="02010600030101010101" pitchFamily="2" charset="-122"/>
              </a:rPr>
              <a:t>-c</a:t>
            </a:r>
            <a:r>
              <a:rPr lang="en-US" altLang="zh-CN" sz="2400" b="1" baseline="-18000" dirty="0">
                <a:solidFill>
                  <a:schemeClr val="tx2"/>
                </a:solidFill>
                <a:latin typeface="Times New Roman" panose="02020603050405020304" pitchFamily="18" charset="0"/>
                <a:ea typeface="等线" panose="02010600030101010101" pitchFamily="2" charset="-122"/>
              </a:rPr>
              <a:t>2</a:t>
            </a:r>
            <a:r>
              <a:rPr lang="en-US" altLang="zh-CN" sz="2400" b="1" dirty="0">
                <a:solidFill>
                  <a:schemeClr val="tx2"/>
                </a:solidFill>
                <a:latin typeface="Times New Roman" panose="02020603050405020304" pitchFamily="18" charset="0"/>
                <a:ea typeface="等线" panose="02010600030101010101" pitchFamily="2" charset="-122"/>
              </a:rPr>
              <a:t>+1)+j-c</a:t>
            </a:r>
            <a:r>
              <a:rPr lang="en-US" altLang="zh-CN" sz="2400" b="1" baseline="-18000" dirty="0">
                <a:solidFill>
                  <a:schemeClr val="tx2"/>
                </a:solidFill>
                <a:latin typeface="Times New Roman" panose="02020603050405020304" pitchFamily="18" charset="0"/>
                <a:ea typeface="等线" panose="02010600030101010101" pitchFamily="2" charset="-122"/>
              </a:rPr>
              <a:t>2</a:t>
            </a:r>
            <a:r>
              <a:rPr lang="en-US" altLang="zh-CN" sz="2400" b="1" dirty="0">
                <a:solidFill>
                  <a:schemeClr val="tx2"/>
                </a:solidFill>
                <a:latin typeface="Times New Roman" panose="02020603050405020304" pitchFamily="18" charset="0"/>
                <a:ea typeface="等线" panose="02010600030101010101" pitchFamily="2" charset="-122"/>
              </a:rPr>
              <a:t>)]*L</a:t>
            </a:r>
            <a:endParaRPr lang="en-US" altLang="zh-CN" sz="2400" b="1" dirty="0">
              <a:solidFill>
                <a:schemeClr val="tx2"/>
              </a:solidFill>
              <a:latin typeface="Times New Roman" panose="02020603050405020304" pitchFamily="18" charset="0"/>
              <a:ea typeface="等线" panose="02010600030101010101" pitchFamily="2" charset="-122"/>
            </a:endParaRPr>
          </a:p>
        </p:txBody>
      </p:sp>
      <p:sp>
        <p:nvSpPr>
          <p:cNvPr id="15371" name="Rectangle 23"/>
          <p:cNvSpPr>
            <a:spLocks noChangeArrowheads="1"/>
          </p:cNvSpPr>
          <p:nvPr/>
        </p:nvSpPr>
        <p:spPr bwMode="auto">
          <a:xfrm>
            <a:off x="468313" y="115888"/>
            <a:ext cx="7543800" cy="784225"/>
          </a:xfrm>
          <a:prstGeom prst="rect">
            <a:avLst/>
          </a:prstGeom>
          <a:noFill/>
          <a:ln>
            <a:noFill/>
          </a:ln>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j-cs"/>
              </a:rPr>
              <a:t>5.2 </a:t>
            </a:r>
            <a:r>
              <a:rPr kumimoji="1" lang="zh-CN" altLang="en-US" sz="2400" b="1" i="0" u="none" strike="noStrike" kern="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j-cs"/>
              </a:rPr>
              <a:t>数组的顺序</a:t>
            </a:r>
            <a:r>
              <a:rPr kumimoji="1" lang="zh-CN" altLang="en-US" sz="2400" b="1" i="0" u="none" strike="noStrike" kern="0" cap="none" spc="0" normalizeH="0" baseline="0" noProof="0" dirty="0" smtClean="0">
                <a:ln>
                  <a:noFill/>
                </a:ln>
                <a:solidFill>
                  <a:srgbClr val="FFFFFF"/>
                </a:solidFill>
                <a:effectLst/>
                <a:uLnTx/>
                <a:uFillTx/>
                <a:latin typeface="等线" panose="02010600030101010101" pitchFamily="2" charset="-122"/>
                <a:ea typeface="等线" panose="02010600030101010101" pitchFamily="2" charset="-122"/>
                <a:cs typeface="+mj-cs"/>
              </a:rPr>
              <a:t>表示</a:t>
            </a:r>
            <a:endParaRPr kumimoji="1" lang="zh-CN" altLang="en-US" sz="2400" b="1" i="0" u="none" strike="noStrike" kern="1200" cap="none" spc="0" normalizeH="0" baseline="0" noProof="0" dirty="0">
              <a:ln>
                <a:noFill/>
              </a:ln>
              <a:solidFill>
                <a:schemeClr val="tx1">
                  <a:lumMod val="20000"/>
                  <a:lumOff val="80000"/>
                </a:schemeClr>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94"/>
                                        </p:tgtEl>
                                        <p:attrNameLst>
                                          <p:attrName>style.visibility</p:attrName>
                                        </p:attrNameLst>
                                      </p:cBhvr>
                                      <p:to>
                                        <p:strVal val="visible"/>
                                      </p:to>
                                    </p:set>
                                    <p:animEffect transition="in" filter="wipe(left)">
                                      <p:cBhvr>
                                        <p:cTn id="12" dur="500"/>
                                        <p:tgtEl>
                                          <p:spTgt spid="1310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1090"/>
                                        </p:tgtEl>
                                        <p:attrNameLst>
                                          <p:attrName>style.visibility</p:attrName>
                                        </p:attrNameLst>
                                      </p:cBhvr>
                                      <p:to>
                                        <p:strVal val="visible"/>
                                      </p:to>
                                    </p:set>
                                    <p:animEffect transition="in" filter="wipe(left)">
                                      <p:cBhvr>
                                        <p:cTn id="17" dur="500"/>
                                        <p:tgtEl>
                                          <p:spTgt spid="1310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1089"/>
                                        </p:tgtEl>
                                        <p:attrNameLst>
                                          <p:attrName>style.visibility</p:attrName>
                                        </p:attrNameLst>
                                      </p:cBhvr>
                                      <p:to>
                                        <p:strVal val="visible"/>
                                      </p:to>
                                    </p:set>
                                    <p:animEffect transition="in" filter="wipe(left)">
                                      <p:cBhvr>
                                        <p:cTn id="22" dur="500"/>
                                        <p:tgtEl>
                                          <p:spTgt spid="1310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1091"/>
                                        </p:tgtEl>
                                        <p:attrNameLst>
                                          <p:attrName>style.visibility</p:attrName>
                                        </p:attrNameLst>
                                      </p:cBhvr>
                                      <p:to>
                                        <p:strVal val="visible"/>
                                      </p:to>
                                    </p:set>
                                    <p:animEffect transition="in" filter="wipe(left)">
                                      <p:cBhvr>
                                        <p:cTn id="27" dur="500"/>
                                        <p:tgtEl>
                                          <p:spTgt spid="1310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1092"/>
                                        </p:tgtEl>
                                        <p:attrNameLst>
                                          <p:attrName>style.visibility</p:attrName>
                                        </p:attrNameLst>
                                      </p:cBhvr>
                                      <p:to>
                                        <p:strVal val="visible"/>
                                      </p:to>
                                    </p:set>
                                    <p:animEffect transition="in" filter="wipe(left)">
                                      <p:cBhvr>
                                        <p:cTn id="32" dur="500"/>
                                        <p:tgtEl>
                                          <p:spTgt spid="13109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1088"/>
                                        </p:tgtEl>
                                        <p:attrNameLst>
                                          <p:attrName>style.visibility</p:attrName>
                                        </p:attrNameLst>
                                      </p:cBhvr>
                                      <p:to>
                                        <p:strVal val="visible"/>
                                      </p:to>
                                    </p:set>
                                    <p:animEffect transition="in" filter="wipe(left)">
                                      <p:cBhvr>
                                        <p:cTn id="37" dur="500"/>
                                        <p:tgtEl>
                                          <p:spTgt spid="13108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1078">
                                            <p:txEl>
                                              <p:charRg st="0" end="11"/>
                                            </p:txEl>
                                          </p:spTgt>
                                        </p:tgtEl>
                                        <p:attrNameLst>
                                          <p:attrName>style.visibility</p:attrName>
                                        </p:attrNameLst>
                                      </p:cBhvr>
                                      <p:to>
                                        <p:strVal val="visible"/>
                                      </p:to>
                                    </p:set>
                                    <p:animEffect transition="in" filter="wipe(left)">
                                      <p:cBhvr>
                                        <p:cTn id="42" dur="500"/>
                                        <p:tgtEl>
                                          <p:spTgt spid="131078">
                                            <p:txEl>
                                              <p:charRg st="0"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1078">
                                            <p:txEl>
                                              <p:charRg st="11" end="59"/>
                                            </p:txEl>
                                          </p:spTgt>
                                        </p:tgtEl>
                                        <p:attrNameLst>
                                          <p:attrName>style.visibility</p:attrName>
                                        </p:attrNameLst>
                                      </p:cBhvr>
                                      <p:to>
                                        <p:strVal val="visible"/>
                                      </p:to>
                                    </p:set>
                                    <p:animEffect transition="in" filter="wipe(left)">
                                      <p:cBhvr>
                                        <p:cTn id="47" dur="500"/>
                                        <p:tgtEl>
                                          <p:spTgt spid="131078">
                                            <p:txEl>
                                              <p:charRg st="11" end="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build="p"/>
      <p:bldP spid="131088" grpId="0" animBg="1"/>
      <p:bldP spid="131089" grpId="0" animBg="1"/>
      <p:bldP spid="131090" grpId="0" animBg="1"/>
      <p:bldP spid="131091" grpId="0" animBg="1"/>
      <p:bldP spid="131092" grpId="0" animBg="1"/>
      <p:bldP spid="1310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7346" name="Picture 4"/>
          <p:cNvPicPr>
            <a:picLocks noChangeAspect="1"/>
          </p:cNvPicPr>
          <p:nvPr/>
        </p:nvPicPr>
        <p:blipFill>
          <a:blip r:embed="rId1"/>
          <a:stretch>
            <a:fillRect/>
          </a:stretch>
        </p:blipFill>
        <p:spPr>
          <a:xfrm>
            <a:off x="0" y="1524000"/>
            <a:ext cx="9151938" cy="3657600"/>
          </a:xfrm>
          <a:prstGeom prst="rect">
            <a:avLst/>
          </a:prstGeom>
          <a:noFill/>
          <a:ln w="9525">
            <a:noFill/>
          </a:ln>
        </p:spPr>
      </p:pic>
      <p:sp>
        <p:nvSpPr>
          <p:cNvPr id="129031" name="Rectangle 7"/>
          <p:cNvSpPr>
            <a:spLocks noChangeArrowheads="1"/>
          </p:cNvSpPr>
          <p:nvPr/>
        </p:nvSpPr>
        <p:spPr bwMode="auto">
          <a:xfrm>
            <a:off x="685800" y="5029200"/>
            <a:ext cx="7272338" cy="1281113"/>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1" u="none" strike="noStrike" kern="1200" cap="none" spc="0" normalizeH="0" baseline="0" noProof="0" dirty="0">
                <a:ln>
                  <a:noFill/>
                </a:ln>
                <a:solidFill>
                  <a:srgbClr val="0A0A0E"/>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rPr>
              <a:t>行向量  下标</a:t>
            </a:r>
            <a:r>
              <a:rPr kumimoji="0" lang="zh-CN" altLang="en-US" sz="1800" b="1" i="0" u="none" strike="noStrike" kern="1200" cap="none" spc="0" normalizeH="0" baseline="0" noProof="0" dirty="0">
                <a:ln>
                  <a:noFill/>
                </a:ln>
                <a:solidFill>
                  <a:srgbClr val="0A0A0E"/>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rPr>
              <a:t> </a:t>
            </a:r>
            <a:r>
              <a:rPr kumimoji="0" lang="en-US" altLang="zh-CN" sz="1800" b="1" i="1" u="none" strike="noStrike" kern="1200" cap="none" spc="0" normalizeH="0" baseline="0" noProof="0" dirty="0" err="1">
                <a:ln>
                  <a:noFill/>
                </a:ln>
                <a:solidFill>
                  <a:srgbClr val="FF3300"/>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rPr>
              <a:t>i</a:t>
            </a:r>
            <a:r>
              <a:rPr kumimoji="0" lang="en-US" altLang="zh-CN" sz="1800" b="1" i="1" u="none" strike="noStrike" kern="1200" cap="none" spc="0" normalizeH="0" baseline="0" noProof="0" dirty="0">
                <a:ln>
                  <a:noFill/>
                </a:ln>
                <a:solidFill>
                  <a:srgbClr val="FF3300"/>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rPr>
              <a:t>           </a:t>
            </a:r>
            <a:r>
              <a:rPr kumimoji="0" lang="zh-CN" altLang="en-US" sz="1800" b="1" i="1" u="none" strike="noStrike" kern="1200" cap="none" spc="0" normalizeH="0" baseline="0" noProof="0" dirty="0">
                <a:ln>
                  <a:noFill/>
                </a:ln>
                <a:solidFill>
                  <a:srgbClr val="FF3300"/>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rPr>
              <a:t>　　　　　　　　　  </a:t>
            </a:r>
            <a:r>
              <a:rPr kumimoji="0" lang="zh-CN" altLang="en-US" sz="1800" b="1" i="1" u="none" strike="noStrike" kern="1200" cap="none" spc="0" normalizeH="0" baseline="0" noProof="0" dirty="0">
                <a:ln>
                  <a:noFill/>
                </a:ln>
                <a:solidFill>
                  <a:srgbClr val="0A0A0E"/>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rPr>
              <a:t>页向量  下标 </a:t>
            </a:r>
            <a:r>
              <a:rPr kumimoji="0" lang="en-US" altLang="zh-CN" sz="1800" b="1" i="1" u="none" strike="noStrike" kern="1200" cap="none" spc="0" normalizeH="0" baseline="0" noProof="0" dirty="0" err="1">
                <a:ln>
                  <a:noFill/>
                </a:ln>
                <a:solidFill>
                  <a:srgbClr val="FF3300"/>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rPr>
              <a:t>i</a:t>
            </a:r>
            <a:endParaRPr kumimoji="0" lang="en-US" altLang="zh-CN" sz="1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1800" b="1" i="1" u="none" strike="noStrike" kern="1200" cap="none" spc="0" normalizeH="0" baseline="0" noProof="0" dirty="0">
                <a:ln>
                  <a:noFill/>
                </a:ln>
                <a:solidFill>
                  <a:srgbClr val="0A0A0E"/>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rPr>
              <a:t>列向量  下标</a:t>
            </a:r>
            <a:r>
              <a:rPr kumimoji="0" lang="zh-CN" altLang="zh-CN" sz="1800" b="1" i="0" u="none" strike="noStrike" kern="1200" cap="none" spc="0" normalizeH="0" baseline="0" noProof="0" dirty="0">
                <a:ln>
                  <a:noFill/>
                </a:ln>
                <a:solidFill>
                  <a:srgbClr val="0A0A0E"/>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rPr>
              <a:t> </a:t>
            </a:r>
            <a:r>
              <a:rPr kumimoji="0" lang="en-US" altLang="zh-CN" sz="1800" b="1" i="1" u="none" strike="noStrike" kern="1200" cap="none" spc="0" normalizeH="0" baseline="0" noProof="0" dirty="0">
                <a:ln>
                  <a:noFill/>
                </a:ln>
                <a:solidFill>
                  <a:srgbClr val="FF3300"/>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rPr>
              <a:t>j            </a:t>
            </a:r>
            <a:r>
              <a:rPr kumimoji="0" lang="zh-CN" altLang="en-US" sz="1800" b="1" i="1" u="none" strike="noStrike" kern="1200" cap="none" spc="0" normalizeH="0" baseline="0" noProof="0" dirty="0">
                <a:ln>
                  <a:noFill/>
                </a:ln>
                <a:solidFill>
                  <a:srgbClr val="FF3300"/>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rPr>
              <a:t>　　　　　　　　　 </a:t>
            </a:r>
            <a:r>
              <a:rPr kumimoji="0" lang="zh-CN" altLang="en-US" sz="1800" b="1" i="1" u="none" strike="noStrike" kern="1200" cap="none" spc="0" normalizeH="0" baseline="0" noProof="0" dirty="0">
                <a:ln>
                  <a:noFill/>
                </a:ln>
                <a:solidFill>
                  <a:srgbClr val="0A0A0E"/>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rPr>
              <a:t>行向量  下标 </a:t>
            </a:r>
            <a:r>
              <a:rPr kumimoji="0" lang="en-US" altLang="zh-CN" sz="1800" b="1" i="1" u="none" strike="noStrike" kern="1200" cap="none" spc="0" normalizeH="0" baseline="0" noProof="0" dirty="0">
                <a:ln>
                  <a:noFill/>
                </a:ln>
                <a:solidFill>
                  <a:srgbClr val="FF3300"/>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rPr>
              <a:t>j</a:t>
            </a:r>
            <a:endParaRPr kumimoji="0" lang="en-US" altLang="zh-CN" sz="1800" b="1" i="1" u="none" strike="noStrike" kern="1200" cap="none" spc="0" normalizeH="0" baseline="0" noProof="0" dirty="0">
              <a:ln>
                <a:noFill/>
              </a:ln>
              <a:solidFill>
                <a:srgbClr val="FF3300"/>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rPr>
              <a:t>　　　　　　　　　                                    </a:t>
            </a:r>
            <a:r>
              <a:rPr kumimoji="0" lang="zh-CN" altLang="zh-CN" sz="1800" b="1" i="1" u="none" strike="noStrike" kern="1200" cap="none" spc="0" normalizeH="0" baseline="0" noProof="0" dirty="0">
                <a:ln>
                  <a:noFill/>
                </a:ln>
                <a:solidFill>
                  <a:srgbClr val="0A0A0E"/>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rPr>
              <a:t>列向量  下标 </a:t>
            </a:r>
            <a:r>
              <a:rPr kumimoji="0" lang="en-US" altLang="zh-CN" sz="1800" b="1" i="1" u="none" strike="noStrike" kern="1200" cap="none" spc="0" normalizeH="0" baseline="0" noProof="0" dirty="0">
                <a:ln>
                  <a:noFill/>
                </a:ln>
                <a:solidFill>
                  <a:srgbClr val="FF3300"/>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rPr>
              <a:t>k</a:t>
            </a:r>
            <a:endParaRPr kumimoji="0" lang="en-US" altLang="zh-CN" sz="1800" b="1" i="1" u="none" strike="noStrike" kern="1200" cap="none" spc="0" normalizeH="0" baseline="0" noProof="0" dirty="0">
              <a:ln>
                <a:noFill/>
              </a:ln>
              <a:solidFill>
                <a:srgbClr val="FF3300"/>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10600030101010101" pitchFamily="2" charset="-122"/>
                <a:ea typeface="等线" panose="02010600030101010101" pitchFamily="2" charset="-122"/>
                <a:cs typeface="+mn-cs"/>
              </a:rPr>
              <a:t>二维数组                    三维数组</a:t>
            </a:r>
            <a:endParaRPr kumimoji="0" lang="zh-CN" altLang="en-US" sz="1800" b="1" i="1" u="none" strike="noStrike" kern="1200" cap="none" spc="0" normalizeH="0" baseline="0" noProof="0" dirty="0">
              <a:ln>
                <a:noFill/>
              </a:ln>
              <a:solidFill>
                <a:srgbClr val="FF3300"/>
              </a:solidFill>
              <a:effectLst>
                <a:outerShdw blurRad="38100" dist="38100" dir="2700000" algn="tl">
                  <a:srgbClr val="C0C0C0"/>
                </a:outerShdw>
              </a:effectLst>
              <a:uLnTx/>
              <a:uFillTx/>
              <a:latin typeface="Arial" panose="020B0604020202020204" pitchFamily="34" charset="0"/>
              <a:ea typeface="等线" panose="02010600030101010101" pitchFamily="2" charset="-122"/>
              <a:cs typeface="+mn-cs"/>
            </a:endParaRPr>
          </a:p>
        </p:txBody>
      </p:sp>
      <p:sp>
        <p:nvSpPr>
          <p:cNvPr id="57348" name="Rectangle 8"/>
          <p:cNvSpPr>
            <a:spLocks noGrp="1"/>
          </p:cNvSpPr>
          <p:nvPr>
            <p:ph type="title"/>
          </p:nvPr>
        </p:nvSpPr>
        <p:spPr/>
        <p:txBody>
          <a:bodyPr vert="horz" wrap="square" lIns="91440" tIns="45720" rIns="91440" bIns="45720" anchor="ctr" anchorCtr="0"/>
          <a:p>
            <a:pPr eaLnBrk="1" hangingPunct="1"/>
            <a:r>
              <a:rPr lang="en-US" altLang="zh-CN" dirty="0">
                <a:ea typeface="等线" panose="02010600030101010101" pitchFamily="2" charset="-122"/>
              </a:rPr>
              <a:t>5.2 </a:t>
            </a:r>
            <a:r>
              <a:rPr lang="zh-CN" altLang="en-US" dirty="0">
                <a:ea typeface="等线" panose="02010600030101010101" pitchFamily="2" charset="-122"/>
              </a:rPr>
              <a:t>数组的顺序表示和实现</a:t>
            </a:r>
            <a:endParaRPr lang="zh-CN" altLang="en-US" dirty="0">
              <a:ea typeface="等线"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44" name="Rectangle 12"/>
          <p:cNvSpPr/>
          <p:nvPr/>
        </p:nvSpPr>
        <p:spPr>
          <a:xfrm>
            <a:off x="304800" y="5184775"/>
            <a:ext cx="861060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buClr>
                <a:schemeClr val="tx2"/>
              </a:buClr>
              <a:buSzPct val="90000"/>
              <a:buFont typeface="Wingdings" panose="05000000000000000000" pitchFamily="2" charset="2"/>
              <a:buChar char="l"/>
            </a:pPr>
            <a:r>
              <a:rPr lang="zh-CN" altLang="en-US" sz="2400" b="1" dirty="0">
                <a:solidFill>
                  <a:srgbClr val="0A0A0E"/>
                </a:solidFill>
                <a:latin typeface="Times New Roman" panose="02020603050405020304" pitchFamily="18" charset="0"/>
                <a:ea typeface="等线" panose="02010600030101010101" pitchFamily="2" charset="-122"/>
              </a:rPr>
              <a:t>数组元素的存储位置是其下标的</a:t>
            </a:r>
            <a:r>
              <a:rPr lang="zh-CN" altLang="en-US" sz="2400" b="1" dirty="0">
                <a:solidFill>
                  <a:srgbClr val="FF0000"/>
                </a:solidFill>
                <a:latin typeface="Times New Roman" panose="02020603050405020304" pitchFamily="18" charset="0"/>
                <a:ea typeface="等线" panose="02010600030101010101" pitchFamily="2" charset="-122"/>
              </a:rPr>
              <a:t>线性函数</a:t>
            </a:r>
            <a:r>
              <a:rPr lang="zh-CN" altLang="en-US" sz="2400" b="1" dirty="0">
                <a:solidFill>
                  <a:srgbClr val="0A0A0E"/>
                </a:solidFill>
                <a:latin typeface="Times New Roman" panose="02020603050405020304" pitchFamily="18" charset="0"/>
                <a:ea typeface="等线" panose="02010600030101010101" pitchFamily="2" charset="-122"/>
              </a:rPr>
              <a:t>，由于计算各个元素存储位置的时间相等，所以存储数组中任一元素的时间也相等，具有这一特点的存储结构为</a:t>
            </a:r>
            <a:r>
              <a:rPr lang="zh-CN" altLang="en-US" sz="2400" b="1" dirty="0">
                <a:solidFill>
                  <a:srgbClr val="FF0000"/>
                </a:solidFill>
                <a:latin typeface="Times New Roman" panose="02020603050405020304" pitchFamily="18" charset="0"/>
                <a:ea typeface="等线" panose="02010600030101010101" pitchFamily="2" charset="-122"/>
              </a:rPr>
              <a:t>随机存储结构</a:t>
            </a:r>
            <a:r>
              <a:rPr lang="zh-CN" altLang="en-US" sz="2400" b="1" dirty="0">
                <a:solidFill>
                  <a:srgbClr val="0A0A0E"/>
                </a:solidFill>
                <a:latin typeface="Times New Roman" panose="02020603050405020304" pitchFamily="18" charset="0"/>
                <a:ea typeface="等线" panose="02010600030101010101" pitchFamily="2" charset="-122"/>
              </a:rPr>
              <a:t>。</a:t>
            </a:r>
            <a:endParaRPr lang="zh-CN" altLang="en-US" sz="2400" b="1" dirty="0">
              <a:solidFill>
                <a:srgbClr val="0A0A0E"/>
              </a:solidFill>
              <a:latin typeface="Times New Roman" panose="02020603050405020304" pitchFamily="18" charset="0"/>
              <a:ea typeface="等线" panose="02010600030101010101" pitchFamily="2" charset="-122"/>
            </a:endParaRPr>
          </a:p>
        </p:txBody>
      </p:sp>
      <p:sp>
        <p:nvSpPr>
          <p:cNvPr id="58371" name="Rectangle 2"/>
          <p:cNvSpPr>
            <a:spLocks noGrp="1"/>
          </p:cNvSpPr>
          <p:nvPr>
            <p:ph type="title"/>
          </p:nvPr>
        </p:nvSpPr>
        <p:spPr>
          <a:xfrm>
            <a:off x="152400" y="334963"/>
            <a:ext cx="6337300" cy="685800"/>
          </a:xfrm>
        </p:spPr>
        <p:txBody>
          <a:bodyPr vert="horz" wrap="square" lIns="91440" tIns="45720" rIns="91440" bIns="45720" anchor="ctr" anchorCtr="0"/>
          <a:p>
            <a:pPr eaLnBrk="1" hangingPunct="1"/>
            <a:r>
              <a:rPr lang="en-US" altLang="zh-CN" dirty="0">
                <a:ea typeface="等线" panose="02010600030101010101" pitchFamily="2" charset="-122"/>
              </a:rPr>
              <a:t>5.2 </a:t>
            </a:r>
            <a:r>
              <a:rPr lang="zh-CN" altLang="en-US" dirty="0">
                <a:ea typeface="等线" panose="02010600030101010101" pitchFamily="2" charset="-122"/>
              </a:rPr>
              <a:t>数组的顺序表示和实现</a:t>
            </a:r>
            <a:endParaRPr lang="zh-CN" altLang="en-US" sz="3200" dirty="0">
              <a:ea typeface="等线" panose="02010600030101010101" pitchFamily="2" charset="-122"/>
            </a:endParaRPr>
          </a:p>
        </p:txBody>
      </p:sp>
      <p:sp>
        <p:nvSpPr>
          <p:cNvPr id="58372" name="Rectangle 3"/>
          <p:cNvSpPr>
            <a:spLocks noGrp="1"/>
          </p:cNvSpPr>
          <p:nvPr>
            <p:ph idx="1"/>
          </p:nvPr>
        </p:nvSpPr>
        <p:spPr>
          <a:xfrm>
            <a:off x="152400" y="1108075"/>
            <a:ext cx="8686800" cy="1368425"/>
          </a:xfrm>
        </p:spPr>
        <p:txBody>
          <a:bodyPr vert="horz" wrap="square" lIns="91440" tIns="45720" rIns="91440" bIns="45720" anchor="t" anchorCtr="0"/>
          <a:p>
            <a:pPr marL="190500" lvl="1" indent="0" eaLnBrk="1" hangingPunct="1">
              <a:buClr>
                <a:schemeClr val="tx2"/>
              </a:buClr>
              <a:buSzPct val="80000"/>
            </a:pPr>
            <a:r>
              <a:rPr lang="en-US" altLang="zh-CN" sz="2400" b="1" dirty="0">
                <a:latin typeface="Times New Roman" panose="02020603050405020304" pitchFamily="18" charset="0"/>
                <a:ea typeface="等线" panose="02010600030101010101" pitchFamily="2" charset="-122"/>
              </a:rPr>
              <a:t> n</a:t>
            </a:r>
            <a:r>
              <a:rPr lang="zh-CN" altLang="en-US" sz="2400" b="1" dirty="0">
                <a:latin typeface="Times New Roman" panose="02020603050405020304" pitchFamily="18" charset="0"/>
                <a:ea typeface="等线" panose="02010600030101010101" pitchFamily="2" charset="-122"/>
              </a:rPr>
              <a:t>维数组元素存储地址的计算公式</a:t>
            </a:r>
            <a:endParaRPr lang="zh-CN" altLang="en-US" sz="2400" b="1" dirty="0">
              <a:latin typeface="Times New Roman" panose="02020603050405020304" pitchFamily="18" charset="0"/>
              <a:ea typeface="等线" panose="02010600030101010101" pitchFamily="2" charset="-122"/>
            </a:endParaRPr>
          </a:p>
          <a:p>
            <a:pPr marL="190500" lvl="1" indent="0" eaLnBrk="1" hangingPunct="1">
              <a:buClr>
                <a:srgbClr val="FF9900"/>
              </a:buClr>
              <a:buFont typeface="Wingdings" panose="05000000000000000000" pitchFamily="2" charset="2"/>
              <a:buNone/>
            </a:pPr>
            <a:r>
              <a:rPr lang="zh-CN" altLang="en-US" sz="2400" b="1" dirty="0">
                <a:latin typeface="Times New Roman" panose="02020603050405020304" pitchFamily="18" charset="0"/>
                <a:ea typeface="等线" panose="02010600030101010101" pitchFamily="2" charset="-122"/>
              </a:rPr>
              <a:t>  设各维长度分别为</a:t>
            </a:r>
            <a:r>
              <a:rPr lang="en-US" altLang="zh-CN" sz="2400" b="1" i="1" dirty="0">
                <a:solidFill>
                  <a:schemeClr val="tx2"/>
                </a:solidFill>
                <a:latin typeface="Times New Roman" panose="02020603050405020304" pitchFamily="18" charset="0"/>
                <a:ea typeface="等线" panose="02010600030101010101" pitchFamily="2" charset="-122"/>
              </a:rPr>
              <a:t>b</a:t>
            </a:r>
            <a:r>
              <a:rPr lang="en-US" altLang="zh-CN" sz="2400" b="1" baseline="-25000" dirty="0">
                <a:solidFill>
                  <a:schemeClr val="tx2"/>
                </a:solidFill>
                <a:latin typeface="Times New Roman" panose="02020603050405020304" pitchFamily="18" charset="0"/>
                <a:ea typeface="等线" panose="02010600030101010101" pitchFamily="2" charset="-122"/>
              </a:rPr>
              <a:t>1</a:t>
            </a:r>
            <a:r>
              <a:rPr lang="en-US" altLang="zh-CN" sz="2400" b="1" i="1" dirty="0">
                <a:solidFill>
                  <a:schemeClr val="tx2"/>
                </a:solidFill>
                <a:latin typeface="Times New Roman" panose="02020603050405020304" pitchFamily="18" charset="0"/>
                <a:ea typeface="等线" panose="02010600030101010101" pitchFamily="2" charset="-122"/>
              </a:rPr>
              <a:t>, b</a:t>
            </a:r>
            <a:r>
              <a:rPr lang="en-US" altLang="zh-CN" sz="2400" b="1" baseline="-25000" dirty="0">
                <a:solidFill>
                  <a:schemeClr val="tx2"/>
                </a:solidFill>
                <a:latin typeface="Times New Roman" panose="02020603050405020304" pitchFamily="18" charset="0"/>
                <a:ea typeface="等线" panose="02010600030101010101" pitchFamily="2" charset="-122"/>
              </a:rPr>
              <a:t>2</a:t>
            </a:r>
            <a:r>
              <a:rPr lang="en-US" altLang="zh-CN" sz="2400" b="1" i="1" dirty="0">
                <a:solidFill>
                  <a:schemeClr val="tx2"/>
                </a:solidFill>
                <a:latin typeface="Times New Roman" panose="02020603050405020304" pitchFamily="18" charset="0"/>
                <a:ea typeface="等线" panose="02010600030101010101" pitchFamily="2" charset="-122"/>
              </a:rPr>
              <a:t>, b</a:t>
            </a:r>
            <a:r>
              <a:rPr lang="en-US" altLang="zh-CN" sz="2400" b="1" baseline="-25000" dirty="0">
                <a:solidFill>
                  <a:schemeClr val="tx2"/>
                </a:solidFill>
                <a:latin typeface="Times New Roman" panose="02020603050405020304" pitchFamily="18" charset="0"/>
                <a:ea typeface="等线" panose="02010600030101010101" pitchFamily="2" charset="-122"/>
              </a:rPr>
              <a:t>3</a:t>
            </a:r>
            <a:r>
              <a:rPr lang="en-US" altLang="zh-CN" sz="2400" b="1" i="1" dirty="0">
                <a:solidFill>
                  <a:schemeClr val="tx2"/>
                </a:solidFill>
                <a:latin typeface="Times New Roman" panose="02020603050405020304" pitchFamily="18" charset="0"/>
                <a:ea typeface="等线" panose="02010600030101010101" pitchFamily="2" charset="-122"/>
              </a:rPr>
              <a:t>, …, b</a:t>
            </a:r>
            <a:r>
              <a:rPr lang="en-US" altLang="zh-CN" sz="2400" b="1" i="1" baseline="-25000" dirty="0">
                <a:solidFill>
                  <a:schemeClr val="tx2"/>
                </a:solidFill>
                <a:latin typeface="Times New Roman" panose="02020603050405020304" pitchFamily="18" charset="0"/>
                <a:ea typeface="等线" panose="02010600030101010101" pitchFamily="2" charset="-122"/>
              </a:rPr>
              <a:t>n</a:t>
            </a:r>
            <a:r>
              <a:rPr lang="zh-CN" altLang="en-US" sz="2400" b="1" dirty="0">
                <a:latin typeface="Times New Roman" panose="02020603050405020304" pitchFamily="18" charset="0"/>
                <a:ea typeface="等线" panose="02010600030101010101" pitchFamily="2" charset="-122"/>
              </a:rPr>
              <a:t>，每个元素占</a:t>
            </a:r>
            <a:r>
              <a:rPr lang="en-US" altLang="zh-CN" sz="2400" b="1" dirty="0">
                <a:latin typeface="Times New Roman" panose="02020603050405020304" pitchFamily="18" charset="0"/>
                <a:ea typeface="等线" panose="02010600030101010101" pitchFamily="2" charset="-122"/>
              </a:rPr>
              <a:t>L</a:t>
            </a:r>
            <a:r>
              <a:rPr lang="zh-CN" altLang="en-US" sz="2400" b="1" dirty="0">
                <a:latin typeface="Times New Roman" panose="02020603050405020304" pitchFamily="18" charset="0"/>
                <a:ea typeface="等线" panose="02010600030101010101" pitchFamily="2" charset="-122"/>
              </a:rPr>
              <a:t>个存储单元，</a:t>
            </a:r>
            <a:endParaRPr lang="zh-CN" altLang="en-US" sz="2400" b="1" dirty="0">
              <a:latin typeface="Times New Roman" panose="02020603050405020304" pitchFamily="18" charset="0"/>
              <a:ea typeface="等线" panose="02010600030101010101" pitchFamily="2" charset="-122"/>
            </a:endParaRPr>
          </a:p>
          <a:p>
            <a:pPr marL="190500" lvl="1" indent="0" eaLnBrk="1" hangingPunct="1">
              <a:buClr>
                <a:srgbClr val="FF9900"/>
              </a:buClr>
              <a:buFont typeface="Wingdings" panose="05000000000000000000" pitchFamily="2" charset="2"/>
              <a:buNone/>
            </a:pPr>
            <a:r>
              <a:rPr lang="zh-CN" altLang="en-US" sz="2400" b="1" dirty="0">
                <a:latin typeface="Times New Roman" panose="02020603050405020304" pitchFamily="18" charset="0"/>
                <a:ea typeface="等线" panose="02010600030101010101" pitchFamily="2" charset="-122"/>
              </a:rPr>
              <a:t>  起始地址是</a:t>
            </a:r>
            <a:r>
              <a:rPr lang="en-US" altLang="zh-CN" sz="2400" b="1" dirty="0">
                <a:latin typeface="Times New Roman" panose="02020603050405020304" pitchFamily="18" charset="0"/>
                <a:ea typeface="等线" panose="02010600030101010101" pitchFamily="2" charset="-122"/>
              </a:rPr>
              <a:t>LOC(0,0,…,0) </a:t>
            </a:r>
            <a:r>
              <a:rPr lang="zh-CN" altLang="en-US" sz="2400" b="1" dirty="0">
                <a:latin typeface="Times New Roman" panose="02020603050405020304" pitchFamily="18" charset="0"/>
                <a:ea typeface="等线" panose="02010600030101010101" pitchFamily="2" charset="-122"/>
              </a:rPr>
              <a:t>，求元素                   的存储位置？</a:t>
            </a:r>
            <a:endParaRPr lang="zh-CN" altLang="en-US" sz="2400" b="1" i="1" baseline="-25000" dirty="0">
              <a:solidFill>
                <a:schemeClr val="bg2"/>
              </a:solidFill>
              <a:latin typeface="Times New Roman" panose="02020603050405020304" pitchFamily="18" charset="0"/>
              <a:ea typeface="等线" panose="02010600030101010101" pitchFamily="2" charset="-122"/>
            </a:endParaRPr>
          </a:p>
        </p:txBody>
      </p:sp>
      <p:graphicFrame>
        <p:nvGraphicFramePr>
          <p:cNvPr id="18447" name="Object 15"/>
          <p:cNvGraphicFramePr>
            <a:graphicFrameLocks noChangeAspect="1"/>
          </p:cNvGraphicFramePr>
          <p:nvPr/>
        </p:nvGraphicFramePr>
        <p:xfrm>
          <a:off x="900113" y="3352800"/>
          <a:ext cx="6662737" cy="1041400"/>
        </p:xfrm>
        <a:graphic>
          <a:graphicData uri="http://schemas.openxmlformats.org/presentationml/2006/ole">
            <mc:AlternateContent xmlns:mc="http://schemas.openxmlformats.org/markup-compatibility/2006">
              <mc:Choice xmlns:v="urn:schemas-microsoft-com:vml" Requires="v">
                <p:oleObj spid="_x0000_s3079" name="" r:id="rId1" imgW="2552700" imgH="431800" progId="Equation.3">
                  <p:embed/>
                </p:oleObj>
              </mc:Choice>
              <mc:Fallback>
                <p:oleObj name="" r:id="rId1" imgW="2552700" imgH="431800" progId="Equation.3">
                  <p:embed/>
                  <p:pic>
                    <p:nvPicPr>
                      <p:cNvPr id="0" name="图片 3078"/>
                      <p:cNvPicPr/>
                      <p:nvPr/>
                    </p:nvPicPr>
                    <p:blipFill>
                      <a:blip r:embed="rId2"/>
                      <a:stretch>
                        <a:fillRect/>
                      </a:stretch>
                    </p:blipFill>
                    <p:spPr>
                      <a:xfrm>
                        <a:off x="900113" y="3352800"/>
                        <a:ext cx="6662737" cy="1041400"/>
                      </a:xfrm>
                      <a:prstGeom prst="rect">
                        <a:avLst/>
                      </a:prstGeom>
                      <a:noFill/>
                      <a:ln w="38100">
                        <a:noFill/>
                        <a:miter/>
                      </a:ln>
                    </p:spPr>
                  </p:pic>
                </p:oleObj>
              </mc:Fallback>
            </mc:AlternateContent>
          </a:graphicData>
        </a:graphic>
      </p:graphicFrame>
      <p:grpSp>
        <p:nvGrpSpPr>
          <p:cNvPr id="2" name="Group 20"/>
          <p:cNvGrpSpPr/>
          <p:nvPr/>
        </p:nvGrpSpPr>
        <p:grpSpPr>
          <a:xfrm>
            <a:off x="919163" y="4230688"/>
            <a:ext cx="7748587" cy="1138237"/>
            <a:chOff x="1616" y="2840"/>
            <a:chExt cx="3654" cy="493"/>
          </a:xfrm>
        </p:grpSpPr>
        <p:graphicFrame>
          <p:nvGraphicFramePr>
            <p:cNvPr id="58377" name="Object 16"/>
            <p:cNvGraphicFramePr>
              <a:graphicFrameLocks noChangeAspect="1"/>
            </p:cNvGraphicFramePr>
            <p:nvPr/>
          </p:nvGraphicFramePr>
          <p:xfrm>
            <a:off x="1616" y="2840"/>
            <a:ext cx="2201" cy="493"/>
          </p:xfrm>
          <a:graphic>
            <a:graphicData uri="http://schemas.openxmlformats.org/presentationml/2006/ole">
              <mc:AlternateContent xmlns:mc="http://schemas.openxmlformats.org/markup-compatibility/2006">
                <mc:Choice xmlns:v="urn:schemas-microsoft-com:vml" Requires="v">
                  <p:oleObj spid="_x0000_s3078" name="" r:id="rId3" imgW="1828800" imgH="444500" progId="Equation.3">
                    <p:embed/>
                  </p:oleObj>
                </mc:Choice>
                <mc:Fallback>
                  <p:oleObj name="" r:id="rId3" imgW="1828800" imgH="444500" progId="Equation.3">
                    <p:embed/>
                    <p:pic>
                      <p:nvPicPr>
                        <p:cNvPr id="0" name="图片 3077"/>
                        <p:cNvPicPr/>
                        <p:nvPr/>
                      </p:nvPicPr>
                      <p:blipFill>
                        <a:blip r:embed="rId4"/>
                        <a:stretch>
                          <a:fillRect/>
                        </a:stretch>
                      </p:blipFill>
                      <p:spPr>
                        <a:xfrm>
                          <a:off x="1616" y="2840"/>
                          <a:ext cx="2201" cy="493"/>
                        </a:xfrm>
                        <a:prstGeom prst="rect">
                          <a:avLst/>
                        </a:prstGeom>
                        <a:noFill/>
                        <a:ln w="38100">
                          <a:noFill/>
                          <a:miter/>
                        </a:ln>
                      </p:spPr>
                    </p:pic>
                  </p:oleObj>
                </mc:Fallback>
              </mc:AlternateContent>
            </a:graphicData>
          </a:graphic>
        </p:graphicFrame>
        <p:sp>
          <p:nvSpPr>
            <p:cNvPr id="58378" name="Text Box 17"/>
            <p:cNvSpPr txBox="1"/>
            <p:nvPr/>
          </p:nvSpPr>
          <p:spPr>
            <a:xfrm>
              <a:off x="3746" y="2939"/>
              <a:ext cx="1524" cy="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dirty="0">
                  <a:solidFill>
                    <a:srgbClr val="0A0A0E"/>
                  </a:solidFill>
                  <a:latin typeface="Times New Roman" panose="02020603050405020304" pitchFamily="18" charset="0"/>
                  <a:ea typeface="等线" panose="02010600030101010101" pitchFamily="2" charset="-122"/>
                </a:rPr>
                <a:t>(c</a:t>
              </a:r>
              <a:r>
                <a:rPr lang="en-US" altLang="zh-CN" sz="2400" baseline="-25000" dirty="0">
                  <a:solidFill>
                    <a:srgbClr val="0A0A0E"/>
                  </a:solidFill>
                  <a:latin typeface="Times New Roman" panose="02020603050405020304" pitchFamily="18" charset="0"/>
                  <a:ea typeface="等线" panose="02010600030101010101" pitchFamily="2" charset="-122"/>
                </a:rPr>
                <a:t>n</a:t>
              </a:r>
              <a:r>
                <a:rPr lang="en-US" altLang="zh-CN" sz="2400" dirty="0">
                  <a:solidFill>
                    <a:srgbClr val="0A0A0E"/>
                  </a:solidFill>
                  <a:latin typeface="Times New Roman" panose="02020603050405020304" pitchFamily="18" charset="0"/>
                  <a:ea typeface="等线" panose="02010600030101010101" pitchFamily="2" charset="-122"/>
                </a:rPr>
                <a:t>=L,c</a:t>
              </a:r>
              <a:r>
                <a:rPr lang="en-US" altLang="zh-CN" sz="2400" baseline="-25000" dirty="0">
                  <a:solidFill>
                    <a:srgbClr val="0A0A0E"/>
                  </a:solidFill>
                  <a:latin typeface="Times New Roman" panose="02020603050405020304" pitchFamily="18" charset="0"/>
                  <a:ea typeface="等线" panose="02010600030101010101" pitchFamily="2" charset="-122"/>
                </a:rPr>
                <a:t>i-1</a:t>
              </a:r>
              <a:r>
                <a:rPr lang="en-US" altLang="zh-CN" sz="2400" dirty="0">
                  <a:solidFill>
                    <a:srgbClr val="0A0A0E"/>
                  </a:solidFill>
                  <a:latin typeface="Times New Roman" panose="02020603050405020304" pitchFamily="18" charset="0"/>
                  <a:ea typeface="等线" panose="02010600030101010101" pitchFamily="2" charset="-122"/>
                </a:rPr>
                <a:t>=b</a:t>
              </a:r>
              <a:r>
                <a:rPr lang="en-US" altLang="zh-CN" sz="2400" baseline="-25000" dirty="0">
                  <a:solidFill>
                    <a:srgbClr val="0A0A0E"/>
                  </a:solidFill>
                  <a:latin typeface="Times New Roman" panose="02020603050405020304" pitchFamily="18" charset="0"/>
                  <a:ea typeface="等线" panose="02010600030101010101" pitchFamily="2" charset="-122"/>
                </a:rPr>
                <a:t>i</a:t>
              </a:r>
              <a:r>
                <a:rPr lang="en-US" altLang="zh-CN" sz="2400" dirty="0">
                  <a:solidFill>
                    <a:srgbClr val="0A0A0E"/>
                  </a:solidFill>
                  <a:latin typeface="Times New Roman" panose="02020603050405020304" pitchFamily="18" charset="0"/>
                  <a:ea typeface="等线" panose="02010600030101010101" pitchFamily="2" charset="-122"/>
                </a:rPr>
                <a:t>*c</a:t>
              </a:r>
              <a:r>
                <a:rPr lang="en-US" altLang="zh-CN" sz="2400" baseline="-25000" dirty="0">
                  <a:solidFill>
                    <a:srgbClr val="0A0A0E"/>
                  </a:solidFill>
                  <a:latin typeface="Times New Roman" panose="02020603050405020304" pitchFamily="18" charset="0"/>
                  <a:ea typeface="等线" panose="02010600030101010101" pitchFamily="2" charset="-122"/>
                </a:rPr>
                <a:t>i</a:t>
              </a:r>
              <a:r>
                <a:rPr lang="en-US" altLang="zh-CN" sz="2400" dirty="0">
                  <a:solidFill>
                    <a:srgbClr val="0A0A0E"/>
                  </a:solidFill>
                  <a:latin typeface="Times New Roman" panose="02020603050405020304" pitchFamily="18" charset="0"/>
                  <a:ea typeface="等线" panose="02010600030101010101" pitchFamily="2" charset="-122"/>
                </a:rPr>
                <a:t>,2≤i≤n)</a:t>
              </a:r>
              <a:endParaRPr lang="en-US" altLang="zh-CN" sz="2400" dirty="0">
                <a:solidFill>
                  <a:srgbClr val="0A0A0E"/>
                </a:solidFill>
                <a:latin typeface="Times New Roman" panose="02020603050405020304" pitchFamily="18" charset="0"/>
                <a:ea typeface="等线" panose="02010600030101010101" pitchFamily="2" charset="-122"/>
              </a:endParaRPr>
            </a:p>
          </p:txBody>
        </p:sp>
      </p:grpSp>
      <p:graphicFrame>
        <p:nvGraphicFramePr>
          <p:cNvPr id="58375" name="Object 18"/>
          <p:cNvGraphicFramePr>
            <a:graphicFrameLocks noChangeAspect="1"/>
          </p:cNvGraphicFramePr>
          <p:nvPr/>
        </p:nvGraphicFramePr>
        <p:xfrm>
          <a:off x="5184775" y="1846263"/>
          <a:ext cx="1690688" cy="749300"/>
        </p:xfrm>
        <a:graphic>
          <a:graphicData uri="http://schemas.openxmlformats.org/presentationml/2006/ole">
            <mc:AlternateContent xmlns:mc="http://schemas.openxmlformats.org/markup-compatibility/2006">
              <mc:Choice xmlns:v="urn:schemas-microsoft-com:vml" Requires="v">
                <p:oleObj spid="_x0000_s3077" name="" r:id="rId5" imgW="419100" imgH="241300" progId="Equation.3">
                  <p:embed/>
                </p:oleObj>
              </mc:Choice>
              <mc:Fallback>
                <p:oleObj name="" r:id="rId5" imgW="419100" imgH="241300" progId="Equation.3">
                  <p:embed/>
                  <p:pic>
                    <p:nvPicPr>
                      <p:cNvPr id="0" name="图片 3076"/>
                      <p:cNvPicPr/>
                      <p:nvPr/>
                    </p:nvPicPr>
                    <p:blipFill>
                      <a:blip r:embed="rId6"/>
                      <a:stretch>
                        <a:fillRect/>
                      </a:stretch>
                    </p:blipFill>
                    <p:spPr>
                      <a:xfrm>
                        <a:off x="5184775" y="1846263"/>
                        <a:ext cx="1690688" cy="749300"/>
                      </a:xfrm>
                      <a:prstGeom prst="rect">
                        <a:avLst/>
                      </a:prstGeom>
                      <a:noFill/>
                      <a:ln w="38100">
                        <a:noFill/>
                        <a:miter/>
                      </a:ln>
                    </p:spPr>
                  </p:pic>
                </p:oleObj>
              </mc:Fallback>
            </mc:AlternateContent>
          </a:graphicData>
        </a:graphic>
      </p:graphicFrame>
      <p:sp>
        <p:nvSpPr>
          <p:cNvPr id="58376" name="Rectangle 19"/>
          <p:cNvSpPr/>
          <p:nvPr/>
        </p:nvSpPr>
        <p:spPr>
          <a:xfrm>
            <a:off x="304800" y="2555875"/>
            <a:ext cx="8839200" cy="831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190500" lvl="1" indent="0" eaLnBrk="1" hangingPunct="1">
              <a:lnSpc>
                <a:spcPct val="90000"/>
              </a:lnSpc>
              <a:buClr>
                <a:srgbClr val="FF9900"/>
              </a:buClr>
              <a:buSzPct val="7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LOC (j</a:t>
            </a:r>
            <a:r>
              <a:rPr lang="en-US" altLang="zh-CN" sz="2400" b="1" baseline="-25000" dirty="0">
                <a:solidFill>
                  <a:srgbClr val="0A0A0E"/>
                </a:solidFill>
                <a:latin typeface="Times New Roman" panose="02020603050405020304" pitchFamily="18" charset="0"/>
                <a:ea typeface="等线" panose="02010600030101010101" pitchFamily="2" charset="-122"/>
              </a:rPr>
              <a:t>1</a:t>
            </a:r>
            <a:r>
              <a:rPr lang="en-US" altLang="zh-CN" sz="2400" b="1" dirty="0">
                <a:solidFill>
                  <a:srgbClr val="0A0A0E"/>
                </a:solidFill>
                <a:latin typeface="Times New Roman" panose="02020603050405020304" pitchFamily="18" charset="0"/>
                <a:ea typeface="等线" panose="02010600030101010101" pitchFamily="2" charset="-122"/>
              </a:rPr>
              <a:t>,j</a:t>
            </a:r>
            <a:r>
              <a:rPr lang="en-US" altLang="zh-CN" sz="2400" b="1" baseline="-25000" dirty="0">
                <a:solidFill>
                  <a:srgbClr val="0A0A0E"/>
                </a:solidFill>
                <a:latin typeface="Times New Roman" panose="02020603050405020304" pitchFamily="18" charset="0"/>
                <a:ea typeface="等线" panose="02010600030101010101" pitchFamily="2" charset="-122"/>
              </a:rPr>
              <a:t>2</a:t>
            </a:r>
            <a:r>
              <a:rPr lang="en-US" altLang="zh-CN" sz="2400" b="1" dirty="0">
                <a:solidFill>
                  <a:srgbClr val="0A0A0E"/>
                </a:solidFill>
                <a:latin typeface="Times New Roman" panose="02020603050405020304" pitchFamily="18" charset="0"/>
                <a:ea typeface="等线" panose="02010600030101010101" pitchFamily="2" charset="-122"/>
              </a:rPr>
              <a:t>,…,j</a:t>
            </a:r>
            <a:r>
              <a:rPr lang="en-US" altLang="zh-CN" sz="2400" b="1" baseline="-25000" dirty="0">
                <a:solidFill>
                  <a:srgbClr val="0A0A0E"/>
                </a:solidFill>
                <a:latin typeface="Times New Roman" panose="02020603050405020304" pitchFamily="18" charset="0"/>
                <a:ea typeface="等线" panose="02010600030101010101" pitchFamily="2" charset="-122"/>
              </a:rPr>
              <a:t>n</a:t>
            </a:r>
            <a:r>
              <a:rPr lang="en-US" altLang="zh-CN" sz="2400" b="1" dirty="0">
                <a:solidFill>
                  <a:srgbClr val="0A0A0E"/>
                </a:solidFill>
                <a:latin typeface="Times New Roman" panose="02020603050405020304" pitchFamily="18" charset="0"/>
                <a:ea typeface="等线" panose="02010600030101010101" pitchFamily="2" charset="-122"/>
              </a:rPr>
              <a:t> ) = LOC(0,0,…,0) + (b</a:t>
            </a:r>
            <a:r>
              <a:rPr lang="en-US" altLang="zh-CN" sz="2400" b="1" baseline="-25000" dirty="0">
                <a:solidFill>
                  <a:srgbClr val="0A0A0E"/>
                </a:solidFill>
                <a:latin typeface="Times New Roman" panose="02020603050405020304" pitchFamily="18" charset="0"/>
                <a:ea typeface="等线" panose="02010600030101010101" pitchFamily="2" charset="-122"/>
              </a:rPr>
              <a:t>2</a:t>
            </a:r>
            <a:r>
              <a:rPr lang="en-US" altLang="zh-CN" sz="2400" b="1" dirty="0">
                <a:solidFill>
                  <a:srgbClr val="0A0A0E"/>
                </a:solidFill>
                <a:latin typeface="Times New Roman" panose="02020603050405020304" pitchFamily="18" charset="0"/>
                <a:ea typeface="等线" panose="02010600030101010101" pitchFamily="2" charset="-122"/>
              </a:rPr>
              <a:t>*b</a:t>
            </a:r>
            <a:r>
              <a:rPr lang="en-US" altLang="zh-CN" sz="2400" b="1" baseline="-25000" dirty="0">
                <a:solidFill>
                  <a:srgbClr val="0A0A0E"/>
                </a:solidFill>
                <a:latin typeface="Times New Roman" panose="02020603050405020304" pitchFamily="18" charset="0"/>
                <a:ea typeface="等线" panose="02010600030101010101" pitchFamily="2" charset="-122"/>
              </a:rPr>
              <a:t>3</a:t>
            </a:r>
            <a:r>
              <a:rPr lang="en-US" altLang="zh-CN" sz="2400" b="1" dirty="0">
                <a:solidFill>
                  <a:srgbClr val="0A0A0E"/>
                </a:solidFill>
                <a:latin typeface="Times New Roman" panose="02020603050405020304" pitchFamily="18" charset="0"/>
                <a:ea typeface="等线" panose="02010600030101010101" pitchFamily="2" charset="-122"/>
              </a:rPr>
              <a:t>*…*b</a:t>
            </a:r>
            <a:r>
              <a:rPr lang="en-US" altLang="zh-CN" sz="2400" b="1" baseline="-25000" dirty="0">
                <a:solidFill>
                  <a:srgbClr val="0A0A0E"/>
                </a:solidFill>
                <a:latin typeface="Times New Roman" panose="02020603050405020304" pitchFamily="18" charset="0"/>
                <a:ea typeface="等线" panose="02010600030101010101" pitchFamily="2" charset="-122"/>
              </a:rPr>
              <a:t>n</a:t>
            </a:r>
            <a:r>
              <a:rPr lang="en-US" altLang="zh-CN" sz="2400" b="1" dirty="0">
                <a:solidFill>
                  <a:srgbClr val="0A0A0E"/>
                </a:solidFill>
                <a:latin typeface="Times New Roman" panose="02020603050405020304" pitchFamily="18" charset="0"/>
                <a:ea typeface="等线" panose="02010600030101010101" pitchFamily="2" charset="-122"/>
              </a:rPr>
              <a:t> * j</a:t>
            </a:r>
            <a:r>
              <a:rPr lang="en-US" altLang="zh-CN" sz="2400" b="1" baseline="-25000" dirty="0">
                <a:solidFill>
                  <a:srgbClr val="0A0A0E"/>
                </a:solidFill>
                <a:latin typeface="Times New Roman" panose="02020603050405020304" pitchFamily="18" charset="0"/>
                <a:ea typeface="等线" panose="02010600030101010101" pitchFamily="2" charset="-122"/>
              </a:rPr>
              <a:t>1</a:t>
            </a:r>
            <a:r>
              <a:rPr lang="en-US" altLang="zh-CN" sz="2400" b="1" dirty="0">
                <a:solidFill>
                  <a:srgbClr val="0A0A0E"/>
                </a:solidFill>
                <a:latin typeface="Times New Roman" panose="02020603050405020304" pitchFamily="18" charset="0"/>
                <a:ea typeface="等线" panose="02010600030101010101" pitchFamily="2" charset="-122"/>
              </a:rPr>
              <a:t>+ </a:t>
            </a:r>
            <a:endParaRPr lang="en-US" altLang="zh-CN" sz="2400" b="1" dirty="0">
              <a:solidFill>
                <a:srgbClr val="0A0A0E"/>
              </a:solidFill>
              <a:latin typeface="Times New Roman" panose="02020603050405020304" pitchFamily="18" charset="0"/>
              <a:ea typeface="等线" panose="02010600030101010101" pitchFamily="2" charset="-122"/>
            </a:endParaRPr>
          </a:p>
          <a:p>
            <a:pPr marL="190500" lvl="1" indent="0" eaLnBrk="1" hangingPunct="1">
              <a:lnSpc>
                <a:spcPct val="90000"/>
              </a:lnSpc>
              <a:buClr>
                <a:srgbClr val="FF9900"/>
              </a:buClr>
              <a:buSzPct val="7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b</a:t>
            </a:r>
            <a:r>
              <a:rPr lang="en-US" altLang="zh-CN" sz="2400" b="1" baseline="-25000" dirty="0">
                <a:solidFill>
                  <a:srgbClr val="0A0A0E"/>
                </a:solidFill>
                <a:latin typeface="Times New Roman" panose="02020603050405020304" pitchFamily="18" charset="0"/>
                <a:ea typeface="等线" panose="02010600030101010101" pitchFamily="2" charset="-122"/>
              </a:rPr>
              <a:t>3</a:t>
            </a:r>
            <a:r>
              <a:rPr lang="en-US" altLang="zh-CN" sz="2400" b="1" dirty="0">
                <a:solidFill>
                  <a:srgbClr val="0A0A0E"/>
                </a:solidFill>
                <a:latin typeface="Times New Roman" panose="02020603050405020304" pitchFamily="18" charset="0"/>
                <a:ea typeface="等线" panose="02010600030101010101" pitchFamily="2" charset="-122"/>
              </a:rPr>
              <a:t>*b</a:t>
            </a:r>
            <a:r>
              <a:rPr lang="en-US" altLang="zh-CN" sz="2400" b="1" baseline="-25000" dirty="0">
                <a:solidFill>
                  <a:srgbClr val="0A0A0E"/>
                </a:solidFill>
                <a:latin typeface="Times New Roman" panose="02020603050405020304" pitchFamily="18" charset="0"/>
                <a:ea typeface="等线" panose="02010600030101010101" pitchFamily="2" charset="-122"/>
              </a:rPr>
              <a:t>4</a:t>
            </a:r>
            <a:r>
              <a:rPr lang="en-US" altLang="zh-CN" sz="2400" b="1" dirty="0">
                <a:solidFill>
                  <a:srgbClr val="0A0A0E"/>
                </a:solidFill>
                <a:latin typeface="Times New Roman" panose="02020603050405020304" pitchFamily="18" charset="0"/>
                <a:ea typeface="等线" panose="02010600030101010101" pitchFamily="2" charset="-122"/>
              </a:rPr>
              <a:t>*…*b</a:t>
            </a:r>
            <a:r>
              <a:rPr lang="en-US" altLang="zh-CN" sz="2400" b="1" baseline="-25000" dirty="0">
                <a:solidFill>
                  <a:srgbClr val="0A0A0E"/>
                </a:solidFill>
                <a:latin typeface="Times New Roman" panose="02020603050405020304" pitchFamily="18" charset="0"/>
                <a:ea typeface="等线" panose="02010600030101010101" pitchFamily="2" charset="-122"/>
              </a:rPr>
              <a:t>n</a:t>
            </a:r>
            <a:r>
              <a:rPr lang="en-US" altLang="zh-CN" sz="2400" b="1" dirty="0">
                <a:solidFill>
                  <a:srgbClr val="0A0A0E"/>
                </a:solidFill>
                <a:latin typeface="Times New Roman" panose="02020603050405020304" pitchFamily="18" charset="0"/>
                <a:ea typeface="等线" panose="02010600030101010101" pitchFamily="2" charset="-122"/>
              </a:rPr>
              <a:t> * j</a:t>
            </a:r>
            <a:r>
              <a:rPr lang="en-US" altLang="zh-CN" sz="2400" b="1" baseline="-25000" dirty="0">
                <a:solidFill>
                  <a:srgbClr val="0A0A0E"/>
                </a:solidFill>
                <a:latin typeface="Times New Roman" panose="02020603050405020304" pitchFamily="18" charset="0"/>
                <a:ea typeface="等线" panose="02010600030101010101" pitchFamily="2" charset="-122"/>
              </a:rPr>
              <a:t>2</a:t>
            </a:r>
            <a:r>
              <a:rPr lang="en-US" altLang="zh-CN" sz="2400" b="1" dirty="0">
                <a:solidFill>
                  <a:srgbClr val="0A0A0E"/>
                </a:solidFill>
                <a:latin typeface="Times New Roman" panose="02020603050405020304" pitchFamily="18" charset="0"/>
                <a:ea typeface="等线" panose="02010600030101010101" pitchFamily="2" charset="-122"/>
              </a:rPr>
              <a:t>+ ……+ b</a:t>
            </a:r>
            <a:r>
              <a:rPr lang="en-US" altLang="zh-CN" sz="2400" b="1" baseline="-25000" dirty="0">
                <a:solidFill>
                  <a:srgbClr val="0A0A0E"/>
                </a:solidFill>
                <a:latin typeface="Times New Roman" panose="02020603050405020304" pitchFamily="18" charset="0"/>
                <a:ea typeface="等线" panose="02010600030101010101" pitchFamily="2" charset="-122"/>
              </a:rPr>
              <a:t>n</a:t>
            </a:r>
            <a:r>
              <a:rPr lang="en-US" altLang="zh-CN" sz="2400" b="1" dirty="0">
                <a:solidFill>
                  <a:srgbClr val="0A0A0E"/>
                </a:solidFill>
                <a:latin typeface="Times New Roman" panose="02020603050405020304" pitchFamily="18" charset="0"/>
                <a:ea typeface="等线" panose="02010600030101010101" pitchFamily="2" charset="-122"/>
              </a:rPr>
              <a:t>*j</a:t>
            </a:r>
            <a:r>
              <a:rPr lang="en-US" altLang="zh-CN" sz="2400" b="1" baseline="-25000" dirty="0">
                <a:solidFill>
                  <a:srgbClr val="0A0A0E"/>
                </a:solidFill>
                <a:latin typeface="Times New Roman" panose="02020603050405020304" pitchFamily="18" charset="0"/>
                <a:ea typeface="等线" panose="02010600030101010101" pitchFamily="2" charset="-122"/>
              </a:rPr>
              <a:t>n-1</a:t>
            </a:r>
            <a:r>
              <a:rPr lang="en-US" altLang="zh-CN" sz="2400" b="1" dirty="0">
                <a:solidFill>
                  <a:srgbClr val="0A0A0E"/>
                </a:solidFill>
                <a:latin typeface="Times New Roman" panose="02020603050405020304" pitchFamily="18" charset="0"/>
                <a:ea typeface="等线" panose="02010600030101010101" pitchFamily="2" charset="-122"/>
              </a:rPr>
              <a:t> + j</a:t>
            </a:r>
            <a:r>
              <a:rPr lang="en-US" altLang="zh-CN" sz="2400" b="1" baseline="-25000" dirty="0">
                <a:solidFill>
                  <a:srgbClr val="0A0A0E"/>
                </a:solidFill>
                <a:latin typeface="Times New Roman" panose="02020603050405020304" pitchFamily="18" charset="0"/>
                <a:ea typeface="等线" panose="02010600030101010101" pitchFamily="2" charset="-122"/>
              </a:rPr>
              <a:t>n</a:t>
            </a:r>
            <a:r>
              <a:rPr lang="en-US" altLang="zh-CN" sz="2400" b="1" dirty="0">
                <a:solidFill>
                  <a:srgbClr val="0A0A0E"/>
                </a:solidFill>
                <a:latin typeface="Times New Roman" panose="02020603050405020304" pitchFamily="18" charset="0"/>
                <a:ea typeface="等线" panose="02010600030101010101" pitchFamily="2" charset="-122"/>
              </a:rPr>
              <a:t> ) * L</a:t>
            </a:r>
            <a:endParaRPr lang="en-US" altLang="zh-CN" sz="2400" b="1" dirty="0">
              <a:solidFill>
                <a:srgbClr val="0A0A0E"/>
              </a:solidFill>
              <a:latin typeface="Times New Roman" panose="02020603050405020304" pitchFamily="18"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4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eaLnBrk="1" hangingPunct="1">
              <a:buClrTx/>
              <a:buSzTx/>
              <a:buFontTx/>
            </a:pPr>
            <a:r>
              <a:rPr lang="zh-CN" altLang="en-US" dirty="0">
                <a:ea typeface="等线" panose="02010600030101010101" pitchFamily="2" charset="-122"/>
              </a:rPr>
              <a:t>课堂练习</a:t>
            </a:r>
            <a:endParaRPr lang="zh-CN" altLang="en-US" dirty="0">
              <a:ea typeface="等线" panose="02010600030101010101" pitchFamily="2" charset="-122"/>
            </a:endParaRPr>
          </a:p>
        </p:txBody>
      </p:sp>
      <p:sp>
        <p:nvSpPr>
          <p:cNvPr id="64514" name="Rectangle 5"/>
          <p:cNvSpPr>
            <a:spLocks noChangeArrowheads="1"/>
          </p:cNvSpPr>
          <p:nvPr/>
        </p:nvSpPr>
        <p:spPr bwMode="auto">
          <a:xfrm>
            <a:off x="179705" y="1124585"/>
            <a:ext cx="837692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692150" indent="-34798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987425" indent="-294005">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281430" indent="-2921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1598930" indent="-31623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056130" indent="-31623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513330" indent="-31623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2970530" indent="-31623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427730" indent="-31623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marL="0" indent="0" algn="just" fontAlgn="base">
              <a:spcAft>
                <a:spcPct val="0"/>
              </a:spcAft>
              <a:buClr>
                <a:srgbClr val="FF0000"/>
              </a:buClr>
              <a:buSzPct val="70000"/>
              <a:buFont typeface="Wingdings" panose="05000000000000000000" pitchFamily="2" charset="2"/>
              <a:buNone/>
            </a:pPr>
            <a:r>
              <a:rPr kumimoji="1" lang="zh-CN" altLang="en-US" sz="2400" b="1" dirty="0">
                <a:solidFill>
                  <a:srgbClr val="000000"/>
                </a:solidFill>
                <a:latin typeface="Times New Roman" panose="02020603050405020304" pitchFamily="18" charset="0"/>
                <a:ea typeface="楷体_GB2312" pitchFamily="49" charset="-122"/>
              </a:rPr>
              <a:t>数组</a:t>
            </a:r>
            <a:r>
              <a:rPr kumimoji="1" lang="en-US" altLang="zh-CN" sz="2400" b="1" dirty="0">
                <a:solidFill>
                  <a:srgbClr val="000000"/>
                </a:solidFill>
                <a:latin typeface="Times New Roman" panose="02020603050405020304" pitchFamily="18" charset="0"/>
                <a:ea typeface="楷体_GB2312" pitchFamily="49" charset="-122"/>
              </a:rPr>
              <a:t>M[1..10][-1..6][[0..3]</a:t>
            </a:r>
            <a:r>
              <a:rPr kumimoji="1" lang="zh-CN" altLang="en-US" sz="2400" b="1" dirty="0">
                <a:solidFill>
                  <a:srgbClr val="000000"/>
                </a:solidFill>
                <a:latin typeface="Times New Roman" panose="02020603050405020304" pitchFamily="18" charset="0"/>
                <a:ea typeface="楷体_GB2312" pitchFamily="49" charset="-122"/>
              </a:rPr>
              <a:t>的元素个数是</a:t>
            </a:r>
            <a:r>
              <a:rPr kumimoji="1" lang="zh-CN" altLang="en-US" sz="2400" b="1" u="sng" dirty="0">
                <a:solidFill>
                  <a:srgbClr val="000000"/>
                </a:solidFill>
                <a:latin typeface="Times New Roman" panose="02020603050405020304" pitchFamily="18" charset="0"/>
                <a:ea typeface="楷体_GB2312" pitchFamily="49" charset="-122"/>
              </a:rPr>
              <a:t>　　　</a:t>
            </a:r>
            <a:r>
              <a:rPr kumimoji="1" lang="zh-CN" altLang="en-US" sz="2400" b="1" dirty="0">
                <a:solidFill>
                  <a:srgbClr val="000000"/>
                </a:solidFill>
                <a:latin typeface="Times New Roman" panose="02020603050405020304" pitchFamily="18" charset="0"/>
                <a:ea typeface="楷体_GB2312" pitchFamily="49" charset="-122"/>
              </a:rPr>
              <a:t>，设</a:t>
            </a:r>
            <a:r>
              <a:rPr kumimoji="1" lang="en-US" altLang="zh-CN" sz="2400" b="1" dirty="0">
                <a:solidFill>
                  <a:srgbClr val="000000"/>
                </a:solidFill>
                <a:latin typeface="Times New Roman" panose="02020603050405020304" pitchFamily="18" charset="0"/>
                <a:ea typeface="楷体_GB2312" pitchFamily="49" charset="-122"/>
              </a:rPr>
              <a:t>M</a:t>
            </a:r>
            <a:r>
              <a:rPr kumimoji="1" lang="zh-CN" altLang="en-US" sz="2400" b="1" dirty="0">
                <a:solidFill>
                  <a:srgbClr val="000000"/>
                </a:solidFill>
                <a:latin typeface="Times New Roman" panose="02020603050405020304" pitchFamily="18" charset="0"/>
                <a:ea typeface="楷体_GB2312" pitchFamily="49" charset="-122"/>
              </a:rPr>
              <a:t>起始地址是</a:t>
            </a:r>
            <a:r>
              <a:rPr kumimoji="1" lang="en-US" altLang="zh-CN" sz="2400" b="1" dirty="0">
                <a:solidFill>
                  <a:srgbClr val="000000"/>
                </a:solidFill>
                <a:latin typeface="Times New Roman" panose="02020603050405020304" pitchFamily="18" charset="0"/>
                <a:ea typeface="楷体_GB2312" pitchFamily="49" charset="-122"/>
              </a:rPr>
              <a:t>1000,</a:t>
            </a:r>
            <a:r>
              <a:rPr kumimoji="1" lang="zh-CN" altLang="en-US" sz="2400" b="1" dirty="0">
                <a:solidFill>
                  <a:srgbClr val="000000"/>
                </a:solidFill>
                <a:latin typeface="Times New Roman" panose="02020603050405020304" pitchFamily="18" charset="0"/>
                <a:ea typeface="楷体_GB2312" pitchFamily="49" charset="-122"/>
              </a:rPr>
              <a:t>每个元素占</a:t>
            </a:r>
            <a:r>
              <a:rPr kumimoji="1" lang="en-US" altLang="zh-CN" sz="2400" b="1" dirty="0">
                <a:solidFill>
                  <a:srgbClr val="000000"/>
                </a:solidFill>
                <a:latin typeface="Times New Roman" panose="02020603050405020304" pitchFamily="18" charset="0"/>
                <a:ea typeface="楷体_GB2312" pitchFamily="49" charset="-122"/>
              </a:rPr>
              <a:t>3</a:t>
            </a:r>
            <a:r>
              <a:rPr kumimoji="1" lang="zh-CN" altLang="en-US" sz="2400" b="1" dirty="0">
                <a:solidFill>
                  <a:srgbClr val="000000"/>
                </a:solidFill>
                <a:latin typeface="Times New Roman" panose="02020603050405020304" pitchFamily="18" charset="0"/>
                <a:ea typeface="楷体_GB2312" pitchFamily="49" charset="-122"/>
              </a:rPr>
              <a:t>个存储单元</a:t>
            </a:r>
            <a:r>
              <a:rPr kumimoji="1" lang="en-US" altLang="zh-CN" sz="2400" b="1" dirty="0">
                <a:solidFill>
                  <a:srgbClr val="000000"/>
                </a:solidFill>
                <a:latin typeface="Times New Roman" panose="02020603050405020304" pitchFamily="18" charset="0"/>
                <a:ea typeface="楷体_GB2312" pitchFamily="49" charset="-122"/>
              </a:rPr>
              <a:t>,</a:t>
            </a:r>
            <a:r>
              <a:rPr kumimoji="1" lang="zh-CN" altLang="en-US" sz="2400" b="1" dirty="0" smtClean="0">
                <a:solidFill>
                  <a:srgbClr val="000000"/>
                </a:solidFill>
                <a:latin typeface="Times New Roman" panose="02020603050405020304" pitchFamily="18" charset="0"/>
                <a:ea typeface="楷体_GB2312" pitchFamily="49" charset="-122"/>
              </a:rPr>
              <a:t>则低下标优先存储时</a:t>
            </a:r>
            <a:r>
              <a:rPr kumimoji="1" lang="en-US" altLang="zh-CN" sz="2400" b="1" dirty="0" smtClean="0">
                <a:solidFill>
                  <a:srgbClr val="000000"/>
                </a:solidFill>
                <a:latin typeface="Times New Roman" panose="02020603050405020304" pitchFamily="18" charset="0"/>
                <a:ea typeface="楷体_GB2312" pitchFamily="49" charset="-122"/>
              </a:rPr>
              <a:t>M[2</a:t>
            </a:r>
            <a:r>
              <a:rPr kumimoji="1" lang="en-US" altLang="zh-CN" sz="2400" b="1" dirty="0">
                <a:solidFill>
                  <a:srgbClr val="000000"/>
                </a:solidFill>
                <a:latin typeface="Times New Roman" panose="02020603050405020304" pitchFamily="18" charset="0"/>
                <a:ea typeface="楷体_GB2312" pitchFamily="49" charset="-122"/>
              </a:rPr>
              <a:t>][4][2]</a:t>
            </a:r>
            <a:r>
              <a:rPr kumimoji="1" lang="zh-CN" altLang="en-US" sz="2400" b="1" dirty="0">
                <a:solidFill>
                  <a:srgbClr val="000000"/>
                </a:solidFill>
                <a:latin typeface="Times New Roman" panose="02020603050405020304" pitchFamily="18" charset="0"/>
                <a:ea typeface="楷体_GB2312" pitchFamily="49" charset="-122"/>
              </a:rPr>
              <a:t>的地址是</a:t>
            </a:r>
            <a:r>
              <a:rPr kumimoji="1" lang="zh-CN" altLang="en-US" sz="2400" b="1" u="sng" dirty="0">
                <a:solidFill>
                  <a:srgbClr val="000000"/>
                </a:solidFill>
                <a:latin typeface="Times New Roman" panose="02020603050405020304" pitchFamily="18" charset="0"/>
                <a:ea typeface="楷体_GB2312" pitchFamily="49" charset="-122"/>
              </a:rPr>
              <a:t>　　　</a:t>
            </a:r>
            <a:r>
              <a:rPr kumimoji="1" lang="zh-CN" altLang="en-US" sz="2400" b="1" dirty="0">
                <a:solidFill>
                  <a:srgbClr val="000000"/>
                </a:solidFill>
                <a:latin typeface="Times New Roman" panose="02020603050405020304" pitchFamily="18" charset="0"/>
                <a:ea typeface="楷体_GB2312" pitchFamily="49" charset="-122"/>
              </a:rPr>
              <a:t>。</a:t>
            </a:r>
            <a:r>
              <a:rPr kumimoji="1" lang="zh-CN" altLang="en-US" sz="2400" b="1" u="sng" dirty="0">
                <a:solidFill>
                  <a:srgbClr val="000000"/>
                </a:solidFill>
                <a:latin typeface="Times New Roman" panose="02020603050405020304" pitchFamily="18" charset="0"/>
                <a:ea typeface="楷体_GB2312" pitchFamily="49" charset="-122"/>
              </a:rPr>
              <a:t>    </a:t>
            </a:r>
            <a:r>
              <a:rPr kumimoji="1" lang="zh-CN" altLang="en-US" sz="2400" b="1" dirty="0">
                <a:solidFill>
                  <a:srgbClr val="000000"/>
                </a:solidFill>
                <a:latin typeface="Times New Roman" panose="02020603050405020304" pitchFamily="18" charset="0"/>
                <a:ea typeface="楷体_GB2312" pitchFamily="49" charset="-122"/>
              </a:rPr>
              <a:t>    </a:t>
            </a:r>
            <a:endParaRPr kumimoji="1" lang="zh-CN" altLang="en-US" sz="2400" b="1" dirty="0">
              <a:solidFill>
                <a:srgbClr val="000000"/>
              </a:solidFill>
              <a:latin typeface="Times New Roman" panose="02020603050405020304" pitchFamily="18" charset="0"/>
              <a:ea typeface="楷体_GB2312" pitchFamily="49" charset="-122"/>
            </a:endParaRPr>
          </a:p>
          <a:p>
            <a:pPr marL="0" indent="0" algn="just" fontAlgn="base">
              <a:spcAft>
                <a:spcPct val="0"/>
              </a:spcAft>
              <a:buClr>
                <a:srgbClr val="FF0000"/>
              </a:buClr>
              <a:buSzPct val="70000"/>
              <a:buFont typeface="Wingdings" panose="05000000000000000000" pitchFamily="2" charset="2"/>
              <a:buNone/>
            </a:pPr>
            <a:r>
              <a:rPr kumimoji="1" lang="zh-CN" altLang="en-US" sz="2400" b="1" dirty="0" smtClean="0">
                <a:solidFill>
                  <a:srgbClr val="000000"/>
                </a:solidFill>
                <a:latin typeface="Times New Roman" panose="02020603050405020304" pitchFamily="18" charset="0"/>
                <a:ea typeface="楷体_GB2312" pitchFamily="49" charset="-122"/>
              </a:rPr>
              <a:t>数组</a:t>
            </a:r>
            <a:r>
              <a:rPr kumimoji="1" lang="en-US" altLang="zh-CN" sz="2400" b="1" dirty="0" smtClean="0">
                <a:solidFill>
                  <a:srgbClr val="000000"/>
                </a:solidFill>
                <a:latin typeface="Times New Roman" panose="02020603050405020304" pitchFamily="18" charset="0"/>
                <a:ea typeface="楷体_GB2312" pitchFamily="49" charset="-122"/>
              </a:rPr>
              <a:t>a[0</a:t>
            </a:r>
            <a:r>
              <a:rPr kumimoji="1" lang="en-US" altLang="zh-CN" sz="2400" b="1" dirty="0">
                <a:solidFill>
                  <a:srgbClr val="000000"/>
                </a:solidFill>
                <a:latin typeface="Times New Roman" panose="02020603050405020304" pitchFamily="18" charset="0"/>
                <a:ea typeface="楷体_GB2312" pitchFamily="49" charset="-122"/>
              </a:rPr>
              <a:t>..8][1..10]</a:t>
            </a:r>
            <a:r>
              <a:rPr kumimoji="1" lang="zh-CN" altLang="en-US" sz="2400" b="1" dirty="0">
                <a:solidFill>
                  <a:srgbClr val="000000"/>
                </a:solidFill>
                <a:latin typeface="Times New Roman" panose="02020603050405020304" pitchFamily="18" charset="0"/>
                <a:ea typeface="楷体_GB2312" pitchFamily="49" charset="-122"/>
              </a:rPr>
              <a:t>的成员由</a:t>
            </a:r>
            <a:r>
              <a:rPr kumimoji="1" lang="en-US" altLang="zh-CN" sz="2400" b="1" dirty="0">
                <a:solidFill>
                  <a:srgbClr val="000000"/>
                </a:solidFill>
                <a:latin typeface="Times New Roman" panose="02020603050405020304" pitchFamily="18" charset="0"/>
                <a:ea typeface="楷体_GB2312" pitchFamily="49" charset="-122"/>
              </a:rPr>
              <a:t>6</a:t>
            </a:r>
            <a:r>
              <a:rPr kumimoji="1" lang="zh-CN" altLang="en-US" sz="2400" b="1" dirty="0">
                <a:solidFill>
                  <a:srgbClr val="000000"/>
                </a:solidFill>
                <a:latin typeface="Times New Roman" panose="02020603050405020304" pitchFamily="18" charset="0"/>
                <a:ea typeface="楷体_GB2312" pitchFamily="49" charset="-122"/>
              </a:rPr>
              <a:t>个字节组成，存放</a:t>
            </a:r>
            <a:r>
              <a:rPr kumimoji="1" lang="en-US" altLang="zh-CN" sz="2400" b="1" dirty="0">
                <a:solidFill>
                  <a:srgbClr val="000000"/>
                </a:solidFill>
                <a:latin typeface="Times New Roman" panose="02020603050405020304" pitchFamily="18" charset="0"/>
                <a:ea typeface="楷体_GB2312" pitchFamily="49" charset="-122"/>
              </a:rPr>
              <a:t>a</a:t>
            </a:r>
            <a:r>
              <a:rPr kumimoji="1" lang="zh-CN" altLang="en-US" sz="2400" b="1" dirty="0">
                <a:solidFill>
                  <a:srgbClr val="000000"/>
                </a:solidFill>
                <a:latin typeface="Times New Roman" panose="02020603050405020304" pitchFamily="18" charset="0"/>
                <a:ea typeface="楷体_GB2312" pitchFamily="49" charset="-122"/>
              </a:rPr>
              <a:t>要</a:t>
            </a:r>
            <a:r>
              <a:rPr kumimoji="1" lang="zh-CN" altLang="en-US" sz="2400" b="1" u="sng" dirty="0">
                <a:solidFill>
                  <a:srgbClr val="000000"/>
                </a:solidFill>
                <a:latin typeface="Times New Roman" panose="02020603050405020304" pitchFamily="18" charset="0"/>
                <a:ea typeface="楷体_GB2312" pitchFamily="49" charset="-122"/>
              </a:rPr>
              <a:t>　　　  </a:t>
            </a:r>
            <a:r>
              <a:rPr kumimoji="1" lang="zh-CN" altLang="en-US" sz="2400" b="1" dirty="0">
                <a:solidFill>
                  <a:srgbClr val="000000"/>
                </a:solidFill>
                <a:latin typeface="Times New Roman" panose="02020603050405020304" pitchFamily="18" charset="0"/>
                <a:ea typeface="楷体_GB2312" pitchFamily="49" charset="-122"/>
              </a:rPr>
              <a:t>个字节，按行优先存储时</a:t>
            </a:r>
            <a:r>
              <a:rPr kumimoji="1" lang="en-US" altLang="zh-CN" sz="2400" b="1" dirty="0">
                <a:solidFill>
                  <a:srgbClr val="000000"/>
                </a:solidFill>
                <a:latin typeface="Times New Roman" panose="02020603050405020304" pitchFamily="18" charset="0"/>
                <a:ea typeface="楷体_GB2312" pitchFamily="49" charset="-122"/>
              </a:rPr>
              <a:t>a</a:t>
            </a:r>
            <a:r>
              <a:rPr kumimoji="1" lang="zh-CN" altLang="en-US" sz="2400" b="1" dirty="0">
                <a:solidFill>
                  <a:srgbClr val="000000"/>
                </a:solidFill>
                <a:latin typeface="Times New Roman" panose="02020603050405020304" pitchFamily="18" charset="0"/>
                <a:ea typeface="楷体_GB2312" pitchFamily="49" charset="-122"/>
              </a:rPr>
              <a:t>的第</a:t>
            </a:r>
            <a:r>
              <a:rPr kumimoji="1" lang="en-US" altLang="zh-CN" sz="2400" b="1" dirty="0">
                <a:solidFill>
                  <a:srgbClr val="000000"/>
                </a:solidFill>
                <a:latin typeface="Times New Roman" panose="02020603050405020304" pitchFamily="18" charset="0"/>
                <a:ea typeface="楷体_GB2312" pitchFamily="49" charset="-122"/>
              </a:rPr>
              <a:t>8</a:t>
            </a:r>
            <a:r>
              <a:rPr kumimoji="1" lang="zh-CN" altLang="en-US" sz="2400" b="1" dirty="0">
                <a:solidFill>
                  <a:srgbClr val="000000"/>
                </a:solidFill>
                <a:latin typeface="Times New Roman" panose="02020603050405020304" pitchFamily="18" charset="0"/>
                <a:ea typeface="楷体_GB2312" pitchFamily="49" charset="-122"/>
              </a:rPr>
              <a:t>行第</a:t>
            </a:r>
            <a:r>
              <a:rPr kumimoji="1" lang="en-US" altLang="zh-CN" sz="2400" b="1" dirty="0">
                <a:solidFill>
                  <a:srgbClr val="000000"/>
                </a:solidFill>
                <a:latin typeface="Times New Roman" panose="02020603050405020304" pitchFamily="18" charset="0"/>
                <a:ea typeface="楷体_GB2312" pitchFamily="49" charset="-122"/>
              </a:rPr>
              <a:t>5</a:t>
            </a:r>
            <a:r>
              <a:rPr kumimoji="1" lang="zh-CN" altLang="en-US" sz="2400" b="1" dirty="0" smtClean="0">
                <a:solidFill>
                  <a:srgbClr val="000000"/>
                </a:solidFill>
                <a:latin typeface="Times New Roman" panose="02020603050405020304" pitchFamily="18" charset="0"/>
                <a:ea typeface="楷体_GB2312" pitchFamily="49" charset="-122"/>
              </a:rPr>
              <a:t>列元素的地址是</a:t>
            </a:r>
            <a:r>
              <a:rPr kumimoji="1" lang="zh-CN" altLang="en-US" sz="2400" b="1" u="sng" dirty="0">
                <a:solidFill>
                  <a:srgbClr val="000000"/>
                </a:solidFill>
                <a:latin typeface="Times New Roman" panose="02020603050405020304" pitchFamily="18" charset="0"/>
                <a:ea typeface="楷体_GB2312" pitchFamily="49" charset="-122"/>
              </a:rPr>
              <a:t>　　</a:t>
            </a:r>
            <a:r>
              <a:rPr kumimoji="1" lang="zh-CN" altLang="en-US" sz="2400" b="1" dirty="0" smtClean="0">
                <a:solidFill>
                  <a:srgbClr val="000000"/>
                </a:solidFill>
                <a:latin typeface="Times New Roman" panose="02020603050405020304" pitchFamily="18" charset="0"/>
                <a:ea typeface="楷体_GB2312" pitchFamily="49" charset="-122"/>
              </a:rPr>
              <a:t>。</a:t>
            </a:r>
            <a:r>
              <a:rPr kumimoji="1" lang="zh-CN" altLang="en-US" sz="2400" b="1" dirty="0">
                <a:solidFill>
                  <a:srgbClr val="000000"/>
                </a:solidFill>
                <a:latin typeface="Times New Roman" panose="02020603050405020304" pitchFamily="18" charset="0"/>
                <a:ea typeface="楷体_GB2312" pitchFamily="49" charset="-122"/>
              </a:rPr>
              <a:t>按行</a:t>
            </a:r>
            <a:r>
              <a:rPr kumimoji="1" lang="zh-CN" altLang="en-US" sz="2400" b="1" dirty="0" smtClean="0">
                <a:solidFill>
                  <a:srgbClr val="000000"/>
                </a:solidFill>
                <a:latin typeface="Times New Roman" panose="02020603050405020304" pitchFamily="18" charset="0"/>
                <a:ea typeface="楷体_GB2312" pitchFamily="49" charset="-122"/>
              </a:rPr>
              <a:t>序存储的</a:t>
            </a:r>
            <a:r>
              <a:rPr kumimoji="1" lang="en-US" altLang="zh-CN" sz="2400" b="1" dirty="0" smtClean="0">
                <a:solidFill>
                  <a:srgbClr val="000000"/>
                </a:solidFill>
                <a:latin typeface="Times New Roman" panose="02020603050405020304" pitchFamily="18" charset="0"/>
                <a:ea typeface="楷体_GB2312" pitchFamily="49" charset="-122"/>
              </a:rPr>
              <a:t>a[8</a:t>
            </a:r>
            <a:r>
              <a:rPr kumimoji="1" lang="en-US" altLang="zh-CN" sz="2400" b="1" dirty="0">
                <a:solidFill>
                  <a:srgbClr val="000000"/>
                </a:solidFill>
                <a:latin typeface="Times New Roman" panose="02020603050405020304" pitchFamily="18" charset="0"/>
                <a:ea typeface="楷体_GB2312" pitchFamily="49" charset="-122"/>
              </a:rPr>
              <a:t>][5]</a:t>
            </a:r>
            <a:r>
              <a:rPr kumimoji="1" lang="zh-CN" altLang="en-US" sz="2400" b="1" dirty="0">
                <a:solidFill>
                  <a:srgbClr val="000000"/>
                </a:solidFill>
                <a:latin typeface="Times New Roman" panose="02020603050405020304" pitchFamily="18" charset="0"/>
                <a:ea typeface="楷体_GB2312" pitchFamily="49" charset="-122"/>
              </a:rPr>
              <a:t>与按列</a:t>
            </a:r>
            <a:r>
              <a:rPr kumimoji="1" lang="zh-CN" altLang="en-US" sz="2400" b="1" dirty="0" smtClean="0">
                <a:solidFill>
                  <a:srgbClr val="000000"/>
                </a:solidFill>
                <a:latin typeface="Times New Roman" panose="02020603050405020304" pitchFamily="18" charset="0"/>
                <a:ea typeface="楷体_GB2312" pitchFamily="49" charset="-122"/>
              </a:rPr>
              <a:t>序存储的</a:t>
            </a:r>
            <a:r>
              <a:rPr kumimoji="1" lang="zh-CN" altLang="en-US" sz="2400" b="1" u="sng" dirty="0">
                <a:solidFill>
                  <a:srgbClr val="000000"/>
                </a:solidFill>
                <a:latin typeface="Times New Roman" panose="02020603050405020304" pitchFamily="18" charset="0"/>
                <a:ea typeface="楷体_GB2312" pitchFamily="49" charset="-122"/>
              </a:rPr>
              <a:t>　　　</a:t>
            </a:r>
            <a:r>
              <a:rPr kumimoji="1" lang="zh-CN" altLang="en-US" sz="2400" b="1" dirty="0">
                <a:solidFill>
                  <a:srgbClr val="000000"/>
                </a:solidFill>
                <a:latin typeface="Times New Roman" panose="02020603050405020304" pitchFamily="18" charset="0"/>
                <a:ea typeface="楷体_GB2312" pitchFamily="49" charset="-122"/>
              </a:rPr>
              <a:t>起始地址相同。</a:t>
            </a:r>
            <a:endParaRPr kumimoji="1" lang="zh-CN" altLang="en-US" sz="2400" b="1" dirty="0">
              <a:solidFill>
                <a:srgbClr val="000000"/>
              </a:solidFill>
              <a:latin typeface="Times New Roman" panose="02020603050405020304" pitchFamily="18" charset="0"/>
              <a:ea typeface="楷体_GB2312" pitchFamily="49" charset="-122"/>
            </a:endParaRPr>
          </a:p>
        </p:txBody>
      </p:sp>
      <p:sp>
        <p:nvSpPr>
          <p:cNvPr id="186374" name="Text Box 6"/>
          <p:cNvSpPr txBox="1">
            <a:spLocks noChangeArrowheads="1"/>
          </p:cNvSpPr>
          <p:nvPr/>
        </p:nvSpPr>
        <p:spPr bwMode="auto">
          <a:xfrm>
            <a:off x="251460" y="3573145"/>
            <a:ext cx="8613140" cy="1531620"/>
          </a:xfrm>
          <a:prstGeom prst="rect">
            <a:avLst/>
          </a:prstGeom>
          <a:solidFill>
            <a:srgbClr val="CCFFCC"/>
          </a:solidFill>
          <a:ln w="9525">
            <a:solidFill>
              <a:schemeClr val="tx2"/>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just" fontAlgn="base">
              <a:lnSpc>
                <a:spcPct val="90000"/>
              </a:lnSpc>
              <a:spcAft>
                <a:spcPct val="0"/>
              </a:spcAft>
              <a:buClr>
                <a:srgbClr val="703DFF"/>
              </a:buClr>
              <a:buSzPct val="60000"/>
              <a:buFont typeface="Wingdings" panose="05000000000000000000" pitchFamily="2" charset="2"/>
              <a:buNone/>
            </a:pPr>
            <a:r>
              <a:rPr kumimoji="1" lang="en-US" altLang="zh-CN" sz="2400" b="1" dirty="0">
                <a:solidFill>
                  <a:srgbClr val="000000"/>
                </a:solidFill>
                <a:latin typeface="Tahoma" panose="020B0604030504040204" pitchFamily="34" charset="0"/>
                <a:ea typeface="楷体_GB2312" pitchFamily="49" charset="-122"/>
              </a:rPr>
              <a:t>1</a:t>
            </a:r>
            <a:r>
              <a:rPr kumimoji="1" lang="zh-CN" altLang="en-US" sz="2400" b="1" dirty="0">
                <a:solidFill>
                  <a:srgbClr val="000000"/>
                </a:solidFill>
                <a:latin typeface="Tahoma" panose="020B0604030504040204" pitchFamily="34" charset="0"/>
                <a:ea typeface="楷体_GB2312" pitchFamily="49" charset="-122"/>
              </a:rPr>
              <a:t>（</a:t>
            </a:r>
            <a:r>
              <a:rPr kumimoji="1" lang="en-US" altLang="zh-CN" sz="2400" b="1" dirty="0">
                <a:solidFill>
                  <a:srgbClr val="000000"/>
                </a:solidFill>
                <a:latin typeface="Tahoma" panose="020B0604030504040204" pitchFamily="34" charset="0"/>
                <a:ea typeface="楷体_GB2312" pitchFamily="49" charset="-122"/>
              </a:rPr>
              <a:t>10-1+1</a:t>
            </a:r>
            <a:r>
              <a:rPr kumimoji="1" lang="zh-CN" altLang="en-US" sz="2400" b="1" dirty="0">
                <a:solidFill>
                  <a:srgbClr val="000000"/>
                </a:solidFill>
                <a:latin typeface="Tahoma" panose="020B0604030504040204" pitchFamily="34" charset="0"/>
                <a:ea typeface="楷体_GB2312" pitchFamily="49" charset="-122"/>
              </a:rPr>
              <a:t>）*（</a:t>
            </a:r>
            <a:r>
              <a:rPr kumimoji="1" lang="en-US" altLang="zh-CN" sz="2400" b="1" dirty="0">
                <a:solidFill>
                  <a:srgbClr val="000000"/>
                </a:solidFill>
                <a:latin typeface="Tahoma" panose="020B0604030504040204" pitchFamily="34" charset="0"/>
                <a:ea typeface="楷体_GB2312" pitchFamily="49" charset="-122"/>
              </a:rPr>
              <a:t>6-</a:t>
            </a:r>
            <a:r>
              <a:rPr kumimoji="1" lang="zh-CN" altLang="en-US" sz="2400" b="1" dirty="0">
                <a:solidFill>
                  <a:srgbClr val="000000"/>
                </a:solidFill>
                <a:latin typeface="Tahoma" panose="020B0604030504040204" pitchFamily="34" charset="0"/>
                <a:ea typeface="楷体_GB2312" pitchFamily="49" charset="-122"/>
              </a:rPr>
              <a:t>（</a:t>
            </a:r>
            <a:r>
              <a:rPr kumimoji="1" lang="en-US" altLang="zh-CN" sz="2400" b="1" dirty="0">
                <a:solidFill>
                  <a:srgbClr val="000000"/>
                </a:solidFill>
                <a:latin typeface="Tahoma" panose="020B0604030504040204" pitchFamily="34" charset="0"/>
                <a:ea typeface="楷体_GB2312" pitchFamily="49" charset="-122"/>
              </a:rPr>
              <a:t>-1</a:t>
            </a:r>
            <a:r>
              <a:rPr kumimoji="1" lang="zh-CN" altLang="en-US" sz="2400" b="1" dirty="0">
                <a:solidFill>
                  <a:srgbClr val="000000"/>
                </a:solidFill>
                <a:latin typeface="Tahoma" panose="020B0604030504040204" pitchFamily="34" charset="0"/>
                <a:ea typeface="楷体_GB2312" pitchFamily="49" charset="-122"/>
              </a:rPr>
              <a:t>）</a:t>
            </a:r>
            <a:r>
              <a:rPr kumimoji="1" lang="en-US" altLang="zh-CN" sz="2400" b="1" dirty="0">
                <a:solidFill>
                  <a:srgbClr val="000000"/>
                </a:solidFill>
                <a:latin typeface="Tahoma" panose="020B0604030504040204" pitchFamily="34" charset="0"/>
                <a:ea typeface="楷体_GB2312" pitchFamily="49" charset="-122"/>
              </a:rPr>
              <a:t>+1</a:t>
            </a:r>
            <a:r>
              <a:rPr kumimoji="1" lang="zh-CN" altLang="en-US" sz="2400" b="1" dirty="0">
                <a:solidFill>
                  <a:srgbClr val="000000"/>
                </a:solidFill>
                <a:latin typeface="Tahoma" panose="020B0604030504040204" pitchFamily="34" charset="0"/>
                <a:ea typeface="楷体_GB2312" pitchFamily="49" charset="-122"/>
              </a:rPr>
              <a:t>）*（</a:t>
            </a:r>
            <a:r>
              <a:rPr kumimoji="1" lang="en-US" altLang="zh-CN" sz="2400" b="1" dirty="0">
                <a:solidFill>
                  <a:srgbClr val="000000"/>
                </a:solidFill>
                <a:latin typeface="Tahoma" panose="020B0604030504040204" pitchFamily="34" charset="0"/>
                <a:ea typeface="楷体_GB2312" pitchFamily="49" charset="-122"/>
              </a:rPr>
              <a:t>3-0+1</a:t>
            </a:r>
            <a:r>
              <a:rPr kumimoji="1" lang="zh-CN" altLang="en-US" sz="2400" b="1" dirty="0">
                <a:solidFill>
                  <a:srgbClr val="000000"/>
                </a:solidFill>
                <a:latin typeface="Tahoma" panose="020B0604030504040204" pitchFamily="34" charset="0"/>
                <a:ea typeface="楷体_GB2312" pitchFamily="49" charset="-122"/>
              </a:rPr>
              <a:t>）</a:t>
            </a:r>
            <a:r>
              <a:rPr kumimoji="1" lang="en-US" altLang="zh-CN" sz="2400" b="1" dirty="0">
                <a:solidFill>
                  <a:srgbClr val="000000"/>
                </a:solidFill>
                <a:latin typeface="Tahoma" panose="020B0604030504040204" pitchFamily="34" charset="0"/>
                <a:ea typeface="楷体_GB2312" pitchFamily="49" charset="-122"/>
              </a:rPr>
              <a:t>=</a:t>
            </a:r>
            <a:r>
              <a:rPr kumimoji="1" lang="en-US" altLang="zh-CN" sz="2400" b="1" u="sng" dirty="0">
                <a:solidFill>
                  <a:srgbClr val="000000"/>
                </a:solidFill>
                <a:latin typeface="Tahoma" panose="020B0604030504040204" pitchFamily="34" charset="0"/>
                <a:ea typeface="楷体_GB2312" pitchFamily="49" charset="-122"/>
              </a:rPr>
              <a:t>320</a:t>
            </a:r>
            <a:endParaRPr kumimoji="1" lang="en-US" altLang="zh-CN" sz="2400" b="1" u="sng" dirty="0">
              <a:solidFill>
                <a:srgbClr val="000000"/>
              </a:solidFill>
              <a:latin typeface="Tahoma" panose="020B0604030504040204" pitchFamily="34" charset="0"/>
              <a:ea typeface="楷体_GB2312" pitchFamily="49" charset="-122"/>
            </a:endParaRPr>
          </a:p>
          <a:p>
            <a:pPr fontAlgn="base">
              <a:spcBef>
                <a:spcPct val="0"/>
              </a:spcBef>
              <a:spcAft>
                <a:spcPct val="0"/>
              </a:spcAft>
              <a:buFontTx/>
              <a:buNone/>
            </a:pPr>
            <a:r>
              <a:rPr kumimoji="1" lang="en-US" altLang="zh-CN" sz="2400" b="1" dirty="0">
                <a:solidFill>
                  <a:srgbClr val="000000"/>
                </a:solidFill>
                <a:latin typeface="Tahoma" panose="020B0604030504040204" pitchFamily="34" charset="0"/>
                <a:ea typeface="楷体_GB2312" pitchFamily="49" charset="-122"/>
              </a:rPr>
              <a:t>2  LOC</a:t>
            </a:r>
            <a:r>
              <a:rPr kumimoji="1" lang="zh-CN" altLang="en-US" sz="2400" b="1" dirty="0">
                <a:solidFill>
                  <a:srgbClr val="000000"/>
                </a:solidFill>
                <a:latin typeface="Tahoma" panose="020B0604030504040204" pitchFamily="34" charset="0"/>
                <a:ea typeface="楷体_GB2312" pitchFamily="49" charset="-122"/>
              </a:rPr>
              <a:t>（</a:t>
            </a:r>
            <a:r>
              <a:rPr kumimoji="1" lang="en-US" altLang="zh-CN" sz="2400" b="1" dirty="0">
                <a:solidFill>
                  <a:srgbClr val="000000"/>
                </a:solidFill>
                <a:latin typeface="Tahoma" panose="020B0604030504040204" pitchFamily="34" charset="0"/>
                <a:ea typeface="楷体_GB2312" pitchFamily="49" charset="-122"/>
              </a:rPr>
              <a:t>M[2][4][2]</a:t>
            </a:r>
            <a:r>
              <a:rPr kumimoji="1" lang="zh-CN" altLang="en-US" sz="2400" b="1" dirty="0">
                <a:solidFill>
                  <a:srgbClr val="000000"/>
                </a:solidFill>
                <a:latin typeface="Tahoma" panose="020B0604030504040204" pitchFamily="34" charset="0"/>
                <a:ea typeface="楷体_GB2312" pitchFamily="49" charset="-122"/>
              </a:rPr>
              <a:t>）</a:t>
            </a:r>
            <a:r>
              <a:rPr kumimoji="1" lang="en-US" altLang="zh-CN" sz="2400" b="1" dirty="0">
                <a:solidFill>
                  <a:srgbClr val="000000"/>
                </a:solidFill>
                <a:latin typeface="Tahoma" panose="020B0604030504040204" pitchFamily="34" charset="0"/>
                <a:ea typeface="楷体_GB2312" pitchFamily="49" charset="-122"/>
              </a:rPr>
              <a:t>=1000+[</a:t>
            </a:r>
            <a:r>
              <a:rPr kumimoji="1" lang="zh-CN" altLang="en-US" sz="2400" b="1" dirty="0">
                <a:solidFill>
                  <a:srgbClr val="000000"/>
                </a:solidFill>
                <a:latin typeface="Tahoma" panose="020B0604030504040204" pitchFamily="34" charset="0"/>
                <a:ea typeface="楷体_GB2312" pitchFamily="49" charset="-122"/>
              </a:rPr>
              <a:t>（</a:t>
            </a:r>
            <a:r>
              <a:rPr kumimoji="1" lang="en-US" altLang="zh-CN" sz="2400" b="1" dirty="0">
                <a:solidFill>
                  <a:srgbClr val="000000"/>
                </a:solidFill>
                <a:latin typeface="Tahoma" panose="020B0604030504040204" pitchFamily="34" charset="0"/>
                <a:ea typeface="楷体_GB2312" pitchFamily="49" charset="-122"/>
              </a:rPr>
              <a:t>i-1</a:t>
            </a:r>
            <a:r>
              <a:rPr kumimoji="1" lang="zh-CN" altLang="en-US" sz="2400" b="1" dirty="0">
                <a:solidFill>
                  <a:srgbClr val="000000"/>
                </a:solidFill>
                <a:latin typeface="Tahoma" panose="020B0604030504040204" pitchFamily="34" charset="0"/>
                <a:ea typeface="楷体_GB2312" pitchFamily="49" charset="-122"/>
              </a:rPr>
              <a:t>）*</a:t>
            </a:r>
            <a:r>
              <a:rPr kumimoji="1" lang="en-US" altLang="zh-CN" sz="2400" b="1" dirty="0">
                <a:solidFill>
                  <a:srgbClr val="000000"/>
                </a:solidFill>
                <a:latin typeface="Tahoma" panose="020B0604030504040204" pitchFamily="34" charset="0"/>
                <a:ea typeface="楷体_GB2312" pitchFamily="49" charset="-122"/>
              </a:rPr>
              <a:t>b2*b3+(j-</a:t>
            </a:r>
            <a:r>
              <a:rPr kumimoji="1" lang="en-US" altLang="zh-CN" sz="2400" b="1" dirty="0" smtClean="0">
                <a:solidFill>
                  <a:srgbClr val="000000"/>
                </a:solidFill>
                <a:latin typeface="Tahoma" panose="020B0604030504040204" pitchFamily="34" charset="0"/>
                <a:ea typeface="楷体_GB2312" pitchFamily="49" charset="-122"/>
              </a:rPr>
              <a:t>(-1)) *</a:t>
            </a:r>
            <a:r>
              <a:rPr kumimoji="1" lang="en-US" altLang="zh-CN" sz="2400" b="1" dirty="0">
                <a:solidFill>
                  <a:srgbClr val="000000"/>
                </a:solidFill>
                <a:latin typeface="Tahoma" panose="020B0604030504040204" pitchFamily="34" charset="0"/>
                <a:ea typeface="楷体_GB2312" pitchFamily="49" charset="-122"/>
              </a:rPr>
              <a:t>b3+k]*l</a:t>
            </a:r>
            <a:endParaRPr kumimoji="1" lang="en-US" altLang="zh-CN" sz="2400" b="1" dirty="0">
              <a:solidFill>
                <a:srgbClr val="000000"/>
              </a:solidFill>
              <a:latin typeface="Tahoma" panose="020B0604030504040204" pitchFamily="34" charset="0"/>
              <a:ea typeface="楷体_GB2312" pitchFamily="49" charset="-122"/>
            </a:endParaRPr>
          </a:p>
          <a:p>
            <a:pPr fontAlgn="base">
              <a:spcBef>
                <a:spcPct val="0"/>
              </a:spcBef>
              <a:spcAft>
                <a:spcPct val="0"/>
              </a:spcAft>
              <a:buFontTx/>
              <a:buNone/>
            </a:pPr>
            <a:r>
              <a:rPr kumimoji="1" lang="en-US" altLang="zh-CN" sz="2400" b="1" dirty="0">
                <a:solidFill>
                  <a:srgbClr val="000000"/>
                </a:solidFill>
                <a:latin typeface="Tahoma" panose="020B0604030504040204" pitchFamily="34" charset="0"/>
                <a:ea typeface="楷体_GB2312" pitchFamily="49" charset="-122"/>
              </a:rPr>
              <a:t>=1000+[32*(2-1)+4*(4+1)+2]*3=</a:t>
            </a:r>
            <a:r>
              <a:rPr kumimoji="1" lang="en-US" altLang="zh-CN" sz="2400" b="1" u="sng" dirty="0">
                <a:solidFill>
                  <a:srgbClr val="000000"/>
                </a:solidFill>
                <a:latin typeface="Tahoma" panose="020B0604030504040204" pitchFamily="34" charset="0"/>
                <a:ea typeface="楷体_GB2312" pitchFamily="49" charset="-122"/>
              </a:rPr>
              <a:t>1162</a:t>
            </a:r>
            <a:endParaRPr kumimoji="1" lang="en-US" altLang="zh-CN" sz="2400" b="1" dirty="0">
              <a:solidFill>
                <a:srgbClr val="000000"/>
              </a:solidFill>
              <a:latin typeface="Tahoma" panose="020B0604030504040204" pitchFamily="34" charset="0"/>
              <a:ea typeface="楷体_GB2312" pitchFamily="49" charset="-122"/>
            </a:endParaRPr>
          </a:p>
        </p:txBody>
      </p:sp>
      <p:sp>
        <p:nvSpPr>
          <p:cNvPr id="186375" name="Rectangle 7"/>
          <p:cNvSpPr>
            <a:spLocks noChangeArrowheads="1"/>
          </p:cNvSpPr>
          <p:nvPr/>
        </p:nvSpPr>
        <p:spPr bwMode="auto">
          <a:xfrm>
            <a:off x="251460" y="3933190"/>
            <a:ext cx="8613140" cy="1972945"/>
          </a:xfrm>
          <a:prstGeom prst="rect">
            <a:avLst/>
          </a:prstGeom>
          <a:solidFill>
            <a:srgbClr val="CCFFCC"/>
          </a:solidFill>
          <a:ln w="9525">
            <a:solidFill>
              <a:schemeClr val="tx2"/>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just" fontAlgn="base">
              <a:lnSpc>
                <a:spcPct val="90000"/>
              </a:lnSpc>
              <a:spcAft>
                <a:spcPct val="0"/>
              </a:spcAft>
              <a:buClr>
                <a:srgbClr val="703DFF"/>
              </a:buClr>
              <a:buSzPct val="60000"/>
              <a:buNone/>
            </a:pPr>
            <a:r>
              <a:rPr kumimoji="1" lang="en-US" altLang="zh-CN" sz="2400" b="1" dirty="0">
                <a:solidFill>
                  <a:srgbClr val="000000"/>
                </a:solidFill>
                <a:latin typeface="Tahoma" panose="020B0604030504040204" pitchFamily="34" charset="0"/>
                <a:ea typeface="楷体_GB2312" pitchFamily="49" charset="-122"/>
              </a:rPr>
              <a:t>1.  </a:t>
            </a:r>
            <a:r>
              <a:rPr kumimoji="1" lang="en-US" altLang="zh-CN" sz="2400" b="1" dirty="0" smtClean="0">
                <a:solidFill>
                  <a:srgbClr val="000000"/>
                </a:solidFill>
                <a:latin typeface="Tahoma" panose="020B0604030504040204" pitchFamily="34" charset="0"/>
                <a:ea typeface="楷体_GB2312" pitchFamily="49" charset="-122"/>
              </a:rPr>
              <a:t>9*10*6=</a:t>
            </a:r>
            <a:r>
              <a:rPr kumimoji="1" lang="en-US" altLang="zh-CN" sz="2400" b="1" u="sng" dirty="0">
                <a:solidFill>
                  <a:srgbClr val="000000"/>
                </a:solidFill>
                <a:latin typeface="Tahoma" panose="020B0604030504040204" pitchFamily="34" charset="0"/>
                <a:ea typeface="楷体_GB2312" pitchFamily="49" charset="-122"/>
              </a:rPr>
              <a:t>540</a:t>
            </a:r>
            <a:endParaRPr kumimoji="1" lang="en-US" altLang="zh-CN" sz="2400" b="1" u="sng" dirty="0">
              <a:solidFill>
                <a:srgbClr val="000000"/>
              </a:solidFill>
              <a:latin typeface="Tahoma" panose="020B0604030504040204" pitchFamily="34" charset="0"/>
              <a:ea typeface="楷体_GB2312" pitchFamily="49" charset="-122"/>
            </a:endParaRPr>
          </a:p>
          <a:p>
            <a:pPr algn="just" fontAlgn="base">
              <a:lnSpc>
                <a:spcPct val="90000"/>
              </a:lnSpc>
              <a:spcAft>
                <a:spcPct val="0"/>
              </a:spcAft>
              <a:buClr>
                <a:srgbClr val="703DFF"/>
              </a:buClr>
              <a:buSzPct val="60000"/>
              <a:buFont typeface="Wingdings" panose="05000000000000000000" pitchFamily="2" charset="2"/>
              <a:buNone/>
            </a:pPr>
            <a:r>
              <a:rPr kumimoji="1" lang="en-US" altLang="zh-CN" sz="2400" b="1" dirty="0">
                <a:solidFill>
                  <a:srgbClr val="000000"/>
                </a:solidFill>
                <a:latin typeface="Tahoma" panose="020B0604030504040204" pitchFamily="34" charset="0"/>
                <a:ea typeface="楷体_GB2312" pitchFamily="49" charset="-122"/>
              </a:rPr>
              <a:t>2.  LOC(a[8][5</a:t>
            </a:r>
            <a:r>
              <a:rPr kumimoji="1" lang="en-US" altLang="zh-CN" sz="2400" b="1" dirty="0" smtClean="0">
                <a:solidFill>
                  <a:srgbClr val="000000"/>
                </a:solidFill>
                <a:latin typeface="Tahoma" panose="020B0604030504040204" pitchFamily="34" charset="0"/>
                <a:ea typeface="楷体_GB2312" pitchFamily="49" charset="-122"/>
              </a:rPr>
              <a:t>])=a</a:t>
            </a:r>
            <a:r>
              <a:rPr kumimoji="1" lang="en-US" altLang="zh-CN" sz="2400" b="1" dirty="0">
                <a:solidFill>
                  <a:srgbClr val="000000"/>
                </a:solidFill>
                <a:latin typeface="Tahoma" panose="020B0604030504040204" pitchFamily="34" charset="0"/>
                <a:ea typeface="楷体_GB2312" pitchFamily="49" charset="-122"/>
              </a:rPr>
              <a:t>+(8*10+4)*</a:t>
            </a:r>
            <a:r>
              <a:rPr kumimoji="1" lang="en-US" altLang="zh-CN" sz="2400" b="1" dirty="0" smtClean="0">
                <a:solidFill>
                  <a:srgbClr val="000000"/>
                </a:solidFill>
                <a:latin typeface="Tahoma" panose="020B0604030504040204" pitchFamily="34" charset="0"/>
                <a:ea typeface="楷体_GB2312" pitchFamily="49" charset="-122"/>
              </a:rPr>
              <a:t>6=</a:t>
            </a:r>
            <a:r>
              <a:rPr kumimoji="1" lang="en-US" altLang="zh-CN" sz="2400" b="1" u="sng" dirty="0" smtClean="0">
                <a:solidFill>
                  <a:srgbClr val="000000"/>
                </a:solidFill>
                <a:latin typeface="Tahoma" panose="020B0604030504040204" pitchFamily="34" charset="0"/>
                <a:ea typeface="楷体_GB2312" pitchFamily="49" charset="-122"/>
              </a:rPr>
              <a:t>a+504</a:t>
            </a:r>
            <a:endParaRPr kumimoji="1" lang="zh-CN" altLang="en-US" sz="2400" b="1" dirty="0">
              <a:solidFill>
                <a:srgbClr val="000000"/>
              </a:solidFill>
              <a:latin typeface="Tahoma" panose="020B0604030504040204" pitchFamily="34" charset="0"/>
              <a:ea typeface="楷体_GB2312" pitchFamily="49" charset="-122"/>
            </a:endParaRPr>
          </a:p>
          <a:p>
            <a:pPr algn="just" fontAlgn="base">
              <a:lnSpc>
                <a:spcPct val="90000"/>
              </a:lnSpc>
              <a:spcAft>
                <a:spcPct val="0"/>
              </a:spcAft>
              <a:buClr>
                <a:srgbClr val="703DFF"/>
              </a:buClr>
              <a:buSzPct val="60000"/>
              <a:buFont typeface="Wingdings" panose="05000000000000000000" pitchFamily="2" charset="2"/>
              <a:buNone/>
            </a:pPr>
            <a:r>
              <a:rPr kumimoji="1" lang="en-US" altLang="zh-CN" sz="2400" b="1" dirty="0" smtClean="0">
                <a:solidFill>
                  <a:srgbClr val="000000"/>
                </a:solidFill>
                <a:latin typeface="Tahoma" panose="020B0604030504040204" pitchFamily="34" charset="0"/>
                <a:ea typeface="楷体_GB2312" pitchFamily="49" charset="-122"/>
              </a:rPr>
              <a:t>LOC(a[</a:t>
            </a:r>
            <a:r>
              <a:rPr kumimoji="1" lang="en-US" altLang="zh-CN" sz="2400" b="1" dirty="0" err="1" smtClean="0">
                <a:solidFill>
                  <a:srgbClr val="000000"/>
                </a:solidFill>
                <a:latin typeface="Tahoma" panose="020B0604030504040204" pitchFamily="34" charset="0"/>
                <a:ea typeface="楷体_GB2312" pitchFamily="49" charset="-122"/>
              </a:rPr>
              <a:t>i</a:t>
            </a:r>
            <a:r>
              <a:rPr kumimoji="1" lang="en-US" altLang="zh-CN" sz="2400" b="1" dirty="0" smtClean="0">
                <a:solidFill>
                  <a:srgbClr val="000000"/>
                </a:solidFill>
                <a:latin typeface="Tahoma" panose="020B0604030504040204" pitchFamily="34" charset="0"/>
                <a:ea typeface="楷体_GB2312" pitchFamily="49" charset="-122"/>
              </a:rPr>
              <a:t>][j])=a+((j-1)*9+i)*6</a:t>
            </a:r>
            <a:endParaRPr kumimoji="1" lang="en-US" altLang="zh-CN" sz="2400" b="1" dirty="0" smtClean="0">
              <a:solidFill>
                <a:srgbClr val="000000"/>
              </a:solidFill>
              <a:latin typeface="Tahoma" panose="020B0604030504040204" pitchFamily="34" charset="0"/>
              <a:ea typeface="楷体_GB2312" pitchFamily="49" charset="-122"/>
            </a:endParaRPr>
          </a:p>
          <a:p>
            <a:pPr algn="just" fontAlgn="base">
              <a:lnSpc>
                <a:spcPct val="90000"/>
              </a:lnSpc>
              <a:spcAft>
                <a:spcPct val="0"/>
              </a:spcAft>
              <a:buClr>
                <a:srgbClr val="703DFF"/>
              </a:buClr>
              <a:buSzPct val="60000"/>
              <a:buNone/>
            </a:pPr>
            <a:r>
              <a:rPr kumimoji="1" lang="en-US" altLang="zh-CN" sz="2400" b="1" dirty="0" smtClean="0">
                <a:solidFill>
                  <a:srgbClr val="000000"/>
                </a:solidFill>
                <a:latin typeface="Tahoma" panose="020B0604030504040204" pitchFamily="34" charset="0"/>
                <a:ea typeface="楷体_GB2312" pitchFamily="49" charset="-122"/>
              </a:rPr>
              <a:t>((</a:t>
            </a:r>
            <a:r>
              <a:rPr kumimoji="1" lang="en-US" altLang="zh-CN" sz="2400" b="1" dirty="0">
                <a:solidFill>
                  <a:srgbClr val="000000"/>
                </a:solidFill>
                <a:latin typeface="Tahoma" panose="020B0604030504040204" pitchFamily="34" charset="0"/>
                <a:ea typeface="楷体_GB2312" pitchFamily="49" charset="-122"/>
              </a:rPr>
              <a:t>j-1)*9+i)*</a:t>
            </a:r>
            <a:r>
              <a:rPr kumimoji="1" lang="en-US" altLang="zh-CN" sz="2400" b="1" dirty="0" smtClean="0">
                <a:solidFill>
                  <a:srgbClr val="000000"/>
                </a:solidFill>
                <a:latin typeface="Tahoma" panose="020B0604030504040204" pitchFamily="34" charset="0"/>
                <a:ea typeface="楷体_GB2312" pitchFamily="49" charset="-122"/>
              </a:rPr>
              <a:t>6=504 -----</a:t>
            </a:r>
            <a:r>
              <a:rPr kumimoji="1" lang="en-US" altLang="zh-CN" sz="2400" b="1" dirty="0" smtClean="0">
                <a:solidFill>
                  <a:srgbClr val="000000"/>
                </a:solidFill>
                <a:latin typeface="Tahoma" panose="020B0604030504040204" pitchFamily="34" charset="0"/>
                <a:ea typeface="楷体_GB2312" pitchFamily="49" charset="-122"/>
                <a:sym typeface="Wingdings" panose="05000000000000000000" pitchFamily="2" charset="2"/>
              </a:rPr>
              <a:t></a:t>
            </a:r>
            <a:r>
              <a:rPr kumimoji="1" lang="en-US" altLang="zh-CN" sz="2400" b="1" dirty="0">
                <a:solidFill>
                  <a:srgbClr val="000000"/>
                </a:solidFill>
                <a:latin typeface="Tahoma" panose="020B0604030504040204" pitchFamily="34" charset="0"/>
                <a:ea typeface="楷体_GB2312" pitchFamily="49" charset="-122"/>
              </a:rPr>
              <a:t> </a:t>
            </a:r>
            <a:r>
              <a:rPr kumimoji="1" lang="en-US" altLang="zh-CN" sz="2400" b="1" dirty="0" smtClean="0">
                <a:solidFill>
                  <a:srgbClr val="000000"/>
                </a:solidFill>
                <a:latin typeface="Tahoma" panose="020B0604030504040204" pitchFamily="34" charset="0"/>
                <a:ea typeface="楷体_GB2312" pitchFamily="49" charset="-122"/>
              </a:rPr>
              <a:t>(</a:t>
            </a:r>
            <a:r>
              <a:rPr kumimoji="1" lang="en-US" altLang="zh-CN" sz="2400" b="1" dirty="0">
                <a:solidFill>
                  <a:srgbClr val="000000"/>
                </a:solidFill>
                <a:latin typeface="Tahoma" panose="020B0604030504040204" pitchFamily="34" charset="0"/>
                <a:ea typeface="楷体_GB2312" pitchFamily="49" charset="-122"/>
              </a:rPr>
              <a:t>j-1)*</a:t>
            </a:r>
            <a:r>
              <a:rPr kumimoji="1" lang="en-US" altLang="zh-CN" sz="2400" b="1" dirty="0" smtClean="0">
                <a:solidFill>
                  <a:srgbClr val="000000"/>
                </a:solidFill>
                <a:latin typeface="Tahoma" panose="020B0604030504040204" pitchFamily="34" charset="0"/>
                <a:ea typeface="楷体_GB2312" pitchFamily="49" charset="-122"/>
              </a:rPr>
              <a:t>9+i=84</a:t>
            </a:r>
            <a:r>
              <a:rPr kumimoji="1" lang="en-US" altLang="zh-CN" sz="2400" b="1" dirty="0">
                <a:solidFill>
                  <a:srgbClr val="000000"/>
                </a:solidFill>
                <a:latin typeface="Tahoma" panose="020B0604030504040204" pitchFamily="34" charset="0"/>
                <a:ea typeface="楷体_GB2312" pitchFamily="49" charset="-122"/>
              </a:rPr>
              <a:t> -----</a:t>
            </a:r>
            <a:r>
              <a:rPr kumimoji="1" lang="en-US" altLang="zh-CN" sz="2400" b="1" dirty="0" smtClean="0">
                <a:solidFill>
                  <a:srgbClr val="000000"/>
                </a:solidFill>
                <a:latin typeface="Tahoma" panose="020B0604030504040204" pitchFamily="34" charset="0"/>
                <a:ea typeface="楷体_GB2312" pitchFamily="49" charset="-122"/>
                <a:sym typeface="Wingdings" panose="05000000000000000000" pitchFamily="2" charset="2"/>
              </a:rPr>
              <a:t></a:t>
            </a:r>
            <a:r>
              <a:rPr kumimoji="1" lang="en-US" altLang="zh-CN" sz="2400" b="1" dirty="0" err="1" smtClean="0">
                <a:solidFill>
                  <a:srgbClr val="000000"/>
                </a:solidFill>
                <a:latin typeface="Tahoma" panose="020B0604030504040204" pitchFamily="34" charset="0"/>
                <a:ea typeface="楷体_GB2312" pitchFamily="49" charset="-122"/>
                <a:sym typeface="Wingdings" panose="05000000000000000000" pitchFamily="2" charset="2"/>
              </a:rPr>
              <a:t>i</a:t>
            </a:r>
            <a:r>
              <a:rPr kumimoji="1" lang="en-US" altLang="zh-CN" sz="2400" b="1" dirty="0" smtClean="0">
                <a:solidFill>
                  <a:srgbClr val="000000"/>
                </a:solidFill>
                <a:latin typeface="Tahoma" panose="020B0604030504040204" pitchFamily="34" charset="0"/>
                <a:ea typeface="楷体_GB2312" pitchFamily="49" charset="-122"/>
                <a:sym typeface="Wingdings" panose="05000000000000000000" pitchFamily="2" charset="2"/>
              </a:rPr>
              <a:t>=3, j=10</a:t>
            </a:r>
            <a:endParaRPr kumimoji="1" lang="en-US" altLang="zh-CN" sz="2400" b="1" dirty="0">
              <a:solidFill>
                <a:srgbClr val="000000"/>
              </a:solidFill>
              <a:latin typeface="Tahoma" panose="020B060403050404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375"/>
                                        </p:tgtEl>
                                        <p:attrNameLst>
                                          <p:attrName>style.visibility</p:attrName>
                                        </p:attrNameLst>
                                      </p:cBhvr>
                                      <p:to>
                                        <p:strVal val="visible"/>
                                      </p:to>
                                    </p:set>
                                  </p:childTnLst>
                                </p:cTn>
                              </p:par>
                              <p:par>
                                <p:cTn id="11" presetID="1" presetClass="exit" presetSubtype="0" fill="hold" grpId="2" nodeType="withEffect">
                                  <p:stCondLst>
                                    <p:cond delay="0"/>
                                  </p:stCondLst>
                                  <p:childTnLst>
                                    <p:set>
                                      <p:cBhvr>
                                        <p:cTn id="12" dur="1" fill="hold">
                                          <p:stCondLst>
                                            <p:cond delay="0"/>
                                          </p:stCondLst>
                                        </p:cTn>
                                        <p:tgtEl>
                                          <p:spTgt spid="1863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4" grpId="0" bldLvl="0" animBg="1"/>
      <p:bldP spid="186374" grpId="1" animBg="1"/>
      <p:bldP spid="186375" grpId="0" bldLvl="0" animBg="1"/>
      <p:bldP spid="186375" grpId="1" animBg="1"/>
      <p:bldP spid="186374" grpId="2"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p:txBody>
          <a:bodyPr vert="horz" wrap="square" lIns="91440" tIns="45720" rIns="91440" bIns="45720" anchor="ctr" anchorCtr="0"/>
          <a:p>
            <a:pPr eaLnBrk="1" hangingPunct="1"/>
            <a:r>
              <a:rPr lang="en-US" altLang="zh-CN" dirty="0">
                <a:ea typeface="等线" panose="02010600030101010101" pitchFamily="2" charset="-122"/>
              </a:rPr>
              <a:t>5.2 </a:t>
            </a:r>
            <a:r>
              <a:rPr lang="zh-CN" altLang="en-US" dirty="0">
                <a:ea typeface="等线" panose="02010600030101010101" pitchFamily="2" charset="-122"/>
              </a:rPr>
              <a:t>数组的顺序表示和实现</a:t>
            </a:r>
            <a:endParaRPr lang="zh-CN" altLang="en-US" dirty="0">
              <a:ea typeface="等线" panose="02010600030101010101" pitchFamily="2" charset="-122"/>
            </a:endParaRPr>
          </a:p>
        </p:txBody>
      </p:sp>
      <p:sp>
        <p:nvSpPr>
          <p:cNvPr id="60419" name="Rectangle 3"/>
          <p:cNvSpPr>
            <a:spLocks noGrp="1"/>
          </p:cNvSpPr>
          <p:nvPr>
            <p:ph idx="1"/>
          </p:nvPr>
        </p:nvSpPr>
        <p:spPr/>
        <p:txBody>
          <a:bodyPr vert="horz" wrap="square" lIns="91440" tIns="45720" rIns="91440" bIns="45720" anchor="t" anchorCtr="0"/>
          <a:p>
            <a:pPr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a:t>
            </a:r>
            <a:r>
              <a:rPr lang="zh-CN" altLang="en-US" sz="2400" b="1" dirty="0">
                <a:solidFill>
                  <a:srgbClr val="0A0A0E"/>
                </a:solidFill>
                <a:latin typeface="Times New Roman" panose="02020603050405020304" pitchFamily="18" charset="0"/>
                <a:ea typeface="等线" panose="02010600030101010101" pitchFamily="2" charset="-122"/>
              </a:rPr>
              <a:t>数组的顺序存储表示</a:t>
            </a:r>
            <a:r>
              <a:rPr lang="en-US" altLang="zh-CN" sz="2400" b="1" dirty="0">
                <a:solidFill>
                  <a:srgbClr val="0A0A0E"/>
                </a:solidFill>
                <a:latin typeface="Times New Roman" panose="02020603050405020304" pitchFamily="18" charset="0"/>
                <a:ea typeface="等线" panose="02010600030101010101" pitchFamily="2" charset="-122"/>
              </a:rPr>
              <a:t>------------</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#define MAX_ARRAY_DIM 8</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typedef  struct {</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	ElemType	*base;		//</a:t>
            </a:r>
            <a:r>
              <a:rPr lang="zh-CN" altLang="en-US" sz="2400" b="1" dirty="0">
                <a:solidFill>
                  <a:srgbClr val="0A0A0E"/>
                </a:solidFill>
                <a:latin typeface="Times New Roman" panose="02020603050405020304" pitchFamily="18" charset="0"/>
                <a:ea typeface="等线" panose="02010600030101010101" pitchFamily="2" charset="-122"/>
              </a:rPr>
              <a:t>存储空间基址</a:t>
            </a:r>
            <a:endParaRPr lang="zh-CN" altLang="en-US" sz="2400" b="1" dirty="0">
              <a:solidFill>
                <a:srgbClr val="0A0A0E"/>
              </a:solidFill>
              <a:latin typeface="Times New Roman" panose="02020603050405020304" pitchFamily="18" charset="0"/>
              <a:ea typeface="等线" panose="02010600030101010101" pitchFamily="2" charset="-122"/>
            </a:endParaRPr>
          </a:p>
          <a:p>
            <a:pPr eaLnBrk="1" hangingPunct="1">
              <a:spcBef>
                <a:spcPct val="50000"/>
              </a:spcBef>
              <a:buNone/>
            </a:pPr>
            <a:r>
              <a:rPr lang="zh-CN" altLang="en-US" sz="2400" b="1" dirty="0">
                <a:solidFill>
                  <a:srgbClr val="0A0A0E"/>
                </a:solidFill>
                <a:latin typeface="Times New Roman" panose="02020603050405020304" pitchFamily="18" charset="0"/>
                <a:ea typeface="等线" panose="02010600030101010101" pitchFamily="2" charset="-122"/>
              </a:rPr>
              <a:t>	</a:t>
            </a:r>
            <a:r>
              <a:rPr lang="en-US" altLang="zh-CN" sz="2400" b="1" dirty="0">
                <a:solidFill>
                  <a:srgbClr val="0A0A0E"/>
                </a:solidFill>
                <a:latin typeface="Times New Roman" panose="02020603050405020304" pitchFamily="18" charset="0"/>
                <a:ea typeface="等线" panose="02010600030101010101" pitchFamily="2" charset="-122"/>
              </a:rPr>
              <a:t>int	dim;		            //</a:t>
            </a:r>
            <a:r>
              <a:rPr lang="zh-CN" altLang="en-US" sz="2400" b="1" dirty="0">
                <a:solidFill>
                  <a:srgbClr val="0A0A0E"/>
                </a:solidFill>
                <a:latin typeface="Times New Roman" panose="02020603050405020304" pitchFamily="18" charset="0"/>
                <a:ea typeface="等线" panose="02010600030101010101" pitchFamily="2" charset="-122"/>
              </a:rPr>
              <a:t>数组维数</a:t>
            </a:r>
            <a:endParaRPr lang="zh-CN" altLang="en-US" sz="2400" b="1" dirty="0">
              <a:solidFill>
                <a:srgbClr val="0A0A0E"/>
              </a:solidFill>
              <a:latin typeface="Times New Roman" panose="02020603050405020304" pitchFamily="18" charset="0"/>
              <a:ea typeface="等线" panose="02010600030101010101" pitchFamily="2" charset="-122"/>
            </a:endParaRPr>
          </a:p>
          <a:p>
            <a:pPr eaLnBrk="1" hangingPunct="1">
              <a:spcBef>
                <a:spcPct val="50000"/>
              </a:spcBef>
              <a:buNone/>
            </a:pPr>
            <a:r>
              <a:rPr lang="zh-CN" altLang="en-US" sz="2400" b="1" dirty="0">
                <a:solidFill>
                  <a:srgbClr val="0A0A0E"/>
                </a:solidFill>
                <a:latin typeface="Times New Roman" panose="02020603050405020304" pitchFamily="18" charset="0"/>
                <a:ea typeface="等线" panose="02010600030101010101" pitchFamily="2" charset="-122"/>
              </a:rPr>
              <a:t>	</a:t>
            </a:r>
            <a:r>
              <a:rPr lang="en-US" altLang="zh-CN" sz="2400" b="1" dirty="0">
                <a:solidFill>
                  <a:srgbClr val="0A0A0E"/>
                </a:solidFill>
                <a:latin typeface="Times New Roman" panose="02020603050405020304" pitchFamily="18" charset="0"/>
                <a:ea typeface="等线" panose="02010600030101010101" pitchFamily="2" charset="-122"/>
              </a:rPr>
              <a:t>int	*bounds;		//</a:t>
            </a:r>
            <a:r>
              <a:rPr lang="zh-CN" altLang="en-US" sz="2400" b="1" dirty="0">
                <a:solidFill>
                  <a:srgbClr val="0A0A0E"/>
                </a:solidFill>
                <a:latin typeface="Times New Roman" panose="02020603050405020304" pitchFamily="18" charset="0"/>
                <a:ea typeface="等线" panose="02010600030101010101" pitchFamily="2" charset="-122"/>
              </a:rPr>
              <a:t>数组维界基址</a:t>
            </a:r>
            <a:endParaRPr lang="zh-CN" altLang="en-US" sz="2400" b="1" dirty="0">
              <a:solidFill>
                <a:srgbClr val="0A0A0E"/>
              </a:solidFill>
              <a:latin typeface="Times New Roman" panose="02020603050405020304" pitchFamily="18" charset="0"/>
              <a:ea typeface="等线" panose="02010600030101010101" pitchFamily="2" charset="-122"/>
            </a:endParaRPr>
          </a:p>
          <a:p>
            <a:pPr eaLnBrk="1" hangingPunct="1">
              <a:spcBef>
                <a:spcPct val="50000"/>
              </a:spcBef>
              <a:buNone/>
            </a:pPr>
            <a:r>
              <a:rPr lang="zh-CN" altLang="en-US" sz="2400" b="1" dirty="0">
                <a:solidFill>
                  <a:srgbClr val="0A0A0E"/>
                </a:solidFill>
                <a:latin typeface="Times New Roman" panose="02020603050405020304" pitchFamily="18" charset="0"/>
                <a:ea typeface="等线" panose="02010600030101010101" pitchFamily="2" charset="-122"/>
              </a:rPr>
              <a:t>	</a:t>
            </a:r>
            <a:r>
              <a:rPr lang="en-US" altLang="zh-CN" sz="2400" b="1" dirty="0">
                <a:solidFill>
                  <a:srgbClr val="0A0A0E"/>
                </a:solidFill>
                <a:latin typeface="Times New Roman" panose="02020603050405020304" pitchFamily="18" charset="0"/>
                <a:ea typeface="等线" panose="02010600030101010101" pitchFamily="2" charset="-122"/>
              </a:rPr>
              <a:t>int	*constants;	            //</a:t>
            </a:r>
            <a:r>
              <a:rPr lang="zh-CN" altLang="en-US" sz="2400" b="1" dirty="0">
                <a:solidFill>
                  <a:srgbClr val="0A0A0E"/>
                </a:solidFill>
                <a:latin typeface="Times New Roman" panose="02020603050405020304" pitchFamily="18" charset="0"/>
                <a:ea typeface="等线" panose="02010600030101010101" pitchFamily="2" charset="-122"/>
              </a:rPr>
              <a:t>数组映象函数常量</a:t>
            </a:r>
            <a:r>
              <a:rPr lang="en-US" altLang="zh-CN" sz="2400" b="1" dirty="0">
                <a:solidFill>
                  <a:srgbClr val="0A0A0E"/>
                </a:solidFill>
                <a:latin typeface="Times New Roman" panose="02020603050405020304" pitchFamily="18" charset="0"/>
                <a:ea typeface="等线" panose="02010600030101010101" pitchFamily="2" charset="-122"/>
              </a:rPr>
              <a:t>{Ci}</a:t>
            </a:r>
            <a:r>
              <a:rPr lang="zh-CN" altLang="en-US" sz="2400" b="1" dirty="0">
                <a:solidFill>
                  <a:srgbClr val="0A0A0E"/>
                </a:solidFill>
                <a:latin typeface="Times New Roman" panose="02020603050405020304" pitchFamily="18" charset="0"/>
                <a:ea typeface="等线" panose="02010600030101010101" pitchFamily="2" charset="-122"/>
              </a:rPr>
              <a:t>基址</a:t>
            </a:r>
            <a:endParaRPr lang="zh-CN" altLang="en-US" sz="2400" b="1" dirty="0">
              <a:solidFill>
                <a:srgbClr val="0A0A0E"/>
              </a:solidFill>
              <a:latin typeface="Times New Roman" panose="02020603050405020304" pitchFamily="18" charset="0"/>
              <a:ea typeface="等线" panose="02010600030101010101" pitchFamily="2" charset="-122"/>
            </a:endParaRPr>
          </a:p>
          <a:p>
            <a:pPr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 Array;</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a:t>
            </a:r>
            <a:r>
              <a:rPr lang="zh-CN" altLang="en-US" sz="2400" b="1" dirty="0">
                <a:solidFill>
                  <a:srgbClr val="0A0A0E"/>
                </a:solidFill>
                <a:latin typeface="Times New Roman" panose="02020603050405020304" pitchFamily="18" charset="0"/>
                <a:ea typeface="等线" panose="02010600030101010101" pitchFamily="2" charset="-122"/>
              </a:rPr>
              <a:t>基本操作原型说明</a:t>
            </a:r>
            <a:r>
              <a:rPr lang="en-US" altLang="zh-CN" sz="2400" b="1" dirty="0">
                <a:solidFill>
                  <a:srgbClr val="0A0A0E"/>
                </a:solidFill>
                <a:latin typeface="Times New Roman" panose="02020603050405020304" pitchFamily="18" charset="0"/>
                <a:ea typeface="等线" panose="02010600030101010101" pitchFamily="2" charset="-122"/>
              </a:rPr>
              <a:t>------------</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buFont typeface="Wingdings" panose="05000000000000000000" pitchFamily="2" charset="2"/>
              <a:buNone/>
            </a:pPr>
            <a:endParaRPr lang="en-US" altLang="zh-CN" sz="2400" b="1" dirty="0">
              <a:solidFill>
                <a:srgbClr val="0A0A0E"/>
              </a:solidFill>
              <a:latin typeface="Times New Roman" panose="02020603050405020304" pitchFamily="18" charset="0"/>
              <a:ea typeface="等线" panose="02010600030101010101"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p:nvPr>
        </p:nvSpPr>
        <p:spPr>
          <a:xfrm>
            <a:off x="250825" y="328613"/>
            <a:ext cx="7543800" cy="652462"/>
          </a:xfrm>
        </p:spPr>
        <p:txBody>
          <a:bodyPr vert="horz" wrap="square" lIns="91440" tIns="45720" rIns="91440" bIns="45720" anchor="ctr" anchorCtr="0"/>
          <a:p>
            <a:pPr eaLnBrk="1" hangingPunct="1"/>
            <a:r>
              <a:rPr lang="zh-CN" altLang="en-US" dirty="0">
                <a:ea typeface="等线" panose="02010600030101010101" pitchFamily="2" charset="-122"/>
              </a:rPr>
              <a:t>补充：可变长参数的使用方法</a:t>
            </a:r>
            <a:endParaRPr lang="zh-CN" altLang="en-US" dirty="0">
              <a:ea typeface="等线" panose="02010600030101010101" pitchFamily="2" charset="-122"/>
            </a:endParaRPr>
          </a:p>
        </p:txBody>
      </p:sp>
      <p:sp>
        <p:nvSpPr>
          <p:cNvPr id="61443" name="Rectangle 3"/>
          <p:cNvSpPr>
            <a:spLocks noGrp="1"/>
          </p:cNvSpPr>
          <p:nvPr>
            <p:ph idx="1"/>
          </p:nvPr>
        </p:nvSpPr>
        <p:spPr>
          <a:xfrm>
            <a:off x="250825" y="1268413"/>
            <a:ext cx="8820150" cy="4411662"/>
          </a:xfrm>
        </p:spPr>
        <p:txBody>
          <a:bodyPr vert="horz" wrap="square" lIns="91440" tIns="45720" rIns="91440" bIns="45720" anchor="t" anchorCtr="0"/>
          <a:p>
            <a:pPr>
              <a:lnSpc>
                <a:spcPct val="120000"/>
              </a:lnSpc>
              <a:spcBef>
                <a:spcPts val="1000"/>
              </a:spcBef>
            </a:pPr>
            <a:r>
              <a:rPr lang="en-US" altLang="zh-CN" sz="2400" b="1" dirty="0">
                <a:ea typeface="等线" panose="02010600030101010101" pitchFamily="2" charset="-122"/>
              </a:rPr>
              <a:t>#include &lt;</a:t>
            </a:r>
            <a:r>
              <a:rPr lang="en-US" altLang="zh-CN" sz="2400" b="1" dirty="0">
                <a:solidFill>
                  <a:srgbClr val="FF3300"/>
                </a:solidFill>
                <a:ea typeface="等线" panose="02010600030101010101" pitchFamily="2" charset="-122"/>
              </a:rPr>
              <a:t>stdarg.h</a:t>
            </a:r>
            <a:r>
              <a:rPr lang="en-US" altLang="zh-CN" sz="2400" b="1" dirty="0">
                <a:ea typeface="等线" panose="02010600030101010101" pitchFamily="2" charset="-122"/>
              </a:rPr>
              <a:t>&gt;</a:t>
            </a:r>
            <a:r>
              <a:rPr lang="zh-CN" altLang="en-US" sz="2400" b="1" dirty="0">
                <a:ea typeface="等线" panose="02010600030101010101" pitchFamily="2" charset="-122"/>
              </a:rPr>
              <a:t> </a:t>
            </a:r>
            <a:endParaRPr lang="zh-CN" altLang="en-US" sz="2400" b="1" dirty="0">
              <a:ea typeface="等线" panose="02010600030101010101" pitchFamily="2" charset="-122"/>
            </a:endParaRPr>
          </a:p>
          <a:p>
            <a:pPr>
              <a:lnSpc>
                <a:spcPct val="120000"/>
              </a:lnSpc>
              <a:spcBef>
                <a:spcPts val="1000"/>
              </a:spcBef>
            </a:pPr>
            <a:r>
              <a:rPr lang="zh-CN" altLang="en-US" sz="2400" b="1" dirty="0">
                <a:ea typeface="等线" panose="02010600030101010101" pitchFamily="2" charset="-122"/>
              </a:rPr>
              <a:t>函数的参量表中用</a:t>
            </a:r>
            <a:r>
              <a:rPr lang="en-US" altLang="zh-CN" sz="2400" b="1" dirty="0">
                <a:ea typeface="等线" panose="02010600030101010101" pitchFamily="2" charset="-122"/>
              </a:rPr>
              <a:t>“...”</a:t>
            </a:r>
            <a:r>
              <a:rPr lang="zh-CN" altLang="en-US" sz="2400" b="1" dirty="0">
                <a:ea typeface="等线" panose="02010600030101010101" pitchFamily="2" charset="-122"/>
              </a:rPr>
              <a:t>表示这个函数使用了变长参数 </a:t>
            </a:r>
            <a:endParaRPr lang="zh-CN" altLang="en-US" sz="2400" b="1" dirty="0">
              <a:ea typeface="等线" panose="02010600030101010101" pitchFamily="2" charset="-122"/>
            </a:endParaRPr>
          </a:p>
          <a:p>
            <a:pPr lvl="1">
              <a:lnSpc>
                <a:spcPct val="120000"/>
              </a:lnSpc>
              <a:spcBef>
                <a:spcPts val="1000"/>
              </a:spcBef>
            </a:pPr>
            <a:r>
              <a:rPr lang="zh-CN" altLang="en-US" sz="2400" b="1" dirty="0">
                <a:solidFill>
                  <a:srgbClr val="FF0000"/>
                </a:solidFill>
                <a:ea typeface="等线" panose="02010600030101010101" pitchFamily="2" charset="-122"/>
              </a:rPr>
              <a:t>特别注意，在</a:t>
            </a:r>
            <a:r>
              <a:rPr lang="en-US" altLang="zh-CN" sz="2400" b="1" dirty="0">
                <a:solidFill>
                  <a:srgbClr val="FF0000"/>
                </a:solidFill>
                <a:ea typeface="等线" panose="02010600030101010101" pitchFamily="2" charset="-122"/>
              </a:rPr>
              <a:t>“...”</a:t>
            </a:r>
            <a:r>
              <a:rPr lang="zh-CN" altLang="en-US" sz="2400" b="1" dirty="0">
                <a:solidFill>
                  <a:srgbClr val="FF0000"/>
                </a:solidFill>
                <a:ea typeface="等线" panose="02010600030101010101" pitchFamily="2" charset="-122"/>
              </a:rPr>
              <a:t>前面至少要有一个普通的已知参数</a:t>
            </a:r>
            <a:endParaRPr lang="en-US" altLang="zh-CN" sz="2400" b="1" dirty="0">
              <a:solidFill>
                <a:srgbClr val="FF0000"/>
              </a:solidFill>
              <a:ea typeface="等线" panose="02010600030101010101" pitchFamily="2" charset="-122"/>
            </a:endParaRPr>
          </a:p>
          <a:p>
            <a:pPr lvl="1">
              <a:lnSpc>
                <a:spcPct val="120000"/>
              </a:lnSpc>
              <a:spcBef>
                <a:spcPts val="1000"/>
              </a:spcBef>
            </a:pPr>
            <a:r>
              <a:rPr lang="zh-CN" altLang="en-US" sz="2400" b="1" dirty="0">
                <a:solidFill>
                  <a:srgbClr val="0A0A0E"/>
                </a:solidFill>
                <a:ea typeface="等线" panose="02010600030101010101" pitchFamily="2" charset="-122"/>
              </a:rPr>
              <a:t>可以有多个已知参数，最右边的那个称为</a:t>
            </a:r>
            <a:r>
              <a:rPr lang="en-US" altLang="zh-CN" sz="2400" b="1" dirty="0">
                <a:solidFill>
                  <a:srgbClr val="FF0000"/>
                </a:solidFill>
                <a:ea typeface="等线" panose="02010600030101010101" pitchFamily="2" charset="-122"/>
              </a:rPr>
              <a:t>last_parm</a:t>
            </a:r>
            <a:endParaRPr lang="zh-CN" altLang="en-US" sz="2400" b="1" dirty="0">
              <a:solidFill>
                <a:srgbClr val="FF0000"/>
              </a:solidFill>
              <a:ea typeface="等线" panose="02010600030101010101" pitchFamily="2" charset="-122"/>
            </a:endParaRPr>
          </a:p>
          <a:p>
            <a:pPr>
              <a:lnSpc>
                <a:spcPct val="120000"/>
              </a:lnSpc>
              <a:spcBef>
                <a:spcPts val="1000"/>
              </a:spcBef>
            </a:pPr>
            <a:r>
              <a:rPr lang="en-US" altLang="zh-CN" sz="2400" b="1" dirty="0">
                <a:solidFill>
                  <a:srgbClr val="FF0000"/>
                </a:solidFill>
                <a:ea typeface="等线" panose="02010600030101010101" pitchFamily="2" charset="-122"/>
              </a:rPr>
              <a:t>va_list</a:t>
            </a:r>
            <a:r>
              <a:rPr lang="zh-CN" altLang="en-US" sz="2400" b="1" dirty="0">
                <a:ea typeface="等线" panose="02010600030101010101" pitchFamily="2" charset="-122"/>
              </a:rPr>
              <a:t>类型的变量</a:t>
            </a:r>
            <a:r>
              <a:rPr lang="en-US" altLang="zh-CN" sz="2400" b="1" dirty="0">
                <a:ea typeface="等线" panose="02010600030101010101" pitchFamily="2" charset="-122"/>
              </a:rPr>
              <a:t>(</a:t>
            </a:r>
            <a:r>
              <a:rPr lang="zh-CN" altLang="en-US" sz="2400" b="1" dirty="0">
                <a:ea typeface="等线" panose="02010600030101010101" pitchFamily="2" charset="-122"/>
              </a:rPr>
              <a:t>如：</a:t>
            </a:r>
            <a:r>
              <a:rPr lang="en-US" altLang="zh-CN" sz="2400" b="1" dirty="0">
                <a:ea typeface="等线" panose="02010600030101010101" pitchFamily="2" charset="-122"/>
              </a:rPr>
              <a:t>ap)</a:t>
            </a:r>
            <a:r>
              <a:rPr lang="zh-CN" altLang="en-US" sz="2400" b="1" dirty="0">
                <a:ea typeface="等线" panose="02010600030101010101" pitchFamily="2" charset="-122"/>
              </a:rPr>
              <a:t>可以存储</a:t>
            </a:r>
            <a:r>
              <a:rPr lang="en-US" altLang="zh-CN" sz="2400" b="1" dirty="0">
                <a:ea typeface="等线" panose="02010600030101010101" pitchFamily="2" charset="-122"/>
              </a:rPr>
              <a:t>"..."</a:t>
            </a:r>
            <a:r>
              <a:rPr lang="zh-CN" altLang="en-US" sz="2400" b="1" dirty="0">
                <a:ea typeface="等线" panose="02010600030101010101" pitchFamily="2" charset="-122"/>
              </a:rPr>
              <a:t>中的参数</a:t>
            </a:r>
            <a:endParaRPr lang="en-US" altLang="zh-CN" sz="2400" b="1" dirty="0">
              <a:ea typeface="等线" panose="02010600030101010101" pitchFamily="2" charset="-122"/>
            </a:endParaRPr>
          </a:p>
          <a:p>
            <a:pPr lvl="1">
              <a:lnSpc>
                <a:spcPct val="120000"/>
              </a:lnSpc>
              <a:spcBef>
                <a:spcPts val="1000"/>
              </a:spcBef>
            </a:pPr>
            <a:r>
              <a:rPr lang="en-US" altLang="zh-CN" sz="2400" b="1" dirty="0">
                <a:ea typeface="等线" panose="02010600030101010101" pitchFamily="2" charset="-122"/>
              </a:rPr>
              <a:t>va_list</a:t>
            </a:r>
            <a:r>
              <a:rPr lang="zh-CN" altLang="en-US" sz="2400" b="1" dirty="0">
                <a:ea typeface="等线" panose="02010600030101010101" pitchFamily="2" charset="-122"/>
              </a:rPr>
              <a:t>类型在</a:t>
            </a:r>
            <a:r>
              <a:rPr lang="en-US" altLang="zh-CN" sz="2400" b="1" dirty="0">
                <a:ea typeface="等线" panose="02010600030101010101" pitchFamily="2" charset="-122"/>
              </a:rPr>
              <a:t>stdarg.h</a:t>
            </a:r>
            <a:r>
              <a:rPr lang="zh-CN" altLang="en-US" sz="2400" b="1" dirty="0">
                <a:ea typeface="等线" panose="02010600030101010101" pitchFamily="2" charset="-122"/>
              </a:rPr>
              <a:t>中定义</a:t>
            </a:r>
            <a:endParaRPr lang="zh-CN" altLang="en-US" sz="2400" b="1" dirty="0">
              <a:ea typeface="等线" panose="02010600030101010101" pitchFamily="2" charset="-122"/>
            </a:endParaRPr>
          </a:p>
          <a:p>
            <a:pPr eaLnBrk="1" hangingPunct="1">
              <a:lnSpc>
                <a:spcPct val="80000"/>
              </a:lnSpc>
              <a:buFont typeface="Wingdings" panose="05000000000000000000" pitchFamily="2" charset="2"/>
              <a:buNone/>
            </a:pPr>
            <a:endParaRPr lang="en-US" altLang="zh-CN" sz="2400" b="1" dirty="0">
              <a:latin typeface="Times New Roman" panose="02020603050405020304" pitchFamily="18" charset="0"/>
              <a:ea typeface="等线"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xfrm>
            <a:off x="323850" y="333375"/>
            <a:ext cx="7772400" cy="685800"/>
          </a:xfrm>
        </p:spPr>
        <p:txBody>
          <a:bodyPr vert="horz" wrap="square" lIns="91440" tIns="45720" rIns="91440" bIns="45720" anchor="ctr" anchorCtr="0"/>
          <a:p>
            <a:pPr eaLnBrk="1" hangingPunct="1"/>
            <a:r>
              <a:rPr lang="en-US" altLang="zh-CN" sz="3200" dirty="0">
                <a:ea typeface="等线" panose="02010600030101010101" pitchFamily="2" charset="-122"/>
              </a:rPr>
              <a:t>Ch5 </a:t>
            </a:r>
            <a:r>
              <a:rPr lang="zh-CN" altLang="en-US" sz="3200" dirty="0">
                <a:ea typeface="等线" panose="02010600030101010101" pitchFamily="2" charset="-122"/>
              </a:rPr>
              <a:t>数组和广义表</a:t>
            </a:r>
            <a:endParaRPr lang="zh-CN" altLang="en-US" sz="3200" dirty="0">
              <a:ea typeface="等线" panose="02010600030101010101" pitchFamily="2" charset="-122"/>
            </a:endParaRPr>
          </a:p>
        </p:txBody>
      </p:sp>
      <p:sp>
        <p:nvSpPr>
          <p:cNvPr id="40963" name="Rectangle 3"/>
          <p:cNvSpPr>
            <a:spLocks noGrp="1"/>
          </p:cNvSpPr>
          <p:nvPr>
            <p:ph idx="1"/>
          </p:nvPr>
        </p:nvSpPr>
        <p:spPr>
          <a:xfrm>
            <a:off x="250825" y="981075"/>
            <a:ext cx="8705850" cy="4700588"/>
          </a:xfrm>
        </p:spPr>
        <p:txBody>
          <a:bodyPr vert="horz" wrap="square" lIns="91440" tIns="45720" rIns="91440" bIns="45720" anchor="t" anchorCtr="0"/>
          <a:p>
            <a:pPr eaLnBrk="1" hangingPunct="1"/>
            <a:r>
              <a:rPr lang="zh-CN" altLang="en-US" sz="2400" b="1" dirty="0">
                <a:ea typeface="等线" panose="02010600030101010101" pitchFamily="2" charset="-122"/>
              </a:rPr>
              <a:t>简介 </a:t>
            </a:r>
            <a:endParaRPr lang="zh-CN" altLang="en-US" sz="2400" b="1" dirty="0">
              <a:ea typeface="等线" panose="02010600030101010101" pitchFamily="2" charset="-122"/>
            </a:endParaRPr>
          </a:p>
          <a:p>
            <a:pPr lvl="1" eaLnBrk="1" hangingPunct="1"/>
            <a:r>
              <a:rPr lang="zh-CN" altLang="en-US" sz="2400" b="1" dirty="0">
                <a:ea typeface="等线" panose="02010600030101010101" pitchFamily="2" charset="-122"/>
              </a:rPr>
              <a:t>数组的定义、顺序表示</a:t>
            </a:r>
            <a:endParaRPr lang="zh-CN" altLang="en-US" sz="2400" b="1" dirty="0">
              <a:ea typeface="等线" panose="02010600030101010101" pitchFamily="2" charset="-122"/>
            </a:endParaRPr>
          </a:p>
          <a:p>
            <a:pPr lvl="1" eaLnBrk="1" hangingPunct="1"/>
            <a:r>
              <a:rPr lang="zh-CN" altLang="en-US" sz="2400" b="1" dirty="0">
                <a:ea typeface="等线" panose="02010600030101010101" pitchFamily="2" charset="-122"/>
              </a:rPr>
              <a:t>特殊</a:t>
            </a:r>
            <a:r>
              <a:rPr lang="en-US" altLang="zh-CN" sz="2400" b="1" dirty="0">
                <a:ea typeface="等线" panose="02010600030101010101" pitchFamily="2" charset="-122"/>
              </a:rPr>
              <a:t>/</a:t>
            </a:r>
            <a:r>
              <a:rPr lang="zh-CN" altLang="en-US" sz="2400" b="1" dirty="0">
                <a:ea typeface="等线" panose="02010600030101010101" pitchFamily="2" charset="-122"/>
              </a:rPr>
              <a:t>稀疏矩阵的压缩存储</a:t>
            </a:r>
            <a:endParaRPr lang="zh-CN" altLang="en-US" sz="2400" b="1" dirty="0">
              <a:ea typeface="等线" panose="02010600030101010101" pitchFamily="2" charset="-122"/>
            </a:endParaRPr>
          </a:p>
          <a:p>
            <a:pPr lvl="1" eaLnBrk="1" hangingPunct="1"/>
            <a:r>
              <a:rPr lang="zh-CN" altLang="en-US" sz="2400" b="1" dirty="0">
                <a:ea typeface="等线" panose="02010600030101010101" pitchFamily="2" charset="-122"/>
              </a:rPr>
              <a:t>广义表的定义、存储结构</a:t>
            </a:r>
            <a:r>
              <a:rPr lang="en-US" altLang="zh-CN" sz="2400" b="1" dirty="0">
                <a:ea typeface="等线" panose="02010600030101010101" pitchFamily="2" charset="-122"/>
              </a:rPr>
              <a:t>  </a:t>
            </a:r>
            <a:endParaRPr lang="zh-CN" altLang="en-US" sz="2400" b="1" dirty="0">
              <a:solidFill>
                <a:schemeClr val="accent1"/>
              </a:solidFill>
              <a:ea typeface="等线" panose="02010600030101010101" pitchFamily="2" charset="-122"/>
            </a:endParaRPr>
          </a:p>
          <a:p>
            <a:pPr eaLnBrk="1" hangingPunct="1"/>
            <a:r>
              <a:rPr lang="zh-CN" altLang="en-US" sz="2400" b="1" dirty="0">
                <a:ea typeface="等线" panose="02010600030101010101" pitchFamily="2" charset="-122"/>
              </a:rPr>
              <a:t>重点</a:t>
            </a:r>
            <a:endParaRPr lang="en-US" altLang="zh-CN" sz="2400" b="1" dirty="0">
              <a:ea typeface="等线" panose="02010600030101010101" pitchFamily="2" charset="-122"/>
            </a:endParaRPr>
          </a:p>
          <a:p>
            <a:pPr lvl="1" eaLnBrk="1" hangingPunct="1"/>
            <a:r>
              <a:rPr lang="zh-CN" altLang="en-US" sz="2400" b="1" dirty="0">
                <a:ea typeface="等线" panose="02010600030101010101" pitchFamily="2" charset="-122"/>
              </a:rPr>
              <a:t>了解数组的两种顺序存储方法，掌握数组元素存储地址的计算方法</a:t>
            </a:r>
            <a:endParaRPr lang="zh-CN" altLang="en-US" sz="2400" b="1" dirty="0">
              <a:ea typeface="等线" panose="02010600030101010101" pitchFamily="2" charset="-122"/>
            </a:endParaRPr>
          </a:p>
          <a:p>
            <a:pPr lvl="1" eaLnBrk="1" hangingPunct="1"/>
            <a:r>
              <a:rPr lang="zh-CN" altLang="en-US" sz="2400" b="1" dirty="0">
                <a:ea typeface="等线" panose="02010600030101010101" pitchFamily="2" charset="-122"/>
              </a:rPr>
              <a:t>掌握特殊矩阵的压缩存储和稀疏矩阵的压缩存储方法；</a:t>
            </a:r>
            <a:endParaRPr lang="zh-CN" altLang="en-US" sz="2400" b="1" dirty="0">
              <a:ea typeface="等线" panose="02010600030101010101" pitchFamily="2" charset="-122"/>
            </a:endParaRPr>
          </a:p>
          <a:p>
            <a:pPr lvl="1" eaLnBrk="1" hangingPunct="1"/>
            <a:r>
              <a:rPr lang="zh-CN" altLang="en-US" sz="2400" b="1" dirty="0">
                <a:ea typeface="等线" panose="02010600030101010101" pitchFamily="2" charset="-122"/>
              </a:rPr>
              <a:t>掌握广义表的结构特点、存储表示方法，了解其递归算法</a:t>
            </a:r>
            <a:endParaRPr lang="en-US" altLang="zh-CN" sz="2400" b="1" dirty="0">
              <a:ea typeface="等线" panose="02010600030101010101" pitchFamily="2" charset="-122"/>
            </a:endParaRPr>
          </a:p>
          <a:p>
            <a:pPr eaLnBrk="1" hangingPunct="1"/>
            <a:r>
              <a:rPr lang="zh-CN" altLang="en-US" sz="2400" b="1" dirty="0">
                <a:ea typeface="等线" panose="02010600030101010101" pitchFamily="2" charset="-122"/>
              </a:rPr>
              <a:t>难点</a:t>
            </a:r>
            <a:endParaRPr lang="en-US" altLang="zh-CN" sz="2400" b="1" dirty="0">
              <a:ea typeface="等线" panose="02010600030101010101" pitchFamily="2" charset="-122"/>
            </a:endParaRPr>
          </a:p>
          <a:p>
            <a:pPr lvl="1" eaLnBrk="1" hangingPunct="1"/>
            <a:r>
              <a:rPr lang="en-US" altLang="zh-CN" sz="2400" b="1" dirty="0">
                <a:ea typeface="等线" panose="02010600030101010101" pitchFamily="2" charset="-122"/>
              </a:rPr>
              <a:t>n</a:t>
            </a:r>
            <a:r>
              <a:rPr lang="zh-CN" altLang="en-US" sz="2400" b="1" dirty="0">
                <a:ea typeface="等线" panose="02010600030101010101" pitchFamily="2" charset="-122"/>
              </a:rPr>
              <a:t>维数组元素存储地址的计算</a:t>
            </a:r>
            <a:endParaRPr lang="zh-CN" altLang="en-US" sz="2400" b="1" dirty="0">
              <a:ea typeface="等线" panose="02010600030101010101" pitchFamily="2" charset="-122"/>
            </a:endParaRPr>
          </a:p>
          <a:p>
            <a:pPr lvl="1" eaLnBrk="1" hangingPunct="1"/>
            <a:r>
              <a:rPr lang="zh-CN" altLang="en-US" sz="2400" b="1" dirty="0">
                <a:ea typeface="等线" panose="02010600030101010101" pitchFamily="2" charset="-122"/>
              </a:rPr>
              <a:t>稀疏矩阵压缩存储之上的矩阵运算算法</a:t>
            </a:r>
            <a:endParaRPr lang="zh-CN" altLang="en-US" sz="2400" b="1" dirty="0">
              <a:ea typeface="等线"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a:xfrm>
            <a:off x="250825" y="328613"/>
            <a:ext cx="7543800" cy="652462"/>
          </a:xfrm>
        </p:spPr>
        <p:txBody>
          <a:bodyPr vert="horz" wrap="square" lIns="91440" tIns="45720" rIns="91440" bIns="45720" anchor="ctr" anchorCtr="0"/>
          <a:p>
            <a:pPr eaLnBrk="1" hangingPunct="1"/>
            <a:r>
              <a:rPr lang="zh-CN" altLang="en-US" dirty="0">
                <a:ea typeface="等线" panose="02010600030101010101" pitchFamily="2" charset="-122"/>
              </a:rPr>
              <a:t>补充：可变长参数的使用方法</a:t>
            </a:r>
            <a:endParaRPr lang="zh-CN" altLang="en-US" dirty="0">
              <a:ea typeface="等线" panose="02010600030101010101" pitchFamily="2" charset="-122"/>
            </a:endParaRPr>
          </a:p>
        </p:txBody>
      </p:sp>
      <p:sp>
        <p:nvSpPr>
          <p:cNvPr id="62467" name="Rectangle 3"/>
          <p:cNvSpPr>
            <a:spLocks noGrp="1"/>
          </p:cNvSpPr>
          <p:nvPr>
            <p:ph idx="1"/>
          </p:nvPr>
        </p:nvSpPr>
        <p:spPr>
          <a:xfrm>
            <a:off x="250825" y="1412875"/>
            <a:ext cx="8820150" cy="4411663"/>
          </a:xfrm>
        </p:spPr>
        <p:txBody>
          <a:bodyPr vert="horz" wrap="square" lIns="91440" tIns="45720" rIns="91440" bIns="45720" anchor="t" anchorCtr="0"/>
          <a:p>
            <a:pPr>
              <a:lnSpc>
                <a:spcPct val="120000"/>
              </a:lnSpc>
              <a:spcBef>
                <a:spcPts val="1200"/>
              </a:spcBef>
            </a:pPr>
            <a:r>
              <a:rPr lang="zh-CN" altLang="en-US" sz="2400" b="1" dirty="0">
                <a:ea typeface="等线" panose="02010600030101010101" pitchFamily="2" charset="-122"/>
              </a:rPr>
              <a:t>用</a:t>
            </a:r>
            <a:r>
              <a:rPr lang="en-US" altLang="zh-CN" sz="2400" b="1" dirty="0">
                <a:ea typeface="等线" panose="02010600030101010101" pitchFamily="2" charset="-122"/>
              </a:rPr>
              <a:t>va_start( va_list </a:t>
            </a:r>
            <a:r>
              <a:rPr lang="en-US" altLang="zh-CN" sz="2400" b="1" dirty="0">
                <a:solidFill>
                  <a:srgbClr val="FF0000"/>
                </a:solidFill>
                <a:ea typeface="等线" panose="02010600030101010101" pitchFamily="2" charset="-122"/>
              </a:rPr>
              <a:t>ap</a:t>
            </a:r>
            <a:r>
              <a:rPr lang="en-US" altLang="zh-CN" sz="2400" b="1" dirty="0">
                <a:ea typeface="等线" panose="02010600030101010101" pitchFamily="2" charset="-122"/>
              </a:rPr>
              <a:t>,</a:t>
            </a:r>
            <a:r>
              <a:rPr lang="en-US" altLang="zh-CN" sz="2400" b="1" dirty="0">
                <a:solidFill>
                  <a:srgbClr val="FF0000"/>
                </a:solidFill>
                <a:ea typeface="等线" panose="02010600030101010101" pitchFamily="2" charset="-122"/>
              </a:rPr>
              <a:t>last_parm</a:t>
            </a:r>
            <a:r>
              <a:rPr lang="en-US" altLang="zh-CN" sz="2400" b="1" dirty="0">
                <a:ea typeface="等线" panose="02010600030101010101" pitchFamily="2" charset="-122"/>
              </a:rPr>
              <a:t>)</a:t>
            </a:r>
            <a:r>
              <a:rPr lang="zh-CN" altLang="en-US" sz="2400" b="1" dirty="0">
                <a:ea typeface="等线" panose="02010600030101010101" pitchFamily="2" charset="-122"/>
              </a:rPr>
              <a:t>来初始化变量</a:t>
            </a:r>
            <a:r>
              <a:rPr lang="en-US" altLang="zh-CN" sz="2400" b="1" dirty="0">
                <a:ea typeface="等线" panose="02010600030101010101" pitchFamily="2" charset="-122"/>
              </a:rPr>
              <a:t>ap</a:t>
            </a:r>
            <a:endParaRPr lang="en-US" altLang="zh-CN" sz="2400" b="1" dirty="0">
              <a:ea typeface="等线" panose="02010600030101010101" pitchFamily="2" charset="-122"/>
            </a:endParaRPr>
          </a:p>
          <a:p>
            <a:pPr>
              <a:lnSpc>
                <a:spcPct val="120000"/>
              </a:lnSpc>
              <a:spcBef>
                <a:spcPts val="1200"/>
              </a:spcBef>
            </a:pPr>
            <a:r>
              <a:rPr lang="zh-CN" altLang="en-US" sz="2400" b="1" dirty="0">
                <a:ea typeface="等线" panose="02010600030101010101" pitchFamily="2" charset="-122"/>
              </a:rPr>
              <a:t>用</a:t>
            </a:r>
            <a:r>
              <a:rPr lang="en-US" altLang="zh-CN" sz="2400" b="1" dirty="0">
                <a:ea typeface="等线" panose="02010600030101010101" pitchFamily="2" charset="-122"/>
              </a:rPr>
              <a:t>va_arg(va_list </a:t>
            </a:r>
            <a:r>
              <a:rPr lang="en-US" altLang="zh-CN" sz="2400" b="1" dirty="0">
                <a:solidFill>
                  <a:srgbClr val="FF0000"/>
                </a:solidFill>
                <a:ea typeface="等线" panose="02010600030101010101" pitchFamily="2" charset="-122"/>
              </a:rPr>
              <a:t>ap</a:t>
            </a:r>
            <a:r>
              <a:rPr lang="en-US" altLang="zh-CN" sz="2400" b="1" dirty="0">
                <a:ea typeface="等线" panose="02010600030101010101" pitchFamily="2" charset="-122"/>
              </a:rPr>
              <a:t>,</a:t>
            </a:r>
            <a:r>
              <a:rPr lang="en-US" altLang="zh-CN" sz="2400" b="1" dirty="0">
                <a:solidFill>
                  <a:srgbClr val="FF0000"/>
                </a:solidFill>
                <a:ea typeface="等线" panose="02010600030101010101" pitchFamily="2" charset="-122"/>
              </a:rPr>
              <a:t>type</a:t>
            </a:r>
            <a:r>
              <a:rPr lang="en-US" altLang="zh-CN" sz="2400" b="1" dirty="0">
                <a:ea typeface="等线" panose="02010600030101010101" pitchFamily="2" charset="-122"/>
              </a:rPr>
              <a:t>)</a:t>
            </a:r>
            <a:r>
              <a:rPr lang="zh-CN" altLang="en-US" sz="2400" b="1" dirty="0">
                <a:ea typeface="等线" panose="02010600030101010101" pitchFamily="2" charset="-122"/>
              </a:rPr>
              <a:t>获取</a:t>
            </a:r>
            <a:r>
              <a:rPr lang="en-US" altLang="zh-CN" sz="2400" b="1" dirty="0">
                <a:ea typeface="等线" panose="02010600030101010101" pitchFamily="2" charset="-122"/>
              </a:rPr>
              <a:t>ap</a:t>
            </a:r>
            <a:r>
              <a:rPr lang="zh-CN" altLang="en-US" sz="2400" b="1" dirty="0">
                <a:ea typeface="等线" panose="02010600030101010101" pitchFamily="2" charset="-122"/>
              </a:rPr>
              <a:t>中下个</a:t>
            </a:r>
            <a:r>
              <a:rPr lang="en-US" altLang="zh-CN" sz="2400" b="1" dirty="0">
                <a:solidFill>
                  <a:srgbClr val="FF0000"/>
                </a:solidFill>
                <a:ea typeface="等线" panose="02010600030101010101" pitchFamily="2" charset="-122"/>
              </a:rPr>
              <a:t>type</a:t>
            </a:r>
            <a:r>
              <a:rPr lang="zh-CN" altLang="en-US" sz="2400" b="1" dirty="0">
                <a:solidFill>
                  <a:srgbClr val="FF0000"/>
                </a:solidFill>
                <a:ea typeface="等线" panose="02010600030101010101" pitchFamily="2" charset="-122"/>
              </a:rPr>
              <a:t>类型的</a:t>
            </a:r>
            <a:r>
              <a:rPr lang="zh-CN" altLang="en-US" sz="2400" b="1" dirty="0">
                <a:ea typeface="等线" panose="02010600030101010101" pitchFamily="2" charset="-122"/>
              </a:rPr>
              <a:t>参数值</a:t>
            </a:r>
            <a:endParaRPr lang="en-US" altLang="zh-CN" sz="2400" b="1" dirty="0">
              <a:ea typeface="等线" panose="02010600030101010101" pitchFamily="2" charset="-122"/>
            </a:endParaRPr>
          </a:p>
          <a:p>
            <a:pPr>
              <a:lnSpc>
                <a:spcPct val="120000"/>
              </a:lnSpc>
              <a:spcBef>
                <a:spcPts val="1200"/>
              </a:spcBef>
            </a:pPr>
            <a:r>
              <a:rPr lang="zh-CN" altLang="en-US" sz="2400" b="1" dirty="0">
                <a:ea typeface="等线" panose="02010600030101010101" pitchFamily="2" charset="-122"/>
              </a:rPr>
              <a:t>用</a:t>
            </a:r>
            <a:r>
              <a:rPr lang="en-US" altLang="zh-CN" sz="2400" b="1" dirty="0">
                <a:ea typeface="等线" panose="02010600030101010101" pitchFamily="2" charset="-122"/>
              </a:rPr>
              <a:t>va_end(va_list </a:t>
            </a:r>
            <a:r>
              <a:rPr lang="en-US" altLang="zh-CN" sz="2400" b="1" dirty="0">
                <a:solidFill>
                  <a:srgbClr val="FF3300"/>
                </a:solidFill>
                <a:ea typeface="等线" panose="02010600030101010101" pitchFamily="2" charset="-122"/>
              </a:rPr>
              <a:t>ap</a:t>
            </a:r>
            <a:r>
              <a:rPr lang="en-US" altLang="zh-CN" sz="2400" b="1" dirty="0">
                <a:solidFill>
                  <a:srgbClr val="0A0A0E"/>
                </a:solidFill>
                <a:ea typeface="等线" panose="02010600030101010101" pitchFamily="2" charset="-122"/>
              </a:rPr>
              <a:t>)</a:t>
            </a:r>
            <a:r>
              <a:rPr lang="zh-CN" altLang="en-US" sz="2400" b="1" dirty="0">
                <a:solidFill>
                  <a:srgbClr val="0A0A0E"/>
                </a:solidFill>
                <a:ea typeface="等线" panose="02010600030101010101" pitchFamily="2" charset="-122"/>
              </a:rPr>
              <a:t>重置</a:t>
            </a:r>
            <a:r>
              <a:rPr lang="en-US" altLang="zh-CN" sz="2400" b="1" dirty="0">
                <a:solidFill>
                  <a:srgbClr val="0A0A0E"/>
                </a:solidFill>
                <a:ea typeface="等线" panose="02010600030101010101" pitchFamily="2" charset="-122"/>
              </a:rPr>
              <a:t>ap,</a:t>
            </a:r>
            <a:r>
              <a:rPr lang="zh-CN" altLang="en-US" sz="2400" b="1" dirty="0">
                <a:solidFill>
                  <a:srgbClr val="0A0A0E"/>
                </a:solidFill>
                <a:ea typeface="等线" panose="02010600030101010101" pitchFamily="2" charset="-122"/>
              </a:rPr>
              <a:t>结束对</a:t>
            </a:r>
            <a:r>
              <a:rPr lang="en-US" altLang="zh-CN" sz="2400" b="1" dirty="0">
                <a:solidFill>
                  <a:srgbClr val="0A0A0E"/>
                </a:solidFill>
                <a:ea typeface="等线" panose="02010600030101010101" pitchFamily="2" charset="-122"/>
              </a:rPr>
              <a:t>ap</a:t>
            </a:r>
            <a:r>
              <a:rPr lang="zh-CN" altLang="en-US" sz="2400" b="1" dirty="0">
                <a:ea typeface="等线" panose="02010600030101010101" pitchFamily="2" charset="-122"/>
              </a:rPr>
              <a:t>的访问</a:t>
            </a:r>
            <a:endParaRPr lang="en-US" altLang="zh-CN" sz="2400" b="1" dirty="0">
              <a:ea typeface="等线" panose="02010600030101010101" pitchFamily="2" charset="-122"/>
            </a:endParaRPr>
          </a:p>
          <a:p>
            <a:pPr lvl="1">
              <a:lnSpc>
                <a:spcPct val="120000"/>
              </a:lnSpc>
              <a:spcBef>
                <a:spcPts val="1200"/>
              </a:spcBef>
            </a:pPr>
            <a:r>
              <a:rPr lang="zh-CN" altLang="en-US" sz="2400" b="1" dirty="0">
                <a:ea typeface="等线" panose="02010600030101010101" pitchFamily="2" charset="-122"/>
              </a:rPr>
              <a:t>之后可再次使用</a:t>
            </a:r>
            <a:r>
              <a:rPr lang="en-US" altLang="zh-CN" sz="2400" b="1" dirty="0">
                <a:ea typeface="等线" panose="02010600030101010101" pitchFamily="2" charset="-122"/>
              </a:rPr>
              <a:t>va_start()</a:t>
            </a:r>
            <a:r>
              <a:rPr lang="zh-CN" altLang="en-US" sz="2400" b="1" dirty="0">
                <a:ea typeface="等线" panose="02010600030101010101" pitchFamily="2" charset="-122"/>
              </a:rPr>
              <a:t>、</a:t>
            </a:r>
            <a:r>
              <a:rPr lang="en-US" altLang="zh-CN" sz="2400" b="1" dirty="0">
                <a:ea typeface="等线" panose="02010600030101010101" pitchFamily="2" charset="-122"/>
              </a:rPr>
              <a:t>va_arg()</a:t>
            </a:r>
            <a:r>
              <a:rPr lang="zh-CN" altLang="en-US" sz="2400" b="1" dirty="0">
                <a:ea typeface="等线" panose="02010600030101010101" pitchFamily="2" charset="-122"/>
              </a:rPr>
              <a:t>、</a:t>
            </a:r>
            <a:r>
              <a:rPr lang="en-US" altLang="zh-CN" sz="2400" b="1" dirty="0">
                <a:ea typeface="等线" panose="02010600030101010101" pitchFamily="2" charset="-122"/>
              </a:rPr>
              <a:t>va_end()</a:t>
            </a:r>
            <a:r>
              <a:rPr lang="zh-CN" altLang="en-US" sz="2400" b="1" dirty="0">
                <a:ea typeface="等线" panose="02010600030101010101" pitchFamily="2" charset="-122"/>
              </a:rPr>
              <a:t>来依次获取该函数的各个可变参数值</a:t>
            </a:r>
            <a:endParaRPr lang="zh-CN" altLang="en-US" sz="2400" b="1" dirty="0">
              <a:ea typeface="等线" panose="02010600030101010101" pitchFamily="2" charset="-122"/>
            </a:endParaRPr>
          </a:p>
          <a:p>
            <a:pPr eaLnBrk="1" hangingPunct="1">
              <a:lnSpc>
                <a:spcPct val="120000"/>
              </a:lnSpc>
              <a:spcBef>
                <a:spcPts val="1200"/>
              </a:spcBef>
              <a:buFont typeface="Wingdings" panose="05000000000000000000" pitchFamily="2" charset="2"/>
              <a:buNone/>
            </a:pPr>
            <a:endParaRPr lang="en-US" altLang="zh-CN" sz="2400" b="1" dirty="0">
              <a:latin typeface="Times New Roman" panose="02020603050405020304" pitchFamily="18" charset="0"/>
              <a:ea typeface="等线" panose="0201060003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a:xfrm>
            <a:off x="250825" y="328613"/>
            <a:ext cx="7543800" cy="652462"/>
          </a:xfrm>
        </p:spPr>
        <p:txBody>
          <a:bodyPr vert="horz" wrap="square" lIns="91440" tIns="45720" rIns="91440" bIns="45720" anchor="ctr" anchorCtr="0"/>
          <a:p>
            <a:pPr eaLnBrk="1" hangingPunct="1"/>
            <a:r>
              <a:rPr lang="en-US" altLang="zh-CN" dirty="0">
                <a:ea typeface="等线" panose="02010600030101010101" pitchFamily="2" charset="-122"/>
              </a:rPr>
              <a:t>5.2 </a:t>
            </a:r>
            <a:r>
              <a:rPr lang="zh-CN" altLang="en-US" dirty="0">
                <a:ea typeface="等线" panose="02010600030101010101" pitchFamily="2" charset="-122"/>
              </a:rPr>
              <a:t>数组的顺序表示和实现</a:t>
            </a:r>
            <a:r>
              <a:rPr lang="en-US" altLang="zh-CN" dirty="0">
                <a:ea typeface="等线" panose="02010600030101010101" pitchFamily="2" charset="-122"/>
              </a:rPr>
              <a:t>——</a:t>
            </a:r>
            <a:r>
              <a:rPr lang="zh-CN" altLang="en-US" dirty="0">
                <a:ea typeface="等线" panose="02010600030101010101" pitchFamily="2" charset="-122"/>
              </a:rPr>
              <a:t>数组初始化</a:t>
            </a:r>
            <a:endParaRPr lang="zh-CN" altLang="en-US" dirty="0">
              <a:ea typeface="等线" panose="02010600030101010101" pitchFamily="2" charset="-122"/>
            </a:endParaRPr>
          </a:p>
        </p:txBody>
      </p:sp>
      <p:sp>
        <p:nvSpPr>
          <p:cNvPr id="61443" name="Rectangle 3"/>
          <p:cNvSpPr>
            <a:spLocks noGrp="1" noChangeArrowheads="1"/>
          </p:cNvSpPr>
          <p:nvPr>
            <p:ph idx="1"/>
          </p:nvPr>
        </p:nvSpPr>
        <p:spPr>
          <a:xfrm>
            <a:off x="250825" y="908050"/>
            <a:ext cx="8820150" cy="4411663"/>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ts val="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smtClean="0">
                <a:ln>
                  <a:noFill/>
                </a:ln>
                <a:solidFill>
                  <a:srgbClr val="0A0A0E"/>
                </a:solidFill>
                <a:effectLst/>
                <a:uLnTx/>
                <a:uFillTx/>
                <a:latin typeface="Arial" panose="020B0604020202020204" pitchFamily="34" charset="0"/>
                <a:ea typeface="等线" panose="02010600030101010101" pitchFamily="2" charset="-122"/>
                <a:cs typeface="Arial" panose="020B0604020202020204" pitchFamily="34" charset="0"/>
              </a:rPr>
              <a:t>Status </a:t>
            </a:r>
            <a:r>
              <a:rPr kumimoji="0" lang="en-US" altLang="zh-CN" sz="2400" b="0" i="0" u="none" strike="noStrike" kern="0" cap="none" spc="0" normalizeH="0" baseline="0" noProof="0" dirty="0" err="1" smtClean="0">
                <a:ln>
                  <a:noFill/>
                </a:ln>
                <a:solidFill>
                  <a:srgbClr val="0A0A0E"/>
                </a:solidFill>
                <a:effectLst/>
                <a:uLnTx/>
                <a:uFillTx/>
                <a:latin typeface="Arial" panose="020B0604020202020204" pitchFamily="34" charset="0"/>
                <a:ea typeface="等线" panose="02010600030101010101" pitchFamily="2" charset="-122"/>
                <a:cs typeface="Arial" panose="020B0604020202020204" pitchFamily="34" charset="0"/>
              </a:rPr>
              <a:t>InitArray</a:t>
            </a:r>
            <a:r>
              <a:rPr kumimoji="0" lang="en-US" altLang="zh-CN" sz="2400" b="0" i="0" u="none" strike="noStrike" kern="0" cap="none" spc="0" normalizeH="0" baseline="0" noProof="0" dirty="0" smtClean="0">
                <a:ln>
                  <a:noFill/>
                </a:ln>
                <a:solidFill>
                  <a:srgbClr val="0A0A0E"/>
                </a:solidFill>
                <a:effectLst/>
                <a:uLnTx/>
                <a:uFillTx/>
                <a:latin typeface="Arial" panose="020B0604020202020204" pitchFamily="34" charset="0"/>
                <a:ea typeface="等线" panose="02010600030101010101" pitchFamily="2" charset="-122"/>
                <a:cs typeface="Arial" panose="020B0604020202020204" pitchFamily="34" charset="0"/>
              </a:rPr>
              <a:t>(Array &amp;A, </a:t>
            </a:r>
            <a:r>
              <a:rPr kumimoji="0" lang="en-US" altLang="zh-CN" sz="2400" b="0" i="0" u="none" strike="noStrike" kern="0" cap="none" spc="0" normalizeH="0" baseline="0" noProof="0" dirty="0" err="1" smtClean="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int</a:t>
            </a:r>
            <a:r>
              <a:rPr kumimoji="0" lang="en-US" altLang="zh-CN" sz="2400" b="0" i="0" u="none" strike="noStrike" kern="0" cap="none" spc="0" normalizeH="0" baseline="0" noProof="0" dirty="0" smtClean="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 dim</a:t>
            </a:r>
            <a:r>
              <a:rPr kumimoji="0" lang="en-US" altLang="zh-CN" sz="2400" b="0" i="0" u="none" strike="noStrike" kern="0" cap="none" spc="0" normalizeH="0" baseline="0" noProof="0" dirty="0" smtClean="0">
                <a:ln>
                  <a:noFill/>
                </a:ln>
                <a:solidFill>
                  <a:srgbClr val="0A0A0E"/>
                </a:solidFill>
                <a:effectLst/>
                <a:uLnTx/>
                <a:uFillTx/>
                <a:latin typeface="Arial" panose="020B0604020202020204" pitchFamily="34" charset="0"/>
                <a:ea typeface="等线" panose="02010600030101010101" pitchFamily="2" charset="-122"/>
                <a:cs typeface="Arial" panose="020B0604020202020204" pitchFamily="34" charset="0"/>
              </a:rPr>
              <a:t>, ...)</a:t>
            </a:r>
            <a:endParaRPr kumimoji="0" lang="en-US" altLang="zh-CN" sz="2400" b="0" i="0" u="none" strike="noStrike" kern="0" cap="none" spc="0" normalizeH="0" baseline="0" noProof="0" dirty="0" smtClean="0">
              <a:ln>
                <a:noFill/>
              </a:ln>
              <a:solidFill>
                <a:srgbClr val="0A0A0E"/>
              </a:solidFill>
              <a:effectLst/>
              <a:uLnTx/>
              <a:uFillTx/>
              <a:latin typeface="Arial" panose="020B0604020202020204" pitchFamily="34" charset="0"/>
              <a:ea typeface="等线" panose="02010600030101010101" pitchFamily="2" charset="-122"/>
              <a:cs typeface="Arial" panose="020B0604020202020204" pitchFamily="34" charset="0"/>
            </a:endParaRPr>
          </a:p>
          <a:p>
            <a:pPr marL="342900" marR="0" lvl="0" indent="-342900" algn="l" defTabSz="914400" rtl="0" eaLnBrk="1" fontAlgn="base" latinLnBrk="0" hangingPunct="1">
              <a:lnSpc>
                <a:spcPct val="120000"/>
              </a:lnSpc>
              <a:spcBef>
                <a:spcPts val="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if(dim&lt;1||dim&gt;MAX_ARRAY_DIM)   return ERROR;</a:t>
            </a:r>
            <a:b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b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A.dim</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=dim;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A.bounds</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int</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malloc</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(dim*</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sizeof</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int</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b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b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elemtotal</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=1;   </a:t>
            </a:r>
            <a:r>
              <a:rPr kumimoji="0" lang="en-US" altLang="zh-CN" sz="2400" b="0" i="0" u="none" strike="noStrike" kern="0" cap="none" spc="0" normalizeH="0" baseline="0" noProof="0" dirty="0" err="1" smtClean="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va_start</a:t>
            </a:r>
            <a:r>
              <a:rPr kumimoji="0" lang="en-US" altLang="zh-CN" sz="2400" b="0" i="0" u="none" strike="noStrike" kern="0" cap="none" spc="0" normalizeH="0" baseline="0" noProof="0" dirty="0" smtClean="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ap,dim</a:t>
            </a:r>
            <a:r>
              <a:rPr kumimoji="0" lang="en-US" altLang="zh-CN" sz="2400" b="0" i="0" u="none" strike="noStrike" kern="0" cap="none" spc="0" normalizeH="0" baseline="0" noProof="0" dirty="0" smtClean="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0" cap="none" spc="0" normalizeH="0" baseline="0" noProof="0" dirty="0" smtClean="0">
                <a:ln>
                  <a:noFill/>
                </a:ln>
                <a:solidFill>
                  <a:schemeClr val="bg1">
                    <a:lumMod val="75000"/>
                  </a:schemeClr>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1" i="0" u="none" strike="noStrike" kern="0" cap="none" spc="0" normalizeH="0" baseline="0" noProof="0" dirty="0" err="1" smtClean="0">
                <a:ln>
                  <a:noFill/>
                </a:ln>
                <a:solidFill>
                  <a:schemeClr val="bg1">
                    <a:lumMod val="75000"/>
                  </a:schemeClr>
                </a:solidFill>
                <a:effectLst/>
                <a:uLnTx/>
                <a:uFillTx/>
                <a:latin typeface="Arial" panose="020B0604020202020204" pitchFamily="34" charset="0"/>
                <a:ea typeface="等线" panose="02010600030101010101" pitchFamily="2" charset="-122"/>
                <a:cs typeface="Arial" panose="020B0604020202020204" pitchFamily="34" charset="0"/>
              </a:rPr>
              <a:t>va_list</a:t>
            </a:r>
            <a:r>
              <a:rPr kumimoji="0" lang="en-US" altLang="zh-CN" sz="2400" b="1" i="0" u="none" strike="noStrike" kern="0" cap="none" spc="0" normalizeH="0" baseline="0" noProof="0" dirty="0" smtClean="0">
                <a:ln>
                  <a:noFill/>
                </a:ln>
                <a:solidFill>
                  <a:schemeClr val="bg1">
                    <a:lumMod val="75000"/>
                  </a:schemeClr>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1" i="0" u="none" strike="noStrike" kern="0" cap="none" spc="0" normalizeH="0" baseline="0" noProof="0" dirty="0" err="1" smtClean="0">
                <a:ln>
                  <a:noFill/>
                </a:ln>
                <a:solidFill>
                  <a:schemeClr val="bg1">
                    <a:lumMod val="75000"/>
                  </a:schemeClr>
                </a:solidFill>
                <a:effectLst/>
                <a:uLnTx/>
                <a:uFillTx/>
                <a:latin typeface="Arial" panose="020B0604020202020204" pitchFamily="34" charset="0"/>
                <a:ea typeface="等线" panose="02010600030101010101" pitchFamily="2" charset="-122"/>
                <a:cs typeface="Arial" panose="020B0604020202020204" pitchFamily="34" charset="0"/>
              </a:rPr>
              <a:t>ap</a:t>
            </a:r>
            <a:r>
              <a:rPr kumimoji="0" lang="en-US" altLang="zh-CN" sz="2400" b="1" i="0" u="none" strike="noStrike" kern="0" cap="none" spc="0" normalizeH="0" baseline="0" noProof="0" dirty="0" smtClean="0">
                <a:ln>
                  <a:noFill/>
                </a:ln>
                <a:solidFill>
                  <a:schemeClr val="bg1">
                    <a:lumMod val="75000"/>
                  </a:schemeClr>
                </a:solidFill>
                <a:effectLst/>
                <a:uLnTx/>
                <a:uFillTx/>
                <a:latin typeface="Arial" panose="020B0604020202020204" pitchFamily="34" charset="0"/>
                <a:ea typeface="等线" panose="02010600030101010101" pitchFamily="2" charset="-122"/>
                <a:cs typeface="Arial" panose="020B0604020202020204" pitchFamily="34" charset="0"/>
              </a:rPr>
              <a:t>;</a:t>
            </a:r>
            <a:br>
              <a:rPr kumimoji="0" lang="en-US" altLang="zh-CN" sz="2400" b="0" i="0" u="none" strike="noStrike" kern="0" cap="none" spc="0" normalizeH="0" baseline="0" noProof="0" dirty="0" smtClean="0">
                <a:ln>
                  <a:noFill/>
                </a:ln>
                <a:solidFill>
                  <a:schemeClr val="bg1">
                    <a:lumMod val="75000"/>
                  </a:schemeClr>
                </a:solidFill>
                <a:effectLst/>
                <a:uLnTx/>
                <a:uFillTx/>
                <a:latin typeface="Arial" panose="020B0604020202020204" pitchFamily="34" charset="0"/>
                <a:ea typeface="等线" panose="02010600030101010101" pitchFamily="2" charset="-122"/>
                <a:cs typeface="Arial" panose="020B0604020202020204" pitchFamily="34" charset="0"/>
              </a:rPr>
            </a:b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for(</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=0;i&lt;dim;++</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b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b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A.bounds</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va_arg</a:t>
            </a:r>
            <a:r>
              <a:rPr kumimoji="0" lang="en-US" altLang="zh-CN" sz="2400" b="0" i="0" u="none" strike="noStrike" kern="0" cap="none" spc="0" normalizeH="0" baseline="0" noProof="0" dirty="0" smtClean="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ap,int</a:t>
            </a:r>
            <a:r>
              <a:rPr kumimoji="0" lang="en-US" altLang="zh-CN" sz="2400" b="0" i="0" u="none" strike="noStrike" kern="0" cap="none" spc="0" normalizeH="0" baseline="0" noProof="0" dirty="0" smtClean="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elemtotal</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A.bounds</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b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b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0" cap="none" spc="0" normalizeH="0" baseline="0" noProof="0" dirty="0" err="1" smtClean="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va_end</a:t>
            </a:r>
            <a:r>
              <a:rPr kumimoji="0" lang="en-US" altLang="zh-CN" sz="2400" b="0" i="0" u="none" strike="noStrike" kern="0" cap="none" spc="0" normalizeH="0" baseline="0" noProof="0" dirty="0" smtClean="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ap</a:t>
            </a:r>
            <a:r>
              <a:rPr kumimoji="0" lang="en-US" altLang="zh-CN" sz="2400" b="0" i="0" u="none" strike="noStrike" kern="0" cap="none" spc="0" normalizeH="0" baseline="0" noProof="0" dirty="0" smtClean="0">
                <a:ln>
                  <a:noFill/>
                </a:ln>
                <a:solidFill>
                  <a:srgbClr val="FF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b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b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A.base</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ElemType</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malloc</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elemtotal</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sizeof</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ElemType</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endPar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endParaRPr>
          </a:p>
          <a:p>
            <a:pPr marL="342900" marR="0" lvl="0" indent="-342900" algn="l" defTabSz="914400" rtl="0" eaLnBrk="1" fontAlgn="base" latinLnBrk="0" hangingPunct="1">
              <a:lnSpc>
                <a:spcPct val="120000"/>
              </a:lnSpc>
              <a:spcBef>
                <a:spcPts val="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 constants=(</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int</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malloc</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(dim*</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sizeof</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int</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b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b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A.constants</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[dim-1]=1;</a:t>
            </a:r>
            <a:b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b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for(</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=dim-2;i&gt;=0;--</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b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b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A.constants</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A.bounds</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[i+1]*</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A.constants</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[i+1];</a:t>
            </a:r>
            <a:endPar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endParaRPr>
          </a:p>
          <a:p>
            <a:pPr marL="342900" marR="0" lvl="0" indent="-342900" algn="l" defTabSz="914400" rtl="0" eaLnBrk="1" fontAlgn="base" latinLnBrk="0" hangingPunct="1">
              <a:lnSpc>
                <a:spcPct val="120000"/>
              </a:lnSpc>
              <a:spcBef>
                <a:spcPts val="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endPar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a:xfrm>
            <a:off x="250825" y="328613"/>
            <a:ext cx="7543800" cy="652462"/>
          </a:xfrm>
        </p:spPr>
        <p:txBody>
          <a:bodyPr vert="horz" wrap="square" lIns="91440" tIns="45720" rIns="91440" bIns="45720" anchor="ctr" anchorCtr="0"/>
          <a:p>
            <a:pPr eaLnBrk="1" hangingPunct="1"/>
            <a:r>
              <a:rPr lang="en-US" altLang="zh-CN" dirty="0">
                <a:ea typeface="等线" panose="02010600030101010101" pitchFamily="2" charset="-122"/>
              </a:rPr>
              <a:t>5.2 </a:t>
            </a:r>
            <a:r>
              <a:rPr lang="zh-CN" altLang="en-US" dirty="0">
                <a:ea typeface="等线" panose="02010600030101010101" pitchFamily="2" charset="-122"/>
              </a:rPr>
              <a:t>数组的顺序表示和实现</a:t>
            </a:r>
            <a:r>
              <a:rPr lang="en-US" altLang="zh-CN" dirty="0">
                <a:ea typeface="等线" panose="02010600030101010101" pitchFamily="2" charset="-122"/>
              </a:rPr>
              <a:t>——</a:t>
            </a:r>
            <a:r>
              <a:rPr lang="zh-CN" altLang="en-US" dirty="0">
                <a:ea typeface="等线" panose="02010600030101010101" pitchFamily="2" charset="-122"/>
              </a:rPr>
              <a:t>取数组元素值</a:t>
            </a:r>
            <a:endParaRPr lang="zh-CN" altLang="en-US" dirty="0">
              <a:ea typeface="等线" panose="02010600030101010101" pitchFamily="2" charset="-122"/>
            </a:endParaRPr>
          </a:p>
        </p:txBody>
      </p:sp>
      <p:sp>
        <p:nvSpPr>
          <p:cNvPr id="64515" name="Rectangle 3"/>
          <p:cNvSpPr>
            <a:spLocks noGrp="1"/>
          </p:cNvSpPr>
          <p:nvPr>
            <p:ph idx="1"/>
          </p:nvPr>
        </p:nvSpPr>
        <p:spPr>
          <a:xfrm>
            <a:off x="395288" y="963613"/>
            <a:ext cx="7777162" cy="3113087"/>
          </a:xfrm>
        </p:spPr>
        <p:txBody>
          <a:bodyPr vert="horz" wrap="square" lIns="91440" tIns="45720" rIns="91440" bIns="45720" anchor="t" anchorCtr="0"/>
          <a:p>
            <a:pPr eaLnBrk="1" hangingPunct="1">
              <a:lnSpc>
                <a:spcPct val="120000"/>
              </a:lnSpc>
              <a:buFont typeface="Wingdings" panose="05000000000000000000" pitchFamily="2" charset="2"/>
              <a:buNone/>
            </a:pPr>
            <a:r>
              <a:rPr lang="en-US" altLang="zh-CN" sz="2400" dirty="0">
                <a:latin typeface="Arial" panose="020B0604020202020204" pitchFamily="34" charset="0"/>
                <a:ea typeface="等线" panose="02010600030101010101" pitchFamily="2" charset="-122"/>
              </a:rPr>
              <a:t>Status Value(Array A, ElemType &amp;e, …){</a:t>
            </a:r>
            <a:endParaRPr lang="en-US" altLang="zh-CN" sz="2400" dirty="0">
              <a:latin typeface="Arial" panose="020B0604020202020204" pitchFamily="34" charset="0"/>
              <a:ea typeface="等线" panose="02010600030101010101" pitchFamily="2" charset="-122"/>
            </a:endParaRPr>
          </a:p>
          <a:p>
            <a:pPr eaLnBrk="1" hangingPunct="1">
              <a:lnSpc>
                <a:spcPct val="120000"/>
              </a:lnSpc>
              <a:buFont typeface="Wingdings" panose="05000000000000000000" pitchFamily="2" charset="2"/>
              <a:buNone/>
            </a:pPr>
            <a:r>
              <a:rPr lang="en-US" altLang="zh-CN" sz="2400" dirty="0">
                <a:latin typeface="Arial" panose="020B0604020202020204" pitchFamily="34" charset="0"/>
                <a:ea typeface="等线" panose="02010600030101010101" pitchFamily="2" charset="-122"/>
              </a:rPr>
              <a:t>    	va_start(ap, e);</a:t>
            </a:r>
            <a:endParaRPr lang="en-US" altLang="zh-CN" sz="2400" dirty="0">
              <a:latin typeface="Arial" panose="020B0604020202020204" pitchFamily="34" charset="0"/>
              <a:ea typeface="等线" panose="02010600030101010101" pitchFamily="2" charset="-122"/>
            </a:endParaRPr>
          </a:p>
          <a:p>
            <a:pPr eaLnBrk="1" hangingPunct="1">
              <a:lnSpc>
                <a:spcPct val="120000"/>
              </a:lnSpc>
              <a:buFont typeface="Wingdings" panose="05000000000000000000" pitchFamily="2" charset="2"/>
              <a:buNone/>
            </a:pPr>
            <a:r>
              <a:rPr lang="en-US" altLang="zh-CN" sz="2400" dirty="0">
                <a:latin typeface="Arial" panose="020B0604020202020204" pitchFamily="34" charset="0"/>
                <a:ea typeface="等线" panose="02010600030101010101" pitchFamily="2" charset="-122"/>
              </a:rPr>
              <a:t>     if ((result=Locate(A, ap, off))&lt;=0) return result;</a:t>
            </a:r>
            <a:endParaRPr lang="en-US" altLang="zh-CN" sz="2400" dirty="0">
              <a:latin typeface="Arial" panose="020B0604020202020204" pitchFamily="34" charset="0"/>
              <a:ea typeface="等线" panose="02010600030101010101" pitchFamily="2" charset="-122"/>
            </a:endParaRPr>
          </a:p>
          <a:p>
            <a:pPr eaLnBrk="1" hangingPunct="1">
              <a:lnSpc>
                <a:spcPct val="120000"/>
              </a:lnSpc>
              <a:buFont typeface="Wingdings" panose="05000000000000000000" pitchFamily="2" charset="2"/>
              <a:buNone/>
            </a:pPr>
            <a:r>
              <a:rPr lang="en-US" altLang="zh-CN" sz="2400" dirty="0">
                <a:latin typeface="Arial" panose="020B0604020202020204" pitchFamily="34" charset="0"/>
                <a:ea typeface="等线" panose="02010600030101010101" pitchFamily="2" charset="-122"/>
              </a:rPr>
              <a:t> 	e=*(A.base+off);  va_end(ap);</a:t>
            </a:r>
            <a:endParaRPr lang="en-US" altLang="zh-CN" sz="2400" dirty="0">
              <a:latin typeface="Arial" panose="020B0604020202020204" pitchFamily="34" charset="0"/>
              <a:ea typeface="等线" panose="02010600030101010101" pitchFamily="2" charset="-122"/>
            </a:endParaRPr>
          </a:p>
          <a:p>
            <a:pPr eaLnBrk="1" hangingPunct="1">
              <a:lnSpc>
                <a:spcPct val="120000"/>
              </a:lnSpc>
              <a:buFont typeface="Wingdings" panose="05000000000000000000" pitchFamily="2" charset="2"/>
              <a:buNone/>
            </a:pPr>
            <a:r>
              <a:rPr lang="en-US" altLang="zh-CN" sz="2400" dirty="0">
                <a:latin typeface="Arial" panose="020B0604020202020204" pitchFamily="34" charset="0"/>
                <a:ea typeface="等线" panose="02010600030101010101" pitchFamily="2" charset="-122"/>
              </a:rPr>
              <a:t>	return OK;</a:t>
            </a:r>
            <a:endParaRPr lang="en-US" altLang="zh-CN" sz="2400" dirty="0">
              <a:latin typeface="Arial" panose="020B0604020202020204" pitchFamily="34" charset="0"/>
              <a:ea typeface="等线" panose="02010600030101010101" pitchFamily="2" charset="-122"/>
            </a:endParaRPr>
          </a:p>
          <a:p>
            <a:pPr eaLnBrk="1" hangingPunct="1">
              <a:lnSpc>
                <a:spcPct val="120000"/>
              </a:lnSpc>
              <a:buFont typeface="Wingdings" panose="05000000000000000000" pitchFamily="2" charset="2"/>
              <a:buNone/>
            </a:pPr>
            <a:r>
              <a:rPr lang="en-US" altLang="zh-CN" sz="2400" dirty="0">
                <a:latin typeface="Arial" panose="020B0604020202020204" pitchFamily="34" charset="0"/>
                <a:ea typeface="等线" panose="02010600030101010101" pitchFamily="2" charset="-122"/>
              </a:rPr>
              <a:t>}</a:t>
            </a:r>
            <a:br>
              <a:rPr lang="en-US" altLang="zh-CN" sz="2400" dirty="0">
                <a:latin typeface="Arial" panose="020B0604020202020204" pitchFamily="34" charset="0"/>
                <a:ea typeface="等线" panose="02010600030101010101" pitchFamily="2" charset="-122"/>
              </a:rPr>
            </a:br>
            <a:endParaRPr lang="en-US" altLang="zh-CN" sz="2400" dirty="0">
              <a:latin typeface="Arial" panose="020B0604020202020204" pitchFamily="34" charset="0"/>
              <a:ea typeface="等线" panose="02010600030101010101" pitchFamily="2" charset="-122"/>
            </a:endParaRPr>
          </a:p>
        </p:txBody>
      </p:sp>
      <p:sp>
        <p:nvSpPr>
          <p:cNvPr id="4" name="Rectangle 3"/>
          <p:cNvSpPr txBox="1">
            <a:spLocks noChangeArrowheads="1"/>
          </p:cNvSpPr>
          <p:nvPr/>
        </p:nvSpPr>
        <p:spPr bwMode="gray">
          <a:xfrm>
            <a:off x="3095625" y="2446338"/>
            <a:ext cx="6048375" cy="4411663"/>
          </a:xfrm>
          <a:prstGeom prst="rect">
            <a:avLst/>
          </a:prstGeom>
          <a:solidFill>
            <a:schemeClr val="accent5">
              <a:lumMod val="40000"/>
              <a:lumOff val="60000"/>
            </a:schemeClr>
          </a:solidFill>
          <a:ln>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342900" marR="0" lvl="0" indent="-342900" algn="l" defTabSz="914400" rtl="0" eaLnBrk="1" fontAlgn="base" latinLnBrk="0" hangingPunct="1">
              <a:lnSpc>
                <a:spcPct val="120000"/>
              </a:lnSpc>
              <a:spcBef>
                <a:spcPts val="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Status Locate(Array A,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va_list</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ap</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int</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&amp;off){</a:t>
            </a:r>
            <a:endPar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endParaRPr>
          </a:p>
          <a:p>
            <a:pPr marL="342900" marR="0" lvl="0" indent="-342900" algn="l" defTabSz="914400" rtl="0" eaLnBrk="1" fontAlgn="base" latinLnBrk="0" hangingPunct="1">
              <a:lnSpc>
                <a:spcPct val="120000"/>
              </a:lnSpc>
              <a:spcBef>
                <a:spcPts val="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off=0;</a:t>
            </a:r>
            <a:endPar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endParaRPr>
          </a:p>
          <a:p>
            <a:pPr marL="342900" marR="0" lvl="0" indent="-342900" algn="l" defTabSz="914400" rtl="0" eaLnBrk="1" fontAlgn="base" latinLnBrk="0" hangingPunct="1">
              <a:lnSpc>
                <a:spcPct val="120000"/>
              </a:lnSpc>
              <a:spcBef>
                <a:spcPts val="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for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=0;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&lt;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A.dim</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endPar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endParaRPr>
          </a:p>
          <a:p>
            <a:pPr marL="342900" marR="0" lvl="0" indent="-342900" algn="l" defTabSz="914400" rtl="0" eaLnBrk="1" fontAlgn="base" latinLnBrk="0" hangingPunct="1">
              <a:lnSpc>
                <a:spcPct val="120000"/>
              </a:lnSpc>
              <a:spcBef>
                <a:spcPts val="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ind</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va_arg</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ap</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int</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endPar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endParaRPr>
          </a:p>
          <a:p>
            <a:pPr marL="342900" marR="0" lvl="0" indent="-342900" algn="l" defTabSz="914400" rtl="0" eaLnBrk="1" fontAlgn="base" latinLnBrk="0" hangingPunct="1">
              <a:lnSpc>
                <a:spcPct val="120000"/>
              </a:lnSpc>
              <a:spcBef>
                <a:spcPts val="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if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ind</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&lt;0 || </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ind</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&gt;=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A.bounds</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endPar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endParaRPr>
          </a:p>
          <a:p>
            <a:pPr marL="342900" marR="0" lvl="0" indent="-342900" algn="l" defTabSz="914400" rtl="0" eaLnBrk="1" fontAlgn="base" latinLnBrk="0" hangingPunct="1">
              <a:lnSpc>
                <a:spcPct val="120000"/>
              </a:lnSpc>
              <a:spcBef>
                <a:spcPts val="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return OVERFLOW;</a:t>
            </a:r>
            <a:endPar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endParaRPr>
          </a:p>
          <a:p>
            <a:pPr marL="342900" marR="0" lvl="0" indent="-342900" algn="l" defTabSz="914400" rtl="0" eaLnBrk="1" fontAlgn="base" latinLnBrk="0" hangingPunct="1">
              <a:lnSpc>
                <a:spcPct val="120000"/>
              </a:lnSpc>
              <a:spcBef>
                <a:spcPts val="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off+=</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A.constants</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2400" b="0" i="0" u="none" strike="noStrike" kern="0" cap="none" spc="0" normalizeH="0" baseline="0" noProof="0" dirty="0" err="1"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ind</a:t>
            </a: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endPar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endParaRPr>
          </a:p>
          <a:p>
            <a:pPr marL="342900" marR="0" lvl="0" indent="-342900" algn="l" defTabSz="914400" rtl="0" eaLnBrk="1" fontAlgn="base" latinLnBrk="0" hangingPunct="1">
              <a:lnSpc>
                <a:spcPct val="120000"/>
              </a:lnSpc>
              <a:spcBef>
                <a:spcPts val="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a:t>
            </a:r>
            <a:endPar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endParaRPr>
          </a:p>
          <a:p>
            <a:pPr marL="342900" marR="0" lvl="0" indent="-342900" algn="l" defTabSz="914400" rtl="0" eaLnBrk="1" fontAlgn="base" latinLnBrk="0" hangingPunct="1">
              <a:lnSpc>
                <a:spcPct val="120000"/>
              </a:lnSpc>
              <a:spcBef>
                <a:spcPts val="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	return OK;</a:t>
            </a:r>
            <a:endPar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endParaRPr>
          </a:p>
          <a:p>
            <a:pPr marL="342900" marR="0" lvl="0" indent="-342900" algn="l" defTabSz="914400" rtl="0" eaLnBrk="1" fontAlgn="base" latinLnBrk="0" hangingPunct="1">
              <a:lnSpc>
                <a:spcPct val="120000"/>
              </a:lnSpc>
              <a:spcBef>
                <a:spcPts val="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rPr>
              <a:t>}</a:t>
            </a:r>
            <a:endParaRPr kumimoji="0" lang="en-US"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等线" panose="02010600030101010101" pitchFamily="2" charset="-122"/>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p:txBody>
          <a:bodyPr vert="horz" wrap="square" lIns="91440" tIns="45720" rIns="91440" bIns="45720" anchor="ctr" anchorCtr="0"/>
          <a:p>
            <a:pPr eaLnBrk="1" hangingPunct="1"/>
            <a:r>
              <a:rPr lang="en-US" altLang="zh-CN" sz="3200" dirty="0">
                <a:ea typeface="等线" panose="02010600030101010101" pitchFamily="2" charset="-122"/>
              </a:rPr>
              <a:t>5.2 </a:t>
            </a:r>
            <a:r>
              <a:rPr lang="zh-CN" altLang="en-US" sz="3200" dirty="0">
                <a:ea typeface="等线" panose="02010600030101010101" pitchFamily="2" charset="-122"/>
              </a:rPr>
              <a:t>数组的顺序表示</a:t>
            </a:r>
            <a:r>
              <a:rPr lang="en-US" altLang="zh-CN" sz="3200" dirty="0">
                <a:ea typeface="等线" panose="02010600030101010101" pitchFamily="2" charset="-122"/>
              </a:rPr>
              <a:t>-</a:t>
            </a:r>
            <a:r>
              <a:rPr lang="zh-CN" altLang="en-US" sz="3200" dirty="0">
                <a:ea typeface="等线" panose="02010600030101010101" pitchFamily="2" charset="-122"/>
              </a:rPr>
              <a:t>小结</a:t>
            </a:r>
            <a:endParaRPr lang="zh-CN" altLang="en-US" sz="3200" dirty="0">
              <a:ea typeface="等线" panose="02010600030101010101" pitchFamily="2" charset="-122"/>
            </a:endParaRPr>
          </a:p>
        </p:txBody>
      </p:sp>
      <p:sp>
        <p:nvSpPr>
          <p:cNvPr id="65539" name="Rectangle 3"/>
          <p:cNvSpPr>
            <a:spLocks noGrp="1"/>
          </p:cNvSpPr>
          <p:nvPr>
            <p:ph idx="1"/>
          </p:nvPr>
        </p:nvSpPr>
        <p:spPr>
          <a:xfrm>
            <a:off x="323850" y="1412875"/>
            <a:ext cx="8675688" cy="4411663"/>
          </a:xfrm>
        </p:spPr>
        <p:txBody>
          <a:bodyPr vert="horz" wrap="square" lIns="91440" tIns="45720" rIns="91440" bIns="45720" anchor="t" anchorCtr="0"/>
          <a:p>
            <a:pPr algn="just" eaLnBrk="1" hangingPunct="1">
              <a:lnSpc>
                <a:spcPct val="150000"/>
              </a:lnSpc>
            </a:pPr>
            <a:r>
              <a:rPr lang="en-US" altLang="zh-CN" sz="2400" b="1" dirty="0">
                <a:latin typeface="Times New Roman" panose="02020603050405020304" pitchFamily="18" charset="0"/>
                <a:ea typeface="等线" panose="02010600030101010101" pitchFamily="2" charset="-122"/>
              </a:rPr>
              <a:t>n</a:t>
            </a:r>
            <a:r>
              <a:rPr lang="zh-CN" altLang="en-US" sz="2400" b="1" dirty="0">
                <a:latin typeface="Times New Roman" panose="02020603050405020304" pitchFamily="18" charset="0"/>
                <a:ea typeface="等线" panose="02010600030101010101" pitchFamily="2" charset="-122"/>
              </a:rPr>
              <a:t>维数组</a:t>
            </a:r>
            <a:r>
              <a:rPr lang="zh-CN" altLang="en-US" sz="2400" b="1" dirty="0">
                <a:ea typeface="等线" panose="02010600030101010101" pitchFamily="2" charset="-122"/>
              </a:rPr>
              <a:t>顺序表示的特点</a:t>
            </a:r>
            <a:endParaRPr lang="zh-CN" altLang="en-US" sz="2400" b="1" dirty="0">
              <a:ea typeface="等线" panose="02010600030101010101" pitchFamily="2" charset="-122"/>
            </a:endParaRPr>
          </a:p>
          <a:p>
            <a:pPr lvl="1" eaLnBrk="1" hangingPunct="1">
              <a:lnSpc>
                <a:spcPct val="150000"/>
              </a:lnSpc>
            </a:pPr>
            <a:r>
              <a:rPr lang="zh-CN" altLang="en-US" sz="2400" b="1" dirty="0">
                <a:ea typeface="等线" panose="02010600030101010101" pitchFamily="2" charset="-122"/>
              </a:rPr>
              <a:t>存储单元地址连续（需要一段连续空间）</a:t>
            </a:r>
            <a:endParaRPr lang="zh-CN" altLang="en-US" sz="2400" b="1" dirty="0">
              <a:ea typeface="等线" panose="02010600030101010101" pitchFamily="2" charset="-122"/>
            </a:endParaRPr>
          </a:p>
          <a:p>
            <a:pPr lvl="1" eaLnBrk="1" hangingPunct="1">
              <a:lnSpc>
                <a:spcPct val="150000"/>
              </a:lnSpc>
            </a:pPr>
            <a:r>
              <a:rPr lang="zh-CN" altLang="en-US" sz="2400" b="1" dirty="0">
                <a:ea typeface="等线" panose="02010600030101010101" pitchFamily="2" charset="-122"/>
              </a:rPr>
              <a:t>存储规则（以行（列）为主序）决定元素实际存储位置</a:t>
            </a:r>
            <a:endParaRPr lang="zh-CN" altLang="en-US" sz="2400" b="1" dirty="0">
              <a:ea typeface="等线" panose="02010600030101010101" pitchFamily="2" charset="-122"/>
            </a:endParaRPr>
          </a:p>
          <a:p>
            <a:pPr lvl="1" eaLnBrk="1" hangingPunct="1">
              <a:lnSpc>
                <a:spcPct val="150000"/>
              </a:lnSpc>
            </a:pPr>
            <a:r>
              <a:rPr lang="zh-CN" altLang="en-US" sz="2400" b="1" dirty="0">
                <a:ea typeface="等线" panose="02010600030101010101" pitchFamily="2" charset="-122"/>
              </a:rPr>
              <a:t>随机存取</a:t>
            </a:r>
            <a:endParaRPr lang="zh-CN" altLang="en-US" sz="2400" b="1" dirty="0">
              <a:ea typeface="等线" panose="02010600030101010101" pitchFamily="2" charset="-122"/>
            </a:endParaRPr>
          </a:p>
          <a:p>
            <a:pPr lvl="1" eaLnBrk="1" hangingPunct="1">
              <a:lnSpc>
                <a:spcPct val="150000"/>
              </a:lnSpc>
            </a:pPr>
            <a:r>
              <a:rPr lang="zh-CN" altLang="en-US" sz="2400" b="1" dirty="0">
                <a:ea typeface="等线" panose="02010600030101010101" pitchFamily="2" charset="-122"/>
              </a:rPr>
              <a:t>存储密度最大</a:t>
            </a:r>
            <a:endParaRPr lang="zh-CN" altLang="en-US" sz="2400" b="1" dirty="0">
              <a:ea typeface="等线"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等线" panose="02010600030101010101" pitchFamily="2" charset="-122"/>
              </a:rPr>
            </a:fld>
            <a:endParaRPr lang="en-US" altLang="zh-CN" sz="1000" b="1" dirty="0">
              <a:solidFill>
                <a:srgbClr val="FFFFFF"/>
              </a:solidFill>
              <a:ea typeface="等线" panose="02010600030101010101" pitchFamily="2" charset="-122"/>
            </a:endParaRPr>
          </a:p>
        </p:txBody>
      </p:sp>
      <p:sp>
        <p:nvSpPr>
          <p:cNvPr id="66563" name="Rectangle 2"/>
          <p:cNvSpPr>
            <a:spLocks noGrp="1"/>
          </p:cNvSpPr>
          <p:nvPr>
            <p:ph type="title"/>
          </p:nvPr>
        </p:nvSpPr>
        <p:spPr/>
        <p:txBody>
          <a:bodyPr vert="horz" wrap="square" lIns="91440" tIns="45720" rIns="91440" bIns="45720" anchor="ctr" anchorCtr="0"/>
          <a:p>
            <a:pPr eaLnBrk="1" hangingPunct="1"/>
            <a:r>
              <a:rPr lang="en-US" altLang="zh-CN" sz="3600" dirty="0">
                <a:solidFill>
                  <a:srgbClr val="F0FAF2"/>
                </a:solidFill>
                <a:ea typeface="等线" panose="02010600030101010101" pitchFamily="2" charset="-122"/>
              </a:rPr>
              <a:t>ch5 </a:t>
            </a:r>
            <a:r>
              <a:rPr lang="zh-CN" altLang="en-US" sz="3600" dirty="0">
                <a:solidFill>
                  <a:srgbClr val="F0FAF2"/>
                </a:solidFill>
                <a:ea typeface="等线" panose="02010600030101010101" pitchFamily="2" charset="-122"/>
              </a:rPr>
              <a:t>数组和广义表</a:t>
            </a:r>
            <a:endParaRPr lang="en-US" altLang="zh-CN" sz="3600" dirty="0">
              <a:solidFill>
                <a:srgbClr val="F0FAF2"/>
              </a:solidFill>
              <a:ea typeface="等线" panose="02010600030101010101" pitchFamily="2" charset="-122"/>
            </a:endParaRPr>
          </a:p>
        </p:txBody>
      </p:sp>
      <p:grpSp>
        <p:nvGrpSpPr>
          <p:cNvPr id="66564" name="Group 3"/>
          <p:cNvGrpSpPr/>
          <p:nvPr/>
        </p:nvGrpSpPr>
        <p:grpSpPr>
          <a:xfrm>
            <a:off x="1944688" y="2352675"/>
            <a:ext cx="5311775" cy="688975"/>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66601" name="Group 5"/>
            <p:cNvGrpSpPr/>
            <p:nvPr/>
          </p:nvGrpSpPr>
          <p:grpSpPr>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grpSp>
      <p:grpSp>
        <p:nvGrpSpPr>
          <p:cNvPr id="66565" name="Group 8"/>
          <p:cNvGrpSpPr/>
          <p:nvPr/>
        </p:nvGrpSpPr>
        <p:grpSpPr>
          <a:xfrm>
            <a:off x="1944688" y="3217863"/>
            <a:ext cx="5311775" cy="688975"/>
            <a:chOff x="720" y="1392"/>
            <a:chExt cx="4058" cy="480"/>
          </a:xfrm>
        </p:grpSpPr>
        <p:sp>
          <p:nvSpPr>
            <p:cNvPr id="7177"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66597" name="Group 10"/>
            <p:cNvGrpSpPr/>
            <p:nvPr/>
          </p:nvGrpSpPr>
          <p:grpSpPr>
            <a:xfrm>
              <a:off x="730" y="1407"/>
              <a:ext cx="4043" cy="444"/>
              <a:chOff x="744" y="1407"/>
              <a:chExt cx="3988" cy="444"/>
            </a:xfrm>
          </p:grpSpPr>
          <p:sp>
            <p:nvSpPr>
              <p:cNvPr id="7179"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180"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grpSp>
      <p:grpSp>
        <p:nvGrpSpPr>
          <p:cNvPr id="66566" name="Group 13"/>
          <p:cNvGrpSpPr/>
          <p:nvPr/>
        </p:nvGrpSpPr>
        <p:grpSpPr>
          <a:xfrm>
            <a:off x="1944688" y="5021263"/>
            <a:ext cx="5311775" cy="688975"/>
            <a:chOff x="720" y="1392"/>
            <a:chExt cx="4058" cy="480"/>
          </a:xfrm>
        </p:grpSpPr>
        <p:sp>
          <p:nvSpPr>
            <p:cNvPr id="2"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66593" name="Group 15"/>
            <p:cNvGrpSpPr/>
            <p:nvPr/>
          </p:nvGrpSpPr>
          <p:grpSpPr>
            <a:xfrm>
              <a:off x="730" y="1407"/>
              <a:ext cx="4043" cy="444"/>
              <a:chOff x="744" y="1407"/>
              <a:chExt cx="3988" cy="444"/>
            </a:xfrm>
          </p:grpSpPr>
          <p:sp>
            <p:nvSpPr>
              <p:cNvPr id="3"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4"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grpSp>
      <p:grpSp>
        <p:nvGrpSpPr>
          <p:cNvPr id="66567" name="Group 18"/>
          <p:cNvGrpSpPr/>
          <p:nvPr/>
        </p:nvGrpSpPr>
        <p:grpSpPr>
          <a:xfrm>
            <a:off x="1944688" y="1489075"/>
            <a:ext cx="5311775" cy="68897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66589" name="Group 20"/>
            <p:cNvGrpSpPr/>
            <p:nvPr/>
          </p:nvGrpSpPr>
          <p:grpSpPr>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grpSp>
      <p:sp>
        <p:nvSpPr>
          <p:cNvPr id="66568" name="Text Box 23"/>
          <p:cNvSpPr txBox="1"/>
          <p:nvPr/>
        </p:nvSpPr>
        <p:spPr>
          <a:xfrm>
            <a:off x="2124075" y="1603375"/>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Clr>
                <a:schemeClr val="tx1"/>
              </a:buClr>
              <a:buNone/>
            </a:pPr>
            <a:r>
              <a:rPr lang="zh-CN" altLang="en-US" sz="2400" b="1" dirty="0">
                <a:solidFill>
                  <a:srgbClr val="FFFFFF"/>
                </a:solidFill>
                <a:ea typeface="等线" panose="02010600030101010101" pitchFamily="2" charset="-122"/>
              </a:rPr>
              <a:t>数组的定义</a:t>
            </a:r>
            <a:r>
              <a:rPr lang="en-US" altLang="zh-CN" sz="2400" b="1" dirty="0">
                <a:solidFill>
                  <a:srgbClr val="FFFFFF"/>
                </a:solidFill>
                <a:ea typeface="等线" panose="02010600030101010101" pitchFamily="2" charset="-122"/>
              </a:rPr>
              <a:t>    </a:t>
            </a:r>
            <a:endParaRPr lang="en-US" altLang="zh-CN" sz="2400" b="1" dirty="0">
              <a:solidFill>
                <a:srgbClr val="FFFFFF"/>
              </a:solidFill>
              <a:ea typeface="等线" panose="02010600030101010101" pitchFamily="2" charset="-122"/>
            </a:endParaRPr>
          </a:p>
        </p:txBody>
      </p:sp>
      <p:sp>
        <p:nvSpPr>
          <p:cNvPr id="66569" name="Text Box 24"/>
          <p:cNvSpPr txBox="1"/>
          <p:nvPr/>
        </p:nvSpPr>
        <p:spPr>
          <a:xfrm>
            <a:off x="2243138" y="2425700"/>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Clr>
                <a:schemeClr val="tx1"/>
              </a:buClr>
              <a:buNone/>
            </a:pPr>
            <a:r>
              <a:rPr lang="zh-CN" altLang="en-US" sz="2400" b="1" dirty="0">
                <a:solidFill>
                  <a:srgbClr val="FFFFFF"/>
                </a:solidFill>
                <a:ea typeface="等线" panose="02010600030101010101" pitchFamily="2" charset="-122"/>
              </a:rPr>
              <a:t>数组的顺序表示和实现</a:t>
            </a:r>
            <a:endParaRPr lang="en-US" altLang="zh-CN" sz="2400" b="1" dirty="0">
              <a:solidFill>
                <a:srgbClr val="FFFFFF"/>
              </a:solidFill>
              <a:ea typeface="等线" panose="02010600030101010101" pitchFamily="2" charset="-122"/>
            </a:endParaRPr>
          </a:p>
        </p:txBody>
      </p:sp>
      <p:sp>
        <p:nvSpPr>
          <p:cNvPr id="66570" name="Text Box 25"/>
          <p:cNvSpPr txBox="1"/>
          <p:nvPr/>
        </p:nvSpPr>
        <p:spPr>
          <a:xfrm>
            <a:off x="2195513" y="3319463"/>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pPr>
            <a:r>
              <a:rPr lang="zh-CN" altLang="en-US" sz="2400" b="1" dirty="0">
                <a:solidFill>
                  <a:srgbClr val="FFFFFF"/>
                </a:solidFill>
                <a:ea typeface="等线" panose="02010600030101010101" pitchFamily="2" charset="-122"/>
              </a:rPr>
              <a:t>矩阵的压缩存储</a:t>
            </a:r>
            <a:endParaRPr lang="en-US" altLang="zh-CN" sz="2400" b="1" dirty="0">
              <a:solidFill>
                <a:srgbClr val="FFFFFF"/>
              </a:solidFill>
              <a:ea typeface="等线" panose="02010600030101010101" pitchFamily="2" charset="-122"/>
            </a:endParaRPr>
          </a:p>
        </p:txBody>
      </p:sp>
      <p:sp>
        <p:nvSpPr>
          <p:cNvPr id="66571" name="Text Box 26"/>
          <p:cNvSpPr txBox="1"/>
          <p:nvPr/>
        </p:nvSpPr>
        <p:spPr>
          <a:xfrm>
            <a:off x="2422525" y="5113338"/>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buNone/>
            </a:pPr>
            <a:r>
              <a:rPr lang="zh-CN" altLang="en-US" sz="2400" b="1" dirty="0">
                <a:solidFill>
                  <a:srgbClr val="FFFFFF"/>
                </a:solidFill>
                <a:ea typeface="等线" panose="02010600030101010101" pitchFamily="2" charset="-122"/>
              </a:rPr>
              <a:t>广义表的存储结构</a:t>
            </a:r>
            <a:endParaRPr lang="en-US" altLang="zh-CN" sz="2400" b="1" dirty="0">
              <a:solidFill>
                <a:srgbClr val="FFFFFF"/>
              </a:solidFill>
              <a:ea typeface="等线" panose="02010600030101010101" pitchFamily="2" charset="-122"/>
            </a:endParaRPr>
          </a:p>
        </p:txBody>
      </p:sp>
      <p:pic>
        <p:nvPicPr>
          <p:cNvPr id="66572" name="Picture 27" descr="1"/>
          <p:cNvPicPr>
            <a:picLocks noChangeAspect="1"/>
          </p:cNvPicPr>
          <p:nvPr/>
        </p:nvPicPr>
        <p:blipFill>
          <a:blip r:embed="rId1">
            <a:lum bright="-6000" contrast="24000"/>
          </a:blip>
          <a:srcRect l="42606" t="64474" r="19473"/>
          <a:stretch>
            <a:fillRect/>
          </a:stretch>
        </p:blipFill>
        <p:spPr>
          <a:xfrm>
            <a:off x="1781175" y="5008563"/>
            <a:ext cx="792163" cy="949325"/>
          </a:xfrm>
          <a:prstGeom prst="rect">
            <a:avLst/>
          </a:prstGeom>
          <a:noFill/>
          <a:ln w="9525">
            <a:noFill/>
          </a:ln>
        </p:spPr>
      </p:pic>
      <p:pic>
        <p:nvPicPr>
          <p:cNvPr id="66573" name="Picture 28" descr="1"/>
          <p:cNvPicPr>
            <a:picLocks noChangeAspect="1"/>
          </p:cNvPicPr>
          <p:nvPr/>
        </p:nvPicPr>
        <p:blipFill>
          <a:blip r:embed="rId1">
            <a:lum bright="-6000" contrast="24000"/>
          </a:blip>
          <a:srcRect l="42606" t="64474" r="19473"/>
          <a:stretch>
            <a:fillRect/>
          </a:stretch>
        </p:blipFill>
        <p:spPr>
          <a:xfrm>
            <a:off x="1760538" y="3192463"/>
            <a:ext cx="792162" cy="949325"/>
          </a:xfrm>
          <a:prstGeom prst="rect">
            <a:avLst/>
          </a:prstGeom>
          <a:noFill/>
          <a:ln w="9525">
            <a:noFill/>
          </a:ln>
        </p:spPr>
      </p:pic>
      <p:pic>
        <p:nvPicPr>
          <p:cNvPr id="66574" name="Picture 29" descr="1"/>
          <p:cNvPicPr>
            <a:picLocks noChangeAspect="1"/>
          </p:cNvPicPr>
          <p:nvPr/>
        </p:nvPicPr>
        <p:blipFill>
          <a:blip r:embed="rId1">
            <a:lum bright="-6000" contrast="24000"/>
          </a:blip>
          <a:srcRect l="42606" t="64474" r="19473"/>
          <a:stretch>
            <a:fillRect/>
          </a:stretch>
        </p:blipFill>
        <p:spPr>
          <a:xfrm>
            <a:off x="1760538" y="2341563"/>
            <a:ext cx="792162" cy="949325"/>
          </a:xfrm>
          <a:prstGeom prst="rect">
            <a:avLst/>
          </a:prstGeom>
          <a:noFill/>
          <a:ln w="9525">
            <a:noFill/>
          </a:ln>
        </p:spPr>
      </p:pic>
      <p:pic>
        <p:nvPicPr>
          <p:cNvPr id="66575" name="Picture 30" descr="1"/>
          <p:cNvPicPr>
            <a:picLocks noChangeAspect="1"/>
          </p:cNvPicPr>
          <p:nvPr/>
        </p:nvPicPr>
        <p:blipFill>
          <a:blip r:embed="rId1">
            <a:lum bright="-6000" contrast="24000"/>
          </a:blip>
          <a:srcRect l="42606" t="64474" r="19473"/>
          <a:stretch>
            <a:fillRect/>
          </a:stretch>
        </p:blipFill>
        <p:spPr>
          <a:xfrm>
            <a:off x="1749425" y="1484313"/>
            <a:ext cx="792163" cy="949325"/>
          </a:xfrm>
          <a:prstGeom prst="rect">
            <a:avLst/>
          </a:prstGeom>
          <a:noFill/>
          <a:ln w="9525">
            <a:noFill/>
          </a:ln>
        </p:spPr>
      </p:pic>
      <p:sp>
        <p:nvSpPr>
          <p:cNvPr id="66576" name="Text Box 31"/>
          <p:cNvSpPr txBox="1"/>
          <p:nvPr/>
        </p:nvSpPr>
        <p:spPr>
          <a:xfrm>
            <a:off x="2090738" y="5121275"/>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5</a:t>
            </a:r>
            <a:endParaRPr lang="en-US" altLang="zh-CN" sz="2400" b="1" dirty="0">
              <a:solidFill>
                <a:srgbClr val="FFFFFF"/>
              </a:solidFill>
              <a:ea typeface="等线" panose="02010600030101010101" pitchFamily="2" charset="-122"/>
            </a:endParaRPr>
          </a:p>
        </p:txBody>
      </p:sp>
      <p:sp>
        <p:nvSpPr>
          <p:cNvPr id="66577" name="Text Box 32"/>
          <p:cNvSpPr txBox="1"/>
          <p:nvPr/>
        </p:nvSpPr>
        <p:spPr>
          <a:xfrm>
            <a:off x="2070100" y="158115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1</a:t>
            </a:r>
            <a:endParaRPr lang="en-US" altLang="zh-CN" sz="2400" b="1" dirty="0">
              <a:solidFill>
                <a:srgbClr val="FFFFFF"/>
              </a:solidFill>
              <a:ea typeface="等线" panose="02010600030101010101" pitchFamily="2" charset="-122"/>
            </a:endParaRPr>
          </a:p>
        </p:txBody>
      </p:sp>
      <p:sp>
        <p:nvSpPr>
          <p:cNvPr id="66578" name="Text Box 33"/>
          <p:cNvSpPr txBox="1"/>
          <p:nvPr/>
        </p:nvSpPr>
        <p:spPr>
          <a:xfrm>
            <a:off x="2082800" y="2439988"/>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2</a:t>
            </a:r>
            <a:endParaRPr lang="en-US" altLang="zh-CN" sz="2400" b="1" dirty="0">
              <a:solidFill>
                <a:srgbClr val="FFFFFF"/>
              </a:solidFill>
              <a:ea typeface="等线" panose="02010600030101010101" pitchFamily="2" charset="-122"/>
            </a:endParaRPr>
          </a:p>
        </p:txBody>
      </p:sp>
      <p:sp>
        <p:nvSpPr>
          <p:cNvPr id="66579" name="Text Box 34"/>
          <p:cNvSpPr txBox="1"/>
          <p:nvPr/>
        </p:nvSpPr>
        <p:spPr>
          <a:xfrm>
            <a:off x="2082800" y="33274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3</a:t>
            </a:r>
            <a:endParaRPr lang="en-US" altLang="zh-CN" sz="2400" b="1" dirty="0">
              <a:solidFill>
                <a:srgbClr val="FFFFFF"/>
              </a:solidFill>
              <a:ea typeface="等线" panose="02010600030101010101" pitchFamily="2" charset="-122"/>
            </a:endParaRPr>
          </a:p>
        </p:txBody>
      </p:sp>
      <p:sp>
        <p:nvSpPr>
          <p:cNvPr id="66580" name="Text Box 26"/>
          <p:cNvSpPr txBox="1"/>
          <p:nvPr/>
        </p:nvSpPr>
        <p:spPr>
          <a:xfrm>
            <a:off x="2339975" y="5694363"/>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buNone/>
            </a:pPr>
            <a:r>
              <a:rPr lang="en-US" altLang="zh-CN" sz="2400" b="1" dirty="0">
                <a:solidFill>
                  <a:srgbClr val="FFFFFF"/>
                </a:solidFill>
                <a:ea typeface="等线" panose="02010600030101010101" pitchFamily="2" charset="-122"/>
              </a:rPr>
              <a:t>Huffmann</a:t>
            </a:r>
            <a:r>
              <a:rPr lang="zh-CN" altLang="en-US" sz="2400" b="1" dirty="0">
                <a:solidFill>
                  <a:srgbClr val="FFFFFF"/>
                </a:solidFill>
                <a:ea typeface="等线" panose="02010600030101010101" pitchFamily="2" charset="-122"/>
              </a:rPr>
              <a:t>树及编码</a:t>
            </a:r>
            <a:endParaRPr lang="en-US" altLang="zh-CN" sz="2400" b="1" dirty="0">
              <a:solidFill>
                <a:srgbClr val="FFFFFF"/>
              </a:solidFill>
              <a:ea typeface="等线" panose="02010600030101010101" pitchFamily="2" charset="-122"/>
            </a:endParaRPr>
          </a:p>
        </p:txBody>
      </p:sp>
      <p:sp>
        <p:nvSpPr>
          <p:cNvPr id="66581" name="Text Box 31"/>
          <p:cNvSpPr txBox="1"/>
          <p:nvPr/>
        </p:nvSpPr>
        <p:spPr>
          <a:xfrm>
            <a:off x="2052638" y="5659438"/>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6</a:t>
            </a:r>
            <a:endParaRPr lang="en-US" altLang="zh-CN" sz="2400" b="1" dirty="0">
              <a:solidFill>
                <a:srgbClr val="FFFFFF"/>
              </a:solidFill>
              <a:ea typeface="等线" panose="02010600030101010101" pitchFamily="2" charset="-122"/>
            </a:endParaRPr>
          </a:p>
        </p:txBody>
      </p:sp>
      <p:sp>
        <p:nvSpPr>
          <p:cNvPr id="66582" name="AutoShape 14"/>
          <p:cNvSpPr/>
          <p:nvPr/>
        </p:nvSpPr>
        <p:spPr>
          <a:xfrm>
            <a:off x="1908175" y="4124325"/>
            <a:ext cx="5327650" cy="688975"/>
          </a:xfrm>
          <a:prstGeom prst="roundRect">
            <a:avLst>
              <a:gd name="adj" fmla="val 17509"/>
            </a:avLst>
          </a:prstGeom>
          <a:solidFill>
            <a:srgbClr val="4C2A4A"/>
          </a:solid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ea typeface="等线" panose="02010600030101010101" pitchFamily="2" charset="-122"/>
            </a:endParaRPr>
          </a:p>
        </p:txBody>
      </p:sp>
      <p:sp>
        <p:nvSpPr>
          <p:cNvPr id="7184" name="AutoShape 16"/>
          <p:cNvSpPr>
            <a:spLocks noChangeArrowheads="1"/>
          </p:cNvSpPr>
          <p:nvPr/>
        </p:nvSpPr>
        <p:spPr bwMode="gray">
          <a:xfrm>
            <a:off x="1938338" y="4619625"/>
            <a:ext cx="5292725" cy="165100"/>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185" name="AutoShape 17"/>
          <p:cNvSpPr>
            <a:spLocks noChangeArrowheads="1"/>
          </p:cNvSpPr>
          <p:nvPr/>
        </p:nvSpPr>
        <p:spPr bwMode="gray">
          <a:xfrm>
            <a:off x="1938338" y="4148138"/>
            <a:ext cx="5292725" cy="165100"/>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66585" name="Text Box 26"/>
          <p:cNvSpPr txBox="1"/>
          <p:nvPr/>
        </p:nvSpPr>
        <p:spPr>
          <a:xfrm>
            <a:off x="2452688" y="4238625"/>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buNone/>
            </a:pPr>
            <a:r>
              <a:rPr lang="zh-CN" altLang="en-US" sz="2400" b="1" dirty="0">
                <a:solidFill>
                  <a:srgbClr val="FFFFFF"/>
                </a:solidFill>
                <a:ea typeface="等线" panose="02010600030101010101" pitchFamily="2" charset="-122"/>
              </a:rPr>
              <a:t>广义表的定义</a:t>
            </a:r>
            <a:r>
              <a:rPr lang="en-US" altLang="zh-CN" sz="2400" dirty="0">
                <a:solidFill>
                  <a:schemeClr val="tx1"/>
                </a:solidFill>
                <a:ea typeface="等线" panose="02010600030101010101" pitchFamily="2" charset="-122"/>
              </a:rPr>
              <a:t>    </a:t>
            </a:r>
            <a:endParaRPr lang="en-US" altLang="zh-CN" sz="2400" dirty="0">
              <a:solidFill>
                <a:schemeClr val="tx1"/>
              </a:solidFill>
              <a:ea typeface="等线" panose="02010600030101010101" pitchFamily="2" charset="-122"/>
            </a:endParaRPr>
          </a:p>
        </p:txBody>
      </p:sp>
      <p:pic>
        <p:nvPicPr>
          <p:cNvPr id="66586" name="Picture 27" descr="1"/>
          <p:cNvPicPr>
            <a:picLocks noChangeAspect="1"/>
          </p:cNvPicPr>
          <p:nvPr/>
        </p:nvPicPr>
        <p:blipFill>
          <a:blip r:embed="rId1">
            <a:lum bright="-6000" contrast="24000"/>
          </a:blip>
          <a:srcRect l="42606" t="64474" r="19473"/>
          <a:stretch>
            <a:fillRect/>
          </a:stretch>
        </p:blipFill>
        <p:spPr>
          <a:xfrm>
            <a:off x="1763713" y="4094163"/>
            <a:ext cx="792162" cy="949325"/>
          </a:xfrm>
          <a:prstGeom prst="rect">
            <a:avLst/>
          </a:prstGeom>
          <a:noFill/>
          <a:ln w="9525">
            <a:noFill/>
          </a:ln>
        </p:spPr>
      </p:pic>
      <p:sp>
        <p:nvSpPr>
          <p:cNvPr id="66587" name="Text Box 31"/>
          <p:cNvSpPr txBox="1"/>
          <p:nvPr/>
        </p:nvSpPr>
        <p:spPr>
          <a:xfrm>
            <a:off x="2103438" y="41783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4</a:t>
            </a:r>
            <a:endParaRPr lang="en-US" altLang="zh-CN" sz="2400" b="1" dirty="0">
              <a:solidFill>
                <a:srgbClr val="FFFFFF"/>
              </a:solidFill>
              <a:ea typeface="等线" panose="02010600030101010101"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a:xfrm>
            <a:off x="395288" y="333375"/>
            <a:ext cx="7772400" cy="768350"/>
          </a:xfrm>
        </p:spPr>
        <p:txBody>
          <a:bodyPr vert="horz" wrap="square" lIns="91440" tIns="45720" rIns="91440" bIns="45720" anchor="ctr" anchorCtr="0"/>
          <a:p>
            <a:pPr eaLnBrk="1" hangingPunct="1"/>
            <a:r>
              <a:rPr lang="en-US" altLang="zh-CN" dirty="0">
                <a:ea typeface="等线" panose="02010600030101010101" pitchFamily="2" charset="-122"/>
              </a:rPr>
              <a:t>5.3</a:t>
            </a:r>
            <a:r>
              <a:rPr lang="en-US" altLang="zh-CN" dirty="0">
                <a:latin typeface="Times New Roman" panose="02020603050405020304" pitchFamily="18" charset="0"/>
                <a:ea typeface="等线" panose="02010600030101010101" pitchFamily="2" charset="-122"/>
              </a:rPr>
              <a:t> </a:t>
            </a:r>
            <a:r>
              <a:rPr lang="zh-CN" altLang="en-US" dirty="0">
                <a:latin typeface="Times New Roman" panose="02020603050405020304" pitchFamily="18" charset="0"/>
                <a:ea typeface="等线" panose="02010600030101010101" pitchFamily="2" charset="-122"/>
              </a:rPr>
              <a:t>矩阵的压缩存储</a:t>
            </a:r>
            <a:endParaRPr lang="zh-CN" altLang="en-US" dirty="0">
              <a:latin typeface="Times New Roman" panose="02020603050405020304" pitchFamily="18" charset="0"/>
              <a:ea typeface="等线" panose="02010600030101010101" pitchFamily="2" charset="-122"/>
            </a:endParaRPr>
          </a:p>
        </p:txBody>
      </p:sp>
      <p:sp>
        <p:nvSpPr>
          <p:cNvPr id="67587" name="Rectangle 3"/>
          <p:cNvSpPr>
            <a:spLocks noGrp="1"/>
          </p:cNvSpPr>
          <p:nvPr>
            <p:ph idx="1"/>
          </p:nvPr>
        </p:nvSpPr>
        <p:spPr>
          <a:xfrm>
            <a:off x="250825" y="1295400"/>
            <a:ext cx="8345488" cy="5373688"/>
          </a:xfrm>
        </p:spPr>
        <p:txBody>
          <a:bodyPr vert="horz" wrap="square" lIns="91440" tIns="45720" rIns="91440" bIns="45720" anchor="t" anchorCtr="0"/>
          <a:p>
            <a:pPr algn="just" eaLnBrk="1" hangingPunct="1"/>
            <a:r>
              <a:rPr lang="zh-CN" altLang="en-US" sz="2800" b="1" dirty="0">
                <a:solidFill>
                  <a:srgbClr val="4220EA"/>
                </a:solidFill>
                <a:ea typeface="等线" panose="02010600030101010101" pitchFamily="2" charset="-122"/>
              </a:rPr>
              <a:t>压缩存储</a:t>
            </a:r>
            <a:r>
              <a:rPr lang="zh-CN" altLang="en-US" sz="2800" b="1" dirty="0">
                <a:ea typeface="等线" panose="02010600030101010101" pitchFamily="2" charset="-122"/>
              </a:rPr>
              <a:t>：为多个值相同的元素只分配一个存储空间，对零元素不分配空间。</a:t>
            </a:r>
            <a:endParaRPr lang="zh-CN" altLang="en-US" sz="2800" b="1" dirty="0">
              <a:ea typeface="等线" panose="02010600030101010101" pitchFamily="2" charset="-122"/>
            </a:endParaRPr>
          </a:p>
          <a:p>
            <a:pPr algn="just" eaLnBrk="1" hangingPunct="1"/>
            <a:r>
              <a:rPr lang="zh-CN" altLang="en-US" sz="2800" b="1" dirty="0">
                <a:solidFill>
                  <a:srgbClr val="4220EA"/>
                </a:solidFill>
                <a:ea typeface="等线" panose="02010600030101010101" pitchFamily="2" charset="-122"/>
              </a:rPr>
              <a:t>目的</a:t>
            </a:r>
            <a:r>
              <a:rPr lang="zh-CN" altLang="en-US" sz="2800" b="1" dirty="0">
                <a:ea typeface="等线" panose="02010600030101010101" pitchFamily="2" charset="-122"/>
              </a:rPr>
              <a:t>：节省存储空间</a:t>
            </a:r>
            <a:endParaRPr lang="zh-CN" altLang="en-US" sz="2800" b="1" dirty="0">
              <a:ea typeface="等线" panose="02010600030101010101" pitchFamily="2" charset="-122"/>
            </a:endParaRPr>
          </a:p>
          <a:p>
            <a:pPr algn="just" eaLnBrk="1" hangingPunct="1"/>
            <a:r>
              <a:rPr lang="zh-CN" altLang="en-US" sz="2800" b="1" dirty="0">
                <a:solidFill>
                  <a:srgbClr val="4220EA"/>
                </a:solidFill>
                <a:ea typeface="等线" panose="02010600030101010101" pitchFamily="2" charset="-122"/>
              </a:rPr>
              <a:t>任务</a:t>
            </a:r>
            <a:r>
              <a:rPr lang="zh-CN" altLang="en-US" sz="2800" b="1" dirty="0">
                <a:solidFill>
                  <a:schemeClr val="tx2"/>
                </a:solidFill>
                <a:ea typeface="等线" panose="02010600030101010101" pitchFamily="2" charset="-122"/>
              </a:rPr>
              <a:t>：</a:t>
            </a:r>
            <a:r>
              <a:rPr lang="zh-CN" altLang="en-US" sz="2800" b="1" dirty="0">
                <a:ea typeface="等线" panose="02010600030101010101" pitchFamily="2" charset="-122"/>
              </a:rPr>
              <a:t>压缩存储矩阵并使矩阵的运算有效进行。</a:t>
            </a:r>
            <a:endParaRPr lang="zh-CN" altLang="en-US" sz="2800" b="1" dirty="0">
              <a:ea typeface="等线" panose="02010600030101010101" pitchFamily="2" charset="-122"/>
            </a:endParaRPr>
          </a:p>
          <a:p>
            <a:pPr algn="just" eaLnBrk="1" hangingPunct="1"/>
            <a:r>
              <a:rPr lang="zh-CN" altLang="en-US" sz="2800" b="1" dirty="0">
                <a:ea typeface="等线" panose="02010600030101010101" pitchFamily="2" charset="-122"/>
              </a:rPr>
              <a:t>可压缩存储的矩阵有两类</a:t>
            </a:r>
            <a:r>
              <a:rPr lang="en-US" altLang="zh-CN" sz="2800" b="1" dirty="0">
                <a:ea typeface="等线" panose="02010600030101010101" pitchFamily="2" charset="-122"/>
              </a:rPr>
              <a:t>:</a:t>
            </a:r>
            <a:endParaRPr lang="en-US" altLang="zh-CN" sz="2800" b="1" dirty="0">
              <a:ea typeface="等线" panose="02010600030101010101" pitchFamily="2" charset="-122"/>
            </a:endParaRPr>
          </a:p>
          <a:p>
            <a:pPr lvl="1" algn="just" eaLnBrk="1" hangingPunct="1"/>
            <a:r>
              <a:rPr lang="zh-CN" altLang="en-US" b="1" dirty="0">
                <a:solidFill>
                  <a:srgbClr val="FF3300"/>
                </a:solidFill>
                <a:ea typeface="等线" panose="02010600030101010101" pitchFamily="2" charset="-122"/>
              </a:rPr>
              <a:t>特殊矩阵</a:t>
            </a:r>
            <a:r>
              <a:rPr lang="zh-CN" altLang="en-US" b="1" dirty="0">
                <a:ea typeface="等线" panose="02010600030101010101" pitchFamily="2" charset="-122"/>
              </a:rPr>
              <a:t>：值相同的元素或零元素在矩阵中分布有一定规律。如三角矩阵、对角矩阵。</a:t>
            </a:r>
            <a:endParaRPr lang="zh-CN" altLang="en-US" b="1" dirty="0">
              <a:ea typeface="等线" panose="02010600030101010101" pitchFamily="2" charset="-122"/>
            </a:endParaRPr>
          </a:p>
          <a:p>
            <a:pPr lvl="1" algn="just" eaLnBrk="1" hangingPunct="1"/>
            <a:r>
              <a:rPr lang="zh-CN" altLang="en-US" b="1" dirty="0">
                <a:solidFill>
                  <a:srgbClr val="FF3300"/>
                </a:solidFill>
                <a:ea typeface="等线" panose="02010600030101010101" pitchFamily="2" charset="-122"/>
              </a:rPr>
              <a:t>稀疏矩阵</a:t>
            </a:r>
            <a:r>
              <a:rPr lang="zh-CN" altLang="en-US" b="1" dirty="0">
                <a:ea typeface="等线" panose="02010600030101010101" pitchFamily="2" charset="-122"/>
              </a:rPr>
              <a:t>：值相同的元素或零元素在矩阵中分布没有一定规律。</a:t>
            </a:r>
            <a:endParaRPr lang="zh-CN" altLang="en-US" b="1" dirty="0">
              <a:ea typeface="等线" panose="02010600030101010101" pitchFamily="2"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a:xfrm>
            <a:off x="182563" y="404813"/>
            <a:ext cx="6477000" cy="539750"/>
          </a:xfrm>
        </p:spPr>
        <p:txBody>
          <a:bodyPr vert="horz" wrap="square" lIns="91440" tIns="45720" rIns="91440" bIns="45720" anchor="ctr" anchorCtr="0"/>
          <a:p>
            <a:pPr eaLnBrk="1" hangingPunct="1"/>
            <a:r>
              <a:rPr lang="en-US" altLang="zh-CN" sz="2800" dirty="0">
                <a:ea typeface="等线" panose="02010600030101010101" pitchFamily="2" charset="-122"/>
              </a:rPr>
              <a:t>5.3.1 </a:t>
            </a:r>
            <a:r>
              <a:rPr lang="zh-CN" altLang="en-US" sz="2800" dirty="0">
                <a:ea typeface="等线" panose="02010600030101010101" pitchFamily="2" charset="-122"/>
              </a:rPr>
              <a:t>特殊矩阵</a:t>
            </a:r>
            <a:r>
              <a:rPr lang="en-US" altLang="zh-CN" sz="2800" dirty="0">
                <a:ea typeface="等线" panose="02010600030101010101" pitchFamily="2" charset="-122"/>
              </a:rPr>
              <a:t>—</a:t>
            </a:r>
            <a:r>
              <a:rPr lang="zh-CN" altLang="en-US" sz="2800" dirty="0">
                <a:ea typeface="等线" panose="02010600030101010101" pitchFamily="2" charset="-122"/>
              </a:rPr>
              <a:t>对称矩阵</a:t>
            </a:r>
            <a:endParaRPr lang="zh-CN" altLang="en-US" sz="2800" dirty="0">
              <a:ea typeface="等线" panose="02010600030101010101" pitchFamily="2" charset="-122"/>
            </a:endParaRPr>
          </a:p>
        </p:txBody>
      </p:sp>
      <p:grpSp>
        <p:nvGrpSpPr>
          <p:cNvPr id="68611" name="Group 31"/>
          <p:cNvGrpSpPr/>
          <p:nvPr/>
        </p:nvGrpSpPr>
        <p:grpSpPr>
          <a:xfrm>
            <a:off x="180975" y="3789363"/>
            <a:ext cx="3959225" cy="2289175"/>
            <a:chOff x="113" y="2730"/>
            <a:chExt cx="2268" cy="1172"/>
          </a:xfrm>
        </p:grpSpPr>
        <p:sp>
          <p:nvSpPr>
            <p:cNvPr id="68644" name="Text Box 20"/>
            <p:cNvSpPr txBox="1"/>
            <p:nvPr/>
          </p:nvSpPr>
          <p:spPr>
            <a:xfrm>
              <a:off x="689" y="2730"/>
              <a:ext cx="1692" cy="1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Clr>
                  <a:schemeClr val="folHlink"/>
                </a:buClr>
                <a:buSzPct val="60000"/>
                <a:buFont typeface="Wingdings" panose="05000000000000000000" pitchFamily="2" charset="2"/>
                <a:buNone/>
              </a:pPr>
              <a:r>
                <a:rPr lang="en-US" altLang="zh-CN" sz="2000" b="1" dirty="0">
                  <a:solidFill>
                    <a:srgbClr val="0A0A0E"/>
                  </a:solidFill>
                  <a:latin typeface="Times New Roman" panose="02020603050405020304" pitchFamily="18" charset="0"/>
                  <a:ea typeface="等线" panose="02010600030101010101" pitchFamily="2" charset="-122"/>
                </a:rPr>
                <a:t>a</a:t>
              </a:r>
              <a:r>
                <a:rPr lang="en-US" altLang="zh-CN" sz="2000" b="1" baseline="-25000" dirty="0">
                  <a:solidFill>
                    <a:srgbClr val="0A0A0E"/>
                  </a:solidFill>
                  <a:latin typeface="Times New Roman" panose="02020603050405020304" pitchFamily="18" charset="0"/>
                  <a:ea typeface="等线" panose="02010600030101010101" pitchFamily="2" charset="-122"/>
                </a:rPr>
                <a:t>11    </a:t>
              </a:r>
              <a:r>
                <a:rPr lang="en-US" altLang="zh-CN" sz="2000" b="1" dirty="0">
                  <a:solidFill>
                    <a:srgbClr val="0A0A0E"/>
                  </a:solidFill>
                  <a:latin typeface="Times New Roman" panose="02020603050405020304" pitchFamily="18" charset="0"/>
                  <a:ea typeface="等线" panose="02010600030101010101" pitchFamily="2" charset="-122"/>
                </a:rPr>
                <a:t>a</a:t>
              </a:r>
              <a:r>
                <a:rPr lang="en-US" altLang="zh-CN" sz="2000" b="1" baseline="-25000" dirty="0">
                  <a:solidFill>
                    <a:srgbClr val="0A0A0E"/>
                  </a:solidFill>
                  <a:latin typeface="Times New Roman" panose="02020603050405020304" pitchFamily="18" charset="0"/>
                  <a:ea typeface="等线" panose="02010600030101010101" pitchFamily="2" charset="-122"/>
                </a:rPr>
                <a:t>12 </a:t>
              </a:r>
              <a:r>
                <a:rPr lang="en-US" altLang="zh-CN" sz="2000" b="1" dirty="0">
                  <a:solidFill>
                    <a:srgbClr val="0A0A0E"/>
                  </a:solidFill>
                  <a:latin typeface="Arial" panose="020B0604020202020204" pitchFamily="34" charset="0"/>
                  <a:ea typeface="等线" panose="02010600030101010101" pitchFamily="2" charset="-122"/>
                </a:rPr>
                <a:t>… </a:t>
              </a:r>
              <a:r>
                <a:rPr lang="en-US" altLang="zh-CN" sz="2000" b="1" dirty="0">
                  <a:solidFill>
                    <a:srgbClr val="0A0A0E"/>
                  </a:solidFill>
                  <a:latin typeface="Times New Roman" panose="02020603050405020304" pitchFamily="18" charset="0"/>
                  <a:ea typeface="等线" panose="02010600030101010101" pitchFamily="2" charset="-122"/>
                </a:rPr>
                <a:t>a</a:t>
              </a:r>
              <a:r>
                <a:rPr lang="en-US" altLang="zh-CN" sz="2000" b="1" baseline="-25000" dirty="0">
                  <a:solidFill>
                    <a:srgbClr val="0A0A0E"/>
                  </a:solidFill>
                  <a:latin typeface="Times New Roman" panose="02020603050405020304" pitchFamily="18" charset="0"/>
                  <a:ea typeface="等线" panose="02010600030101010101" pitchFamily="2" charset="-122"/>
                </a:rPr>
                <a:t>1,j</a:t>
              </a:r>
              <a:r>
                <a:rPr lang="en-US" altLang="zh-CN" sz="2000" b="1" dirty="0">
                  <a:solidFill>
                    <a:srgbClr val="0A0A0E"/>
                  </a:solidFill>
                  <a:latin typeface="Times New Roman" panose="02020603050405020304" pitchFamily="18" charset="0"/>
                  <a:ea typeface="等线" panose="02010600030101010101" pitchFamily="2" charset="-122"/>
                </a:rPr>
                <a:t>   … a</a:t>
              </a:r>
              <a:r>
                <a:rPr lang="en-US" altLang="zh-CN" sz="2000" b="1" baseline="-25000" dirty="0">
                  <a:solidFill>
                    <a:srgbClr val="0A0A0E"/>
                  </a:solidFill>
                  <a:latin typeface="Times New Roman" panose="02020603050405020304" pitchFamily="18" charset="0"/>
                  <a:ea typeface="等线" panose="02010600030101010101" pitchFamily="2" charset="-122"/>
                </a:rPr>
                <a:t>1,n        </a:t>
              </a:r>
              <a:endParaRPr lang="en-US" altLang="zh-CN" sz="20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000" b="1" dirty="0">
                  <a:solidFill>
                    <a:srgbClr val="0A0A0E"/>
                  </a:solidFill>
                  <a:latin typeface="Times New Roman" panose="02020603050405020304" pitchFamily="18" charset="0"/>
                  <a:ea typeface="等线" panose="02010600030101010101" pitchFamily="2" charset="-122"/>
                </a:rPr>
                <a:t>a</a:t>
              </a:r>
              <a:r>
                <a:rPr lang="en-US" altLang="zh-CN" sz="2000" b="1" baseline="-20000" dirty="0">
                  <a:solidFill>
                    <a:srgbClr val="0A0A0E"/>
                  </a:solidFill>
                  <a:latin typeface="Times New Roman" panose="02020603050405020304" pitchFamily="18" charset="0"/>
                  <a:ea typeface="等线" panose="02010600030101010101" pitchFamily="2" charset="-122"/>
                </a:rPr>
                <a:t>21</a:t>
              </a:r>
              <a:r>
                <a:rPr lang="en-US" altLang="zh-CN" sz="2000" b="1" dirty="0">
                  <a:solidFill>
                    <a:srgbClr val="0A0A0E"/>
                  </a:solidFill>
                  <a:latin typeface="Times New Roman" panose="02020603050405020304" pitchFamily="18" charset="0"/>
                  <a:ea typeface="等线" panose="02010600030101010101" pitchFamily="2" charset="-122"/>
                </a:rPr>
                <a:t>   a</a:t>
              </a:r>
              <a:r>
                <a:rPr lang="en-US" altLang="zh-CN" sz="2000" b="1" baseline="-20000" dirty="0">
                  <a:solidFill>
                    <a:srgbClr val="0A0A0E"/>
                  </a:solidFill>
                  <a:latin typeface="Times New Roman" panose="02020603050405020304" pitchFamily="18" charset="0"/>
                  <a:ea typeface="等线" panose="02010600030101010101" pitchFamily="2" charset="-122"/>
                </a:rPr>
                <a:t>22 </a:t>
              </a:r>
              <a:r>
                <a:rPr lang="en-US" altLang="zh-CN" sz="2000" b="1" dirty="0">
                  <a:solidFill>
                    <a:srgbClr val="0A0A0E"/>
                  </a:solidFill>
                  <a:latin typeface="Arial" panose="020B0604020202020204" pitchFamily="34" charset="0"/>
                  <a:ea typeface="等线" panose="02010600030101010101" pitchFamily="2" charset="-122"/>
                </a:rPr>
                <a:t>… </a:t>
              </a:r>
              <a:r>
                <a:rPr lang="en-US" altLang="zh-CN" sz="2000" b="1" dirty="0">
                  <a:solidFill>
                    <a:srgbClr val="0A0A0E"/>
                  </a:solidFill>
                  <a:latin typeface="Times New Roman" panose="02020603050405020304" pitchFamily="18" charset="0"/>
                  <a:ea typeface="等线" panose="02010600030101010101" pitchFamily="2" charset="-122"/>
                </a:rPr>
                <a:t>a</a:t>
              </a:r>
              <a:r>
                <a:rPr lang="en-US" altLang="zh-CN" sz="2000" b="1" baseline="-25000" dirty="0">
                  <a:solidFill>
                    <a:srgbClr val="0A0A0E"/>
                  </a:solidFill>
                  <a:latin typeface="Times New Roman" panose="02020603050405020304" pitchFamily="18" charset="0"/>
                  <a:ea typeface="等线" panose="02010600030101010101" pitchFamily="2" charset="-122"/>
                </a:rPr>
                <a:t>2,j</a:t>
              </a:r>
              <a:r>
                <a:rPr lang="en-US" altLang="zh-CN" sz="2000" baseline="-25000" dirty="0">
                  <a:solidFill>
                    <a:srgbClr val="0A0A0E"/>
                  </a:solidFill>
                  <a:latin typeface="Times New Roman" panose="02020603050405020304" pitchFamily="18" charset="0"/>
                  <a:ea typeface="等线" panose="02010600030101010101" pitchFamily="2" charset="-122"/>
                </a:rPr>
                <a:t>    </a:t>
              </a:r>
              <a:r>
                <a:rPr lang="en-US" altLang="zh-CN" sz="2000" b="1" dirty="0">
                  <a:solidFill>
                    <a:srgbClr val="0A0A0E"/>
                  </a:solidFill>
                  <a:latin typeface="Times New Roman" panose="02020603050405020304" pitchFamily="18" charset="0"/>
                  <a:ea typeface="等线" panose="02010600030101010101" pitchFamily="2" charset="-122"/>
                </a:rPr>
                <a:t>… a</a:t>
              </a:r>
              <a:r>
                <a:rPr lang="en-US" altLang="zh-CN" sz="2000" b="1" baseline="-20000" dirty="0">
                  <a:solidFill>
                    <a:srgbClr val="0A0A0E"/>
                  </a:solidFill>
                  <a:latin typeface="Times New Roman" panose="02020603050405020304" pitchFamily="18" charset="0"/>
                  <a:ea typeface="等线" panose="02010600030101010101" pitchFamily="2" charset="-122"/>
                </a:rPr>
                <a:t>2,n        </a:t>
              </a:r>
              <a:endParaRPr lang="en-US" altLang="zh-CN" sz="2000" b="1" baseline="-20000"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000" b="1" dirty="0">
                  <a:solidFill>
                    <a:srgbClr val="0A0A0E"/>
                  </a:solidFill>
                  <a:latin typeface="Times New Roman" panose="02020603050405020304" pitchFamily="18" charset="0"/>
                  <a:ea typeface="等线" panose="02010600030101010101" pitchFamily="2" charset="-122"/>
                </a:rPr>
                <a:t>a</a:t>
              </a:r>
              <a:r>
                <a:rPr lang="en-US" altLang="zh-CN" sz="2000" b="1" baseline="-25000" dirty="0">
                  <a:solidFill>
                    <a:srgbClr val="0A0A0E"/>
                  </a:solidFill>
                  <a:latin typeface="Times New Roman" panose="02020603050405020304" pitchFamily="18" charset="0"/>
                  <a:ea typeface="等线" panose="02010600030101010101" pitchFamily="2" charset="-122"/>
                </a:rPr>
                <a:t>i-1,1</a:t>
              </a:r>
              <a:r>
                <a:rPr lang="en-US" altLang="zh-CN" sz="2000" b="1" dirty="0">
                  <a:solidFill>
                    <a:srgbClr val="0A0A0E"/>
                  </a:solidFill>
                  <a:latin typeface="Times New Roman" panose="02020603050405020304" pitchFamily="18" charset="0"/>
                  <a:ea typeface="等线" panose="02010600030101010101" pitchFamily="2" charset="-122"/>
                </a:rPr>
                <a:t> a</a:t>
              </a:r>
              <a:r>
                <a:rPr lang="en-US" altLang="zh-CN" sz="2000" b="1" baseline="-25000" dirty="0">
                  <a:solidFill>
                    <a:srgbClr val="0A0A0E"/>
                  </a:solidFill>
                  <a:latin typeface="Times New Roman" panose="02020603050405020304" pitchFamily="18" charset="0"/>
                  <a:ea typeface="等线" panose="02010600030101010101" pitchFamily="2" charset="-122"/>
                </a:rPr>
                <a:t>i-2,2</a:t>
              </a:r>
              <a:r>
                <a:rPr lang="en-US" altLang="zh-CN" sz="2000" b="1" dirty="0">
                  <a:solidFill>
                    <a:srgbClr val="0A0A0E"/>
                  </a:solidFill>
                  <a:latin typeface="Times New Roman" panose="02020603050405020304" pitchFamily="18" charset="0"/>
                  <a:ea typeface="等线" panose="02010600030101010101" pitchFamily="2" charset="-122"/>
                </a:rPr>
                <a:t>…a</a:t>
              </a:r>
              <a:r>
                <a:rPr lang="en-US" altLang="zh-CN" sz="2000" b="1" baseline="-25000" dirty="0">
                  <a:solidFill>
                    <a:srgbClr val="0A0A0E"/>
                  </a:solidFill>
                  <a:latin typeface="Times New Roman" panose="02020603050405020304" pitchFamily="18" charset="0"/>
                  <a:ea typeface="等线" panose="02010600030101010101" pitchFamily="2" charset="-122"/>
                </a:rPr>
                <a:t>i-1,j</a:t>
              </a:r>
              <a:r>
                <a:rPr lang="en-US" altLang="zh-CN" sz="2000" dirty="0">
                  <a:solidFill>
                    <a:srgbClr val="0A0A0E"/>
                  </a:solidFill>
                  <a:latin typeface="Times New Roman" panose="02020603050405020304" pitchFamily="18" charset="0"/>
                  <a:ea typeface="等线" panose="02010600030101010101" pitchFamily="2" charset="-122"/>
                </a:rPr>
                <a:t> </a:t>
              </a:r>
              <a:r>
                <a:rPr lang="en-US" altLang="zh-CN" sz="2000" b="1" dirty="0">
                  <a:solidFill>
                    <a:srgbClr val="0A0A0E"/>
                  </a:solidFill>
                  <a:latin typeface="Times New Roman" panose="02020603050405020304" pitchFamily="18" charset="0"/>
                  <a:ea typeface="等线" panose="02010600030101010101" pitchFamily="2" charset="-122"/>
                </a:rPr>
                <a:t>…a</a:t>
              </a:r>
              <a:r>
                <a:rPr lang="en-US" altLang="zh-CN" sz="2000" b="1" baseline="-25000" dirty="0">
                  <a:solidFill>
                    <a:srgbClr val="0A0A0E"/>
                  </a:solidFill>
                  <a:latin typeface="Times New Roman" panose="02020603050405020304" pitchFamily="18" charset="0"/>
                  <a:ea typeface="等线" panose="02010600030101010101" pitchFamily="2" charset="-122"/>
                </a:rPr>
                <a:t>i-1,n</a:t>
              </a:r>
              <a:endParaRPr lang="en-US" altLang="zh-CN" sz="2000" b="1" baseline="-25000"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000" b="1" dirty="0">
                  <a:solidFill>
                    <a:srgbClr val="0A0A0E"/>
                  </a:solidFill>
                  <a:latin typeface="Times New Roman" panose="02020603050405020304" pitchFamily="18" charset="0"/>
                  <a:ea typeface="等线" panose="02010600030101010101" pitchFamily="2" charset="-122"/>
                </a:rPr>
                <a:t>a</a:t>
              </a:r>
              <a:r>
                <a:rPr lang="en-US" altLang="zh-CN" sz="2000" b="1" baseline="-25000" dirty="0">
                  <a:solidFill>
                    <a:srgbClr val="0A0A0E"/>
                  </a:solidFill>
                  <a:latin typeface="Times New Roman" panose="02020603050405020304" pitchFamily="18" charset="0"/>
                  <a:ea typeface="等线" panose="02010600030101010101" pitchFamily="2" charset="-122"/>
                </a:rPr>
                <a:t>i,1</a:t>
              </a:r>
              <a:r>
                <a:rPr lang="en-US" altLang="zh-CN" sz="2000" b="1" dirty="0">
                  <a:solidFill>
                    <a:srgbClr val="0A0A0E"/>
                  </a:solidFill>
                  <a:latin typeface="Times New Roman" panose="02020603050405020304" pitchFamily="18" charset="0"/>
                  <a:ea typeface="等线" panose="02010600030101010101" pitchFamily="2" charset="-122"/>
                </a:rPr>
                <a:t>   a</a:t>
              </a:r>
              <a:r>
                <a:rPr lang="en-US" altLang="zh-CN" sz="2000" b="1" baseline="-25000" dirty="0">
                  <a:solidFill>
                    <a:srgbClr val="0A0A0E"/>
                  </a:solidFill>
                  <a:latin typeface="Times New Roman" panose="02020603050405020304" pitchFamily="18" charset="0"/>
                  <a:ea typeface="等线" panose="02010600030101010101" pitchFamily="2" charset="-122"/>
                </a:rPr>
                <a:t>i,2 </a:t>
              </a:r>
              <a:r>
                <a:rPr lang="en-US" altLang="zh-CN" sz="2000" b="1" dirty="0">
                  <a:solidFill>
                    <a:srgbClr val="0A0A0E"/>
                  </a:solidFill>
                  <a:latin typeface="Times New Roman" panose="02020603050405020304" pitchFamily="18" charset="0"/>
                  <a:ea typeface="等线" panose="02010600030101010101" pitchFamily="2" charset="-122"/>
                </a:rPr>
                <a:t>…  a</a:t>
              </a:r>
              <a:r>
                <a:rPr lang="en-US" altLang="zh-CN" sz="2000" b="1" baseline="-25000" dirty="0">
                  <a:solidFill>
                    <a:srgbClr val="0A0A0E"/>
                  </a:solidFill>
                  <a:latin typeface="Times New Roman" panose="02020603050405020304" pitchFamily="18" charset="0"/>
                  <a:ea typeface="等线" panose="02010600030101010101" pitchFamily="2" charset="-122"/>
                </a:rPr>
                <a:t>i,j    </a:t>
              </a:r>
              <a:r>
                <a:rPr lang="en-US" altLang="zh-CN" sz="2000" b="1" dirty="0">
                  <a:solidFill>
                    <a:srgbClr val="0A0A0E"/>
                  </a:solidFill>
                  <a:latin typeface="Times New Roman" panose="02020603050405020304" pitchFamily="18" charset="0"/>
                  <a:ea typeface="等线" panose="02010600030101010101" pitchFamily="2" charset="-122"/>
                </a:rPr>
                <a:t>… a</a:t>
              </a:r>
              <a:r>
                <a:rPr lang="en-US" altLang="zh-CN" sz="2000" b="1" baseline="-25000" dirty="0">
                  <a:solidFill>
                    <a:srgbClr val="0A0A0E"/>
                  </a:solidFill>
                  <a:latin typeface="Times New Roman" panose="02020603050405020304" pitchFamily="18" charset="0"/>
                  <a:ea typeface="等线" panose="02010600030101010101" pitchFamily="2" charset="-122"/>
                </a:rPr>
                <a:t>i,n</a:t>
              </a:r>
              <a:r>
                <a:rPr lang="en-US" altLang="zh-CN" sz="2000" b="1" dirty="0">
                  <a:solidFill>
                    <a:srgbClr val="0A0A0E"/>
                  </a:solidFill>
                  <a:latin typeface="Times New Roman" panose="02020603050405020304" pitchFamily="18" charset="0"/>
                  <a:ea typeface="等线" panose="02010600030101010101" pitchFamily="2" charset="-122"/>
                </a:rPr>
                <a:t> </a:t>
              </a:r>
              <a:endParaRPr lang="en-US" altLang="zh-CN" sz="20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000" b="1" dirty="0">
                  <a:solidFill>
                    <a:srgbClr val="0A0A0E"/>
                  </a:solidFill>
                  <a:latin typeface="Times New Roman" panose="02020603050405020304" pitchFamily="18" charset="0"/>
                  <a:ea typeface="等线" panose="02010600030101010101" pitchFamily="2" charset="-122"/>
                </a:rPr>
                <a:t>a</a:t>
              </a:r>
              <a:r>
                <a:rPr lang="en-US" altLang="zh-CN" sz="2000" b="1" baseline="-25000" dirty="0">
                  <a:solidFill>
                    <a:srgbClr val="0A0A0E"/>
                  </a:solidFill>
                  <a:latin typeface="Times New Roman" panose="02020603050405020304" pitchFamily="18" charset="0"/>
                  <a:ea typeface="等线" panose="02010600030101010101" pitchFamily="2" charset="-122"/>
                </a:rPr>
                <a:t>n</a:t>
              </a:r>
              <a:r>
                <a:rPr lang="en-US" altLang="zh-CN" sz="2000" b="1" baseline="-20000" dirty="0">
                  <a:solidFill>
                    <a:srgbClr val="0A0A0E"/>
                  </a:solidFill>
                  <a:latin typeface="Times New Roman" panose="02020603050405020304" pitchFamily="18" charset="0"/>
                  <a:ea typeface="等线" panose="02010600030101010101" pitchFamily="2" charset="-122"/>
                </a:rPr>
                <a:t>,1</a:t>
              </a:r>
              <a:r>
                <a:rPr lang="en-US" altLang="zh-CN" sz="2000" b="1" dirty="0">
                  <a:solidFill>
                    <a:srgbClr val="0A0A0E"/>
                  </a:solidFill>
                  <a:latin typeface="Times New Roman" panose="02020603050405020304" pitchFamily="18" charset="0"/>
                  <a:ea typeface="等线" panose="02010600030101010101" pitchFamily="2" charset="-122"/>
                </a:rPr>
                <a:t>  a</a:t>
              </a:r>
              <a:r>
                <a:rPr lang="en-US" altLang="zh-CN" sz="2000" b="1" baseline="-20000" dirty="0">
                  <a:solidFill>
                    <a:srgbClr val="0A0A0E"/>
                  </a:solidFill>
                  <a:latin typeface="Times New Roman" panose="02020603050405020304" pitchFamily="18" charset="0"/>
                  <a:ea typeface="等线" panose="02010600030101010101" pitchFamily="2" charset="-122"/>
                </a:rPr>
                <a:t>n,2</a:t>
              </a:r>
              <a:r>
                <a:rPr lang="en-US" altLang="zh-CN" sz="2000" b="1" dirty="0">
                  <a:solidFill>
                    <a:srgbClr val="0A0A0E"/>
                  </a:solidFill>
                  <a:latin typeface="Times New Roman" panose="02020603050405020304" pitchFamily="18" charset="0"/>
                  <a:ea typeface="等线" panose="02010600030101010101" pitchFamily="2" charset="-122"/>
                </a:rPr>
                <a:t>…  a</a:t>
              </a:r>
              <a:r>
                <a:rPr lang="en-US" altLang="zh-CN" sz="2000" b="1" baseline="-25000" dirty="0">
                  <a:solidFill>
                    <a:srgbClr val="0A0A0E"/>
                  </a:solidFill>
                  <a:latin typeface="Times New Roman" panose="02020603050405020304" pitchFamily="18" charset="0"/>
                  <a:ea typeface="等线" panose="02010600030101010101" pitchFamily="2" charset="-122"/>
                </a:rPr>
                <a:t>n,j</a:t>
              </a:r>
              <a:r>
                <a:rPr lang="en-US" altLang="zh-CN" sz="2000" b="1" dirty="0">
                  <a:solidFill>
                    <a:srgbClr val="0A0A0E"/>
                  </a:solidFill>
                  <a:latin typeface="Times New Roman" panose="02020603050405020304" pitchFamily="18" charset="0"/>
                  <a:ea typeface="等线" panose="02010600030101010101" pitchFamily="2" charset="-122"/>
                </a:rPr>
                <a:t> …</a:t>
              </a:r>
              <a:r>
                <a:rPr lang="en-US" altLang="zh-CN" sz="2000" dirty="0">
                  <a:solidFill>
                    <a:srgbClr val="0A0A0E"/>
                  </a:solidFill>
                  <a:latin typeface="Times New Roman" panose="02020603050405020304" pitchFamily="18" charset="0"/>
                  <a:ea typeface="等线" panose="02010600030101010101" pitchFamily="2" charset="-122"/>
                </a:rPr>
                <a:t>  </a:t>
              </a:r>
              <a:r>
                <a:rPr lang="en-US" altLang="zh-CN" sz="2000" b="1" dirty="0">
                  <a:solidFill>
                    <a:srgbClr val="0A0A0E"/>
                  </a:solidFill>
                  <a:latin typeface="Times New Roman" panose="02020603050405020304" pitchFamily="18" charset="0"/>
                  <a:ea typeface="等线" panose="02010600030101010101" pitchFamily="2" charset="-122"/>
                </a:rPr>
                <a:t>a</a:t>
              </a:r>
              <a:r>
                <a:rPr lang="en-US" altLang="zh-CN" sz="2000" b="1" baseline="-20000" dirty="0">
                  <a:solidFill>
                    <a:srgbClr val="0A0A0E"/>
                  </a:solidFill>
                  <a:latin typeface="Times New Roman" panose="02020603050405020304" pitchFamily="18" charset="0"/>
                  <a:ea typeface="等线" panose="02010600030101010101" pitchFamily="2" charset="-122"/>
                </a:rPr>
                <a:t>n,n</a:t>
              </a:r>
              <a:endParaRPr lang="en-US" altLang="zh-CN" sz="2000" b="1" baseline="-20000" dirty="0">
                <a:solidFill>
                  <a:srgbClr val="0A0A0E"/>
                </a:solidFill>
                <a:latin typeface="Times New Roman" panose="02020603050405020304" pitchFamily="18" charset="0"/>
                <a:ea typeface="等线" panose="02010600030101010101" pitchFamily="2" charset="-122"/>
              </a:endParaRPr>
            </a:p>
          </p:txBody>
        </p:sp>
        <p:sp>
          <p:nvSpPr>
            <p:cNvPr id="68645" name="Line 21"/>
            <p:cNvSpPr/>
            <p:nvPr/>
          </p:nvSpPr>
          <p:spPr>
            <a:xfrm>
              <a:off x="839" y="3194"/>
              <a:ext cx="1248" cy="0"/>
            </a:xfrm>
            <a:prstGeom prst="line">
              <a:avLst/>
            </a:prstGeom>
            <a:ln w="38100" cap="rnd" cmpd="sng">
              <a:solidFill>
                <a:srgbClr val="0A0A0E"/>
              </a:solidFill>
              <a:prstDash val="sysDot"/>
              <a:headEnd type="none" w="med" len="med"/>
              <a:tailEnd type="none" w="med" len="med"/>
            </a:ln>
          </p:spPr>
        </p:sp>
        <p:sp>
          <p:nvSpPr>
            <p:cNvPr id="68646" name="AutoShape 7"/>
            <p:cNvSpPr/>
            <p:nvPr/>
          </p:nvSpPr>
          <p:spPr>
            <a:xfrm>
              <a:off x="671" y="2852"/>
              <a:ext cx="113" cy="1050"/>
            </a:xfrm>
            <a:prstGeom prst="leftBracket">
              <a:avLst>
                <a:gd name="adj" fmla="val 230924"/>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sp>
          <p:nvSpPr>
            <p:cNvPr id="68647" name="AutoShape 8"/>
            <p:cNvSpPr/>
            <p:nvPr/>
          </p:nvSpPr>
          <p:spPr>
            <a:xfrm>
              <a:off x="2175" y="2858"/>
              <a:ext cx="115" cy="1044"/>
            </a:xfrm>
            <a:prstGeom prst="rightBracket">
              <a:avLst>
                <a:gd name="adj" fmla="val 230907"/>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sp>
          <p:nvSpPr>
            <p:cNvPr id="68648" name="Text Box 26"/>
            <p:cNvSpPr txBox="1"/>
            <p:nvPr/>
          </p:nvSpPr>
          <p:spPr>
            <a:xfrm>
              <a:off x="113" y="3168"/>
              <a:ext cx="624" cy="23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n*n</a:t>
              </a:r>
              <a:r>
                <a:rPr lang="en-US" altLang="zh-CN" sz="2400" b="1" dirty="0">
                  <a:solidFill>
                    <a:srgbClr val="0A0A0E"/>
                  </a:solidFill>
                  <a:latin typeface="Times New Roman" panose="02020603050405020304" pitchFamily="18" charset="0"/>
                  <a:ea typeface="等线" panose="02010600030101010101" pitchFamily="2" charset="-122"/>
                </a:rPr>
                <a:t>=</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68649" name="Line 30"/>
            <p:cNvSpPr/>
            <p:nvPr/>
          </p:nvSpPr>
          <p:spPr>
            <a:xfrm>
              <a:off x="839" y="3690"/>
              <a:ext cx="1248" cy="0"/>
            </a:xfrm>
            <a:prstGeom prst="line">
              <a:avLst/>
            </a:prstGeom>
            <a:ln w="38100" cap="rnd" cmpd="sng">
              <a:solidFill>
                <a:srgbClr val="0A0A0E"/>
              </a:solidFill>
              <a:prstDash val="sysDot"/>
              <a:headEnd type="none" w="med" len="med"/>
              <a:tailEnd type="none" w="med" len="med"/>
            </a:ln>
          </p:spPr>
        </p:sp>
      </p:grpSp>
      <p:sp>
        <p:nvSpPr>
          <p:cNvPr id="68612" name="Line 55"/>
          <p:cNvSpPr/>
          <p:nvPr/>
        </p:nvSpPr>
        <p:spPr>
          <a:xfrm>
            <a:off x="1366838" y="4003675"/>
            <a:ext cx="2052637" cy="1873250"/>
          </a:xfrm>
          <a:prstGeom prst="line">
            <a:avLst/>
          </a:prstGeom>
          <a:ln w="28575" cap="flat" cmpd="sng">
            <a:solidFill>
              <a:srgbClr val="FF3300"/>
            </a:solidFill>
            <a:prstDash val="dash"/>
            <a:miter/>
            <a:headEnd type="none" w="med" len="med"/>
            <a:tailEnd type="none" w="med" len="med"/>
          </a:ln>
        </p:spPr>
      </p:sp>
      <p:sp>
        <p:nvSpPr>
          <p:cNvPr id="68613" name="Rectangle 3"/>
          <p:cNvSpPr>
            <a:spLocks noGrp="1"/>
          </p:cNvSpPr>
          <p:nvPr>
            <p:ph idx="1"/>
          </p:nvPr>
        </p:nvSpPr>
        <p:spPr>
          <a:xfrm>
            <a:off x="76200" y="1196975"/>
            <a:ext cx="9067800" cy="2514600"/>
          </a:xfrm>
        </p:spPr>
        <p:txBody>
          <a:bodyPr vert="horz" wrap="square" lIns="91440" tIns="45720" rIns="91440" bIns="45720" anchor="t" anchorCtr="0"/>
          <a:p>
            <a:pPr algn="just" eaLnBrk="1" hangingPunct="1">
              <a:lnSpc>
                <a:spcPct val="90000"/>
              </a:lnSpc>
            </a:pPr>
            <a:r>
              <a:rPr lang="zh-CN" altLang="en-US" sz="2400" b="1" dirty="0">
                <a:solidFill>
                  <a:schemeClr val="tx2"/>
                </a:solidFill>
                <a:ea typeface="等线" panose="02010600030101010101" pitchFamily="2" charset="-122"/>
              </a:rPr>
              <a:t>对称矩阵</a:t>
            </a:r>
            <a:endParaRPr lang="zh-CN" altLang="en-US" sz="2400" b="1" dirty="0">
              <a:ea typeface="等线" panose="02010600030101010101" pitchFamily="2" charset="-122"/>
            </a:endParaRPr>
          </a:p>
          <a:p>
            <a:pPr lvl="1" algn="just" eaLnBrk="1" hangingPunct="1">
              <a:lnSpc>
                <a:spcPct val="90000"/>
              </a:lnSpc>
            </a:pPr>
            <a:r>
              <a:rPr lang="en-US" altLang="zh-CN" sz="2400" b="1" dirty="0">
                <a:ea typeface="等线" panose="02010600030101010101" pitchFamily="2" charset="-122"/>
              </a:rPr>
              <a:t>n</a:t>
            </a:r>
            <a:r>
              <a:rPr lang="zh-CN" altLang="en-US" sz="2400" b="1" dirty="0">
                <a:ea typeface="等线" panose="02010600030101010101" pitchFamily="2" charset="-122"/>
              </a:rPr>
              <a:t>阶矩阵</a:t>
            </a:r>
            <a:r>
              <a:rPr lang="en-US" altLang="zh-CN" sz="2400" b="1" dirty="0">
                <a:ea typeface="等线" panose="02010600030101010101" pitchFamily="2" charset="-122"/>
              </a:rPr>
              <a:t>A</a:t>
            </a:r>
            <a:r>
              <a:rPr lang="zh-CN" altLang="en-US" sz="2400" b="1" dirty="0">
                <a:ea typeface="等线" panose="02010600030101010101" pitchFamily="2" charset="-122"/>
              </a:rPr>
              <a:t>中元素满足性质</a:t>
            </a:r>
            <a:r>
              <a:rPr lang="en-US" altLang="zh-CN" sz="2400" b="1" dirty="0">
                <a:latin typeface="Times New Roman" panose="02020603050405020304" pitchFamily="18" charset="0"/>
                <a:ea typeface="等线" panose="02010600030101010101" pitchFamily="2" charset="-122"/>
              </a:rPr>
              <a:t>a[i][j]=a[j][i] ( </a:t>
            </a:r>
            <a:r>
              <a:rPr lang="en-US" altLang="zh-CN" b="1" dirty="0">
                <a:solidFill>
                  <a:srgbClr val="FF3300"/>
                </a:solidFill>
                <a:latin typeface="Microsoft Sans Serif" panose="020B0604020202020204" pitchFamily="34" charset="0"/>
                <a:ea typeface="等线" panose="02010600030101010101" pitchFamily="2" charset="-122"/>
              </a:rPr>
              <a:t>1</a:t>
            </a:r>
            <a:r>
              <a:rPr lang="en-US" altLang="zh-CN" b="1" dirty="0">
                <a:solidFill>
                  <a:srgbClr val="FF3300"/>
                </a:solidFill>
                <a:latin typeface="Times New Roman" panose="02020603050405020304" pitchFamily="18" charset="0"/>
                <a:ea typeface="等线" panose="02010600030101010101" pitchFamily="2" charset="-122"/>
              </a:rPr>
              <a:t> </a:t>
            </a:r>
            <a:r>
              <a:rPr lang="en-US" altLang="zh-CN" sz="2400" b="1" dirty="0">
                <a:latin typeface="Times New Roman" panose="02020603050405020304" pitchFamily="18" charset="0"/>
                <a:ea typeface="等线" panose="02010600030101010101" pitchFamily="2" charset="-122"/>
              </a:rPr>
              <a:t>≤ i, j ≤ n )</a:t>
            </a:r>
            <a:endParaRPr lang="zh-CN" altLang="en-US" sz="2400" b="1" dirty="0">
              <a:ea typeface="等线" panose="02010600030101010101" pitchFamily="2" charset="-122"/>
            </a:endParaRPr>
          </a:p>
          <a:p>
            <a:pPr algn="just" eaLnBrk="1" hangingPunct="1">
              <a:lnSpc>
                <a:spcPct val="90000"/>
              </a:lnSpc>
            </a:pPr>
            <a:r>
              <a:rPr lang="zh-CN" altLang="en-US" sz="2400" b="1" dirty="0">
                <a:solidFill>
                  <a:schemeClr val="tx2"/>
                </a:solidFill>
                <a:ea typeface="等线" panose="02010600030101010101" pitchFamily="2" charset="-122"/>
              </a:rPr>
              <a:t>压缩存储</a:t>
            </a:r>
            <a:r>
              <a:rPr lang="en-US" altLang="zh-CN" sz="2400" b="1" dirty="0">
                <a:ea typeface="等线" panose="02010600030101010101" pitchFamily="2" charset="-122"/>
              </a:rPr>
              <a:t>:</a:t>
            </a:r>
            <a:endParaRPr lang="en-US" altLang="zh-CN" sz="2400" b="1" dirty="0">
              <a:ea typeface="等线" panose="02010600030101010101" pitchFamily="2" charset="-122"/>
            </a:endParaRPr>
          </a:p>
          <a:p>
            <a:pPr lvl="1" algn="just" eaLnBrk="1" hangingPunct="1">
              <a:lnSpc>
                <a:spcPct val="90000"/>
              </a:lnSpc>
            </a:pPr>
            <a:r>
              <a:rPr lang="zh-CN" altLang="en-US" sz="2400" b="1" dirty="0">
                <a:ea typeface="等线" panose="02010600030101010101" pitchFamily="2" charset="-122"/>
              </a:rPr>
              <a:t>为每一对对称元素分配  个存储空间</a:t>
            </a:r>
            <a:r>
              <a:rPr lang="en-US" altLang="zh-CN" sz="2400" b="1" dirty="0">
                <a:ea typeface="等线" panose="02010600030101010101" pitchFamily="2" charset="-122"/>
              </a:rPr>
              <a:t>.    n</a:t>
            </a:r>
            <a:r>
              <a:rPr lang="en-US" altLang="zh-CN" sz="2400" b="1" baseline="30000" dirty="0">
                <a:ea typeface="等线" panose="02010600030101010101" pitchFamily="2" charset="-122"/>
              </a:rPr>
              <a:t>2 </a:t>
            </a:r>
            <a:r>
              <a:rPr lang="en-US" altLang="zh-CN" sz="2400" b="1" dirty="0">
                <a:ea typeface="等线" panose="02010600030101010101" pitchFamily="2" charset="-122"/>
                <a:sym typeface="Wingdings" panose="05000000000000000000" pitchFamily="2" charset="2"/>
              </a:rPr>
              <a:t></a:t>
            </a:r>
            <a:r>
              <a:rPr lang="en-US" altLang="zh-CN" b="1" dirty="0">
                <a:solidFill>
                  <a:srgbClr val="FF0000"/>
                </a:solidFill>
                <a:ea typeface="等线" panose="02010600030101010101" pitchFamily="2" charset="-122"/>
              </a:rPr>
              <a:t>n(n+1)/2</a:t>
            </a:r>
            <a:endParaRPr lang="en-US" altLang="zh-CN" b="1" dirty="0">
              <a:solidFill>
                <a:srgbClr val="FF0000"/>
              </a:solidFill>
              <a:ea typeface="等线" panose="02010600030101010101" pitchFamily="2" charset="-122"/>
            </a:endParaRPr>
          </a:p>
          <a:p>
            <a:pPr lvl="1" algn="just" eaLnBrk="1" hangingPunct="1">
              <a:lnSpc>
                <a:spcPct val="90000"/>
              </a:lnSpc>
            </a:pPr>
            <a:r>
              <a:rPr lang="zh-CN" altLang="en-US" sz="2400" b="1" dirty="0">
                <a:ea typeface="等线" panose="02010600030101010101" pitchFamily="2" charset="-122"/>
              </a:rPr>
              <a:t>用行主序的</a:t>
            </a:r>
            <a:r>
              <a:rPr lang="zh-CN" altLang="en-US" b="1" dirty="0">
                <a:ea typeface="等线" panose="02010600030101010101" pitchFamily="2" charset="-122"/>
              </a:rPr>
              <a:t>下</a:t>
            </a:r>
            <a:r>
              <a:rPr lang="en-US" altLang="zh-CN" sz="2400" b="1" dirty="0">
                <a:ea typeface="等线" panose="02010600030101010101" pitchFamily="2" charset="-122"/>
              </a:rPr>
              <a:t>(</a:t>
            </a:r>
            <a:r>
              <a:rPr lang="zh-CN" altLang="en-US" sz="2400" b="1" dirty="0">
                <a:ea typeface="等线" panose="02010600030101010101" pitchFamily="2" charset="-122"/>
              </a:rPr>
              <a:t>上</a:t>
            </a:r>
            <a:r>
              <a:rPr lang="en-US" altLang="zh-CN" sz="2400" b="1" dirty="0">
                <a:ea typeface="等线" panose="02010600030101010101" pitchFamily="2" charset="-122"/>
              </a:rPr>
              <a:t>)</a:t>
            </a:r>
            <a:r>
              <a:rPr lang="zh-CN" altLang="en-US" sz="2400" b="1" dirty="0">
                <a:ea typeface="等线" panose="02010600030101010101" pitchFamily="2" charset="-122"/>
              </a:rPr>
              <a:t>三角阵来存储对称矩阵的元素。</a:t>
            </a:r>
            <a:endParaRPr lang="zh-CN" altLang="en-US" sz="2400" b="1" dirty="0">
              <a:ea typeface="等线" panose="02010600030101010101" pitchFamily="2" charset="-122"/>
            </a:endParaRPr>
          </a:p>
          <a:p>
            <a:pPr lvl="1" algn="just" eaLnBrk="1" hangingPunct="1">
              <a:lnSpc>
                <a:spcPct val="90000"/>
              </a:lnSpc>
            </a:pPr>
            <a:r>
              <a:rPr lang="en-US" altLang="zh-CN" sz="2400" b="1" dirty="0">
                <a:latin typeface="Times New Roman" panose="02020603050405020304" pitchFamily="18" charset="0"/>
                <a:ea typeface="等线" panose="02010600030101010101" pitchFamily="2" charset="-122"/>
              </a:rPr>
              <a:t>sa[k](</a:t>
            </a:r>
            <a:r>
              <a:rPr lang="en-US" altLang="zh-CN" sz="2400" b="1" dirty="0">
                <a:solidFill>
                  <a:srgbClr val="FF3300"/>
                </a:solidFill>
                <a:latin typeface="Times New Roman" panose="02020603050405020304" pitchFamily="18" charset="0"/>
                <a:ea typeface="等线" panose="02010600030101010101" pitchFamily="2" charset="-122"/>
              </a:rPr>
              <a:t>0 </a:t>
            </a:r>
            <a:r>
              <a:rPr lang="en-US" altLang="zh-CN" sz="2400" b="1" dirty="0">
                <a:latin typeface="Times New Roman" panose="02020603050405020304" pitchFamily="18" charset="0"/>
                <a:ea typeface="等线" panose="02010600030101010101" pitchFamily="2" charset="-122"/>
              </a:rPr>
              <a:t>≤ k ≤ n(n+1)/2-1</a:t>
            </a:r>
            <a:r>
              <a:rPr lang="en-US" altLang="zh-CN" sz="2400" b="1" dirty="0">
                <a:ea typeface="等线" panose="02010600030101010101" pitchFamily="2" charset="-122"/>
              </a:rPr>
              <a:t>) </a:t>
            </a:r>
            <a:r>
              <a:rPr lang="zh-CN" altLang="en-US" sz="2400" b="1" dirty="0">
                <a:ea typeface="等线" panose="02010600030101010101" pitchFamily="2" charset="-122"/>
              </a:rPr>
              <a:t>为对称矩阵的压缩存储结构</a:t>
            </a:r>
            <a:r>
              <a:rPr lang="zh-CN" altLang="en-US" sz="2000" b="1" dirty="0">
                <a:latin typeface="Times New Roman" panose="02020603050405020304" pitchFamily="18" charset="0"/>
                <a:ea typeface="等线" panose="02010600030101010101" pitchFamily="2" charset="-122"/>
              </a:rPr>
              <a:t>                    </a:t>
            </a:r>
            <a:endParaRPr lang="zh-CN" altLang="en-US" sz="2000" b="1" dirty="0">
              <a:latin typeface="Times New Roman" panose="02020603050405020304" pitchFamily="18" charset="0"/>
              <a:ea typeface="等线" panose="02010600030101010101" pitchFamily="2" charset="-122"/>
            </a:endParaRPr>
          </a:p>
        </p:txBody>
      </p:sp>
      <p:sp>
        <p:nvSpPr>
          <p:cNvPr id="18" name="矩形 17"/>
          <p:cNvSpPr/>
          <p:nvPr/>
        </p:nvSpPr>
        <p:spPr>
          <a:xfrm>
            <a:off x="3780588" y="2157413"/>
            <a:ext cx="569387" cy="923330"/>
          </a:xfrm>
          <a:prstGeom prst="rect">
            <a:avLst/>
          </a:prstGeom>
          <a:no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5400" b="1" i="0" u="none" strike="noStrike" kern="1200" cap="none" spc="0" normalizeH="0" baseline="0" noProof="0" dirty="0">
                <a:ln w="12700">
                  <a:solidFill>
                    <a:schemeClr val="accent5"/>
                  </a:solidFill>
                  <a:prstDash val="solid"/>
                </a:ln>
                <a:pattFill prst="ltDnDiag">
                  <a:fgClr>
                    <a:schemeClr val="accent5">
                      <a:lumMod val="60000"/>
                      <a:lumOff val="40000"/>
                    </a:schemeClr>
                  </a:fgClr>
                  <a:bgClr>
                    <a:schemeClr val="bg1"/>
                  </a:bgClr>
                </a:pattFill>
                <a:effectLst/>
                <a:uLnTx/>
                <a:uFillTx/>
                <a:latin typeface="Arial" panose="020B0604020202020204" pitchFamily="34" charset="0"/>
                <a:ea typeface="等线" panose="02010600030101010101" pitchFamily="2" charset="-122"/>
                <a:cs typeface="+mn-cs"/>
              </a:rPr>
              <a:t>1</a:t>
            </a:r>
            <a:endParaRPr kumimoji="0" lang="zh-CN" altLang="en-US" sz="5400" b="1" i="0" u="none" strike="noStrike" kern="1200" cap="none" spc="0" normalizeH="0" baseline="0" noProof="0" dirty="0">
              <a:ln w="12700">
                <a:solidFill>
                  <a:schemeClr val="accent5"/>
                </a:solidFill>
                <a:prstDash val="solid"/>
              </a:ln>
              <a:pattFill prst="ltDnDiag">
                <a:fgClr>
                  <a:schemeClr val="accent5">
                    <a:lumMod val="60000"/>
                    <a:lumOff val="40000"/>
                  </a:schemeClr>
                </a:fgClr>
                <a:bgClr>
                  <a:schemeClr val="bg1"/>
                </a:bgClr>
              </a:pattFill>
              <a:effectLst/>
              <a:uLnTx/>
              <a:uFillTx/>
              <a:latin typeface="Arial" panose="020B0604020202020204" pitchFamily="34" charset="0"/>
              <a:ea typeface="等线" panose="02010600030101010101" pitchFamily="2" charset="-122"/>
              <a:cs typeface="+mn-cs"/>
            </a:endParaRPr>
          </a:p>
        </p:txBody>
      </p:sp>
      <p:graphicFrame>
        <p:nvGraphicFramePr>
          <p:cNvPr id="3" name="表格 2"/>
          <p:cNvGraphicFramePr>
            <a:graphicFrameLocks noGrp="1"/>
          </p:cNvGraphicFramePr>
          <p:nvPr/>
        </p:nvGraphicFramePr>
        <p:xfrm>
          <a:off x="4524375" y="3854450"/>
          <a:ext cx="4368800" cy="763588"/>
        </p:xfrm>
        <a:graphic>
          <a:graphicData uri="http://schemas.openxmlformats.org/drawingml/2006/table">
            <a:tbl>
              <a:tblPr firstRow="1" bandRow="1">
                <a:tableStyleId>{7DF18680-E054-41AD-8BC1-D1AEF772440D}</a:tableStyleId>
              </a:tblPr>
              <a:tblGrid>
                <a:gridCol w="585050"/>
                <a:gridCol w="516073"/>
                <a:gridCol w="516073"/>
                <a:gridCol w="516073"/>
                <a:gridCol w="1032145"/>
                <a:gridCol w="1203386"/>
              </a:tblGrid>
              <a:tr h="367465">
                <a:tc>
                  <a:txBody>
                    <a:bodyPr/>
                    <a:lstStyle/>
                    <a:p>
                      <a:pPr algn="ctr"/>
                      <a:r>
                        <a:rPr lang="en-US" altLang="zh-CN" sz="1600" b="0" dirty="0" smtClean="0">
                          <a:solidFill>
                            <a:srgbClr val="0A0A0E"/>
                          </a:solidFill>
                        </a:rPr>
                        <a:t>0</a:t>
                      </a:r>
                      <a:endParaRPr lang="zh-CN" altLang="en-US" sz="1600" b="0" dirty="0">
                        <a:solidFill>
                          <a:srgbClr val="0A0A0E"/>
                        </a:solidFill>
                      </a:endParaRPr>
                    </a:p>
                  </a:txBody>
                  <a:tcPr marL="91465" marR="91465" marT="45662" marB="45662"/>
                </a:tc>
                <a:tc>
                  <a:txBody>
                    <a:bodyPr/>
                    <a:lstStyle/>
                    <a:p>
                      <a:pPr algn="ctr"/>
                      <a:r>
                        <a:rPr lang="en-US" altLang="zh-CN" sz="1600" b="0" dirty="0" smtClean="0">
                          <a:solidFill>
                            <a:srgbClr val="0A0A0E"/>
                          </a:solidFill>
                        </a:rPr>
                        <a:t>1</a:t>
                      </a:r>
                      <a:endParaRPr lang="zh-CN" altLang="en-US" sz="1600" b="0" dirty="0">
                        <a:solidFill>
                          <a:srgbClr val="0A0A0E"/>
                        </a:solidFill>
                      </a:endParaRPr>
                    </a:p>
                  </a:txBody>
                  <a:tcPr marL="91465" marR="91465" marT="45662" marB="45662"/>
                </a:tc>
                <a:tc>
                  <a:txBody>
                    <a:bodyPr/>
                    <a:lstStyle/>
                    <a:p>
                      <a:pPr algn="ctr"/>
                      <a:r>
                        <a:rPr lang="en-US" altLang="zh-CN" sz="1600" b="0" dirty="0" smtClean="0">
                          <a:solidFill>
                            <a:srgbClr val="0A0A0E"/>
                          </a:solidFill>
                        </a:rPr>
                        <a:t>2</a:t>
                      </a:r>
                      <a:endParaRPr lang="zh-CN" altLang="en-US" sz="1600" b="0" dirty="0">
                        <a:solidFill>
                          <a:srgbClr val="0A0A0E"/>
                        </a:solidFill>
                      </a:endParaRPr>
                    </a:p>
                  </a:txBody>
                  <a:tcPr marL="91465" marR="91465" marT="45662" marB="45662"/>
                </a:tc>
                <a:tc>
                  <a:txBody>
                    <a:bodyPr/>
                    <a:lstStyle/>
                    <a:p>
                      <a:pPr algn="ctr"/>
                      <a:r>
                        <a:rPr lang="en-US" altLang="zh-CN" sz="1600" b="0" dirty="0" smtClean="0">
                          <a:solidFill>
                            <a:srgbClr val="0A0A0E"/>
                          </a:solidFill>
                        </a:rPr>
                        <a:t>3</a:t>
                      </a:r>
                      <a:endParaRPr lang="zh-CN" altLang="en-US" sz="1600" b="0" dirty="0">
                        <a:solidFill>
                          <a:srgbClr val="0A0A0E"/>
                        </a:solidFill>
                      </a:endParaRPr>
                    </a:p>
                  </a:txBody>
                  <a:tcPr marL="91465" marR="91465" marT="45662" marB="45662"/>
                </a:tc>
                <a:tc>
                  <a:txBody>
                    <a:bodyPr/>
                    <a:lstStyle/>
                    <a:p>
                      <a:pPr algn="ctr"/>
                      <a:r>
                        <a:rPr lang="en-US" altLang="zh-CN" sz="1600" b="0" dirty="0" smtClean="0">
                          <a:solidFill>
                            <a:srgbClr val="0A0A0E"/>
                          </a:solidFill>
                        </a:rPr>
                        <a:t>……</a:t>
                      </a:r>
                      <a:endParaRPr lang="zh-CN" altLang="en-US" sz="1600" b="0" dirty="0">
                        <a:solidFill>
                          <a:srgbClr val="0A0A0E"/>
                        </a:solidFill>
                      </a:endParaRPr>
                    </a:p>
                  </a:txBody>
                  <a:tcPr marL="91465" marR="91465" marT="45662" marB="45662"/>
                </a:tc>
                <a:tc>
                  <a:txBody>
                    <a:bodyPr/>
                    <a:lstStyle/>
                    <a:p>
                      <a:pPr algn="ctr"/>
                      <a:r>
                        <a:rPr lang="en-US" altLang="zh-CN" sz="1600" b="0" dirty="0" smtClean="0">
                          <a:solidFill>
                            <a:srgbClr val="0A0A0E"/>
                          </a:solidFill>
                        </a:rPr>
                        <a:t>n(n+1)/2-1</a:t>
                      </a:r>
                      <a:endParaRPr lang="zh-CN" altLang="en-US" sz="1600" b="0" dirty="0">
                        <a:solidFill>
                          <a:srgbClr val="0A0A0E"/>
                        </a:solidFill>
                      </a:endParaRPr>
                    </a:p>
                  </a:txBody>
                  <a:tcPr marL="91465" marR="91465" marT="45662" marB="45662"/>
                </a:tc>
              </a:tr>
              <a:tr h="396123">
                <a:tc>
                  <a:txBody>
                    <a:bodyPr/>
                    <a:lstStyle/>
                    <a:p>
                      <a:pPr algn="ctr"/>
                      <a:r>
                        <a:rPr lang="en-US" altLang="zh-CN" sz="2000" b="1" dirty="0" smtClean="0">
                          <a:solidFill>
                            <a:srgbClr val="0A0A0E"/>
                          </a:solidFill>
                        </a:rPr>
                        <a:t>a</a:t>
                      </a:r>
                      <a:r>
                        <a:rPr lang="en-US" altLang="zh-CN" sz="2000" b="1" baseline="-25000" dirty="0" smtClean="0">
                          <a:solidFill>
                            <a:srgbClr val="0A0A0E"/>
                          </a:solidFill>
                        </a:rPr>
                        <a:t>11</a:t>
                      </a:r>
                      <a:endParaRPr lang="zh-CN" altLang="en-US" sz="2000" b="1" baseline="-25000" dirty="0">
                        <a:solidFill>
                          <a:srgbClr val="0A0A0E"/>
                        </a:solidFill>
                      </a:endParaRPr>
                    </a:p>
                  </a:txBody>
                  <a:tcPr marL="91465" marR="91465" marT="45662" marB="45662"/>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smtClean="0">
                          <a:solidFill>
                            <a:srgbClr val="0A0A0E"/>
                          </a:solidFill>
                        </a:rPr>
                        <a:t>a</a:t>
                      </a:r>
                      <a:r>
                        <a:rPr lang="en-US" altLang="zh-CN" sz="2000" b="1" baseline="-25000" dirty="0" smtClean="0">
                          <a:solidFill>
                            <a:srgbClr val="0A0A0E"/>
                          </a:solidFill>
                        </a:rPr>
                        <a:t>21</a:t>
                      </a:r>
                      <a:endParaRPr lang="zh-CN" altLang="en-US" sz="2000" b="1" baseline="-25000" dirty="0" smtClean="0">
                        <a:solidFill>
                          <a:srgbClr val="0A0A0E"/>
                        </a:solidFill>
                      </a:endParaRPr>
                    </a:p>
                  </a:txBody>
                  <a:tcPr marL="91465" marR="91465" marT="45662" marB="45662"/>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smtClean="0">
                          <a:solidFill>
                            <a:srgbClr val="0A0A0E"/>
                          </a:solidFill>
                        </a:rPr>
                        <a:t>a</a:t>
                      </a:r>
                      <a:r>
                        <a:rPr lang="en-US" altLang="zh-CN" sz="2000" b="1" baseline="-25000" dirty="0" smtClean="0">
                          <a:solidFill>
                            <a:srgbClr val="0A0A0E"/>
                          </a:solidFill>
                        </a:rPr>
                        <a:t>22</a:t>
                      </a:r>
                      <a:endParaRPr lang="zh-CN" altLang="en-US" sz="2000" b="1" baseline="-25000" dirty="0" smtClean="0">
                        <a:solidFill>
                          <a:srgbClr val="0A0A0E"/>
                        </a:solidFill>
                      </a:endParaRPr>
                    </a:p>
                  </a:txBody>
                  <a:tcPr marL="91465" marR="91465" marT="45662" marB="45662"/>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smtClean="0">
                          <a:solidFill>
                            <a:srgbClr val="0A0A0E"/>
                          </a:solidFill>
                        </a:rPr>
                        <a:t>a</a:t>
                      </a:r>
                      <a:r>
                        <a:rPr lang="en-US" altLang="zh-CN" sz="2000" b="1" baseline="-25000" dirty="0" smtClean="0">
                          <a:solidFill>
                            <a:srgbClr val="0A0A0E"/>
                          </a:solidFill>
                        </a:rPr>
                        <a:t>31</a:t>
                      </a:r>
                      <a:endParaRPr lang="zh-CN" altLang="en-US" sz="2000" b="1" baseline="-25000" dirty="0" smtClean="0">
                        <a:solidFill>
                          <a:srgbClr val="0A0A0E"/>
                        </a:solidFill>
                      </a:endParaRPr>
                    </a:p>
                  </a:txBody>
                  <a:tcPr marL="91465" marR="91465" marT="45662" marB="45662"/>
                </a:tc>
                <a:tc>
                  <a:txBody>
                    <a:bodyPr/>
                    <a:lstStyle/>
                    <a:p>
                      <a:pPr algn="ctr"/>
                      <a:r>
                        <a:rPr lang="en-US" altLang="zh-CN" sz="2000" b="1" dirty="0" smtClean="0">
                          <a:solidFill>
                            <a:srgbClr val="0A0A0E"/>
                          </a:solidFill>
                        </a:rPr>
                        <a:t>……</a:t>
                      </a:r>
                      <a:endParaRPr lang="zh-CN" altLang="en-US" sz="2000" b="1" dirty="0">
                        <a:solidFill>
                          <a:srgbClr val="0A0A0E"/>
                        </a:solidFill>
                      </a:endParaRPr>
                    </a:p>
                  </a:txBody>
                  <a:tcPr marL="91465" marR="91465" marT="45662" marB="45662"/>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err="1" smtClean="0">
                          <a:solidFill>
                            <a:srgbClr val="0A0A0E"/>
                          </a:solidFill>
                        </a:rPr>
                        <a:t>a</a:t>
                      </a:r>
                      <a:r>
                        <a:rPr lang="en-US" altLang="zh-CN" sz="2000" b="1" baseline="-25000" dirty="0" err="1" smtClean="0">
                          <a:solidFill>
                            <a:srgbClr val="0A0A0E"/>
                          </a:solidFill>
                        </a:rPr>
                        <a:t>nn</a:t>
                      </a:r>
                      <a:endParaRPr lang="zh-CN" altLang="en-US" sz="2000" b="1" baseline="-25000" dirty="0" smtClean="0">
                        <a:solidFill>
                          <a:srgbClr val="0A0A0E"/>
                        </a:solidFill>
                      </a:endParaRPr>
                    </a:p>
                  </a:txBody>
                  <a:tcPr marL="91465" marR="91465" marT="45662" marB="45662"/>
                </a:tc>
              </a:tr>
            </a:tbl>
          </a:graphicData>
        </a:graphic>
      </p:graphicFrame>
      <p:sp>
        <p:nvSpPr>
          <p:cNvPr id="6" name="文本框 5"/>
          <p:cNvSpPr txBox="1"/>
          <p:nvPr/>
        </p:nvSpPr>
        <p:spPr>
          <a:xfrm>
            <a:off x="4094163" y="3771900"/>
            <a:ext cx="427037" cy="9239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nSpc>
                <a:spcPct val="150000"/>
              </a:lnSpc>
              <a:spcBef>
                <a:spcPct val="0"/>
              </a:spcBef>
              <a:buNone/>
            </a:pPr>
            <a:r>
              <a:rPr lang="en-US" altLang="zh-CN" sz="1800" dirty="0">
                <a:solidFill>
                  <a:srgbClr val="0A0A0E"/>
                </a:solidFill>
                <a:latin typeface="Arial" panose="020B0604020202020204" pitchFamily="34" charset="0"/>
                <a:ea typeface="等线" panose="02010600030101010101" pitchFamily="2" charset="-122"/>
              </a:rPr>
              <a:t>k</a:t>
            </a:r>
            <a:endParaRPr lang="en-US" altLang="zh-CN" sz="1800" dirty="0">
              <a:solidFill>
                <a:srgbClr val="0A0A0E"/>
              </a:solidFill>
              <a:latin typeface="Arial" panose="020B0604020202020204" pitchFamily="34" charset="0"/>
              <a:ea typeface="等线" panose="02010600030101010101" pitchFamily="2" charset="-122"/>
            </a:endParaRPr>
          </a:p>
          <a:p>
            <a:pPr marL="0" lvl="0" indent="0">
              <a:lnSpc>
                <a:spcPct val="150000"/>
              </a:lnSpc>
              <a:spcBef>
                <a:spcPct val="0"/>
              </a:spcBef>
              <a:buNone/>
            </a:pPr>
            <a:r>
              <a:rPr lang="en-US" altLang="zh-CN" sz="1800" dirty="0">
                <a:solidFill>
                  <a:srgbClr val="0A0A0E"/>
                </a:solidFill>
                <a:latin typeface="Arial" panose="020B0604020202020204" pitchFamily="34" charset="0"/>
                <a:ea typeface="等线" panose="02010600030101010101" pitchFamily="2" charset="-122"/>
              </a:rPr>
              <a:t>sa</a:t>
            </a:r>
            <a:endParaRPr lang="zh-CN" altLang="en-US" sz="1800" dirty="0">
              <a:solidFill>
                <a:srgbClr val="0A0A0E"/>
              </a:solidFill>
              <a:latin typeface="Arial" panose="020B0604020202020204" pitchFamily="34" charset="0"/>
              <a:ea typeface="等线" panose="02010600030101010101" pitchFamily="2" charset="-122"/>
            </a:endParaRPr>
          </a:p>
        </p:txBody>
      </p:sp>
      <p:grpSp>
        <p:nvGrpSpPr>
          <p:cNvPr id="4" name="组合 3"/>
          <p:cNvGrpSpPr/>
          <p:nvPr/>
        </p:nvGrpSpPr>
        <p:grpSpPr>
          <a:xfrm>
            <a:off x="4122738" y="4924425"/>
            <a:ext cx="4886325" cy="941388"/>
            <a:chOff x="4122738" y="4924425"/>
            <a:chExt cx="4886325" cy="941387"/>
          </a:xfrm>
        </p:grpSpPr>
        <p:grpSp>
          <p:nvGrpSpPr>
            <p:cNvPr id="68640" name="组合 1"/>
            <p:cNvGrpSpPr/>
            <p:nvPr/>
          </p:nvGrpSpPr>
          <p:grpSpPr>
            <a:xfrm>
              <a:off x="4122738" y="4924425"/>
              <a:ext cx="4886325" cy="941387"/>
              <a:chOff x="4122738" y="4924425"/>
              <a:chExt cx="4886325" cy="941387"/>
            </a:xfrm>
          </p:grpSpPr>
          <p:sp>
            <p:nvSpPr>
              <p:cNvPr id="68642" name="Rectangle 23"/>
              <p:cNvSpPr/>
              <p:nvPr/>
            </p:nvSpPr>
            <p:spPr>
              <a:xfrm>
                <a:off x="4122738" y="4924425"/>
                <a:ext cx="4886325" cy="9413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90000"/>
                  </a:lnSpc>
                  <a:spcBef>
                    <a:spcPct val="50000"/>
                  </a:spcBef>
                  <a:buClr>
                    <a:schemeClr val="tx2"/>
                  </a:buClr>
                  <a:buSzPct val="7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i(i-1)/2+j-1 (i ≥ j)(</a:t>
                </a:r>
                <a:r>
                  <a:rPr lang="zh-CN" altLang="en-US" sz="2400" b="1" dirty="0">
                    <a:solidFill>
                      <a:srgbClr val="0A0A0E"/>
                    </a:solidFill>
                    <a:latin typeface="Times New Roman" panose="02020603050405020304" pitchFamily="18" charset="0"/>
                    <a:ea typeface="等线" panose="02010600030101010101" pitchFamily="2" charset="-122"/>
                  </a:rPr>
                  <a:t>下三角元素</a:t>
                </a:r>
                <a:r>
                  <a:rPr lang="en-US" altLang="zh-CN" sz="2400" b="1" dirty="0">
                    <a:solidFill>
                      <a:srgbClr val="0A0A0E"/>
                    </a:solidFill>
                    <a:latin typeface="Times New Roman" panose="02020603050405020304" pitchFamily="18" charset="0"/>
                    <a:ea typeface="等线" panose="02010600030101010101" pitchFamily="2" charset="-122"/>
                  </a:rPr>
                  <a:t>)</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a:lnSpc>
                    <a:spcPct val="90000"/>
                  </a:lnSpc>
                  <a:spcBef>
                    <a:spcPct val="50000"/>
                  </a:spcBef>
                  <a:buClr>
                    <a:schemeClr val="bg1"/>
                  </a:buClr>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j(j-1)/2+i-1 (i</a:t>
                </a:r>
                <a:r>
                  <a:rPr lang="zh-CN" altLang="en-US" sz="2400" b="1" dirty="0">
                    <a:solidFill>
                      <a:srgbClr val="0A0A0E"/>
                    </a:solidFill>
                    <a:latin typeface="Times New Roman" panose="02020603050405020304" pitchFamily="18" charset="0"/>
                    <a:ea typeface="等线" panose="02010600030101010101" pitchFamily="2" charset="-122"/>
                  </a:rPr>
                  <a:t>＜</a:t>
                </a:r>
                <a:r>
                  <a:rPr lang="en-US" altLang="zh-CN" sz="2400" b="1" dirty="0">
                    <a:solidFill>
                      <a:srgbClr val="0A0A0E"/>
                    </a:solidFill>
                    <a:latin typeface="Times New Roman" panose="02020603050405020304" pitchFamily="18" charset="0"/>
                    <a:ea typeface="等线" panose="02010600030101010101" pitchFamily="2" charset="-122"/>
                  </a:rPr>
                  <a:t>j)(</a:t>
                </a:r>
                <a:r>
                  <a:rPr lang="zh-CN" altLang="en-US" sz="2400" b="1" dirty="0">
                    <a:solidFill>
                      <a:srgbClr val="0A0A0E"/>
                    </a:solidFill>
                    <a:latin typeface="Times New Roman" panose="02020603050405020304" pitchFamily="18" charset="0"/>
                    <a:ea typeface="等线" panose="02010600030101010101" pitchFamily="2" charset="-122"/>
                  </a:rPr>
                  <a:t>上三角元素</a:t>
                </a:r>
                <a:r>
                  <a:rPr lang="en-US" altLang="zh-CN" sz="2400" b="1" dirty="0">
                    <a:solidFill>
                      <a:srgbClr val="0A0A0E"/>
                    </a:solidFill>
                    <a:latin typeface="Times New Roman" panose="02020603050405020304" pitchFamily="18" charset="0"/>
                    <a:ea typeface="等线" panose="02010600030101010101" pitchFamily="2" charset="-122"/>
                  </a:rPr>
                  <a:t>)</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68643" name="文本框 3"/>
              <p:cNvSpPr txBox="1"/>
              <p:nvPr/>
            </p:nvSpPr>
            <p:spPr>
              <a:xfrm>
                <a:off x="4140453" y="5218402"/>
                <a:ext cx="535724"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2400" b="1" dirty="0">
                    <a:solidFill>
                      <a:srgbClr val="0A0A0E"/>
                    </a:solidFill>
                    <a:latin typeface="Arial" panose="020B0604020202020204" pitchFamily="34" charset="0"/>
                    <a:ea typeface="等线" panose="02010600030101010101" pitchFamily="2" charset="-122"/>
                  </a:rPr>
                  <a:t>k=</a:t>
                </a:r>
                <a:endParaRPr lang="zh-CN" altLang="en-US" sz="2400" b="1" dirty="0">
                  <a:solidFill>
                    <a:srgbClr val="0A0A0E"/>
                  </a:solidFill>
                  <a:latin typeface="Arial" panose="020B0604020202020204" pitchFamily="34" charset="0"/>
                  <a:ea typeface="等线" panose="02010600030101010101" pitchFamily="2" charset="-122"/>
                </a:endParaRPr>
              </a:p>
            </p:txBody>
          </p:sp>
        </p:grpSp>
        <p:sp>
          <p:nvSpPr>
            <p:cNvPr id="68641" name="AutoShape 12"/>
            <p:cNvSpPr/>
            <p:nvPr/>
          </p:nvSpPr>
          <p:spPr>
            <a:xfrm>
              <a:off x="4741373" y="5078691"/>
              <a:ext cx="76200" cy="685800"/>
            </a:xfrm>
            <a:prstGeom prst="leftBracket">
              <a:avLst>
                <a:gd name="adj" fmla="val 75000"/>
              </a:avLst>
            </a:prstGeom>
            <a:noFill/>
            <a:ln w="2857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xfrm>
            <a:off x="250825" y="147638"/>
            <a:ext cx="7772400" cy="617537"/>
          </a:xfrm>
        </p:spPr>
        <p:txBody>
          <a:bodyPr vert="horz" wrap="square" lIns="91440" tIns="45720" rIns="91440" bIns="45720" anchor="ctr" anchorCtr="0"/>
          <a:p>
            <a:pPr eaLnBrk="1" hangingPunct="1"/>
            <a:r>
              <a:rPr lang="en-US" altLang="zh-CN" sz="2800" dirty="0">
                <a:ea typeface="等线" panose="02010600030101010101" pitchFamily="2" charset="-122"/>
              </a:rPr>
              <a:t>5.3.1 </a:t>
            </a:r>
            <a:r>
              <a:rPr lang="zh-CN" altLang="en-US" sz="2800" dirty="0">
                <a:ea typeface="等线" panose="02010600030101010101" pitchFamily="2" charset="-122"/>
              </a:rPr>
              <a:t>特殊矩阵</a:t>
            </a:r>
            <a:r>
              <a:rPr lang="en-US" altLang="zh-CN" sz="2800" dirty="0">
                <a:ea typeface="等线" panose="02010600030101010101" pitchFamily="2" charset="-122"/>
              </a:rPr>
              <a:t>—</a:t>
            </a:r>
            <a:r>
              <a:rPr lang="zh-CN" altLang="en-US" sz="2800" dirty="0">
                <a:ea typeface="等线" panose="02010600030101010101" pitchFamily="2" charset="-122"/>
              </a:rPr>
              <a:t>上</a:t>
            </a:r>
            <a:r>
              <a:rPr lang="en-US" altLang="zh-CN" sz="2800" dirty="0">
                <a:ea typeface="等线" panose="02010600030101010101" pitchFamily="2" charset="-122"/>
              </a:rPr>
              <a:t>(</a:t>
            </a:r>
            <a:r>
              <a:rPr lang="zh-CN" altLang="en-US" sz="2800" dirty="0">
                <a:ea typeface="等线" panose="02010600030101010101" pitchFamily="2" charset="-122"/>
              </a:rPr>
              <a:t>下</a:t>
            </a:r>
            <a:r>
              <a:rPr lang="en-US" altLang="zh-CN" sz="2800" dirty="0">
                <a:ea typeface="等线" panose="02010600030101010101" pitchFamily="2" charset="-122"/>
              </a:rPr>
              <a:t>)</a:t>
            </a:r>
            <a:r>
              <a:rPr lang="zh-CN" altLang="en-US" sz="2800" dirty="0">
                <a:ea typeface="等线" panose="02010600030101010101" pitchFamily="2" charset="-122"/>
              </a:rPr>
              <a:t>三角阵</a:t>
            </a:r>
            <a:endParaRPr lang="zh-CN" altLang="en-US" sz="2800" dirty="0">
              <a:ea typeface="等线" panose="02010600030101010101" pitchFamily="2" charset="-122"/>
            </a:endParaRPr>
          </a:p>
        </p:txBody>
      </p:sp>
      <p:sp>
        <p:nvSpPr>
          <p:cNvPr id="21507" name="Rectangle 3"/>
          <p:cNvSpPr>
            <a:spLocks noGrp="1" noChangeArrowheads="1"/>
          </p:cNvSpPr>
          <p:nvPr>
            <p:ph idx="1"/>
          </p:nvPr>
        </p:nvSpPr>
        <p:spPr>
          <a:xfrm>
            <a:off x="76200" y="609600"/>
            <a:ext cx="8888413" cy="25908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       下</a:t>
            </a:r>
            <a:r>
              <a:rPr kumimoji="0" lang="en-US" altLang="zh-CN" sz="2400" b="1" i="0" u="none" strike="noStrike" kern="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a:t>
            </a:r>
            <a:r>
              <a:rPr kumimoji="0" lang="zh-CN" altLang="en-US" sz="2400" b="1" i="0" u="none" strike="noStrike" kern="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上</a:t>
            </a:r>
            <a:r>
              <a:rPr kumimoji="0" lang="en-US" altLang="zh-CN" sz="2400" b="1" i="0" u="none" strike="noStrike" kern="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a:t>
            </a:r>
            <a:r>
              <a:rPr kumimoji="0" lang="zh-CN" altLang="en-US" sz="2400" b="1" i="0" u="none" strike="noStrike" kern="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三角</a:t>
            </a:r>
            <a:r>
              <a:rPr kumimoji="0" lang="en-US" altLang="zh-CN" sz="2400" b="1" i="0" u="none" strike="noStrike" kern="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a:t>
            </a:r>
            <a:r>
              <a:rPr kumimoji="0" lang="zh-CN" altLang="en-US" sz="2400" b="1" i="0" u="none" strike="noStrike" kern="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不含对角线</a:t>
            </a:r>
            <a:r>
              <a:rPr kumimoji="0" lang="en-US" altLang="zh-CN" sz="2400" b="1" i="0" u="none" strike="noStrike" kern="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a:t>
            </a:r>
            <a:r>
              <a:rPr kumimoji="0" lang="zh-CN" altLang="en-US" sz="2400" b="1" i="0" u="none" strike="noStrike" kern="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元素为常数</a:t>
            </a:r>
            <a:r>
              <a:rPr kumimoji="0" lang="en-US" altLang="zh-CN" sz="2400" b="1" i="0" u="none" strike="noStrike" kern="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c</a:t>
            </a:r>
            <a:r>
              <a:rPr kumimoji="0" lang="zh-CN" altLang="en-US" sz="2400" b="1" i="0" u="none" strike="noStrike" kern="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或</a:t>
            </a:r>
            <a:r>
              <a:rPr kumimoji="0" lang="en-US" altLang="zh-CN" sz="2400" b="1" i="0" u="none" strike="noStrike" kern="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0</a:t>
            </a:r>
            <a:r>
              <a:rPr kumimoji="0" lang="zh-CN" altLang="en-US" sz="2400" b="1" i="0" u="none" strike="noStrike" kern="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的</a:t>
            </a:r>
            <a:r>
              <a:rPr kumimoji="0" lang="en-US" altLang="zh-CN" sz="2400" b="1" i="0" u="none" strike="noStrike" kern="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n</a:t>
            </a:r>
            <a:r>
              <a:rPr kumimoji="0" lang="zh-CN" altLang="en-US" sz="2400" b="1" i="0" u="none" strike="noStrike" kern="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阶矩阵</a:t>
            </a:r>
            <a:endParaRPr kumimoji="0" lang="zh-CN" altLang="en-US" sz="2400" b="1" i="0" u="none" strike="noStrike" kern="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mn-cs"/>
              </a:rPr>
              <a:t>压缩存储：</a:t>
            </a:r>
            <a:endParaRPr kumimoji="0" lang="zh-CN" altLang="en-US" sz="24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2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rPr>
              <a:t>存储上</a:t>
            </a:r>
            <a:r>
              <a:rPr kumimoji="0" lang="en-US" altLang="zh-CN" sz="22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rPr>
              <a:t>(</a:t>
            </a:r>
            <a:r>
              <a:rPr kumimoji="0" lang="zh-CN" altLang="en-US" sz="22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rPr>
              <a:t>下</a:t>
            </a:r>
            <a:r>
              <a:rPr kumimoji="0" lang="en-US" altLang="zh-CN" sz="22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rPr>
              <a:t>)</a:t>
            </a:r>
            <a:r>
              <a:rPr kumimoji="0" lang="zh-CN" altLang="en-US" sz="22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rPr>
              <a:t>三角中的元素和常数</a:t>
            </a:r>
            <a:r>
              <a:rPr kumimoji="0" lang="en-US" altLang="zh-CN" sz="22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rPr>
              <a:t>c</a:t>
            </a:r>
            <a:r>
              <a:rPr kumimoji="0" lang="zh-CN" altLang="en-US" sz="2200" b="1" i="0" u="none" strike="noStrike" kern="0" cap="none" spc="0" normalizeH="0" baseline="0" noProof="0" dirty="0" smtClean="0">
                <a:ln>
                  <a:noFill/>
                </a:ln>
                <a:solidFill>
                  <a:srgbClr val="000000"/>
                </a:solidFill>
                <a:effectLst/>
                <a:uLnTx/>
                <a:uFillTx/>
                <a:latin typeface="等线" panose="02010600030101010101" pitchFamily="2" charset="-122"/>
              </a:rPr>
              <a:t>            </a:t>
            </a:r>
            <a:r>
              <a:rPr kumimoji="0" lang="zh-CN" altLang="en-US" sz="2200" b="1" i="0" u="none" strike="noStrike" kern="0" cap="none" spc="0" normalizeH="0" baseline="0" noProof="0" dirty="0" smtClean="0">
                <a:ln>
                  <a:noFill/>
                </a:ln>
                <a:solidFill>
                  <a:srgbClr val="336600"/>
                </a:solidFill>
                <a:effectLst/>
                <a:uLnTx/>
                <a:uFillTx/>
                <a:latin typeface="Times New Roman" panose="02020603050405020304" pitchFamily="18" charset="0"/>
                <a:ea typeface="等线" panose="02010600030101010101" pitchFamily="2" charset="-122"/>
              </a:rPr>
              <a:t> </a:t>
            </a:r>
            <a:endParaRPr kumimoji="0" lang="zh-CN" altLang="en-US" sz="2200" b="1" i="0" u="none" strike="noStrike" kern="0" cap="none" spc="0" normalizeH="0" baseline="0" noProof="0" dirty="0" smtClean="0">
              <a:ln>
                <a:noFill/>
              </a:ln>
              <a:solidFill>
                <a:srgbClr val="336600"/>
              </a:solidFill>
              <a:effectLst/>
              <a:uLnTx/>
              <a:uFillTx/>
              <a:latin typeface="Times New Roman" panose="02020603050405020304" pitchFamily="18" charset="0"/>
              <a:ea typeface="等线" panose="02010600030101010101" pitchFamily="2" charset="-122"/>
            </a:endParaRP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zh-CN" altLang="en-US" sz="22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rPr>
              <a:t>用行主序存储上</a:t>
            </a:r>
            <a:r>
              <a:rPr kumimoji="0" lang="en-US" altLang="zh-CN" sz="22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rPr>
              <a:t>(</a:t>
            </a:r>
            <a:r>
              <a:rPr kumimoji="0" lang="zh-CN" altLang="en-US" sz="22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rPr>
              <a:t>下）三角阵的元素</a:t>
            </a:r>
            <a:endParaRPr kumimoji="0" lang="zh-CN" altLang="en-US" sz="22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endParaRP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en-US" altLang="zh-CN" sz="2200" b="1" i="0" u="none" strike="noStrike" kern="0" cap="none" spc="0" normalizeH="0" baseline="0" noProof="0" dirty="0" err="1" smtClean="0">
                <a:ln>
                  <a:noFill/>
                </a:ln>
                <a:solidFill>
                  <a:srgbClr val="000000"/>
                </a:solidFill>
                <a:effectLst/>
                <a:uLnTx/>
                <a:uFillTx/>
                <a:latin typeface="Times New Roman" panose="02020603050405020304" pitchFamily="18" charset="0"/>
                <a:ea typeface="等线" panose="02010600030101010101" pitchFamily="2" charset="-122"/>
              </a:rPr>
              <a:t>sa</a:t>
            </a:r>
            <a:r>
              <a:rPr kumimoji="0" lang="en-US" altLang="zh-CN" sz="2200" b="1" i="0" u="none" strike="noStrike" kern="0" cap="none" spc="0" normalizeH="0" baseline="0" noProof="0" dirty="0" smtClean="0">
                <a:ln>
                  <a:noFill/>
                </a:ln>
                <a:solidFill>
                  <a:srgbClr val="000000"/>
                </a:solidFill>
                <a:effectLst/>
                <a:uLnTx/>
                <a:uFillTx/>
                <a:latin typeface="Times New Roman" panose="02020603050405020304" pitchFamily="18" charset="0"/>
                <a:ea typeface="等线" panose="02010600030101010101" pitchFamily="2" charset="-122"/>
              </a:rPr>
              <a:t>[k](</a:t>
            </a:r>
            <a:r>
              <a:rPr kumimoji="0" lang="en-US" altLang="zh-CN" sz="2200" b="1" i="0" u="none" strike="noStrike" kern="0" cap="none" spc="0" normalizeH="0" baseline="0" noProof="0" dirty="0" smtClean="0">
                <a:ln>
                  <a:noFill/>
                </a:ln>
                <a:solidFill>
                  <a:srgbClr val="FF3300"/>
                </a:solidFill>
                <a:effectLst/>
                <a:uLnTx/>
                <a:uFillTx/>
                <a:latin typeface="Times New Roman" panose="02020603050405020304" pitchFamily="18" charset="0"/>
                <a:ea typeface="等线" panose="02010600030101010101" pitchFamily="2" charset="-122"/>
              </a:rPr>
              <a:t>0</a:t>
            </a:r>
            <a:r>
              <a:rPr kumimoji="0" lang="en-US" altLang="zh-CN" sz="2200" b="1" i="0" u="none" strike="noStrike" kern="0" cap="none" spc="0" normalizeH="0" baseline="0" noProof="0" dirty="0" smtClean="0">
                <a:ln>
                  <a:noFill/>
                </a:ln>
                <a:solidFill>
                  <a:srgbClr val="000000"/>
                </a:solidFill>
                <a:effectLst/>
                <a:uLnTx/>
                <a:uFillTx/>
                <a:latin typeface="Times New Roman" panose="02020603050405020304" pitchFamily="18" charset="0"/>
                <a:ea typeface="等线" panose="02010600030101010101" pitchFamily="2" charset="-122"/>
              </a:rPr>
              <a:t>≤k≤n(n+1)/2</a:t>
            </a:r>
            <a:r>
              <a:rPr kumimoji="0" lang="en-US" altLang="zh-CN" sz="22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rPr>
              <a:t>) </a:t>
            </a:r>
            <a:r>
              <a:rPr kumimoji="0" lang="zh-CN" altLang="en-US" sz="22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rPr>
              <a:t>为上</a:t>
            </a:r>
            <a:r>
              <a:rPr kumimoji="0" lang="en-US" altLang="zh-CN" sz="22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rPr>
              <a:t>(</a:t>
            </a:r>
            <a:r>
              <a:rPr kumimoji="0" lang="zh-CN" altLang="en-US" sz="22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rPr>
              <a:t>下</a:t>
            </a:r>
            <a:r>
              <a:rPr kumimoji="0" lang="en-US" altLang="zh-CN" sz="22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rPr>
              <a:t>)</a:t>
            </a:r>
            <a:r>
              <a:rPr kumimoji="0" lang="zh-CN" altLang="en-US" sz="22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rPr>
              <a:t>三角阵的压缩存储结构</a:t>
            </a:r>
            <a:endParaRPr kumimoji="0" lang="zh-CN" altLang="en-US" sz="22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endParaRPr>
          </a:p>
        </p:txBody>
      </p:sp>
      <p:grpSp>
        <p:nvGrpSpPr>
          <p:cNvPr id="2" name="Group 14"/>
          <p:cNvGrpSpPr/>
          <p:nvPr/>
        </p:nvGrpSpPr>
        <p:grpSpPr>
          <a:xfrm>
            <a:off x="3962400" y="2781300"/>
            <a:ext cx="4114800" cy="1200150"/>
            <a:chOff x="3168" y="2544"/>
            <a:chExt cx="2592" cy="756"/>
          </a:xfrm>
        </p:grpSpPr>
        <p:sp>
          <p:nvSpPr>
            <p:cNvPr id="69655" name="Rectangle 4"/>
            <p:cNvSpPr/>
            <p:nvPr/>
          </p:nvSpPr>
          <p:spPr>
            <a:xfrm>
              <a:off x="3168" y="2544"/>
              <a:ext cx="2592" cy="75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en-US" altLang="zh-CN" sz="2400" b="1" dirty="0">
                  <a:solidFill>
                    <a:schemeClr val="tx1"/>
                  </a:solidFill>
                  <a:latin typeface="Times New Roman" panose="02020603050405020304" pitchFamily="18" charset="0"/>
                  <a:ea typeface="等线" panose="02010600030101010101" pitchFamily="2" charset="-122"/>
                </a:rPr>
                <a:t>       </a:t>
              </a:r>
              <a:r>
                <a:rPr lang="en-US" altLang="zh-CN" sz="2400" b="1" dirty="0">
                  <a:solidFill>
                    <a:srgbClr val="CC3300"/>
                  </a:solidFill>
                  <a:latin typeface="Times New Roman" panose="02020603050405020304" pitchFamily="18" charset="0"/>
                  <a:ea typeface="等线" panose="02010600030101010101" pitchFamily="2" charset="-122"/>
                </a:rPr>
                <a:t>i*(i-1)/2+j-1 (i≥j)</a:t>
              </a:r>
              <a:endParaRPr lang="en-US" altLang="zh-CN" sz="2400" b="1" dirty="0">
                <a:solidFill>
                  <a:srgbClr val="CC3300"/>
                </a:solidFill>
                <a:latin typeface="Times New Roman" panose="02020603050405020304" pitchFamily="18" charset="0"/>
                <a:ea typeface="等线" panose="02010600030101010101" pitchFamily="2" charset="-122"/>
              </a:endParaRPr>
            </a:p>
            <a:p>
              <a:pPr marL="0" lvl="0" indent="0" algn="just">
                <a:spcBef>
                  <a:spcPct val="0"/>
                </a:spcBef>
                <a:buNone/>
              </a:pPr>
              <a:r>
                <a:rPr lang="en-US" altLang="zh-CN" sz="2400" b="1" dirty="0">
                  <a:solidFill>
                    <a:srgbClr val="CC3300"/>
                  </a:solidFill>
                  <a:latin typeface="Times New Roman" panose="02020603050405020304" pitchFamily="18" charset="0"/>
                  <a:ea typeface="等线" panose="02010600030101010101" pitchFamily="2" charset="-122"/>
                </a:rPr>
                <a:t>k=</a:t>
              </a:r>
              <a:endParaRPr lang="en-US" altLang="zh-CN" sz="2400" b="1" dirty="0">
                <a:solidFill>
                  <a:srgbClr val="CC3300"/>
                </a:solidFill>
                <a:latin typeface="Times New Roman" panose="02020603050405020304" pitchFamily="18" charset="0"/>
                <a:ea typeface="等线" panose="02010600030101010101" pitchFamily="2" charset="-122"/>
              </a:endParaRPr>
            </a:p>
            <a:p>
              <a:pPr marL="0" lvl="0" indent="0" algn="just">
                <a:spcBef>
                  <a:spcPct val="0"/>
                </a:spcBef>
                <a:buNone/>
              </a:pPr>
              <a:r>
                <a:rPr lang="en-US" altLang="zh-CN" sz="2400" b="1" dirty="0">
                  <a:solidFill>
                    <a:srgbClr val="CC3300"/>
                  </a:solidFill>
                  <a:latin typeface="Times New Roman" panose="02020603050405020304" pitchFamily="18" charset="0"/>
                  <a:ea typeface="等线" panose="02010600030101010101" pitchFamily="2" charset="-122"/>
                </a:rPr>
                <a:t>       n*(n+1)/2      i</a:t>
              </a:r>
              <a:r>
                <a:rPr lang="zh-CN" altLang="en-US" sz="2400" b="1" dirty="0">
                  <a:solidFill>
                    <a:srgbClr val="CC3300"/>
                  </a:solidFill>
                  <a:latin typeface="Times New Roman" panose="02020603050405020304" pitchFamily="18" charset="0"/>
                  <a:ea typeface="等线" panose="02010600030101010101" pitchFamily="2" charset="-122"/>
                </a:rPr>
                <a:t>＜</a:t>
              </a:r>
              <a:r>
                <a:rPr lang="en-US" altLang="zh-CN" sz="2400" b="1" dirty="0">
                  <a:solidFill>
                    <a:srgbClr val="CC3300"/>
                  </a:solidFill>
                  <a:latin typeface="Times New Roman" panose="02020603050405020304" pitchFamily="18" charset="0"/>
                  <a:ea typeface="等线" panose="02010600030101010101" pitchFamily="2" charset="-122"/>
                </a:rPr>
                <a:t>j</a:t>
              </a:r>
              <a:endParaRPr lang="en-US" altLang="zh-CN" sz="2400" b="1" dirty="0">
                <a:solidFill>
                  <a:srgbClr val="CC3300"/>
                </a:solidFill>
                <a:latin typeface="Times New Roman" panose="02020603050405020304" pitchFamily="18" charset="0"/>
                <a:ea typeface="等线" panose="02010600030101010101" pitchFamily="2" charset="-122"/>
              </a:endParaRPr>
            </a:p>
          </p:txBody>
        </p:sp>
        <p:sp>
          <p:nvSpPr>
            <p:cNvPr id="69656" name="AutoShape 12"/>
            <p:cNvSpPr/>
            <p:nvPr/>
          </p:nvSpPr>
          <p:spPr>
            <a:xfrm>
              <a:off x="3456" y="2736"/>
              <a:ext cx="48" cy="432"/>
            </a:xfrm>
            <a:prstGeom prst="leftBracket">
              <a:avLst>
                <a:gd name="adj" fmla="val 75000"/>
              </a:avLst>
            </a:prstGeom>
            <a:noFill/>
            <a:ln w="2857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grpSp>
      <p:grpSp>
        <p:nvGrpSpPr>
          <p:cNvPr id="69637" name="Group 51"/>
          <p:cNvGrpSpPr/>
          <p:nvPr/>
        </p:nvGrpSpPr>
        <p:grpSpPr>
          <a:xfrm>
            <a:off x="93663" y="2901950"/>
            <a:ext cx="3944937" cy="2534283"/>
            <a:chOff x="0" y="1821"/>
            <a:chExt cx="2023" cy="1225"/>
          </a:xfrm>
        </p:grpSpPr>
        <p:sp>
          <p:nvSpPr>
            <p:cNvPr id="69649" name="Text Box 36"/>
            <p:cNvSpPr txBox="1"/>
            <p:nvPr/>
          </p:nvSpPr>
          <p:spPr>
            <a:xfrm>
              <a:off x="487" y="1821"/>
              <a:ext cx="1536" cy="10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11                                                 </a:t>
              </a:r>
              <a:endParaRPr lang="en-US" altLang="zh-CN" sz="2400" b="1" baseline="-25000"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0000" dirty="0">
                  <a:solidFill>
                    <a:srgbClr val="0A0A0E"/>
                  </a:solidFill>
                  <a:latin typeface="Times New Roman" panose="02020603050405020304" pitchFamily="18" charset="0"/>
                  <a:ea typeface="等线" panose="02010600030101010101" pitchFamily="2" charset="-122"/>
                </a:rPr>
                <a:t>21</a:t>
              </a:r>
              <a:r>
                <a:rPr lang="en-US" altLang="zh-CN" sz="2400" b="1" dirty="0">
                  <a:solidFill>
                    <a:srgbClr val="0A0A0E"/>
                  </a:solidFill>
                  <a:latin typeface="Times New Roman" panose="02020603050405020304" pitchFamily="18" charset="0"/>
                  <a:ea typeface="等线" panose="02010600030101010101" pitchFamily="2" charset="-122"/>
                </a:rPr>
                <a:t>      a</a:t>
              </a:r>
              <a:r>
                <a:rPr lang="en-US" altLang="zh-CN" sz="2400" b="1" baseline="-20000" dirty="0">
                  <a:solidFill>
                    <a:srgbClr val="0A0A0E"/>
                  </a:solidFill>
                  <a:latin typeface="Times New Roman" panose="02020603050405020304" pitchFamily="18" charset="0"/>
                  <a:ea typeface="等线" panose="02010600030101010101" pitchFamily="2" charset="-122"/>
                </a:rPr>
                <a:t>22</a:t>
              </a:r>
              <a:r>
                <a:rPr lang="en-US" altLang="zh-CN" sz="2400" b="1" dirty="0">
                  <a:solidFill>
                    <a:srgbClr val="0A0A0E"/>
                  </a:solidFill>
                  <a:latin typeface="Times New Roman" panose="02020603050405020304" pitchFamily="18" charset="0"/>
                  <a:ea typeface="等线" panose="02010600030101010101" pitchFamily="2" charset="-122"/>
                </a:rPr>
                <a:t>  </a:t>
              </a:r>
              <a:r>
                <a:rPr lang="en-US" altLang="zh-CN" sz="2400" b="1" baseline="-20000" dirty="0">
                  <a:solidFill>
                    <a:srgbClr val="0A0A0E"/>
                  </a:solidFill>
                  <a:latin typeface="Times New Roman" panose="02020603050405020304" pitchFamily="18" charset="0"/>
                  <a:ea typeface="等线" panose="02010600030101010101" pitchFamily="2" charset="-122"/>
                </a:rPr>
                <a:t>                              </a:t>
              </a:r>
              <a:endParaRPr lang="en-US" altLang="zh-CN" sz="2400" b="1" baseline="-20000"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  … a</a:t>
              </a:r>
              <a:r>
                <a:rPr lang="en-US" altLang="zh-CN" sz="2400" b="1" baseline="-25000" dirty="0">
                  <a:solidFill>
                    <a:srgbClr val="0A0A0E"/>
                  </a:solidFill>
                  <a:latin typeface="Times New Roman" panose="02020603050405020304" pitchFamily="18" charset="0"/>
                  <a:ea typeface="等线" panose="02010600030101010101" pitchFamily="2" charset="-122"/>
                </a:rPr>
                <a:t>i,i                      </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0000" dirty="0">
                  <a:solidFill>
                    <a:srgbClr val="0A0A0E"/>
                  </a:solidFill>
                  <a:latin typeface="Times New Roman" panose="02020603050405020304" pitchFamily="18" charset="0"/>
                  <a:ea typeface="等线" panose="02010600030101010101" pitchFamily="2" charset="-122"/>
                </a:rPr>
                <a:t>n,1</a:t>
              </a:r>
              <a:r>
                <a:rPr lang="en-US" altLang="zh-CN" sz="2400" b="1" dirty="0">
                  <a:solidFill>
                    <a:srgbClr val="0A0A0E"/>
                  </a:solidFill>
                  <a:latin typeface="Times New Roman" panose="02020603050405020304" pitchFamily="18" charset="0"/>
                  <a:ea typeface="等线" panose="02010600030101010101" pitchFamily="2" charset="-122"/>
                </a:rPr>
                <a:t>     a</a:t>
              </a:r>
              <a:r>
                <a:rPr lang="en-US" altLang="zh-CN" sz="2400" b="1" baseline="-20000" dirty="0">
                  <a:solidFill>
                    <a:srgbClr val="0A0A0E"/>
                  </a:solidFill>
                  <a:latin typeface="Times New Roman" panose="02020603050405020304" pitchFamily="18" charset="0"/>
                  <a:ea typeface="等线" panose="02010600030101010101" pitchFamily="2" charset="-122"/>
                </a:rPr>
                <a:t>n,2</a:t>
              </a:r>
              <a:r>
                <a:rPr lang="en-US" altLang="zh-CN" sz="2400" b="1" dirty="0">
                  <a:solidFill>
                    <a:srgbClr val="0A0A0E"/>
                  </a:solidFill>
                  <a:latin typeface="Times New Roman" panose="02020603050405020304" pitchFamily="18" charset="0"/>
                  <a:ea typeface="等线" panose="02010600030101010101" pitchFamily="2" charset="-122"/>
                </a:rPr>
                <a:t> …     a</a:t>
              </a:r>
              <a:r>
                <a:rPr lang="en-US" altLang="zh-CN" sz="2400" b="1" baseline="-20000" dirty="0">
                  <a:solidFill>
                    <a:srgbClr val="0A0A0E"/>
                  </a:solidFill>
                  <a:latin typeface="Times New Roman" panose="02020603050405020304" pitchFamily="18" charset="0"/>
                  <a:ea typeface="等线" panose="02010600030101010101" pitchFamily="2" charset="-122"/>
                </a:rPr>
                <a:t>n,n    </a:t>
              </a:r>
              <a:endParaRPr lang="en-US" altLang="zh-CN" sz="2400" b="1" baseline="-20000" dirty="0">
                <a:solidFill>
                  <a:srgbClr val="0A0A0E"/>
                </a:solidFill>
                <a:latin typeface="Times New Roman" panose="02020603050405020304" pitchFamily="18" charset="0"/>
                <a:ea typeface="等线" panose="02010600030101010101" pitchFamily="2" charset="-122"/>
              </a:endParaRPr>
            </a:p>
          </p:txBody>
        </p:sp>
        <p:sp>
          <p:nvSpPr>
            <p:cNvPr id="69650" name="Rectangle 42"/>
            <p:cNvSpPr/>
            <p:nvPr/>
          </p:nvSpPr>
          <p:spPr>
            <a:xfrm>
              <a:off x="819" y="2853"/>
              <a:ext cx="615" cy="19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000" b="1" dirty="0">
                  <a:solidFill>
                    <a:srgbClr val="0A0A0E"/>
                  </a:solidFill>
                  <a:latin typeface="Times New Roman" panose="02020603050405020304" pitchFamily="18" charset="0"/>
                  <a:ea typeface="等线" panose="02010600030101010101" pitchFamily="2" charset="-122"/>
                </a:rPr>
                <a:t>下三角阵</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69651" name="AutoShape 39"/>
            <p:cNvSpPr/>
            <p:nvPr/>
          </p:nvSpPr>
          <p:spPr>
            <a:xfrm>
              <a:off x="487" y="1915"/>
              <a:ext cx="45" cy="907"/>
            </a:xfrm>
            <a:prstGeom prst="leftBracket">
              <a:avLst>
                <a:gd name="adj" fmla="val 167962"/>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rgbClr val="0A0A0E"/>
                </a:solidFill>
                <a:latin typeface="Times New Roman" panose="02020603050405020304" pitchFamily="18" charset="0"/>
                <a:ea typeface="等线" panose="02010600030101010101" pitchFamily="2" charset="-122"/>
              </a:endParaRPr>
            </a:p>
          </p:txBody>
        </p:sp>
        <p:sp>
          <p:nvSpPr>
            <p:cNvPr id="69652" name="AutoShape 40"/>
            <p:cNvSpPr/>
            <p:nvPr/>
          </p:nvSpPr>
          <p:spPr>
            <a:xfrm>
              <a:off x="1780" y="1921"/>
              <a:ext cx="45" cy="907"/>
            </a:xfrm>
            <a:prstGeom prst="rightBracket">
              <a:avLst>
                <a:gd name="adj" fmla="val 167962"/>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rgbClr val="0A0A0E"/>
                </a:solidFill>
                <a:latin typeface="Times New Roman" panose="02020603050405020304" pitchFamily="18" charset="0"/>
                <a:ea typeface="等线" panose="02010600030101010101" pitchFamily="2" charset="-122"/>
              </a:endParaRPr>
            </a:p>
          </p:txBody>
        </p:sp>
        <p:sp>
          <p:nvSpPr>
            <p:cNvPr id="69653" name="Text Box 41"/>
            <p:cNvSpPr txBox="1"/>
            <p:nvPr/>
          </p:nvSpPr>
          <p:spPr>
            <a:xfrm>
              <a:off x="0" y="2204"/>
              <a:ext cx="624" cy="22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n*n</a:t>
              </a:r>
              <a:r>
                <a:rPr lang="en-US" altLang="zh-CN" sz="2400" b="1" dirty="0">
                  <a:solidFill>
                    <a:srgbClr val="0A0A0E"/>
                  </a:solidFill>
                  <a:latin typeface="Times New Roman" panose="02020603050405020304" pitchFamily="18" charset="0"/>
                  <a:ea typeface="等线" panose="02010600030101010101" pitchFamily="2" charset="-122"/>
                </a:rPr>
                <a:t>=</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69654" name="Text Box 44"/>
            <p:cNvSpPr txBox="1"/>
            <p:nvPr/>
          </p:nvSpPr>
          <p:spPr>
            <a:xfrm>
              <a:off x="1336" y="1871"/>
              <a:ext cx="336" cy="44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5400" dirty="0">
                  <a:solidFill>
                    <a:srgbClr val="0A0A0E"/>
                  </a:solidFill>
                  <a:latin typeface="Times New Roman" panose="02020603050405020304" pitchFamily="18" charset="0"/>
                  <a:ea typeface="等线" panose="02010600030101010101" pitchFamily="2" charset="-122"/>
                </a:rPr>
                <a:t>C</a:t>
              </a:r>
              <a:endParaRPr lang="en-US" altLang="zh-CN" sz="5400" dirty="0">
                <a:solidFill>
                  <a:srgbClr val="0A0A0E"/>
                </a:solidFill>
                <a:latin typeface="Times New Roman" panose="02020603050405020304" pitchFamily="18" charset="0"/>
                <a:ea typeface="等线" panose="02010600030101010101" pitchFamily="2" charset="-122"/>
              </a:endParaRPr>
            </a:p>
          </p:txBody>
        </p:sp>
      </p:grpSp>
      <p:grpSp>
        <p:nvGrpSpPr>
          <p:cNvPr id="69638" name="Group 52"/>
          <p:cNvGrpSpPr/>
          <p:nvPr/>
        </p:nvGrpSpPr>
        <p:grpSpPr>
          <a:xfrm>
            <a:off x="4137025" y="4054475"/>
            <a:ext cx="4073525" cy="2284065"/>
            <a:chOff x="0" y="2967"/>
            <a:chExt cx="2112" cy="1388"/>
          </a:xfrm>
        </p:grpSpPr>
        <p:sp>
          <p:nvSpPr>
            <p:cNvPr id="69643" name="Text Box 29"/>
            <p:cNvSpPr txBox="1"/>
            <p:nvPr/>
          </p:nvSpPr>
          <p:spPr>
            <a:xfrm>
              <a:off x="576" y="2967"/>
              <a:ext cx="1536" cy="1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11         </a:t>
              </a: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12</a:t>
              </a:r>
              <a:r>
                <a:rPr lang="en-US" altLang="zh-CN" sz="2400" b="1" dirty="0">
                  <a:solidFill>
                    <a:srgbClr val="0A0A0E"/>
                  </a:solidFill>
                  <a:latin typeface="Times New Roman" panose="02020603050405020304" pitchFamily="18" charset="0"/>
                  <a:ea typeface="等线" panose="02010600030101010101" pitchFamily="2" charset="-122"/>
                </a:rPr>
                <a:t>  …      a</a:t>
              </a:r>
              <a:r>
                <a:rPr lang="en-US" altLang="zh-CN" sz="2400" b="1" baseline="-25000" dirty="0">
                  <a:solidFill>
                    <a:srgbClr val="0A0A0E"/>
                  </a:solidFill>
                  <a:latin typeface="Times New Roman" panose="02020603050405020304" pitchFamily="18" charset="0"/>
                  <a:ea typeface="等线" panose="02010600030101010101" pitchFamily="2" charset="-122"/>
                </a:rPr>
                <a:t>1,n        </a:t>
              </a:r>
              <a:endParaRPr lang="en-US" altLang="zh-CN" sz="2400" b="1" baseline="-25000"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a</a:t>
              </a:r>
              <a:r>
                <a:rPr lang="en-US" altLang="zh-CN" sz="2400" b="1" baseline="-20000" dirty="0">
                  <a:solidFill>
                    <a:srgbClr val="0A0A0E"/>
                  </a:solidFill>
                  <a:latin typeface="Times New Roman" panose="02020603050405020304" pitchFamily="18" charset="0"/>
                  <a:ea typeface="等线" panose="02010600030101010101" pitchFamily="2" charset="-122"/>
                </a:rPr>
                <a:t>22</a:t>
              </a:r>
              <a:r>
                <a:rPr lang="en-US" altLang="zh-CN" sz="2400" b="1" dirty="0">
                  <a:solidFill>
                    <a:srgbClr val="0A0A0E"/>
                  </a:solidFill>
                  <a:latin typeface="Times New Roman" panose="02020603050405020304" pitchFamily="18" charset="0"/>
                  <a:ea typeface="等线" panose="02010600030101010101" pitchFamily="2" charset="-122"/>
                </a:rPr>
                <a:t>  …      a</a:t>
              </a:r>
              <a:r>
                <a:rPr lang="en-US" altLang="zh-CN" sz="2400" b="1" baseline="-20000" dirty="0">
                  <a:solidFill>
                    <a:srgbClr val="0A0A0E"/>
                  </a:solidFill>
                  <a:latin typeface="Times New Roman" panose="02020603050405020304" pitchFamily="18" charset="0"/>
                  <a:ea typeface="等线" panose="02010600030101010101" pitchFamily="2" charset="-122"/>
                </a:rPr>
                <a:t>2,n        </a:t>
              </a:r>
              <a:endParaRPr lang="en-US" altLang="zh-CN" sz="2400" b="1" baseline="-20000"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a</a:t>
              </a:r>
              <a:r>
                <a:rPr lang="en-US" altLang="zh-CN" sz="2400" b="1" baseline="-25000" dirty="0">
                  <a:solidFill>
                    <a:srgbClr val="0A0A0E"/>
                  </a:solidFill>
                  <a:latin typeface="Times New Roman" panose="02020603050405020304" pitchFamily="18" charset="0"/>
                  <a:ea typeface="等线" panose="02010600030101010101" pitchFamily="2" charset="-122"/>
                </a:rPr>
                <a:t>i,i        </a:t>
              </a:r>
              <a:r>
                <a:rPr lang="en-US" altLang="zh-CN" sz="2400" b="1" dirty="0">
                  <a:solidFill>
                    <a:srgbClr val="0A0A0E"/>
                  </a:solidFill>
                  <a:latin typeface="Times New Roman" panose="02020603050405020304" pitchFamily="18" charset="0"/>
                  <a:ea typeface="等线" panose="02010600030101010101" pitchFamily="2" charset="-122"/>
                </a:rPr>
                <a:t>…       </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a</a:t>
              </a:r>
              <a:r>
                <a:rPr lang="en-US" altLang="zh-CN" sz="2400" b="1" baseline="-20000" dirty="0">
                  <a:solidFill>
                    <a:srgbClr val="0A0A0E"/>
                  </a:solidFill>
                  <a:latin typeface="Times New Roman" panose="02020603050405020304" pitchFamily="18" charset="0"/>
                  <a:ea typeface="等线" panose="02010600030101010101" pitchFamily="2" charset="-122"/>
                </a:rPr>
                <a:t>n,n       </a:t>
              </a:r>
              <a:endParaRPr lang="en-US" altLang="zh-CN" sz="2400" b="1" baseline="-20000" dirty="0">
                <a:solidFill>
                  <a:srgbClr val="0A0A0E"/>
                </a:solidFill>
                <a:latin typeface="Times New Roman" panose="02020603050405020304" pitchFamily="18" charset="0"/>
                <a:ea typeface="等线" panose="02010600030101010101" pitchFamily="2" charset="-122"/>
              </a:endParaRPr>
            </a:p>
          </p:txBody>
        </p:sp>
        <p:sp>
          <p:nvSpPr>
            <p:cNvPr id="69644" name="Text Box 34"/>
            <p:cNvSpPr txBox="1"/>
            <p:nvPr/>
          </p:nvSpPr>
          <p:spPr>
            <a:xfrm>
              <a:off x="0" y="3366"/>
              <a:ext cx="62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n*n</a:t>
              </a:r>
              <a:r>
                <a:rPr lang="en-US" altLang="zh-CN" sz="2400" b="1" dirty="0">
                  <a:solidFill>
                    <a:srgbClr val="0A0A0E"/>
                  </a:solidFill>
                  <a:latin typeface="Times New Roman" panose="02020603050405020304" pitchFamily="18" charset="0"/>
                  <a:ea typeface="等线" panose="02010600030101010101" pitchFamily="2" charset="-122"/>
                </a:rPr>
                <a:t>=</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69645" name="AutoShape 32"/>
            <p:cNvSpPr/>
            <p:nvPr/>
          </p:nvSpPr>
          <p:spPr>
            <a:xfrm>
              <a:off x="558" y="3206"/>
              <a:ext cx="45" cy="907"/>
            </a:xfrm>
            <a:prstGeom prst="leftBracket">
              <a:avLst>
                <a:gd name="adj" fmla="val 167962"/>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rgbClr val="0A0A0E"/>
                </a:solidFill>
                <a:latin typeface="Times New Roman" panose="02020603050405020304" pitchFamily="18" charset="0"/>
                <a:ea typeface="等线" panose="02010600030101010101" pitchFamily="2" charset="-122"/>
              </a:endParaRPr>
            </a:p>
          </p:txBody>
        </p:sp>
        <p:sp>
          <p:nvSpPr>
            <p:cNvPr id="69646" name="AutoShape 33"/>
            <p:cNvSpPr/>
            <p:nvPr/>
          </p:nvSpPr>
          <p:spPr>
            <a:xfrm>
              <a:off x="2013" y="3212"/>
              <a:ext cx="45" cy="907"/>
            </a:xfrm>
            <a:prstGeom prst="rightBracket">
              <a:avLst>
                <a:gd name="adj" fmla="val 167962"/>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rgbClr val="0A0A0E"/>
                </a:solidFill>
                <a:latin typeface="Times New Roman" panose="02020603050405020304" pitchFamily="18" charset="0"/>
                <a:ea typeface="等线" panose="02010600030101010101" pitchFamily="2" charset="-122"/>
              </a:endParaRPr>
            </a:p>
          </p:txBody>
        </p:sp>
        <p:sp>
          <p:nvSpPr>
            <p:cNvPr id="69647" name="Rectangle 43"/>
            <p:cNvSpPr/>
            <p:nvPr/>
          </p:nvSpPr>
          <p:spPr>
            <a:xfrm>
              <a:off x="935" y="4113"/>
              <a:ext cx="622" cy="24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000" b="1" dirty="0">
                  <a:solidFill>
                    <a:srgbClr val="0A0A0E"/>
                  </a:solidFill>
                  <a:latin typeface="Times New Roman" panose="02020603050405020304" pitchFamily="18" charset="0"/>
                  <a:ea typeface="等线" panose="02010600030101010101" pitchFamily="2" charset="-122"/>
                </a:rPr>
                <a:t>上三角阵</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69648" name="Rectangle 46"/>
            <p:cNvSpPr/>
            <p:nvPr/>
          </p:nvSpPr>
          <p:spPr>
            <a:xfrm>
              <a:off x="676" y="3536"/>
              <a:ext cx="275" cy="56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5400" dirty="0">
                  <a:solidFill>
                    <a:srgbClr val="0A0A0E"/>
                  </a:solidFill>
                  <a:latin typeface="Times New Roman" panose="02020603050405020304" pitchFamily="18" charset="0"/>
                  <a:ea typeface="等线" panose="02010600030101010101" pitchFamily="2" charset="-122"/>
                </a:rPr>
                <a:t>0</a:t>
              </a:r>
              <a:endParaRPr lang="en-US" altLang="zh-CN" sz="5400" dirty="0">
                <a:solidFill>
                  <a:srgbClr val="0A0A0E"/>
                </a:solidFill>
                <a:latin typeface="Times New Roman" panose="02020603050405020304" pitchFamily="18" charset="0"/>
                <a:ea typeface="等线" panose="02010600030101010101" pitchFamily="2" charset="-122"/>
              </a:endParaRPr>
            </a:p>
          </p:txBody>
        </p:sp>
      </p:grpSp>
      <p:sp>
        <p:nvSpPr>
          <p:cNvPr id="69639" name="Line 21"/>
          <p:cNvSpPr/>
          <p:nvPr/>
        </p:nvSpPr>
        <p:spPr>
          <a:xfrm>
            <a:off x="1311275" y="4565650"/>
            <a:ext cx="2178050" cy="0"/>
          </a:xfrm>
          <a:prstGeom prst="line">
            <a:avLst/>
          </a:prstGeom>
          <a:ln w="38100" cap="rnd" cmpd="sng">
            <a:solidFill>
              <a:srgbClr val="0A0A0E"/>
            </a:solidFill>
            <a:prstDash val="sysDot"/>
            <a:headEnd type="none" w="med" len="med"/>
            <a:tailEnd type="none" w="med" len="med"/>
          </a:ln>
        </p:spPr>
      </p:sp>
      <p:sp>
        <p:nvSpPr>
          <p:cNvPr id="69640" name="Line 21"/>
          <p:cNvSpPr/>
          <p:nvPr/>
        </p:nvSpPr>
        <p:spPr>
          <a:xfrm>
            <a:off x="1311275" y="4054475"/>
            <a:ext cx="2178050" cy="0"/>
          </a:xfrm>
          <a:prstGeom prst="line">
            <a:avLst/>
          </a:prstGeom>
          <a:ln w="38100" cap="rnd" cmpd="sng">
            <a:solidFill>
              <a:srgbClr val="0A0A0E"/>
            </a:solidFill>
            <a:prstDash val="sysDot"/>
            <a:headEnd type="none" w="med" len="med"/>
            <a:tailEnd type="none" w="med" len="med"/>
          </a:ln>
        </p:spPr>
      </p:sp>
      <p:sp>
        <p:nvSpPr>
          <p:cNvPr id="69641" name="Line 21"/>
          <p:cNvSpPr/>
          <p:nvPr/>
        </p:nvSpPr>
        <p:spPr>
          <a:xfrm>
            <a:off x="6191250" y="5768975"/>
            <a:ext cx="1395413" cy="7938"/>
          </a:xfrm>
          <a:prstGeom prst="line">
            <a:avLst/>
          </a:prstGeom>
          <a:ln w="38100" cap="rnd" cmpd="sng">
            <a:solidFill>
              <a:srgbClr val="0A0A0E"/>
            </a:solidFill>
            <a:prstDash val="sysDot"/>
            <a:headEnd type="none" w="med" len="med"/>
            <a:tailEnd type="none" w="med" len="med"/>
          </a:ln>
        </p:spPr>
      </p:sp>
      <p:sp>
        <p:nvSpPr>
          <p:cNvPr id="69642" name="Line 21"/>
          <p:cNvSpPr/>
          <p:nvPr/>
        </p:nvSpPr>
        <p:spPr>
          <a:xfrm>
            <a:off x="6181725" y="5184775"/>
            <a:ext cx="1403350" cy="0"/>
          </a:xfrm>
          <a:prstGeom prst="line">
            <a:avLst/>
          </a:prstGeom>
          <a:ln w="38100" cap="rnd" cmpd="sng">
            <a:solidFill>
              <a:srgbClr val="0A0A0E"/>
            </a:solidFill>
            <a:prstDash val="sysDot"/>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a:xfrm>
            <a:off x="179388" y="360363"/>
            <a:ext cx="7772400" cy="692150"/>
          </a:xfrm>
        </p:spPr>
        <p:txBody>
          <a:bodyPr vert="horz" wrap="square" lIns="91440" tIns="45720" rIns="91440" bIns="45720" anchor="ctr" anchorCtr="0"/>
          <a:p>
            <a:pPr eaLnBrk="1" hangingPunct="1"/>
            <a:r>
              <a:rPr lang="en-US" altLang="zh-CN" sz="2800" dirty="0">
                <a:ea typeface="等线" panose="02010600030101010101" pitchFamily="2" charset="-122"/>
              </a:rPr>
              <a:t>5.3.1 </a:t>
            </a:r>
            <a:r>
              <a:rPr lang="zh-CN" altLang="en-US" sz="2800" dirty="0">
                <a:ea typeface="等线" panose="02010600030101010101" pitchFamily="2" charset="-122"/>
              </a:rPr>
              <a:t>特殊矩阵</a:t>
            </a:r>
            <a:r>
              <a:rPr lang="en-US" altLang="zh-CN" sz="2800" dirty="0">
                <a:ea typeface="等线" panose="02010600030101010101" pitchFamily="2" charset="-122"/>
              </a:rPr>
              <a:t>—</a:t>
            </a:r>
            <a:r>
              <a:rPr lang="zh-CN" altLang="en-US" sz="2800" dirty="0">
                <a:ea typeface="等线" panose="02010600030101010101" pitchFamily="2" charset="-122"/>
              </a:rPr>
              <a:t>对角矩阵</a:t>
            </a:r>
            <a:endParaRPr lang="zh-CN" altLang="en-US" sz="2800" dirty="0">
              <a:ea typeface="等线" panose="02010600030101010101" pitchFamily="2" charset="-122"/>
            </a:endParaRPr>
          </a:p>
        </p:txBody>
      </p:sp>
      <p:sp>
        <p:nvSpPr>
          <p:cNvPr id="67587" name="Rectangle 3"/>
          <p:cNvSpPr>
            <a:spLocks noGrp="1" noChangeArrowheads="1"/>
          </p:cNvSpPr>
          <p:nvPr>
            <p:ph idx="1"/>
          </p:nvPr>
        </p:nvSpPr>
        <p:spPr>
          <a:xfrm>
            <a:off x="323850" y="1328738"/>
            <a:ext cx="8353425" cy="1368425"/>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ts val="1000"/>
              </a:spcBef>
              <a:spcAft>
                <a:spcPct val="0"/>
              </a:spcAft>
              <a:buClrTx/>
              <a:buSzTx/>
              <a:buFontTx/>
              <a:buChar char="•"/>
              <a:defRPr/>
            </a:pPr>
            <a:r>
              <a:rPr kumimoji="0" lang="zh-CN" altLang="en-US" sz="24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楷体_GB2312"/>
              </a:rPr>
              <a:t>对角矩阵：所有非零元素都集中在以主对角线为中心的带状区域。其他元素为</a:t>
            </a:r>
            <a:r>
              <a:rPr kumimoji="0" lang="en-US" altLang="zh-CN" sz="24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楷体_GB2312"/>
              </a:rPr>
              <a:t>0</a:t>
            </a:r>
            <a:r>
              <a:rPr kumimoji="0" lang="zh-CN" altLang="en-US" sz="24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楷体_GB2312"/>
              </a:rPr>
              <a:t>。</a:t>
            </a:r>
            <a:endParaRPr kumimoji="0" lang="zh-CN" altLang="en-US" sz="24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楷体_GB2312"/>
            </a:endParaRPr>
          </a:p>
          <a:p>
            <a:pPr marL="742950" marR="0" lvl="1" indent="-285750" algn="just" defTabSz="914400" rtl="0" eaLnBrk="1" fontAlgn="base" latinLnBrk="0" hangingPunct="1">
              <a:lnSpc>
                <a:spcPct val="80000"/>
              </a:lnSpc>
              <a:spcBef>
                <a:spcPts val="1000"/>
              </a:spcBef>
              <a:spcAft>
                <a:spcPct val="0"/>
              </a:spcAft>
              <a:buClrTx/>
              <a:buSzTx/>
              <a:buFontTx/>
              <a:buChar char="–"/>
              <a:defRPr/>
            </a:pPr>
            <a:r>
              <a:rPr kumimoji="0" lang="zh-CN" altLang="en-US" sz="24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楷体_GB2312"/>
              </a:rPr>
              <a:t>用行主序存储带状区域的非</a:t>
            </a:r>
            <a:r>
              <a:rPr kumimoji="0" lang="en-US" altLang="zh-CN" sz="24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楷体_GB2312"/>
              </a:rPr>
              <a:t>0</a:t>
            </a:r>
            <a:r>
              <a:rPr kumimoji="0" lang="zh-CN" altLang="en-US" sz="24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楷体_GB2312"/>
              </a:rPr>
              <a:t>元素</a:t>
            </a:r>
            <a:endParaRPr kumimoji="0" lang="zh-CN" altLang="en-US" sz="24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楷体_GB2312"/>
            </a:endParaRPr>
          </a:p>
          <a:p>
            <a:pPr marL="742950" marR="0" lvl="1" indent="-285750" algn="just" defTabSz="914400" rtl="0" eaLnBrk="1" fontAlgn="base" latinLnBrk="0" hangingPunct="1">
              <a:lnSpc>
                <a:spcPct val="80000"/>
              </a:lnSpc>
              <a:spcBef>
                <a:spcPts val="1000"/>
              </a:spcBef>
              <a:spcAft>
                <a:spcPct val="0"/>
              </a:spcAft>
              <a:buClrTx/>
              <a:buSzTx/>
              <a:buFontTx/>
              <a:buChar char="–"/>
              <a:defRPr/>
            </a:pPr>
            <a:endPar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等线" panose="02010600030101010101" pitchFamily="2" charset="-122"/>
              <a:cs typeface="楷体_GB2312"/>
            </a:endParaRPr>
          </a:p>
          <a:p>
            <a:pPr marL="742950" marR="0" lvl="1" indent="-285750" algn="just" defTabSz="914400" rtl="0" eaLnBrk="1" fontAlgn="base" latinLnBrk="0" hangingPunct="1">
              <a:lnSpc>
                <a:spcPct val="80000"/>
              </a:lnSpc>
              <a:spcBef>
                <a:spcPts val="1000"/>
              </a:spcBef>
              <a:spcAft>
                <a:spcPct val="0"/>
              </a:spcAft>
              <a:buClrTx/>
              <a:buSzTx/>
              <a:buFontTx/>
              <a:buChar char="–"/>
              <a:defRPr/>
            </a:pP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楷体_GB2312"/>
            </a:endParaRPr>
          </a:p>
          <a:p>
            <a:pPr marL="742950" marR="0" lvl="1" indent="-285750" algn="just" defTabSz="914400" rtl="0" eaLnBrk="1" fontAlgn="base" latinLnBrk="0" hangingPunct="1">
              <a:lnSpc>
                <a:spcPct val="80000"/>
              </a:lnSpc>
              <a:spcBef>
                <a:spcPts val="1000"/>
              </a:spcBef>
              <a:spcAft>
                <a:spcPct val="0"/>
              </a:spcAft>
              <a:buClrTx/>
              <a:buSzTx/>
              <a:buFontTx/>
              <a:buChar char="–"/>
              <a:defRPr/>
            </a:pPr>
            <a:endPar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等线" panose="02010600030101010101" pitchFamily="2" charset="-122"/>
              <a:cs typeface="楷体_GB2312"/>
            </a:endParaRPr>
          </a:p>
          <a:p>
            <a:pPr marL="742950" marR="0" lvl="1" indent="-285750" algn="just" defTabSz="914400" rtl="0" eaLnBrk="1" fontAlgn="base" latinLnBrk="0" hangingPunct="1">
              <a:lnSpc>
                <a:spcPct val="80000"/>
              </a:lnSpc>
              <a:spcBef>
                <a:spcPts val="1000"/>
              </a:spcBef>
              <a:spcAft>
                <a:spcPct val="0"/>
              </a:spcAft>
              <a:buClrTx/>
              <a:buSzTx/>
              <a:buFontTx/>
              <a:buChar char="–"/>
              <a:defRPr/>
            </a:pP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楷体_GB2312"/>
            </a:endParaRPr>
          </a:p>
          <a:p>
            <a:pPr marL="457200" marR="0" lvl="1" indent="0" algn="just" defTabSz="914400" rtl="0" eaLnBrk="1" fontAlgn="base" latinLnBrk="0" hangingPunct="1">
              <a:lnSpc>
                <a:spcPct val="80000"/>
              </a:lnSpc>
              <a:spcBef>
                <a:spcPts val="1000"/>
              </a:spcBef>
              <a:spcAft>
                <a:spcPct val="0"/>
              </a:spcAft>
              <a:buClrTx/>
              <a:buSzTx/>
              <a:buFontTx/>
              <a:buNone/>
              <a:defRPr/>
            </a:pPr>
            <a:endPar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等线" panose="02010600030101010101" pitchFamily="2" charset="-122"/>
              <a:cs typeface="楷体_GB2312"/>
            </a:endParaRPr>
          </a:p>
          <a:p>
            <a:pPr marL="742950" marR="0" lvl="1" indent="-285750" algn="just" defTabSz="914400" rtl="0" eaLnBrk="1" fontAlgn="base" latinLnBrk="0" hangingPunct="1">
              <a:lnSpc>
                <a:spcPct val="80000"/>
              </a:lnSpc>
              <a:spcBef>
                <a:spcPts val="1000"/>
              </a:spcBef>
              <a:spcAft>
                <a:spcPct val="0"/>
              </a:spcAft>
              <a:buClrTx/>
              <a:buSzTx/>
              <a:buFontTx/>
              <a:buChar char="–"/>
              <a:defRPr/>
            </a:pP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楷体_GB2312"/>
            </a:endParaRPr>
          </a:p>
          <a:p>
            <a:pPr marL="742950" marR="0" lvl="1" indent="-285750" algn="just" defTabSz="914400" rtl="0" eaLnBrk="1" fontAlgn="base" latinLnBrk="0" hangingPunct="1">
              <a:lnSpc>
                <a:spcPct val="80000"/>
              </a:lnSpc>
              <a:spcBef>
                <a:spcPts val="1000"/>
              </a:spcBef>
              <a:spcAft>
                <a:spcPct val="0"/>
              </a:spcAft>
              <a:buClrTx/>
              <a:buSzTx/>
              <a:buFontTx/>
              <a:buChar char="–"/>
              <a:defRPr/>
            </a:pPr>
            <a:endPar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等线" panose="02010600030101010101" pitchFamily="2" charset="-122"/>
              <a:cs typeface="楷体_GB2312"/>
            </a:endParaRPr>
          </a:p>
          <a:p>
            <a:pPr marL="742950" marR="0" lvl="1" indent="-285750" algn="just" defTabSz="914400" rtl="0" eaLnBrk="1" fontAlgn="base" latinLnBrk="0" hangingPunct="1">
              <a:lnSpc>
                <a:spcPct val="80000"/>
              </a:lnSpc>
              <a:spcBef>
                <a:spcPts val="1000"/>
              </a:spcBef>
              <a:spcAft>
                <a:spcPct val="0"/>
              </a:spcAft>
              <a:buClrTx/>
              <a:buSzTx/>
              <a:buFontTx/>
              <a:buChar char="–"/>
              <a:defRPr/>
            </a:pPr>
            <a:r>
              <a:rPr kumimoji="0" lang="en-US" altLang="zh-CN" sz="2400" b="1" i="0" u="none" strike="noStrike" kern="0" cap="none" spc="0" normalizeH="0" baseline="0" noProof="0" dirty="0" err="1" smtClean="0">
                <a:ln>
                  <a:noFill/>
                </a:ln>
                <a:solidFill>
                  <a:srgbClr val="000000"/>
                </a:solidFill>
                <a:effectLst/>
                <a:uLnTx/>
                <a:uFillTx/>
                <a:latin typeface="Times New Roman" panose="02020603050405020304" pitchFamily="18" charset="0"/>
                <a:ea typeface="等线" panose="02010600030101010101" pitchFamily="2" charset="-122"/>
                <a:cs typeface="楷体_GB2312"/>
              </a:rPr>
              <a:t>sa</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等线" panose="02010600030101010101" pitchFamily="2" charset="-122"/>
                <a:cs typeface="楷体_GB2312"/>
              </a:rPr>
              <a:t>[k](</a:t>
            </a:r>
            <a:r>
              <a:rPr kumimoji="0" lang="en-US" altLang="zh-CN" sz="2400" b="1" i="0" u="none" strike="noStrike" kern="0" cap="none" spc="0" normalizeH="0" baseline="0" noProof="0" dirty="0" smtClean="0">
                <a:ln>
                  <a:noFill/>
                </a:ln>
                <a:solidFill>
                  <a:srgbClr val="FF3300"/>
                </a:solidFill>
                <a:effectLst/>
                <a:uLnTx/>
                <a:uFillTx/>
                <a:latin typeface="Times New Roman" panose="02020603050405020304" pitchFamily="18" charset="0"/>
                <a:ea typeface="等线" panose="02010600030101010101" pitchFamily="2" charset="-122"/>
                <a:cs typeface="楷体_GB2312"/>
              </a:rPr>
              <a:t>0 </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等线" panose="02010600030101010101" pitchFamily="2" charset="-122"/>
                <a:cs typeface="楷体_GB2312"/>
              </a:rPr>
              <a:t>≤ k &lt; 4+3*(n-2)</a:t>
            </a:r>
            <a:r>
              <a:rPr kumimoji="0" lang="en-US" altLang="zh-CN" sz="24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楷体_GB2312"/>
              </a:rPr>
              <a:t>) </a:t>
            </a:r>
            <a:r>
              <a:rPr kumimoji="0" lang="zh-CN" altLang="en-US" sz="24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楷体_GB2312"/>
              </a:rPr>
              <a:t>为对角阵的压缩存储结构</a:t>
            </a:r>
            <a:endParaRPr kumimoji="0" lang="zh-CN" altLang="en-US" sz="24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endParaRPr>
          </a:p>
          <a:p>
            <a:pPr marL="342900" marR="0" lvl="0" indent="-342900" algn="l" defTabSz="914400" rtl="0" eaLnBrk="1" fontAlgn="base" latinLnBrk="0" hangingPunct="1">
              <a:lnSpc>
                <a:spcPct val="80000"/>
              </a:lnSpc>
              <a:spcBef>
                <a:spcPts val="1000"/>
              </a:spcBef>
              <a:spcAft>
                <a:spcPct val="0"/>
              </a:spcAft>
              <a:buClrTx/>
              <a:buSzTx/>
              <a:buFont typeface="Wingdings" panose="05000000000000000000" pitchFamily="2" charset="2"/>
              <a:buNone/>
              <a:defRPr/>
            </a:pPr>
            <a:r>
              <a:rPr kumimoji="0" lang="zh-CN" altLang="en-US" sz="24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楷体_GB2312"/>
              </a:rPr>
              <a:t>                          </a:t>
            </a:r>
            <a:endParaRPr kumimoji="0" lang="zh-CN" altLang="en-US" sz="24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楷体_GB2312"/>
            </a:endParaRPr>
          </a:p>
        </p:txBody>
      </p:sp>
      <p:grpSp>
        <p:nvGrpSpPr>
          <p:cNvPr id="70660" name="Group 25"/>
          <p:cNvGrpSpPr/>
          <p:nvPr/>
        </p:nvGrpSpPr>
        <p:grpSpPr>
          <a:xfrm>
            <a:off x="1042988" y="2492375"/>
            <a:ext cx="6985000" cy="2678113"/>
            <a:chOff x="1429" y="1525"/>
            <a:chExt cx="3266" cy="1956"/>
          </a:xfrm>
        </p:grpSpPr>
        <p:sp>
          <p:nvSpPr>
            <p:cNvPr id="70661" name="Text Box 15"/>
            <p:cNvSpPr txBox="1"/>
            <p:nvPr/>
          </p:nvSpPr>
          <p:spPr>
            <a:xfrm>
              <a:off x="2005" y="1525"/>
              <a:ext cx="1783" cy="195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11    </a:t>
              </a: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12</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0000" dirty="0">
                  <a:solidFill>
                    <a:srgbClr val="0A0A0E"/>
                  </a:solidFill>
                  <a:latin typeface="Times New Roman" panose="02020603050405020304" pitchFamily="18" charset="0"/>
                  <a:ea typeface="等线" panose="02010600030101010101" pitchFamily="2" charset="-122"/>
                </a:rPr>
                <a:t>21</a:t>
              </a:r>
              <a:r>
                <a:rPr lang="en-US" altLang="zh-CN" sz="2400" b="1" dirty="0">
                  <a:solidFill>
                    <a:srgbClr val="0A0A0E"/>
                  </a:solidFill>
                  <a:latin typeface="Times New Roman" panose="02020603050405020304" pitchFamily="18" charset="0"/>
                  <a:ea typeface="等线" panose="02010600030101010101" pitchFamily="2" charset="-122"/>
                </a:rPr>
                <a:t>   a</a:t>
              </a:r>
              <a:r>
                <a:rPr lang="en-US" altLang="zh-CN" sz="2400" b="1" baseline="-20000" dirty="0">
                  <a:solidFill>
                    <a:srgbClr val="0A0A0E"/>
                  </a:solidFill>
                  <a:latin typeface="Times New Roman" panose="02020603050405020304" pitchFamily="18" charset="0"/>
                  <a:ea typeface="等线" panose="02010600030101010101" pitchFamily="2" charset="-122"/>
                </a:rPr>
                <a:t>22     </a:t>
              </a: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22</a:t>
              </a:r>
              <a:endParaRPr lang="en-US" altLang="zh-CN" sz="2400" b="1" baseline="-20000"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a</a:t>
              </a:r>
              <a:r>
                <a:rPr lang="en-US" altLang="zh-CN" sz="2400" b="1" baseline="-25000" dirty="0">
                  <a:solidFill>
                    <a:srgbClr val="0A0A0E"/>
                  </a:solidFill>
                  <a:latin typeface="Times New Roman" panose="02020603050405020304" pitchFamily="18" charset="0"/>
                  <a:ea typeface="等线" panose="02010600030101010101" pitchFamily="2" charset="-122"/>
                </a:rPr>
                <a:t>3,2</a:t>
              </a:r>
              <a:r>
                <a:rPr lang="en-US" altLang="zh-CN" sz="2400" b="1" dirty="0">
                  <a:solidFill>
                    <a:srgbClr val="0A0A0E"/>
                  </a:solidFill>
                  <a:latin typeface="Times New Roman" panose="02020603050405020304" pitchFamily="18" charset="0"/>
                  <a:ea typeface="等线" panose="02010600030101010101" pitchFamily="2" charset="-122"/>
                </a:rPr>
                <a:t>   a</a:t>
              </a:r>
              <a:r>
                <a:rPr lang="en-US" altLang="zh-CN" sz="2400" b="1" baseline="-25000" dirty="0">
                  <a:solidFill>
                    <a:srgbClr val="0A0A0E"/>
                  </a:solidFill>
                  <a:latin typeface="Times New Roman" panose="02020603050405020304" pitchFamily="18" charset="0"/>
                  <a:ea typeface="等线" panose="02010600030101010101" pitchFamily="2" charset="-122"/>
                </a:rPr>
                <a:t>3,3</a:t>
              </a:r>
              <a:r>
                <a:rPr lang="en-US" altLang="zh-CN" sz="2400" dirty="0">
                  <a:solidFill>
                    <a:srgbClr val="0A0A0E"/>
                  </a:solidFill>
                  <a:latin typeface="Times New Roman" panose="02020603050405020304" pitchFamily="18" charset="0"/>
                  <a:ea typeface="等线" panose="02010600030101010101" pitchFamily="2" charset="-122"/>
                </a:rPr>
                <a:t>    </a:t>
              </a: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3,4</a:t>
              </a:r>
              <a:endParaRPr lang="en-US" altLang="zh-CN" sz="2400" b="1" baseline="-25000"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a</a:t>
              </a:r>
              <a:r>
                <a:rPr lang="en-US" altLang="zh-CN" sz="2400" b="1" baseline="-25000" dirty="0">
                  <a:solidFill>
                    <a:srgbClr val="0A0A0E"/>
                  </a:solidFill>
                  <a:latin typeface="Times New Roman" panose="02020603050405020304" pitchFamily="18" charset="0"/>
                  <a:ea typeface="等线" panose="02010600030101010101" pitchFamily="2" charset="-122"/>
                </a:rPr>
                <a:t>i,i-1   </a:t>
              </a: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i,i    </a:t>
              </a:r>
              <a:r>
                <a:rPr lang="en-US" altLang="zh-CN" sz="2400" b="1" dirty="0">
                  <a:solidFill>
                    <a:srgbClr val="0A0A0E"/>
                  </a:solidFill>
                  <a:latin typeface="Times New Roman" panose="02020603050405020304" pitchFamily="18" charset="0"/>
                  <a:ea typeface="等线" panose="02010600030101010101" pitchFamily="2" charset="-122"/>
                </a:rPr>
                <a:t> a</a:t>
              </a:r>
              <a:r>
                <a:rPr lang="en-US" altLang="zh-CN" sz="2400" b="1" baseline="-25000" dirty="0">
                  <a:solidFill>
                    <a:srgbClr val="0A0A0E"/>
                  </a:solidFill>
                  <a:latin typeface="Times New Roman" panose="02020603050405020304" pitchFamily="18" charset="0"/>
                  <a:ea typeface="等线" panose="02010600030101010101" pitchFamily="2" charset="-122"/>
                </a:rPr>
                <a:t>i,i+1</a:t>
              </a:r>
              <a:r>
                <a:rPr lang="en-US" altLang="zh-CN" sz="2400" b="1" dirty="0">
                  <a:solidFill>
                    <a:srgbClr val="0A0A0E"/>
                  </a:solidFill>
                  <a:latin typeface="Times New Roman" panose="02020603050405020304" pitchFamily="18" charset="0"/>
                  <a:ea typeface="等线" panose="02010600030101010101" pitchFamily="2" charset="-122"/>
                </a:rPr>
                <a:t> </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a</a:t>
              </a:r>
              <a:r>
                <a:rPr lang="en-US" altLang="zh-CN" sz="2400" b="1" baseline="-20000" dirty="0">
                  <a:solidFill>
                    <a:srgbClr val="0A0A0E"/>
                  </a:solidFill>
                  <a:latin typeface="Times New Roman" panose="02020603050405020304" pitchFamily="18" charset="0"/>
                  <a:ea typeface="等线" panose="02010600030101010101" pitchFamily="2" charset="-122"/>
                </a:rPr>
                <a:t>n,n-1</a:t>
              </a:r>
              <a:r>
                <a:rPr lang="en-US" altLang="zh-CN" sz="2400" b="1" dirty="0">
                  <a:solidFill>
                    <a:srgbClr val="0A0A0E"/>
                  </a:solidFill>
                  <a:latin typeface="Times New Roman" panose="02020603050405020304" pitchFamily="18" charset="0"/>
                  <a:ea typeface="等线" panose="02010600030101010101" pitchFamily="2" charset="-122"/>
                </a:rPr>
                <a:t>  a</a:t>
              </a:r>
              <a:r>
                <a:rPr lang="en-US" altLang="zh-CN" sz="2400" b="1" baseline="-25000" dirty="0">
                  <a:solidFill>
                    <a:srgbClr val="0A0A0E"/>
                  </a:solidFill>
                  <a:latin typeface="Times New Roman" panose="02020603050405020304" pitchFamily="18" charset="0"/>
                  <a:ea typeface="等线" panose="02010600030101010101" pitchFamily="2" charset="-122"/>
                </a:rPr>
                <a:t>n,n </a:t>
              </a:r>
              <a:endParaRPr lang="en-US" altLang="zh-CN" sz="2400" b="1" baseline="-20000" dirty="0">
                <a:solidFill>
                  <a:srgbClr val="0A0A0E"/>
                </a:solidFill>
                <a:latin typeface="Times New Roman" panose="02020603050405020304" pitchFamily="18" charset="0"/>
                <a:ea typeface="等线" panose="02010600030101010101" pitchFamily="2" charset="-122"/>
              </a:endParaRPr>
            </a:p>
          </p:txBody>
        </p:sp>
        <p:sp>
          <p:nvSpPr>
            <p:cNvPr id="70662" name="Line 16"/>
            <p:cNvSpPr/>
            <p:nvPr/>
          </p:nvSpPr>
          <p:spPr>
            <a:xfrm>
              <a:off x="2473" y="2788"/>
              <a:ext cx="680" cy="0"/>
            </a:xfrm>
            <a:prstGeom prst="line">
              <a:avLst/>
            </a:prstGeom>
            <a:ln w="38100" cap="rnd" cmpd="sng">
              <a:solidFill>
                <a:srgbClr val="0A0A0E"/>
              </a:solidFill>
              <a:prstDash val="sysDot"/>
              <a:headEnd type="none" w="med" len="med"/>
              <a:tailEnd type="none" w="med" len="med"/>
            </a:ln>
          </p:spPr>
        </p:sp>
        <p:sp>
          <p:nvSpPr>
            <p:cNvPr id="70663" name="AutoShape 17"/>
            <p:cNvSpPr/>
            <p:nvPr/>
          </p:nvSpPr>
          <p:spPr>
            <a:xfrm>
              <a:off x="1987" y="1647"/>
              <a:ext cx="21" cy="1690"/>
            </a:xfrm>
            <a:prstGeom prst="leftBracket">
              <a:avLst>
                <a:gd name="adj" fmla="val 230996"/>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2400" dirty="0">
                <a:solidFill>
                  <a:srgbClr val="0A0A0E"/>
                </a:solidFill>
                <a:latin typeface="Arial" panose="020B0604020202020204" pitchFamily="34" charset="0"/>
                <a:ea typeface="等线" panose="02010600030101010101" pitchFamily="2" charset="-122"/>
              </a:endParaRPr>
            </a:p>
          </p:txBody>
        </p:sp>
        <p:sp>
          <p:nvSpPr>
            <p:cNvPr id="70664" name="AutoShape 18"/>
            <p:cNvSpPr/>
            <p:nvPr/>
          </p:nvSpPr>
          <p:spPr>
            <a:xfrm>
              <a:off x="3714" y="1653"/>
              <a:ext cx="21" cy="1684"/>
            </a:xfrm>
            <a:prstGeom prst="rightBracket">
              <a:avLst>
                <a:gd name="adj" fmla="val 230918"/>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2400" dirty="0">
                <a:solidFill>
                  <a:srgbClr val="0A0A0E"/>
                </a:solidFill>
                <a:latin typeface="Arial" panose="020B0604020202020204" pitchFamily="34" charset="0"/>
                <a:ea typeface="等线" panose="02010600030101010101" pitchFamily="2" charset="-122"/>
              </a:endParaRPr>
            </a:p>
          </p:txBody>
        </p:sp>
        <p:sp>
          <p:nvSpPr>
            <p:cNvPr id="70665" name="Text Box 19"/>
            <p:cNvSpPr txBox="1"/>
            <p:nvPr/>
          </p:nvSpPr>
          <p:spPr>
            <a:xfrm>
              <a:off x="1429" y="1963"/>
              <a:ext cx="624" cy="3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n*n</a:t>
              </a:r>
              <a:r>
                <a:rPr lang="en-US" altLang="zh-CN" sz="2400" b="1" dirty="0">
                  <a:solidFill>
                    <a:srgbClr val="0A0A0E"/>
                  </a:solidFill>
                  <a:latin typeface="Times New Roman" panose="02020603050405020304" pitchFamily="18" charset="0"/>
                  <a:ea typeface="等线" panose="02010600030101010101" pitchFamily="2" charset="-122"/>
                </a:rPr>
                <a:t>=</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70666" name="Line 20"/>
            <p:cNvSpPr/>
            <p:nvPr/>
          </p:nvSpPr>
          <p:spPr>
            <a:xfrm>
              <a:off x="2439" y="3156"/>
              <a:ext cx="707" cy="0"/>
            </a:xfrm>
            <a:prstGeom prst="line">
              <a:avLst/>
            </a:prstGeom>
            <a:ln w="38100" cap="rnd" cmpd="sng">
              <a:solidFill>
                <a:srgbClr val="0A0A0E"/>
              </a:solidFill>
              <a:prstDash val="sysDot"/>
              <a:headEnd type="none" w="med" len="med"/>
              <a:tailEnd type="none" w="med" len="med"/>
            </a:ln>
          </p:spPr>
        </p:sp>
        <p:sp>
          <p:nvSpPr>
            <p:cNvPr id="70667" name="Text Box 22"/>
            <p:cNvSpPr txBox="1"/>
            <p:nvPr/>
          </p:nvSpPr>
          <p:spPr>
            <a:xfrm>
              <a:off x="3878" y="2115"/>
              <a:ext cx="817" cy="3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400" b="1" dirty="0">
                  <a:solidFill>
                    <a:srgbClr val="0A0A0E"/>
                  </a:solidFill>
                  <a:latin typeface="Arial" panose="020B0604020202020204" pitchFamily="34" charset="0"/>
                  <a:ea typeface="等线" panose="02010600030101010101" pitchFamily="2" charset="-122"/>
                </a:rPr>
                <a:t>三对角阵</a:t>
              </a:r>
              <a:endParaRPr lang="zh-CN" altLang="en-US" sz="2400" b="1" dirty="0">
                <a:solidFill>
                  <a:srgbClr val="0A0A0E"/>
                </a:solidFill>
                <a:latin typeface="Arial" panose="020B0604020202020204" pitchFamily="34" charset="0"/>
                <a:ea typeface="等线" panose="02010600030101010101" pitchFamily="2" charset="-122"/>
              </a:endParaRPr>
            </a:p>
          </p:txBody>
        </p:sp>
        <p:sp>
          <p:nvSpPr>
            <p:cNvPr id="70668" name="Text Box 23"/>
            <p:cNvSpPr txBox="1"/>
            <p:nvPr/>
          </p:nvSpPr>
          <p:spPr>
            <a:xfrm>
              <a:off x="2010" y="2894"/>
              <a:ext cx="362" cy="47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3600" b="1" dirty="0">
                  <a:solidFill>
                    <a:srgbClr val="0A0A0E"/>
                  </a:solidFill>
                  <a:latin typeface="Times New Roman" panose="02020603050405020304" pitchFamily="18" charset="0"/>
                  <a:ea typeface="等线" panose="02010600030101010101" pitchFamily="2" charset="-122"/>
                </a:rPr>
                <a:t>０</a:t>
              </a:r>
              <a:endParaRPr lang="zh-CN" altLang="en-US" sz="3600" b="1" dirty="0">
                <a:solidFill>
                  <a:srgbClr val="0A0A0E"/>
                </a:solidFill>
                <a:latin typeface="Times New Roman" panose="02020603050405020304" pitchFamily="18" charset="0"/>
                <a:ea typeface="等线" panose="02010600030101010101" pitchFamily="2" charset="-122"/>
              </a:endParaRPr>
            </a:p>
          </p:txBody>
        </p:sp>
        <p:sp>
          <p:nvSpPr>
            <p:cNvPr id="70669" name="Text Box 24"/>
            <p:cNvSpPr txBox="1"/>
            <p:nvPr/>
          </p:nvSpPr>
          <p:spPr>
            <a:xfrm>
              <a:off x="3126" y="1727"/>
              <a:ext cx="362" cy="47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3600" b="1" dirty="0">
                  <a:solidFill>
                    <a:srgbClr val="0A0A0E"/>
                  </a:solidFill>
                  <a:latin typeface="Times New Roman" panose="02020603050405020304" pitchFamily="18" charset="0"/>
                  <a:ea typeface="等线" panose="02010600030101010101" pitchFamily="2" charset="-122"/>
                </a:rPr>
                <a:t>０</a:t>
              </a:r>
              <a:endParaRPr lang="zh-CN" altLang="en-US" sz="3600" b="1" dirty="0">
                <a:solidFill>
                  <a:srgbClr val="0A0A0E"/>
                </a:solidFill>
                <a:latin typeface="Times New Roman" panose="02020603050405020304" pitchFamily="18" charset="0"/>
                <a:ea typeface="等线" panose="02010600030101010101" pitchFamily="2" charset="-122"/>
              </a:endParaRPr>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71682" name="Rectangle 6"/>
          <p:cNvSpPr>
            <a:spLocks noGrp="1"/>
          </p:cNvSpPr>
          <p:nvPr>
            <p:ph type="title"/>
          </p:nvPr>
        </p:nvSpPr>
        <p:spPr>
          <a:xfrm>
            <a:off x="107950" y="255588"/>
            <a:ext cx="6477000" cy="869950"/>
          </a:xfrm>
        </p:spPr>
        <p:txBody>
          <a:bodyPr vert="horz" wrap="square" lIns="91440" tIns="45720" rIns="91440" bIns="45720" anchor="ctr" anchorCtr="0"/>
          <a:p>
            <a:pPr eaLnBrk="1" hangingPunct="1"/>
            <a:r>
              <a:rPr lang="zh-CN" altLang="en-US" sz="2800" dirty="0">
                <a:latin typeface="Times New Roman" panose="02020603050405020304" pitchFamily="18" charset="0"/>
                <a:ea typeface="等线" panose="02010600030101010101" pitchFamily="2" charset="-122"/>
              </a:rPr>
              <a:t>课上练习题</a:t>
            </a:r>
            <a:endParaRPr lang="zh-CN" altLang="en-US" sz="2800" dirty="0">
              <a:latin typeface="Times New Roman" panose="02020603050405020304" pitchFamily="18" charset="0"/>
              <a:ea typeface="等线" panose="02010600030101010101" pitchFamily="2" charset="-122"/>
            </a:endParaRPr>
          </a:p>
        </p:txBody>
      </p:sp>
      <p:sp>
        <p:nvSpPr>
          <p:cNvPr id="71683" name="Rectangle 2"/>
          <p:cNvSpPr/>
          <p:nvPr/>
        </p:nvSpPr>
        <p:spPr>
          <a:xfrm>
            <a:off x="304800" y="1268413"/>
            <a:ext cx="8305800" cy="2678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228600" algn="just" defTabSz="914400" eaLnBrk="1" hangingPunct="1">
              <a:spcBef>
                <a:spcPct val="0"/>
              </a:spcBef>
              <a:buFont typeface="Wingdings" panose="05000000000000000000" pitchFamily="2" charset="2"/>
              <a:buNone/>
              <a:tabLst>
                <a:tab pos="228600" algn="l"/>
              </a:tabLst>
            </a:pPr>
            <a:r>
              <a:rPr lang="en-US" altLang="zh-CN" sz="2400" b="1" dirty="0">
                <a:solidFill>
                  <a:srgbClr val="0A0A0E"/>
                </a:solidFill>
                <a:latin typeface="Times New Roman" panose="02020603050405020304" pitchFamily="18" charset="0"/>
                <a:ea typeface="等线" panose="02010600030101010101" pitchFamily="2" charset="-122"/>
              </a:rPr>
              <a:t>   1 </a:t>
            </a:r>
            <a:r>
              <a:rPr lang="zh-CN" altLang="en-US" sz="2400" b="1" dirty="0">
                <a:solidFill>
                  <a:srgbClr val="0A0A0E"/>
                </a:solidFill>
                <a:latin typeface="Times New Roman" panose="02020603050405020304" pitchFamily="18" charset="0"/>
                <a:ea typeface="等线" panose="02010600030101010101" pitchFamily="2" charset="-122"/>
              </a:rPr>
              <a:t>设</a:t>
            </a:r>
            <a:r>
              <a:rPr lang="en-US" altLang="zh-CN" sz="2400" b="1" dirty="0">
                <a:solidFill>
                  <a:srgbClr val="0A0A0E"/>
                </a:solidFill>
                <a:latin typeface="Times New Roman" panose="02020603050405020304" pitchFamily="18" charset="0"/>
                <a:ea typeface="等线" panose="02010600030101010101" pitchFamily="2" charset="-122"/>
              </a:rPr>
              <a:t>5</a:t>
            </a:r>
            <a:r>
              <a:rPr lang="zh-CN" altLang="en-US" sz="2400" b="1" dirty="0">
                <a:solidFill>
                  <a:srgbClr val="0A0A0E"/>
                </a:solidFill>
                <a:latin typeface="Times New Roman" panose="02020603050405020304" pitchFamily="18" charset="0"/>
                <a:ea typeface="等线" panose="02010600030101010101" pitchFamily="2" charset="-122"/>
              </a:rPr>
              <a:t>对角矩阵</a:t>
            </a:r>
            <a:r>
              <a:rPr lang="en-US" altLang="zh-CN" sz="2400" b="1" dirty="0">
                <a:solidFill>
                  <a:srgbClr val="0A0A0E"/>
                </a:solidFill>
                <a:latin typeface="Times New Roman" panose="02020603050405020304" pitchFamily="18" charset="0"/>
                <a:ea typeface="等线" panose="02010600030101010101" pitchFamily="2" charset="-122"/>
              </a:rPr>
              <a:t>A=(a</a:t>
            </a:r>
            <a:r>
              <a:rPr lang="en-US" altLang="zh-CN" sz="2400" b="1" baseline="-25000" dirty="0">
                <a:solidFill>
                  <a:srgbClr val="0A0A0E"/>
                </a:solidFill>
                <a:latin typeface="Times New Roman" panose="02020603050405020304" pitchFamily="18" charset="0"/>
                <a:ea typeface="等线" panose="02010600030101010101" pitchFamily="2" charset="-122"/>
              </a:rPr>
              <a:t>i,j</a:t>
            </a:r>
            <a:r>
              <a:rPr lang="en-US" altLang="zh-CN" sz="2400" b="1" dirty="0">
                <a:solidFill>
                  <a:srgbClr val="0A0A0E"/>
                </a:solidFill>
                <a:latin typeface="Times New Roman" panose="02020603050405020304" pitchFamily="18" charset="0"/>
                <a:ea typeface="等线" panose="02010600030101010101" pitchFamily="2" charset="-122"/>
              </a:rPr>
              <a:t>)</a:t>
            </a:r>
            <a:r>
              <a:rPr lang="en-US" altLang="zh-CN" sz="2400" b="1" baseline="-25000" dirty="0">
                <a:solidFill>
                  <a:srgbClr val="0A0A0E"/>
                </a:solidFill>
                <a:latin typeface="Times New Roman" panose="02020603050405020304" pitchFamily="18" charset="0"/>
                <a:ea typeface="等线" panose="02010600030101010101" pitchFamily="2" charset="-122"/>
              </a:rPr>
              <a:t>20*20</a:t>
            </a:r>
            <a:r>
              <a:rPr lang="en-US" altLang="zh-CN" sz="2400" b="1" dirty="0">
                <a:solidFill>
                  <a:srgbClr val="0A0A0E"/>
                </a:solidFill>
                <a:latin typeface="Times New Roman" panose="02020603050405020304" pitchFamily="18" charset="0"/>
                <a:ea typeface="等线" panose="02010600030101010101" pitchFamily="2" charset="-122"/>
              </a:rPr>
              <a:t>(i</a:t>
            </a:r>
            <a:r>
              <a:rPr lang="zh-CN" altLang="en-US" sz="2400" b="1" dirty="0">
                <a:solidFill>
                  <a:srgbClr val="0A0A0E"/>
                </a:solidFill>
                <a:latin typeface="Times New Roman" panose="02020603050405020304" pitchFamily="18" charset="0"/>
                <a:ea typeface="等线" panose="02010600030101010101" pitchFamily="2" charset="-122"/>
              </a:rPr>
              <a:t>，</a:t>
            </a:r>
            <a:r>
              <a:rPr lang="en-US" altLang="zh-CN" sz="2400" b="1" dirty="0">
                <a:solidFill>
                  <a:srgbClr val="0A0A0E"/>
                </a:solidFill>
                <a:latin typeface="Times New Roman" panose="02020603050405020304" pitchFamily="18" charset="0"/>
                <a:ea typeface="等线" panose="02010600030101010101" pitchFamily="2" charset="-122"/>
              </a:rPr>
              <a:t>j</a:t>
            </a:r>
            <a:r>
              <a:rPr lang="zh-CN" altLang="en-US" sz="2400" b="1" dirty="0">
                <a:solidFill>
                  <a:srgbClr val="0A0A0E"/>
                </a:solidFill>
                <a:latin typeface="Times New Roman" panose="02020603050405020304" pitchFamily="18" charset="0"/>
                <a:ea typeface="等线" panose="02010600030101010101" pitchFamily="2" charset="-122"/>
              </a:rPr>
              <a:t>从</a:t>
            </a:r>
            <a:r>
              <a:rPr lang="en-US" altLang="zh-CN" sz="2400" b="1" dirty="0">
                <a:solidFill>
                  <a:srgbClr val="0A0A0E"/>
                </a:solidFill>
                <a:latin typeface="Times New Roman" panose="02020603050405020304" pitchFamily="18" charset="0"/>
                <a:ea typeface="等线" panose="02010600030101010101" pitchFamily="2" charset="-122"/>
              </a:rPr>
              <a:t>1</a:t>
            </a:r>
            <a:r>
              <a:rPr lang="zh-CN" altLang="en-US" sz="2400" b="1" dirty="0">
                <a:solidFill>
                  <a:srgbClr val="0A0A0E"/>
                </a:solidFill>
                <a:latin typeface="Times New Roman" panose="02020603050405020304" pitchFamily="18" charset="0"/>
                <a:ea typeface="等线" panose="02010600030101010101" pitchFamily="2" charset="-122"/>
              </a:rPr>
              <a:t>开始</a:t>
            </a:r>
            <a:r>
              <a:rPr lang="en-US" altLang="zh-CN" sz="2400" b="1" dirty="0">
                <a:solidFill>
                  <a:srgbClr val="0A0A0E"/>
                </a:solidFill>
                <a:latin typeface="Times New Roman" panose="02020603050405020304" pitchFamily="18" charset="0"/>
                <a:ea typeface="等线" panose="02010600030101010101" pitchFamily="2" charset="-122"/>
              </a:rPr>
              <a:t>)</a:t>
            </a:r>
            <a:r>
              <a:rPr lang="zh-CN" altLang="en-US" sz="2400" b="1" dirty="0">
                <a:solidFill>
                  <a:srgbClr val="0A0A0E"/>
                </a:solidFill>
                <a:latin typeface="Times New Roman" panose="02020603050405020304" pitchFamily="18" charset="0"/>
                <a:ea typeface="等线" panose="02010600030101010101" pitchFamily="2" charset="-122"/>
              </a:rPr>
              <a:t>以行主序存放。按特殊矩阵压缩存储的方式将其</a:t>
            </a:r>
            <a:r>
              <a:rPr lang="en-US" altLang="zh-CN" sz="2400" b="1" dirty="0">
                <a:solidFill>
                  <a:srgbClr val="0A0A0E"/>
                </a:solidFill>
                <a:latin typeface="Times New Roman" panose="02020603050405020304" pitchFamily="18" charset="0"/>
                <a:ea typeface="等线" panose="02010600030101010101" pitchFamily="2" charset="-122"/>
              </a:rPr>
              <a:t>5</a:t>
            </a:r>
            <a:r>
              <a:rPr lang="zh-CN" altLang="en-US" sz="2400" b="1" dirty="0">
                <a:solidFill>
                  <a:srgbClr val="0A0A0E"/>
                </a:solidFill>
                <a:latin typeface="Times New Roman" panose="02020603050405020304" pitchFamily="18" charset="0"/>
                <a:ea typeface="等线" panose="02010600030101010101" pitchFamily="2" charset="-122"/>
              </a:rPr>
              <a:t>条对角线上的元素存入</a:t>
            </a:r>
            <a:r>
              <a:rPr lang="en-US" altLang="zh-CN" sz="2400" b="1" dirty="0">
                <a:solidFill>
                  <a:srgbClr val="0A0A0E"/>
                </a:solidFill>
                <a:latin typeface="Times New Roman" panose="02020603050405020304" pitchFamily="18" charset="0"/>
                <a:ea typeface="等线" panose="02010600030101010101" pitchFamily="2" charset="-122"/>
              </a:rPr>
              <a:t>B[-10</a:t>
            </a:r>
            <a:r>
              <a:rPr lang="zh-CN" altLang="en-US" sz="2400" b="1" dirty="0">
                <a:solidFill>
                  <a:srgbClr val="0A0A0E"/>
                </a:solidFill>
                <a:latin typeface="Times New Roman" panose="02020603050405020304" pitchFamily="18" charset="0"/>
                <a:ea typeface="等线" panose="02010600030101010101" pitchFamily="2" charset="-122"/>
              </a:rPr>
              <a:t>：</a:t>
            </a:r>
            <a:r>
              <a:rPr lang="en-US" altLang="zh-CN" sz="2400" b="1" dirty="0">
                <a:solidFill>
                  <a:srgbClr val="0A0A0E"/>
                </a:solidFill>
                <a:latin typeface="Times New Roman" panose="02020603050405020304" pitchFamily="18" charset="0"/>
                <a:ea typeface="等线" panose="02010600030101010101" pitchFamily="2" charset="-122"/>
              </a:rPr>
              <a:t>m]</a:t>
            </a:r>
            <a:r>
              <a:rPr lang="zh-CN" altLang="en-US" sz="2400" b="1" dirty="0">
                <a:solidFill>
                  <a:srgbClr val="0A0A0E"/>
                </a:solidFill>
                <a:latin typeface="Times New Roman" panose="02020603050405020304" pitchFamily="18" charset="0"/>
                <a:ea typeface="等线" panose="02010600030101010101" pitchFamily="2" charset="-122"/>
              </a:rPr>
              <a:t>中，计算元素</a:t>
            </a:r>
            <a:r>
              <a:rPr lang="en-US" altLang="zh-CN" sz="2400" b="1" dirty="0">
                <a:solidFill>
                  <a:srgbClr val="0A0A0E"/>
                </a:solidFill>
                <a:latin typeface="Times New Roman" panose="02020603050405020304" pitchFamily="18" charset="0"/>
                <a:ea typeface="等线" panose="02010600030101010101" pitchFamily="2" charset="-122"/>
              </a:rPr>
              <a:t>A[15][15]</a:t>
            </a:r>
            <a:r>
              <a:rPr lang="zh-CN" altLang="en-US" sz="2400" b="1" dirty="0">
                <a:solidFill>
                  <a:srgbClr val="0A0A0E"/>
                </a:solidFill>
                <a:latin typeface="Times New Roman" panose="02020603050405020304" pitchFamily="18" charset="0"/>
                <a:ea typeface="等线" panose="02010600030101010101" pitchFamily="2" charset="-122"/>
              </a:rPr>
              <a:t>的存储位置。</a:t>
            </a:r>
            <a:endParaRPr lang="zh-CN" altLang="en-US" sz="2400" b="1" dirty="0">
              <a:solidFill>
                <a:srgbClr val="0A0A0E"/>
              </a:solidFill>
              <a:latin typeface="Times New Roman" panose="02020603050405020304" pitchFamily="18" charset="0"/>
              <a:ea typeface="等线" panose="02010600030101010101" pitchFamily="2" charset="-122"/>
            </a:endParaRPr>
          </a:p>
          <a:p>
            <a:pPr marL="0" lvl="0" indent="-228600" algn="just" defTabSz="914400" eaLnBrk="1" hangingPunct="1">
              <a:spcBef>
                <a:spcPct val="0"/>
              </a:spcBef>
              <a:buFont typeface="Wingdings" panose="05000000000000000000" pitchFamily="2" charset="2"/>
              <a:buNone/>
              <a:tabLst>
                <a:tab pos="228600" algn="l"/>
              </a:tabLst>
            </a:pPr>
            <a:endParaRPr lang="zh-CN" altLang="en-US" sz="2400" b="1" dirty="0">
              <a:solidFill>
                <a:srgbClr val="0A0A0E"/>
              </a:solidFill>
              <a:latin typeface="Times New Roman" panose="02020603050405020304" pitchFamily="18" charset="0"/>
              <a:ea typeface="等线" panose="02010600030101010101" pitchFamily="2" charset="-122"/>
            </a:endParaRPr>
          </a:p>
          <a:p>
            <a:pPr marL="0" lvl="0" indent="-228600" algn="just" defTabSz="914400" eaLnBrk="1" hangingPunct="1">
              <a:spcBef>
                <a:spcPct val="0"/>
              </a:spcBef>
              <a:buFont typeface="Wingdings" panose="05000000000000000000" pitchFamily="2" charset="2"/>
              <a:buNone/>
              <a:tabLst>
                <a:tab pos="228600" algn="l"/>
              </a:tabLst>
            </a:pPr>
            <a:r>
              <a:rPr lang="zh-CN" altLang="en-US" sz="2400" b="1" dirty="0">
                <a:solidFill>
                  <a:srgbClr val="0A0A0E"/>
                </a:solidFill>
                <a:latin typeface="Times New Roman" panose="02020603050405020304" pitchFamily="18" charset="0"/>
                <a:ea typeface="等线" panose="02010600030101010101" pitchFamily="2" charset="-122"/>
              </a:rPr>
              <a:t>   </a:t>
            </a:r>
            <a:r>
              <a:rPr lang="en-US" altLang="zh-CN" sz="2400" b="1" dirty="0">
                <a:solidFill>
                  <a:srgbClr val="0A0A0E"/>
                </a:solidFill>
                <a:latin typeface="Times New Roman" panose="02020603050405020304" pitchFamily="18" charset="0"/>
                <a:ea typeface="等线" panose="02010600030101010101" pitchFamily="2" charset="-122"/>
              </a:rPr>
              <a:t>2 </a:t>
            </a:r>
            <a:r>
              <a:rPr lang="zh-CN" altLang="en-US" sz="2400" b="1" dirty="0">
                <a:solidFill>
                  <a:srgbClr val="0A0A0E"/>
                </a:solidFill>
                <a:latin typeface="Times New Roman" panose="02020603050405020304" pitchFamily="18" charset="0"/>
                <a:ea typeface="等线" panose="02010600030101010101" pitchFamily="2" charset="-122"/>
              </a:rPr>
              <a:t>将一个</a:t>
            </a:r>
            <a:r>
              <a:rPr lang="en-US" altLang="zh-CN" sz="2400" b="1" dirty="0">
                <a:solidFill>
                  <a:srgbClr val="0A0A0E"/>
                </a:solidFill>
                <a:latin typeface="Times New Roman" panose="02020603050405020304" pitchFamily="18" charset="0"/>
                <a:ea typeface="等线" panose="02010600030101010101" pitchFamily="2" charset="-122"/>
              </a:rPr>
              <a:t>A[1…100][1…100]</a:t>
            </a:r>
            <a:r>
              <a:rPr lang="zh-CN" altLang="en-US" sz="2400" b="1" dirty="0">
                <a:solidFill>
                  <a:srgbClr val="0A0A0E"/>
                </a:solidFill>
                <a:latin typeface="Times New Roman" panose="02020603050405020304" pitchFamily="18" charset="0"/>
                <a:ea typeface="等线" panose="02010600030101010101" pitchFamily="2" charset="-122"/>
              </a:rPr>
              <a:t>的三对角矩阵按行优先存于一维数组</a:t>
            </a:r>
            <a:r>
              <a:rPr lang="en-US" altLang="zh-CN" sz="2400" b="1" dirty="0">
                <a:solidFill>
                  <a:srgbClr val="0A0A0E"/>
                </a:solidFill>
                <a:latin typeface="Times New Roman" panose="02020603050405020304" pitchFamily="18" charset="0"/>
                <a:ea typeface="等线" panose="02010600030101010101" pitchFamily="2" charset="-122"/>
              </a:rPr>
              <a:t>B[1…298]</a:t>
            </a:r>
            <a:r>
              <a:rPr lang="zh-CN" altLang="en-US" sz="2400" b="1" dirty="0">
                <a:solidFill>
                  <a:srgbClr val="0A0A0E"/>
                </a:solidFill>
                <a:latin typeface="Times New Roman" panose="02020603050405020304" pitchFamily="18" charset="0"/>
                <a:ea typeface="等线" panose="02010600030101010101" pitchFamily="2" charset="-122"/>
              </a:rPr>
              <a:t>中，</a:t>
            </a:r>
            <a:r>
              <a:rPr lang="en-US" altLang="zh-CN" sz="2400" b="1" dirty="0">
                <a:solidFill>
                  <a:srgbClr val="0A0A0E"/>
                </a:solidFill>
                <a:latin typeface="Times New Roman" panose="02020603050405020304" pitchFamily="18" charset="0"/>
                <a:ea typeface="等线" panose="02010600030101010101" pitchFamily="2" charset="-122"/>
              </a:rPr>
              <a:t>A[66][65]</a:t>
            </a:r>
            <a:r>
              <a:rPr lang="zh-CN" altLang="en-US" sz="2400" b="1" dirty="0">
                <a:solidFill>
                  <a:srgbClr val="0A0A0E"/>
                </a:solidFill>
                <a:latin typeface="Times New Roman" panose="02020603050405020304" pitchFamily="18" charset="0"/>
                <a:ea typeface="等线" panose="02010600030101010101" pitchFamily="2" charset="-122"/>
              </a:rPr>
              <a:t>在</a:t>
            </a:r>
            <a:r>
              <a:rPr lang="en-US" altLang="zh-CN" sz="2400" b="1" dirty="0">
                <a:solidFill>
                  <a:srgbClr val="0A0A0E"/>
                </a:solidFill>
                <a:latin typeface="Times New Roman" panose="02020603050405020304" pitchFamily="18" charset="0"/>
                <a:ea typeface="等线" panose="02010600030101010101" pitchFamily="2" charset="-122"/>
              </a:rPr>
              <a:t>B</a:t>
            </a:r>
            <a:r>
              <a:rPr lang="zh-CN" altLang="en-US" sz="2400" b="1" dirty="0">
                <a:solidFill>
                  <a:srgbClr val="0A0A0E"/>
                </a:solidFill>
                <a:latin typeface="Times New Roman" panose="02020603050405020304" pitchFamily="18" charset="0"/>
                <a:ea typeface="等线" panose="02010600030101010101" pitchFamily="2" charset="-122"/>
              </a:rPr>
              <a:t>中的位置为</a:t>
            </a:r>
            <a:r>
              <a:rPr lang="zh-CN" altLang="en-US" sz="2400" b="1" u="sng" dirty="0">
                <a:solidFill>
                  <a:srgbClr val="0A0A0E"/>
                </a:solidFill>
                <a:latin typeface="Times New Roman" panose="02020603050405020304" pitchFamily="18" charset="0"/>
                <a:ea typeface="等线" panose="02010600030101010101" pitchFamily="2" charset="-122"/>
              </a:rPr>
              <a:t>     </a:t>
            </a:r>
            <a:r>
              <a:rPr lang="zh-CN" altLang="en-US" sz="2400" b="1" dirty="0">
                <a:solidFill>
                  <a:srgbClr val="0A0A0E"/>
                </a:solidFill>
                <a:latin typeface="Times New Roman" panose="02020603050405020304" pitchFamily="18" charset="0"/>
                <a:ea typeface="等线" panose="02010600030101010101" pitchFamily="2" charset="-122"/>
              </a:rPr>
              <a:t>。</a:t>
            </a:r>
            <a:endParaRPr lang="zh-CN" altLang="en-US" sz="2400" b="1" dirty="0">
              <a:solidFill>
                <a:srgbClr val="0A0A0E"/>
              </a:solidFill>
              <a:latin typeface="Times New Roman" panose="02020603050405020304" pitchFamily="18" charset="0"/>
              <a:ea typeface="等线" panose="02010600030101010101" pitchFamily="2" charset="-122"/>
            </a:endParaRPr>
          </a:p>
          <a:p>
            <a:pPr marL="0" lvl="0" indent="-228600" algn="just" defTabSz="914400" eaLnBrk="1" hangingPunct="1">
              <a:spcBef>
                <a:spcPct val="0"/>
              </a:spcBef>
              <a:buFont typeface="Wingdings" panose="05000000000000000000" pitchFamily="2" charset="2"/>
              <a:buNone/>
              <a:tabLst>
                <a:tab pos="228600" algn="l"/>
              </a:tabLst>
            </a:pP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64516" name="Text Box 4"/>
          <p:cNvSpPr txBox="1"/>
          <p:nvPr/>
        </p:nvSpPr>
        <p:spPr>
          <a:xfrm>
            <a:off x="228600" y="3735388"/>
            <a:ext cx="853440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400" b="1" dirty="0">
                <a:solidFill>
                  <a:srgbClr val="0A0A0E"/>
                </a:solidFill>
                <a:latin typeface="Times New Roman" panose="02020603050405020304" pitchFamily="18" charset="0"/>
                <a:ea typeface="等线" panose="02010600030101010101" pitchFamily="2" charset="-122"/>
              </a:rPr>
              <a:t>解</a:t>
            </a:r>
            <a:r>
              <a:rPr lang="en-US" altLang="zh-CN" sz="2400" b="1" dirty="0">
                <a:solidFill>
                  <a:srgbClr val="0A0A0E"/>
                </a:solidFill>
                <a:latin typeface="Times New Roman" panose="02020603050405020304" pitchFamily="18" charset="0"/>
                <a:ea typeface="等线" panose="02010600030101010101" pitchFamily="2" charset="-122"/>
              </a:rPr>
              <a:t>1</a:t>
            </a:r>
            <a:r>
              <a:rPr lang="zh-CN" altLang="en-US" sz="2400" b="1" dirty="0">
                <a:solidFill>
                  <a:srgbClr val="0A0A0E"/>
                </a:solidFill>
                <a:latin typeface="Times New Roman" panose="02020603050405020304" pitchFamily="18" charset="0"/>
                <a:ea typeface="等线" panose="02010600030101010101" pitchFamily="2" charset="-122"/>
              </a:rPr>
              <a:t>：</a:t>
            </a:r>
            <a:r>
              <a:rPr lang="en-US" altLang="zh-CN" sz="2400" b="1" dirty="0">
                <a:solidFill>
                  <a:srgbClr val="0A0A0E"/>
                </a:solidFill>
                <a:latin typeface="Times New Roman" panose="02020603050405020304" pitchFamily="18" charset="0"/>
                <a:ea typeface="等线" panose="02010600030101010101" pitchFamily="2" charset="-122"/>
              </a:rPr>
              <a:t>5</a:t>
            </a:r>
            <a:r>
              <a:rPr lang="zh-CN" altLang="en-US" sz="2400" b="1" dirty="0">
                <a:solidFill>
                  <a:srgbClr val="0A0A0E"/>
                </a:solidFill>
                <a:latin typeface="Times New Roman" panose="02020603050405020304" pitchFamily="18" charset="0"/>
                <a:ea typeface="等线" panose="02010600030101010101" pitchFamily="2" charset="-122"/>
              </a:rPr>
              <a:t>对角阵</a:t>
            </a:r>
            <a:r>
              <a:rPr lang="en-US" altLang="zh-CN" sz="2400" b="1" dirty="0">
                <a:solidFill>
                  <a:srgbClr val="0A0A0E"/>
                </a:solidFill>
                <a:latin typeface="Times New Roman" panose="02020603050405020304" pitchFamily="18" charset="0"/>
                <a:ea typeface="等线" panose="02010600030101010101" pitchFamily="2" charset="-122"/>
              </a:rPr>
              <a:t>A=(a</a:t>
            </a:r>
            <a:r>
              <a:rPr lang="en-US" altLang="zh-CN" sz="2400" b="1" baseline="-25000" dirty="0">
                <a:solidFill>
                  <a:srgbClr val="0A0A0E"/>
                </a:solidFill>
                <a:latin typeface="Times New Roman" panose="02020603050405020304" pitchFamily="18" charset="0"/>
                <a:ea typeface="等线" panose="02010600030101010101" pitchFamily="2" charset="-122"/>
              </a:rPr>
              <a:t>ij</a:t>
            </a:r>
            <a:r>
              <a:rPr lang="en-US" altLang="zh-CN" sz="2400" b="1" dirty="0">
                <a:solidFill>
                  <a:srgbClr val="0A0A0E"/>
                </a:solidFill>
                <a:latin typeface="Times New Roman" panose="02020603050405020304" pitchFamily="18" charset="0"/>
                <a:ea typeface="等线" panose="02010600030101010101" pitchFamily="2" charset="-122"/>
              </a:rPr>
              <a:t>)</a:t>
            </a:r>
            <a:r>
              <a:rPr lang="en-US" altLang="zh-CN" sz="2400" b="1" baseline="-25000" dirty="0">
                <a:solidFill>
                  <a:srgbClr val="0A0A0E"/>
                </a:solidFill>
                <a:latin typeface="Times New Roman" panose="02020603050405020304" pitchFamily="18" charset="0"/>
                <a:ea typeface="等线" panose="02010600030101010101" pitchFamily="2" charset="-122"/>
              </a:rPr>
              <a:t>20*20</a:t>
            </a:r>
            <a:r>
              <a:rPr lang="zh-CN" altLang="en-US" sz="2400" b="1" dirty="0">
                <a:solidFill>
                  <a:srgbClr val="0A0A0E"/>
                </a:solidFill>
                <a:latin typeface="Times New Roman" panose="02020603050405020304" pitchFamily="18" charset="0"/>
                <a:ea typeface="等线" panose="02010600030101010101" pitchFamily="2" charset="-122"/>
              </a:rPr>
              <a:t>第一行和第</a:t>
            </a:r>
            <a:r>
              <a:rPr lang="en-US" altLang="zh-CN" sz="2400" b="1" dirty="0">
                <a:solidFill>
                  <a:srgbClr val="0A0A0E"/>
                </a:solidFill>
                <a:latin typeface="Times New Roman" panose="02020603050405020304" pitchFamily="18" charset="0"/>
                <a:ea typeface="等线" panose="02010600030101010101" pitchFamily="2" charset="-122"/>
              </a:rPr>
              <a:t>20</a:t>
            </a:r>
            <a:r>
              <a:rPr lang="zh-CN" altLang="en-US" sz="2400" b="1" dirty="0">
                <a:solidFill>
                  <a:srgbClr val="0A0A0E"/>
                </a:solidFill>
                <a:latin typeface="Times New Roman" panose="02020603050405020304" pitchFamily="18" charset="0"/>
                <a:ea typeface="等线" panose="02010600030101010101" pitchFamily="2" charset="-122"/>
              </a:rPr>
              <a:t>行分别有</a:t>
            </a:r>
            <a:r>
              <a:rPr lang="en-US" altLang="zh-CN" sz="2400" b="1" dirty="0">
                <a:solidFill>
                  <a:srgbClr val="0A0A0E"/>
                </a:solidFill>
                <a:latin typeface="Times New Roman" panose="02020603050405020304" pitchFamily="18" charset="0"/>
                <a:ea typeface="等线" panose="02010600030101010101" pitchFamily="2" charset="-122"/>
              </a:rPr>
              <a:t>3</a:t>
            </a:r>
            <a:r>
              <a:rPr lang="zh-CN" altLang="en-US" sz="2400" b="1" dirty="0">
                <a:solidFill>
                  <a:srgbClr val="0A0A0E"/>
                </a:solidFill>
                <a:latin typeface="Times New Roman" panose="02020603050405020304" pitchFamily="18" charset="0"/>
                <a:ea typeface="等线" panose="02010600030101010101" pitchFamily="2" charset="-122"/>
              </a:rPr>
              <a:t>个元素，第二行和第</a:t>
            </a:r>
            <a:r>
              <a:rPr lang="en-US" altLang="zh-CN" sz="2400" b="1" dirty="0">
                <a:solidFill>
                  <a:srgbClr val="0A0A0E"/>
                </a:solidFill>
                <a:latin typeface="Times New Roman" panose="02020603050405020304" pitchFamily="18" charset="0"/>
                <a:ea typeface="等线" panose="02010600030101010101" pitchFamily="2" charset="-122"/>
              </a:rPr>
              <a:t>19</a:t>
            </a:r>
            <a:r>
              <a:rPr lang="zh-CN" altLang="en-US" sz="2400" b="1" dirty="0">
                <a:solidFill>
                  <a:srgbClr val="0A0A0E"/>
                </a:solidFill>
                <a:latin typeface="Times New Roman" panose="02020603050405020304" pitchFamily="18" charset="0"/>
                <a:ea typeface="等线" panose="02010600030101010101" pitchFamily="2" charset="-122"/>
              </a:rPr>
              <a:t>行有</a:t>
            </a:r>
            <a:r>
              <a:rPr lang="en-US" altLang="zh-CN" sz="2400" b="1" dirty="0">
                <a:solidFill>
                  <a:srgbClr val="0A0A0E"/>
                </a:solidFill>
                <a:latin typeface="Times New Roman" panose="02020603050405020304" pitchFamily="18" charset="0"/>
                <a:ea typeface="等线" panose="02010600030101010101" pitchFamily="2" charset="-122"/>
              </a:rPr>
              <a:t>4</a:t>
            </a:r>
            <a:r>
              <a:rPr lang="zh-CN" altLang="en-US" sz="2400" b="1" dirty="0">
                <a:solidFill>
                  <a:srgbClr val="0A0A0E"/>
                </a:solidFill>
                <a:latin typeface="Times New Roman" panose="02020603050405020304" pitchFamily="18" charset="0"/>
                <a:ea typeface="等线" panose="02010600030101010101" pitchFamily="2" charset="-122"/>
              </a:rPr>
              <a:t>个元素，其余各行分别有</a:t>
            </a:r>
            <a:r>
              <a:rPr lang="en-US" altLang="zh-CN" sz="2400" b="1" dirty="0">
                <a:solidFill>
                  <a:srgbClr val="0A0A0E"/>
                </a:solidFill>
                <a:latin typeface="Times New Roman" panose="02020603050405020304" pitchFamily="18" charset="0"/>
                <a:ea typeface="等线" panose="02010600030101010101" pitchFamily="2" charset="-122"/>
              </a:rPr>
              <a:t>5</a:t>
            </a:r>
            <a:r>
              <a:rPr lang="zh-CN" altLang="en-US" sz="2400" b="1" dirty="0">
                <a:solidFill>
                  <a:srgbClr val="0A0A0E"/>
                </a:solidFill>
                <a:latin typeface="Times New Roman" panose="02020603050405020304" pitchFamily="18" charset="0"/>
                <a:ea typeface="等线" panose="02010600030101010101" pitchFamily="2" charset="-122"/>
              </a:rPr>
              <a:t>个元素，</a:t>
            </a:r>
            <a:r>
              <a:rPr lang="en-US" altLang="zh-CN" sz="2400" b="1" dirty="0">
                <a:solidFill>
                  <a:srgbClr val="0A0A0E"/>
                </a:solidFill>
                <a:latin typeface="Times New Roman" panose="02020603050405020304" pitchFamily="18" charset="0"/>
                <a:ea typeface="等线" panose="02010600030101010101" pitchFamily="2" charset="-122"/>
              </a:rPr>
              <a:t>A[15][15]</a:t>
            </a:r>
            <a:r>
              <a:rPr lang="zh-CN" altLang="en-US" sz="2400" b="1" dirty="0">
                <a:solidFill>
                  <a:srgbClr val="0A0A0E"/>
                </a:solidFill>
                <a:latin typeface="Times New Roman" panose="02020603050405020304" pitchFamily="18" charset="0"/>
                <a:ea typeface="等线" panose="02010600030101010101" pitchFamily="2" charset="-122"/>
              </a:rPr>
              <a:t>是第</a:t>
            </a:r>
            <a:r>
              <a:rPr lang="en-US" altLang="zh-CN" sz="2400" b="1" dirty="0">
                <a:solidFill>
                  <a:srgbClr val="0A0A0E"/>
                </a:solidFill>
                <a:latin typeface="Times New Roman" panose="02020603050405020304" pitchFamily="18" charset="0"/>
                <a:ea typeface="等线" panose="02010600030101010101" pitchFamily="2" charset="-122"/>
              </a:rPr>
              <a:t>(3+4+5*12+3)=70</a:t>
            </a:r>
            <a:r>
              <a:rPr lang="zh-CN" altLang="en-US" sz="2400" b="1" dirty="0">
                <a:solidFill>
                  <a:srgbClr val="0A0A0E"/>
                </a:solidFill>
                <a:latin typeface="Times New Roman" panose="02020603050405020304" pitchFamily="18" charset="0"/>
                <a:ea typeface="等线" panose="02010600030101010101" pitchFamily="2" charset="-122"/>
              </a:rPr>
              <a:t>个元素，存储位置</a:t>
            </a:r>
            <a:r>
              <a:rPr lang="en-US" altLang="zh-CN" sz="2400" b="1" dirty="0">
                <a:solidFill>
                  <a:srgbClr val="0A0A0E"/>
                </a:solidFill>
                <a:latin typeface="Times New Roman" panose="02020603050405020304" pitchFamily="18" charset="0"/>
                <a:ea typeface="等线" panose="02010600030101010101" pitchFamily="2" charset="-122"/>
              </a:rPr>
              <a:t>-10+70-1=59</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64517" name="Rectangle 5"/>
          <p:cNvSpPr/>
          <p:nvPr/>
        </p:nvSpPr>
        <p:spPr>
          <a:xfrm>
            <a:off x="228600" y="5456238"/>
            <a:ext cx="7467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Font typeface="Wingdings" panose="05000000000000000000" pitchFamily="2" charset="2"/>
              <a:buNone/>
            </a:pPr>
            <a:r>
              <a:rPr lang="zh-CN" altLang="en-US" sz="2400" b="1" dirty="0">
                <a:solidFill>
                  <a:srgbClr val="0A0A0E"/>
                </a:solidFill>
                <a:latin typeface="Times New Roman" panose="02020603050405020304" pitchFamily="18" charset="0"/>
                <a:ea typeface="等线" panose="02010600030101010101" pitchFamily="2" charset="-122"/>
              </a:rPr>
              <a:t>解</a:t>
            </a:r>
            <a:r>
              <a:rPr lang="en-US" altLang="zh-CN" sz="2400" b="1" dirty="0">
                <a:solidFill>
                  <a:srgbClr val="0A0A0E"/>
                </a:solidFill>
                <a:latin typeface="Times New Roman" panose="02020603050405020304" pitchFamily="18" charset="0"/>
                <a:ea typeface="等线" panose="02010600030101010101" pitchFamily="2" charset="-122"/>
              </a:rPr>
              <a:t>2</a:t>
            </a:r>
            <a:r>
              <a:rPr lang="zh-CN" altLang="en-US" sz="2400" b="1" dirty="0">
                <a:solidFill>
                  <a:srgbClr val="0A0A0E"/>
                </a:solidFill>
                <a:latin typeface="Times New Roman" panose="02020603050405020304" pitchFamily="18" charset="0"/>
                <a:ea typeface="等线" panose="02010600030101010101" pitchFamily="2" charset="-122"/>
              </a:rPr>
              <a:t>：</a:t>
            </a:r>
            <a:r>
              <a:rPr lang="en-US" altLang="zh-CN" sz="2400" b="1" dirty="0">
                <a:solidFill>
                  <a:srgbClr val="0A0A0E"/>
                </a:solidFill>
                <a:latin typeface="Times New Roman" panose="02020603050405020304" pitchFamily="18" charset="0"/>
                <a:ea typeface="等线" panose="02010600030101010101" pitchFamily="2" charset="-122"/>
              </a:rPr>
              <a:t>LOC(A[66][65])=2*(i-1)+j=2*65+65=195</a:t>
            </a:r>
            <a:endParaRPr lang="en-US" altLang="zh-CN" sz="2400" b="1" dirty="0">
              <a:solidFill>
                <a:srgbClr val="0A0A0E"/>
              </a:solidFill>
              <a:latin typeface="Times New Roman" panose="02020603050405020304" pitchFamily="18" charset="0"/>
              <a:ea typeface="等线"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P spid="645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等线" panose="02010600030101010101" pitchFamily="2" charset="-122"/>
              </a:rPr>
            </a:fld>
            <a:endParaRPr lang="en-US" altLang="zh-CN" sz="1000" b="1" dirty="0">
              <a:solidFill>
                <a:srgbClr val="FFFFFF"/>
              </a:solidFill>
              <a:ea typeface="等线" panose="02010600030101010101" pitchFamily="2" charset="-122"/>
            </a:endParaRPr>
          </a:p>
        </p:txBody>
      </p:sp>
      <p:sp>
        <p:nvSpPr>
          <p:cNvPr id="41987" name="Rectangle 2"/>
          <p:cNvSpPr>
            <a:spLocks noGrp="1"/>
          </p:cNvSpPr>
          <p:nvPr>
            <p:ph type="title"/>
          </p:nvPr>
        </p:nvSpPr>
        <p:spPr/>
        <p:txBody>
          <a:bodyPr vert="horz" wrap="square" lIns="91440" tIns="45720" rIns="91440" bIns="45720" anchor="ctr" anchorCtr="0"/>
          <a:p>
            <a:pPr eaLnBrk="1" hangingPunct="1"/>
            <a:r>
              <a:rPr lang="en-US" altLang="zh-CN" sz="3600" dirty="0">
                <a:solidFill>
                  <a:srgbClr val="F0FAF2"/>
                </a:solidFill>
                <a:ea typeface="等线" panose="02010600030101010101" pitchFamily="2" charset="-122"/>
              </a:rPr>
              <a:t>ch5 </a:t>
            </a:r>
            <a:r>
              <a:rPr lang="zh-CN" altLang="en-US" sz="3600" dirty="0">
                <a:solidFill>
                  <a:srgbClr val="F0FAF2"/>
                </a:solidFill>
                <a:ea typeface="等线" panose="02010600030101010101" pitchFamily="2" charset="-122"/>
              </a:rPr>
              <a:t>数组和广义表</a:t>
            </a:r>
            <a:endParaRPr lang="en-US" altLang="zh-CN" sz="3600" dirty="0">
              <a:solidFill>
                <a:srgbClr val="F0FAF2"/>
              </a:solidFill>
              <a:ea typeface="等线" panose="02010600030101010101" pitchFamily="2" charset="-122"/>
            </a:endParaRPr>
          </a:p>
        </p:txBody>
      </p:sp>
      <p:grpSp>
        <p:nvGrpSpPr>
          <p:cNvPr id="41988" name="Group 3"/>
          <p:cNvGrpSpPr/>
          <p:nvPr/>
        </p:nvGrpSpPr>
        <p:grpSpPr>
          <a:xfrm>
            <a:off x="1944688" y="2352675"/>
            <a:ext cx="5311775" cy="688975"/>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42025" name="Group 5"/>
            <p:cNvGrpSpPr/>
            <p:nvPr/>
          </p:nvGrpSpPr>
          <p:grpSpPr>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grpSp>
      <p:grpSp>
        <p:nvGrpSpPr>
          <p:cNvPr id="41989" name="Group 8"/>
          <p:cNvGrpSpPr/>
          <p:nvPr/>
        </p:nvGrpSpPr>
        <p:grpSpPr>
          <a:xfrm>
            <a:off x="1944688" y="3217863"/>
            <a:ext cx="5311775" cy="688975"/>
            <a:chOff x="720" y="1392"/>
            <a:chExt cx="4058" cy="480"/>
          </a:xfrm>
        </p:grpSpPr>
        <p:sp>
          <p:nvSpPr>
            <p:cNvPr id="7177"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42021" name="Group 10"/>
            <p:cNvGrpSpPr/>
            <p:nvPr/>
          </p:nvGrpSpPr>
          <p:grpSpPr>
            <a:xfrm>
              <a:off x="730" y="1407"/>
              <a:ext cx="4043" cy="444"/>
              <a:chOff x="744" y="1407"/>
              <a:chExt cx="3988" cy="444"/>
            </a:xfrm>
          </p:grpSpPr>
          <p:sp>
            <p:nvSpPr>
              <p:cNvPr id="7179"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180"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grpSp>
      <p:grpSp>
        <p:nvGrpSpPr>
          <p:cNvPr id="41990" name="Group 13"/>
          <p:cNvGrpSpPr/>
          <p:nvPr/>
        </p:nvGrpSpPr>
        <p:grpSpPr>
          <a:xfrm>
            <a:off x="1944688" y="5021263"/>
            <a:ext cx="5311775" cy="688975"/>
            <a:chOff x="720" y="1392"/>
            <a:chExt cx="4058" cy="480"/>
          </a:xfrm>
        </p:grpSpPr>
        <p:sp>
          <p:nvSpPr>
            <p:cNvPr id="2"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42017" name="Group 15"/>
            <p:cNvGrpSpPr/>
            <p:nvPr/>
          </p:nvGrpSpPr>
          <p:grpSpPr>
            <a:xfrm>
              <a:off x="730" y="1407"/>
              <a:ext cx="4043" cy="444"/>
              <a:chOff x="744" y="1407"/>
              <a:chExt cx="3988" cy="444"/>
            </a:xfrm>
          </p:grpSpPr>
          <p:sp>
            <p:nvSpPr>
              <p:cNvPr id="3"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4"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grpSp>
      <p:grpSp>
        <p:nvGrpSpPr>
          <p:cNvPr id="41991" name="Group 18"/>
          <p:cNvGrpSpPr/>
          <p:nvPr/>
        </p:nvGrpSpPr>
        <p:grpSpPr>
          <a:xfrm>
            <a:off x="1944688" y="1489075"/>
            <a:ext cx="5311775" cy="68897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42013" name="Group 20"/>
            <p:cNvGrpSpPr/>
            <p:nvPr/>
          </p:nvGrpSpPr>
          <p:grpSpPr>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grpSp>
      <p:sp>
        <p:nvSpPr>
          <p:cNvPr id="41992" name="Text Box 23"/>
          <p:cNvSpPr txBox="1"/>
          <p:nvPr/>
        </p:nvSpPr>
        <p:spPr>
          <a:xfrm>
            <a:off x="2124075" y="1603375"/>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pPr>
            <a:r>
              <a:rPr lang="zh-CN" altLang="en-US" sz="2400" b="1" dirty="0">
                <a:solidFill>
                  <a:srgbClr val="FFFFFF"/>
                </a:solidFill>
                <a:ea typeface="等线" panose="02010600030101010101" pitchFamily="2" charset="-122"/>
              </a:rPr>
              <a:t>数组的定义</a:t>
            </a:r>
            <a:r>
              <a:rPr lang="en-US" altLang="zh-CN" sz="2400" b="1" dirty="0">
                <a:solidFill>
                  <a:srgbClr val="FFFFFF"/>
                </a:solidFill>
                <a:ea typeface="等线" panose="02010600030101010101" pitchFamily="2" charset="-122"/>
              </a:rPr>
              <a:t>    </a:t>
            </a:r>
            <a:endParaRPr lang="en-US" altLang="zh-CN" sz="2400" b="1" dirty="0">
              <a:solidFill>
                <a:srgbClr val="FFFFFF"/>
              </a:solidFill>
              <a:ea typeface="等线" panose="02010600030101010101" pitchFamily="2" charset="-122"/>
            </a:endParaRPr>
          </a:p>
        </p:txBody>
      </p:sp>
      <p:sp>
        <p:nvSpPr>
          <p:cNvPr id="41993" name="Text Box 24"/>
          <p:cNvSpPr txBox="1"/>
          <p:nvPr/>
        </p:nvSpPr>
        <p:spPr>
          <a:xfrm>
            <a:off x="2452688" y="2460625"/>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Clr>
                <a:schemeClr val="tx1"/>
              </a:buClr>
              <a:buNone/>
            </a:pPr>
            <a:r>
              <a:rPr lang="zh-CN" altLang="en-US" sz="2400" b="1" dirty="0">
                <a:solidFill>
                  <a:srgbClr val="FFFFFF"/>
                </a:solidFill>
                <a:ea typeface="等线" panose="02010600030101010101" pitchFamily="2" charset="-122"/>
              </a:rPr>
              <a:t>数组的顺序表示和实现</a:t>
            </a:r>
            <a:endParaRPr lang="en-US" altLang="zh-CN" sz="2400" b="1" dirty="0">
              <a:solidFill>
                <a:srgbClr val="FFFFFF"/>
              </a:solidFill>
              <a:ea typeface="等线" panose="02010600030101010101" pitchFamily="2" charset="-122"/>
            </a:endParaRPr>
          </a:p>
        </p:txBody>
      </p:sp>
      <p:sp>
        <p:nvSpPr>
          <p:cNvPr id="41994" name="Text Box 25"/>
          <p:cNvSpPr txBox="1"/>
          <p:nvPr/>
        </p:nvSpPr>
        <p:spPr>
          <a:xfrm>
            <a:off x="2422525" y="3319463"/>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buNone/>
            </a:pPr>
            <a:r>
              <a:rPr lang="zh-CN" altLang="en-US" sz="2400" b="1" dirty="0">
                <a:solidFill>
                  <a:srgbClr val="FFFFFF"/>
                </a:solidFill>
                <a:ea typeface="等线" panose="02010600030101010101" pitchFamily="2" charset="-122"/>
              </a:rPr>
              <a:t>矩阵的压缩存储</a:t>
            </a:r>
            <a:endParaRPr lang="en-US" altLang="zh-CN" sz="2400" b="1" dirty="0">
              <a:solidFill>
                <a:srgbClr val="FFFFFF"/>
              </a:solidFill>
              <a:ea typeface="等线" panose="02010600030101010101" pitchFamily="2" charset="-122"/>
            </a:endParaRPr>
          </a:p>
        </p:txBody>
      </p:sp>
      <p:sp>
        <p:nvSpPr>
          <p:cNvPr id="41995" name="Text Box 26"/>
          <p:cNvSpPr txBox="1"/>
          <p:nvPr/>
        </p:nvSpPr>
        <p:spPr>
          <a:xfrm>
            <a:off x="2422525" y="5113338"/>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buNone/>
            </a:pPr>
            <a:r>
              <a:rPr lang="zh-CN" altLang="en-US" sz="2400" b="1" dirty="0">
                <a:solidFill>
                  <a:srgbClr val="FFFFFF"/>
                </a:solidFill>
                <a:ea typeface="等线" panose="02010600030101010101" pitchFamily="2" charset="-122"/>
              </a:rPr>
              <a:t>广义表的存储结构</a:t>
            </a:r>
            <a:endParaRPr lang="en-US" altLang="zh-CN" sz="2400" b="1" dirty="0">
              <a:solidFill>
                <a:srgbClr val="FFFFFF"/>
              </a:solidFill>
              <a:ea typeface="等线" panose="02010600030101010101" pitchFamily="2" charset="-122"/>
            </a:endParaRPr>
          </a:p>
        </p:txBody>
      </p:sp>
      <p:pic>
        <p:nvPicPr>
          <p:cNvPr id="41996" name="Picture 27" descr="1"/>
          <p:cNvPicPr>
            <a:picLocks noChangeAspect="1"/>
          </p:cNvPicPr>
          <p:nvPr/>
        </p:nvPicPr>
        <p:blipFill>
          <a:blip r:embed="rId1">
            <a:lum bright="-6000" contrast="24000"/>
          </a:blip>
          <a:srcRect l="42606" t="64474" r="19473"/>
          <a:stretch>
            <a:fillRect/>
          </a:stretch>
        </p:blipFill>
        <p:spPr>
          <a:xfrm>
            <a:off x="1781175" y="5008563"/>
            <a:ext cx="792163" cy="949325"/>
          </a:xfrm>
          <a:prstGeom prst="rect">
            <a:avLst/>
          </a:prstGeom>
          <a:noFill/>
          <a:ln w="9525">
            <a:noFill/>
          </a:ln>
        </p:spPr>
      </p:pic>
      <p:pic>
        <p:nvPicPr>
          <p:cNvPr id="41997" name="Picture 28" descr="1"/>
          <p:cNvPicPr>
            <a:picLocks noChangeAspect="1"/>
          </p:cNvPicPr>
          <p:nvPr/>
        </p:nvPicPr>
        <p:blipFill>
          <a:blip r:embed="rId1">
            <a:lum bright="-6000" contrast="24000"/>
          </a:blip>
          <a:srcRect l="42606" t="64474" r="19473"/>
          <a:stretch>
            <a:fillRect/>
          </a:stretch>
        </p:blipFill>
        <p:spPr>
          <a:xfrm>
            <a:off x="1760538" y="3192463"/>
            <a:ext cx="792162" cy="949325"/>
          </a:xfrm>
          <a:prstGeom prst="rect">
            <a:avLst/>
          </a:prstGeom>
          <a:noFill/>
          <a:ln w="9525">
            <a:noFill/>
          </a:ln>
        </p:spPr>
      </p:pic>
      <p:pic>
        <p:nvPicPr>
          <p:cNvPr id="41998" name="Picture 29" descr="1"/>
          <p:cNvPicPr>
            <a:picLocks noChangeAspect="1"/>
          </p:cNvPicPr>
          <p:nvPr/>
        </p:nvPicPr>
        <p:blipFill>
          <a:blip r:embed="rId1">
            <a:lum bright="-6000" contrast="24000"/>
          </a:blip>
          <a:srcRect l="42606" t="64474" r="19473"/>
          <a:stretch>
            <a:fillRect/>
          </a:stretch>
        </p:blipFill>
        <p:spPr>
          <a:xfrm>
            <a:off x="1760538" y="2341563"/>
            <a:ext cx="792162" cy="949325"/>
          </a:xfrm>
          <a:prstGeom prst="rect">
            <a:avLst/>
          </a:prstGeom>
          <a:noFill/>
          <a:ln w="9525">
            <a:noFill/>
          </a:ln>
        </p:spPr>
      </p:pic>
      <p:pic>
        <p:nvPicPr>
          <p:cNvPr id="41999" name="Picture 30" descr="1"/>
          <p:cNvPicPr>
            <a:picLocks noChangeAspect="1"/>
          </p:cNvPicPr>
          <p:nvPr/>
        </p:nvPicPr>
        <p:blipFill>
          <a:blip r:embed="rId1">
            <a:lum bright="-6000" contrast="24000"/>
          </a:blip>
          <a:srcRect l="42606" t="64474" r="19473"/>
          <a:stretch>
            <a:fillRect/>
          </a:stretch>
        </p:blipFill>
        <p:spPr>
          <a:xfrm>
            <a:off x="1749425" y="1484313"/>
            <a:ext cx="792163" cy="949325"/>
          </a:xfrm>
          <a:prstGeom prst="rect">
            <a:avLst/>
          </a:prstGeom>
          <a:noFill/>
          <a:ln w="9525">
            <a:noFill/>
          </a:ln>
        </p:spPr>
      </p:pic>
      <p:sp>
        <p:nvSpPr>
          <p:cNvPr id="42000" name="Text Box 31"/>
          <p:cNvSpPr txBox="1"/>
          <p:nvPr/>
        </p:nvSpPr>
        <p:spPr>
          <a:xfrm>
            <a:off x="2090738" y="5121275"/>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5</a:t>
            </a:r>
            <a:endParaRPr lang="en-US" altLang="zh-CN" sz="2400" b="1" dirty="0">
              <a:solidFill>
                <a:srgbClr val="FFFFFF"/>
              </a:solidFill>
              <a:ea typeface="等线" panose="02010600030101010101" pitchFamily="2" charset="-122"/>
            </a:endParaRPr>
          </a:p>
        </p:txBody>
      </p:sp>
      <p:sp>
        <p:nvSpPr>
          <p:cNvPr id="42001" name="Text Box 32"/>
          <p:cNvSpPr txBox="1"/>
          <p:nvPr/>
        </p:nvSpPr>
        <p:spPr>
          <a:xfrm>
            <a:off x="2070100" y="158115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1</a:t>
            </a:r>
            <a:endParaRPr lang="en-US" altLang="zh-CN" sz="2400" b="1" dirty="0">
              <a:solidFill>
                <a:srgbClr val="FFFFFF"/>
              </a:solidFill>
              <a:ea typeface="等线" panose="02010600030101010101" pitchFamily="2" charset="-122"/>
            </a:endParaRPr>
          </a:p>
        </p:txBody>
      </p:sp>
      <p:sp>
        <p:nvSpPr>
          <p:cNvPr id="42002" name="Text Box 33"/>
          <p:cNvSpPr txBox="1"/>
          <p:nvPr/>
        </p:nvSpPr>
        <p:spPr>
          <a:xfrm>
            <a:off x="2082800" y="2439988"/>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2</a:t>
            </a:r>
            <a:endParaRPr lang="en-US" altLang="zh-CN" sz="2400" b="1" dirty="0">
              <a:solidFill>
                <a:srgbClr val="FFFFFF"/>
              </a:solidFill>
              <a:ea typeface="等线" panose="02010600030101010101" pitchFamily="2" charset="-122"/>
            </a:endParaRPr>
          </a:p>
        </p:txBody>
      </p:sp>
      <p:sp>
        <p:nvSpPr>
          <p:cNvPr id="42003" name="Text Box 34"/>
          <p:cNvSpPr txBox="1"/>
          <p:nvPr/>
        </p:nvSpPr>
        <p:spPr>
          <a:xfrm>
            <a:off x="2082800" y="33274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3</a:t>
            </a:r>
            <a:endParaRPr lang="en-US" altLang="zh-CN" sz="2400" b="1" dirty="0">
              <a:solidFill>
                <a:srgbClr val="FFFFFF"/>
              </a:solidFill>
              <a:ea typeface="等线" panose="02010600030101010101" pitchFamily="2" charset="-122"/>
            </a:endParaRPr>
          </a:p>
        </p:txBody>
      </p:sp>
      <p:sp>
        <p:nvSpPr>
          <p:cNvPr id="42004" name="Text Box 26"/>
          <p:cNvSpPr txBox="1"/>
          <p:nvPr/>
        </p:nvSpPr>
        <p:spPr>
          <a:xfrm>
            <a:off x="2339975" y="5694363"/>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buNone/>
            </a:pPr>
            <a:r>
              <a:rPr lang="en-US" altLang="zh-CN" sz="2400" b="1" dirty="0">
                <a:solidFill>
                  <a:srgbClr val="FFFFFF"/>
                </a:solidFill>
                <a:ea typeface="等线" panose="02010600030101010101" pitchFamily="2" charset="-122"/>
              </a:rPr>
              <a:t>Huffmann</a:t>
            </a:r>
            <a:r>
              <a:rPr lang="zh-CN" altLang="en-US" sz="2400" b="1" dirty="0">
                <a:solidFill>
                  <a:srgbClr val="FFFFFF"/>
                </a:solidFill>
                <a:ea typeface="等线" panose="02010600030101010101" pitchFamily="2" charset="-122"/>
              </a:rPr>
              <a:t>树及编码</a:t>
            </a:r>
            <a:endParaRPr lang="en-US" altLang="zh-CN" sz="2400" b="1" dirty="0">
              <a:solidFill>
                <a:srgbClr val="FFFFFF"/>
              </a:solidFill>
              <a:ea typeface="等线" panose="02010600030101010101" pitchFamily="2" charset="-122"/>
            </a:endParaRPr>
          </a:p>
        </p:txBody>
      </p:sp>
      <p:sp>
        <p:nvSpPr>
          <p:cNvPr id="42005" name="Text Box 31"/>
          <p:cNvSpPr txBox="1"/>
          <p:nvPr/>
        </p:nvSpPr>
        <p:spPr>
          <a:xfrm>
            <a:off x="2052638" y="5659438"/>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6</a:t>
            </a:r>
            <a:endParaRPr lang="en-US" altLang="zh-CN" sz="2400" b="1" dirty="0">
              <a:solidFill>
                <a:srgbClr val="FFFFFF"/>
              </a:solidFill>
              <a:ea typeface="等线" panose="02010600030101010101" pitchFamily="2" charset="-122"/>
            </a:endParaRPr>
          </a:p>
        </p:txBody>
      </p:sp>
      <p:sp>
        <p:nvSpPr>
          <p:cNvPr id="42006" name="AutoShape 14"/>
          <p:cNvSpPr/>
          <p:nvPr/>
        </p:nvSpPr>
        <p:spPr>
          <a:xfrm>
            <a:off x="1908175" y="4124325"/>
            <a:ext cx="5327650" cy="688975"/>
          </a:xfrm>
          <a:prstGeom prst="roundRect">
            <a:avLst>
              <a:gd name="adj" fmla="val 17509"/>
            </a:avLst>
          </a:prstGeom>
          <a:solidFill>
            <a:srgbClr val="4C2A4A"/>
          </a:solid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ea typeface="等线" panose="02010600030101010101" pitchFamily="2" charset="-122"/>
            </a:endParaRPr>
          </a:p>
        </p:txBody>
      </p:sp>
      <p:sp>
        <p:nvSpPr>
          <p:cNvPr id="7184" name="AutoShape 16"/>
          <p:cNvSpPr>
            <a:spLocks noChangeArrowheads="1"/>
          </p:cNvSpPr>
          <p:nvPr/>
        </p:nvSpPr>
        <p:spPr bwMode="gray">
          <a:xfrm>
            <a:off x="1938338" y="4619625"/>
            <a:ext cx="5292725" cy="165100"/>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185" name="AutoShape 17"/>
          <p:cNvSpPr>
            <a:spLocks noChangeArrowheads="1"/>
          </p:cNvSpPr>
          <p:nvPr/>
        </p:nvSpPr>
        <p:spPr bwMode="gray">
          <a:xfrm>
            <a:off x="1938338" y="4148138"/>
            <a:ext cx="5292725" cy="165100"/>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42009" name="Text Box 26"/>
          <p:cNvSpPr txBox="1"/>
          <p:nvPr/>
        </p:nvSpPr>
        <p:spPr>
          <a:xfrm>
            <a:off x="2452688" y="4238625"/>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buNone/>
            </a:pPr>
            <a:r>
              <a:rPr lang="zh-CN" altLang="en-US" sz="2400" b="1" dirty="0">
                <a:solidFill>
                  <a:srgbClr val="FFFFFF"/>
                </a:solidFill>
                <a:ea typeface="等线" panose="02010600030101010101" pitchFamily="2" charset="-122"/>
              </a:rPr>
              <a:t>广义表的定义</a:t>
            </a:r>
            <a:r>
              <a:rPr lang="en-US" altLang="zh-CN" sz="2400" dirty="0">
                <a:solidFill>
                  <a:schemeClr val="tx1"/>
                </a:solidFill>
                <a:ea typeface="等线" panose="02010600030101010101" pitchFamily="2" charset="-122"/>
              </a:rPr>
              <a:t>    </a:t>
            </a:r>
            <a:endParaRPr lang="en-US" altLang="zh-CN" sz="2400" dirty="0">
              <a:solidFill>
                <a:schemeClr val="tx1"/>
              </a:solidFill>
              <a:ea typeface="等线" panose="02010600030101010101" pitchFamily="2" charset="-122"/>
            </a:endParaRPr>
          </a:p>
        </p:txBody>
      </p:sp>
      <p:pic>
        <p:nvPicPr>
          <p:cNvPr id="42010" name="Picture 27" descr="1"/>
          <p:cNvPicPr>
            <a:picLocks noChangeAspect="1"/>
          </p:cNvPicPr>
          <p:nvPr/>
        </p:nvPicPr>
        <p:blipFill>
          <a:blip r:embed="rId1">
            <a:lum bright="-6000" contrast="24000"/>
          </a:blip>
          <a:srcRect l="42606" t="64474" r="19473"/>
          <a:stretch>
            <a:fillRect/>
          </a:stretch>
        </p:blipFill>
        <p:spPr>
          <a:xfrm>
            <a:off x="1763713" y="4094163"/>
            <a:ext cx="792162" cy="949325"/>
          </a:xfrm>
          <a:prstGeom prst="rect">
            <a:avLst/>
          </a:prstGeom>
          <a:noFill/>
          <a:ln w="9525">
            <a:noFill/>
          </a:ln>
        </p:spPr>
      </p:pic>
      <p:sp>
        <p:nvSpPr>
          <p:cNvPr id="42011" name="Text Box 31"/>
          <p:cNvSpPr txBox="1"/>
          <p:nvPr/>
        </p:nvSpPr>
        <p:spPr>
          <a:xfrm>
            <a:off x="2103438" y="41783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4</a:t>
            </a:r>
            <a:endParaRPr lang="en-US" altLang="zh-CN" sz="2400" b="1" dirty="0">
              <a:solidFill>
                <a:srgbClr val="FFFFFF"/>
              </a:solidFill>
              <a:ea typeface="等线" panose="02010600030101010101"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title"/>
          </p:nvPr>
        </p:nvSpPr>
        <p:spPr/>
        <p:txBody>
          <a:bodyPr vert="horz" wrap="square" lIns="91440" tIns="45720" rIns="91440" bIns="45720" anchor="ctr" anchorCtr="0"/>
          <a:p>
            <a:pPr eaLnBrk="1" hangingPunct="1"/>
            <a:r>
              <a:rPr lang="en-US" altLang="zh-CN" dirty="0">
                <a:ea typeface="等线" panose="02010600030101010101" pitchFamily="2" charset="-122"/>
              </a:rPr>
              <a:t>5.3.2 </a:t>
            </a:r>
            <a:r>
              <a:rPr lang="zh-CN" altLang="en-US" dirty="0">
                <a:ea typeface="等线" panose="02010600030101010101" pitchFamily="2" charset="-122"/>
              </a:rPr>
              <a:t>稀疏矩阵</a:t>
            </a:r>
            <a:endParaRPr lang="zh-CN" altLang="en-US" dirty="0">
              <a:ea typeface="等线" panose="02010600030101010101" pitchFamily="2" charset="-122"/>
            </a:endParaRPr>
          </a:p>
        </p:txBody>
      </p:sp>
      <p:sp>
        <p:nvSpPr>
          <p:cNvPr id="72707" name="Rectangle 3"/>
          <p:cNvSpPr>
            <a:spLocks noGrp="1"/>
          </p:cNvSpPr>
          <p:nvPr>
            <p:ph type="body" idx="4294967295"/>
          </p:nvPr>
        </p:nvSpPr>
        <p:spPr>
          <a:xfrm>
            <a:off x="107950" y="1268413"/>
            <a:ext cx="8610600" cy="4459287"/>
          </a:xfrm>
        </p:spPr>
        <p:txBody>
          <a:bodyPr vert="horz" wrap="square" lIns="91440" tIns="45720" rIns="91440" bIns="45720" anchor="t" anchorCtr="0"/>
          <a:p>
            <a:pPr algn="just" eaLnBrk="1" hangingPunct="1">
              <a:spcBef>
                <a:spcPct val="0"/>
              </a:spcBef>
              <a:spcAft>
                <a:spcPts val="1000"/>
              </a:spcAft>
            </a:pPr>
            <a:r>
              <a:rPr lang="zh-CN" altLang="en-US" sz="2400" b="1" dirty="0">
                <a:latin typeface="Times New Roman" panose="02020603050405020304" pitchFamily="18" charset="0"/>
                <a:ea typeface="等线" panose="02010600030101010101" pitchFamily="2" charset="-122"/>
              </a:rPr>
              <a:t>稀疏矩阵：设</a:t>
            </a:r>
            <a:r>
              <a:rPr lang="en-US" altLang="zh-CN" sz="2400" b="1" dirty="0">
                <a:latin typeface="Times New Roman" panose="02020603050405020304" pitchFamily="18" charset="0"/>
                <a:ea typeface="等线" panose="02010600030101010101" pitchFamily="2" charset="-122"/>
              </a:rPr>
              <a:t>m</a:t>
            </a:r>
            <a:r>
              <a:rPr lang="zh-CN" altLang="en-US" sz="2400" b="1" dirty="0">
                <a:latin typeface="Times New Roman" panose="02020603050405020304" pitchFamily="18" charset="0"/>
                <a:ea typeface="等线" panose="02010600030101010101" pitchFamily="2" charset="-122"/>
              </a:rPr>
              <a:t>行</a:t>
            </a:r>
            <a:r>
              <a:rPr lang="en-US" altLang="zh-CN" sz="2400" b="1" dirty="0">
                <a:latin typeface="Times New Roman" panose="02020603050405020304" pitchFamily="18" charset="0"/>
                <a:ea typeface="等线" panose="02010600030101010101" pitchFamily="2" charset="-122"/>
              </a:rPr>
              <a:t>n</a:t>
            </a:r>
            <a:r>
              <a:rPr lang="zh-CN" altLang="en-US" sz="2400" b="1" dirty="0">
                <a:latin typeface="Times New Roman" panose="02020603050405020304" pitchFamily="18" charset="0"/>
                <a:ea typeface="等线" panose="02010600030101010101" pitchFamily="2" charset="-122"/>
              </a:rPr>
              <a:t>列的矩阵含</a:t>
            </a:r>
            <a:r>
              <a:rPr lang="en-US" altLang="zh-CN" sz="2400" b="1" dirty="0">
                <a:latin typeface="Times New Roman" panose="02020603050405020304" pitchFamily="18" charset="0"/>
                <a:ea typeface="等线" panose="02010600030101010101" pitchFamily="2" charset="-122"/>
              </a:rPr>
              <a:t>t</a:t>
            </a:r>
            <a:r>
              <a:rPr lang="zh-CN" altLang="en-US" sz="2400" b="1" dirty="0">
                <a:latin typeface="Times New Roman" panose="02020603050405020304" pitchFamily="18" charset="0"/>
                <a:ea typeface="等线" panose="02010600030101010101" pitchFamily="2" charset="-122"/>
              </a:rPr>
              <a:t>个非零元素，定义</a:t>
            </a:r>
            <a:r>
              <a:rPr lang="en-US" altLang="zh-CN" sz="2400" b="1" dirty="0">
                <a:latin typeface="Times New Roman" panose="02020603050405020304" pitchFamily="18" charset="0"/>
                <a:ea typeface="等线" panose="02010600030101010101" pitchFamily="2" charset="-122"/>
              </a:rPr>
              <a:t>δ=t/(m*n)</a:t>
            </a:r>
            <a:r>
              <a:rPr lang="zh-CN" altLang="en-US" sz="2400" b="1" dirty="0">
                <a:latin typeface="Times New Roman" panose="02020603050405020304" pitchFamily="18" charset="0"/>
                <a:ea typeface="等线" panose="02010600030101010101" pitchFamily="2" charset="-122"/>
              </a:rPr>
              <a:t>为</a:t>
            </a:r>
            <a:r>
              <a:rPr lang="zh-CN" altLang="en-US" sz="2400" b="1" dirty="0">
                <a:solidFill>
                  <a:srgbClr val="FF3300"/>
                </a:solidFill>
                <a:latin typeface="Times New Roman" panose="02020603050405020304" pitchFamily="18" charset="0"/>
                <a:ea typeface="等线" panose="02010600030101010101" pitchFamily="2" charset="-122"/>
              </a:rPr>
              <a:t>稀疏因子</a:t>
            </a:r>
            <a:r>
              <a:rPr lang="zh-CN" altLang="en-US" sz="2400" b="1" dirty="0">
                <a:latin typeface="Times New Roman" panose="02020603050405020304" pitchFamily="18" charset="0"/>
                <a:ea typeface="等线" panose="02010600030101010101" pitchFamily="2" charset="-122"/>
              </a:rPr>
              <a:t>，则</a:t>
            </a:r>
            <a:r>
              <a:rPr lang="zh-CN" altLang="en-US" sz="2400" b="1" dirty="0">
                <a:latin typeface="Times New Roman" panose="02020603050405020304" pitchFamily="18" charset="0"/>
                <a:ea typeface="等线" panose="02010600030101010101" pitchFamily="2" charset="-122"/>
                <a:sym typeface="Symbol" panose="05050102010706020507" pitchFamily="18" charset="2"/>
              </a:rPr>
              <a:t></a:t>
            </a:r>
            <a:r>
              <a:rPr lang="zh-CN" altLang="en-US" sz="2400" b="1" dirty="0">
                <a:latin typeface="Times New Roman" panose="02020603050405020304" pitchFamily="18" charset="0"/>
                <a:ea typeface="等线" panose="02010600030101010101" pitchFamily="2" charset="-122"/>
              </a:rPr>
              <a:t> </a:t>
            </a:r>
            <a:r>
              <a:rPr lang="zh-CN" altLang="en-US" sz="2400" b="1" dirty="0">
                <a:latin typeface="Times New Roman" panose="02020603050405020304" pitchFamily="18" charset="0"/>
                <a:ea typeface="等线" panose="02010600030101010101" pitchFamily="2" charset="-122"/>
                <a:sym typeface="Symbol" panose="05050102010706020507" pitchFamily="18" charset="2"/>
              </a:rPr>
              <a:t></a:t>
            </a:r>
            <a:r>
              <a:rPr lang="zh-CN" altLang="en-US" sz="2400" b="1" dirty="0">
                <a:latin typeface="Times New Roman" panose="02020603050405020304" pitchFamily="18" charset="0"/>
                <a:ea typeface="等线" panose="02010600030101010101" pitchFamily="2" charset="-122"/>
              </a:rPr>
              <a:t> </a:t>
            </a:r>
            <a:r>
              <a:rPr lang="en-US" altLang="zh-CN" sz="2400" b="1" dirty="0">
                <a:latin typeface="Times New Roman" panose="02020603050405020304" pitchFamily="18" charset="0"/>
                <a:ea typeface="等线" panose="02010600030101010101" pitchFamily="2" charset="-122"/>
              </a:rPr>
              <a:t>0.05 </a:t>
            </a:r>
            <a:r>
              <a:rPr lang="zh-CN" altLang="en-US" sz="2400" b="1" dirty="0">
                <a:latin typeface="Times New Roman" panose="02020603050405020304" pitchFamily="18" charset="0"/>
                <a:ea typeface="等线" panose="02010600030101010101" pitchFamily="2" charset="-122"/>
              </a:rPr>
              <a:t>的矩阵为稀疏矩阵。</a:t>
            </a:r>
            <a:endParaRPr lang="zh-CN" altLang="en-US" sz="2400" b="1" dirty="0">
              <a:latin typeface="Times New Roman" panose="02020603050405020304" pitchFamily="18" charset="0"/>
              <a:ea typeface="等线" panose="02010600030101010101" pitchFamily="2" charset="-122"/>
            </a:endParaRPr>
          </a:p>
          <a:p>
            <a:pPr algn="just" eaLnBrk="1" hangingPunct="1">
              <a:spcBef>
                <a:spcPct val="0"/>
              </a:spcBef>
              <a:spcAft>
                <a:spcPts val="1000"/>
              </a:spcAft>
            </a:pPr>
            <a:r>
              <a:rPr lang="zh-CN" altLang="en-US" sz="2400" b="1" dirty="0">
                <a:latin typeface="Times New Roman" panose="02020603050405020304" pitchFamily="18" charset="0"/>
                <a:ea typeface="等线" panose="02010600030101010101" pitchFamily="2" charset="-122"/>
              </a:rPr>
              <a:t>抽象数据类型稀疏矩阵的定义：书</a:t>
            </a:r>
            <a:r>
              <a:rPr lang="en-US" altLang="zh-CN" sz="2400" b="1" dirty="0">
                <a:latin typeface="Times New Roman" panose="02020603050405020304" pitchFamily="18" charset="0"/>
                <a:ea typeface="等线" panose="02010600030101010101" pitchFamily="2" charset="-122"/>
              </a:rPr>
              <a:t>96</a:t>
            </a:r>
            <a:r>
              <a:rPr lang="zh-CN" altLang="en-US" sz="2400" b="1" dirty="0">
                <a:latin typeface="Times New Roman" panose="02020603050405020304" pitchFamily="18" charset="0"/>
                <a:ea typeface="等线" panose="02010600030101010101" pitchFamily="2" charset="-122"/>
              </a:rPr>
              <a:t>页</a:t>
            </a:r>
            <a:endParaRPr lang="zh-CN" altLang="en-US" sz="2400" b="1" dirty="0">
              <a:latin typeface="Times New Roman" panose="02020603050405020304" pitchFamily="18" charset="0"/>
              <a:ea typeface="等线" panose="02010600030101010101" pitchFamily="2" charset="-122"/>
            </a:endParaRPr>
          </a:p>
          <a:p>
            <a:pPr algn="just" eaLnBrk="1" hangingPunct="1">
              <a:spcBef>
                <a:spcPct val="0"/>
              </a:spcBef>
              <a:spcAft>
                <a:spcPts val="1000"/>
              </a:spcAft>
            </a:pPr>
            <a:r>
              <a:rPr lang="zh-CN" altLang="en-US" sz="2400" b="1" dirty="0">
                <a:latin typeface="Times New Roman" panose="02020603050405020304" pitchFamily="18" charset="0"/>
                <a:ea typeface="等线" panose="02010600030101010101" pitchFamily="2" charset="-122"/>
              </a:rPr>
              <a:t>稀疏矩阵的压缩存储</a:t>
            </a:r>
            <a:endParaRPr lang="zh-CN" altLang="en-US" sz="2400" b="1" dirty="0">
              <a:latin typeface="Times New Roman" panose="02020603050405020304" pitchFamily="18" charset="0"/>
              <a:ea typeface="等线" panose="02010600030101010101" pitchFamily="2" charset="-122"/>
            </a:endParaRPr>
          </a:p>
          <a:p>
            <a:pPr lvl="1" algn="just" eaLnBrk="1" hangingPunct="1">
              <a:spcBef>
                <a:spcPct val="0"/>
              </a:spcBef>
              <a:spcAft>
                <a:spcPts val="1000"/>
              </a:spcAft>
            </a:pPr>
            <a:r>
              <a:rPr lang="zh-CN" altLang="en-US" sz="2400" b="1" dirty="0">
                <a:latin typeface="Times New Roman" panose="02020603050405020304" pitchFamily="18" charset="0"/>
                <a:ea typeface="等线" panose="02010600030101010101" pitchFamily="2" charset="-122"/>
              </a:rPr>
              <a:t>稀疏矩阵中非零元素位置无规律</a:t>
            </a:r>
            <a:endParaRPr lang="zh-CN" altLang="en-US" sz="2400" b="1" dirty="0">
              <a:latin typeface="Times New Roman" panose="02020603050405020304" pitchFamily="18" charset="0"/>
              <a:ea typeface="等线" panose="02010600030101010101" pitchFamily="2" charset="-122"/>
            </a:endParaRPr>
          </a:p>
          <a:p>
            <a:pPr lvl="2" algn="just" eaLnBrk="1" hangingPunct="1">
              <a:spcBef>
                <a:spcPct val="0"/>
              </a:spcBef>
              <a:spcAft>
                <a:spcPts val="1000"/>
              </a:spcAft>
            </a:pPr>
            <a:r>
              <a:rPr lang="zh-CN" altLang="en-US" b="1" dirty="0">
                <a:latin typeface="Times New Roman" panose="02020603050405020304" pitchFamily="18" charset="0"/>
                <a:ea typeface="等线" panose="02010600030101010101" pitchFamily="2" charset="-122"/>
              </a:rPr>
              <a:t>非零元的行下标，列下标，值</a:t>
            </a:r>
            <a:r>
              <a:rPr lang="en-US" altLang="zh-CN" b="1" baseline="-25000" dirty="0">
                <a:latin typeface="Times New Roman" panose="02020603050405020304" pitchFamily="18" charset="0"/>
                <a:ea typeface="等线" panose="02010600030101010101" pitchFamily="2" charset="-122"/>
              </a:rPr>
              <a:t> </a:t>
            </a:r>
            <a:r>
              <a:rPr lang="en-US" altLang="zh-CN" b="1" dirty="0">
                <a:latin typeface="Times New Roman" panose="02020603050405020304" pitchFamily="18" charset="0"/>
                <a:ea typeface="等线" panose="02010600030101010101" pitchFamily="2" charset="-122"/>
              </a:rPr>
              <a:t>——</a:t>
            </a:r>
            <a:r>
              <a:rPr lang="zh-CN" altLang="en-US" b="1" dirty="0">
                <a:latin typeface="Times New Roman" panose="02020603050405020304" pitchFamily="18" charset="0"/>
                <a:ea typeface="等线" panose="02010600030101010101" pitchFamily="2" charset="-122"/>
              </a:rPr>
              <a:t>三元组（</a:t>
            </a:r>
            <a:r>
              <a:rPr lang="en-US" altLang="zh-CN" b="1" dirty="0">
                <a:latin typeface="Times New Roman" panose="02020603050405020304" pitchFamily="18" charset="0"/>
                <a:ea typeface="等线" panose="02010600030101010101" pitchFamily="2" charset="-122"/>
              </a:rPr>
              <a:t> i</a:t>
            </a:r>
            <a:r>
              <a:rPr lang="zh-CN" altLang="en-US" b="1" dirty="0">
                <a:latin typeface="Times New Roman" panose="02020603050405020304" pitchFamily="18" charset="0"/>
                <a:ea typeface="等线" panose="02010600030101010101" pitchFamily="2" charset="-122"/>
              </a:rPr>
              <a:t>，</a:t>
            </a:r>
            <a:r>
              <a:rPr lang="en-US" altLang="zh-CN" b="1" dirty="0">
                <a:latin typeface="Times New Roman" panose="02020603050405020304" pitchFamily="18" charset="0"/>
                <a:ea typeface="等线" panose="02010600030101010101" pitchFamily="2" charset="-122"/>
              </a:rPr>
              <a:t>j</a:t>
            </a:r>
            <a:r>
              <a:rPr lang="zh-CN" altLang="en-US" b="1" dirty="0">
                <a:latin typeface="Times New Roman" panose="02020603050405020304" pitchFamily="18" charset="0"/>
                <a:ea typeface="等线" panose="02010600030101010101" pitchFamily="2" charset="-122"/>
              </a:rPr>
              <a:t>，</a:t>
            </a:r>
            <a:r>
              <a:rPr lang="en-US" altLang="zh-CN" b="1" dirty="0">
                <a:latin typeface="Times New Roman" panose="02020603050405020304" pitchFamily="18" charset="0"/>
                <a:ea typeface="等线" panose="02010600030101010101" pitchFamily="2" charset="-122"/>
              </a:rPr>
              <a:t>a</a:t>
            </a:r>
            <a:r>
              <a:rPr lang="en-US" altLang="zh-CN" b="1" baseline="-25000" dirty="0">
                <a:latin typeface="Times New Roman" panose="02020603050405020304" pitchFamily="18" charset="0"/>
                <a:ea typeface="等线" panose="02010600030101010101" pitchFamily="2" charset="-122"/>
              </a:rPr>
              <a:t>ij </a:t>
            </a:r>
            <a:r>
              <a:rPr lang="zh-CN" altLang="en-US" b="1" dirty="0">
                <a:latin typeface="Times New Roman" panose="02020603050405020304" pitchFamily="18" charset="0"/>
                <a:ea typeface="等线" panose="02010600030101010101" pitchFamily="2" charset="-122"/>
              </a:rPr>
              <a:t>）</a:t>
            </a:r>
            <a:endParaRPr lang="en-US" altLang="zh-CN" b="1" dirty="0">
              <a:latin typeface="Times New Roman" panose="02020603050405020304" pitchFamily="18" charset="0"/>
              <a:ea typeface="等线" panose="02010600030101010101" pitchFamily="2" charset="-122"/>
            </a:endParaRPr>
          </a:p>
          <a:p>
            <a:pPr lvl="1" algn="just" eaLnBrk="1" hangingPunct="1">
              <a:spcBef>
                <a:spcPct val="0"/>
              </a:spcBef>
              <a:spcAft>
                <a:spcPts val="1000"/>
              </a:spcAft>
            </a:pPr>
            <a:r>
              <a:rPr lang="zh-CN" altLang="en-US" sz="2400" b="1" dirty="0">
                <a:latin typeface="Times New Roman" panose="02020603050405020304" pitchFamily="18" charset="0"/>
                <a:ea typeface="等线" panose="02010600030101010101" pitchFamily="2" charset="-122"/>
              </a:rPr>
              <a:t>稀疏矩阵中存在多个非零元素</a:t>
            </a:r>
            <a:endParaRPr lang="en-US" altLang="zh-CN" sz="2400" b="1" dirty="0">
              <a:latin typeface="Times New Roman" panose="02020603050405020304" pitchFamily="18" charset="0"/>
              <a:ea typeface="等线" panose="02010600030101010101" pitchFamily="2" charset="-122"/>
            </a:endParaRPr>
          </a:p>
          <a:p>
            <a:pPr lvl="2" algn="just" eaLnBrk="1" hangingPunct="1">
              <a:spcBef>
                <a:spcPct val="0"/>
              </a:spcBef>
              <a:spcAft>
                <a:spcPts val="1000"/>
              </a:spcAft>
            </a:pPr>
            <a:r>
              <a:rPr lang="zh-CN" altLang="en-US" b="1" dirty="0">
                <a:latin typeface="Times New Roman" panose="02020603050405020304" pitchFamily="18" charset="0"/>
                <a:ea typeface="等线" panose="02010600030101010101" pitchFamily="2" charset="-122"/>
              </a:rPr>
              <a:t>稀疏矩阵所有非</a:t>
            </a:r>
            <a:r>
              <a:rPr lang="en-US" altLang="zh-CN" b="1" dirty="0">
                <a:latin typeface="Times New Roman" panose="02020603050405020304" pitchFamily="18" charset="0"/>
                <a:ea typeface="等线" panose="02010600030101010101" pitchFamily="2" charset="-122"/>
              </a:rPr>
              <a:t>0</a:t>
            </a:r>
            <a:r>
              <a:rPr lang="zh-CN" altLang="en-US" b="1" dirty="0">
                <a:latin typeface="Times New Roman" panose="02020603050405020304" pitchFamily="18" charset="0"/>
                <a:ea typeface="等线" panose="02010600030101010101" pitchFamily="2" charset="-122"/>
              </a:rPr>
              <a:t>元的三元组构成一个线性表</a:t>
            </a:r>
            <a:endParaRPr lang="en-US" altLang="zh-CN" b="1" dirty="0">
              <a:latin typeface="Times New Roman" panose="02020603050405020304" pitchFamily="18" charset="0"/>
              <a:ea typeface="等线" panose="02010600030101010101" pitchFamily="2" charset="-122"/>
            </a:endParaRPr>
          </a:p>
          <a:p>
            <a:pPr lvl="2" algn="just" eaLnBrk="1" hangingPunct="1">
              <a:spcBef>
                <a:spcPct val="0"/>
              </a:spcBef>
              <a:spcAft>
                <a:spcPts val="1000"/>
              </a:spcAft>
            </a:pPr>
            <a:r>
              <a:rPr lang="zh-CN" altLang="en-US" b="1" dirty="0">
                <a:latin typeface="Times New Roman" panose="02020603050405020304" pitchFamily="18" charset="0"/>
                <a:ea typeface="等线" panose="02010600030101010101" pitchFamily="2" charset="-122"/>
              </a:rPr>
              <a:t>稀疏矩阵由所有非</a:t>
            </a:r>
            <a:r>
              <a:rPr lang="en-US" altLang="zh-CN" b="1" dirty="0">
                <a:latin typeface="Times New Roman" panose="02020603050405020304" pitchFamily="18" charset="0"/>
                <a:ea typeface="等线" panose="02010600030101010101" pitchFamily="2" charset="-122"/>
              </a:rPr>
              <a:t>0</a:t>
            </a:r>
            <a:r>
              <a:rPr lang="zh-CN" altLang="en-US" b="1" dirty="0">
                <a:latin typeface="Times New Roman" panose="02020603050405020304" pitchFamily="18" charset="0"/>
                <a:ea typeface="等线" panose="02010600030101010101" pitchFamily="2" charset="-122"/>
              </a:rPr>
              <a:t>元的三元组表、矩阵的行数及列数唯一确定</a:t>
            </a:r>
            <a:endParaRPr lang="zh-CN" altLang="en-US" b="1" dirty="0">
              <a:latin typeface="Times New Roman" panose="02020603050405020304" pitchFamily="18" charset="0"/>
              <a:ea typeface="等线" panose="02010600030101010101" pitchFamily="2" charset="-122"/>
            </a:endParaRPr>
          </a:p>
          <a:p>
            <a:pPr lvl="1" algn="just" eaLnBrk="1" hangingPunct="1">
              <a:spcBef>
                <a:spcPct val="0"/>
              </a:spcBef>
              <a:spcAft>
                <a:spcPts val="1000"/>
              </a:spcAft>
            </a:pPr>
            <a:endParaRPr lang="en-US" altLang="zh-CN" sz="2400" b="1" dirty="0">
              <a:latin typeface="Times New Roman" panose="02020603050405020304" pitchFamily="18" charset="0"/>
              <a:ea typeface="等线"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a:xfrm>
            <a:off x="250825" y="333375"/>
            <a:ext cx="7543800" cy="723900"/>
          </a:xfrm>
        </p:spPr>
        <p:txBody>
          <a:bodyPr vert="horz" wrap="square" lIns="91440" tIns="45720" rIns="91440" bIns="45720" anchor="ctr" anchorCtr="0"/>
          <a:p>
            <a:pPr eaLnBrk="1" hangingPunct="1"/>
            <a:r>
              <a:rPr lang="zh-CN" altLang="en-US" dirty="0">
                <a:ea typeface="等线" panose="02010600030101010101" pitchFamily="2" charset="-122"/>
              </a:rPr>
              <a:t>三元组顺序表的</a:t>
            </a:r>
            <a:r>
              <a:rPr lang="en-US" altLang="zh-CN" dirty="0">
                <a:ea typeface="等线" panose="02010600030101010101" pitchFamily="2" charset="-122"/>
              </a:rPr>
              <a:t>C</a:t>
            </a:r>
            <a:r>
              <a:rPr lang="zh-CN" altLang="en-US" dirty="0">
                <a:ea typeface="等线" panose="02010600030101010101" pitchFamily="2" charset="-122"/>
              </a:rPr>
              <a:t>语言描述</a:t>
            </a:r>
            <a:endParaRPr lang="zh-CN" altLang="en-US" dirty="0">
              <a:ea typeface="等线" panose="02010600030101010101" pitchFamily="2" charset="-122"/>
            </a:endParaRPr>
          </a:p>
        </p:txBody>
      </p:sp>
      <p:sp>
        <p:nvSpPr>
          <p:cNvPr id="73731" name="Rectangle 13"/>
          <p:cNvSpPr/>
          <p:nvPr/>
        </p:nvSpPr>
        <p:spPr>
          <a:xfrm>
            <a:off x="971550" y="1125538"/>
            <a:ext cx="5040313" cy="2387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80000"/>
              </a:lnSpc>
              <a:spcBef>
                <a:spcPct val="50000"/>
              </a:spcBef>
              <a:buClr>
                <a:schemeClr val="tx2"/>
              </a:buClr>
              <a:buSzPct val="70000"/>
              <a:buFont typeface="Wingdings" panose="05000000000000000000" pitchFamily="2" charset="2"/>
              <a:buChar char="l"/>
            </a:pPr>
            <a:r>
              <a:rPr lang="zh-CN" altLang="en-US" sz="2400" b="1" dirty="0">
                <a:solidFill>
                  <a:srgbClr val="0A0A0E"/>
                </a:solidFill>
                <a:latin typeface="Arial" panose="020B0604020202020204" pitchFamily="34" charset="0"/>
                <a:ea typeface="等线" panose="02010600030101010101" pitchFamily="2" charset="-122"/>
              </a:rPr>
              <a:t>非</a:t>
            </a:r>
            <a:r>
              <a:rPr lang="en-US" altLang="zh-CN" sz="2400" b="1" dirty="0">
                <a:solidFill>
                  <a:srgbClr val="0A0A0E"/>
                </a:solidFill>
                <a:latin typeface="Arial" panose="020B0604020202020204" pitchFamily="34" charset="0"/>
                <a:ea typeface="等线" panose="02010600030101010101" pitchFamily="2" charset="-122"/>
              </a:rPr>
              <a:t>0</a:t>
            </a:r>
            <a:r>
              <a:rPr lang="zh-CN" altLang="en-US" sz="2400" b="1" dirty="0">
                <a:solidFill>
                  <a:srgbClr val="0A0A0E"/>
                </a:solidFill>
                <a:latin typeface="Arial" panose="020B0604020202020204" pitchFamily="34" charset="0"/>
                <a:ea typeface="等线" panose="02010600030101010101" pitchFamily="2" charset="-122"/>
              </a:rPr>
              <a:t>元三元组的</a:t>
            </a:r>
            <a:r>
              <a:rPr lang="en-US" altLang="zh-CN" sz="2400" b="1" dirty="0">
                <a:solidFill>
                  <a:srgbClr val="0A0A0E"/>
                </a:solidFill>
                <a:latin typeface="Arial" panose="020B0604020202020204" pitchFamily="34" charset="0"/>
                <a:ea typeface="等线" panose="02010600030101010101" pitchFamily="2" charset="-122"/>
              </a:rPr>
              <a:t>C</a:t>
            </a:r>
            <a:r>
              <a:rPr lang="zh-CN" altLang="en-US" sz="2400" b="1" dirty="0">
                <a:solidFill>
                  <a:srgbClr val="0A0A0E"/>
                </a:solidFill>
                <a:latin typeface="Arial" panose="020B0604020202020204" pitchFamily="34" charset="0"/>
                <a:ea typeface="等线" panose="02010600030101010101" pitchFamily="2" charset="-122"/>
              </a:rPr>
              <a:t>语言描述</a:t>
            </a:r>
            <a:endParaRPr lang="zh-CN" altLang="en-US" sz="2400" b="1" dirty="0">
              <a:solidFill>
                <a:srgbClr val="0A0A0E"/>
              </a:solidFill>
              <a:latin typeface="Arial" panose="020B0604020202020204" pitchFamily="34" charset="0"/>
              <a:ea typeface="等线" panose="02010600030101010101" pitchFamily="2" charset="-122"/>
            </a:endParaRPr>
          </a:p>
          <a:p>
            <a:pPr marL="0" lvl="0" indent="0" eaLnBrk="1" hangingPunct="1">
              <a:lnSpc>
                <a:spcPct val="80000"/>
              </a:lnSpc>
              <a:spcBef>
                <a:spcPct val="50000"/>
              </a:spcBef>
              <a:buClr>
                <a:schemeClr val="tx2"/>
              </a:buClr>
              <a:buSzPct val="70000"/>
              <a:buFont typeface="Wingdings" panose="05000000000000000000" pitchFamily="2" charset="2"/>
              <a:buNone/>
            </a:pPr>
            <a:r>
              <a:rPr lang="zh-CN" altLang="en-US" sz="2800" b="1" dirty="0">
                <a:solidFill>
                  <a:srgbClr val="0A0A0E"/>
                </a:solidFill>
                <a:latin typeface="Times New Roman" panose="02020603050405020304" pitchFamily="18" charset="0"/>
                <a:ea typeface="等线" panose="02010600030101010101" pitchFamily="2" charset="-122"/>
              </a:rPr>
              <a:t>  </a:t>
            </a:r>
            <a:r>
              <a:rPr lang="en-US" altLang="zh-CN" sz="2800" b="1" dirty="0">
                <a:solidFill>
                  <a:srgbClr val="0A0A0E"/>
                </a:solidFill>
                <a:latin typeface="Times New Roman" panose="02020603050405020304" pitchFamily="18" charset="0"/>
                <a:ea typeface="等线" panose="02010600030101010101" pitchFamily="2" charset="-122"/>
              </a:rPr>
              <a:t>typedef struct {</a:t>
            </a:r>
            <a:endParaRPr lang="en-US" altLang="zh-CN" sz="2800" b="1" dirty="0">
              <a:solidFill>
                <a:srgbClr val="0A0A0E"/>
              </a:solidFill>
              <a:latin typeface="Times New Roman" panose="02020603050405020304" pitchFamily="18" charset="0"/>
              <a:ea typeface="等线" panose="02010600030101010101" pitchFamily="2" charset="-122"/>
            </a:endParaRPr>
          </a:p>
          <a:p>
            <a:pPr marL="190500" lvl="1" indent="0" eaLnBrk="1" hangingPunct="1">
              <a:lnSpc>
                <a:spcPct val="80000"/>
              </a:lnSpc>
              <a:spcBef>
                <a:spcPct val="50000"/>
              </a:spcBef>
              <a:buClr>
                <a:schemeClr val="accent2"/>
              </a:buClr>
              <a:buSzPct val="7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int i,j;</a:t>
            </a:r>
            <a:endParaRPr lang="en-US" altLang="zh-CN" sz="2400" b="1" dirty="0">
              <a:solidFill>
                <a:srgbClr val="0A0A0E"/>
              </a:solidFill>
              <a:latin typeface="Times New Roman" panose="02020603050405020304" pitchFamily="18" charset="0"/>
              <a:ea typeface="等线" panose="02010600030101010101" pitchFamily="2" charset="-122"/>
            </a:endParaRPr>
          </a:p>
          <a:p>
            <a:pPr marL="190500" lvl="1" indent="0" eaLnBrk="1" hangingPunct="1">
              <a:lnSpc>
                <a:spcPct val="80000"/>
              </a:lnSpc>
              <a:spcBef>
                <a:spcPct val="50000"/>
              </a:spcBef>
              <a:buClr>
                <a:schemeClr val="accent2"/>
              </a:buClr>
              <a:buSzPct val="7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ElemType e;</a:t>
            </a:r>
            <a:endParaRPr lang="en-US" altLang="zh-CN" sz="2400" b="1" dirty="0">
              <a:solidFill>
                <a:srgbClr val="0A0A0E"/>
              </a:solidFill>
              <a:latin typeface="Times New Roman" panose="02020603050405020304" pitchFamily="18" charset="0"/>
              <a:ea typeface="等线" panose="02010600030101010101" pitchFamily="2" charset="-122"/>
            </a:endParaRPr>
          </a:p>
          <a:p>
            <a:pPr marL="190500" lvl="1" indent="0" eaLnBrk="1" hangingPunct="1">
              <a:lnSpc>
                <a:spcPct val="80000"/>
              </a:lnSpc>
              <a:spcBef>
                <a:spcPct val="50000"/>
              </a:spcBef>
              <a:buClr>
                <a:schemeClr val="accent2"/>
              </a:buClr>
              <a:buSzPct val="7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}Triple</a:t>
            </a:r>
            <a:r>
              <a:rPr lang="zh-CN" altLang="en-US" sz="2400" b="1" dirty="0">
                <a:solidFill>
                  <a:srgbClr val="0A0A0E"/>
                </a:solidFill>
                <a:latin typeface="Times New Roman" panose="02020603050405020304" pitchFamily="18" charset="0"/>
                <a:ea typeface="等线" panose="02010600030101010101" pitchFamily="2" charset="-122"/>
              </a:rPr>
              <a:t>；</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24590" name="Rectangle 14"/>
          <p:cNvSpPr/>
          <p:nvPr/>
        </p:nvSpPr>
        <p:spPr>
          <a:xfrm>
            <a:off x="971550" y="3581400"/>
            <a:ext cx="7100888" cy="27892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80000"/>
              </a:lnSpc>
              <a:spcBef>
                <a:spcPct val="50000"/>
              </a:spcBef>
              <a:buClr>
                <a:schemeClr val="tx2"/>
              </a:buClr>
              <a:buSzPct val="70000"/>
              <a:buFont typeface="Wingdings" panose="05000000000000000000" pitchFamily="2" charset="2"/>
              <a:buChar char="l"/>
            </a:pPr>
            <a:r>
              <a:rPr lang="zh-CN" altLang="en-US" sz="2400" b="1" dirty="0">
                <a:solidFill>
                  <a:srgbClr val="0A0A0E"/>
                </a:solidFill>
                <a:latin typeface="Arial" panose="020B0604020202020204" pitchFamily="34" charset="0"/>
                <a:ea typeface="等线" panose="02010600030101010101" pitchFamily="2" charset="-122"/>
              </a:rPr>
              <a:t>稀疏矩阵非</a:t>
            </a:r>
            <a:r>
              <a:rPr lang="en-US" altLang="zh-CN" sz="2400" b="1" dirty="0">
                <a:solidFill>
                  <a:srgbClr val="0A0A0E"/>
                </a:solidFill>
                <a:latin typeface="Arial" panose="020B0604020202020204" pitchFamily="34" charset="0"/>
                <a:ea typeface="等线" panose="02010600030101010101" pitchFamily="2" charset="-122"/>
              </a:rPr>
              <a:t>0</a:t>
            </a:r>
            <a:r>
              <a:rPr lang="zh-CN" altLang="en-US" sz="2400" b="1" dirty="0">
                <a:solidFill>
                  <a:srgbClr val="0A0A0E"/>
                </a:solidFill>
                <a:latin typeface="Arial" panose="020B0604020202020204" pitchFamily="34" charset="0"/>
                <a:ea typeface="等线" panose="02010600030101010101" pitchFamily="2" charset="-122"/>
              </a:rPr>
              <a:t>元三元组顺序表的</a:t>
            </a:r>
            <a:r>
              <a:rPr lang="en-US" altLang="zh-CN" sz="2400" b="1" dirty="0">
                <a:solidFill>
                  <a:srgbClr val="0A0A0E"/>
                </a:solidFill>
                <a:latin typeface="Arial" panose="020B0604020202020204" pitchFamily="34" charset="0"/>
                <a:ea typeface="等线" panose="02010600030101010101" pitchFamily="2" charset="-122"/>
              </a:rPr>
              <a:t>C</a:t>
            </a:r>
            <a:r>
              <a:rPr lang="zh-CN" altLang="en-US" sz="2400" b="1" dirty="0">
                <a:solidFill>
                  <a:srgbClr val="0A0A0E"/>
                </a:solidFill>
                <a:latin typeface="Arial" panose="020B0604020202020204" pitchFamily="34" charset="0"/>
                <a:ea typeface="等线" panose="02010600030101010101" pitchFamily="2" charset="-122"/>
              </a:rPr>
              <a:t>语言描述</a:t>
            </a:r>
            <a:endParaRPr lang="zh-CN" altLang="en-US" sz="2800" b="1" dirty="0">
              <a:solidFill>
                <a:srgbClr val="0A0A0E"/>
              </a:solidFill>
              <a:latin typeface="Times New Roman" panose="02020603050405020304" pitchFamily="18" charset="0"/>
              <a:ea typeface="等线" panose="02010600030101010101" pitchFamily="2" charset="-122"/>
            </a:endParaRPr>
          </a:p>
          <a:p>
            <a:pPr marL="457200" lvl="1" indent="0" eaLnBrk="1" hangingPunct="1">
              <a:lnSpc>
                <a:spcPct val="80000"/>
              </a:lnSpc>
              <a:spcBef>
                <a:spcPct val="50000"/>
              </a:spcBef>
              <a:buClr>
                <a:schemeClr val="accent2"/>
              </a:buClr>
              <a:buSzPct val="7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#define MAXSIZE 1250 </a:t>
            </a:r>
            <a:endParaRPr lang="en-US" altLang="zh-CN" sz="2400" b="1" dirty="0">
              <a:solidFill>
                <a:srgbClr val="0A0A0E"/>
              </a:solidFill>
              <a:latin typeface="Times New Roman" panose="02020603050405020304" pitchFamily="18" charset="0"/>
              <a:ea typeface="等线" panose="02010600030101010101" pitchFamily="2" charset="-122"/>
            </a:endParaRPr>
          </a:p>
          <a:p>
            <a:pPr marL="457200" lvl="1" indent="0" eaLnBrk="1" hangingPunct="1">
              <a:lnSpc>
                <a:spcPct val="80000"/>
              </a:lnSpc>
              <a:spcBef>
                <a:spcPct val="50000"/>
              </a:spcBef>
              <a:buClr>
                <a:schemeClr val="accent2"/>
              </a:buClr>
              <a:buSzPct val="7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typedef struct{</a:t>
            </a:r>
            <a:endParaRPr lang="en-US" altLang="zh-CN" sz="2400" b="1" dirty="0">
              <a:solidFill>
                <a:srgbClr val="0A0A0E"/>
              </a:solidFill>
              <a:latin typeface="Times New Roman" panose="02020603050405020304" pitchFamily="18" charset="0"/>
              <a:ea typeface="等线" panose="02010600030101010101" pitchFamily="2" charset="-122"/>
            </a:endParaRPr>
          </a:p>
          <a:p>
            <a:pPr marL="457200" lvl="1" indent="0" eaLnBrk="1" hangingPunct="1">
              <a:lnSpc>
                <a:spcPct val="80000"/>
              </a:lnSpc>
              <a:spcBef>
                <a:spcPct val="50000"/>
              </a:spcBef>
              <a:buClr>
                <a:schemeClr val="accent2"/>
              </a:buClr>
              <a:buSzPct val="7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Triple data[MAXSIZE+1];  //data[0]</a:t>
            </a:r>
            <a:r>
              <a:rPr lang="zh-CN" altLang="en-US" sz="2400" b="1" dirty="0">
                <a:solidFill>
                  <a:srgbClr val="0A0A0E"/>
                </a:solidFill>
                <a:latin typeface="Times New Roman" panose="02020603050405020304" pitchFamily="18" charset="0"/>
                <a:ea typeface="等线" panose="02010600030101010101" pitchFamily="2" charset="-122"/>
              </a:rPr>
              <a:t>未用</a:t>
            </a:r>
            <a:endParaRPr lang="en-US" altLang="zh-CN" sz="2400" b="1" dirty="0">
              <a:solidFill>
                <a:srgbClr val="0A0A0E"/>
              </a:solidFill>
              <a:latin typeface="Times New Roman" panose="02020603050405020304" pitchFamily="18" charset="0"/>
              <a:ea typeface="等线" panose="02010600030101010101" pitchFamily="2" charset="-122"/>
            </a:endParaRPr>
          </a:p>
          <a:p>
            <a:pPr marL="457200" lvl="1" indent="0" eaLnBrk="1" hangingPunct="1">
              <a:lnSpc>
                <a:spcPct val="80000"/>
              </a:lnSpc>
              <a:spcBef>
                <a:spcPct val="50000"/>
              </a:spcBef>
              <a:buClr>
                <a:schemeClr val="accent2"/>
              </a:buClr>
              <a:buSzPct val="7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int mu,nu,tu;</a:t>
            </a:r>
            <a:endParaRPr lang="en-US" altLang="zh-CN" sz="2400" b="1" dirty="0">
              <a:solidFill>
                <a:srgbClr val="0A0A0E"/>
              </a:solidFill>
              <a:latin typeface="Times New Roman" panose="02020603050405020304" pitchFamily="18" charset="0"/>
              <a:ea typeface="等线" panose="02010600030101010101" pitchFamily="2" charset="-122"/>
            </a:endParaRPr>
          </a:p>
          <a:p>
            <a:pPr marL="457200" lvl="1" indent="0" eaLnBrk="1" hangingPunct="1">
              <a:lnSpc>
                <a:spcPct val="80000"/>
              </a:lnSpc>
              <a:spcBef>
                <a:spcPct val="50000"/>
              </a:spcBef>
              <a:buClr>
                <a:schemeClr val="accent2"/>
              </a:buClr>
              <a:buSzPct val="7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}TSMatrix</a:t>
            </a:r>
            <a:r>
              <a:rPr lang="zh-CN" altLang="en-US" sz="2400" b="1" dirty="0">
                <a:solidFill>
                  <a:srgbClr val="0A0A0E"/>
                </a:solidFill>
                <a:latin typeface="Times New Roman" panose="02020603050405020304" pitchFamily="18" charset="0"/>
                <a:ea typeface="等线" panose="02010600030101010101" pitchFamily="2" charset="-122"/>
              </a:rPr>
              <a:t>；</a:t>
            </a:r>
            <a:endParaRPr lang="en-US" altLang="zh-CN" sz="2400" b="1" dirty="0">
              <a:solidFill>
                <a:srgbClr val="0A0A0E"/>
              </a:solidFill>
              <a:latin typeface="Times New Roman" panose="02020603050405020304" pitchFamily="18"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37"/>
          <p:cNvSpPr>
            <a:spLocks noGrp="1"/>
          </p:cNvSpPr>
          <p:nvPr>
            <p:ph type="title"/>
          </p:nvPr>
        </p:nvSpPr>
        <p:spPr/>
        <p:txBody>
          <a:bodyPr vert="horz" wrap="square" lIns="91440" tIns="45720" rIns="91440" bIns="45720" anchor="ctr" anchorCtr="0"/>
          <a:p>
            <a:pPr eaLnBrk="1" hangingPunct="1"/>
            <a:r>
              <a:rPr lang="zh-CN" altLang="en-US" sz="2800" dirty="0">
                <a:ea typeface="等线" panose="02010600030101010101" pitchFamily="2" charset="-122"/>
              </a:rPr>
              <a:t>三元组顺序表举例</a:t>
            </a:r>
            <a:endParaRPr lang="zh-CN" altLang="en-US" sz="2800" dirty="0">
              <a:ea typeface="等线" panose="02010600030101010101" pitchFamily="2" charset="-122"/>
            </a:endParaRPr>
          </a:p>
        </p:txBody>
      </p:sp>
      <p:grpSp>
        <p:nvGrpSpPr>
          <p:cNvPr id="2" name="Group 43"/>
          <p:cNvGrpSpPr/>
          <p:nvPr/>
        </p:nvGrpSpPr>
        <p:grpSpPr>
          <a:xfrm>
            <a:off x="5638800" y="2589213"/>
            <a:ext cx="1905000" cy="473075"/>
            <a:chOff x="1056" y="1248"/>
            <a:chExt cx="1200" cy="298"/>
          </a:xfrm>
        </p:grpSpPr>
        <p:sp>
          <p:nvSpPr>
            <p:cNvPr id="74807" name="Rectangle 4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808" name="Text Box 45"/>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4809" name="Rectangle 4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810" name="Rectangle 4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3" name="Group 48"/>
          <p:cNvGrpSpPr/>
          <p:nvPr/>
        </p:nvGrpSpPr>
        <p:grpSpPr>
          <a:xfrm>
            <a:off x="5638800" y="3046413"/>
            <a:ext cx="1905000" cy="473075"/>
            <a:chOff x="1056" y="1248"/>
            <a:chExt cx="1200" cy="298"/>
          </a:xfrm>
        </p:grpSpPr>
        <p:sp>
          <p:nvSpPr>
            <p:cNvPr id="74803" name="Rectangle 4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804" name="Text Box 50"/>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2</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4805" name="Rectangle 5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806" name="Rectangle 5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9</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4" name="Group 53"/>
          <p:cNvGrpSpPr/>
          <p:nvPr/>
        </p:nvGrpSpPr>
        <p:grpSpPr>
          <a:xfrm>
            <a:off x="5638800" y="3503613"/>
            <a:ext cx="1905000" cy="473075"/>
            <a:chOff x="1056" y="1248"/>
            <a:chExt cx="1200" cy="298"/>
          </a:xfrm>
        </p:grpSpPr>
        <p:sp>
          <p:nvSpPr>
            <p:cNvPr id="74799" name="Rectangle 5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800" name="Text Box 55"/>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3</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4801" name="Rectangle 5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802" name="Rectangle 5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5" name="Group 58"/>
          <p:cNvGrpSpPr/>
          <p:nvPr/>
        </p:nvGrpSpPr>
        <p:grpSpPr>
          <a:xfrm>
            <a:off x="5638800" y="3960813"/>
            <a:ext cx="1905000" cy="473075"/>
            <a:chOff x="1056" y="1248"/>
            <a:chExt cx="1200" cy="298"/>
          </a:xfrm>
        </p:grpSpPr>
        <p:sp>
          <p:nvSpPr>
            <p:cNvPr id="74795" name="Rectangle 5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796" name="Text Box 60"/>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4</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4797" name="Rectangle 6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798" name="Rectangle 6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6" name="Group 63"/>
          <p:cNvGrpSpPr/>
          <p:nvPr/>
        </p:nvGrpSpPr>
        <p:grpSpPr>
          <a:xfrm>
            <a:off x="5638800" y="4418013"/>
            <a:ext cx="1905000" cy="473075"/>
            <a:chOff x="1056" y="1248"/>
            <a:chExt cx="1200" cy="298"/>
          </a:xfrm>
        </p:grpSpPr>
        <p:sp>
          <p:nvSpPr>
            <p:cNvPr id="74791" name="Rectangle 6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792" name="Text Box 65"/>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5</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4793" name="Rectangle 6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794" name="Rectangle 6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 name="Group 68"/>
          <p:cNvGrpSpPr/>
          <p:nvPr/>
        </p:nvGrpSpPr>
        <p:grpSpPr>
          <a:xfrm>
            <a:off x="5638800" y="4875213"/>
            <a:ext cx="1905000" cy="473075"/>
            <a:chOff x="1056" y="1248"/>
            <a:chExt cx="1200" cy="298"/>
          </a:xfrm>
        </p:grpSpPr>
        <p:sp>
          <p:nvSpPr>
            <p:cNvPr id="74787" name="Rectangle 6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5</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788" name="Text Box 70"/>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6</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4789" name="Rectangle 7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790" name="Rectangle 7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18</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8" name="Group 73"/>
          <p:cNvGrpSpPr/>
          <p:nvPr/>
        </p:nvGrpSpPr>
        <p:grpSpPr>
          <a:xfrm>
            <a:off x="5638800" y="5332413"/>
            <a:ext cx="1905000" cy="473075"/>
            <a:chOff x="1056" y="1248"/>
            <a:chExt cx="1200" cy="298"/>
          </a:xfrm>
        </p:grpSpPr>
        <p:sp>
          <p:nvSpPr>
            <p:cNvPr id="74783" name="Rectangle 7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784" name="Text Box 75"/>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7</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4785" name="Rectangle 7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786" name="Rectangle 7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15</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9" name="Group 78"/>
          <p:cNvGrpSpPr/>
          <p:nvPr/>
        </p:nvGrpSpPr>
        <p:grpSpPr>
          <a:xfrm>
            <a:off x="5638800" y="5789613"/>
            <a:ext cx="1905000" cy="473075"/>
            <a:chOff x="1056" y="1248"/>
            <a:chExt cx="1200" cy="298"/>
          </a:xfrm>
        </p:grpSpPr>
        <p:sp>
          <p:nvSpPr>
            <p:cNvPr id="74779" name="Rectangle 7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780" name="Text Box 80"/>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8</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4781" name="Rectangle 8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782" name="Rectangle 8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-7</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10" name="Group 83"/>
          <p:cNvGrpSpPr/>
          <p:nvPr/>
        </p:nvGrpSpPr>
        <p:grpSpPr>
          <a:xfrm>
            <a:off x="5638800" y="2132013"/>
            <a:ext cx="1905000" cy="473075"/>
            <a:chOff x="1056" y="1248"/>
            <a:chExt cx="1200" cy="298"/>
          </a:xfrm>
        </p:grpSpPr>
        <p:sp>
          <p:nvSpPr>
            <p:cNvPr id="74775" name="Rectangle 8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sp>
          <p:nvSpPr>
            <p:cNvPr id="74776" name="Text Box 85"/>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0</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4777" name="Rectangle 8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sp>
          <p:nvSpPr>
            <p:cNvPr id="74778" name="Rectangle 8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grpSp>
      <p:grpSp>
        <p:nvGrpSpPr>
          <p:cNvPr id="11" name="Group 101"/>
          <p:cNvGrpSpPr/>
          <p:nvPr/>
        </p:nvGrpSpPr>
        <p:grpSpPr>
          <a:xfrm>
            <a:off x="5943600" y="1674813"/>
            <a:ext cx="1600200" cy="457200"/>
            <a:chOff x="3744" y="1296"/>
            <a:chExt cx="1008" cy="288"/>
          </a:xfrm>
        </p:grpSpPr>
        <p:sp>
          <p:nvSpPr>
            <p:cNvPr id="74772" name="Rectangle 89"/>
            <p:cNvSpPr/>
            <p:nvPr/>
          </p:nvSpPr>
          <p:spPr>
            <a:xfrm>
              <a:off x="3744"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baseline="-25000" dirty="0">
                  <a:solidFill>
                    <a:srgbClr val="0A0A0E"/>
                  </a:solidFill>
                  <a:latin typeface="Times New Roman" panose="02020603050405020304" pitchFamily="18" charset="0"/>
                  <a:ea typeface="等线" panose="02010600030101010101" pitchFamily="2" charset="-122"/>
                </a:rPr>
                <a:t>i</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773" name="Rectangle 91"/>
            <p:cNvSpPr/>
            <p:nvPr/>
          </p:nvSpPr>
          <p:spPr>
            <a:xfrm>
              <a:off x="4080"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baseline="-25000" dirty="0">
                  <a:solidFill>
                    <a:srgbClr val="0A0A0E"/>
                  </a:solidFill>
                  <a:latin typeface="Times New Roman" panose="02020603050405020304" pitchFamily="18" charset="0"/>
                  <a:ea typeface="等线" panose="02010600030101010101" pitchFamily="2" charset="-122"/>
                </a:rPr>
                <a:t>j</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4774" name="Rectangle 92"/>
            <p:cNvSpPr/>
            <p:nvPr/>
          </p:nvSpPr>
          <p:spPr>
            <a:xfrm>
              <a:off x="4416"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baseline="-25000" dirty="0">
                  <a:solidFill>
                    <a:srgbClr val="0A0A0E"/>
                  </a:solidFill>
                  <a:latin typeface="Times New Roman" panose="02020603050405020304" pitchFamily="18" charset="0"/>
                  <a:ea typeface="等线" panose="02010600030101010101" pitchFamily="2" charset="-122"/>
                </a:rPr>
                <a:t>e</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12" name="Group 100"/>
          <p:cNvGrpSpPr/>
          <p:nvPr/>
        </p:nvGrpSpPr>
        <p:grpSpPr bwMode="auto">
          <a:xfrm>
            <a:off x="4783138" y="1268760"/>
            <a:ext cx="3376612" cy="812800"/>
            <a:chOff x="3013" y="1040"/>
            <a:chExt cx="2127" cy="512"/>
          </a:xfrm>
          <a:solidFill>
            <a:schemeClr val="accent5">
              <a:lumMod val="40000"/>
              <a:lumOff val="60000"/>
            </a:schemeClr>
          </a:solidFill>
        </p:grpSpPr>
        <p:sp>
          <p:nvSpPr>
            <p:cNvPr id="28692" name="Text Box 94"/>
            <p:cNvSpPr txBox="1">
              <a:spLocks noChangeArrowheads="1"/>
            </p:cNvSpPr>
            <p:nvPr/>
          </p:nvSpPr>
          <p:spPr bwMode="auto">
            <a:xfrm>
              <a:off x="3013" y="1296"/>
              <a:ext cx="720" cy="256"/>
            </a:xfrm>
            <a:prstGeom prst="rect">
              <a:avLst/>
            </a:prstGeom>
            <a:grpFill/>
            <a:ln w="9525">
              <a:solidFill>
                <a:srgbClr val="1F1D27"/>
              </a:solidFill>
              <a:miter lim="800000"/>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0A0A0E"/>
                  </a:solidFill>
                  <a:effectLst/>
                  <a:uLnTx/>
                  <a:uFillTx/>
                  <a:latin typeface="Times New Roman" panose="02020603050405020304" pitchFamily="18" charset="0"/>
                  <a:ea typeface="隶书" panose="02010509060101010101" pitchFamily="49" charset="-122"/>
                  <a:cs typeface="+mn-cs"/>
                </a:rPr>
                <a:t>M.data</a:t>
              </a:r>
              <a:endParaRPr kumimoji="1" lang="en-US" altLang="zh-CN" sz="2000" b="1" i="0" u="none" strike="noStrike" kern="1200" cap="none" spc="0" normalizeH="0" baseline="0" noProof="0">
                <a:ln>
                  <a:noFill/>
                </a:ln>
                <a:solidFill>
                  <a:srgbClr val="0A0A0E"/>
                </a:solidFill>
                <a:effectLst/>
                <a:uLnTx/>
                <a:uFillTx/>
                <a:latin typeface="Times New Roman" panose="02020603050405020304" pitchFamily="18" charset="0"/>
                <a:ea typeface="隶书" panose="02010509060101010101" pitchFamily="49" charset="-122"/>
                <a:cs typeface="+mn-cs"/>
              </a:endParaRPr>
            </a:p>
          </p:txBody>
        </p:sp>
        <p:grpSp>
          <p:nvGrpSpPr>
            <p:cNvPr id="13" name="Group 99"/>
            <p:cNvGrpSpPr/>
            <p:nvPr/>
          </p:nvGrpSpPr>
          <p:grpSpPr bwMode="auto">
            <a:xfrm>
              <a:off x="3013" y="1040"/>
              <a:ext cx="2127" cy="256"/>
              <a:chOff x="3013" y="1040"/>
              <a:chExt cx="2127" cy="256"/>
            </a:xfrm>
            <a:grpFill/>
          </p:grpSpPr>
          <p:sp>
            <p:nvSpPr>
              <p:cNvPr id="28694" name="Text Box 96"/>
              <p:cNvSpPr txBox="1">
                <a:spLocks noChangeArrowheads="1"/>
              </p:cNvSpPr>
              <p:nvPr/>
            </p:nvSpPr>
            <p:spPr bwMode="auto">
              <a:xfrm>
                <a:off x="3013" y="1040"/>
                <a:ext cx="720" cy="256"/>
              </a:xfrm>
              <a:prstGeom prst="rect">
                <a:avLst/>
              </a:prstGeom>
              <a:grpFill/>
              <a:ln w="9525">
                <a:solidFill>
                  <a:srgbClr val="1F1D27"/>
                </a:solidFill>
                <a:miter lim="800000"/>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0A0A0E"/>
                    </a:solidFill>
                    <a:effectLst/>
                    <a:uLnTx/>
                    <a:uFillTx/>
                    <a:latin typeface="Times New Roman" panose="02020603050405020304" pitchFamily="18" charset="0"/>
                    <a:ea typeface="隶书" panose="02010509060101010101" pitchFamily="49" charset="-122"/>
                    <a:cs typeface="+mn-cs"/>
                  </a:rPr>
                  <a:t>M.mu=6</a:t>
                </a:r>
                <a:endParaRPr kumimoji="1" lang="en-US" altLang="zh-CN" sz="2000" b="1" i="0" u="none" strike="noStrike" kern="1200" cap="none" spc="0" normalizeH="0" baseline="0" noProof="0">
                  <a:ln>
                    <a:noFill/>
                  </a:ln>
                  <a:solidFill>
                    <a:srgbClr val="0A0A0E"/>
                  </a:solidFill>
                  <a:effectLst/>
                  <a:uLnTx/>
                  <a:uFillTx/>
                  <a:latin typeface="Times New Roman" panose="02020603050405020304" pitchFamily="18" charset="0"/>
                  <a:ea typeface="隶书" panose="02010509060101010101" pitchFamily="49" charset="-122"/>
                  <a:cs typeface="+mn-cs"/>
                </a:endParaRPr>
              </a:p>
            </p:txBody>
          </p:sp>
          <p:sp>
            <p:nvSpPr>
              <p:cNvPr id="28695" name="Text Box 97"/>
              <p:cNvSpPr txBox="1">
                <a:spLocks noChangeArrowheads="1"/>
              </p:cNvSpPr>
              <p:nvPr/>
            </p:nvSpPr>
            <p:spPr bwMode="auto">
              <a:xfrm>
                <a:off x="3733" y="1040"/>
                <a:ext cx="683" cy="256"/>
              </a:xfrm>
              <a:prstGeom prst="rect">
                <a:avLst/>
              </a:prstGeom>
              <a:grpFill/>
              <a:ln w="9525">
                <a:solidFill>
                  <a:srgbClr val="1F1D27"/>
                </a:solidFill>
                <a:miter lim="800000"/>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0A0A0E"/>
                    </a:solidFill>
                    <a:effectLst/>
                    <a:uLnTx/>
                    <a:uFillTx/>
                    <a:latin typeface="Times New Roman" panose="02020603050405020304" pitchFamily="18" charset="0"/>
                    <a:ea typeface="隶书" panose="02010509060101010101" pitchFamily="49" charset="-122"/>
                    <a:cs typeface="+mn-cs"/>
                  </a:rPr>
                  <a:t>M.nu=7</a:t>
                </a:r>
                <a:endParaRPr kumimoji="1" lang="en-US" altLang="zh-CN" sz="2000" b="1" i="0" u="none" strike="noStrike" kern="1200" cap="none" spc="0" normalizeH="0" baseline="0" noProof="0">
                  <a:ln>
                    <a:noFill/>
                  </a:ln>
                  <a:solidFill>
                    <a:srgbClr val="0A0A0E"/>
                  </a:solidFill>
                  <a:effectLst/>
                  <a:uLnTx/>
                  <a:uFillTx/>
                  <a:latin typeface="Times New Roman" panose="02020603050405020304" pitchFamily="18" charset="0"/>
                  <a:ea typeface="隶书" panose="02010509060101010101" pitchFamily="49" charset="-122"/>
                  <a:cs typeface="+mn-cs"/>
                </a:endParaRPr>
              </a:p>
            </p:txBody>
          </p:sp>
          <p:sp>
            <p:nvSpPr>
              <p:cNvPr id="28696" name="Text Box 98"/>
              <p:cNvSpPr txBox="1">
                <a:spLocks noChangeArrowheads="1"/>
              </p:cNvSpPr>
              <p:nvPr/>
            </p:nvSpPr>
            <p:spPr bwMode="auto">
              <a:xfrm>
                <a:off x="4420" y="1040"/>
                <a:ext cx="720" cy="256"/>
              </a:xfrm>
              <a:prstGeom prst="rect">
                <a:avLst/>
              </a:prstGeom>
              <a:grpFill/>
              <a:ln w="9525">
                <a:solidFill>
                  <a:srgbClr val="1F1D27"/>
                </a:solidFill>
                <a:miter lim="800000"/>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0A0A0E"/>
                    </a:solidFill>
                    <a:effectLst/>
                    <a:uLnTx/>
                    <a:uFillTx/>
                    <a:latin typeface="Times New Roman" panose="02020603050405020304" pitchFamily="18" charset="0"/>
                    <a:ea typeface="隶书" panose="02010509060101010101" pitchFamily="49" charset="-122"/>
                    <a:cs typeface="+mn-cs"/>
                  </a:rPr>
                  <a:t>M.tu=8</a:t>
                </a:r>
                <a:endParaRPr kumimoji="1" lang="en-US" altLang="zh-CN" sz="2000" b="1" i="0" u="none" strike="noStrike" kern="1200" cap="none" spc="0" normalizeH="0" baseline="0" noProof="0">
                  <a:ln>
                    <a:noFill/>
                  </a:ln>
                  <a:solidFill>
                    <a:srgbClr val="0A0A0E"/>
                  </a:solidFill>
                  <a:effectLst/>
                  <a:uLnTx/>
                  <a:uFillTx/>
                  <a:latin typeface="Times New Roman" panose="02020603050405020304" pitchFamily="18" charset="0"/>
                  <a:ea typeface="隶书" panose="02010509060101010101" pitchFamily="49" charset="-122"/>
                  <a:cs typeface="+mn-cs"/>
                </a:endParaRPr>
              </a:p>
            </p:txBody>
          </p:sp>
        </p:grpSp>
      </p:grpSp>
      <p:grpSp>
        <p:nvGrpSpPr>
          <p:cNvPr id="74766" name="Group 104"/>
          <p:cNvGrpSpPr/>
          <p:nvPr/>
        </p:nvGrpSpPr>
        <p:grpSpPr>
          <a:xfrm>
            <a:off x="34925" y="2420938"/>
            <a:ext cx="4006850" cy="3697287"/>
            <a:chOff x="22" y="1525"/>
            <a:chExt cx="2524" cy="2329"/>
          </a:xfrm>
        </p:grpSpPr>
        <p:sp>
          <p:nvSpPr>
            <p:cNvPr id="74767" name="Rectangle 3"/>
            <p:cNvSpPr/>
            <p:nvPr/>
          </p:nvSpPr>
          <p:spPr>
            <a:xfrm>
              <a:off x="814" y="1525"/>
              <a:ext cx="1730" cy="203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0   12  9   0   0   0   0 </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0   0    0   0   0   0   0                </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-3  0   0    0   0  14  0 </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0   0   24  0   0   0   0  </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0   18  0   0   0   0   0            </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15  0   0  –7  0   0   0</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74768" name="Text Box 4"/>
            <p:cNvSpPr txBox="1"/>
            <p:nvPr/>
          </p:nvSpPr>
          <p:spPr>
            <a:xfrm>
              <a:off x="22" y="2219"/>
              <a:ext cx="79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MM</a:t>
              </a:r>
              <a:r>
                <a:rPr lang="en-US" altLang="zh-CN" sz="2400" b="1" baseline="-25000" dirty="0">
                  <a:solidFill>
                    <a:srgbClr val="0A0A0E"/>
                  </a:solidFill>
                  <a:latin typeface="Times New Roman" panose="02020603050405020304" pitchFamily="18" charset="0"/>
                  <a:ea typeface="等线" panose="02010600030101010101" pitchFamily="2" charset="-122"/>
                </a:rPr>
                <a:t>6*7</a:t>
              </a:r>
              <a:r>
                <a:rPr lang="en-US" altLang="zh-CN" sz="2400" b="1" dirty="0">
                  <a:solidFill>
                    <a:srgbClr val="0A0A0E"/>
                  </a:solidFill>
                  <a:latin typeface="Times New Roman" panose="02020603050405020304" pitchFamily="18" charset="0"/>
                  <a:ea typeface="等线" panose="02010600030101010101" pitchFamily="2" charset="-122"/>
                </a:rPr>
                <a:t>=</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74769" name="AutoShape 5"/>
            <p:cNvSpPr/>
            <p:nvPr/>
          </p:nvSpPr>
          <p:spPr>
            <a:xfrm>
              <a:off x="784" y="1708"/>
              <a:ext cx="51" cy="1700"/>
            </a:xfrm>
            <a:prstGeom prst="leftBracket">
              <a:avLst>
                <a:gd name="adj" fmla="val 277777"/>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rgbClr val="0A0A0E"/>
                </a:solidFill>
                <a:latin typeface="Arial" panose="020B0604020202020204" pitchFamily="34" charset="0"/>
                <a:ea typeface="等线" panose="02010600030101010101" pitchFamily="2" charset="-122"/>
              </a:endParaRPr>
            </a:p>
          </p:txBody>
        </p:sp>
        <p:sp>
          <p:nvSpPr>
            <p:cNvPr id="74770" name="Rectangle 35"/>
            <p:cNvSpPr/>
            <p:nvPr/>
          </p:nvSpPr>
          <p:spPr>
            <a:xfrm>
              <a:off x="1082" y="3566"/>
              <a:ext cx="88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rgbClr val="0A0A0E"/>
                  </a:solidFill>
                  <a:latin typeface="Arial" panose="020B0604020202020204" pitchFamily="34" charset="0"/>
                  <a:ea typeface="等线" panose="02010600030101010101" pitchFamily="2" charset="-122"/>
                </a:rPr>
                <a:t>稀疏矩阵</a:t>
              </a:r>
              <a:endParaRPr lang="zh-CN" altLang="en-US" sz="2400" b="1" dirty="0">
                <a:solidFill>
                  <a:srgbClr val="0A0A0E"/>
                </a:solidFill>
                <a:latin typeface="Arial" panose="020B0604020202020204" pitchFamily="34" charset="0"/>
                <a:ea typeface="等线" panose="02010600030101010101" pitchFamily="2" charset="-122"/>
              </a:endParaRPr>
            </a:p>
          </p:txBody>
        </p:sp>
        <p:sp>
          <p:nvSpPr>
            <p:cNvPr id="74771" name="AutoShape 103"/>
            <p:cNvSpPr/>
            <p:nvPr/>
          </p:nvSpPr>
          <p:spPr>
            <a:xfrm>
              <a:off x="2496" y="1680"/>
              <a:ext cx="50" cy="1700"/>
            </a:xfrm>
            <a:prstGeom prst="rightBracket">
              <a:avLst>
                <a:gd name="adj" fmla="val 283333"/>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rgbClr val="0A0A0E"/>
                </a:solidFill>
                <a:latin typeface="Arial" panose="020B0604020202020204" pitchFamily="34" charset="0"/>
                <a:ea typeface="等线"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p:cNvSpPr>
          <p:nvPr>
            <p:ph type="title"/>
          </p:nvPr>
        </p:nvSpPr>
        <p:spPr/>
        <p:txBody>
          <a:bodyPr vert="horz" wrap="square" lIns="91440" tIns="45720" rIns="91440" bIns="45720" anchor="ctr" anchorCtr="0"/>
          <a:p>
            <a:pPr eaLnBrk="1" hangingPunct="1"/>
            <a:r>
              <a:rPr lang="zh-CN" altLang="en-US" sz="2800" dirty="0">
                <a:latin typeface="Times New Roman" panose="02020603050405020304" pitchFamily="18" charset="0"/>
                <a:ea typeface="等线" panose="02010600030101010101" pitchFamily="2" charset="-122"/>
              </a:rPr>
              <a:t>三元组顺序表表示的稀疏矩阵转置</a:t>
            </a:r>
            <a:endParaRPr lang="zh-CN" altLang="en-US" sz="2800" dirty="0">
              <a:latin typeface="Times New Roman" panose="02020603050405020304" pitchFamily="18" charset="0"/>
              <a:ea typeface="等线" panose="02010600030101010101" pitchFamily="2" charset="-122"/>
            </a:endParaRPr>
          </a:p>
        </p:txBody>
      </p:sp>
      <p:sp>
        <p:nvSpPr>
          <p:cNvPr id="75779" name="Rectangle 3"/>
          <p:cNvSpPr>
            <a:spLocks noGrp="1"/>
          </p:cNvSpPr>
          <p:nvPr>
            <p:ph type="body" idx="4294967295"/>
          </p:nvPr>
        </p:nvSpPr>
        <p:spPr>
          <a:xfrm>
            <a:off x="179388" y="1127125"/>
            <a:ext cx="8964612" cy="3886200"/>
          </a:xfrm>
        </p:spPr>
        <p:txBody>
          <a:bodyPr vert="horz" wrap="square" lIns="91440" tIns="45720" rIns="91440" bIns="45720" anchor="t" anchorCtr="0"/>
          <a:p>
            <a:pPr eaLnBrk="1" hangingPunct="1">
              <a:lnSpc>
                <a:spcPct val="90000"/>
              </a:lnSpc>
            </a:pPr>
            <a:r>
              <a:rPr lang="zh-CN" altLang="en-US" sz="2400" b="1" dirty="0">
                <a:latin typeface="Times New Roman" panose="02020603050405020304" pitchFamily="18" charset="0"/>
                <a:ea typeface="等线" panose="02010600030101010101" pitchFamily="2" charset="-122"/>
              </a:rPr>
              <a:t>经典算法</a:t>
            </a:r>
            <a:r>
              <a:rPr lang="en-US" altLang="zh-CN" sz="2400" b="1" dirty="0">
                <a:latin typeface="Times New Roman" panose="02020603050405020304" pitchFamily="18" charset="0"/>
                <a:ea typeface="等线" panose="02010600030101010101" pitchFamily="2" charset="-122"/>
              </a:rPr>
              <a:t>:</a:t>
            </a:r>
            <a:endParaRPr lang="en-US" altLang="zh-CN" sz="2400" b="1" dirty="0">
              <a:latin typeface="Times New Roman" panose="02020603050405020304" pitchFamily="18" charset="0"/>
              <a:ea typeface="等线" panose="02010600030101010101" pitchFamily="2" charset="-122"/>
            </a:endParaRPr>
          </a:p>
          <a:p>
            <a:pPr eaLnBrk="1" hangingPunct="1">
              <a:lnSpc>
                <a:spcPct val="9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T</a:t>
            </a:r>
            <a:r>
              <a:rPr lang="en-US" altLang="zh-CN" sz="2400" b="1" baseline="-25000" dirty="0">
                <a:latin typeface="Times New Roman" panose="02020603050405020304" pitchFamily="18" charset="0"/>
                <a:ea typeface="等线" panose="02010600030101010101" pitchFamily="2" charset="-122"/>
              </a:rPr>
              <a:t>n*m</a:t>
            </a:r>
            <a:r>
              <a:rPr lang="zh-CN" altLang="en-US" sz="2400" b="1" dirty="0">
                <a:latin typeface="Times New Roman" panose="02020603050405020304" pitchFamily="18" charset="0"/>
                <a:ea typeface="等线" panose="02010600030101010101" pitchFamily="2" charset="-122"/>
              </a:rPr>
              <a:t>是</a:t>
            </a:r>
            <a:r>
              <a:rPr lang="en-US" altLang="zh-CN" sz="2400" b="1" dirty="0">
                <a:latin typeface="Times New Roman" panose="02020603050405020304" pitchFamily="18" charset="0"/>
                <a:ea typeface="等线" panose="02010600030101010101" pitchFamily="2" charset="-122"/>
              </a:rPr>
              <a:t>M</a:t>
            </a:r>
            <a:r>
              <a:rPr lang="en-US" altLang="zh-CN" sz="2400" b="1" baseline="-25000" dirty="0">
                <a:latin typeface="Times New Roman" panose="02020603050405020304" pitchFamily="18" charset="0"/>
                <a:ea typeface="等线" panose="02010600030101010101" pitchFamily="2" charset="-122"/>
              </a:rPr>
              <a:t>m*n</a:t>
            </a:r>
            <a:r>
              <a:rPr lang="zh-CN" altLang="en-US" sz="2400" b="1" dirty="0">
                <a:latin typeface="Times New Roman" panose="02020603050405020304" pitchFamily="18" charset="0"/>
                <a:ea typeface="等线" panose="02010600030101010101" pitchFamily="2" charset="-122"/>
              </a:rPr>
              <a:t>转置，则</a:t>
            </a:r>
            <a:r>
              <a:rPr lang="en-US" altLang="zh-CN" sz="2400" b="1" dirty="0">
                <a:latin typeface="Times New Roman" panose="02020603050405020304" pitchFamily="18" charset="0"/>
                <a:ea typeface="等线" panose="02010600030101010101" pitchFamily="2" charset="-122"/>
              </a:rPr>
              <a:t>T[i][j]=M[j][i](1≤i≤n,1≤j≤m)   </a:t>
            </a:r>
            <a:endParaRPr lang="en-US" altLang="zh-CN" sz="2400" b="1" dirty="0">
              <a:latin typeface="Times New Roman" panose="02020603050405020304" pitchFamily="18" charset="0"/>
              <a:ea typeface="等线" panose="02010600030101010101" pitchFamily="2" charset="-122"/>
            </a:endParaRPr>
          </a:p>
          <a:p>
            <a:pPr eaLnBrk="1" hangingPunct="1">
              <a:lnSpc>
                <a:spcPct val="90000"/>
              </a:lnSpc>
              <a:spcBef>
                <a:spcPct val="50000"/>
              </a:spcBef>
              <a:buClr>
                <a:schemeClr val="folHlink"/>
              </a:buClr>
              <a:buSzPct val="60000"/>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a:t>
            </a:r>
            <a:r>
              <a:rPr lang="en-US" altLang="zh-CN" sz="2400" b="1" dirty="0">
                <a:solidFill>
                  <a:srgbClr val="0A0A0E"/>
                </a:solidFill>
                <a:latin typeface="Times New Roman" panose="02020603050405020304" pitchFamily="18" charset="0"/>
                <a:ea typeface="等线" panose="02010600030101010101" pitchFamily="2" charset="-122"/>
              </a:rPr>
              <a:t>for(col=1;col&lt;=nu;++col)</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lnSpc>
                <a:spcPct val="90000"/>
              </a:lnSpc>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for(row=1;row&lt;=mu;++row)</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lnSpc>
                <a:spcPct val="90000"/>
              </a:lnSpc>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T[col][row]=M [row][col]; </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lnSpc>
                <a:spcPct val="90000"/>
              </a:lnSpc>
              <a:spcBef>
                <a:spcPct val="50000"/>
              </a:spcBef>
              <a:buClr>
                <a:schemeClr val="folHlink"/>
              </a:buClr>
              <a:buSzPct val="60000"/>
              <a:buFont typeface="Wingdings" panose="05000000000000000000" pitchFamily="2" charset="2"/>
              <a:buNone/>
            </a:pP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lnSpc>
                <a:spcPct val="90000"/>
              </a:lnSpc>
            </a:pPr>
            <a:r>
              <a:rPr lang="zh-CN" altLang="en-US" sz="2400" b="1" dirty="0">
                <a:latin typeface="Times New Roman" panose="02020603050405020304" pitchFamily="18" charset="0"/>
                <a:ea typeface="等线" panose="02010600030101010101" pitchFamily="2" charset="-122"/>
              </a:rPr>
              <a:t>设</a:t>
            </a:r>
            <a:r>
              <a:rPr lang="en-US" altLang="zh-CN" sz="2400" b="1" dirty="0">
                <a:latin typeface="Times New Roman" panose="02020603050405020304" pitchFamily="18" charset="0"/>
                <a:ea typeface="等线" panose="02010600030101010101" pitchFamily="2" charset="-122"/>
              </a:rPr>
              <a:t>M</a:t>
            </a:r>
            <a:r>
              <a:rPr lang="zh-CN" altLang="en-US" sz="2400" b="1" dirty="0">
                <a:latin typeface="Times New Roman" panose="02020603050405020304" pitchFamily="18" charset="0"/>
                <a:ea typeface="等线" panose="02010600030101010101" pitchFamily="2" charset="-122"/>
              </a:rPr>
              <a:t>是</a:t>
            </a:r>
            <a:r>
              <a:rPr lang="zh-CN" altLang="en-US" sz="2400" b="1" dirty="0">
                <a:solidFill>
                  <a:srgbClr val="FF3300"/>
                </a:solidFill>
                <a:latin typeface="Times New Roman" panose="02020603050405020304" pitchFamily="18" charset="0"/>
                <a:ea typeface="等线" panose="02010600030101010101" pitchFamily="2" charset="-122"/>
              </a:rPr>
              <a:t>三元组顺序表</a:t>
            </a:r>
            <a:r>
              <a:rPr lang="zh-CN" altLang="en-US" sz="2400" b="1" dirty="0">
                <a:latin typeface="Times New Roman" panose="02020603050405020304" pitchFamily="18" charset="0"/>
                <a:ea typeface="等线" panose="02010600030101010101" pitchFamily="2" charset="-122"/>
              </a:rPr>
              <a:t>表示的</a:t>
            </a:r>
            <a:r>
              <a:rPr lang="zh-CN" altLang="en-US" sz="2400" b="1" dirty="0">
                <a:solidFill>
                  <a:srgbClr val="FF3300"/>
                </a:solidFill>
                <a:latin typeface="Times New Roman" panose="02020603050405020304" pitchFamily="18" charset="0"/>
                <a:ea typeface="等线" panose="02010600030101010101" pitchFamily="2" charset="-122"/>
              </a:rPr>
              <a:t>稀疏矩阵</a:t>
            </a:r>
            <a:r>
              <a:rPr lang="zh-CN" altLang="en-US" sz="2400" b="1" dirty="0">
                <a:latin typeface="Times New Roman" panose="02020603050405020304" pitchFamily="18" charset="0"/>
                <a:ea typeface="等线" panose="02010600030101010101" pitchFamily="2" charset="-122"/>
              </a:rPr>
              <a:t>，如何由</a:t>
            </a:r>
            <a:r>
              <a:rPr lang="en-US" altLang="zh-CN" sz="2400" b="1" dirty="0">
                <a:latin typeface="Times New Roman" panose="02020603050405020304" pitchFamily="18" charset="0"/>
                <a:ea typeface="等线" panose="02010600030101010101" pitchFamily="2" charset="-122"/>
              </a:rPr>
              <a:t>M</a:t>
            </a:r>
            <a:r>
              <a:rPr lang="zh-CN" altLang="en-US" sz="2400" b="1" dirty="0">
                <a:latin typeface="Times New Roman" panose="02020603050405020304" pitchFamily="18" charset="0"/>
                <a:ea typeface="等线" panose="02010600030101010101" pitchFamily="2" charset="-122"/>
              </a:rPr>
              <a:t>得到其转置</a:t>
            </a:r>
            <a:r>
              <a:rPr lang="en-US" altLang="zh-CN" sz="2400" b="1" dirty="0">
                <a:latin typeface="Times New Roman" panose="02020603050405020304" pitchFamily="18" charset="0"/>
                <a:ea typeface="等线" panose="02010600030101010101" pitchFamily="2" charset="-122"/>
              </a:rPr>
              <a:t>T</a:t>
            </a:r>
            <a:r>
              <a:rPr lang="zh-CN" altLang="en-US" sz="2400" b="1" dirty="0">
                <a:latin typeface="Times New Roman" panose="02020603050405020304" pitchFamily="18" charset="0"/>
                <a:ea typeface="等线" panose="02010600030101010101" pitchFamily="2" charset="-122"/>
              </a:rPr>
              <a:t>？</a:t>
            </a:r>
            <a:endParaRPr lang="zh-CN" altLang="en-US" sz="2400" b="1" dirty="0">
              <a:latin typeface="Times New Roman" panose="02020603050405020304" pitchFamily="18" charset="0"/>
              <a:ea typeface="等线" panose="02010600030101010101" pitchFamily="2" charset="-122"/>
            </a:endParaRPr>
          </a:p>
          <a:p>
            <a:pPr lvl="1" eaLnBrk="1" hangingPunct="1">
              <a:lnSpc>
                <a:spcPct val="150000"/>
              </a:lnSpc>
            </a:pPr>
            <a:r>
              <a:rPr lang="zh-CN" altLang="en-US" sz="2400" b="1" dirty="0">
                <a:latin typeface="Times New Roman" panose="02020603050405020304" pitchFamily="18" charset="0"/>
                <a:ea typeface="等线" panose="02010600030101010101" pitchFamily="2" charset="-122"/>
              </a:rPr>
              <a:t>将矩阵的行列值</a:t>
            </a:r>
            <a:r>
              <a:rPr lang="en-US" altLang="zh-CN" sz="2400" b="1" dirty="0">
                <a:latin typeface="Times New Roman" panose="02020603050405020304" pitchFamily="18" charset="0"/>
                <a:ea typeface="等线" panose="02010600030101010101" pitchFamily="2" charset="-122"/>
              </a:rPr>
              <a:t>(</a:t>
            </a:r>
            <a:r>
              <a:rPr lang="zh-CN" altLang="en-US" sz="2400" b="1" dirty="0">
                <a:latin typeface="Times New Roman" panose="02020603050405020304" pitchFamily="18" charset="0"/>
                <a:ea typeface="等线" panose="02010600030101010101" pitchFamily="2" charset="-122"/>
              </a:rPr>
              <a:t>即</a:t>
            </a:r>
            <a:r>
              <a:rPr lang="en-US" altLang="zh-CN" sz="2400" b="1" dirty="0">
                <a:latin typeface="Times New Roman" panose="02020603050405020304" pitchFamily="18" charset="0"/>
                <a:ea typeface="等线" panose="02010600030101010101" pitchFamily="2" charset="-122"/>
              </a:rPr>
              <a:t>m</a:t>
            </a:r>
            <a:r>
              <a:rPr lang="zh-CN" altLang="en-US" sz="2400" b="1" dirty="0">
                <a:latin typeface="Times New Roman" panose="02020603050405020304" pitchFamily="18" charset="0"/>
                <a:ea typeface="等线" panose="02010600030101010101" pitchFamily="2" charset="-122"/>
              </a:rPr>
              <a:t>和</a:t>
            </a:r>
            <a:r>
              <a:rPr lang="en-US" altLang="zh-CN" sz="2400" b="1" dirty="0">
                <a:latin typeface="Times New Roman" panose="02020603050405020304" pitchFamily="18" charset="0"/>
                <a:ea typeface="等线" panose="02010600030101010101" pitchFamily="2" charset="-122"/>
              </a:rPr>
              <a:t>n)</a:t>
            </a:r>
            <a:r>
              <a:rPr lang="zh-CN" altLang="en-US" sz="2400" b="1" dirty="0">
                <a:latin typeface="Times New Roman" panose="02020603050405020304" pitchFamily="18" charset="0"/>
                <a:ea typeface="等线" panose="02010600030101010101" pitchFamily="2" charset="-122"/>
              </a:rPr>
              <a:t>相互交换</a:t>
            </a:r>
            <a:endParaRPr lang="zh-CN" altLang="en-US" sz="2400" b="1" dirty="0">
              <a:latin typeface="Times New Roman" panose="02020603050405020304" pitchFamily="18" charset="0"/>
              <a:ea typeface="等线" panose="02010600030101010101" pitchFamily="2" charset="-122"/>
            </a:endParaRPr>
          </a:p>
          <a:p>
            <a:pPr lvl="1" eaLnBrk="1" hangingPunct="1">
              <a:lnSpc>
                <a:spcPct val="150000"/>
              </a:lnSpc>
            </a:pPr>
            <a:r>
              <a:rPr lang="zh-CN" altLang="en-US" sz="2400" b="1" dirty="0">
                <a:latin typeface="Times New Roman" panose="02020603050405020304" pitchFamily="18" charset="0"/>
                <a:ea typeface="等线" panose="02010600030101010101" pitchFamily="2" charset="-122"/>
              </a:rPr>
              <a:t>将每个三元组中的</a:t>
            </a:r>
            <a:r>
              <a:rPr lang="en-US" altLang="zh-CN" sz="2400" b="1" dirty="0">
                <a:latin typeface="Times New Roman" panose="02020603050405020304" pitchFamily="18" charset="0"/>
                <a:ea typeface="等线" panose="02010600030101010101" pitchFamily="2" charset="-122"/>
              </a:rPr>
              <a:t>i</a:t>
            </a:r>
            <a:r>
              <a:rPr lang="zh-CN" altLang="en-US" sz="2400" b="1" dirty="0">
                <a:latin typeface="Times New Roman" panose="02020603050405020304" pitchFamily="18" charset="0"/>
                <a:ea typeface="等线" panose="02010600030101010101" pitchFamily="2" charset="-122"/>
              </a:rPr>
              <a:t>和</a:t>
            </a:r>
            <a:r>
              <a:rPr lang="en-US" altLang="zh-CN" sz="2400" b="1" dirty="0">
                <a:latin typeface="Times New Roman" panose="02020603050405020304" pitchFamily="18" charset="0"/>
                <a:ea typeface="等线" panose="02010600030101010101" pitchFamily="2" charset="-122"/>
              </a:rPr>
              <a:t>j</a:t>
            </a:r>
            <a:r>
              <a:rPr lang="zh-CN" altLang="en-US" sz="2400" b="1" dirty="0">
                <a:latin typeface="Times New Roman" panose="02020603050405020304" pitchFamily="18" charset="0"/>
                <a:ea typeface="等线" panose="02010600030101010101" pitchFamily="2" charset="-122"/>
              </a:rPr>
              <a:t>对换</a:t>
            </a:r>
            <a:endParaRPr lang="zh-CN" altLang="en-US" sz="2400" b="1" dirty="0">
              <a:latin typeface="Times New Roman" panose="02020603050405020304" pitchFamily="18" charset="0"/>
              <a:ea typeface="等线" panose="02010600030101010101" pitchFamily="2" charset="-122"/>
            </a:endParaRPr>
          </a:p>
          <a:p>
            <a:pPr lvl="1" eaLnBrk="1" hangingPunct="1">
              <a:lnSpc>
                <a:spcPct val="150000"/>
              </a:lnSpc>
            </a:pPr>
            <a:r>
              <a:rPr lang="zh-CN" altLang="en-US" sz="2400" b="1" dirty="0">
                <a:solidFill>
                  <a:srgbClr val="FF0000"/>
                </a:solidFill>
                <a:latin typeface="微软雅黑 Light" panose="020B0502040204020203" pitchFamily="34" charset="-122"/>
                <a:ea typeface="微软雅黑 Light" panose="020B0502040204020203" pitchFamily="34" charset="-122"/>
              </a:rPr>
              <a:t>重排三元组的次序</a:t>
            </a:r>
            <a:endParaRPr lang="zh-CN" altLang="en-US" sz="2100" b="1" dirty="0">
              <a:solidFill>
                <a:srgbClr val="FF0000"/>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p:nvPr>
        </p:nvSpPr>
        <p:spPr>
          <a:xfrm>
            <a:off x="250825" y="300038"/>
            <a:ext cx="7543800" cy="681037"/>
          </a:xfrm>
        </p:spPr>
        <p:txBody>
          <a:bodyPr vert="horz" wrap="square" lIns="91440" tIns="45720" rIns="91440" bIns="45720" anchor="ctr" anchorCtr="0"/>
          <a:p>
            <a:pPr eaLnBrk="1" hangingPunct="1"/>
            <a:r>
              <a:rPr lang="zh-CN" altLang="en-US" sz="2800" dirty="0">
                <a:latin typeface="Times New Roman" panose="02020603050405020304" pitchFamily="18" charset="0"/>
                <a:ea typeface="等线" panose="02010600030101010101" pitchFamily="2" charset="-122"/>
              </a:rPr>
              <a:t>三元组表表示的稀疏矩阵转置</a:t>
            </a:r>
            <a:endParaRPr lang="zh-CN" altLang="en-US" sz="2800" dirty="0">
              <a:latin typeface="Times New Roman" panose="02020603050405020304" pitchFamily="18" charset="0"/>
              <a:ea typeface="等线" panose="02010600030101010101" pitchFamily="2" charset="-122"/>
            </a:endParaRPr>
          </a:p>
        </p:txBody>
      </p:sp>
      <p:grpSp>
        <p:nvGrpSpPr>
          <p:cNvPr id="76803" name="Group 58"/>
          <p:cNvGrpSpPr/>
          <p:nvPr/>
        </p:nvGrpSpPr>
        <p:grpSpPr>
          <a:xfrm>
            <a:off x="838200" y="1268413"/>
            <a:ext cx="3376613" cy="4994275"/>
            <a:chOff x="528" y="1040"/>
            <a:chExt cx="2127" cy="3146"/>
          </a:xfrm>
        </p:grpSpPr>
        <p:grpSp>
          <p:nvGrpSpPr>
            <p:cNvPr id="76864" name="Group 3"/>
            <p:cNvGrpSpPr/>
            <p:nvPr/>
          </p:nvGrpSpPr>
          <p:grpSpPr>
            <a:xfrm>
              <a:off x="1067" y="1872"/>
              <a:ext cx="1200" cy="298"/>
              <a:chOff x="1056" y="1248"/>
              <a:chExt cx="1200" cy="298"/>
            </a:xfrm>
          </p:grpSpPr>
          <p:sp>
            <p:nvSpPr>
              <p:cNvPr id="76915" name="Rectangle 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916" name="Text Box 5"/>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917" name="Rectangle 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918" name="Rectangle 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65" name="Group 8"/>
            <p:cNvGrpSpPr/>
            <p:nvPr/>
          </p:nvGrpSpPr>
          <p:grpSpPr>
            <a:xfrm>
              <a:off x="1067" y="2160"/>
              <a:ext cx="1200" cy="298"/>
              <a:chOff x="1056" y="1248"/>
              <a:chExt cx="1200" cy="298"/>
            </a:xfrm>
          </p:grpSpPr>
          <p:sp>
            <p:nvSpPr>
              <p:cNvPr id="76911" name="Rectangle 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912" name="Text Box 10"/>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2</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913" name="Rectangle 1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914" name="Rectangle 1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9</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66" name="Group 13"/>
            <p:cNvGrpSpPr/>
            <p:nvPr/>
          </p:nvGrpSpPr>
          <p:grpSpPr>
            <a:xfrm>
              <a:off x="1067" y="2448"/>
              <a:ext cx="1200" cy="298"/>
              <a:chOff x="1056" y="1248"/>
              <a:chExt cx="1200" cy="298"/>
            </a:xfrm>
          </p:grpSpPr>
          <p:sp>
            <p:nvSpPr>
              <p:cNvPr id="76907" name="Rectangle 1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908" name="Text Box 15"/>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3</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909" name="Rectangle 1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910" name="Rectangle 1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67" name="Group 18"/>
            <p:cNvGrpSpPr/>
            <p:nvPr/>
          </p:nvGrpSpPr>
          <p:grpSpPr>
            <a:xfrm>
              <a:off x="1067" y="2736"/>
              <a:ext cx="1200" cy="298"/>
              <a:chOff x="1056" y="1248"/>
              <a:chExt cx="1200" cy="298"/>
            </a:xfrm>
          </p:grpSpPr>
          <p:sp>
            <p:nvSpPr>
              <p:cNvPr id="76903" name="Rectangle 1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904" name="Text Box 20"/>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4</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905" name="Rectangle 2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906" name="Rectangle 2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68" name="Group 23"/>
            <p:cNvGrpSpPr/>
            <p:nvPr/>
          </p:nvGrpSpPr>
          <p:grpSpPr>
            <a:xfrm>
              <a:off x="1067" y="3024"/>
              <a:ext cx="1200" cy="298"/>
              <a:chOff x="1056" y="1248"/>
              <a:chExt cx="1200" cy="298"/>
            </a:xfrm>
          </p:grpSpPr>
          <p:sp>
            <p:nvSpPr>
              <p:cNvPr id="76899" name="Rectangle 2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900" name="Text Box 25"/>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5</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901" name="Rectangle 2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902" name="Rectangle 2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69" name="Group 28"/>
            <p:cNvGrpSpPr/>
            <p:nvPr/>
          </p:nvGrpSpPr>
          <p:grpSpPr>
            <a:xfrm>
              <a:off x="1067" y="3312"/>
              <a:ext cx="1200" cy="298"/>
              <a:chOff x="1056" y="1248"/>
              <a:chExt cx="1200" cy="298"/>
            </a:xfrm>
          </p:grpSpPr>
          <p:sp>
            <p:nvSpPr>
              <p:cNvPr id="76895" name="Rectangle 2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5</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96" name="Text Box 30"/>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6</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897" name="Rectangle 3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98" name="Rectangle 3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18</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70" name="Group 33"/>
            <p:cNvGrpSpPr/>
            <p:nvPr/>
          </p:nvGrpSpPr>
          <p:grpSpPr>
            <a:xfrm>
              <a:off x="1067" y="3600"/>
              <a:ext cx="1200" cy="298"/>
              <a:chOff x="1056" y="1248"/>
              <a:chExt cx="1200" cy="298"/>
            </a:xfrm>
          </p:grpSpPr>
          <p:sp>
            <p:nvSpPr>
              <p:cNvPr id="76891" name="Rectangle 3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92" name="Text Box 35"/>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7</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893" name="Rectangle 3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94" name="Rectangle 3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15</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71" name="Group 38"/>
            <p:cNvGrpSpPr/>
            <p:nvPr/>
          </p:nvGrpSpPr>
          <p:grpSpPr>
            <a:xfrm>
              <a:off x="1067" y="3888"/>
              <a:ext cx="1200" cy="298"/>
              <a:chOff x="1056" y="1248"/>
              <a:chExt cx="1200" cy="298"/>
            </a:xfrm>
          </p:grpSpPr>
          <p:sp>
            <p:nvSpPr>
              <p:cNvPr id="76887" name="Rectangle 3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88" name="Text Box 40"/>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8</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889" name="Rectangle 4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90" name="Rectangle 4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-7</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72" name="Group 43"/>
            <p:cNvGrpSpPr/>
            <p:nvPr/>
          </p:nvGrpSpPr>
          <p:grpSpPr>
            <a:xfrm>
              <a:off x="1067" y="1584"/>
              <a:ext cx="1200" cy="298"/>
              <a:chOff x="1056" y="1248"/>
              <a:chExt cx="1200" cy="298"/>
            </a:xfrm>
          </p:grpSpPr>
          <p:sp>
            <p:nvSpPr>
              <p:cNvPr id="76883" name="Rectangle 4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sp>
            <p:nvSpPr>
              <p:cNvPr id="76884" name="Text Box 45"/>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0</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885" name="Rectangle 4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sp>
            <p:nvSpPr>
              <p:cNvPr id="76886" name="Rectangle 4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grpSp>
        <p:grpSp>
          <p:nvGrpSpPr>
            <p:cNvPr id="76873" name="Group 48"/>
            <p:cNvGrpSpPr/>
            <p:nvPr/>
          </p:nvGrpSpPr>
          <p:grpSpPr>
            <a:xfrm>
              <a:off x="1259" y="1296"/>
              <a:ext cx="1008" cy="288"/>
              <a:chOff x="3744" y="1296"/>
              <a:chExt cx="1008" cy="288"/>
            </a:xfrm>
          </p:grpSpPr>
          <p:sp>
            <p:nvSpPr>
              <p:cNvPr id="76880" name="Rectangle 49"/>
              <p:cNvSpPr/>
              <p:nvPr/>
            </p:nvSpPr>
            <p:spPr>
              <a:xfrm>
                <a:off x="3744"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baseline="-25000" dirty="0">
                    <a:solidFill>
                      <a:srgbClr val="0A0A0E"/>
                    </a:solidFill>
                    <a:latin typeface="Times New Roman" panose="02020603050405020304" pitchFamily="18" charset="0"/>
                    <a:ea typeface="等线" panose="02010600030101010101" pitchFamily="2" charset="-122"/>
                  </a:rPr>
                  <a:t>i</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81" name="Rectangle 50"/>
              <p:cNvSpPr/>
              <p:nvPr/>
            </p:nvSpPr>
            <p:spPr>
              <a:xfrm>
                <a:off x="4080"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baseline="-25000" dirty="0">
                    <a:solidFill>
                      <a:srgbClr val="0A0A0E"/>
                    </a:solidFill>
                    <a:latin typeface="Times New Roman" panose="02020603050405020304" pitchFamily="18" charset="0"/>
                    <a:ea typeface="等线" panose="02010600030101010101" pitchFamily="2" charset="-122"/>
                  </a:rPr>
                  <a:t>j</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82" name="Rectangle 51"/>
              <p:cNvSpPr/>
              <p:nvPr/>
            </p:nvSpPr>
            <p:spPr>
              <a:xfrm>
                <a:off x="4416"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baseline="-25000" dirty="0">
                    <a:solidFill>
                      <a:srgbClr val="0A0A0E"/>
                    </a:solidFill>
                    <a:latin typeface="Times New Roman" panose="02020603050405020304" pitchFamily="18" charset="0"/>
                    <a:ea typeface="等线" panose="02010600030101010101" pitchFamily="2" charset="-122"/>
                  </a:rPr>
                  <a:t>e</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74" name="Group 52"/>
            <p:cNvGrpSpPr/>
            <p:nvPr/>
          </p:nvGrpSpPr>
          <p:grpSpPr>
            <a:xfrm>
              <a:off x="528" y="1040"/>
              <a:ext cx="2127" cy="512"/>
              <a:chOff x="3013" y="1040"/>
              <a:chExt cx="2127" cy="512"/>
            </a:xfrm>
          </p:grpSpPr>
          <p:sp>
            <p:nvSpPr>
              <p:cNvPr id="76875" name="Text Box 53"/>
              <p:cNvSpPr txBox="1"/>
              <p:nvPr/>
            </p:nvSpPr>
            <p:spPr>
              <a:xfrm>
                <a:off x="3013" y="1296"/>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M.data</a:t>
                </a:r>
                <a:endParaRPr lang="en-US" altLang="zh-CN" sz="2000" b="1" dirty="0">
                  <a:solidFill>
                    <a:srgbClr val="0A0A0E"/>
                  </a:solidFill>
                  <a:latin typeface="Times New Roman" panose="02020603050405020304" pitchFamily="18" charset="0"/>
                  <a:ea typeface="隶书" panose="02010509060101010101" pitchFamily="49" charset="-122"/>
                </a:endParaRPr>
              </a:p>
            </p:txBody>
          </p:sp>
          <p:grpSp>
            <p:nvGrpSpPr>
              <p:cNvPr id="76876" name="Group 54"/>
              <p:cNvGrpSpPr/>
              <p:nvPr/>
            </p:nvGrpSpPr>
            <p:grpSpPr>
              <a:xfrm>
                <a:off x="3013" y="1040"/>
                <a:ext cx="2127" cy="256"/>
                <a:chOff x="3013" y="1040"/>
                <a:chExt cx="2127" cy="256"/>
              </a:xfrm>
            </p:grpSpPr>
            <p:sp>
              <p:nvSpPr>
                <p:cNvPr id="76877" name="Text Box 55"/>
                <p:cNvSpPr txBox="1"/>
                <p:nvPr/>
              </p:nvSpPr>
              <p:spPr>
                <a:xfrm>
                  <a:off x="3013" y="1040"/>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M.mu=6</a:t>
                  </a:r>
                  <a:endParaRPr lang="en-US" altLang="zh-CN" sz="2000" b="1" dirty="0">
                    <a:solidFill>
                      <a:srgbClr val="0A0A0E"/>
                    </a:solidFill>
                    <a:latin typeface="Times New Roman" panose="02020603050405020304" pitchFamily="18" charset="0"/>
                    <a:ea typeface="隶书" panose="02010509060101010101" pitchFamily="49" charset="-122"/>
                  </a:endParaRPr>
                </a:p>
              </p:txBody>
            </p:sp>
            <p:sp>
              <p:nvSpPr>
                <p:cNvPr id="76878" name="Text Box 56"/>
                <p:cNvSpPr txBox="1"/>
                <p:nvPr/>
              </p:nvSpPr>
              <p:spPr>
                <a:xfrm>
                  <a:off x="3733" y="1040"/>
                  <a:ext cx="683"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M.nu=7</a:t>
                  </a:r>
                  <a:endParaRPr lang="en-US" altLang="zh-CN" sz="2000" b="1" dirty="0">
                    <a:solidFill>
                      <a:srgbClr val="0A0A0E"/>
                    </a:solidFill>
                    <a:latin typeface="Times New Roman" panose="02020603050405020304" pitchFamily="18" charset="0"/>
                    <a:ea typeface="隶书" panose="02010509060101010101" pitchFamily="49" charset="-122"/>
                  </a:endParaRPr>
                </a:p>
              </p:txBody>
            </p:sp>
            <p:sp>
              <p:nvSpPr>
                <p:cNvPr id="76879" name="Text Box 57"/>
                <p:cNvSpPr txBox="1"/>
                <p:nvPr/>
              </p:nvSpPr>
              <p:spPr>
                <a:xfrm>
                  <a:off x="4420" y="1040"/>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M.tu=8</a:t>
                  </a:r>
                  <a:endParaRPr lang="en-US" altLang="zh-CN" sz="2000" b="1" dirty="0">
                    <a:solidFill>
                      <a:srgbClr val="0A0A0E"/>
                    </a:solidFill>
                    <a:latin typeface="Times New Roman" panose="02020603050405020304" pitchFamily="18" charset="0"/>
                    <a:ea typeface="隶书" panose="02010509060101010101" pitchFamily="49" charset="-122"/>
                  </a:endParaRPr>
                </a:p>
              </p:txBody>
            </p:sp>
          </p:grpSp>
        </p:grpSp>
      </p:grpSp>
      <p:grpSp>
        <p:nvGrpSpPr>
          <p:cNvPr id="76804" name="Group 114"/>
          <p:cNvGrpSpPr/>
          <p:nvPr/>
        </p:nvGrpSpPr>
        <p:grpSpPr>
          <a:xfrm>
            <a:off x="4783138" y="1268413"/>
            <a:ext cx="3376612" cy="4994275"/>
            <a:chOff x="3013" y="1040"/>
            <a:chExt cx="2127" cy="3146"/>
          </a:xfrm>
        </p:grpSpPr>
        <p:grpSp>
          <p:nvGrpSpPr>
            <p:cNvPr id="76809" name="Group 59"/>
            <p:cNvGrpSpPr/>
            <p:nvPr/>
          </p:nvGrpSpPr>
          <p:grpSpPr>
            <a:xfrm>
              <a:off x="3552" y="1872"/>
              <a:ext cx="1200" cy="298"/>
              <a:chOff x="1056" y="1248"/>
              <a:chExt cx="1200" cy="298"/>
            </a:xfrm>
          </p:grpSpPr>
          <p:sp>
            <p:nvSpPr>
              <p:cNvPr id="76860" name="Rectangle 60"/>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61" name="Text Box 61"/>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862" name="Rectangle 62"/>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63" name="Rectangle 63"/>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10" name="Group 64"/>
            <p:cNvGrpSpPr/>
            <p:nvPr/>
          </p:nvGrpSpPr>
          <p:grpSpPr>
            <a:xfrm>
              <a:off x="3552" y="2160"/>
              <a:ext cx="1200" cy="298"/>
              <a:chOff x="1056" y="1248"/>
              <a:chExt cx="1200" cy="298"/>
            </a:xfrm>
          </p:grpSpPr>
          <p:sp>
            <p:nvSpPr>
              <p:cNvPr id="76856" name="Rectangle 65"/>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57" name="Text Box 66"/>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2</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858" name="Rectangle 67"/>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59" name="Rectangle 68"/>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15</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11" name="Group 69"/>
            <p:cNvGrpSpPr/>
            <p:nvPr/>
          </p:nvGrpSpPr>
          <p:grpSpPr>
            <a:xfrm>
              <a:off x="3552" y="2448"/>
              <a:ext cx="1200" cy="298"/>
              <a:chOff x="1056" y="1248"/>
              <a:chExt cx="1200" cy="298"/>
            </a:xfrm>
          </p:grpSpPr>
          <p:sp>
            <p:nvSpPr>
              <p:cNvPr id="76852" name="Rectangle 70"/>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53" name="Text Box 71"/>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3</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854" name="Rectangle 72"/>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55" name="Rectangle 73"/>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12" name="Group 74"/>
            <p:cNvGrpSpPr/>
            <p:nvPr/>
          </p:nvGrpSpPr>
          <p:grpSpPr>
            <a:xfrm>
              <a:off x="3552" y="2736"/>
              <a:ext cx="1200" cy="298"/>
              <a:chOff x="1056" y="1248"/>
              <a:chExt cx="1200" cy="298"/>
            </a:xfrm>
          </p:grpSpPr>
          <p:sp>
            <p:nvSpPr>
              <p:cNvPr id="76848" name="Rectangle 75"/>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49" name="Text Box 76"/>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4</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850" name="Rectangle 77"/>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5</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51" name="Rectangle 78"/>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18</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13" name="Group 79"/>
            <p:cNvGrpSpPr/>
            <p:nvPr/>
          </p:nvGrpSpPr>
          <p:grpSpPr>
            <a:xfrm>
              <a:off x="3552" y="3024"/>
              <a:ext cx="1200" cy="298"/>
              <a:chOff x="1056" y="1248"/>
              <a:chExt cx="1200" cy="298"/>
            </a:xfrm>
          </p:grpSpPr>
          <p:sp>
            <p:nvSpPr>
              <p:cNvPr id="76844" name="Rectangle 80"/>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45" name="Text Box 81"/>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5</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846" name="Rectangle 82"/>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47" name="Rectangle 83"/>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9</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14" name="Group 84"/>
            <p:cNvGrpSpPr/>
            <p:nvPr/>
          </p:nvGrpSpPr>
          <p:grpSpPr>
            <a:xfrm>
              <a:off x="3552" y="3312"/>
              <a:ext cx="1200" cy="298"/>
              <a:chOff x="1056" y="1248"/>
              <a:chExt cx="1200" cy="298"/>
            </a:xfrm>
          </p:grpSpPr>
          <p:sp>
            <p:nvSpPr>
              <p:cNvPr id="76840" name="Rectangle 85"/>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41" name="Text Box 86"/>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6</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842" name="Rectangle 87"/>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43" name="Rectangle 88"/>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15" name="Group 89"/>
            <p:cNvGrpSpPr/>
            <p:nvPr/>
          </p:nvGrpSpPr>
          <p:grpSpPr>
            <a:xfrm>
              <a:off x="3552" y="3600"/>
              <a:ext cx="1200" cy="298"/>
              <a:chOff x="1056" y="1248"/>
              <a:chExt cx="1200" cy="298"/>
            </a:xfrm>
          </p:grpSpPr>
          <p:sp>
            <p:nvSpPr>
              <p:cNvPr id="76836" name="Rectangle 90"/>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37" name="Text Box 91"/>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7</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838" name="Rectangle 92"/>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39" name="Rectangle 93"/>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-7</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16" name="Group 94"/>
            <p:cNvGrpSpPr/>
            <p:nvPr/>
          </p:nvGrpSpPr>
          <p:grpSpPr>
            <a:xfrm>
              <a:off x="3552" y="3888"/>
              <a:ext cx="1200" cy="298"/>
              <a:chOff x="1056" y="1248"/>
              <a:chExt cx="1200" cy="298"/>
            </a:xfrm>
          </p:grpSpPr>
          <p:sp>
            <p:nvSpPr>
              <p:cNvPr id="76832" name="Rectangle 95"/>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33" name="Text Box 96"/>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8</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834" name="Rectangle 97"/>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35" name="Rectangle 98"/>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17" name="Group 99"/>
            <p:cNvGrpSpPr/>
            <p:nvPr/>
          </p:nvGrpSpPr>
          <p:grpSpPr>
            <a:xfrm>
              <a:off x="3552" y="1584"/>
              <a:ext cx="1200" cy="298"/>
              <a:chOff x="1056" y="1248"/>
              <a:chExt cx="1200" cy="298"/>
            </a:xfrm>
          </p:grpSpPr>
          <p:sp>
            <p:nvSpPr>
              <p:cNvPr id="76828" name="Rectangle 100"/>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sp>
            <p:nvSpPr>
              <p:cNvPr id="76829" name="Text Box 101"/>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0</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6830" name="Rectangle 102"/>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sp>
            <p:nvSpPr>
              <p:cNvPr id="76831" name="Rectangle 103"/>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grpSp>
        <p:grpSp>
          <p:nvGrpSpPr>
            <p:cNvPr id="76818" name="Group 104"/>
            <p:cNvGrpSpPr/>
            <p:nvPr/>
          </p:nvGrpSpPr>
          <p:grpSpPr>
            <a:xfrm>
              <a:off x="3744" y="1296"/>
              <a:ext cx="1008" cy="288"/>
              <a:chOff x="3744" y="1296"/>
              <a:chExt cx="1008" cy="288"/>
            </a:xfrm>
          </p:grpSpPr>
          <p:sp>
            <p:nvSpPr>
              <p:cNvPr id="76825" name="Rectangle 105"/>
              <p:cNvSpPr/>
              <p:nvPr/>
            </p:nvSpPr>
            <p:spPr>
              <a:xfrm>
                <a:off x="3744"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baseline="-25000" dirty="0">
                    <a:solidFill>
                      <a:srgbClr val="0A0A0E"/>
                    </a:solidFill>
                    <a:latin typeface="Times New Roman" panose="02020603050405020304" pitchFamily="18" charset="0"/>
                    <a:ea typeface="等线" panose="02010600030101010101" pitchFamily="2" charset="-122"/>
                  </a:rPr>
                  <a:t>i</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26" name="Rectangle 106"/>
              <p:cNvSpPr/>
              <p:nvPr/>
            </p:nvSpPr>
            <p:spPr>
              <a:xfrm>
                <a:off x="4080"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baseline="-25000" dirty="0">
                    <a:solidFill>
                      <a:srgbClr val="0A0A0E"/>
                    </a:solidFill>
                    <a:latin typeface="Times New Roman" panose="02020603050405020304" pitchFamily="18" charset="0"/>
                    <a:ea typeface="等线" panose="02010600030101010101" pitchFamily="2" charset="-122"/>
                  </a:rPr>
                  <a:t>j</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6827" name="Rectangle 107"/>
              <p:cNvSpPr/>
              <p:nvPr/>
            </p:nvSpPr>
            <p:spPr>
              <a:xfrm>
                <a:off x="4416"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baseline="-25000" dirty="0">
                    <a:solidFill>
                      <a:srgbClr val="0A0A0E"/>
                    </a:solidFill>
                    <a:latin typeface="Times New Roman" panose="02020603050405020304" pitchFamily="18" charset="0"/>
                    <a:ea typeface="等线" panose="02010600030101010101" pitchFamily="2" charset="-122"/>
                  </a:rPr>
                  <a:t>e</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6819" name="Group 108"/>
            <p:cNvGrpSpPr/>
            <p:nvPr/>
          </p:nvGrpSpPr>
          <p:grpSpPr>
            <a:xfrm>
              <a:off x="3013" y="1040"/>
              <a:ext cx="2127" cy="512"/>
              <a:chOff x="3013" y="1040"/>
              <a:chExt cx="2127" cy="512"/>
            </a:xfrm>
          </p:grpSpPr>
          <p:sp>
            <p:nvSpPr>
              <p:cNvPr id="76820" name="Text Box 109"/>
              <p:cNvSpPr txBox="1"/>
              <p:nvPr/>
            </p:nvSpPr>
            <p:spPr>
              <a:xfrm>
                <a:off x="3013" y="1296"/>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T.data</a:t>
                </a:r>
                <a:endParaRPr lang="en-US" altLang="zh-CN" sz="2000" b="1" dirty="0">
                  <a:solidFill>
                    <a:srgbClr val="0A0A0E"/>
                  </a:solidFill>
                  <a:latin typeface="Times New Roman" panose="02020603050405020304" pitchFamily="18" charset="0"/>
                  <a:ea typeface="隶书" panose="02010509060101010101" pitchFamily="49" charset="-122"/>
                </a:endParaRPr>
              </a:p>
            </p:txBody>
          </p:sp>
          <p:grpSp>
            <p:nvGrpSpPr>
              <p:cNvPr id="76821" name="Group 110"/>
              <p:cNvGrpSpPr/>
              <p:nvPr/>
            </p:nvGrpSpPr>
            <p:grpSpPr>
              <a:xfrm>
                <a:off x="3013" y="1040"/>
                <a:ext cx="2127" cy="256"/>
                <a:chOff x="3013" y="1040"/>
                <a:chExt cx="2127" cy="256"/>
              </a:xfrm>
            </p:grpSpPr>
            <p:sp>
              <p:nvSpPr>
                <p:cNvPr id="76822" name="Text Box 111"/>
                <p:cNvSpPr txBox="1"/>
                <p:nvPr/>
              </p:nvSpPr>
              <p:spPr>
                <a:xfrm>
                  <a:off x="3013" y="1040"/>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T.mu=7</a:t>
                  </a:r>
                  <a:endParaRPr lang="en-US" altLang="zh-CN" sz="2000" b="1" dirty="0">
                    <a:solidFill>
                      <a:srgbClr val="0A0A0E"/>
                    </a:solidFill>
                    <a:latin typeface="Times New Roman" panose="02020603050405020304" pitchFamily="18" charset="0"/>
                    <a:ea typeface="隶书" panose="02010509060101010101" pitchFamily="49" charset="-122"/>
                  </a:endParaRPr>
                </a:p>
              </p:txBody>
            </p:sp>
            <p:sp>
              <p:nvSpPr>
                <p:cNvPr id="76823" name="Text Box 112"/>
                <p:cNvSpPr txBox="1"/>
                <p:nvPr/>
              </p:nvSpPr>
              <p:spPr>
                <a:xfrm>
                  <a:off x="3733" y="1040"/>
                  <a:ext cx="683"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T.nu=6</a:t>
                  </a:r>
                  <a:endParaRPr lang="en-US" altLang="zh-CN" sz="2000" b="1" dirty="0">
                    <a:solidFill>
                      <a:srgbClr val="0A0A0E"/>
                    </a:solidFill>
                    <a:latin typeface="Times New Roman" panose="02020603050405020304" pitchFamily="18" charset="0"/>
                    <a:ea typeface="隶书" panose="02010509060101010101" pitchFamily="49" charset="-122"/>
                  </a:endParaRPr>
                </a:p>
              </p:txBody>
            </p:sp>
            <p:sp>
              <p:nvSpPr>
                <p:cNvPr id="76824" name="Text Box 113"/>
                <p:cNvSpPr txBox="1"/>
                <p:nvPr/>
              </p:nvSpPr>
              <p:spPr>
                <a:xfrm>
                  <a:off x="4420" y="1040"/>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T.tu=8</a:t>
                  </a:r>
                  <a:endParaRPr lang="en-US" altLang="zh-CN" sz="2000" b="1" dirty="0">
                    <a:solidFill>
                      <a:srgbClr val="0A0A0E"/>
                    </a:solidFill>
                    <a:latin typeface="Times New Roman" panose="02020603050405020304" pitchFamily="18" charset="0"/>
                    <a:ea typeface="隶书" panose="02010509060101010101" pitchFamily="49" charset="-122"/>
                  </a:endParaRPr>
                </a:p>
              </p:txBody>
            </p:sp>
          </p:grpSp>
        </p:grpSp>
      </p:grpSp>
      <p:cxnSp>
        <p:nvCxnSpPr>
          <p:cNvPr id="3" name="直接箭头连接符 2"/>
          <p:cNvCxnSpPr>
            <a:stCxn id="76918" idx="3"/>
          </p:cNvCxnSpPr>
          <p:nvPr/>
        </p:nvCxnSpPr>
        <p:spPr>
          <a:xfrm>
            <a:off x="3598863" y="2817813"/>
            <a:ext cx="2125663" cy="8985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76914" idx="3"/>
          </p:cNvCxnSpPr>
          <p:nvPr/>
        </p:nvCxnSpPr>
        <p:spPr>
          <a:xfrm>
            <a:off x="3598863" y="3275013"/>
            <a:ext cx="2192338" cy="1387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endCxn id="76861" idx="3"/>
          </p:cNvCxnSpPr>
          <p:nvPr/>
        </p:nvCxnSpPr>
        <p:spPr>
          <a:xfrm flipV="1">
            <a:off x="3598863" y="2863850"/>
            <a:ext cx="2344738" cy="8858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343400" y="4127500"/>
            <a:ext cx="738188" cy="1016000"/>
          </a:xfrm>
          <a:prstGeom prst="rect">
            <a:avLst/>
          </a:prstGeom>
          <a:noFill/>
          <a:ln w="9525">
            <a:noFill/>
          </a:ln>
        </p:spPr>
        <p:txBody>
          <a:bodyPr vert="eaVert"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3600" dirty="0">
                <a:solidFill>
                  <a:srgbClr val="FF0000"/>
                </a:solidFill>
                <a:latin typeface="Arial" panose="020B0604020202020204" pitchFamily="34" charset="0"/>
                <a:ea typeface="等线" panose="02010600030101010101" pitchFamily="2" charset="-122"/>
              </a:rPr>
              <a:t>……</a:t>
            </a:r>
            <a:endParaRPr lang="zh-CN" altLang="en-US" sz="3600" dirty="0">
              <a:solidFill>
                <a:srgbClr val="FF0000"/>
              </a:solidFill>
              <a:latin typeface="Arial" panose="020B0604020202020204"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a:xfrm>
            <a:off x="250825" y="333375"/>
            <a:ext cx="7543800" cy="646113"/>
          </a:xfrm>
        </p:spPr>
        <p:txBody>
          <a:bodyPr vert="horz" wrap="square" lIns="91440" tIns="45720" rIns="91440" bIns="45720" anchor="ctr" anchorCtr="0"/>
          <a:p>
            <a:pPr eaLnBrk="1" hangingPunct="1"/>
            <a:r>
              <a:rPr lang="zh-CN" altLang="en-US" sz="2800" dirty="0">
                <a:latin typeface="Times New Roman" panose="02020603050405020304" pitchFamily="18" charset="0"/>
                <a:ea typeface="等线" panose="02010600030101010101" pitchFamily="2" charset="-122"/>
              </a:rPr>
              <a:t>三元组顺序表表示的稀疏矩阵转置方法一</a:t>
            </a:r>
            <a:endParaRPr lang="zh-CN" altLang="en-US" sz="2800" dirty="0">
              <a:latin typeface="Times New Roman" panose="02020603050405020304" pitchFamily="18" charset="0"/>
              <a:ea typeface="等线" panose="02010600030101010101" pitchFamily="2" charset="-122"/>
            </a:endParaRPr>
          </a:p>
        </p:txBody>
      </p:sp>
      <p:sp>
        <p:nvSpPr>
          <p:cNvPr id="77827" name="Rectangle 3"/>
          <p:cNvSpPr>
            <a:spLocks noGrp="1"/>
          </p:cNvSpPr>
          <p:nvPr>
            <p:ph idx="1"/>
          </p:nvPr>
        </p:nvSpPr>
        <p:spPr>
          <a:xfrm>
            <a:off x="323850" y="1027113"/>
            <a:ext cx="4933950" cy="4411662"/>
          </a:xfrm>
        </p:spPr>
        <p:txBody>
          <a:bodyPr vert="horz" wrap="square" lIns="91440" tIns="45720" rIns="91440" bIns="45720" anchor="t" anchorCtr="0"/>
          <a:p>
            <a:pPr eaLnBrk="1" hangingPunct="1"/>
            <a:r>
              <a:rPr lang="zh-CN" altLang="en-US" sz="2400" b="1" dirty="0">
                <a:solidFill>
                  <a:srgbClr val="4220EA"/>
                </a:solidFill>
                <a:latin typeface="Times New Roman" panose="02020603050405020304" pitchFamily="18" charset="0"/>
                <a:ea typeface="等线" panose="02010600030101010101" pitchFamily="2" charset="-122"/>
              </a:rPr>
              <a:t>思想</a:t>
            </a:r>
            <a:r>
              <a:rPr lang="zh-CN" altLang="en-US" sz="2400" b="1" dirty="0">
                <a:latin typeface="Times New Roman" panose="02020603050405020304" pitchFamily="18" charset="0"/>
                <a:ea typeface="等线" panose="02010600030101010101" pitchFamily="2" charset="-122"/>
              </a:rPr>
              <a:t>：按</a:t>
            </a:r>
            <a:r>
              <a:rPr lang="en-US" altLang="zh-CN" sz="2400" b="1" dirty="0">
                <a:latin typeface="Times New Roman" panose="02020603050405020304" pitchFamily="18" charset="0"/>
                <a:ea typeface="等线" panose="02010600030101010101" pitchFamily="2" charset="-122"/>
              </a:rPr>
              <a:t>T.data</a:t>
            </a:r>
            <a:r>
              <a:rPr lang="zh-CN" altLang="en-US" sz="2400" b="1" dirty="0">
                <a:latin typeface="Times New Roman" panose="02020603050405020304" pitchFamily="18" charset="0"/>
                <a:ea typeface="等线" panose="02010600030101010101" pitchFamily="2" charset="-122"/>
              </a:rPr>
              <a:t>中三元组的次序在</a:t>
            </a:r>
            <a:r>
              <a:rPr lang="en-US" altLang="zh-CN" sz="2400" b="1" dirty="0">
                <a:latin typeface="Times New Roman" panose="02020603050405020304" pitchFamily="18" charset="0"/>
                <a:ea typeface="等线" panose="02010600030101010101" pitchFamily="2" charset="-122"/>
              </a:rPr>
              <a:t>M.data</a:t>
            </a:r>
            <a:r>
              <a:rPr lang="zh-CN" altLang="en-US" sz="2400" b="1" dirty="0">
                <a:latin typeface="Times New Roman" panose="02020603050405020304" pitchFamily="18" charset="0"/>
                <a:ea typeface="等线" panose="02010600030101010101" pitchFamily="2" charset="-122"/>
              </a:rPr>
              <a:t>中找到相应三元组转置。</a:t>
            </a:r>
            <a:endParaRPr lang="zh-CN" altLang="en-US" sz="2400" b="1" dirty="0">
              <a:latin typeface="Times New Roman" panose="02020603050405020304" pitchFamily="18" charset="0"/>
              <a:ea typeface="等线" panose="02010600030101010101" pitchFamily="2" charset="-122"/>
            </a:endParaRPr>
          </a:p>
          <a:p>
            <a:pPr eaLnBrk="1" hangingPunct="1"/>
            <a:r>
              <a:rPr lang="zh-CN" altLang="en-US" sz="2400" b="1" dirty="0">
                <a:solidFill>
                  <a:srgbClr val="4220EA"/>
                </a:solidFill>
                <a:latin typeface="Times New Roman" panose="02020603050405020304" pitchFamily="18" charset="0"/>
                <a:ea typeface="等线" panose="02010600030101010101" pitchFamily="2" charset="-122"/>
              </a:rPr>
              <a:t>算法策略</a:t>
            </a:r>
            <a:r>
              <a:rPr lang="zh-CN" altLang="en-US" sz="2400" b="1" dirty="0">
                <a:latin typeface="Times New Roman" panose="02020603050405020304" pitchFamily="18" charset="0"/>
                <a:ea typeface="等线" panose="02010600030101010101" pitchFamily="2" charset="-122"/>
              </a:rPr>
              <a:t>：按</a:t>
            </a:r>
            <a:r>
              <a:rPr lang="en-US" altLang="zh-CN" sz="2400" b="1" dirty="0">
                <a:latin typeface="Times New Roman" panose="02020603050405020304" pitchFamily="18" charset="0"/>
                <a:ea typeface="等线" panose="02010600030101010101" pitchFamily="2" charset="-122"/>
              </a:rPr>
              <a:t>M</a:t>
            </a:r>
            <a:r>
              <a:rPr lang="zh-CN" altLang="en-US" sz="2400" b="1" dirty="0">
                <a:latin typeface="Times New Roman" panose="02020603050405020304" pitchFamily="18" charset="0"/>
                <a:ea typeface="等线" panose="02010600030101010101" pitchFamily="2" charset="-122"/>
              </a:rPr>
              <a:t>的列序进行转置。</a:t>
            </a:r>
            <a:endParaRPr lang="zh-CN" altLang="en-US" sz="2400" b="1" dirty="0">
              <a:latin typeface="Times New Roman" panose="02020603050405020304" pitchFamily="18" charset="0"/>
              <a:ea typeface="等线" panose="02010600030101010101" pitchFamily="2" charset="-122"/>
            </a:endParaRPr>
          </a:p>
          <a:p>
            <a:pPr eaLnBrk="1" hangingPunct="1"/>
            <a:endParaRPr lang="en-US" altLang="zh-CN" sz="2400" dirty="0">
              <a:latin typeface="Times New Roman" panose="02020603050405020304" pitchFamily="18" charset="0"/>
              <a:ea typeface="等线" panose="02010600030101010101" pitchFamily="2" charset="-122"/>
            </a:endParaRPr>
          </a:p>
        </p:txBody>
      </p:sp>
      <p:grpSp>
        <p:nvGrpSpPr>
          <p:cNvPr id="77828" name="Group 4"/>
          <p:cNvGrpSpPr/>
          <p:nvPr/>
        </p:nvGrpSpPr>
        <p:grpSpPr>
          <a:xfrm>
            <a:off x="636588" y="2452688"/>
            <a:ext cx="4006850" cy="3697287"/>
            <a:chOff x="22" y="1525"/>
            <a:chExt cx="2524" cy="2329"/>
          </a:xfrm>
        </p:grpSpPr>
        <p:sp>
          <p:nvSpPr>
            <p:cNvPr id="77885" name="Rectangle 5"/>
            <p:cNvSpPr/>
            <p:nvPr/>
          </p:nvSpPr>
          <p:spPr>
            <a:xfrm>
              <a:off x="814" y="1525"/>
              <a:ext cx="1730" cy="203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0   12  9   0   0   0   0 </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0   0    0   0   0   0   0                </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-3  0   0    0   0  14  0 </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0   0   24  0   0   0   0  </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0   18  0   0   0   0   0            </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15  0   0  –7  0   0   0</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77886" name="Text Box 6"/>
            <p:cNvSpPr txBox="1"/>
            <p:nvPr/>
          </p:nvSpPr>
          <p:spPr>
            <a:xfrm>
              <a:off x="22" y="2219"/>
              <a:ext cx="79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M</a:t>
              </a:r>
              <a:r>
                <a:rPr lang="en-US" altLang="zh-CN" sz="2400" b="1" baseline="-25000" dirty="0">
                  <a:solidFill>
                    <a:srgbClr val="0A0A0E"/>
                  </a:solidFill>
                  <a:latin typeface="Times New Roman" panose="02020603050405020304" pitchFamily="18" charset="0"/>
                  <a:ea typeface="等线" panose="02010600030101010101" pitchFamily="2" charset="-122"/>
                </a:rPr>
                <a:t>6*7</a:t>
              </a:r>
              <a:r>
                <a:rPr lang="en-US" altLang="zh-CN" sz="2400" b="1" dirty="0">
                  <a:solidFill>
                    <a:srgbClr val="0A0A0E"/>
                  </a:solidFill>
                  <a:latin typeface="Times New Roman" panose="02020603050405020304" pitchFamily="18" charset="0"/>
                  <a:ea typeface="等线" panose="02010600030101010101" pitchFamily="2" charset="-122"/>
                </a:rPr>
                <a:t>=</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77887" name="AutoShape 7"/>
            <p:cNvSpPr/>
            <p:nvPr/>
          </p:nvSpPr>
          <p:spPr>
            <a:xfrm>
              <a:off x="784" y="1708"/>
              <a:ext cx="51" cy="1700"/>
            </a:xfrm>
            <a:prstGeom prst="leftBracket">
              <a:avLst>
                <a:gd name="adj" fmla="val 277777"/>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rgbClr val="0A0A0E"/>
                </a:solidFill>
                <a:latin typeface="Arial" panose="020B0604020202020204" pitchFamily="34" charset="0"/>
                <a:ea typeface="等线" panose="02010600030101010101" pitchFamily="2" charset="-122"/>
              </a:endParaRPr>
            </a:p>
          </p:txBody>
        </p:sp>
        <p:sp>
          <p:nvSpPr>
            <p:cNvPr id="77888" name="Rectangle 8"/>
            <p:cNvSpPr/>
            <p:nvPr/>
          </p:nvSpPr>
          <p:spPr>
            <a:xfrm>
              <a:off x="1082" y="3566"/>
              <a:ext cx="88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rgbClr val="0A0A0E"/>
                  </a:solidFill>
                  <a:latin typeface="Arial" panose="020B0604020202020204" pitchFamily="34" charset="0"/>
                  <a:ea typeface="等线" panose="02010600030101010101" pitchFamily="2" charset="-122"/>
                </a:rPr>
                <a:t>稀疏矩阵</a:t>
              </a:r>
              <a:endParaRPr lang="zh-CN" altLang="en-US" sz="2400" b="1" dirty="0">
                <a:solidFill>
                  <a:srgbClr val="0A0A0E"/>
                </a:solidFill>
                <a:latin typeface="Arial" panose="020B0604020202020204" pitchFamily="34" charset="0"/>
                <a:ea typeface="等线" panose="02010600030101010101" pitchFamily="2" charset="-122"/>
              </a:endParaRPr>
            </a:p>
          </p:txBody>
        </p:sp>
        <p:sp>
          <p:nvSpPr>
            <p:cNvPr id="77889" name="AutoShape 9"/>
            <p:cNvSpPr/>
            <p:nvPr/>
          </p:nvSpPr>
          <p:spPr>
            <a:xfrm>
              <a:off x="2496" y="1680"/>
              <a:ext cx="50" cy="1700"/>
            </a:xfrm>
            <a:prstGeom prst="rightBracket">
              <a:avLst>
                <a:gd name="adj" fmla="val 283333"/>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rgbClr val="0A0A0E"/>
                </a:solidFill>
                <a:latin typeface="Arial" panose="020B0604020202020204" pitchFamily="34" charset="0"/>
                <a:ea typeface="等线" panose="02010600030101010101" pitchFamily="2" charset="-122"/>
              </a:endParaRPr>
            </a:p>
          </p:txBody>
        </p:sp>
      </p:grpSp>
      <p:grpSp>
        <p:nvGrpSpPr>
          <p:cNvPr id="77829" name="Group 10"/>
          <p:cNvGrpSpPr/>
          <p:nvPr/>
        </p:nvGrpSpPr>
        <p:grpSpPr>
          <a:xfrm>
            <a:off x="5435600" y="1387475"/>
            <a:ext cx="3376613" cy="4994275"/>
            <a:chOff x="3013" y="1040"/>
            <a:chExt cx="2127" cy="3146"/>
          </a:xfrm>
        </p:grpSpPr>
        <p:grpSp>
          <p:nvGrpSpPr>
            <p:cNvPr id="77830" name="Group 11"/>
            <p:cNvGrpSpPr/>
            <p:nvPr/>
          </p:nvGrpSpPr>
          <p:grpSpPr>
            <a:xfrm>
              <a:off x="3552" y="1872"/>
              <a:ext cx="1200" cy="298"/>
              <a:chOff x="1056" y="1248"/>
              <a:chExt cx="1200" cy="298"/>
            </a:xfrm>
          </p:grpSpPr>
          <p:sp>
            <p:nvSpPr>
              <p:cNvPr id="77881" name="Rectangle 1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82" name="Text Box 13"/>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7883" name="Rectangle 1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84" name="Rectangle 1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7831" name="Group 16"/>
            <p:cNvGrpSpPr/>
            <p:nvPr/>
          </p:nvGrpSpPr>
          <p:grpSpPr>
            <a:xfrm>
              <a:off x="3552" y="2160"/>
              <a:ext cx="1200" cy="298"/>
              <a:chOff x="1056" y="1248"/>
              <a:chExt cx="1200" cy="298"/>
            </a:xfrm>
          </p:grpSpPr>
          <p:sp>
            <p:nvSpPr>
              <p:cNvPr id="77877" name="Rectangle 1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78" name="Text Box 18"/>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2</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7879" name="Rectangle 1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80" name="Rectangle 2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15</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7832" name="Group 21"/>
            <p:cNvGrpSpPr/>
            <p:nvPr/>
          </p:nvGrpSpPr>
          <p:grpSpPr>
            <a:xfrm>
              <a:off x="3552" y="2448"/>
              <a:ext cx="1200" cy="298"/>
              <a:chOff x="1056" y="1248"/>
              <a:chExt cx="1200" cy="298"/>
            </a:xfrm>
          </p:grpSpPr>
          <p:sp>
            <p:nvSpPr>
              <p:cNvPr id="77873" name="Rectangle 2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74" name="Text Box 23"/>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3</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7875" name="Rectangle 2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76" name="Rectangle 2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7833" name="Group 26"/>
            <p:cNvGrpSpPr/>
            <p:nvPr/>
          </p:nvGrpSpPr>
          <p:grpSpPr>
            <a:xfrm>
              <a:off x="3552" y="2736"/>
              <a:ext cx="1200" cy="298"/>
              <a:chOff x="1056" y="1248"/>
              <a:chExt cx="1200" cy="298"/>
            </a:xfrm>
          </p:grpSpPr>
          <p:sp>
            <p:nvSpPr>
              <p:cNvPr id="77869" name="Rectangle 2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70" name="Text Box 28"/>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4</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7871" name="Rectangle 2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5</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72" name="Rectangle 3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18</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7834" name="Group 31"/>
            <p:cNvGrpSpPr/>
            <p:nvPr/>
          </p:nvGrpSpPr>
          <p:grpSpPr>
            <a:xfrm>
              <a:off x="3552" y="3024"/>
              <a:ext cx="1200" cy="298"/>
              <a:chOff x="1056" y="1248"/>
              <a:chExt cx="1200" cy="298"/>
            </a:xfrm>
          </p:grpSpPr>
          <p:sp>
            <p:nvSpPr>
              <p:cNvPr id="77865" name="Rectangle 3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66" name="Text Box 33"/>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5</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7867" name="Rectangle 3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68" name="Rectangle 3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9</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7835" name="Group 36"/>
            <p:cNvGrpSpPr/>
            <p:nvPr/>
          </p:nvGrpSpPr>
          <p:grpSpPr>
            <a:xfrm>
              <a:off x="3552" y="3312"/>
              <a:ext cx="1200" cy="298"/>
              <a:chOff x="1056" y="1248"/>
              <a:chExt cx="1200" cy="298"/>
            </a:xfrm>
          </p:grpSpPr>
          <p:sp>
            <p:nvSpPr>
              <p:cNvPr id="77861" name="Rectangle 3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62" name="Text Box 38"/>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6</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7863" name="Rectangle 3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64" name="Rectangle 4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7836" name="Group 41"/>
            <p:cNvGrpSpPr/>
            <p:nvPr/>
          </p:nvGrpSpPr>
          <p:grpSpPr>
            <a:xfrm>
              <a:off x="3552" y="3600"/>
              <a:ext cx="1200" cy="298"/>
              <a:chOff x="1056" y="1248"/>
              <a:chExt cx="1200" cy="298"/>
            </a:xfrm>
          </p:grpSpPr>
          <p:sp>
            <p:nvSpPr>
              <p:cNvPr id="77857" name="Rectangle 4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58" name="Text Box 43"/>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7</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7859" name="Rectangle 4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60" name="Rectangle 4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-7</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7837" name="Group 46"/>
            <p:cNvGrpSpPr/>
            <p:nvPr/>
          </p:nvGrpSpPr>
          <p:grpSpPr>
            <a:xfrm>
              <a:off x="3552" y="3888"/>
              <a:ext cx="1200" cy="298"/>
              <a:chOff x="1056" y="1248"/>
              <a:chExt cx="1200" cy="298"/>
            </a:xfrm>
          </p:grpSpPr>
          <p:sp>
            <p:nvSpPr>
              <p:cNvPr id="77853" name="Rectangle 4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54" name="Text Box 48"/>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8</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7855" name="Rectangle 4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56" name="Rectangle 5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7838" name="Group 51"/>
            <p:cNvGrpSpPr/>
            <p:nvPr/>
          </p:nvGrpSpPr>
          <p:grpSpPr>
            <a:xfrm>
              <a:off x="3552" y="1584"/>
              <a:ext cx="1200" cy="298"/>
              <a:chOff x="1056" y="1248"/>
              <a:chExt cx="1200" cy="298"/>
            </a:xfrm>
          </p:grpSpPr>
          <p:sp>
            <p:nvSpPr>
              <p:cNvPr id="77849" name="Rectangle 5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sp>
            <p:nvSpPr>
              <p:cNvPr id="77850" name="Text Box 53"/>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0</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7851" name="Rectangle 5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sp>
            <p:nvSpPr>
              <p:cNvPr id="77852" name="Rectangle 5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grpSp>
        <p:grpSp>
          <p:nvGrpSpPr>
            <p:cNvPr id="77839" name="Group 56"/>
            <p:cNvGrpSpPr/>
            <p:nvPr/>
          </p:nvGrpSpPr>
          <p:grpSpPr>
            <a:xfrm>
              <a:off x="3744" y="1296"/>
              <a:ext cx="1008" cy="288"/>
              <a:chOff x="3744" y="1296"/>
              <a:chExt cx="1008" cy="288"/>
            </a:xfrm>
          </p:grpSpPr>
          <p:sp>
            <p:nvSpPr>
              <p:cNvPr id="77846" name="Rectangle 57"/>
              <p:cNvSpPr/>
              <p:nvPr/>
            </p:nvSpPr>
            <p:spPr>
              <a:xfrm>
                <a:off x="3744"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baseline="-25000" dirty="0">
                    <a:solidFill>
                      <a:srgbClr val="0A0A0E"/>
                    </a:solidFill>
                    <a:latin typeface="Times New Roman" panose="02020603050405020304" pitchFamily="18" charset="0"/>
                    <a:ea typeface="等线" panose="02010600030101010101" pitchFamily="2" charset="-122"/>
                  </a:rPr>
                  <a:t>i</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47" name="Rectangle 58"/>
              <p:cNvSpPr/>
              <p:nvPr/>
            </p:nvSpPr>
            <p:spPr>
              <a:xfrm>
                <a:off x="4080"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baseline="-25000" dirty="0">
                    <a:solidFill>
                      <a:srgbClr val="0A0A0E"/>
                    </a:solidFill>
                    <a:latin typeface="Times New Roman" panose="02020603050405020304" pitchFamily="18" charset="0"/>
                    <a:ea typeface="等线" panose="02010600030101010101" pitchFamily="2" charset="-122"/>
                  </a:rPr>
                  <a:t>j</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7848" name="Rectangle 59"/>
              <p:cNvSpPr/>
              <p:nvPr/>
            </p:nvSpPr>
            <p:spPr>
              <a:xfrm>
                <a:off x="4416"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baseline="-25000" dirty="0">
                    <a:solidFill>
                      <a:srgbClr val="0A0A0E"/>
                    </a:solidFill>
                    <a:latin typeface="Times New Roman" panose="02020603050405020304" pitchFamily="18" charset="0"/>
                    <a:ea typeface="等线" panose="02010600030101010101" pitchFamily="2" charset="-122"/>
                  </a:rPr>
                  <a:t>e</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7840" name="Group 60"/>
            <p:cNvGrpSpPr/>
            <p:nvPr/>
          </p:nvGrpSpPr>
          <p:grpSpPr>
            <a:xfrm>
              <a:off x="3013" y="1040"/>
              <a:ext cx="2127" cy="512"/>
              <a:chOff x="3013" y="1040"/>
              <a:chExt cx="2127" cy="512"/>
            </a:xfrm>
          </p:grpSpPr>
          <p:sp>
            <p:nvSpPr>
              <p:cNvPr id="77841" name="Text Box 61"/>
              <p:cNvSpPr txBox="1"/>
              <p:nvPr/>
            </p:nvSpPr>
            <p:spPr>
              <a:xfrm>
                <a:off x="3013" y="1296"/>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T.data</a:t>
                </a:r>
                <a:endParaRPr lang="en-US" altLang="zh-CN" sz="2000" b="1" dirty="0">
                  <a:solidFill>
                    <a:srgbClr val="0A0A0E"/>
                  </a:solidFill>
                  <a:latin typeface="Times New Roman" panose="02020603050405020304" pitchFamily="18" charset="0"/>
                  <a:ea typeface="隶书" panose="02010509060101010101" pitchFamily="49" charset="-122"/>
                </a:endParaRPr>
              </a:p>
            </p:txBody>
          </p:sp>
          <p:grpSp>
            <p:nvGrpSpPr>
              <p:cNvPr id="77842" name="Group 62"/>
              <p:cNvGrpSpPr/>
              <p:nvPr/>
            </p:nvGrpSpPr>
            <p:grpSpPr>
              <a:xfrm>
                <a:off x="3013" y="1040"/>
                <a:ext cx="2127" cy="256"/>
                <a:chOff x="3013" y="1040"/>
                <a:chExt cx="2127" cy="256"/>
              </a:xfrm>
            </p:grpSpPr>
            <p:sp>
              <p:nvSpPr>
                <p:cNvPr id="77843" name="Text Box 63"/>
                <p:cNvSpPr txBox="1"/>
                <p:nvPr/>
              </p:nvSpPr>
              <p:spPr>
                <a:xfrm>
                  <a:off x="3013" y="1040"/>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T.mu=7</a:t>
                  </a:r>
                  <a:endParaRPr lang="en-US" altLang="zh-CN" sz="2000" b="1" dirty="0">
                    <a:solidFill>
                      <a:srgbClr val="0A0A0E"/>
                    </a:solidFill>
                    <a:latin typeface="Times New Roman" panose="02020603050405020304" pitchFamily="18" charset="0"/>
                    <a:ea typeface="隶书" panose="02010509060101010101" pitchFamily="49" charset="-122"/>
                  </a:endParaRPr>
                </a:p>
              </p:txBody>
            </p:sp>
            <p:sp>
              <p:nvSpPr>
                <p:cNvPr id="77844" name="Text Box 64"/>
                <p:cNvSpPr txBox="1"/>
                <p:nvPr/>
              </p:nvSpPr>
              <p:spPr>
                <a:xfrm>
                  <a:off x="3733" y="1040"/>
                  <a:ext cx="683"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T.nu=6</a:t>
                  </a:r>
                  <a:endParaRPr lang="en-US" altLang="zh-CN" sz="2000" b="1" dirty="0">
                    <a:solidFill>
                      <a:srgbClr val="0A0A0E"/>
                    </a:solidFill>
                    <a:latin typeface="Times New Roman" panose="02020603050405020304" pitchFamily="18" charset="0"/>
                    <a:ea typeface="隶书" panose="02010509060101010101" pitchFamily="49" charset="-122"/>
                  </a:endParaRPr>
                </a:p>
              </p:txBody>
            </p:sp>
            <p:sp>
              <p:nvSpPr>
                <p:cNvPr id="77845" name="Text Box 65"/>
                <p:cNvSpPr txBox="1"/>
                <p:nvPr/>
              </p:nvSpPr>
              <p:spPr>
                <a:xfrm>
                  <a:off x="4420" y="1040"/>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T.tu=8</a:t>
                  </a:r>
                  <a:endParaRPr lang="en-US" altLang="zh-CN" sz="2000" b="1" dirty="0">
                    <a:solidFill>
                      <a:srgbClr val="0A0A0E"/>
                    </a:solidFill>
                    <a:latin typeface="Times New Roman" panose="02020603050405020304" pitchFamily="18" charset="0"/>
                    <a:ea typeface="隶书" panose="02010509060101010101" pitchFamily="49" charset="-122"/>
                  </a:endParaRPr>
                </a:p>
              </p:txBody>
            </p:sp>
          </p:grp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51"/>
          <p:cNvGrpSpPr/>
          <p:nvPr/>
        </p:nvGrpSpPr>
        <p:grpSpPr>
          <a:xfrm>
            <a:off x="5861050" y="2279650"/>
            <a:ext cx="1905000" cy="930275"/>
            <a:chOff x="3360" y="1872"/>
            <a:chExt cx="1200" cy="586"/>
          </a:xfrm>
        </p:grpSpPr>
        <p:grpSp>
          <p:nvGrpSpPr>
            <p:cNvPr id="78946" name="Group 52"/>
            <p:cNvGrpSpPr/>
            <p:nvPr/>
          </p:nvGrpSpPr>
          <p:grpSpPr>
            <a:xfrm>
              <a:off x="3360" y="1872"/>
              <a:ext cx="1200" cy="298"/>
              <a:chOff x="1056" y="1248"/>
              <a:chExt cx="1200" cy="298"/>
            </a:xfrm>
          </p:grpSpPr>
          <p:sp>
            <p:nvSpPr>
              <p:cNvPr id="78952" name="Rectangle 53"/>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53" name="Text Box 54"/>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954" name="Rectangle 55"/>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55" name="Rectangle 56"/>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8947" name="Group 57"/>
            <p:cNvGrpSpPr/>
            <p:nvPr/>
          </p:nvGrpSpPr>
          <p:grpSpPr>
            <a:xfrm>
              <a:off x="3360" y="2160"/>
              <a:ext cx="1200" cy="298"/>
              <a:chOff x="1056" y="1248"/>
              <a:chExt cx="1200" cy="298"/>
            </a:xfrm>
          </p:grpSpPr>
          <p:sp>
            <p:nvSpPr>
              <p:cNvPr id="78948" name="Rectangle 58"/>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49" name="Text Box 59"/>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2</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950" name="Rectangle 60"/>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51" name="Rectangle 61"/>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15</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grpSp>
        <p:nvGrpSpPr>
          <p:cNvPr id="5" name="Group 62"/>
          <p:cNvGrpSpPr/>
          <p:nvPr/>
        </p:nvGrpSpPr>
        <p:grpSpPr>
          <a:xfrm>
            <a:off x="5861050" y="3194050"/>
            <a:ext cx="1905000" cy="930275"/>
            <a:chOff x="3360" y="2448"/>
            <a:chExt cx="1200" cy="586"/>
          </a:xfrm>
        </p:grpSpPr>
        <p:grpSp>
          <p:nvGrpSpPr>
            <p:cNvPr id="78936" name="Group 63"/>
            <p:cNvGrpSpPr/>
            <p:nvPr/>
          </p:nvGrpSpPr>
          <p:grpSpPr>
            <a:xfrm>
              <a:off x="3360" y="2448"/>
              <a:ext cx="1200" cy="298"/>
              <a:chOff x="1056" y="1248"/>
              <a:chExt cx="1200" cy="298"/>
            </a:xfrm>
          </p:grpSpPr>
          <p:sp>
            <p:nvSpPr>
              <p:cNvPr id="78942" name="Rectangle 6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43" name="Text Box 65"/>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3</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944" name="Rectangle 6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45" name="Rectangle 6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8937" name="Group 68"/>
            <p:cNvGrpSpPr/>
            <p:nvPr/>
          </p:nvGrpSpPr>
          <p:grpSpPr>
            <a:xfrm>
              <a:off x="3360" y="2736"/>
              <a:ext cx="1200" cy="298"/>
              <a:chOff x="1056" y="1248"/>
              <a:chExt cx="1200" cy="298"/>
            </a:xfrm>
          </p:grpSpPr>
          <p:sp>
            <p:nvSpPr>
              <p:cNvPr id="78938" name="Rectangle 6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39" name="Text Box 70"/>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4</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940" name="Rectangle 7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5</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41" name="Rectangle 7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18</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grpSp>
        <p:nvGrpSpPr>
          <p:cNvPr id="8" name="Group 73"/>
          <p:cNvGrpSpPr/>
          <p:nvPr/>
        </p:nvGrpSpPr>
        <p:grpSpPr>
          <a:xfrm>
            <a:off x="5861050" y="4108450"/>
            <a:ext cx="1905000" cy="930275"/>
            <a:chOff x="3360" y="3024"/>
            <a:chExt cx="1200" cy="586"/>
          </a:xfrm>
        </p:grpSpPr>
        <p:grpSp>
          <p:nvGrpSpPr>
            <p:cNvPr id="78926" name="Group 74"/>
            <p:cNvGrpSpPr/>
            <p:nvPr/>
          </p:nvGrpSpPr>
          <p:grpSpPr>
            <a:xfrm>
              <a:off x="3360" y="3024"/>
              <a:ext cx="1200" cy="298"/>
              <a:chOff x="1056" y="1248"/>
              <a:chExt cx="1200" cy="298"/>
            </a:xfrm>
          </p:grpSpPr>
          <p:sp>
            <p:nvSpPr>
              <p:cNvPr id="78932" name="Rectangle 75"/>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33" name="Text Box 76"/>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5</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934" name="Rectangle 77"/>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35" name="Rectangle 78"/>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9</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8927" name="Group 79"/>
            <p:cNvGrpSpPr/>
            <p:nvPr/>
          </p:nvGrpSpPr>
          <p:grpSpPr>
            <a:xfrm>
              <a:off x="3360" y="3312"/>
              <a:ext cx="1200" cy="298"/>
              <a:chOff x="1056" y="1248"/>
              <a:chExt cx="1200" cy="298"/>
            </a:xfrm>
          </p:grpSpPr>
          <p:sp>
            <p:nvSpPr>
              <p:cNvPr id="78928" name="Rectangle 80"/>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29" name="Text Box 81"/>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6</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930" name="Rectangle 82"/>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31" name="Rectangle 83"/>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grpSp>
        <p:nvGrpSpPr>
          <p:cNvPr id="11" name="Group 84"/>
          <p:cNvGrpSpPr/>
          <p:nvPr/>
        </p:nvGrpSpPr>
        <p:grpSpPr>
          <a:xfrm>
            <a:off x="5861050" y="5022850"/>
            <a:ext cx="1905000" cy="473075"/>
            <a:chOff x="1056" y="1248"/>
            <a:chExt cx="1200" cy="298"/>
          </a:xfrm>
        </p:grpSpPr>
        <p:sp>
          <p:nvSpPr>
            <p:cNvPr id="78922" name="Rectangle 85"/>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23" name="Text Box 86"/>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7</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924" name="Rectangle 87"/>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25" name="Rectangle 88"/>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-7</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12" name="Group 89"/>
          <p:cNvGrpSpPr/>
          <p:nvPr/>
        </p:nvGrpSpPr>
        <p:grpSpPr>
          <a:xfrm>
            <a:off x="5861050" y="5480050"/>
            <a:ext cx="1905000" cy="473075"/>
            <a:chOff x="1056" y="1248"/>
            <a:chExt cx="1200" cy="298"/>
          </a:xfrm>
        </p:grpSpPr>
        <p:sp>
          <p:nvSpPr>
            <p:cNvPr id="78918" name="Rectangle 90"/>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19" name="Text Box 91"/>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8</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920" name="Rectangle 92"/>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21" name="Rectangle 93"/>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13" name="Group 94"/>
          <p:cNvGrpSpPr/>
          <p:nvPr/>
        </p:nvGrpSpPr>
        <p:grpSpPr>
          <a:xfrm>
            <a:off x="5861050" y="1822450"/>
            <a:ext cx="1905000" cy="473075"/>
            <a:chOff x="1056" y="1248"/>
            <a:chExt cx="1200" cy="298"/>
          </a:xfrm>
        </p:grpSpPr>
        <p:sp>
          <p:nvSpPr>
            <p:cNvPr id="78914" name="Rectangle 95"/>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sp>
          <p:nvSpPr>
            <p:cNvPr id="78915" name="Text Box 96"/>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0</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916" name="Rectangle 97"/>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sp>
          <p:nvSpPr>
            <p:cNvPr id="78917" name="Rectangle 98"/>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grpSp>
      <p:grpSp>
        <p:nvGrpSpPr>
          <p:cNvPr id="78856" name="Group 113"/>
          <p:cNvGrpSpPr/>
          <p:nvPr/>
        </p:nvGrpSpPr>
        <p:grpSpPr>
          <a:xfrm>
            <a:off x="755650" y="1412875"/>
            <a:ext cx="3276600" cy="4540250"/>
            <a:chOff x="144" y="1326"/>
            <a:chExt cx="2064" cy="2860"/>
          </a:xfrm>
        </p:grpSpPr>
        <p:grpSp>
          <p:nvGrpSpPr>
            <p:cNvPr id="78863" name="Group 4"/>
            <p:cNvGrpSpPr/>
            <p:nvPr/>
          </p:nvGrpSpPr>
          <p:grpSpPr>
            <a:xfrm>
              <a:off x="912" y="1584"/>
              <a:ext cx="1200" cy="2602"/>
              <a:chOff x="1056" y="960"/>
              <a:chExt cx="1200" cy="2602"/>
            </a:xfrm>
          </p:grpSpPr>
          <p:grpSp>
            <p:nvGrpSpPr>
              <p:cNvPr id="78868" name="Group 5"/>
              <p:cNvGrpSpPr/>
              <p:nvPr/>
            </p:nvGrpSpPr>
            <p:grpSpPr>
              <a:xfrm>
                <a:off x="1056" y="1248"/>
                <a:ext cx="1200" cy="2314"/>
                <a:chOff x="1056" y="1248"/>
                <a:chExt cx="1200" cy="2314"/>
              </a:xfrm>
            </p:grpSpPr>
            <p:grpSp>
              <p:nvGrpSpPr>
                <p:cNvPr id="78874" name="Group 6"/>
                <p:cNvGrpSpPr/>
                <p:nvPr/>
              </p:nvGrpSpPr>
              <p:grpSpPr>
                <a:xfrm>
                  <a:off x="1056" y="1248"/>
                  <a:ext cx="1200" cy="298"/>
                  <a:chOff x="1056" y="1248"/>
                  <a:chExt cx="1200" cy="298"/>
                </a:xfrm>
              </p:grpSpPr>
              <p:sp>
                <p:nvSpPr>
                  <p:cNvPr id="78910" name="Rectangle 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11" name="Text Box 8"/>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912" name="Rectangle 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13" name="Rectangle 1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8875" name="Group 11"/>
                <p:cNvGrpSpPr/>
                <p:nvPr/>
              </p:nvGrpSpPr>
              <p:grpSpPr>
                <a:xfrm>
                  <a:off x="1056" y="1536"/>
                  <a:ext cx="1200" cy="298"/>
                  <a:chOff x="1056" y="1248"/>
                  <a:chExt cx="1200" cy="298"/>
                </a:xfrm>
              </p:grpSpPr>
              <p:sp>
                <p:nvSpPr>
                  <p:cNvPr id="78906" name="Rectangle 1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07" name="Text Box 13"/>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2</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908" name="Rectangle 1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09" name="Rectangle 1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9</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8876" name="Group 16"/>
                <p:cNvGrpSpPr/>
                <p:nvPr/>
              </p:nvGrpSpPr>
              <p:grpSpPr>
                <a:xfrm>
                  <a:off x="1056" y="1824"/>
                  <a:ext cx="1200" cy="298"/>
                  <a:chOff x="1056" y="1248"/>
                  <a:chExt cx="1200" cy="298"/>
                </a:xfrm>
              </p:grpSpPr>
              <p:sp>
                <p:nvSpPr>
                  <p:cNvPr id="78902" name="Rectangle 1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03" name="Text Box 18"/>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3</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904" name="Rectangle 1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05" name="Rectangle 2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8877" name="Group 21"/>
                <p:cNvGrpSpPr/>
                <p:nvPr/>
              </p:nvGrpSpPr>
              <p:grpSpPr>
                <a:xfrm>
                  <a:off x="1056" y="2112"/>
                  <a:ext cx="1200" cy="298"/>
                  <a:chOff x="1056" y="1248"/>
                  <a:chExt cx="1200" cy="298"/>
                </a:xfrm>
              </p:grpSpPr>
              <p:sp>
                <p:nvSpPr>
                  <p:cNvPr id="78898" name="Rectangle 2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899" name="Text Box 23"/>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4</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900" name="Rectangle 2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901" name="Rectangle 2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8878" name="Group 26"/>
                <p:cNvGrpSpPr/>
                <p:nvPr/>
              </p:nvGrpSpPr>
              <p:grpSpPr>
                <a:xfrm>
                  <a:off x="1056" y="2400"/>
                  <a:ext cx="1200" cy="298"/>
                  <a:chOff x="1056" y="1248"/>
                  <a:chExt cx="1200" cy="298"/>
                </a:xfrm>
              </p:grpSpPr>
              <p:sp>
                <p:nvSpPr>
                  <p:cNvPr id="78894" name="Rectangle 2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895" name="Text Box 28"/>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5</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896" name="Rectangle 2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3</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897" name="Rectangle 3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8879" name="Group 31"/>
                <p:cNvGrpSpPr/>
                <p:nvPr/>
              </p:nvGrpSpPr>
              <p:grpSpPr>
                <a:xfrm>
                  <a:off x="1056" y="2688"/>
                  <a:ext cx="1200" cy="298"/>
                  <a:chOff x="1056" y="1248"/>
                  <a:chExt cx="1200" cy="298"/>
                </a:xfrm>
              </p:grpSpPr>
              <p:sp>
                <p:nvSpPr>
                  <p:cNvPr id="78890" name="Rectangle 3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5</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891" name="Text Box 33"/>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6</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892" name="Rectangle 3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2</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893" name="Rectangle 3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18</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8880" name="Group 36"/>
                <p:cNvGrpSpPr/>
                <p:nvPr/>
              </p:nvGrpSpPr>
              <p:grpSpPr>
                <a:xfrm>
                  <a:off x="1056" y="2976"/>
                  <a:ext cx="1200" cy="298"/>
                  <a:chOff x="1056" y="1248"/>
                  <a:chExt cx="1200" cy="298"/>
                </a:xfrm>
              </p:grpSpPr>
              <p:sp>
                <p:nvSpPr>
                  <p:cNvPr id="78886" name="Rectangle 3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887" name="Text Box 38"/>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7</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888" name="Rectangle 3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889" name="Rectangle 4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15</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78881" name="Group 41"/>
                <p:cNvGrpSpPr/>
                <p:nvPr/>
              </p:nvGrpSpPr>
              <p:grpSpPr>
                <a:xfrm>
                  <a:off x="1056" y="3264"/>
                  <a:ext cx="1200" cy="298"/>
                  <a:chOff x="1056" y="1248"/>
                  <a:chExt cx="1200" cy="298"/>
                </a:xfrm>
              </p:grpSpPr>
              <p:sp>
                <p:nvSpPr>
                  <p:cNvPr id="78882" name="Rectangle 4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6</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883" name="Text Box 43"/>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8</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884" name="Rectangle 4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4</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sp>
                <p:nvSpPr>
                  <p:cNvPr id="78885" name="Rectangle 4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A0A0E"/>
                        </a:solidFill>
                        <a:latin typeface="Times New Roman" panose="02020603050405020304" pitchFamily="18" charset="0"/>
                        <a:ea typeface="等线" panose="02010600030101010101" pitchFamily="2" charset="-122"/>
                      </a:rPr>
                      <a:t>-7</a:t>
                    </a:r>
                    <a:endParaRPr lang="en-US" altLang="zh-CN" sz="2800" b="1" baseline="-25000" dirty="0">
                      <a:solidFill>
                        <a:srgbClr val="0A0A0E"/>
                      </a:solidFill>
                      <a:latin typeface="Times New Roman" panose="02020603050405020304" pitchFamily="18" charset="0"/>
                      <a:ea typeface="等线" panose="02010600030101010101" pitchFamily="2" charset="-122"/>
                    </a:endParaRPr>
                  </a:p>
                </p:txBody>
              </p:sp>
            </p:grpSp>
          </p:grpSp>
          <p:grpSp>
            <p:nvGrpSpPr>
              <p:cNvPr id="78869" name="Group 46"/>
              <p:cNvGrpSpPr/>
              <p:nvPr/>
            </p:nvGrpSpPr>
            <p:grpSpPr>
              <a:xfrm>
                <a:off x="1056" y="960"/>
                <a:ext cx="1200" cy="298"/>
                <a:chOff x="1056" y="1248"/>
                <a:chExt cx="1200" cy="298"/>
              </a:xfrm>
            </p:grpSpPr>
            <p:sp>
              <p:nvSpPr>
                <p:cNvPr id="78870" name="Rectangle 4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sp>
              <p:nvSpPr>
                <p:cNvPr id="78871" name="Text Box 48"/>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0</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78872" name="Rectangle 4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sp>
              <p:nvSpPr>
                <p:cNvPr id="78873" name="Rectangle 5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A0A0E"/>
                    </a:solidFill>
                    <a:latin typeface="Times New Roman" panose="02020603050405020304" pitchFamily="18" charset="0"/>
                    <a:ea typeface="等线" panose="02010600030101010101" pitchFamily="2" charset="-122"/>
                  </a:endParaRPr>
                </a:p>
              </p:txBody>
            </p:sp>
          </p:grpSp>
        </p:grpSp>
        <p:sp>
          <p:nvSpPr>
            <p:cNvPr id="78864" name="Text Box 100"/>
            <p:cNvSpPr txBox="1"/>
            <p:nvPr/>
          </p:nvSpPr>
          <p:spPr>
            <a:xfrm>
              <a:off x="144" y="1588"/>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M.data</a:t>
              </a:r>
              <a:endParaRPr lang="en-US" altLang="zh-CN" sz="2000" b="1" dirty="0">
                <a:solidFill>
                  <a:srgbClr val="0A0A0E"/>
                </a:solidFill>
                <a:latin typeface="Times New Roman" panose="02020603050405020304" pitchFamily="18" charset="0"/>
                <a:ea typeface="隶书" panose="02010509060101010101" pitchFamily="49" charset="-122"/>
              </a:endParaRPr>
            </a:p>
          </p:txBody>
        </p:sp>
        <p:sp>
          <p:nvSpPr>
            <p:cNvPr id="78865" name="Text Box 102"/>
            <p:cNvSpPr txBox="1"/>
            <p:nvPr/>
          </p:nvSpPr>
          <p:spPr>
            <a:xfrm>
              <a:off x="144" y="1326"/>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M.mu=6</a:t>
              </a:r>
              <a:endParaRPr lang="en-US" altLang="zh-CN" sz="2000" b="1" dirty="0">
                <a:solidFill>
                  <a:srgbClr val="0A0A0E"/>
                </a:solidFill>
                <a:latin typeface="Times New Roman" panose="02020603050405020304" pitchFamily="18" charset="0"/>
                <a:ea typeface="隶书" panose="02010509060101010101" pitchFamily="49" charset="-122"/>
              </a:endParaRPr>
            </a:p>
          </p:txBody>
        </p:sp>
        <p:sp>
          <p:nvSpPr>
            <p:cNvPr id="78866" name="Text Box 103"/>
            <p:cNvSpPr txBox="1"/>
            <p:nvPr/>
          </p:nvSpPr>
          <p:spPr>
            <a:xfrm>
              <a:off x="862" y="1326"/>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M.nu=7</a:t>
              </a:r>
              <a:endParaRPr lang="en-US" altLang="zh-CN" sz="2000" b="1" dirty="0">
                <a:solidFill>
                  <a:srgbClr val="0A0A0E"/>
                </a:solidFill>
                <a:latin typeface="Times New Roman" panose="02020603050405020304" pitchFamily="18" charset="0"/>
                <a:ea typeface="隶书" panose="02010509060101010101" pitchFamily="49" charset="-122"/>
              </a:endParaRPr>
            </a:p>
          </p:txBody>
        </p:sp>
        <p:sp>
          <p:nvSpPr>
            <p:cNvPr id="78867" name="Text Box 104"/>
            <p:cNvSpPr txBox="1"/>
            <p:nvPr/>
          </p:nvSpPr>
          <p:spPr>
            <a:xfrm>
              <a:off x="1536" y="1326"/>
              <a:ext cx="672"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M.tu=8</a:t>
              </a:r>
              <a:endParaRPr lang="en-US" altLang="zh-CN" sz="2000" b="1" dirty="0">
                <a:solidFill>
                  <a:srgbClr val="0A0A0E"/>
                </a:solidFill>
                <a:latin typeface="Times New Roman" panose="02020603050405020304" pitchFamily="18" charset="0"/>
                <a:ea typeface="隶书" panose="02010509060101010101" pitchFamily="49" charset="-122"/>
              </a:endParaRPr>
            </a:p>
          </p:txBody>
        </p:sp>
      </p:grpSp>
      <p:grpSp>
        <p:nvGrpSpPr>
          <p:cNvPr id="26" name="Group 114"/>
          <p:cNvGrpSpPr/>
          <p:nvPr/>
        </p:nvGrpSpPr>
        <p:grpSpPr>
          <a:xfrm>
            <a:off x="4794250" y="1416050"/>
            <a:ext cx="3048000" cy="819150"/>
            <a:chOff x="2688" y="1152"/>
            <a:chExt cx="1920" cy="516"/>
          </a:xfrm>
        </p:grpSpPr>
        <p:sp>
          <p:nvSpPr>
            <p:cNvPr id="78859" name="Text Box 106"/>
            <p:cNvSpPr txBox="1"/>
            <p:nvPr/>
          </p:nvSpPr>
          <p:spPr>
            <a:xfrm>
              <a:off x="2688" y="1412"/>
              <a:ext cx="672"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T.data</a:t>
              </a:r>
              <a:endParaRPr lang="en-US" altLang="zh-CN" sz="2000" b="1" dirty="0">
                <a:solidFill>
                  <a:srgbClr val="0A0A0E"/>
                </a:solidFill>
                <a:latin typeface="Times New Roman" panose="02020603050405020304" pitchFamily="18" charset="0"/>
                <a:ea typeface="隶书" panose="02010509060101010101" pitchFamily="49" charset="-122"/>
              </a:endParaRPr>
            </a:p>
          </p:txBody>
        </p:sp>
        <p:sp>
          <p:nvSpPr>
            <p:cNvPr id="78860" name="Text Box 108"/>
            <p:cNvSpPr txBox="1"/>
            <p:nvPr/>
          </p:nvSpPr>
          <p:spPr>
            <a:xfrm>
              <a:off x="2688" y="1152"/>
              <a:ext cx="672"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T.mu=7</a:t>
              </a:r>
              <a:endParaRPr lang="en-US" altLang="zh-CN" sz="2000" b="1" dirty="0">
                <a:solidFill>
                  <a:srgbClr val="0A0A0E"/>
                </a:solidFill>
                <a:latin typeface="Times New Roman" panose="02020603050405020304" pitchFamily="18" charset="0"/>
                <a:ea typeface="隶书" panose="02010509060101010101" pitchFamily="49" charset="-122"/>
              </a:endParaRPr>
            </a:p>
          </p:txBody>
        </p:sp>
        <p:sp>
          <p:nvSpPr>
            <p:cNvPr id="78861" name="Text Box 109"/>
            <p:cNvSpPr txBox="1"/>
            <p:nvPr/>
          </p:nvSpPr>
          <p:spPr>
            <a:xfrm>
              <a:off x="3360" y="1152"/>
              <a:ext cx="624"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T.nu=6</a:t>
              </a:r>
              <a:endParaRPr lang="en-US" altLang="zh-CN" sz="2000" b="1" dirty="0">
                <a:solidFill>
                  <a:srgbClr val="0A0A0E"/>
                </a:solidFill>
                <a:latin typeface="Times New Roman" panose="02020603050405020304" pitchFamily="18" charset="0"/>
                <a:ea typeface="隶书" panose="02010509060101010101" pitchFamily="49" charset="-122"/>
              </a:endParaRPr>
            </a:p>
          </p:txBody>
        </p:sp>
        <p:sp>
          <p:nvSpPr>
            <p:cNvPr id="78862" name="Text Box 110"/>
            <p:cNvSpPr txBox="1"/>
            <p:nvPr/>
          </p:nvSpPr>
          <p:spPr>
            <a:xfrm>
              <a:off x="3984" y="1152"/>
              <a:ext cx="624"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隶书" panose="02010509060101010101" pitchFamily="49" charset="-122"/>
                </a:rPr>
                <a:t>T.tu=8</a:t>
              </a:r>
              <a:endParaRPr lang="en-US" altLang="zh-CN" sz="2000" b="1" dirty="0">
                <a:solidFill>
                  <a:srgbClr val="0A0A0E"/>
                </a:solidFill>
                <a:latin typeface="Times New Roman" panose="02020603050405020304" pitchFamily="18" charset="0"/>
                <a:ea typeface="隶书" panose="02010509060101010101" pitchFamily="49" charset="-122"/>
              </a:endParaRPr>
            </a:p>
          </p:txBody>
        </p:sp>
      </p:grpSp>
      <p:sp>
        <p:nvSpPr>
          <p:cNvPr id="78858" name="Rectangle 111"/>
          <p:cNvSpPr>
            <a:spLocks noGrp="1"/>
          </p:cNvSpPr>
          <p:nvPr>
            <p:ph type="title"/>
          </p:nvPr>
        </p:nvSpPr>
        <p:spPr>
          <a:xfrm>
            <a:off x="179388" y="400050"/>
            <a:ext cx="7543800" cy="581025"/>
          </a:xfrm>
        </p:spPr>
        <p:txBody>
          <a:bodyPr vert="horz" wrap="square" lIns="91440" tIns="45720" rIns="91440" bIns="45720" anchor="ctr" anchorCtr="0"/>
          <a:p>
            <a:pPr eaLnBrk="1" hangingPunct="1"/>
            <a:r>
              <a:rPr lang="zh-CN" altLang="en-US" sz="2800" dirty="0">
                <a:latin typeface="Times New Roman" panose="02020603050405020304" pitchFamily="18" charset="0"/>
                <a:ea typeface="等线" panose="02010600030101010101" pitchFamily="2" charset="-122"/>
              </a:rPr>
              <a:t>三元组顺序表表示的稀疏矩阵转置方法一</a:t>
            </a:r>
            <a:endParaRPr lang="zh-CN" altLang="en-US" sz="2800" dirty="0">
              <a:latin typeface="Times New Roman" panose="02020603050405020304" pitchFamily="18"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ppt_w/2"/>
                                          </p:val>
                                        </p:tav>
                                        <p:tav tm="100000">
                                          <p:val>
                                            <p:strVal val="#ppt_x"/>
                                          </p:val>
                                        </p:tav>
                                      </p:tavLst>
                                    </p:anim>
                                    <p:anim calcmode="lin" valueType="num">
                                      <p:cBhvr>
                                        <p:cTn id="17" dur="500" fill="hold"/>
                                        <p:tgtEl>
                                          <p:spTgt spid="2"/>
                                        </p:tgtEl>
                                        <p:attrNameLst>
                                          <p:attrName>ppt_y</p:attrName>
                                        </p:attrNameLst>
                                      </p:cBhvr>
                                      <p:tavLst>
                                        <p:tav tm="0">
                                          <p:val>
                                            <p:strVal val="#ppt_y"/>
                                          </p:val>
                                        </p:tav>
                                        <p:tav tm="100000">
                                          <p:val>
                                            <p:strVal val="#ppt_y"/>
                                          </p:val>
                                        </p:tav>
                                      </p:tavLst>
                                    </p:anim>
                                    <p:anim calcmode="lin" valueType="num">
                                      <p:cBhvr>
                                        <p:cTn id="18" dur="500" fill="hold"/>
                                        <p:tgtEl>
                                          <p:spTgt spid="2"/>
                                        </p:tgtEl>
                                        <p:attrNameLst>
                                          <p:attrName>ppt_w</p:attrName>
                                        </p:attrNameLst>
                                      </p:cBhvr>
                                      <p:tavLst>
                                        <p:tav tm="0">
                                          <p:val>
                                            <p:fltVal val="0.000000"/>
                                          </p:val>
                                        </p:tav>
                                        <p:tav tm="100000">
                                          <p:val>
                                            <p:strVal val="#ppt_w"/>
                                          </p:val>
                                        </p:tav>
                                      </p:tavLst>
                                    </p:anim>
                                    <p:anim calcmode="lin" valueType="num">
                                      <p:cBhvr>
                                        <p:cTn id="19"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8"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ppt_x</p:attrName>
                                        </p:attrNameLst>
                                      </p:cBhvr>
                                      <p:tavLst>
                                        <p:tav tm="0">
                                          <p:val>
                                            <p:strVal val="#ppt_x-#ppt_w/2"/>
                                          </p:val>
                                        </p:tav>
                                        <p:tav tm="100000">
                                          <p:val>
                                            <p:strVal val="#ppt_x"/>
                                          </p:val>
                                        </p:tav>
                                      </p:tavLst>
                                    </p:anim>
                                    <p:anim calcmode="lin" valueType="num">
                                      <p:cBhvr>
                                        <p:cTn id="25" dur="500" fill="hold"/>
                                        <p:tgtEl>
                                          <p:spTgt spid="5"/>
                                        </p:tgtEl>
                                        <p:attrNameLst>
                                          <p:attrName>ppt_y</p:attrName>
                                        </p:attrNameLst>
                                      </p:cBhvr>
                                      <p:tavLst>
                                        <p:tav tm="0">
                                          <p:val>
                                            <p:strVal val="#ppt_y"/>
                                          </p:val>
                                        </p:tav>
                                        <p:tav tm="100000">
                                          <p:val>
                                            <p:strVal val="#ppt_y"/>
                                          </p:val>
                                        </p:tav>
                                      </p:tavLst>
                                    </p:anim>
                                    <p:anim calcmode="lin" valueType="num">
                                      <p:cBhvr>
                                        <p:cTn id="26" dur="500" fill="hold"/>
                                        <p:tgtEl>
                                          <p:spTgt spid="5"/>
                                        </p:tgtEl>
                                        <p:attrNameLst>
                                          <p:attrName>ppt_w</p:attrName>
                                        </p:attrNameLst>
                                      </p:cBhvr>
                                      <p:tavLst>
                                        <p:tav tm="0">
                                          <p:val>
                                            <p:fltVal val="0.000000"/>
                                          </p:val>
                                        </p:tav>
                                        <p:tav tm="100000">
                                          <p:val>
                                            <p:strVal val="#ppt_w"/>
                                          </p:val>
                                        </p:tav>
                                      </p:tavLst>
                                    </p:anim>
                                    <p:anim calcmode="lin" valueType="num">
                                      <p:cBhvr>
                                        <p:cTn id="27"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ppt_x</p:attrName>
                                        </p:attrNameLst>
                                      </p:cBhvr>
                                      <p:tavLst>
                                        <p:tav tm="0">
                                          <p:val>
                                            <p:strVal val="#ppt_x-#ppt_w/2"/>
                                          </p:val>
                                        </p:tav>
                                        <p:tav tm="100000">
                                          <p:val>
                                            <p:strVal val="#ppt_x"/>
                                          </p:val>
                                        </p:tav>
                                      </p:tavLst>
                                    </p:anim>
                                    <p:anim calcmode="lin" valueType="num">
                                      <p:cBhvr>
                                        <p:cTn id="33" dur="500" fill="hold"/>
                                        <p:tgtEl>
                                          <p:spTgt spid="8"/>
                                        </p:tgtEl>
                                        <p:attrNameLst>
                                          <p:attrName>ppt_y</p:attrName>
                                        </p:attrNameLst>
                                      </p:cBhvr>
                                      <p:tavLst>
                                        <p:tav tm="0">
                                          <p:val>
                                            <p:strVal val="#ppt_y"/>
                                          </p:val>
                                        </p:tav>
                                        <p:tav tm="100000">
                                          <p:val>
                                            <p:strVal val="#ppt_y"/>
                                          </p:val>
                                        </p:tav>
                                      </p:tavLst>
                                    </p:anim>
                                    <p:anim calcmode="lin" valueType="num">
                                      <p:cBhvr>
                                        <p:cTn id="34" dur="500" fill="hold"/>
                                        <p:tgtEl>
                                          <p:spTgt spid="8"/>
                                        </p:tgtEl>
                                        <p:attrNameLst>
                                          <p:attrName>ppt_w</p:attrName>
                                        </p:attrNameLst>
                                      </p:cBhvr>
                                      <p:tavLst>
                                        <p:tav tm="0">
                                          <p:val>
                                            <p:fltVal val="0.000000"/>
                                          </p:val>
                                        </p:tav>
                                        <p:tav tm="100000">
                                          <p:val>
                                            <p:strVal val="#ppt_w"/>
                                          </p:val>
                                        </p:tav>
                                      </p:tavLst>
                                    </p:anim>
                                    <p:anim calcmode="lin" valueType="num">
                                      <p:cBhvr>
                                        <p:cTn id="35"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8"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ppt_x</p:attrName>
                                        </p:attrNameLst>
                                      </p:cBhvr>
                                      <p:tavLst>
                                        <p:tav tm="0">
                                          <p:val>
                                            <p:strVal val="#ppt_x-#ppt_w/2"/>
                                          </p:val>
                                        </p:tav>
                                        <p:tav tm="100000">
                                          <p:val>
                                            <p:strVal val="#ppt_x"/>
                                          </p:val>
                                        </p:tav>
                                      </p:tavLst>
                                    </p:anim>
                                    <p:anim calcmode="lin" valueType="num">
                                      <p:cBhvr>
                                        <p:cTn id="41" dur="500" fill="hold"/>
                                        <p:tgtEl>
                                          <p:spTgt spid="11"/>
                                        </p:tgtEl>
                                        <p:attrNameLst>
                                          <p:attrName>ppt_y</p:attrName>
                                        </p:attrNameLst>
                                      </p:cBhvr>
                                      <p:tavLst>
                                        <p:tav tm="0">
                                          <p:val>
                                            <p:strVal val="#ppt_y"/>
                                          </p:val>
                                        </p:tav>
                                        <p:tav tm="100000">
                                          <p:val>
                                            <p:strVal val="#ppt_y"/>
                                          </p:val>
                                        </p:tav>
                                      </p:tavLst>
                                    </p:anim>
                                    <p:anim calcmode="lin" valueType="num">
                                      <p:cBhvr>
                                        <p:cTn id="42" dur="500" fill="hold"/>
                                        <p:tgtEl>
                                          <p:spTgt spid="11"/>
                                        </p:tgtEl>
                                        <p:attrNameLst>
                                          <p:attrName>ppt_w</p:attrName>
                                        </p:attrNameLst>
                                      </p:cBhvr>
                                      <p:tavLst>
                                        <p:tav tm="0">
                                          <p:val>
                                            <p:fltVal val="0.000000"/>
                                          </p:val>
                                        </p:tav>
                                        <p:tav tm="100000">
                                          <p:val>
                                            <p:strVal val="#ppt_w"/>
                                          </p:val>
                                        </p:tav>
                                      </p:tavLst>
                                    </p:anim>
                                    <p:anim calcmode="lin" valueType="num">
                                      <p:cBhvr>
                                        <p:cTn id="43"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ppt_x</p:attrName>
                                        </p:attrNameLst>
                                      </p:cBhvr>
                                      <p:tavLst>
                                        <p:tav tm="0">
                                          <p:val>
                                            <p:strVal val="#ppt_x-#ppt_w/2"/>
                                          </p:val>
                                        </p:tav>
                                        <p:tav tm="100000">
                                          <p:val>
                                            <p:strVal val="#ppt_x"/>
                                          </p:val>
                                        </p:tav>
                                      </p:tavLst>
                                    </p:anim>
                                    <p:anim calcmode="lin" valueType="num">
                                      <p:cBhvr>
                                        <p:cTn id="49" dur="500" fill="hold"/>
                                        <p:tgtEl>
                                          <p:spTgt spid="12"/>
                                        </p:tgtEl>
                                        <p:attrNameLst>
                                          <p:attrName>ppt_y</p:attrName>
                                        </p:attrNameLst>
                                      </p:cBhvr>
                                      <p:tavLst>
                                        <p:tav tm="0">
                                          <p:val>
                                            <p:strVal val="#ppt_y"/>
                                          </p:val>
                                        </p:tav>
                                        <p:tav tm="100000">
                                          <p:val>
                                            <p:strVal val="#ppt_y"/>
                                          </p:val>
                                        </p:tav>
                                      </p:tavLst>
                                    </p:anim>
                                    <p:anim calcmode="lin" valueType="num">
                                      <p:cBhvr>
                                        <p:cTn id="50" dur="500" fill="hold"/>
                                        <p:tgtEl>
                                          <p:spTgt spid="12"/>
                                        </p:tgtEl>
                                        <p:attrNameLst>
                                          <p:attrName>ppt_w</p:attrName>
                                        </p:attrNameLst>
                                      </p:cBhvr>
                                      <p:tavLst>
                                        <p:tav tm="0">
                                          <p:val>
                                            <p:fltVal val="0.000000"/>
                                          </p:val>
                                        </p:tav>
                                        <p:tav tm="100000">
                                          <p:val>
                                            <p:strVal val="#ppt_w"/>
                                          </p:val>
                                        </p:tav>
                                      </p:tavLst>
                                    </p:anim>
                                    <p:anim calcmode="lin" valueType="num">
                                      <p:cBhvr>
                                        <p:cTn id="51"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3"/>
          <p:cNvSpPr/>
          <p:nvPr/>
        </p:nvSpPr>
        <p:spPr>
          <a:xfrm>
            <a:off x="323850" y="981075"/>
            <a:ext cx="8640763" cy="55086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Clr>
                <a:schemeClr val="folHlink"/>
              </a:buClr>
              <a:buSzPct val="60000"/>
              <a:buFont typeface="Wingdings" panose="05000000000000000000" pitchFamily="2" charset="2"/>
              <a:buNone/>
            </a:pPr>
            <a:r>
              <a:rPr lang="en-US" altLang="zh-CN" sz="2200" b="1" dirty="0">
                <a:solidFill>
                  <a:srgbClr val="0A0A0E"/>
                </a:solidFill>
                <a:latin typeface="Times New Roman" panose="02020603050405020304" pitchFamily="18" charset="0"/>
                <a:ea typeface="等线" panose="02010600030101010101" pitchFamily="2" charset="-122"/>
              </a:rPr>
              <a:t>Status TransposeSMatrix(TSMatrix M,TSMatrix &amp;T){</a:t>
            </a:r>
            <a:endParaRPr lang="en-US" altLang="zh-CN" sz="22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200" b="1" dirty="0">
                <a:solidFill>
                  <a:srgbClr val="0A0A0E"/>
                </a:solidFill>
                <a:latin typeface="Times New Roman" panose="02020603050405020304" pitchFamily="18" charset="0"/>
                <a:ea typeface="等线" panose="02010600030101010101" pitchFamily="2" charset="-122"/>
              </a:rPr>
              <a:t>    T.mu=M.nu;T.nu=M.mu;T.tu=M.tu;</a:t>
            </a:r>
            <a:endParaRPr lang="en-US" altLang="zh-CN" sz="22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200" b="1" dirty="0">
                <a:solidFill>
                  <a:srgbClr val="0A0A0E"/>
                </a:solidFill>
                <a:latin typeface="Times New Roman" panose="02020603050405020304" pitchFamily="18" charset="0"/>
                <a:ea typeface="等线" panose="02010600030101010101" pitchFamily="2" charset="-122"/>
              </a:rPr>
              <a:t>     if(T.tu) {</a:t>
            </a:r>
            <a:endParaRPr lang="en-US" altLang="zh-CN" sz="22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200" b="1" dirty="0">
                <a:solidFill>
                  <a:srgbClr val="0A0A0E"/>
                </a:solidFill>
                <a:latin typeface="Times New Roman" panose="02020603050405020304" pitchFamily="18" charset="0"/>
                <a:ea typeface="等线" panose="02010600030101010101" pitchFamily="2" charset="-122"/>
              </a:rPr>
              <a:t>          q=1;</a:t>
            </a:r>
            <a:endParaRPr lang="en-US" altLang="zh-CN" sz="22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200" b="1" dirty="0">
                <a:solidFill>
                  <a:srgbClr val="0A0A0E"/>
                </a:solidFill>
                <a:latin typeface="Times New Roman" panose="02020603050405020304" pitchFamily="18" charset="0"/>
                <a:ea typeface="等线" panose="02010600030101010101" pitchFamily="2" charset="-122"/>
              </a:rPr>
              <a:t>          for(col=1;col&lt;=M.nu;++col)</a:t>
            </a:r>
            <a:endParaRPr lang="en-US" altLang="zh-CN" sz="20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200" b="1" dirty="0">
                <a:solidFill>
                  <a:srgbClr val="0A0A0E"/>
                </a:solidFill>
                <a:latin typeface="Times New Roman" panose="02020603050405020304" pitchFamily="18" charset="0"/>
                <a:ea typeface="等线" panose="02010600030101010101" pitchFamily="2" charset="-122"/>
              </a:rPr>
              <a:t>             for(p=1;p&lt;=M.tu;++p)</a:t>
            </a:r>
            <a:endParaRPr lang="en-US" altLang="zh-CN" sz="22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200" b="1" dirty="0">
                <a:solidFill>
                  <a:srgbClr val="0A0A0E"/>
                </a:solidFill>
                <a:latin typeface="Times New Roman" panose="02020603050405020304" pitchFamily="18" charset="0"/>
                <a:ea typeface="等线" panose="02010600030101010101" pitchFamily="2" charset="-122"/>
              </a:rPr>
              <a:t>              </a:t>
            </a:r>
            <a:r>
              <a:rPr lang="zh-CN" altLang="en-US" sz="2200" b="1" dirty="0">
                <a:solidFill>
                  <a:srgbClr val="0A0A0E"/>
                </a:solidFill>
                <a:latin typeface="Times New Roman" panose="02020603050405020304" pitchFamily="18" charset="0"/>
                <a:ea typeface="等线" panose="02010600030101010101" pitchFamily="2" charset="-122"/>
              </a:rPr>
              <a:t>　</a:t>
            </a:r>
            <a:r>
              <a:rPr lang="en-US" altLang="zh-CN" sz="2200" b="1" dirty="0">
                <a:solidFill>
                  <a:srgbClr val="0A0A0E"/>
                </a:solidFill>
                <a:latin typeface="Times New Roman" panose="02020603050405020304" pitchFamily="18" charset="0"/>
                <a:ea typeface="等线" panose="02010600030101010101" pitchFamily="2" charset="-122"/>
              </a:rPr>
              <a:t>if(M.data[p].j==col){</a:t>
            </a:r>
            <a:endParaRPr lang="en-US" altLang="zh-CN" sz="22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200" b="1" dirty="0">
                <a:solidFill>
                  <a:srgbClr val="0A0A0E"/>
                </a:solidFill>
                <a:latin typeface="Times New Roman" panose="02020603050405020304" pitchFamily="18" charset="0"/>
                <a:ea typeface="等线" panose="02010600030101010101" pitchFamily="2" charset="-122"/>
              </a:rPr>
              <a:t>              </a:t>
            </a:r>
            <a:r>
              <a:rPr lang="zh-CN" altLang="en-US" sz="2200" b="1" dirty="0">
                <a:solidFill>
                  <a:srgbClr val="0A0A0E"/>
                </a:solidFill>
                <a:latin typeface="Times New Roman" panose="02020603050405020304" pitchFamily="18" charset="0"/>
                <a:ea typeface="等线" panose="02010600030101010101" pitchFamily="2" charset="-122"/>
              </a:rPr>
              <a:t>　</a:t>
            </a:r>
            <a:r>
              <a:rPr lang="en-US" altLang="zh-CN" sz="2200" b="1" dirty="0">
                <a:solidFill>
                  <a:srgbClr val="0A0A0E"/>
                </a:solidFill>
                <a:latin typeface="Times New Roman" panose="02020603050405020304" pitchFamily="18" charset="0"/>
                <a:ea typeface="等线" panose="02010600030101010101" pitchFamily="2" charset="-122"/>
              </a:rPr>
              <a:t>   T.data[q]=(M.data[p].j, M.data[p].i, M.data[p].e); </a:t>
            </a:r>
            <a:endParaRPr lang="en-US" altLang="zh-CN" sz="22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200" b="1" dirty="0">
                <a:solidFill>
                  <a:srgbClr val="0A0A0E"/>
                </a:solidFill>
                <a:latin typeface="Times New Roman" panose="02020603050405020304" pitchFamily="18" charset="0"/>
                <a:ea typeface="等线" panose="02010600030101010101" pitchFamily="2" charset="-122"/>
              </a:rPr>
              <a:t>	        ++q;} </a:t>
            </a:r>
            <a:endParaRPr lang="en-US" altLang="zh-CN" sz="22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200" b="1" dirty="0">
                <a:solidFill>
                  <a:srgbClr val="0A0A0E"/>
                </a:solidFill>
                <a:latin typeface="Times New Roman" panose="02020603050405020304" pitchFamily="18" charset="0"/>
                <a:ea typeface="等线" panose="02010600030101010101" pitchFamily="2" charset="-122"/>
              </a:rPr>
              <a:t>    }  return OK;</a:t>
            </a:r>
            <a:endParaRPr lang="en-US" altLang="zh-CN" sz="22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200" b="1" dirty="0">
                <a:solidFill>
                  <a:srgbClr val="0A0A0E"/>
                </a:solidFill>
                <a:latin typeface="Times New Roman" panose="02020603050405020304" pitchFamily="18" charset="0"/>
                <a:ea typeface="等线" panose="02010600030101010101" pitchFamily="2" charset="-122"/>
              </a:rPr>
              <a:t>}//TransposeSMatrix</a:t>
            </a:r>
            <a:endParaRPr lang="en-US" altLang="zh-CN" sz="2200" b="1" dirty="0">
              <a:solidFill>
                <a:srgbClr val="0A0A0E"/>
              </a:solidFill>
              <a:latin typeface="Times New Roman" panose="02020603050405020304" pitchFamily="18" charset="0"/>
              <a:ea typeface="等线" panose="02010600030101010101" pitchFamily="2" charset="-122"/>
            </a:endParaRPr>
          </a:p>
        </p:txBody>
      </p:sp>
      <p:sp>
        <p:nvSpPr>
          <p:cNvPr id="79875" name="Rectangle 8"/>
          <p:cNvSpPr>
            <a:spLocks noGrp="1"/>
          </p:cNvSpPr>
          <p:nvPr>
            <p:ph type="title"/>
          </p:nvPr>
        </p:nvSpPr>
        <p:spPr>
          <a:xfrm>
            <a:off x="179388" y="333375"/>
            <a:ext cx="7543800" cy="719138"/>
          </a:xfrm>
        </p:spPr>
        <p:txBody>
          <a:bodyPr vert="horz" wrap="square" lIns="91440" tIns="45720" rIns="91440" bIns="45720" anchor="ctr" anchorCtr="0"/>
          <a:p>
            <a:pPr eaLnBrk="1" hangingPunct="1"/>
            <a:r>
              <a:rPr lang="zh-CN" altLang="en-US" sz="2800" dirty="0">
                <a:latin typeface="Times New Roman" panose="02020603050405020304" pitchFamily="18" charset="0"/>
                <a:ea typeface="等线" panose="02010600030101010101" pitchFamily="2" charset="-122"/>
              </a:rPr>
              <a:t>三元组顺序表表示的稀疏矩阵转置方法一</a:t>
            </a:r>
            <a:endParaRPr lang="zh-CN" altLang="en-US" sz="2800" dirty="0">
              <a:latin typeface="Times New Roman" panose="02020603050405020304" pitchFamily="18" charset="0"/>
              <a:ea typeface="等线" panose="02010600030101010101" pitchFamily="2" charset="-122"/>
            </a:endParaRPr>
          </a:p>
        </p:txBody>
      </p:sp>
      <p:sp>
        <p:nvSpPr>
          <p:cNvPr id="91145" name="Rectangle 9"/>
          <p:cNvSpPr/>
          <p:nvPr/>
        </p:nvSpPr>
        <p:spPr>
          <a:xfrm>
            <a:off x="3811588" y="5156200"/>
            <a:ext cx="5005387" cy="1016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400" b="1" dirty="0">
                <a:solidFill>
                  <a:srgbClr val="FF3300"/>
                </a:solidFill>
                <a:latin typeface="Times New Roman" panose="02020603050405020304" pitchFamily="18" charset="0"/>
                <a:ea typeface="等线" panose="02010600030101010101" pitchFamily="2" charset="-122"/>
              </a:rPr>
              <a:t>时间复杂度：</a:t>
            </a:r>
            <a:r>
              <a:rPr lang="en-US" altLang="zh-CN" sz="2400" b="1" dirty="0">
                <a:solidFill>
                  <a:srgbClr val="FF3300"/>
                </a:solidFill>
                <a:latin typeface="Times New Roman" panose="02020603050405020304" pitchFamily="18" charset="0"/>
                <a:ea typeface="等线" panose="02010600030101010101" pitchFamily="2" charset="-122"/>
              </a:rPr>
              <a:t>O(M.nu*M.tu)</a:t>
            </a:r>
            <a:r>
              <a:rPr lang="zh-CN" altLang="en-US" sz="2400" b="1" dirty="0">
                <a:solidFill>
                  <a:srgbClr val="FF3300"/>
                </a:solidFill>
                <a:latin typeface="Times New Roman" panose="02020603050405020304" pitchFamily="18" charset="0"/>
                <a:ea typeface="等线" panose="02010600030101010101" pitchFamily="2" charset="-122"/>
              </a:rPr>
              <a:t>，</a:t>
            </a:r>
            <a:endParaRPr lang="zh-CN" altLang="en-US" sz="2400" b="1" dirty="0">
              <a:solidFill>
                <a:srgbClr val="FF3300"/>
              </a:solidFill>
              <a:latin typeface="Times New Roman" panose="02020603050405020304" pitchFamily="18" charset="0"/>
              <a:ea typeface="等线" panose="02010600030101010101" pitchFamily="2" charset="-122"/>
            </a:endParaRPr>
          </a:p>
          <a:p>
            <a:pPr marL="0" lvl="0" indent="0" eaLnBrk="1" hangingPunct="1">
              <a:spcBef>
                <a:spcPct val="50000"/>
              </a:spcBef>
              <a:buNone/>
            </a:pPr>
            <a:r>
              <a:rPr lang="zh-CN" altLang="en-US" sz="2400" b="1" dirty="0">
                <a:solidFill>
                  <a:srgbClr val="FF3300"/>
                </a:solidFill>
                <a:latin typeface="Times New Roman" panose="02020603050405020304" pitchFamily="18" charset="0"/>
                <a:ea typeface="等线" panose="02010600030101010101" pitchFamily="2" charset="-122"/>
              </a:rPr>
              <a:t>优点</a:t>
            </a:r>
            <a:r>
              <a:rPr lang="en-US" altLang="zh-CN" sz="2400" b="1" dirty="0">
                <a:solidFill>
                  <a:srgbClr val="FF3300"/>
                </a:solidFill>
                <a:latin typeface="Times New Roman" panose="02020603050405020304" pitchFamily="18" charset="0"/>
                <a:ea typeface="等线" panose="02010600030101010101" pitchFamily="2" charset="-122"/>
              </a:rPr>
              <a:t>:</a:t>
            </a:r>
            <a:r>
              <a:rPr lang="zh-CN" altLang="en-US" sz="2400" b="1" dirty="0">
                <a:solidFill>
                  <a:srgbClr val="FF3300"/>
                </a:solidFill>
                <a:latin typeface="Times New Roman" panose="02020603050405020304" pitchFamily="18" charset="0"/>
                <a:ea typeface="等线" panose="02010600030101010101" pitchFamily="2" charset="-122"/>
              </a:rPr>
              <a:t>节省空间， </a:t>
            </a:r>
            <a:r>
              <a:rPr lang="en-US" altLang="zh-CN" sz="2400" b="1" dirty="0">
                <a:solidFill>
                  <a:srgbClr val="FF3300"/>
                </a:solidFill>
                <a:latin typeface="Times New Roman" panose="02020603050405020304" pitchFamily="18" charset="0"/>
                <a:ea typeface="等线" panose="02010600030101010101" pitchFamily="2" charset="-122"/>
              </a:rPr>
              <a:t>tu&lt;&lt;mu*nu</a:t>
            </a:r>
            <a:r>
              <a:rPr lang="zh-CN" altLang="en-US" sz="2400" b="1" dirty="0">
                <a:solidFill>
                  <a:srgbClr val="FF3300"/>
                </a:solidFill>
                <a:latin typeface="Times New Roman" panose="02020603050405020304" pitchFamily="18" charset="0"/>
                <a:ea typeface="等线" panose="02010600030101010101" pitchFamily="2" charset="-122"/>
              </a:rPr>
              <a:t>适用</a:t>
            </a:r>
            <a:endParaRPr lang="zh-CN" altLang="en-US" sz="2400" b="1" dirty="0">
              <a:solidFill>
                <a:srgbClr val="FF3300"/>
              </a:solidFill>
              <a:latin typeface="Times New Roman" panose="02020603050405020304" pitchFamily="18" charset="0"/>
              <a:ea typeface="等线" panose="02010600030101010101" pitchFamily="2" charset="-122"/>
            </a:endParaRPr>
          </a:p>
        </p:txBody>
      </p:sp>
      <p:grpSp>
        <p:nvGrpSpPr>
          <p:cNvPr id="2" name="Group 10"/>
          <p:cNvGrpSpPr/>
          <p:nvPr/>
        </p:nvGrpSpPr>
        <p:grpSpPr>
          <a:xfrm>
            <a:off x="4141788" y="3141663"/>
            <a:ext cx="4708525" cy="792162"/>
            <a:chOff x="2883" y="2304"/>
            <a:chExt cx="2061" cy="792"/>
          </a:xfrm>
        </p:grpSpPr>
        <p:sp>
          <p:nvSpPr>
            <p:cNvPr id="79878" name="Text Box 11"/>
            <p:cNvSpPr txBox="1"/>
            <p:nvPr/>
          </p:nvSpPr>
          <p:spPr>
            <a:xfrm>
              <a:off x="3456" y="2304"/>
              <a:ext cx="1488" cy="792"/>
            </a:xfrm>
            <a:prstGeom prst="rect">
              <a:avLst/>
            </a:prstGeom>
            <a:solidFill>
              <a:srgbClr val="FFFF99"/>
            </a:solid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000" b="1" dirty="0">
                  <a:solidFill>
                    <a:srgbClr val="FF0000"/>
                  </a:solidFill>
                  <a:latin typeface="仿宋_GB2312" pitchFamily="49" charset="-122"/>
                  <a:ea typeface="仿宋_GB2312" pitchFamily="49" charset="-122"/>
                </a:rPr>
                <a:t>对</a:t>
              </a:r>
              <a:r>
                <a:rPr lang="en-US" altLang="zh-CN" sz="2000" b="1" dirty="0">
                  <a:solidFill>
                    <a:srgbClr val="FF0000"/>
                  </a:solidFill>
                  <a:latin typeface="Times New Roman" panose="02020603050405020304" pitchFamily="18" charset="0"/>
                  <a:ea typeface="仿宋_GB2312" pitchFamily="49" charset="-122"/>
                </a:rPr>
                <a:t>T</a:t>
              </a:r>
              <a:r>
                <a:rPr lang="zh-CN" altLang="en-US" sz="2000" b="1" dirty="0">
                  <a:solidFill>
                    <a:srgbClr val="FF0000"/>
                  </a:solidFill>
                  <a:latin typeface="Times New Roman" panose="02020603050405020304" pitchFamily="18" charset="0"/>
                  <a:ea typeface="仿宋_GB2312" pitchFamily="49" charset="-122"/>
                </a:rPr>
                <a:t>的</a:t>
              </a:r>
              <a:r>
                <a:rPr lang="zh-CN" altLang="en-US" sz="2000" b="1" dirty="0">
                  <a:solidFill>
                    <a:srgbClr val="FF0000"/>
                  </a:solidFill>
                  <a:latin typeface="仿宋_GB2312" pitchFamily="49" charset="-122"/>
                  <a:ea typeface="仿宋_GB2312" pitchFamily="49" charset="-122"/>
                </a:rPr>
                <a:t>每一行，扫描</a:t>
              </a:r>
              <a:r>
                <a:rPr lang="en-US" altLang="zh-CN" sz="2000" b="1" dirty="0">
                  <a:solidFill>
                    <a:srgbClr val="FF0000"/>
                  </a:solidFill>
                  <a:latin typeface="仿宋_GB2312" pitchFamily="49" charset="-122"/>
                  <a:ea typeface="仿宋_GB2312" pitchFamily="49" charset="-122"/>
                </a:rPr>
                <a:t>M.data[]</a:t>
              </a:r>
              <a:r>
                <a:rPr lang="zh-CN" altLang="en-US" sz="2000" b="1" dirty="0">
                  <a:solidFill>
                    <a:srgbClr val="FF0000"/>
                  </a:solidFill>
                  <a:latin typeface="仿宋_GB2312" pitchFamily="49" charset="-122"/>
                  <a:ea typeface="仿宋_GB2312" pitchFamily="49" charset="-122"/>
                </a:rPr>
                <a:t>中的所有非零元一遍</a:t>
              </a:r>
              <a:endParaRPr lang="zh-CN" altLang="en-US" sz="2000" b="1" dirty="0">
                <a:solidFill>
                  <a:srgbClr val="FF0000"/>
                </a:solidFill>
                <a:latin typeface="仿宋_GB2312" pitchFamily="49" charset="-122"/>
                <a:ea typeface="仿宋_GB2312" pitchFamily="49" charset="-122"/>
              </a:endParaRPr>
            </a:p>
          </p:txBody>
        </p:sp>
        <p:sp>
          <p:nvSpPr>
            <p:cNvPr id="79879" name="Line 12"/>
            <p:cNvSpPr/>
            <p:nvPr/>
          </p:nvSpPr>
          <p:spPr>
            <a:xfrm flipH="1" flipV="1">
              <a:off x="3040" y="2416"/>
              <a:ext cx="416" cy="80"/>
            </a:xfrm>
            <a:prstGeom prst="line">
              <a:avLst/>
            </a:prstGeom>
            <a:ln w="28575" cap="flat" cmpd="sng">
              <a:solidFill>
                <a:srgbClr val="0000FF"/>
              </a:solidFill>
              <a:prstDash val="dash"/>
              <a:headEnd type="none" w="med" len="med"/>
              <a:tailEnd type="arrow" w="sm" len="sm"/>
            </a:ln>
          </p:spPr>
        </p:sp>
        <p:sp>
          <p:nvSpPr>
            <p:cNvPr id="79880" name="Line 13"/>
            <p:cNvSpPr/>
            <p:nvPr/>
          </p:nvSpPr>
          <p:spPr>
            <a:xfrm flipH="1">
              <a:off x="2883" y="2592"/>
              <a:ext cx="573" cy="360"/>
            </a:xfrm>
            <a:prstGeom prst="line">
              <a:avLst/>
            </a:prstGeom>
            <a:ln w="28575" cap="flat" cmpd="sng">
              <a:solidFill>
                <a:srgbClr val="0000FF"/>
              </a:solidFill>
              <a:prstDash val="dash"/>
              <a:headEnd type="none" w="med" len="med"/>
              <a:tailEnd type="arrow" w="sm" len="sm"/>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1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p:cNvSpPr>
          <p:nvPr>
            <p:ph type="title"/>
          </p:nvPr>
        </p:nvSpPr>
        <p:spPr>
          <a:xfrm>
            <a:off x="179388" y="333375"/>
            <a:ext cx="7543800" cy="652463"/>
          </a:xfrm>
        </p:spPr>
        <p:txBody>
          <a:bodyPr vert="horz" wrap="square" lIns="91440" tIns="45720" rIns="91440" bIns="45720" anchor="ctr" anchorCtr="0"/>
          <a:p>
            <a:pPr eaLnBrk="1" hangingPunct="1"/>
            <a:r>
              <a:rPr lang="zh-CN" altLang="en-US" sz="2800" dirty="0">
                <a:latin typeface="Times New Roman" panose="02020603050405020304" pitchFamily="18" charset="0"/>
                <a:ea typeface="等线" panose="02010600030101010101" pitchFamily="2" charset="-122"/>
              </a:rPr>
              <a:t>三元组顺序表表示的稀疏矩阵转置方法二</a:t>
            </a:r>
            <a:endParaRPr lang="zh-CN" altLang="en-US" sz="2800" dirty="0">
              <a:latin typeface="Times New Roman" panose="02020603050405020304" pitchFamily="18" charset="0"/>
              <a:ea typeface="等线" panose="02010600030101010101" pitchFamily="2" charset="-122"/>
            </a:endParaRPr>
          </a:p>
        </p:txBody>
      </p:sp>
      <p:graphicFrame>
        <p:nvGraphicFramePr>
          <p:cNvPr id="88341" name="Group 277"/>
          <p:cNvGraphicFramePr>
            <a:graphicFrameLocks noGrp="1"/>
          </p:cNvGraphicFramePr>
          <p:nvPr>
            <p:ph idx="1"/>
          </p:nvPr>
        </p:nvGraphicFramePr>
        <p:xfrm>
          <a:off x="2309813" y="4868863"/>
          <a:ext cx="4289425" cy="1281113"/>
        </p:xfrm>
        <a:graphic>
          <a:graphicData uri="http://schemas.openxmlformats.org/drawingml/2006/table">
            <a:tbl>
              <a:tblPr/>
              <a:tblGrid>
                <a:gridCol w="1296987"/>
                <a:gridCol w="431800"/>
                <a:gridCol w="431800"/>
                <a:gridCol w="431800"/>
                <a:gridCol w="433388"/>
                <a:gridCol w="431800"/>
                <a:gridCol w="360362"/>
                <a:gridCol w="471488"/>
              </a:tblGrid>
              <a:tr h="427037">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err="1" smtClean="0">
                          <a:ln>
                            <a:noFill/>
                          </a:ln>
                          <a:solidFill>
                            <a:srgbClr val="0A0A0E"/>
                          </a:solidFill>
                          <a:effectLst/>
                          <a:latin typeface="Times New Roman" panose="02020603050405020304" pitchFamily="18" charset="0"/>
                          <a:ea typeface="等线" panose="02010600030101010101" pitchFamily="2" charset="-122"/>
                        </a:rPr>
                        <a:t>i</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1</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2</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3</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4</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5</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6</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7</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7">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err="1" smtClean="0">
                          <a:ln>
                            <a:noFill/>
                          </a:ln>
                          <a:solidFill>
                            <a:srgbClr val="0A0A0E"/>
                          </a:solidFill>
                          <a:effectLst/>
                          <a:latin typeface="Times New Roman" panose="02020603050405020304" pitchFamily="18" charset="0"/>
                          <a:ea typeface="等线" panose="02010600030101010101" pitchFamily="2" charset="-122"/>
                        </a:rPr>
                        <a:t>num</a:t>
                      </a: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a:t>
                      </a:r>
                      <a:r>
                        <a:rPr kumimoji="0" lang="en-US" altLang="zh-CN" sz="2200" b="1" i="0" u="none" strike="noStrike" cap="none" normalizeH="0" baseline="0" dirty="0" err="1" smtClean="0">
                          <a:ln>
                            <a:noFill/>
                          </a:ln>
                          <a:solidFill>
                            <a:srgbClr val="0A0A0E"/>
                          </a:solidFill>
                          <a:effectLst/>
                          <a:latin typeface="Times New Roman" panose="02020603050405020304" pitchFamily="18" charset="0"/>
                          <a:ea typeface="等线" panose="02010600030101010101" pitchFamily="2" charset="-122"/>
                        </a:rPr>
                        <a:t>i</a:t>
                      </a: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7">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err="1" smtClean="0">
                          <a:ln>
                            <a:noFill/>
                          </a:ln>
                          <a:solidFill>
                            <a:srgbClr val="0A0A0E"/>
                          </a:solidFill>
                          <a:effectLst/>
                          <a:latin typeface="Times New Roman" panose="02020603050405020304" pitchFamily="18" charset="0"/>
                          <a:ea typeface="等线" panose="02010600030101010101" pitchFamily="2" charset="-122"/>
                        </a:rPr>
                        <a:t>cpot</a:t>
                      </a: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a:t>
                      </a:r>
                      <a:r>
                        <a:rPr kumimoji="0" lang="en-US" altLang="zh-CN" sz="2200" b="1" i="0" u="none" strike="noStrike" cap="none" normalizeH="0" baseline="0" dirty="0" err="1" smtClean="0">
                          <a:ln>
                            <a:noFill/>
                          </a:ln>
                          <a:solidFill>
                            <a:srgbClr val="0A0A0E"/>
                          </a:solidFill>
                          <a:effectLst/>
                          <a:latin typeface="Times New Roman" panose="02020603050405020304" pitchFamily="18" charset="0"/>
                          <a:ea typeface="等线" panose="02010600030101010101" pitchFamily="2" charset="-122"/>
                        </a:rPr>
                        <a:t>i</a:t>
                      </a: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36" marB="4573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2771" name="Rectangle 3"/>
          <p:cNvSpPr>
            <a:spLocks noGrp="1"/>
          </p:cNvSpPr>
          <p:nvPr>
            <p:ph type="body" idx="4294967295"/>
          </p:nvPr>
        </p:nvSpPr>
        <p:spPr>
          <a:xfrm>
            <a:off x="179388" y="1196975"/>
            <a:ext cx="8713787" cy="3656013"/>
          </a:xfrm>
        </p:spPr>
        <p:txBody>
          <a:bodyPr vert="horz" wrap="square" lIns="91440" tIns="45720" rIns="91440" bIns="45720" anchor="t" anchorCtr="0"/>
          <a:p>
            <a:pPr algn="just" eaLnBrk="1" hangingPunct="1">
              <a:lnSpc>
                <a:spcPct val="90000"/>
              </a:lnSpc>
            </a:pPr>
            <a:r>
              <a:rPr lang="zh-CN" altLang="en-US" sz="2400" b="1" dirty="0">
                <a:latin typeface="Times New Roman" panose="02020603050405020304" pitchFamily="18" charset="0"/>
                <a:ea typeface="等线" panose="02010600030101010101" pitchFamily="2" charset="-122"/>
              </a:rPr>
              <a:t>思想：按</a:t>
            </a:r>
            <a:r>
              <a:rPr lang="en-US" altLang="zh-CN" sz="2400" b="1" dirty="0">
                <a:latin typeface="Times New Roman" panose="02020603050405020304" pitchFamily="18" charset="0"/>
                <a:ea typeface="等线" panose="02010600030101010101" pitchFamily="2" charset="-122"/>
              </a:rPr>
              <a:t>M.data</a:t>
            </a:r>
            <a:r>
              <a:rPr lang="zh-CN" altLang="en-US" sz="2400" b="1" dirty="0">
                <a:latin typeface="Times New Roman" panose="02020603050405020304" pitchFamily="18" charset="0"/>
                <a:ea typeface="等线" panose="02010600030101010101" pitchFamily="2" charset="-122"/>
              </a:rPr>
              <a:t>的三元组次序转置，再</a:t>
            </a:r>
            <a:r>
              <a:rPr lang="zh-CN" altLang="en-US" sz="2400" b="1" dirty="0">
                <a:ea typeface="等线" panose="02010600030101010101" pitchFamily="2" charset="-122"/>
              </a:rPr>
              <a:t>将三元组置入</a:t>
            </a:r>
            <a:endParaRPr lang="en-US" altLang="zh-CN" sz="2400" b="1" dirty="0">
              <a:ea typeface="等线" panose="02010600030101010101" pitchFamily="2" charset="-122"/>
            </a:endParaRPr>
          </a:p>
          <a:p>
            <a:pPr algn="just" eaLnBrk="1" hangingPunct="1">
              <a:lnSpc>
                <a:spcPct val="90000"/>
              </a:lnSpc>
              <a:buFont typeface="Wingdings" panose="05000000000000000000" pitchFamily="2" charset="2"/>
              <a:buNone/>
            </a:pPr>
            <a:r>
              <a:rPr lang="en-US" altLang="zh-CN" sz="2400" b="1" dirty="0">
                <a:ea typeface="等线" panose="02010600030101010101" pitchFamily="2" charset="-122"/>
              </a:rPr>
              <a:t>    </a:t>
            </a:r>
            <a:r>
              <a:rPr lang="en-US" altLang="zh-CN" sz="2400" b="1" dirty="0">
                <a:latin typeface="Times New Roman" panose="02020603050405020304" pitchFamily="18" charset="0"/>
                <a:ea typeface="等线" panose="02010600030101010101" pitchFamily="2" charset="-122"/>
              </a:rPr>
              <a:t>T.data</a:t>
            </a:r>
            <a:r>
              <a:rPr lang="zh-CN" altLang="en-US" sz="2400" b="1" dirty="0">
                <a:ea typeface="等线" panose="02010600030101010101" pitchFamily="2" charset="-122"/>
              </a:rPr>
              <a:t>中适当的位置。</a:t>
            </a:r>
            <a:endParaRPr lang="zh-CN" altLang="en-US" sz="2400" b="1" dirty="0">
              <a:ea typeface="等线" panose="02010600030101010101" pitchFamily="2" charset="-122"/>
            </a:endParaRPr>
          </a:p>
          <a:p>
            <a:pPr algn="just" eaLnBrk="1" hangingPunct="1">
              <a:lnSpc>
                <a:spcPct val="90000"/>
              </a:lnSpc>
            </a:pPr>
            <a:r>
              <a:rPr lang="zh-CN" altLang="en-US" sz="2400" b="1" dirty="0">
                <a:ea typeface="等线" panose="02010600030101010101" pitchFamily="2" charset="-122"/>
              </a:rPr>
              <a:t>问题：转置前需知</a:t>
            </a:r>
            <a:r>
              <a:rPr lang="en-US" altLang="zh-CN" sz="2400" b="1" dirty="0">
                <a:latin typeface="Times New Roman" panose="02020603050405020304" pitchFamily="18" charset="0"/>
                <a:ea typeface="等线" panose="02010600030101010101" pitchFamily="2" charset="-122"/>
              </a:rPr>
              <a:t>T</a:t>
            </a:r>
            <a:r>
              <a:rPr lang="zh-CN" altLang="en-US" sz="2400" b="1" dirty="0">
                <a:ea typeface="等线" panose="02010600030101010101" pitchFamily="2" charset="-122"/>
              </a:rPr>
              <a:t>每行中</a:t>
            </a:r>
            <a:r>
              <a:rPr lang="zh-CN" altLang="en-US" sz="2400" b="1" dirty="0">
                <a:solidFill>
                  <a:srgbClr val="CC3300"/>
                </a:solidFill>
                <a:ea typeface="等线" panose="02010600030101010101" pitchFamily="2" charset="-122"/>
              </a:rPr>
              <a:t>非零元个数</a:t>
            </a:r>
            <a:r>
              <a:rPr lang="zh-CN" altLang="en-US" sz="2400" b="1" dirty="0">
                <a:ea typeface="等线" panose="02010600030101010101" pitchFamily="2" charset="-122"/>
              </a:rPr>
              <a:t>及每行</a:t>
            </a:r>
            <a:r>
              <a:rPr lang="zh-CN" altLang="en-US" sz="2400" b="1" dirty="0">
                <a:solidFill>
                  <a:srgbClr val="CC3300"/>
                </a:solidFill>
                <a:ea typeface="等线" panose="02010600030101010101" pitchFamily="2" charset="-122"/>
              </a:rPr>
              <a:t>第一个</a:t>
            </a:r>
            <a:r>
              <a:rPr lang="zh-CN" altLang="en-US" sz="2400" b="1" dirty="0">
                <a:ea typeface="等线" panose="02010600030101010101" pitchFamily="2" charset="-122"/>
              </a:rPr>
              <a:t>非零元在</a:t>
            </a:r>
            <a:r>
              <a:rPr lang="en-US" altLang="zh-CN" sz="2400" b="1" dirty="0">
                <a:latin typeface="Times New Roman" panose="02020603050405020304" pitchFamily="18" charset="0"/>
                <a:ea typeface="等线" panose="02010600030101010101" pitchFamily="2" charset="-122"/>
              </a:rPr>
              <a:t>T</a:t>
            </a:r>
            <a:r>
              <a:rPr lang="en-US" altLang="zh-CN" sz="2400" b="1" dirty="0">
                <a:ea typeface="等线" panose="02010600030101010101" pitchFamily="2" charset="-122"/>
              </a:rPr>
              <a:t>.data</a:t>
            </a:r>
            <a:r>
              <a:rPr lang="zh-CN" altLang="en-US" sz="2400" b="1" dirty="0">
                <a:ea typeface="等线" panose="02010600030101010101" pitchFamily="2" charset="-122"/>
              </a:rPr>
              <a:t>中的</a:t>
            </a:r>
            <a:r>
              <a:rPr lang="zh-CN" altLang="en-US" sz="2400" b="1" dirty="0">
                <a:solidFill>
                  <a:srgbClr val="CC3300"/>
                </a:solidFill>
                <a:ea typeface="等线" panose="02010600030101010101" pitchFamily="2" charset="-122"/>
              </a:rPr>
              <a:t>位置</a:t>
            </a:r>
            <a:r>
              <a:rPr lang="zh-CN" altLang="en-US" sz="2400" b="1" dirty="0">
                <a:ea typeface="等线" panose="02010600030101010101" pitchFamily="2" charset="-122"/>
              </a:rPr>
              <a:t>。</a:t>
            </a:r>
            <a:endParaRPr lang="zh-CN" altLang="en-US" sz="2400" b="1" dirty="0">
              <a:ea typeface="等线" panose="02010600030101010101" pitchFamily="2" charset="-122"/>
            </a:endParaRPr>
          </a:p>
          <a:p>
            <a:pPr algn="just" eaLnBrk="1" hangingPunct="1">
              <a:lnSpc>
                <a:spcPct val="90000"/>
              </a:lnSpc>
            </a:pPr>
            <a:r>
              <a:rPr lang="zh-CN" altLang="en-US" sz="2400" b="1" dirty="0">
                <a:ea typeface="等线" panose="02010600030101010101" pitchFamily="2" charset="-122"/>
              </a:rPr>
              <a:t>解决方案：设</a:t>
            </a:r>
            <a:r>
              <a:rPr lang="en-US" altLang="zh-CN" sz="2400" b="1" dirty="0">
                <a:ea typeface="等线" panose="02010600030101010101" pitchFamily="2" charset="-122"/>
              </a:rPr>
              <a:t>num</a:t>
            </a:r>
            <a:r>
              <a:rPr lang="zh-CN" altLang="en-US" sz="2400" b="1" dirty="0">
                <a:ea typeface="等线" panose="02010600030101010101" pitchFamily="2" charset="-122"/>
              </a:rPr>
              <a:t>和</a:t>
            </a:r>
            <a:r>
              <a:rPr lang="en-US" altLang="zh-CN" sz="2400" b="1" dirty="0">
                <a:ea typeface="等线" panose="02010600030101010101" pitchFamily="2" charset="-122"/>
              </a:rPr>
              <a:t>cpot</a:t>
            </a:r>
            <a:r>
              <a:rPr lang="zh-CN" altLang="en-US" sz="2400" b="1" dirty="0">
                <a:ea typeface="等线" panose="02010600030101010101" pitchFamily="2" charset="-122"/>
              </a:rPr>
              <a:t>两个向量，</a:t>
            </a:r>
            <a:endParaRPr lang="zh-CN" altLang="en-US" sz="2400" b="1" dirty="0">
              <a:ea typeface="等线" panose="02010600030101010101" pitchFamily="2" charset="-122"/>
            </a:endParaRPr>
          </a:p>
          <a:p>
            <a:pPr lvl="1" algn="just" eaLnBrk="1" hangingPunct="1">
              <a:lnSpc>
                <a:spcPct val="90000"/>
              </a:lnSpc>
            </a:pPr>
            <a:r>
              <a:rPr lang="en-US" altLang="zh-CN" sz="2400" b="1" dirty="0">
                <a:ea typeface="等线" panose="02010600030101010101" pitchFamily="2" charset="-122"/>
              </a:rPr>
              <a:t>num[i]</a:t>
            </a:r>
            <a:r>
              <a:rPr lang="zh-CN" altLang="en-US" sz="2400" b="1" dirty="0">
                <a:ea typeface="等线" panose="02010600030101010101" pitchFamily="2" charset="-122"/>
              </a:rPr>
              <a:t>：矩阵</a:t>
            </a:r>
            <a:r>
              <a:rPr lang="en-US" altLang="zh-CN" sz="2400" b="1" dirty="0">
                <a:ea typeface="等线" panose="02010600030101010101" pitchFamily="2" charset="-122"/>
              </a:rPr>
              <a:t>M</a:t>
            </a:r>
            <a:r>
              <a:rPr lang="zh-CN" altLang="en-US" sz="2400" b="1" dirty="0">
                <a:ea typeface="等线" panose="02010600030101010101" pitchFamily="2" charset="-122"/>
              </a:rPr>
              <a:t>的第 </a:t>
            </a:r>
            <a:r>
              <a:rPr lang="en-US" altLang="zh-CN" sz="2400" b="1" dirty="0">
                <a:ea typeface="等线" panose="02010600030101010101" pitchFamily="2" charset="-122"/>
              </a:rPr>
              <a:t>i</a:t>
            </a:r>
            <a:r>
              <a:rPr lang="zh-CN" altLang="en-US" sz="2400" b="1" dirty="0">
                <a:ea typeface="等线" panose="02010600030101010101" pitchFamily="2" charset="-122"/>
              </a:rPr>
              <a:t> 列中非零元素的个数</a:t>
            </a:r>
            <a:endParaRPr lang="zh-CN" altLang="en-US" sz="2400" b="1" dirty="0">
              <a:ea typeface="等线" panose="02010600030101010101" pitchFamily="2" charset="-122"/>
            </a:endParaRPr>
          </a:p>
          <a:p>
            <a:pPr lvl="1" algn="just" eaLnBrk="1" hangingPunct="1">
              <a:lnSpc>
                <a:spcPct val="90000"/>
              </a:lnSpc>
            </a:pPr>
            <a:r>
              <a:rPr lang="en-US" altLang="zh-CN" sz="2400" b="1" dirty="0">
                <a:ea typeface="等线" panose="02010600030101010101" pitchFamily="2" charset="-122"/>
              </a:rPr>
              <a:t>cpot[i]: </a:t>
            </a:r>
            <a:r>
              <a:rPr lang="en-US" altLang="zh-CN" sz="2400" b="1" dirty="0">
                <a:latin typeface="Times New Roman" panose="02020603050405020304" pitchFamily="18" charset="0"/>
                <a:ea typeface="等线" panose="02010600030101010101" pitchFamily="2" charset="-122"/>
              </a:rPr>
              <a:t>M</a:t>
            </a:r>
            <a:r>
              <a:rPr lang="zh-CN" altLang="en-US" sz="2400" b="1" dirty="0">
                <a:ea typeface="等线" panose="02010600030101010101" pitchFamily="2" charset="-122"/>
              </a:rPr>
              <a:t>中第 </a:t>
            </a:r>
            <a:r>
              <a:rPr lang="en-US" altLang="zh-CN" sz="2400" b="1" dirty="0">
                <a:ea typeface="等线" panose="02010600030101010101" pitchFamily="2" charset="-122"/>
              </a:rPr>
              <a:t>i </a:t>
            </a:r>
            <a:r>
              <a:rPr lang="zh-CN" altLang="en-US" sz="2400" b="1" dirty="0">
                <a:ea typeface="等线" panose="02010600030101010101" pitchFamily="2" charset="-122"/>
              </a:rPr>
              <a:t>列</a:t>
            </a:r>
            <a:r>
              <a:rPr lang="zh-CN" altLang="en-US" sz="2400" b="1" dirty="0">
                <a:solidFill>
                  <a:srgbClr val="C00000"/>
                </a:solidFill>
                <a:latin typeface="微软雅黑" panose="020B0503020204020204" pitchFamily="34" charset="-122"/>
                <a:ea typeface="微软雅黑" panose="020B0503020204020204" pitchFamily="34" charset="-122"/>
              </a:rPr>
              <a:t>下</a:t>
            </a:r>
            <a:r>
              <a:rPr lang="zh-CN" altLang="en-US" sz="2400" b="1" dirty="0">
                <a:ea typeface="等线" panose="02010600030101010101" pitchFamily="2" charset="-122"/>
              </a:rPr>
              <a:t>一个非零元在</a:t>
            </a:r>
            <a:r>
              <a:rPr lang="en-US" altLang="zh-CN" sz="2400" b="1" dirty="0">
                <a:latin typeface="Times New Roman" panose="02020603050405020304" pitchFamily="18" charset="0"/>
                <a:ea typeface="等线" panose="02010600030101010101" pitchFamily="2" charset="-122"/>
              </a:rPr>
              <a:t>T</a:t>
            </a:r>
            <a:r>
              <a:rPr lang="en-US" altLang="zh-CN" sz="2400" b="1" dirty="0">
                <a:ea typeface="等线" panose="02010600030101010101" pitchFamily="2" charset="-122"/>
              </a:rPr>
              <a:t>.data</a:t>
            </a:r>
            <a:r>
              <a:rPr lang="zh-CN" altLang="en-US" sz="2400" b="1" dirty="0">
                <a:ea typeface="等线" panose="02010600030101010101" pitchFamily="2" charset="-122"/>
              </a:rPr>
              <a:t>中的位置</a:t>
            </a:r>
            <a:endParaRPr lang="zh-CN" altLang="en-US" sz="2400" b="1" dirty="0">
              <a:ea typeface="等线" panose="02010600030101010101" pitchFamily="2" charset="-122"/>
            </a:endParaRPr>
          </a:p>
          <a:p>
            <a:pPr algn="just" eaLnBrk="1" hangingPunct="1">
              <a:lnSpc>
                <a:spcPct val="90000"/>
              </a:lnSpc>
              <a:buFont typeface="Wingdings" panose="05000000000000000000" pitchFamily="2" charset="2"/>
              <a:buNone/>
            </a:pPr>
            <a:r>
              <a:rPr lang="zh-CN" altLang="en-US" sz="2400" b="1" dirty="0">
                <a:ea typeface="等线" panose="02010600030101010101" pitchFamily="2" charset="-122"/>
              </a:rPr>
              <a:t>  </a:t>
            </a:r>
            <a:r>
              <a:rPr lang="zh-CN" altLang="en-US" sz="2400" b="1" dirty="0">
                <a:solidFill>
                  <a:srgbClr val="C00000"/>
                </a:solidFill>
                <a:ea typeface="等线" panose="02010600030101010101" pitchFamily="2" charset="-122"/>
              </a:rPr>
              <a:t>初始化：</a:t>
            </a:r>
            <a:r>
              <a:rPr lang="en-US" altLang="zh-CN" sz="2400" b="1" dirty="0">
                <a:solidFill>
                  <a:srgbClr val="4220EA"/>
                </a:solidFill>
                <a:ea typeface="等线" panose="02010600030101010101" pitchFamily="2" charset="-122"/>
              </a:rPr>
              <a:t>cpot[1]=1;</a:t>
            </a:r>
            <a:endParaRPr lang="en-US" altLang="zh-CN" sz="2400" b="1" dirty="0">
              <a:solidFill>
                <a:srgbClr val="4220EA"/>
              </a:solidFill>
              <a:ea typeface="等线" panose="02010600030101010101" pitchFamily="2" charset="-122"/>
            </a:endParaRPr>
          </a:p>
          <a:p>
            <a:pPr algn="just" eaLnBrk="1" hangingPunct="1">
              <a:lnSpc>
                <a:spcPct val="90000"/>
              </a:lnSpc>
              <a:buFont typeface="Wingdings" panose="05000000000000000000" pitchFamily="2" charset="2"/>
              <a:buNone/>
            </a:pPr>
            <a:r>
              <a:rPr lang="en-US" altLang="zh-CN" sz="2400" b="1" dirty="0">
                <a:solidFill>
                  <a:srgbClr val="4220EA"/>
                </a:solidFill>
                <a:ea typeface="等线" panose="02010600030101010101" pitchFamily="2" charset="-122"/>
              </a:rPr>
              <a:t>                 cpot[i]=cpot[i-1]+num[i-1] (2&lt;=i&lt;=M.nu)</a:t>
            </a:r>
            <a:endParaRPr lang="en-US" altLang="zh-CN" sz="2400" b="1" dirty="0">
              <a:solidFill>
                <a:srgbClr val="4220EA"/>
              </a:solidFill>
              <a:ea typeface="等线" panose="02010600030101010101" pitchFamily="2" charset="-122"/>
            </a:endParaRPr>
          </a:p>
        </p:txBody>
      </p:sp>
      <p:graphicFrame>
        <p:nvGraphicFramePr>
          <p:cNvPr id="88369" name="Group 305"/>
          <p:cNvGraphicFramePr>
            <a:graphicFrameLocks noGrp="1"/>
          </p:cNvGraphicFramePr>
          <p:nvPr/>
        </p:nvGraphicFramePr>
        <p:xfrm>
          <a:off x="3595688" y="5311775"/>
          <a:ext cx="2992438" cy="854076"/>
        </p:xfrm>
        <a:graphic>
          <a:graphicData uri="http://schemas.openxmlformats.org/drawingml/2006/table">
            <a:tbl>
              <a:tblPr/>
              <a:tblGrid>
                <a:gridCol w="431800"/>
                <a:gridCol w="431800"/>
                <a:gridCol w="431800"/>
                <a:gridCol w="433387"/>
                <a:gridCol w="431800"/>
                <a:gridCol w="360363"/>
                <a:gridCol w="471487"/>
              </a:tblGrid>
              <a:tr h="427038">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2</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FF4EE"/>
                    </a:solid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2</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FF4EE"/>
                    </a:solid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2</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FF4EE"/>
                    </a:solid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1</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FF4EE"/>
                    </a:solid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0</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FF4EE"/>
                    </a:solid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1</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FF4EE"/>
                    </a:solid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1</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FF4EE"/>
                    </a:solidFill>
                  </a:tcPr>
                </a:tc>
              </a:tr>
              <a:tr h="427038">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1</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FF4EE"/>
                    </a:solid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3</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FF4EE"/>
                    </a:solid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5</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FF4EE"/>
                    </a:solid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7</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FF4EE"/>
                    </a:solid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8</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FF4EE"/>
                    </a:solid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8</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FF4EE"/>
                    </a:solidFill>
                  </a:tcPr>
                </a:tc>
                <a:tc>
                  <a:txBody>
                    <a:bodyPr/>
                    <a:lstStyle>
                      <a:lvl1pPr>
                        <a:spcBef>
                          <a:spcPct val="20000"/>
                        </a:spcBef>
                        <a:defRPr sz="2800">
                          <a:solidFill>
                            <a:srgbClr val="000000"/>
                          </a:solidFill>
                          <a:latin typeface="宋体" panose="02010600030101010101" pitchFamily="2" charset="-122"/>
                        </a:defRPr>
                      </a:lvl1pPr>
                      <a:lvl2pPr marL="742950" indent="-285750">
                        <a:spcBef>
                          <a:spcPct val="20000"/>
                        </a:spcBef>
                        <a:defRPr sz="2400">
                          <a:solidFill>
                            <a:srgbClr val="000000"/>
                          </a:solidFill>
                          <a:latin typeface="宋体" panose="02010600030101010101" pitchFamily="2" charset="-122"/>
                        </a:defRPr>
                      </a:lvl2pPr>
                      <a:lvl3pPr marL="1143000" indent="-228600">
                        <a:spcBef>
                          <a:spcPct val="20000"/>
                        </a:spcBef>
                        <a:defRPr sz="2000">
                          <a:solidFill>
                            <a:srgbClr val="000000"/>
                          </a:solidFill>
                          <a:latin typeface="宋体" panose="02010600030101010101" pitchFamily="2" charset="-122"/>
                        </a:defRPr>
                      </a:lvl3pPr>
                      <a:lvl4pPr marL="1600200" indent="-228600">
                        <a:spcBef>
                          <a:spcPct val="20000"/>
                        </a:spcBef>
                        <a:defRPr>
                          <a:solidFill>
                            <a:srgbClr val="000000"/>
                          </a:solidFill>
                          <a:latin typeface="宋体" panose="02010600030101010101" pitchFamily="2" charset="-122"/>
                        </a:defRPr>
                      </a:lvl4pPr>
                      <a:lvl5pPr marL="2057400" indent="-228600">
                        <a:spcBef>
                          <a:spcPct val="20000"/>
                        </a:spcBef>
                        <a:defRPr>
                          <a:solidFill>
                            <a:srgbClr val="000000"/>
                          </a:solidFill>
                          <a:latin typeface="宋体" panose="02010600030101010101" pitchFamily="2" charset="-122"/>
                        </a:defRPr>
                      </a:lvl5pPr>
                      <a:lvl6pPr marL="2514600" indent="-228600" eaLnBrk="0" fontAlgn="base" hangingPunct="0">
                        <a:spcBef>
                          <a:spcPct val="20000"/>
                        </a:spcBef>
                        <a:spcAft>
                          <a:spcPct val="0"/>
                        </a:spcAft>
                        <a:defRPr>
                          <a:solidFill>
                            <a:srgbClr val="000000"/>
                          </a:solidFill>
                          <a:latin typeface="宋体" panose="02010600030101010101" pitchFamily="2" charset="-122"/>
                        </a:defRPr>
                      </a:lvl6pPr>
                      <a:lvl7pPr marL="2971800" indent="-228600" eaLnBrk="0" fontAlgn="base" hangingPunct="0">
                        <a:spcBef>
                          <a:spcPct val="20000"/>
                        </a:spcBef>
                        <a:spcAft>
                          <a:spcPct val="0"/>
                        </a:spcAft>
                        <a:defRPr>
                          <a:solidFill>
                            <a:srgbClr val="000000"/>
                          </a:solidFill>
                          <a:latin typeface="宋体" panose="02010600030101010101" pitchFamily="2" charset="-122"/>
                        </a:defRPr>
                      </a:lvl7pPr>
                      <a:lvl8pPr marL="3429000" indent="-228600" eaLnBrk="0" fontAlgn="base" hangingPunct="0">
                        <a:spcBef>
                          <a:spcPct val="20000"/>
                        </a:spcBef>
                        <a:spcAft>
                          <a:spcPct val="0"/>
                        </a:spcAft>
                        <a:defRPr>
                          <a:solidFill>
                            <a:srgbClr val="000000"/>
                          </a:solidFill>
                          <a:latin typeface="宋体" panose="02010600030101010101" pitchFamily="2" charset="-122"/>
                        </a:defRPr>
                      </a:lvl8pPr>
                      <a:lvl9pPr marL="3886200" indent="-228600" eaLnBrk="0" fontAlgn="base" hangingPunct="0">
                        <a:spcBef>
                          <a:spcPct val="20000"/>
                        </a:spcBef>
                        <a:spcAft>
                          <a:spcPct val="0"/>
                        </a:spcAft>
                        <a:defRPr>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rPr>
                        <a:t>9</a:t>
                      </a:r>
                      <a:endParaRPr kumimoji="0" lang="en-US" altLang="zh-CN" sz="2200" b="1" i="0" u="none" strike="noStrike" cap="none" normalizeH="0" baseline="0" dirty="0" smtClean="0">
                        <a:ln>
                          <a:noFill/>
                        </a:ln>
                        <a:solidFill>
                          <a:srgbClr val="0A0A0E"/>
                        </a:solidFill>
                        <a:effectLst/>
                        <a:latin typeface="Times New Roman" panose="02020603050405020304" pitchFamily="18" charset="0"/>
                        <a:ea typeface="等线"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EFF4EE"/>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charRg st="45" end="8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charRg st="84" end="10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771">
                                            <p:txEl>
                                              <p:charRg st="104" end="12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1">
                                            <p:txEl>
                                              <p:charRg st="129" end="16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charRg st="163" end="18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1">
                                            <p:txEl>
                                              <p:charRg st="180" end="23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83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88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39"/>
          <p:cNvGrpSpPr/>
          <p:nvPr/>
        </p:nvGrpSpPr>
        <p:grpSpPr>
          <a:xfrm>
            <a:off x="4699000" y="1855788"/>
            <a:ext cx="3057525" cy="4568825"/>
            <a:chOff x="2970" y="1288"/>
            <a:chExt cx="1926" cy="2878"/>
          </a:xfrm>
        </p:grpSpPr>
        <p:grpSp>
          <p:nvGrpSpPr>
            <p:cNvPr id="82049" name="Group 59"/>
            <p:cNvGrpSpPr/>
            <p:nvPr/>
          </p:nvGrpSpPr>
          <p:grpSpPr>
            <a:xfrm>
              <a:off x="3648" y="1564"/>
              <a:ext cx="1200" cy="2602"/>
              <a:chOff x="3360" y="1584"/>
              <a:chExt cx="1200" cy="2602"/>
            </a:xfrm>
          </p:grpSpPr>
          <p:grpSp>
            <p:nvGrpSpPr>
              <p:cNvPr id="82055" name="Group 60"/>
              <p:cNvGrpSpPr/>
              <p:nvPr/>
            </p:nvGrpSpPr>
            <p:grpSpPr>
              <a:xfrm>
                <a:off x="3360" y="1872"/>
                <a:ext cx="1200" cy="298"/>
                <a:chOff x="1056" y="1248"/>
                <a:chExt cx="1200" cy="298"/>
              </a:xfrm>
            </p:grpSpPr>
            <p:sp>
              <p:nvSpPr>
                <p:cNvPr id="82096" name="Rectangle 61"/>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97" name="Text Box 62"/>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1</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98" name="Rectangle 63"/>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99" name="Rectangle 64"/>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grpSp>
          <p:grpSp>
            <p:nvGrpSpPr>
              <p:cNvPr id="82056" name="Group 65"/>
              <p:cNvGrpSpPr/>
              <p:nvPr/>
            </p:nvGrpSpPr>
            <p:grpSpPr>
              <a:xfrm>
                <a:off x="3360" y="2160"/>
                <a:ext cx="1200" cy="298"/>
                <a:chOff x="1056" y="1248"/>
                <a:chExt cx="1200" cy="298"/>
              </a:xfrm>
            </p:grpSpPr>
            <p:sp>
              <p:nvSpPr>
                <p:cNvPr id="82092" name="Rectangle 66"/>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93" name="Text Box 67"/>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2</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94" name="Rectangle 68"/>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95" name="Rectangle 69"/>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grpSp>
          <p:grpSp>
            <p:nvGrpSpPr>
              <p:cNvPr id="82057" name="Group 70"/>
              <p:cNvGrpSpPr/>
              <p:nvPr/>
            </p:nvGrpSpPr>
            <p:grpSpPr>
              <a:xfrm>
                <a:off x="3360" y="2448"/>
                <a:ext cx="1200" cy="298"/>
                <a:chOff x="1056" y="1248"/>
                <a:chExt cx="1200" cy="298"/>
              </a:xfrm>
            </p:grpSpPr>
            <p:sp>
              <p:nvSpPr>
                <p:cNvPr id="82088" name="Rectangle 71"/>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89" name="Text Box 72"/>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3</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90" name="Rectangle 73"/>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91" name="Rectangle 74"/>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grpSp>
          <p:grpSp>
            <p:nvGrpSpPr>
              <p:cNvPr id="82058" name="Group 75"/>
              <p:cNvGrpSpPr/>
              <p:nvPr/>
            </p:nvGrpSpPr>
            <p:grpSpPr>
              <a:xfrm>
                <a:off x="3360" y="2736"/>
                <a:ext cx="1200" cy="298"/>
                <a:chOff x="1056" y="1248"/>
                <a:chExt cx="1200" cy="298"/>
              </a:xfrm>
            </p:grpSpPr>
            <p:sp>
              <p:nvSpPr>
                <p:cNvPr id="82084" name="Rectangle 76"/>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85" name="Text Box 77"/>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4</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86" name="Rectangle 78"/>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87" name="Rectangle 79"/>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grpSp>
          <p:grpSp>
            <p:nvGrpSpPr>
              <p:cNvPr id="82059" name="Group 80"/>
              <p:cNvGrpSpPr/>
              <p:nvPr/>
            </p:nvGrpSpPr>
            <p:grpSpPr>
              <a:xfrm>
                <a:off x="3360" y="3024"/>
                <a:ext cx="1200" cy="298"/>
                <a:chOff x="1056" y="1248"/>
                <a:chExt cx="1200" cy="298"/>
              </a:xfrm>
            </p:grpSpPr>
            <p:sp>
              <p:nvSpPr>
                <p:cNvPr id="82080" name="Rectangle 81"/>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81" name="Text Box 82"/>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5</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82" name="Rectangle 83"/>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83" name="Rectangle 84"/>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grpSp>
          <p:grpSp>
            <p:nvGrpSpPr>
              <p:cNvPr id="82060" name="Group 85"/>
              <p:cNvGrpSpPr/>
              <p:nvPr/>
            </p:nvGrpSpPr>
            <p:grpSpPr>
              <a:xfrm>
                <a:off x="3360" y="3312"/>
                <a:ext cx="1200" cy="298"/>
                <a:chOff x="1056" y="1248"/>
                <a:chExt cx="1200" cy="298"/>
              </a:xfrm>
            </p:grpSpPr>
            <p:sp>
              <p:nvSpPr>
                <p:cNvPr id="82076" name="Rectangle 86"/>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77" name="Text Box 87"/>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6</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78" name="Rectangle 88"/>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79" name="Rectangle 89"/>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grpSp>
          <p:grpSp>
            <p:nvGrpSpPr>
              <p:cNvPr id="82061" name="Group 90"/>
              <p:cNvGrpSpPr/>
              <p:nvPr/>
            </p:nvGrpSpPr>
            <p:grpSpPr>
              <a:xfrm>
                <a:off x="3360" y="3600"/>
                <a:ext cx="1200" cy="298"/>
                <a:chOff x="1056" y="1248"/>
                <a:chExt cx="1200" cy="298"/>
              </a:xfrm>
            </p:grpSpPr>
            <p:sp>
              <p:nvSpPr>
                <p:cNvPr id="82072" name="Rectangle 91"/>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73" name="Text Box 92"/>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7</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74" name="Rectangle 93"/>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75" name="Rectangle 94"/>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grpSp>
          <p:grpSp>
            <p:nvGrpSpPr>
              <p:cNvPr id="82062" name="Group 95"/>
              <p:cNvGrpSpPr/>
              <p:nvPr/>
            </p:nvGrpSpPr>
            <p:grpSpPr>
              <a:xfrm>
                <a:off x="3360" y="3888"/>
                <a:ext cx="1200" cy="298"/>
                <a:chOff x="1056" y="1248"/>
                <a:chExt cx="1200" cy="298"/>
              </a:xfrm>
            </p:grpSpPr>
            <p:sp>
              <p:nvSpPr>
                <p:cNvPr id="82068" name="Rectangle 96"/>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69" name="Text Box 97"/>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8</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70" name="Rectangle 98"/>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71" name="Rectangle 99"/>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grpSp>
          <p:grpSp>
            <p:nvGrpSpPr>
              <p:cNvPr id="82063" name="Group 100"/>
              <p:cNvGrpSpPr/>
              <p:nvPr/>
            </p:nvGrpSpPr>
            <p:grpSpPr>
              <a:xfrm>
                <a:off x="3360" y="1584"/>
                <a:ext cx="1200" cy="298"/>
                <a:chOff x="1056" y="1248"/>
                <a:chExt cx="1200" cy="298"/>
              </a:xfrm>
            </p:grpSpPr>
            <p:sp>
              <p:nvSpPr>
                <p:cNvPr id="82064" name="Rectangle 101"/>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65" name="Text Box 102"/>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0</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66" name="Rectangle 103"/>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sp>
              <p:nvSpPr>
                <p:cNvPr id="82067" name="Rectangle 104"/>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000" b="1" baseline="-25000" dirty="0">
                    <a:solidFill>
                      <a:srgbClr val="002060"/>
                    </a:solidFill>
                    <a:latin typeface="Times New Roman" panose="02020603050405020304" pitchFamily="18" charset="0"/>
                    <a:ea typeface="等线" panose="02010600030101010101" pitchFamily="2" charset="-122"/>
                  </a:endParaRPr>
                </a:p>
              </p:txBody>
            </p:sp>
          </p:grpSp>
        </p:grpSp>
        <p:grpSp>
          <p:nvGrpSpPr>
            <p:cNvPr id="82050" name="Group 236"/>
            <p:cNvGrpSpPr/>
            <p:nvPr/>
          </p:nvGrpSpPr>
          <p:grpSpPr>
            <a:xfrm>
              <a:off x="2970" y="1288"/>
              <a:ext cx="1926" cy="504"/>
              <a:chOff x="2776" y="1288"/>
              <a:chExt cx="1926" cy="504"/>
            </a:xfrm>
          </p:grpSpPr>
          <p:sp>
            <p:nvSpPr>
              <p:cNvPr id="82051" name="Text Box 106"/>
              <p:cNvSpPr txBox="1"/>
              <p:nvPr/>
            </p:nvSpPr>
            <p:spPr>
              <a:xfrm>
                <a:off x="2776" y="1536"/>
                <a:ext cx="680"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隶书" panose="02010509060101010101" pitchFamily="49" charset="-122"/>
                  </a:rPr>
                  <a:t>T.data</a:t>
                </a:r>
                <a:endParaRPr lang="en-US" altLang="zh-CN" sz="2000" b="1" dirty="0">
                  <a:solidFill>
                    <a:srgbClr val="002060"/>
                  </a:solidFill>
                  <a:latin typeface="Times New Roman" panose="02020603050405020304" pitchFamily="18" charset="0"/>
                  <a:ea typeface="隶书" panose="02010509060101010101" pitchFamily="49" charset="-122"/>
                </a:endParaRPr>
              </a:p>
            </p:txBody>
          </p:sp>
          <p:sp>
            <p:nvSpPr>
              <p:cNvPr id="82052" name="Text Box 108"/>
              <p:cNvSpPr txBox="1"/>
              <p:nvPr/>
            </p:nvSpPr>
            <p:spPr>
              <a:xfrm>
                <a:off x="2776" y="1288"/>
                <a:ext cx="680"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隶书" panose="02010509060101010101" pitchFamily="49" charset="-122"/>
                  </a:rPr>
                  <a:t>T.mu=7</a:t>
                </a:r>
                <a:endParaRPr lang="en-US" altLang="zh-CN" sz="2000" b="1" dirty="0">
                  <a:solidFill>
                    <a:srgbClr val="002060"/>
                  </a:solidFill>
                  <a:latin typeface="Times New Roman" panose="02020603050405020304" pitchFamily="18" charset="0"/>
                  <a:ea typeface="隶书" panose="02010509060101010101" pitchFamily="49" charset="-122"/>
                </a:endParaRPr>
              </a:p>
            </p:txBody>
          </p:sp>
          <p:sp>
            <p:nvSpPr>
              <p:cNvPr id="82053" name="Text Box 109"/>
              <p:cNvSpPr txBox="1"/>
              <p:nvPr/>
            </p:nvSpPr>
            <p:spPr>
              <a:xfrm>
                <a:off x="3456" y="1288"/>
                <a:ext cx="632"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隶书" panose="02010509060101010101" pitchFamily="49" charset="-122"/>
                  </a:rPr>
                  <a:t>T.nu=6</a:t>
                </a:r>
                <a:endParaRPr lang="en-US" altLang="zh-CN" sz="2000" b="1" dirty="0">
                  <a:solidFill>
                    <a:srgbClr val="002060"/>
                  </a:solidFill>
                  <a:latin typeface="Times New Roman" panose="02020603050405020304" pitchFamily="18" charset="0"/>
                  <a:ea typeface="隶书" panose="02010509060101010101" pitchFamily="49" charset="-122"/>
                </a:endParaRPr>
              </a:p>
            </p:txBody>
          </p:sp>
          <p:sp>
            <p:nvSpPr>
              <p:cNvPr id="82054" name="Text Box 110"/>
              <p:cNvSpPr txBox="1"/>
              <p:nvPr/>
            </p:nvSpPr>
            <p:spPr>
              <a:xfrm>
                <a:off x="4070" y="1288"/>
                <a:ext cx="632"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隶书" panose="02010509060101010101" pitchFamily="49" charset="-122"/>
                  </a:rPr>
                  <a:t>T.tu=8</a:t>
                </a:r>
                <a:endParaRPr lang="en-US" altLang="zh-CN" sz="2000" b="1" dirty="0">
                  <a:solidFill>
                    <a:srgbClr val="002060"/>
                  </a:solidFill>
                  <a:latin typeface="Times New Roman" panose="02020603050405020304" pitchFamily="18" charset="0"/>
                  <a:ea typeface="隶书" panose="02010509060101010101" pitchFamily="49" charset="-122"/>
                </a:endParaRPr>
              </a:p>
            </p:txBody>
          </p:sp>
        </p:grpSp>
      </p:grpSp>
      <p:grpSp>
        <p:nvGrpSpPr>
          <p:cNvPr id="14" name="Group 111"/>
          <p:cNvGrpSpPr/>
          <p:nvPr/>
        </p:nvGrpSpPr>
        <p:grpSpPr>
          <a:xfrm>
            <a:off x="2120900" y="381000"/>
            <a:ext cx="4419600" cy="854075"/>
            <a:chOff x="672" y="86"/>
            <a:chExt cx="2784" cy="538"/>
          </a:xfrm>
        </p:grpSpPr>
        <p:sp>
          <p:nvSpPr>
            <p:cNvPr id="82034" name="Rectangle 112"/>
            <p:cNvSpPr/>
            <p:nvPr/>
          </p:nvSpPr>
          <p:spPr>
            <a:xfrm>
              <a:off x="1104" y="33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2</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35" name="Text Box 113"/>
            <p:cNvSpPr txBox="1"/>
            <p:nvPr/>
          </p:nvSpPr>
          <p:spPr>
            <a:xfrm>
              <a:off x="672" y="336"/>
              <a:ext cx="48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num</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36" name="Rectangle 114"/>
            <p:cNvSpPr/>
            <p:nvPr/>
          </p:nvSpPr>
          <p:spPr>
            <a:xfrm>
              <a:off x="1440" y="33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2</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37" name="Rectangle 115"/>
            <p:cNvSpPr/>
            <p:nvPr/>
          </p:nvSpPr>
          <p:spPr>
            <a:xfrm>
              <a:off x="1776" y="33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2</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38" name="Text Box 116"/>
            <p:cNvSpPr txBox="1"/>
            <p:nvPr/>
          </p:nvSpPr>
          <p:spPr>
            <a:xfrm>
              <a:off x="1152" y="96"/>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1</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39" name="Text Box 117"/>
            <p:cNvSpPr txBox="1"/>
            <p:nvPr/>
          </p:nvSpPr>
          <p:spPr>
            <a:xfrm>
              <a:off x="1488" y="96"/>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2</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40" name="Text Box 118"/>
            <p:cNvSpPr txBox="1"/>
            <p:nvPr/>
          </p:nvSpPr>
          <p:spPr>
            <a:xfrm>
              <a:off x="1824" y="96"/>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3</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41" name="Text Box 119"/>
            <p:cNvSpPr txBox="1"/>
            <p:nvPr/>
          </p:nvSpPr>
          <p:spPr>
            <a:xfrm>
              <a:off x="2160" y="86"/>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4</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42" name="Text Box 120"/>
            <p:cNvSpPr txBox="1"/>
            <p:nvPr/>
          </p:nvSpPr>
          <p:spPr>
            <a:xfrm>
              <a:off x="3168" y="96"/>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7</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43" name="Text Box 121"/>
            <p:cNvSpPr txBox="1"/>
            <p:nvPr/>
          </p:nvSpPr>
          <p:spPr>
            <a:xfrm>
              <a:off x="2496" y="96"/>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5</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44" name="Text Box 122"/>
            <p:cNvSpPr txBox="1"/>
            <p:nvPr/>
          </p:nvSpPr>
          <p:spPr>
            <a:xfrm>
              <a:off x="2880" y="96"/>
              <a:ext cx="24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6</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45" name="Rectangle 123"/>
            <p:cNvSpPr/>
            <p:nvPr/>
          </p:nvSpPr>
          <p:spPr>
            <a:xfrm>
              <a:off x="2112" y="33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1</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46" name="Rectangle 124"/>
            <p:cNvSpPr/>
            <p:nvPr/>
          </p:nvSpPr>
          <p:spPr>
            <a:xfrm>
              <a:off x="2448" y="33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0</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47" name="Rectangle 125"/>
            <p:cNvSpPr/>
            <p:nvPr/>
          </p:nvSpPr>
          <p:spPr>
            <a:xfrm>
              <a:off x="2784" y="33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1</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48" name="Rectangle 126"/>
            <p:cNvSpPr/>
            <p:nvPr/>
          </p:nvSpPr>
          <p:spPr>
            <a:xfrm>
              <a:off x="3120" y="33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0</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grpSp>
      <p:grpSp>
        <p:nvGrpSpPr>
          <p:cNvPr id="15" name="Group 127"/>
          <p:cNvGrpSpPr/>
          <p:nvPr/>
        </p:nvGrpSpPr>
        <p:grpSpPr>
          <a:xfrm>
            <a:off x="2120900" y="1235075"/>
            <a:ext cx="4419600" cy="457200"/>
            <a:chOff x="672" y="624"/>
            <a:chExt cx="2784" cy="288"/>
          </a:xfrm>
        </p:grpSpPr>
        <p:sp>
          <p:nvSpPr>
            <p:cNvPr id="82026" name="Rectangle 128"/>
            <p:cNvSpPr/>
            <p:nvPr/>
          </p:nvSpPr>
          <p:spPr>
            <a:xfrm>
              <a:off x="1104" y="624"/>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1</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27" name="Text Box 129"/>
            <p:cNvSpPr txBox="1"/>
            <p:nvPr/>
          </p:nvSpPr>
          <p:spPr>
            <a:xfrm>
              <a:off x="672" y="624"/>
              <a:ext cx="48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cpot</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2028" name="Rectangle 130"/>
            <p:cNvSpPr/>
            <p:nvPr/>
          </p:nvSpPr>
          <p:spPr>
            <a:xfrm>
              <a:off x="1440" y="624"/>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3</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29" name="Rectangle 131"/>
            <p:cNvSpPr/>
            <p:nvPr/>
          </p:nvSpPr>
          <p:spPr>
            <a:xfrm>
              <a:off x="1776" y="624"/>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5</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30" name="Rectangle 132"/>
            <p:cNvSpPr/>
            <p:nvPr/>
          </p:nvSpPr>
          <p:spPr>
            <a:xfrm>
              <a:off x="2112" y="624"/>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7</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31" name="Rectangle 133"/>
            <p:cNvSpPr/>
            <p:nvPr/>
          </p:nvSpPr>
          <p:spPr>
            <a:xfrm>
              <a:off x="2448" y="624"/>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8</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32" name="Rectangle 134"/>
            <p:cNvSpPr/>
            <p:nvPr/>
          </p:nvSpPr>
          <p:spPr>
            <a:xfrm>
              <a:off x="2784" y="624"/>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8</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33" name="Rectangle 135"/>
            <p:cNvSpPr/>
            <p:nvPr/>
          </p:nvSpPr>
          <p:spPr>
            <a:xfrm>
              <a:off x="3120" y="624"/>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9</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grpSp>
      <p:grpSp>
        <p:nvGrpSpPr>
          <p:cNvPr id="16" name="Group 136"/>
          <p:cNvGrpSpPr/>
          <p:nvPr/>
        </p:nvGrpSpPr>
        <p:grpSpPr>
          <a:xfrm>
            <a:off x="5778500" y="2751138"/>
            <a:ext cx="1905000" cy="473075"/>
            <a:chOff x="1056" y="1248"/>
            <a:chExt cx="1200" cy="298"/>
          </a:xfrm>
        </p:grpSpPr>
        <p:sp>
          <p:nvSpPr>
            <p:cNvPr id="82022" name="Rectangle 13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1</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23" name="Text Box 138"/>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dirty="0">
                  <a:solidFill>
                    <a:srgbClr val="002060"/>
                  </a:solidFill>
                  <a:latin typeface="Times New Roman" panose="02020603050405020304" pitchFamily="18" charset="0"/>
                  <a:ea typeface="等线" panose="02010600030101010101" pitchFamily="2" charset="-122"/>
                </a:rPr>
                <a:t>1</a:t>
              </a:r>
              <a:endParaRPr lang="en-US" altLang="zh-CN" sz="2000" dirty="0">
                <a:solidFill>
                  <a:srgbClr val="002060"/>
                </a:solidFill>
                <a:latin typeface="Times New Roman" panose="02020603050405020304" pitchFamily="18" charset="0"/>
                <a:ea typeface="等线" panose="02010600030101010101" pitchFamily="2" charset="-122"/>
              </a:endParaRPr>
            </a:p>
          </p:txBody>
        </p:sp>
        <p:sp>
          <p:nvSpPr>
            <p:cNvPr id="82024" name="Rectangle 13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3</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25" name="Rectangle 14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-3</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grpSp>
      <p:grpSp>
        <p:nvGrpSpPr>
          <p:cNvPr id="17" name="Group 141"/>
          <p:cNvGrpSpPr/>
          <p:nvPr/>
        </p:nvGrpSpPr>
        <p:grpSpPr>
          <a:xfrm>
            <a:off x="5778500" y="3208338"/>
            <a:ext cx="1905000" cy="473075"/>
            <a:chOff x="1056" y="1248"/>
            <a:chExt cx="1200" cy="298"/>
          </a:xfrm>
        </p:grpSpPr>
        <p:sp>
          <p:nvSpPr>
            <p:cNvPr id="82018" name="Rectangle 14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1</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19" name="Text Box 143"/>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dirty="0">
                  <a:solidFill>
                    <a:srgbClr val="002060"/>
                  </a:solidFill>
                  <a:latin typeface="Times New Roman" panose="02020603050405020304" pitchFamily="18" charset="0"/>
                  <a:ea typeface="等线" panose="02010600030101010101" pitchFamily="2" charset="-122"/>
                </a:rPr>
                <a:t>2</a:t>
              </a:r>
              <a:endParaRPr lang="en-US" altLang="zh-CN" sz="2000" dirty="0">
                <a:solidFill>
                  <a:srgbClr val="002060"/>
                </a:solidFill>
                <a:latin typeface="Times New Roman" panose="02020603050405020304" pitchFamily="18" charset="0"/>
                <a:ea typeface="等线" panose="02010600030101010101" pitchFamily="2" charset="-122"/>
              </a:endParaRPr>
            </a:p>
          </p:txBody>
        </p:sp>
        <p:sp>
          <p:nvSpPr>
            <p:cNvPr id="82020" name="Rectangle 14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6</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21" name="Rectangle 14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15</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grpSp>
      <p:grpSp>
        <p:nvGrpSpPr>
          <p:cNvPr id="18" name="Group 146"/>
          <p:cNvGrpSpPr/>
          <p:nvPr/>
        </p:nvGrpSpPr>
        <p:grpSpPr>
          <a:xfrm>
            <a:off x="5778500" y="3665538"/>
            <a:ext cx="1905000" cy="473075"/>
            <a:chOff x="1056" y="1248"/>
            <a:chExt cx="1200" cy="298"/>
          </a:xfrm>
        </p:grpSpPr>
        <p:sp>
          <p:nvSpPr>
            <p:cNvPr id="82014" name="Rectangle 14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2</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15" name="Text Box 148"/>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dirty="0">
                  <a:solidFill>
                    <a:srgbClr val="002060"/>
                  </a:solidFill>
                  <a:latin typeface="Times New Roman" panose="02020603050405020304" pitchFamily="18" charset="0"/>
                  <a:ea typeface="等线" panose="02010600030101010101" pitchFamily="2" charset="-122"/>
                </a:rPr>
                <a:t>3</a:t>
              </a:r>
              <a:endParaRPr lang="en-US" altLang="zh-CN" sz="2000" dirty="0">
                <a:solidFill>
                  <a:srgbClr val="002060"/>
                </a:solidFill>
                <a:latin typeface="Times New Roman" panose="02020603050405020304" pitchFamily="18" charset="0"/>
                <a:ea typeface="等线" panose="02010600030101010101" pitchFamily="2" charset="-122"/>
              </a:endParaRPr>
            </a:p>
          </p:txBody>
        </p:sp>
        <p:sp>
          <p:nvSpPr>
            <p:cNvPr id="82016" name="Rectangle 14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1</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17" name="Rectangle 15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12</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grpSp>
      <p:grpSp>
        <p:nvGrpSpPr>
          <p:cNvPr id="19" name="Group 151"/>
          <p:cNvGrpSpPr/>
          <p:nvPr/>
        </p:nvGrpSpPr>
        <p:grpSpPr>
          <a:xfrm>
            <a:off x="5778500" y="4122738"/>
            <a:ext cx="1905000" cy="473075"/>
            <a:chOff x="1056" y="1248"/>
            <a:chExt cx="1200" cy="298"/>
          </a:xfrm>
        </p:grpSpPr>
        <p:sp>
          <p:nvSpPr>
            <p:cNvPr id="82010" name="Rectangle 15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2</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11" name="Text Box 153"/>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dirty="0">
                  <a:solidFill>
                    <a:srgbClr val="002060"/>
                  </a:solidFill>
                  <a:latin typeface="Times New Roman" panose="02020603050405020304" pitchFamily="18" charset="0"/>
                  <a:ea typeface="等线" panose="02010600030101010101" pitchFamily="2" charset="-122"/>
                </a:rPr>
                <a:t>4</a:t>
              </a:r>
              <a:endParaRPr lang="en-US" altLang="zh-CN" sz="2000" dirty="0">
                <a:solidFill>
                  <a:srgbClr val="002060"/>
                </a:solidFill>
                <a:latin typeface="Times New Roman" panose="02020603050405020304" pitchFamily="18" charset="0"/>
                <a:ea typeface="等线" panose="02010600030101010101" pitchFamily="2" charset="-122"/>
              </a:endParaRPr>
            </a:p>
          </p:txBody>
        </p:sp>
        <p:sp>
          <p:nvSpPr>
            <p:cNvPr id="82012" name="Rectangle 15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5</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13" name="Rectangle 15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18</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grpSp>
      <p:grpSp>
        <p:nvGrpSpPr>
          <p:cNvPr id="20" name="Group 156"/>
          <p:cNvGrpSpPr/>
          <p:nvPr/>
        </p:nvGrpSpPr>
        <p:grpSpPr>
          <a:xfrm>
            <a:off x="5778500" y="4579938"/>
            <a:ext cx="1905000" cy="473075"/>
            <a:chOff x="1056" y="1248"/>
            <a:chExt cx="1200" cy="298"/>
          </a:xfrm>
        </p:grpSpPr>
        <p:sp>
          <p:nvSpPr>
            <p:cNvPr id="82006" name="Rectangle 15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3</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07" name="Text Box 158"/>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dirty="0">
                  <a:solidFill>
                    <a:srgbClr val="002060"/>
                  </a:solidFill>
                  <a:latin typeface="Times New Roman" panose="02020603050405020304" pitchFamily="18" charset="0"/>
                  <a:ea typeface="等线" panose="02010600030101010101" pitchFamily="2" charset="-122"/>
                </a:rPr>
                <a:t>5</a:t>
              </a:r>
              <a:endParaRPr lang="en-US" altLang="zh-CN" sz="2000" dirty="0">
                <a:solidFill>
                  <a:srgbClr val="002060"/>
                </a:solidFill>
                <a:latin typeface="Times New Roman" panose="02020603050405020304" pitchFamily="18" charset="0"/>
                <a:ea typeface="等线" panose="02010600030101010101" pitchFamily="2" charset="-122"/>
              </a:endParaRPr>
            </a:p>
          </p:txBody>
        </p:sp>
        <p:sp>
          <p:nvSpPr>
            <p:cNvPr id="82008" name="Rectangle 15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1</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09" name="Rectangle 16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9</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grpSp>
      <p:grpSp>
        <p:nvGrpSpPr>
          <p:cNvPr id="21" name="Group 161"/>
          <p:cNvGrpSpPr/>
          <p:nvPr/>
        </p:nvGrpSpPr>
        <p:grpSpPr>
          <a:xfrm>
            <a:off x="5778500" y="5037138"/>
            <a:ext cx="1905000" cy="473075"/>
            <a:chOff x="1056" y="1248"/>
            <a:chExt cx="1200" cy="298"/>
          </a:xfrm>
        </p:grpSpPr>
        <p:sp>
          <p:nvSpPr>
            <p:cNvPr id="82002" name="Rectangle 16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3</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03" name="Text Box 163"/>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dirty="0">
                  <a:solidFill>
                    <a:srgbClr val="002060"/>
                  </a:solidFill>
                  <a:latin typeface="Times New Roman" panose="02020603050405020304" pitchFamily="18" charset="0"/>
                  <a:ea typeface="等线" panose="02010600030101010101" pitchFamily="2" charset="-122"/>
                </a:rPr>
                <a:t>6</a:t>
              </a:r>
              <a:endParaRPr lang="en-US" altLang="zh-CN" sz="2000" dirty="0">
                <a:solidFill>
                  <a:srgbClr val="002060"/>
                </a:solidFill>
                <a:latin typeface="Times New Roman" panose="02020603050405020304" pitchFamily="18" charset="0"/>
                <a:ea typeface="等线" panose="02010600030101010101" pitchFamily="2" charset="-122"/>
              </a:endParaRPr>
            </a:p>
          </p:txBody>
        </p:sp>
        <p:sp>
          <p:nvSpPr>
            <p:cNvPr id="82004" name="Rectangle 16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4</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05" name="Rectangle 16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24</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grpSp>
      <p:grpSp>
        <p:nvGrpSpPr>
          <p:cNvPr id="22" name="Group 166"/>
          <p:cNvGrpSpPr/>
          <p:nvPr/>
        </p:nvGrpSpPr>
        <p:grpSpPr>
          <a:xfrm>
            <a:off x="5778500" y="5494338"/>
            <a:ext cx="1905000" cy="473075"/>
            <a:chOff x="1056" y="1248"/>
            <a:chExt cx="1200" cy="298"/>
          </a:xfrm>
        </p:grpSpPr>
        <p:sp>
          <p:nvSpPr>
            <p:cNvPr id="81998" name="Rectangle 16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4</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1999" name="Text Box 168"/>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dirty="0">
                  <a:solidFill>
                    <a:srgbClr val="002060"/>
                  </a:solidFill>
                  <a:latin typeface="Times New Roman" panose="02020603050405020304" pitchFamily="18" charset="0"/>
                  <a:ea typeface="等线" panose="02010600030101010101" pitchFamily="2" charset="-122"/>
                </a:rPr>
                <a:t>7</a:t>
              </a:r>
              <a:endParaRPr lang="en-US" altLang="zh-CN" sz="2000" dirty="0">
                <a:solidFill>
                  <a:srgbClr val="002060"/>
                </a:solidFill>
                <a:latin typeface="Times New Roman" panose="02020603050405020304" pitchFamily="18" charset="0"/>
                <a:ea typeface="等线" panose="02010600030101010101" pitchFamily="2" charset="-122"/>
              </a:endParaRPr>
            </a:p>
          </p:txBody>
        </p:sp>
        <p:sp>
          <p:nvSpPr>
            <p:cNvPr id="82000" name="Rectangle 16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6</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2001" name="Rectangle 17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-7</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grpSp>
      <p:grpSp>
        <p:nvGrpSpPr>
          <p:cNvPr id="23" name="Group 171"/>
          <p:cNvGrpSpPr/>
          <p:nvPr/>
        </p:nvGrpSpPr>
        <p:grpSpPr>
          <a:xfrm>
            <a:off x="5778500" y="5951538"/>
            <a:ext cx="1905000" cy="473075"/>
            <a:chOff x="1056" y="1248"/>
            <a:chExt cx="1200" cy="298"/>
          </a:xfrm>
        </p:grpSpPr>
        <p:sp>
          <p:nvSpPr>
            <p:cNvPr id="81994" name="Rectangle 17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6</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1995" name="Text Box 173"/>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dirty="0">
                  <a:solidFill>
                    <a:srgbClr val="002060"/>
                  </a:solidFill>
                  <a:latin typeface="Times New Roman" panose="02020603050405020304" pitchFamily="18" charset="0"/>
                  <a:ea typeface="等线" panose="02010600030101010101" pitchFamily="2" charset="-122"/>
                </a:rPr>
                <a:t>8</a:t>
              </a:r>
              <a:endParaRPr lang="en-US" altLang="zh-CN" sz="2000" dirty="0">
                <a:solidFill>
                  <a:srgbClr val="002060"/>
                </a:solidFill>
                <a:latin typeface="Times New Roman" panose="02020603050405020304" pitchFamily="18" charset="0"/>
                <a:ea typeface="等线" panose="02010600030101010101" pitchFamily="2" charset="-122"/>
              </a:endParaRPr>
            </a:p>
          </p:txBody>
        </p:sp>
        <p:sp>
          <p:nvSpPr>
            <p:cNvPr id="81996" name="Rectangle 17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3</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1997" name="Rectangle 17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14</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grpSp>
      <p:sp>
        <p:nvSpPr>
          <p:cNvPr id="153776" name="Rectangle 176"/>
          <p:cNvSpPr/>
          <p:nvPr/>
        </p:nvSpPr>
        <p:spPr>
          <a:xfrm>
            <a:off x="3340100" y="1235075"/>
            <a:ext cx="533400" cy="457200"/>
          </a:xfrm>
          <a:prstGeom prst="rect">
            <a:avLst/>
          </a:prstGeom>
          <a:solidFill>
            <a:srgbClr val="FF66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4</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153777" name="Rectangle 177"/>
          <p:cNvSpPr/>
          <p:nvPr/>
        </p:nvSpPr>
        <p:spPr>
          <a:xfrm>
            <a:off x="3873500" y="1235075"/>
            <a:ext cx="533400" cy="457200"/>
          </a:xfrm>
          <a:prstGeom prst="rect">
            <a:avLst/>
          </a:prstGeom>
          <a:solidFill>
            <a:srgbClr val="FF66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6</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153778" name="Rectangle 178"/>
          <p:cNvSpPr/>
          <p:nvPr/>
        </p:nvSpPr>
        <p:spPr>
          <a:xfrm>
            <a:off x="2806700" y="1235075"/>
            <a:ext cx="533400" cy="457200"/>
          </a:xfrm>
          <a:prstGeom prst="rect">
            <a:avLst/>
          </a:prstGeom>
          <a:solidFill>
            <a:srgbClr val="FF66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2</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153779" name="Rectangle 179"/>
          <p:cNvSpPr/>
          <p:nvPr/>
        </p:nvSpPr>
        <p:spPr>
          <a:xfrm>
            <a:off x="5473700" y="1235075"/>
            <a:ext cx="533400" cy="457200"/>
          </a:xfrm>
          <a:prstGeom prst="rect">
            <a:avLst/>
          </a:prstGeom>
          <a:solidFill>
            <a:srgbClr val="FF66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9</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153780" name="Rectangle 180"/>
          <p:cNvSpPr/>
          <p:nvPr/>
        </p:nvSpPr>
        <p:spPr>
          <a:xfrm>
            <a:off x="3873500" y="1235075"/>
            <a:ext cx="533400" cy="457200"/>
          </a:xfrm>
          <a:prstGeom prst="rect">
            <a:avLst/>
          </a:prstGeom>
          <a:solidFill>
            <a:srgbClr val="3366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7</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153781" name="Rectangle 181"/>
          <p:cNvSpPr>
            <a:spLocks noChangeArrowheads="1"/>
          </p:cNvSpPr>
          <p:nvPr/>
        </p:nvSpPr>
        <p:spPr bwMode="auto">
          <a:xfrm>
            <a:off x="3340100" y="1235075"/>
            <a:ext cx="533400" cy="457200"/>
          </a:xfrm>
          <a:prstGeom prst="rect">
            <a:avLst/>
          </a:prstGeom>
          <a:solidFill>
            <a:schemeClr val="accent4">
              <a:lumMod val="20000"/>
              <a:lumOff val="80000"/>
            </a:schemeClr>
          </a:solidFill>
          <a:ln w="9525">
            <a:solidFill>
              <a:srgbClr val="FF6600"/>
            </a:solidFill>
            <a:miter lim="800000"/>
          </a:ln>
        </p:spPr>
        <p:txBody>
          <a:bodyPr wrap="none" anchor="ctr"/>
          <a:lstStyle>
            <a:lvl1pPr>
              <a:spcBef>
                <a:spcPct val="20000"/>
              </a:spcBef>
              <a:buChar char="•"/>
              <a:defRPr sz="3200">
                <a:solidFill>
                  <a:srgbClr val="000000"/>
                </a:solidFill>
                <a:latin typeface="宋体" panose="02010600030101010101" pitchFamily="2" charset="-122"/>
              </a:defRPr>
            </a:lvl1pPr>
            <a:lvl2pPr marL="742950" indent="-285750">
              <a:spcBef>
                <a:spcPct val="20000"/>
              </a:spcBef>
              <a:buChar char="–"/>
              <a:defRPr sz="2800">
                <a:solidFill>
                  <a:srgbClr val="000000"/>
                </a:solidFill>
                <a:latin typeface="宋体" panose="02010600030101010101" pitchFamily="2" charset="-122"/>
              </a:defRPr>
            </a:lvl2pPr>
            <a:lvl3pPr marL="1143000" indent="-228600">
              <a:spcBef>
                <a:spcPct val="20000"/>
              </a:spcBef>
              <a:buChar char="•"/>
              <a:defRPr sz="2400">
                <a:solidFill>
                  <a:srgbClr val="000000"/>
                </a:solidFill>
                <a:latin typeface="宋体" panose="02010600030101010101" pitchFamily="2" charset="-122"/>
              </a:defRPr>
            </a:lvl3pPr>
            <a:lvl4pPr marL="1600200" indent="-228600">
              <a:spcBef>
                <a:spcPct val="20000"/>
              </a:spcBef>
              <a:buChar char="–"/>
              <a:defRPr sz="2000">
                <a:solidFill>
                  <a:srgbClr val="000000"/>
                </a:solidFill>
                <a:latin typeface="宋体" panose="02010600030101010101" pitchFamily="2" charset="-122"/>
              </a:defRPr>
            </a:lvl4pPr>
            <a:lvl5pPr marL="2057400" indent="-228600">
              <a:spcBef>
                <a:spcPct val="20000"/>
              </a:spcBef>
              <a:buChar char="»"/>
              <a:defRPr sz="2000">
                <a:solidFill>
                  <a:srgbClr val="000000"/>
                </a:solidFill>
                <a:latin typeface="宋体" panose="02010600030101010101" pitchFamily="2" charset="-122"/>
              </a:defRPr>
            </a:lvl5pPr>
            <a:lvl6pPr marL="2514600" indent="-228600" eaLnBrk="0" fontAlgn="base" hangingPunct="0">
              <a:spcBef>
                <a:spcPct val="20000"/>
              </a:spcBef>
              <a:spcAft>
                <a:spcPct val="0"/>
              </a:spcAft>
              <a:buChar char="»"/>
              <a:defRPr sz="2000">
                <a:solidFill>
                  <a:srgbClr val="000000"/>
                </a:solidFill>
                <a:latin typeface="宋体" panose="02010600030101010101" pitchFamily="2" charset="-122"/>
              </a:defRPr>
            </a:lvl6pPr>
            <a:lvl7pPr marL="2971800" indent="-228600" eaLnBrk="0" fontAlgn="base" hangingPunct="0">
              <a:spcBef>
                <a:spcPct val="20000"/>
              </a:spcBef>
              <a:spcAft>
                <a:spcPct val="0"/>
              </a:spcAft>
              <a:buChar char="»"/>
              <a:defRPr sz="2000">
                <a:solidFill>
                  <a:srgbClr val="000000"/>
                </a:solidFill>
                <a:latin typeface="宋体" panose="02010600030101010101" pitchFamily="2" charset="-122"/>
              </a:defRPr>
            </a:lvl7pPr>
            <a:lvl8pPr marL="3429000" indent="-228600" eaLnBrk="0" fontAlgn="base" hangingPunct="0">
              <a:spcBef>
                <a:spcPct val="20000"/>
              </a:spcBef>
              <a:spcAft>
                <a:spcPct val="0"/>
              </a:spcAft>
              <a:buChar char="»"/>
              <a:defRPr sz="2000">
                <a:solidFill>
                  <a:srgbClr val="000000"/>
                </a:solidFill>
                <a:latin typeface="宋体" panose="02010600030101010101" pitchFamily="2" charset="-122"/>
              </a:defRPr>
            </a:lvl8pPr>
            <a:lvl9pPr marL="3886200" indent="-228600" eaLnBrk="0" fontAlgn="base" hangingPunct="0">
              <a:spcBef>
                <a:spcPct val="20000"/>
              </a:spcBef>
              <a:spcAft>
                <a:spcPct val="0"/>
              </a:spcAft>
              <a:buChar char="»"/>
              <a:defRPr sz="2000">
                <a:solidFill>
                  <a:srgbClr val="000000"/>
                </a:solidFill>
                <a:latin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smtClean="0">
                <a:ln>
                  <a:noFill/>
                </a:ln>
                <a:solidFill>
                  <a:srgbClr val="002060"/>
                </a:solidFill>
                <a:effectLst/>
                <a:uLnTx/>
                <a:uFillTx/>
                <a:latin typeface="Times New Roman" panose="02020603050405020304" pitchFamily="18" charset="0"/>
                <a:ea typeface="等线" panose="02010600030101010101" pitchFamily="2" charset="-122"/>
                <a:cs typeface="+mn-cs"/>
              </a:rPr>
              <a:t>5</a:t>
            </a:r>
            <a:endParaRPr kumimoji="1" lang="en-US" altLang="zh-CN" sz="2800" b="0" i="0" u="none" strike="noStrike" kern="1200" cap="none" spc="0" normalizeH="0" baseline="-25000" noProof="0" dirty="0" smtClean="0">
              <a:ln>
                <a:noFill/>
              </a:ln>
              <a:solidFill>
                <a:srgbClr val="002060"/>
              </a:solidFill>
              <a:effectLst/>
              <a:uLnTx/>
              <a:uFillTx/>
              <a:latin typeface="Times New Roman" panose="02020603050405020304" pitchFamily="18" charset="0"/>
              <a:ea typeface="等线" panose="02010600030101010101" pitchFamily="2" charset="-122"/>
              <a:cs typeface="+mn-cs"/>
            </a:endParaRPr>
          </a:p>
        </p:txBody>
      </p:sp>
      <p:sp>
        <p:nvSpPr>
          <p:cNvPr id="153782" name="Rectangle 182"/>
          <p:cNvSpPr/>
          <p:nvPr/>
        </p:nvSpPr>
        <p:spPr>
          <a:xfrm>
            <a:off x="2806700" y="1235075"/>
            <a:ext cx="533400" cy="457200"/>
          </a:xfrm>
          <a:prstGeom prst="rect">
            <a:avLst/>
          </a:prstGeom>
          <a:solidFill>
            <a:schemeClr val="hlink"/>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3</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153783" name="Rectangle 183"/>
          <p:cNvSpPr/>
          <p:nvPr/>
        </p:nvSpPr>
        <p:spPr>
          <a:xfrm>
            <a:off x="4406900" y="1235075"/>
            <a:ext cx="533400" cy="457200"/>
          </a:xfrm>
          <a:prstGeom prst="rect">
            <a:avLst/>
          </a:prstGeom>
          <a:solidFill>
            <a:srgbClr val="FF66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dirty="0">
                <a:solidFill>
                  <a:srgbClr val="002060"/>
                </a:solidFill>
                <a:latin typeface="Times New Roman" panose="02020603050405020304" pitchFamily="18" charset="0"/>
                <a:ea typeface="等线" panose="02010600030101010101" pitchFamily="2" charset="-122"/>
              </a:rPr>
              <a:t>8</a:t>
            </a:r>
            <a:endParaRPr lang="en-US" altLang="zh-CN" sz="2800" baseline="-25000" dirty="0">
              <a:solidFill>
                <a:srgbClr val="002060"/>
              </a:solidFill>
              <a:latin typeface="Times New Roman" panose="02020603050405020304" pitchFamily="18" charset="0"/>
              <a:ea typeface="等线" panose="02010600030101010101" pitchFamily="2" charset="-122"/>
            </a:endParaRPr>
          </a:p>
        </p:txBody>
      </p:sp>
      <p:grpSp>
        <p:nvGrpSpPr>
          <p:cNvPr id="81941" name="Group 184"/>
          <p:cNvGrpSpPr/>
          <p:nvPr/>
        </p:nvGrpSpPr>
        <p:grpSpPr>
          <a:xfrm>
            <a:off x="520700" y="1916113"/>
            <a:ext cx="3276600" cy="4540250"/>
            <a:chOff x="144" y="1326"/>
            <a:chExt cx="2064" cy="2860"/>
          </a:xfrm>
        </p:grpSpPr>
        <p:grpSp>
          <p:nvGrpSpPr>
            <p:cNvPr id="81943" name="Group 185"/>
            <p:cNvGrpSpPr/>
            <p:nvPr/>
          </p:nvGrpSpPr>
          <p:grpSpPr>
            <a:xfrm>
              <a:off x="912" y="1584"/>
              <a:ext cx="1200" cy="2602"/>
              <a:chOff x="1056" y="960"/>
              <a:chExt cx="1200" cy="2602"/>
            </a:xfrm>
          </p:grpSpPr>
          <p:grpSp>
            <p:nvGrpSpPr>
              <p:cNvPr id="81948" name="Group 186"/>
              <p:cNvGrpSpPr/>
              <p:nvPr/>
            </p:nvGrpSpPr>
            <p:grpSpPr>
              <a:xfrm>
                <a:off x="1056" y="1248"/>
                <a:ext cx="1200" cy="2314"/>
                <a:chOff x="1056" y="1248"/>
                <a:chExt cx="1200" cy="2314"/>
              </a:xfrm>
            </p:grpSpPr>
            <p:grpSp>
              <p:nvGrpSpPr>
                <p:cNvPr id="81954" name="Group 187"/>
                <p:cNvGrpSpPr/>
                <p:nvPr/>
              </p:nvGrpSpPr>
              <p:grpSpPr>
                <a:xfrm>
                  <a:off x="1056" y="1248"/>
                  <a:ext cx="1200" cy="298"/>
                  <a:chOff x="1056" y="1248"/>
                  <a:chExt cx="1200" cy="298"/>
                </a:xfrm>
              </p:grpSpPr>
              <p:sp>
                <p:nvSpPr>
                  <p:cNvPr id="81990" name="Rectangle 188"/>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1</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sp>
                <p:nvSpPr>
                  <p:cNvPr id="81991" name="Text Box 189"/>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1</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1992" name="Rectangle 190"/>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2</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sp>
                <p:nvSpPr>
                  <p:cNvPr id="81993" name="Rectangle 191"/>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12</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grpSp>
            <p:grpSp>
              <p:nvGrpSpPr>
                <p:cNvPr id="81955" name="Group 192"/>
                <p:cNvGrpSpPr/>
                <p:nvPr/>
              </p:nvGrpSpPr>
              <p:grpSpPr>
                <a:xfrm>
                  <a:off x="1056" y="1536"/>
                  <a:ext cx="1200" cy="298"/>
                  <a:chOff x="1056" y="1248"/>
                  <a:chExt cx="1200" cy="298"/>
                </a:xfrm>
              </p:grpSpPr>
              <p:sp>
                <p:nvSpPr>
                  <p:cNvPr id="81986" name="Rectangle 193"/>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1</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sp>
                <p:nvSpPr>
                  <p:cNvPr id="81987" name="Text Box 194"/>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2</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1988" name="Rectangle 195"/>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3</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sp>
                <p:nvSpPr>
                  <p:cNvPr id="81989" name="Rectangle 196"/>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9</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grpSp>
            <p:grpSp>
              <p:nvGrpSpPr>
                <p:cNvPr id="81956" name="Group 197"/>
                <p:cNvGrpSpPr/>
                <p:nvPr/>
              </p:nvGrpSpPr>
              <p:grpSpPr>
                <a:xfrm>
                  <a:off x="1056" y="1824"/>
                  <a:ext cx="1200" cy="298"/>
                  <a:chOff x="1056" y="1248"/>
                  <a:chExt cx="1200" cy="298"/>
                </a:xfrm>
              </p:grpSpPr>
              <p:sp>
                <p:nvSpPr>
                  <p:cNvPr id="81982" name="Rectangle 198"/>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3</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sp>
                <p:nvSpPr>
                  <p:cNvPr id="81983" name="Text Box 199"/>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3</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1984" name="Rectangle 200"/>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1</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sp>
                <p:nvSpPr>
                  <p:cNvPr id="81985" name="Rectangle 201"/>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-3</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grpSp>
            <p:grpSp>
              <p:nvGrpSpPr>
                <p:cNvPr id="81957" name="Group 202"/>
                <p:cNvGrpSpPr/>
                <p:nvPr/>
              </p:nvGrpSpPr>
              <p:grpSpPr>
                <a:xfrm>
                  <a:off x="1056" y="2112"/>
                  <a:ext cx="1200" cy="298"/>
                  <a:chOff x="1056" y="1248"/>
                  <a:chExt cx="1200" cy="298"/>
                </a:xfrm>
              </p:grpSpPr>
              <p:sp>
                <p:nvSpPr>
                  <p:cNvPr id="81978" name="Rectangle 203"/>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3</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sp>
                <p:nvSpPr>
                  <p:cNvPr id="81979" name="Text Box 204"/>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4</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1980" name="Rectangle 205"/>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6</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sp>
                <p:nvSpPr>
                  <p:cNvPr id="81981" name="Rectangle 206"/>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14</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grpSp>
            <p:grpSp>
              <p:nvGrpSpPr>
                <p:cNvPr id="81958" name="Group 207"/>
                <p:cNvGrpSpPr/>
                <p:nvPr/>
              </p:nvGrpSpPr>
              <p:grpSpPr>
                <a:xfrm>
                  <a:off x="1056" y="2400"/>
                  <a:ext cx="1200" cy="298"/>
                  <a:chOff x="1056" y="1248"/>
                  <a:chExt cx="1200" cy="298"/>
                </a:xfrm>
              </p:grpSpPr>
              <p:sp>
                <p:nvSpPr>
                  <p:cNvPr id="81974" name="Rectangle 208"/>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4</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sp>
                <p:nvSpPr>
                  <p:cNvPr id="81975" name="Text Box 209"/>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5</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1976" name="Rectangle 210"/>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3</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sp>
                <p:nvSpPr>
                  <p:cNvPr id="81977" name="Rectangle 211"/>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24</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grpSp>
            <p:grpSp>
              <p:nvGrpSpPr>
                <p:cNvPr id="81959" name="Group 212"/>
                <p:cNvGrpSpPr/>
                <p:nvPr/>
              </p:nvGrpSpPr>
              <p:grpSpPr>
                <a:xfrm>
                  <a:off x="1056" y="2688"/>
                  <a:ext cx="1200" cy="298"/>
                  <a:chOff x="1056" y="1248"/>
                  <a:chExt cx="1200" cy="298"/>
                </a:xfrm>
              </p:grpSpPr>
              <p:sp>
                <p:nvSpPr>
                  <p:cNvPr id="81970" name="Rectangle 213"/>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5</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sp>
                <p:nvSpPr>
                  <p:cNvPr id="81971" name="Text Box 214"/>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6</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1972" name="Rectangle 215"/>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2</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sp>
                <p:nvSpPr>
                  <p:cNvPr id="81973" name="Rectangle 216"/>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18</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grpSp>
            <p:grpSp>
              <p:nvGrpSpPr>
                <p:cNvPr id="81960" name="Group 217"/>
                <p:cNvGrpSpPr/>
                <p:nvPr/>
              </p:nvGrpSpPr>
              <p:grpSpPr>
                <a:xfrm>
                  <a:off x="1056" y="2976"/>
                  <a:ext cx="1200" cy="298"/>
                  <a:chOff x="1056" y="1248"/>
                  <a:chExt cx="1200" cy="298"/>
                </a:xfrm>
              </p:grpSpPr>
              <p:sp>
                <p:nvSpPr>
                  <p:cNvPr id="81966" name="Rectangle 218"/>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6</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sp>
                <p:nvSpPr>
                  <p:cNvPr id="81967" name="Text Box 219"/>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7</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1968" name="Rectangle 220"/>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1</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sp>
                <p:nvSpPr>
                  <p:cNvPr id="81969" name="Rectangle 221"/>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15</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grpSp>
            <p:grpSp>
              <p:nvGrpSpPr>
                <p:cNvPr id="81961" name="Group 222"/>
                <p:cNvGrpSpPr/>
                <p:nvPr/>
              </p:nvGrpSpPr>
              <p:grpSpPr>
                <a:xfrm>
                  <a:off x="1056" y="3264"/>
                  <a:ext cx="1200" cy="298"/>
                  <a:chOff x="1056" y="1248"/>
                  <a:chExt cx="1200" cy="298"/>
                </a:xfrm>
              </p:grpSpPr>
              <p:sp>
                <p:nvSpPr>
                  <p:cNvPr id="81962" name="Rectangle 223"/>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6</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sp>
                <p:nvSpPr>
                  <p:cNvPr id="81963" name="Text Box 224"/>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8</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1964" name="Rectangle 225"/>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4</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sp>
                <p:nvSpPr>
                  <p:cNvPr id="81965" name="Rectangle 226"/>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800" b="1" dirty="0">
                        <a:solidFill>
                          <a:srgbClr val="002060"/>
                        </a:solidFill>
                        <a:latin typeface="Times New Roman" panose="02020603050405020304" pitchFamily="18" charset="0"/>
                        <a:ea typeface="等线" panose="02010600030101010101" pitchFamily="2" charset="-122"/>
                      </a:rPr>
                      <a:t>-7</a:t>
                    </a:r>
                    <a:endParaRPr lang="en-US" altLang="zh-CN" sz="2800" b="1" baseline="-25000" dirty="0">
                      <a:solidFill>
                        <a:srgbClr val="002060"/>
                      </a:solidFill>
                      <a:latin typeface="Times New Roman" panose="02020603050405020304" pitchFamily="18" charset="0"/>
                      <a:ea typeface="等线" panose="02010600030101010101" pitchFamily="2" charset="-122"/>
                    </a:endParaRPr>
                  </a:p>
                </p:txBody>
              </p:sp>
            </p:grpSp>
          </p:grpSp>
          <p:grpSp>
            <p:nvGrpSpPr>
              <p:cNvPr id="81949" name="Group 227"/>
              <p:cNvGrpSpPr/>
              <p:nvPr/>
            </p:nvGrpSpPr>
            <p:grpSpPr>
              <a:xfrm>
                <a:off x="1056" y="960"/>
                <a:ext cx="1200" cy="298"/>
                <a:chOff x="1056" y="1248"/>
                <a:chExt cx="1200" cy="298"/>
              </a:xfrm>
            </p:grpSpPr>
            <p:sp>
              <p:nvSpPr>
                <p:cNvPr id="81950" name="Rectangle 228"/>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1951" name="Text Box 229"/>
                <p:cNvSpPr txBox="1"/>
                <p:nvPr/>
              </p:nvSpPr>
              <p:spPr>
                <a:xfrm>
                  <a:off x="1056" y="1296"/>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等线" panose="02010600030101010101" pitchFamily="2" charset="-122"/>
                    </a:rPr>
                    <a:t>0</a:t>
                  </a:r>
                  <a:endParaRPr lang="en-US" altLang="zh-CN" sz="2000" b="1" dirty="0">
                    <a:solidFill>
                      <a:srgbClr val="002060"/>
                    </a:solidFill>
                    <a:latin typeface="Times New Roman" panose="02020603050405020304" pitchFamily="18" charset="0"/>
                    <a:ea typeface="等线" panose="02010600030101010101" pitchFamily="2" charset="-122"/>
                  </a:endParaRPr>
                </a:p>
              </p:txBody>
            </p:sp>
            <p:sp>
              <p:nvSpPr>
                <p:cNvPr id="81952" name="Rectangle 230"/>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02060"/>
                    </a:solidFill>
                    <a:latin typeface="Times New Roman" panose="02020603050405020304" pitchFamily="18" charset="0"/>
                    <a:ea typeface="等线" panose="02010600030101010101" pitchFamily="2" charset="-122"/>
                  </a:endParaRPr>
                </a:p>
              </p:txBody>
            </p:sp>
            <p:sp>
              <p:nvSpPr>
                <p:cNvPr id="81953" name="Rectangle 231"/>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800" baseline="-25000" dirty="0">
                    <a:solidFill>
                      <a:srgbClr val="002060"/>
                    </a:solidFill>
                    <a:latin typeface="Times New Roman" panose="02020603050405020304" pitchFamily="18" charset="0"/>
                    <a:ea typeface="等线" panose="02010600030101010101" pitchFamily="2" charset="-122"/>
                  </a:endParaRPr>
                </a:p>
              </p:txBody>
            </p:sp>
          </p:grpSp>
        </p:grpSp>
        <p:sp>
          <p:nvSpPr>
            <p:cNvPr id="81944" name="Text Box 232"/>
            <p:cNvSpPr txBox="1"/>
            <p:nvPr/>
          </p:nvSpPr>
          <p:spPr>
            <a:xfrm>
              <a:off x="144" y="1588"/>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隶书" panose="02010509060101010101" pitchFamily="49" charset="-122"/>
                </a:rPr>
                <a:t>M.data</a:t>
              </a:r>
              <a:endParaRPr lang="en-US" altLang="zh-CN" sz="2000" b="1" dirty="0">
                <a:solidFill>
                  <a:srgbClr val="002060"/>
                </a:solidFill>
                <a:latin typeface="Times New Roman" panose="02020603050405020304" pitchFamily="18" charset="0"/>
                <a:ea typeface="隶书" panose="02010509060101010101" pitchFamily="49" charset="-122"/>
              </a:endParaRPr>
            </a:p>
          </p:txBody>
        </p:sp>
        <p:sp>
          <p:nvSpPr>
            <p:cNvPr id="81945" name="Text Box 233"/>
            <p:cNvSpPr txBox="1"/>
            <p:nvPr/>
          </p:nvSpPr>
          <p:spPr>
            <a:xfrm>
              <a:off x="144" y="1326"/>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隶书" panose="02010509060101010101" pitchFamily="49" charset="-122"/>
                </a:rPr>
                <a:t>M.mu=6</a:t>
              </a:r>
              <a:endParaRPr lang="en-US" altLang="zh-CN" sz="2000" b="1" dirty="0">
                <a:solidFill>
                  <a:srgbClr val="002060"/>
                </a:solidFill>
                <a:latin typeface="Times New Roman" panose="02020603050405020304" pitchFamily="18" charset="0"/>
                <a:ea typeface="隶书" panose="02010509060101010101" pitchFamily="49" charset="-122"/>
              </a:endParaRPr>
            </a:p>
          </p:txBody>
        </p:sp>
        <p:sp>
          <p:nvSpPr>
            <p:cNvPr id="81946" name="Text Box 234"/>
            <p:cNvSpPr txBox="1"/>
            <p:nvPr/>
          </p:nvSpPr>
          <p:spPr>
            <a:xfrm>
              <a:off x="862" y="1326"/>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隶书" panose="02010509060101010101" pitchFamily="49" charset="-122"/>
                </a:rPr>
                <a:t>M.nu=7</a:t>
              </a:r>
              <a:endParaRPr lang="en-US" altLang="zh-CN" sz="2000" b="1" dirty="0">
                <a:solidFill>
                  <a:srgbClr val="002060"/>
                </a:solidFill>
                <a:latin typeface="Times New Roman" panose="02020603050405020304" pitchFamily="18" charset="0"/>
                <a:ea typeface="隶书" panose="02010509060101010101" pitchFamily="49" charset="-122"/>
              </a:endParaRPr>
            </a:p>
          </p:txBody>
        </p:sp>
        <p:sp>
          <p:nvSpPr>
            <p:cNvPr id="81947" name="Text Box 235"/>
            <p:cNvSpPr txBox="1"/>
            <p:nvPr/>
          </p:nvSpPr>
          <p:spPr>
            <a:xfrm>
              <a:off x="1536" y="1326"/>
              <a:ext cx="672" cy="256"/>
            </a:xfrm>
            <a:prstGeom prst="rect">
              <a:avLst/>
            </a:prstGeom>
            <a:solidFill>
              <a:schemeClr val="accent1"/>
            </a:solidFill>
            <a:ln w="9525" cap="flat" cmpd="sng">
              <a:solidFill>
                <a:srgbClr val="1F1D27"/>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02060"/>
                  </a:solidFill>
                  <a:latin typeface="Times New Roman" panose="02020603050405020304" pitchFamily="18" charset="0"/>
                  <a:ea typeface="隶书" panose="02010509060101010101" pitchFamily="49" charset="-122"/>
                </a:rPr>
                <a:t>M.tu=8</a:t>
              </a:r>
              <a:endParaRPr lang="en-US" altLang="zh-CN" sz="2000" b="1" dirty="0">
                <a:solidFill>
                  <a:srgbClr val="002060"/>
                </a:solidFill>
                <a:latin typeface="Times New Roman" panose="02020603050405020304" pitchFamily="18" charset="0"/>
                <a:ea typeface="隶书" panose="02010509060101010101" pitchFamily="49" charset="-122"/>
              </a:endParaRPr>
            </a:p>
          </p:txBody>
        </p:sp>
      </p:grpSp>
      <p:sp>
        <p:nvSpPr>
          <p:cNvPr id="81942" name="Text Box 240"/>
          <p:cNvSpPr txBox="1"/>
          <p:nvPr/>
        </p:nvSpPr>
        <p:spPr>
          <a:xfrm>
            <a:off x="0" y="163513"/>
            <a:ext cx="4038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400" b="1" dirty="0">
                <a:solidFill>
                  <a:srgbClr val="FFFFFF"/>
                </a:solidFill>
                <a:latin typeface="Arial" panose="020B0604020202020204" pitchFamily="34" charset="0"/>
                <a:ea typeface="等线" panose="02010600030101010101" pitchFamily="2" charset="-122"/>
              </a:rPr>
              <a:t>快速转置算法执行过程演示</a:t>
            </a:r>
            <a:endParaRPr lang="zh-CN" altLang="en-US" sz="2400" b="1" dirty="0">
              <a:solidFill>
                <a:srgbClr val="FFFFFF"/>
              </a:solidFill>
              <a:latin typeface="Arial" panose="020B0604020202020204"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ppt_x</p:attrName>
                                        </p:attrNameLst>
                                      </p:cBhvr>
                                      <p:tavLst>
                                        <p:tav tm="0">
                                          <p:val>
                                            <p:strVal val="#ppt_x-#ppt_w/2"/>
                                          </p:val>
                                        </p:tav>
                                        <p:tav tm="100000">
                                          <p:val>
                                            <p:strVal val="#ppt_x"/>
                                          </p:val>
                                        </p:tav>
                                      </p:tavLst>
                                    </p:anim>
                                    <p:anim calcmode="lin" valueType="num">
                                      <p:cBhvr>
                                        <p:cTn id="12" dur="500" fill="hold"/>
                                        <p:tgtEl>
                                          <p:spTgt spid="14"/>
                                        </p:tgtEl>
                                        <p:attrNameLst>
                                          <p:attrName>ppt_y</p:attrName>
                                        </p:attrNameLst>
                                      </p:cBhvr>
                                      <p:tavLst>
                                        <p:tav tm="0">
                                          <p:val>
                                            <p:strVal val="#ppt_y"/>
                                          </p:val>
                                        </p:tav>
                                        <p:tav tm="100000">
                                          <p:val>
                                            <p:strVal val="#ppt_y"/>
                                          </p:val>
                                        </p:tav>
                                      </p:tavLst>
                                    </p:anim>
                                    <p:anim calcmode="lin" valueType="num">
                                      <p:cBhvr>
                                        <p:cTn id="13" dur="500" fill="hold"/>
                                        <p:tgtEl>
                                          <p:spTgt spid="14"/>
                                        </p:tgtEl>
                                        <p:attrNameLst>
                                          <p:attrName>ppt_w</p:attrName>
                                        </p:attrNameLst>
                                      </p:cBhvr>
                                      <p:tavLst>
                                        <p:tav tm="0">
                                          <p:val>
                                            <p:fltVal val="0.000000"/>
                                          </p:val>
                                        </p:tav>
                                        <p:tav tm="100000">
                                          <p:val>
                                            <p:strVal val="#ppt_w"/>
                                          </p:val>
                                        </p:tav>
                                      </p:tavLst>
                                    </p:anim>
                                    <p:anim calcmode="lin" valueType="num">
                                      <p:cBhvr>
                                        <p:cTn id="14"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ppt_x-#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anim calcmode="lin" valueType="num">
                                      <p:cBhvr>
                                        <p:cTn id="21" dur="500" fill="hold"/>
                                        <p:tgtEl>
                                          <p:spTgt spid="15"/>
                                        </p:tgtEl>
                                        <p:attrNameLst>
                                          <p:attrName>ppt_w</p:attrName>
                                        </p:attrNameLst>
                                      </p:cBhvr>
                                      <p:tavLst>
                                        <p:tav tm="0">
                                          <p:val>
                                            <p:fltVal val="0.000000"/>
                                          </p:val>
                                        </p:tav>
                                        <p:tav tm="100000">
                                          <p:val>
                                            <p:strVal val="#ppt_w"/>
                                          </p:val>
                                        </p:tav>
                                      </p:tavLst>
                                    </p:anim>
                                    <p:anim calcmode="lin" valueType="num">
                                      <p:cBhvr>
                                        <p:cTn id="22"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7" presetClass="entr" presetSubtype="2"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0" fill="hold"/>
                                        <p:tgtEl>
                                          <p:spTgt spid="18"/>
                                        </p:tgtEl>
                                        <p:attrNameLst>
                                          <p:attrName>ppt_x</p:attrName>
                                        </p:attrNameLst>
                                      </p:cBhvr>
                                      <p:tavLst>
                                        <p:tav tm="0">
                                          <p:val>
                                            <p:strVal val="1+#ppt_w/2"/>
                                          </p:val>
                                        </p:tav>
                                        <p:tav tm="100000">
                                          <p:val>
                                            <p:strVal val="#ppt_x"/>
                                          </p:val>
                                        </p:tav>
                                      </p:tavLst>
                                    </p:anim>
                                    <p:anim calcmode="lin" valueType="num">
                                      <p:cBhvr additive="base">
                                        <p:cTn id="28" dur="50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153776"/>
                                        </p:tgtEl>
                                        <p:attrNameLst>
                                          <p:attrName>style.visibility</p:attrName>
                                        </p:attrNameLst>
                                      </p:cBhvr>
                                      <p:to>
                                        <p:strVal val="visible"/>
                                      </p:to>
                                    </p:set>
                                    <p:anim calcmode="lin" valueType="num">
                                      <p:cBhvr>
                                        <p:cTn id="33" dur="1000" fill="hold"/>
                                        <p:tgtEl>
                                          <p:spTgt spid="153776"/>
                                        </p:tgtEl>
                                        <p:attrNameLst>
                                          <p:attrName>ppt_w</p:attrName>
                                        </p:attrNameLst>
                                      </p:cBhvr>
                                      <p:tavLst>
                                        <p:tav tm="0">
                                          <p:val>
                                            <p:fltVal val="0.000000"/>
                                          </p:val>
                                        </p:tav>
                                        <p:tav tm="100000">
                                          <p:val>
                                            <p:strVal val="#ppt_w"/>
                                          </p:val>
                                        </p:tav>
                                      </p:tavLst>
                                    </p:anim>
                                    <p:anim calcmode="lin" valueType="num">
                                      <p:cBhvr>
                                        <p:cTn id="34" dur="1000" fill="hold"/>
                                        <p:tgtEl>
                                          <p:spTgt spid="153776"/>
                                        </p:tgtEl>
                                        <p:attrNameLst>
                                          <p:attrName>ppt_h</p:attrName>
                                        </p:attrNameLst>
                                      </p:cBhvr>
                                      <p:tavLst>
                                        <p:tav tm="0">
                                          <p:val>
                                            <p:fltVal val="0.000000"/>
                                          </p:val>
                                        </p:tav>
                                        <p:tav tm="100000">
                                          <p:val>
                                            <p:strVal val="#ppt_h"/>
                                          </p:val>
                                        </p:tav>
                                      </p:tavLst>
                                    </p:anim>
                                    <p:anim calcmode="lin" valueType="num">
                                      <p:cBhvr>
                                        <p:cTn id="35" dur="1000" fill="hold"/>
                                        <p:tgtEl>
                                          <p:spTgt spid="153776"/>
                                        </p:tgtEl>
                                        <p:attrNameLst>
                                          <p:attrName>ppt_x</p:attrName>
                                        </p:attrNameLst>
                                      </p:cBhvr>
                                      <p:tavLst>
                                        <p:tav tm="0" fmla="#ppt_x+(cos(-2*pi*(1-$))*-#ppt_x-sin(-2*pi*(1-$))*(1-#ppt_y))*(1-$)">
                                          <p:val>
                                            <p:fltVal val="0.000000"/>
                                          </p:val>
                                        </p:tav>
                                        <p:tav tm="100000">
                                          <p:val>
                                            <p:fltVal val="1.000000"/>
                                          </p:val>
                                        </p:tav>
                                      </p:tavLst>
                                    </p:anim>
                                    <p:anim calcmode="lin" valueType="num">
                                      <p:cBhvr>
                                        <p:cTn id="36" dur="1000" fill="hold"/>
                                        <p:tgtEl>
                                          <p:spTgt spid="15377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7" fill="hold">
                      <p:stCondLst>
                        <p:cond delay="indefinite"/>
                      </p:stCondLst>
                      <p:childTnLst>
                        <p:par>
                          <p:cTn id="38" fill="hold">
                            <p:stCondLst>
                              <p:cond delay="0"/>
                            </p:stCondLst>
                            <p:childTnLst>
                              <p:par>
                                <p:cTn id="39" presetID="7" presetClass="entr" presetSubtype="2"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0" fill="hold"/>
                                        <p:tgtEl>
                                          <p:spTgt spid="20"/>
                                        </p:tgtEl>
                                        <p:attrNameLst>
                                          <p:attrName>ppt_x</p:attrName>
                                        </p:attrNameLst>
                                      </p:cBhvr>
                                      <p:tavLst>
                                        <p:tav tm="0">
                                          <p:val>
                                            <p:strVal val="1+#ppt_w/2"/>
                                          </p:val>
                                        </p:tav>
                                        <p:tav tm="100000">
                                          <p:val>
                                            <p:strVal val="#ppt_x"/>
                                          </p:val>
                                        </p:tav>
                                      </p:tavLst>
                                    </p:anim>
                                    <p:anim calcmode="lin" valueType="num">
                                      <p:cBhvr additive="base">
                                        <p:cTn id="42" dur="50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153777"/>
                                        </p:tgtEl>
                                        <p:attrNameLst>
                                          <p:attrName>style.visibility</p:attrName>
                                        </p:attrNameLst>
                                      </p:cBhvr>
                                      <p:to>
                                        <p:strVal val="visible"/>
                                      </p:to>
                                    </p:set>
                                    <p:anim calcmode="lin" valueType="num">
                                      <p:cBhvr>
                                        <p:cTn id="47" dur="1000" fill="hold"/>
                                        <p:tgtEl>
                                          <p:spTgt spid="153777"/>
                                        </p:tgtEl>
                                        <p:attrNameLst>
                                          <p:attrName>ppt_w</p:attrName>
                                        </p:attrNameLst>
                                      </p:cBhvr>
                                      <p:tavLst>
                                        <p:tav tm="0">
                                          <p:val>
                                            <p:fltVal val="0.000000"/>
                                          </p:val>
                                        </p:tav>
                                        <p:tav tm="100000">
                                          <p:val>
                                            <p:strVal val="#ppt_w"/>
                                          </p:val>
                                        </p:tav>
                                      </p:tavLst>
                                    </p:anim>
                                    <p:anim calcmode="lin" valueType="num">
                                      <p:cBhvr>
                                        <p:cTn id="48" dur="1000" fill="hold"/>
                                        <p:tgtEl>
                                          <p:spTgt spid="153777"/>
                                        </p:tgtEl>
                                        <p:attrNameLst>
                                          <p:attrName>ppt_h</p:attrName>
                                        </p:attrNameLst>
                                      </p:cBhvr>
                                      <p:tavLst>
                                        <p:tav tm="0">
                                          <p:val>
                                            <p:fltVal val="0.000000"/>
                                          </p:val>
                                        </p:tav>
                                        <p:tav tm="100000">
                                          <p:val>
                                            <p:strVal val="#ppt_h"/>
                                          </p:val>
                                        </p:tav>
                                      </p:tavLst>
                                    </p:anim>
                                    <p:anim calcmode="lin" valueType="num">
                                      <p:cBhvr>
                                        <p:cTn id="49" dur="1000" fill="hold"/>
                                        <p:tgtEl>
                                          <p:spTgt spid="153777"/>
                                        </p:tgtEl>
                                        <p:attrNameLst>
                                          <p:attrName>ppt_x</p:attrName>
                                        </p:attrNameLst>
                                      </p:cBhvr>
                                      <p:tavLst>
                                        <p:tav tm="0" fmla="#ppt_x+(cos(-2*pi*(1-$))*-#ppt_x-sin(-2*pi*(1-$))*(1-#ppt_y))*(1-$)">
                                          <p:val>
                                            <p:fltVal val="0.000000"/>
                                          </p:val>
                                        </p:tav>
                                        <p:tav tm="100000">
                                          <p:val>
                                            <p:fltVal val="1.000000"/>
                                          </p:val>
                                        </p:tav>
                                      </p:tavLst>
                                    </p:anim>
                                    <p:anim calcmode="lin" valueType="num">
                                      <p:cBhvr>
                                        <p:cTn id="50" dur="1000" fill="hold"/>
                                        <p:tgtEl>
                                          <p:spTgt spid="15377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51" fill="hold">
                      <p:stCondLst>
                        <p:cond delay="indefinite"/>
                      </p:stCondLst>
                      <p:childTnLst>
                        <p:par>
                          <p:cTn id="52" fill="hold">
                            <p:stCondLst>
                              <p:cond delay="0"/>
                            </p:stCondLst>
                            <p:childTnLst>
                              <p:par>
                                <p:cTn id="53" presetID="7" presetClass="entr" presetSubtype="4"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0" fill="hold"/>
                                        <p:tgtEl>
                                          <p:spTgt spid="16"/>
                                        </p:tgtEl>
                                        <p:attrNameLst>
                                          <p:attrName>ppt_x</p:attrName>
                                        </p:attrNameLst>
                                      </p:cBhvr>
                                      <p:tavLst>
                                        <p:tav tm="0">
                                          <p:val>
                                            <p:strVal val="#ppt_x"/>
                                          </p:val>
                                        </p:tav>
                                        <p:tav tm="100000">
                                          <p:val>
                                            <p:strVal val="#ppt_x"/>
                                          </p:val>
                                        </p:tav>
                                      </p:tavLst>
                                    </p:anim>
                                    <p:anim calcmode="lin" valueType="num">
                                      <p:cBhvr additive="base">
                                        <p:cTn id="56" dur="5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5" presetClass="entr" presetSubtype="0" fill="hold" grpId="0" nodeType="clickEffect">
                                  <p:stCondLst>
                                    <p:cond delay="0"/>
                                  </p:stCondLst>
                                  <p:childTnLst>
                                    <p:set>
                                      <p:cBhvr>
                                        <p:cTn id="60" dur="1" fill="hold">
                                          <p:stCondLst>
                                            <p:cond delay="0"/>
                                          </p:stCondLst>
                                        </p:cTn>
                                        <p:tgtEl>
                                          <p:spTgt spid="153778"/>
                                        </p:tgtEl>
                                        <p:attrNameLst>
                                          <p:attrName>style.visibility</p:attrName>
                                        </p:attrNameLst>
                                      </p:cBhvr>
                                      <p:to>
                                        <p:strVal val="visible"/>
                                      </p:to>
                                    </p:set>
                                    <p:anim calcmode="lin" valueType="num">
                                      <p:cBhvr>
                                        <p:cTn id="61" dur="1000" fill="hold"/>
                                        <p:tgtEl>
                                          <p:spTgt spid="153778"/>
                                        </p:tgtEl>
                                        <p:attrNameLst>
                                          <p:attrName>ppt_w</p:attrName>
                                        </p:attrNameLst>
                                      </p:cBhvr>
                                      <p:tavLst>
                                        <p:tav tm="0">
                                          <p:val>
                                            <p:fltVal val="0.000000"/>
                                          </p:val>
                                        </p:tav>
                                        <p:tav tm="100000">
                                          <p:val>
                                            <p:strVal val="#ppt_w"/>
                                          </p:val>
                                        </p:tav>
                                      </p:tavLst>
                                    </p:anim>
                                    <p:anim calcmode="lin" valueType="num">
                                      <p:cBhvr>
                                        <p:cTn id="62" dur="1000" fill="hold"/>
                                        <p:tgtEl>
                                          <p:spTgt spid="153778"/>
                                        </p:tgtEl>
                                        <p:attrNameLst>
                                          <p:attrName>ppt_h</p:attrName>
                                        </p:attrNameLst>
                                      </p:cBhvr>
                                      <p:tavLst>
                                        <p:tav tm="0">
                                          <p:val>
                                            <p:fltVal val="0.000000"/>
                                          </p:val>
                                        </p:tav>
                                        <p:tav tm="100000">
                                          <p:val>
                                            <p:strVal val="#ppt_h"/>
                                          </p:val>
                                        </p:tav>
                                      </p:tavLst>
                                    </p:anim>
                                    <p:anim calcmode="lin" valueType="num">
                                      <p:cBhvr>
                                        <p:cTn id="63" dur="1000" fill="hold"/>
                                        <p:tgtEl>
                                          <p:spTgt spid="153778"/>
                                        </p:tgtEl>
                                        <p:attrNameLst>
                                          <p:attrName>ppt_x</p:attrName>
                                        </p:attrNameLst>
                                      </p:cBhvr>
                                      <p:tavLst>
                                        <p:tav tm="0" fmla="#ppt_x+(cos(-2*pi*(1-$))*-#ppt_x-sin(-2*pi*(1-$))*(1-#ppt_y))*(1-$)">
                                          <p:val>
                                            <p:fltVal val="0.000000"/>
                                          </p:val>
                                        </p:tav>
                                        <p:tav tm="100000">
                                          <p:val>
                                            <p:fltVal val="1.000000"/>
                                          </p:val>
                                        </p:tav>
                                      </p:tavLst>
                                    </p:anim>
                                    <p:anim calcmode="lin" valueType="num">
                                      <p:cBhvr>
                                        <p:cTn id="64" dur="1000" fill="hold"/>
                                        <p:tgtEl>
                                          <p:spTgt spid="15377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65" fill="hold">
                      <p:stCondLst>
                        <p:cond delay="indefinite"/>
                      </p:stCondLst>
                      <p:childTnLst>
                        <p:par>
                          <p:cTn id="66" fill="hold">
                            <p:stCondLst>
                              <p:cond delay="0"/>
                            </p:stCondLst>
                            <p:childTnLst>
                              <p:par>
                                <p:cTn id="67" presetID="7" presetClass="entr" presetSubtype="2"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5000" fill="hold"/>
                                        <p:tgtEl>
                                          <p:spTgt spid="23"/>
                                        </p:tgtEl>
                                        <p:attrNameLst>
                                          <p:attrName>ppt_x</p:attrName>
                                        </p:attrNameLst>
                                      </p:cBhvr>
                                      <p:tavLst>
                                        <p:tav tm="0">
                                          <p:val>
                                            <p:strVal val="1+#ppt_w/2"/>
                                          </p:val>
                                        </p:tav>
                                        <p:tav tm="100000">
                                          <p:val>
                                            <p:strVal val="#ppt_x"/>
                                          </p:val>
                                        </p:tav>
                                      </p:tavLst>
                                    </p:anim>
                                    <p:anim calcmode="lin" valueType="num">
                                      <p:cBhvr additive="base">
                                        <p:cTn id="70" dur="5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5" presetClass="entr" presetSubtype="0" fill="hold" grpId="0" nodeType="clickEffect">
                                  <p:stCondLst>
                                    <p:cond delay="0"/>
                                  </p:stCondLst>
                                  <p:childTnLst>
                                    <p:set>
                                      <p:cBhvr>
                                        <p:cTn id="74" dur="1" fill="hold">
                                          <p:stCondLst>
                                            <p:cond delay="0"/>
                                          </p:stCondLst>
                                        </p:cTn>
                                        <p:tgtEl>
                                          <p:spTgt spid="153779"/>
                                        </p:tgtEl>
                                        <p:attrNameLst>
                                          <p:attrName>style.visibility</p:attrName>
                                        </p:attrNameLst>
                                      </p:cBhvr>
                                      <p:to>
                                        <p:strVal val="visible"/>
                                      </p:to>
                                    </p:set>
                                    <p:anim calcmode="lin" valueType="num">
                                      <p:cBhvr>
                                        <p:cTn id="75" dur="1000" fill="hold"/>
                                        <p:tgtEl>
                                          <p:spTgt spid="153779"/>
                                        </p:tgtEl>
                                        <p:attrNameLst>
                                          <p:attrName>ppt_w</p:attrName>
                                        </p:attrNameLst>
                                      </p:cBhvr>
                                      <p:tavLst>
                                        <p:tav tm="0">
                                          <p:val>
                                            <p:fltVal val="0.000000"/>
                                          </p:val>
                                        </p:tav>
                                        <p:tav tm="100000">
                                          <p:val>
                                            <p:strVal val="#ppt_w"/>
                                          </p:val>
                                        </p:tav>
                                      </p:tavLst>
                                    </p:anim>
                                    <p:anim calcmode="lin" valueType="num">
                                      <p:cBhvr>
                                        <p:cTn id="76" dur="1000" fill="hold"/>
                                        <p:tgtEl>
                                          <p:spTgt spid="153779"/>
                                        </p:tgtEl>
                                        <p:attrNameLst>
                                          <p:attrName>ppt_h</p:attrName>
                                        </p:attrNameLst>
                                      </p:cBhvr>
                                      <p:tavLst>
                                        <p:tav tm="0">
                                          <p:val>
                                            <p:fltVal val="0.000000"/>
                                          </p:val>
                                        </p:tav>
                                        <p:tav tm="100000">
                                          <p:val>
                                            <p:strVal val="#ppt_h"/>
                                          </p:val>
                                        </p:tav>
                                      </p:tavLst>
                                    </p:anim>
                                    <p:anim calcmode="lin" valueType="num">
                                      <p:cBhvr>
                                        <p:cTn id="77" dur="1000" fill="hold"/>
                                        <p:tgtEl>
                                          <p:spTgt spid="153779"/>
                                        </p:tgtEl>
                                        <p:attrNameLst>
                                          <p:attrName>ppt_x</p:attrName>
                                        </p:attrNameLst>
                                      </p:cBhvr>
                                      <p:tavLst>
                                        <p:tav tm="0" fmla="#ppt_x+(cos(-2*pi*(1-$))*-#ppt_x-sin(-2*pi*(1-$))*(1-#ppt_y))*(1-$)">
                                          <p:val>
                                            <p:fltVal val="0.000000"/>
                                          </p:val>
                                        </p:tav>
                                        <p:tav tm="100000">
                                          <p:val>
                                            <p:fltVal val="1.000000"/>
                                          </p:val>
                                        </p:tav>
                                      </p:tavLst>
                                    </p:anim>
                                    <p:anim calcmode="lin" valueType="num">
                                      <p:cBhvr>
                                        <p:cTn id="78" dur="1000" fill="hold"/>
                                        <p:tgtEl>
                                          <p:spTgt spid="153779"/>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79" fill="hold">
                      <p:stCondLst>
                        <p:cond delay="indefinite"/>
                      </p:stCondLst>
                      <p:childTnLst>
                        <p:par>
                          <p:cTn id="80" fill="hold">
                            <p:stCondLst>
                              <p:cond delay="0"/>
                            </p:stCondLst>
                            <p:childTnLst>
                              <p:par>
                                <p:cTn id="81" presetID="7" presetClass="entr" presetSubtype="2" fill="hold" nodeType="click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additive="base">
                                        <p:cTn id="83" dur="5000" fill="hold"/>
                                        <p:tgtEl>
                                          <p:spTgt spid="21"/>
                                        </p:tgtEl>
                                        <p:attrNameLst>
                                          <p:attrName>ppt_x</p:attrName>
                                        </p:attrNameLst>
                                      </p:cBhvr>
                                      <p:tavLst>
                                        <p:tav tm="0">
                                          <p:val>
                                            <p:strVal val="1+#ppt_w/2"/>
                                          </p:val>
                                        </p:tav>
                                        <p:tav tm="100000">
                                          <p:val>
                                            <p:strVal val="#ppt_x"/>
                                          </p:val>
                                        </p:tav>
                                      </p:tavLst>
                                    </p:anim>
                                    <p:anim calcmode="lin" valueType="num">
                                      <p:cBhvr additive="base">
                                        <p:cTn id="84" dur="5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5" presetClass="entr" presetSubtype="0" fill="hold" grpId="0" nodeType="clickEffect">
                                  <p:stCondLst>
                                    <p:cond delay="0"/>
                                  </p:stCondLst>
                                  <p:childTnLst>
                                    <p:set>
                                      <p:cBhvr>
                                        <p:cTn id="88" dur="1" fill="hold">
                                          <p:stCondLst>
                                            <p:cond delay="0"/>
                                          </p:stCondLst>
                                        </p:cTn>
                                        <p:tgtEl>
                                          <p:spTgt spid="153780"/>
                                        </p:tgtEl>
                                        <p:attrNameLst>
                                          <p:attrName>style.visibility</p:attrName>
                                        </p:attrNameLst>
                                      </p:cBhvr>
                                      <p:to>
                                        <p:strVal val="visible"/>
                                      </p:to>
                                    </p:set>
                                    <p:anim calcmode="lin" valueType="num">
                                      <p:cBhvr>
                                        <p:cTn id="89" dur="1000" fill="hold"/>
                                        <p:tgtEl>
                                          <p:spTgt spid="153780"/>
                                        </p:tgtEl>
                                        <p:attrNameLst>
                                          <p:attrName>ppt_w</p:attrName>
                                        </p:attrNameLst>
                                      </p:cBhvr>
                                      <p:tavLst>
                                        <p:tav tm="0">
                                          <p:val>
                                            <p:fltVal val="0.000000"/>
                                          </p:val>
                                        </p:tav>
                                        <p:tav tm="100000">
                                          <p:val>
                                            <p:strVal val="#ppt_w"/>
                                          </p:val>
                                        </p:tav>
                                      </p:tavLst>
                                    </p:anim>
                                    <p:anim calcmode="lin" valueType="num">
                                      <p:cBhvr>
                                        <p:cTn id="90" dur="1000" fill="hold"/>
                                        <p:tgtEl>
                                          <p:spTgt spid="153780"/>
                                        </p:tgtEl>
                                        <p:attrNameLst>
                                          <p:attrName>ppt_h</p:attrName>
                                        </p:attrNameLst>
                                      </p:cBhvr>
                                      <p:tavLst>
                                        <p:tav tm="0">
                                          <p:val>
                                            <p:fltVal val="0.000000"/>
                                          </p:val>
                                        </p:tav>
                                        <p:tav tm="100000">
                                          <p:val>
                                            <p:strVal val="#ppt_h"/>
                                          </p:val>
                                        </p:tav>
                                      </p:tavLst>
                                    </p:anim>
                                    <p:anim calcmode="lin" valueType="num">
                                      <p:cBhvr>
                                        <p:cTn id="91" dur="1000" fill="hold"/>
                                        <p:tgtEl>
                                          <p:spTgt spid="153780"/>
                                        </p:tgtEl>
                                        <p:attrNameLst>
                                          <p:attrName>ppt_x</p:attrName>
                                        </p:attrNameLst>
                                      </p:cBhvr>
                                      <p:tavLst>
                                        <p:tav tm="0" fmla="#ppt_x+(cos(-2*pi*(1-$))*-#ppt_x-sin(-2*pi*(1-$))*(1-#ppt_y))*(1-$)">
                                          <p:val>
                                            <p:fltVal val="0.000000"/>
                                          </p:val>
                                        </p:tav>
                                        <p:tav tm="100000">
                                          <p:val>
                                            <p:fltVal val="1.000000"/>
                                          </p:val>
                                        </p:tav>
                                      </p:tavLst>
                                    </p:anim>
                                    <p:anim calcmode="lin" valueType="num">
                                      <p:cBhvr>
                                        <p:cTn id="92" dur="1000" fill="hold"/>
                                        <p:tgtEl>
                                          <p:spTgt spid="15378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93" fill="hold">
                      <p:stCondLst>
                        <p:cond delay="indefinite"/>
                      </p:stCondLst>
                      <p:childTnLst>
                        <p:par>
                          <p:cTn id="94" fill="hold">
                            <p:stCondLst>
                              <p:cond delay="0"/>
                            </p:stCondLst>
                            <p:childTnLst>
                              <p:par>
                                <p:cTn id="95" presetID="7" presetClass="entr" presetSubtype="2" fill="hold" nodeType="clickEffect">
                                  <p:stCondLst>
                                    <p:cond delay="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0" fill="hold"/>
                                        <p:tgtEl>
                                          <p:spTgt spid="19"/>
                                        </p:tgtEl>
                                        <p:attrNameLst>
                                          <p:attrName>ppt_x</p:attrName>
                                        </p:attrNameLst>
                                      </p:cBhvr>
                                      <p:tavLst>
                                        <p:tav tm="0">
                                          <p:val>
                                            <p:strVal val="1+#ppt_w/2"/>
                                          </p:val>
                                        </p:tav>
                                        <p:tav tm="100000">
                                          <p:val>
                                            <p:strVal val="#ppt_x"/>
                                          </p:val>
                                        </p:tav>
                                      </p:tavLst>
                                    </p:anim>
                                    <p:anim calcmode="lin" valueType="num">
                                      <p:cBhvr additive="base">
                                        <p:cTn id="98" dur="50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5" presetClass="entr" presetSubtype="0" fill="hold" grpId="0" nodeType="clickEffect">
                                  <p:stCondLst>
                                    <p:cond delay="0"/>
                                  </p:stCondLst>
                                  <p:childTnLst>
                                    <p:set>
                                      <p:cBhvr>
                                        <p:cTn id="102" dur="1" fill="hold">
                                          <p:stCondLst>
                                            <p:cond delay="0"/>
                                          </p:stCondLst>
                                        </p:cTn>
                                        <p:tgtEl>
                                          <p:spTgt spid="153781"/>
                                        </p:tgtEl>
                                        <p:attrNameLst>
                                          <p:attrName>style.visibility</p:attrName>
                                        </p:attrNameLst>
                                      </p:cBhvr>
                                      <p:to>
                                        <p:strVal val="visible"/>
                                      </p:to>
                                    </p:set>
                                    <p:anim calcmode="lin" valueType="num">
                                      <p:cBhvr>
                                        <p:cTn id="103" dur="1000" fill="hold"/>
                                        <p:tgtEl>
                                          <p:spTgt spid="153781"/>
                                        </p:tgtEl>
                                        <p:attrNameLst>
                                          <p:attrName>ppt_w</p:attrName>
                                        </p:attrNameLst>
                                      </p:cBhvr>
                                      <p:tavLst>
                                        <p:tav tm="0">
                                          <p:val>
                                            <p:fltVal val="0.000000"/>
                                          </p:val>
                                        </p:tav>
                                        <p:tav tm="100000">
                                          <p:val>
                                            <p:strVal val="#ppt_w"/>
                                          </p:val>
                                        </p:tav>
                                      </p:tavLst>
                                    </p:anim>
                                    <p:anim calcmode="lin" valueType="num">
                                      <p:cBhvr>
                                        <p:cTn id="104" dur="1000" fill="hold"/>
                                        <p:tgtEl>
                                          <p:spTgt spid="153781"/>
                                        </p:tgtEl>
                                        <p:attrNameLst>
                                          <p:attrName>ppt_h</p:attrName>
                                        </p:attrNameLst>
                                      </p:cBhvr>
                                      <p:tavLst>
                                        <p:tav tm="0">
                                          <p:val>
                                            <p:fltVal val="0.000000"/>
                                          </p:val>
                                        </p:tav>
                                        <p:tav tm="100000">
                                          <p:val>
                                            <p:strVal val="#ppt_h"/>
                                          </p:val>
                                        </p:tav>
                                      </p:tavLst>
                                    </p:anim>
                                    <p:anim calcmode="lin" valueType="num">
                                      <p:cBhvr>
                                        <p:cTn id="105" dur="1000" fill="hold"/>
                                        <p:tgtEl>
                                          <p:spTgt spid="153781"/>
                                        </p:tgtEl>
                                        <p:attrNameLst>
                                          <p:attrName>ppt_x</p:attrName>
                                        </p:attrNameLst>
                                      </p:cBhvr>
                                      <p:tavLst>
                                        <p:tav tm="0" fmla="#ppt_x+(cos(-2*pi*(1-$))*-#ppt_x-sin(-2*pi*(1-$))*(1-#ppt_y))*(1-$)">
                                          <p:val>
                                            <p:fltVal val="0.000000"/>
                                          </p:val>
                                        </p:tav>
                                        <p:tav tm="100000">
                                          <p:val>
                                            <p:fltVal val="1.000000"/>
                                          </p:val>
                                        </p:tav>
                                      </p:tavLst>
                                    </p:anim>
                                    <p:anim calcmode="lin" valueType="num">
                                      <p:cBhvr>
                                        <p:cTn id="106" dur="1000" fill="hold"/>
                                        <p:tgtEl>
                                          <p:spTgt spid="153781"/>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07" fill="hold">
                      <p:stCondLst>
                        <p:cond delay="indefinite"/>
                      </p:stCondLst>
                      <p:childTnLst>
                        <p:par>
                          <p:cTn id="108" fill="hold">
                            <p:stCondLst>
                              <p:cond delay="0"/>
                            </p:stCondLst>
                            <p:childTnLst>
                              <p:par>
                                <p:cTn id="109" presetID="7" presetClass="entr" presetSubtype="2" fill="hold" nodeType="clickEffect">
                                  <p:stCondLst>
                                    <p:cond delay="0"/>
                                  </p:stCondLst>
                                  <p:childTnLst>
                                    <p:set>
                                      <p:cBhvr>
                                        <p:cTn id="110" dur="1" fill="hold">
                                          <p:stCondLst>
                                            <p:cond delay="0"/>
                                          </p:stCondLst>
                                        </p:cTn>
                                        <p:tgtEl>
                                          <p:spTgt spid="17"/>
                                        </p:tgtEl>
                                        <p:attrNameLst>
                                          <p:attrName>style.visibility</p:attrName>
                                        </p:attrNameLst>
                                      </p:cBhvr>
                                      <p:to>
                                        <p:strVal val="visible"/>
                                      </p:to>
                                    </p:set>
                                    <p:anim calcmode="lin" valueType="num">
                                      <p:cBhvr additive="base">
                                        <p:cTn id="111" dur="5000" fill="hold"/>
                                        <p:tgtEl>
                                          <p:spTgt spid="17"/>
                                        </p:tgtEl>
                                        <p:attrNameLst>
                                          <p:attrName>ppt_x</p:attrName>
                                        </p:attrNameLst>
                                      </p:cBhvr>
                                      <p:tavLst>
                                        <p:tav tm="0">
                                          <p:val>
                                            <p:strVal val="1+#ppt_w/2"/>
                                          </p:val>
                                        </p:tav>
                                        <p:tav tm="100000">
                                          <p:val>
                                            <p:strVal val="#ppt_x"/>
                                          </p:val>
                                        </p:tav>
                                      </p:tavLst>
                                    </p:anim>
                                    <p:anim calcmode="lin" valueType="num">
                                      <p:cBhvr additive="base">
                                        <p:cTn id="112" dur="50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5" presetClass="entr" presetSubtype="0" fill="hold" grpId="0" nodeType="clickEffect">
                                  <p:stCondLst>
                                    <p:cond delay="0"/>
                                  </p:stCondLst>
                                  <p:childTnLst>
                                    <p:set>
                                      <p:cBhvr>
                                        <p:cTn id="116" dur="1" fill="hold">
                                          <p:stCondLst>
                                            <p:cond delay="0"/>
                                          </p:stCondLst>
                                        </p:cTn>
                                        <p:tgtEl>
                                          <p:spTgt spid="153782"/>
                                        </p:tgtEl>
                                        <p:attrNameLst>
                                          <p:attrName>style.visibility</p:attrName>
                                        </p:attrNameLst>
                                      </p:cBhvr>
                                      <p:to>
                                        <p:strVal val="visible"/>
                                      </p:to>
                                    </p:set>
                                    <p:anim calcmode="lin" valueType="num">
                                      <p:cBhvr>
                                        <p:cTn id="117" dur="1000" fill="hold"/>
                                        <p:tgtEl>
                                          <p:spTgt spid="153782"/>
                                        </p:tgtEl>
                                        <p:attrNameLst>
                                          <p:attrName>ppt_w</p:attrName>
                                        </p:attrNameLst>
                                      </p:cBhvr>
                                      <p:tavLst>
                                        <p:tav tm="0">
                                          <p:val>
                                            <p:fltVal val="0.000000"/>
                                          </p:val>
                                        </p:tav>
                                        <p:tav tm="100000">
                                          <p:val>
                                            <p:strVal val="#ppt_w"/>
                                          </p:val>
                                        </p:tav>
                                      </p:tavLst>
                                    </p:anim>
                                    <p:anim calcmode="lin" valueType="num">
                                      <p:cBhvr>
                                        <p:cTn id="118" dur="1000" fill="hold"/>
                                        <p:tgtEl>
                                          <p:spTgt spid="153782"/>
                                        </p:tgtEl>
                                        <p:attrNameLst>
                                          <p:attrName>ppt_h</p:attrName>
                                        </p:attrNameLst>
                                      </p:cBhvr>
                                      <p:tavLst>
                                        <p:tav tm="0">
                                          <p:val>
                                            <p:fltVal val="0.000000"/>
                                          </p:val>
                                        </p:tav>
                                        <p:tav tm="100000">
                                          <p:val>
                                            <p:strVal val="#ppt_h"/>
                                          </p:val>
                                        </p:tav>
                                      </p:tavLst>
                                    </p:anim>
                                    <p:anim calcmode="lin" valueType="num">
                                      <p:cBhvr>
                                        <p:cTn id="119" dur="1000" fill="hold"/>
                                        <p:tgtEl>
                                          <p:spTgt spid="153782"/>
                                        </p:tgtEl>
                                        <p:attrNameLst>
                                          <p:attrName>ppt_x</p:attrName>
                                        </p:attrNameLst>
                                      </p:cBhvr>
                                      <p:tavLst>
                                        <p:tav tm="0" fmla="#ppt_x+(cos(-2*pi*(1-$))*-#ppt_x-sin(-2*pi*(1-$))*(1-#ppt_y))*(1-$)">
                                          <p:val>
                                            <p:fltVal val="0.000000"/>
                                          </p:val>
                                        </p:tav>
                                        <p:tav tm="100000">
                                          <p:val>
                                            <p:fltVal val="1.000000"/>
                                          </p:val>
                                        </p:tav>
                                      </p:tavLst>
                                    </p:anim>
                                    <p:anim calcmode="lin" valueType="num">
                                      <p:cBhvr>
                                        <p:cTn id="120" dur="1000" fill="hold"/>
                                        <p:tgtEl>
                                          <p:spTgt spid="15378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21" fill="hold">
                      <p:stCondLst>
                        <p:cond delay="indefinite"/>
                      </p:stCondLst>
                      <p:childTnLst>
                        <p:par>
                          <p:cTn id="122" fill="hold">
                            <p:stCondLst>
                              <p:cond delay="0"/>
                            </p:stCondLst>
                            <p:childTnLst>
                              <p:par>
                                <p:cTn id="123" presetID="7" presetClass="entr" presetSubtype="2" fill="hold" nodeType="clickEffect">
                                  <p:stCondLst>
                                    <p:cond delay="0"/>
                                  </p:stCondLst>
                                  <p:childTnLst>
                                    <p:set>
                                      <p:cBhvr>
                                        <p:cTn id="124" dur="1" fill="hold">
                                          <p:stCondLst>
                                            <p:cond delay="0"/>
                                          </p:stCondLst>
                                        </p:cTn>
                                        <p:tgtEl>
                                          <p:spTgt spid="22"/>
                                        </p:tgtEl>
                                        <p:attrNameLst>
                                          <p:attrName>style.visibility</p:attrName>
                                        </p:attrNameLst>
                                      </p:cBhvr>
                                      <p:to>
                                        <p:strVal val="visible"/>
                                      </p:to>
                                    </p:set>
                                    <p:anim calcmode="lin" valueType="num">
                                      <p:cBhvr additive="base">
                                        <p:cTn id="125" dur="5000" fill="hold"/>
                                        <p:tgtEl>
                                          <p:spTgt spid="22"/>
                                        </p:tgtEl>
                                        <p:attrNameLst>
                                          <p:attrName>ppt_x</p:attrName>
                                        </p:attrNameLst>
                                      </p:cBhvr>
                                      <p:tavLst>
                                        <p:tav tm="0">
                                          <p:val>
                                            <p:strVal val="1+#ppt_w/2"/>
                                          </p:val>
                                        </p:tav>
                                        <p:tav tm="100000">
                                          <p:val>
                                            <p:strVal val="#ppt_x"/>
                                          </p:val>
                                        </p:tav>
                                      </p:tavLst>
                                    </p:anim>
                                    <p:anim calcmode="lin" valueType="num">
                                      <p:cBhvr additive="base">
                                        <p:cTn id="126" dur="5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15" presetClass="entr" presetSubtype="0" fill="hold" grpId="0" nodeType="clickEffect">
                                  <p:stCondLst>
                                    <p:cond delay="0"/>
                                  </p:stCondLst>
                                  <p:childTnLst>
                                    <p:set>
                                      <p:cBhvr>
                                        <p:cTn id="130" dur="1" fill="hold">
                                          <p:stCondLst>
                                            <p:cond delay="0"/>
                                          </p:stCondLst>
                                        </p:cTn>
                                        <p:tgtEl>
                                          <p:spTgt spid="153783"/>
                                        </p:tgtEl>
                                        <p:attrNameLst>
                                          <p:attrName>style.visibility</p:attrName>
                                        </p:attrNameLst>
                                      </p:cBhvr>
                                      <p:to>
                                        <p:strVal val="visible"/>
                                      </p:to>
                                    </p:set>
                                    <p:anim calcmode="lin" valueType="num">
                                      <p:cBhvr>
                                        <p:cTn id="131" dur="1000" fill="hold"/>
                                        <p:tgtEl>
                                          <p:spTgt spid="153783"/>
                                        </p:tgtEl>
                                        <p:attrNameLst>
                                          <p:attrName>ppt_w</p:attrName>
                                        </p:attrNameLst>
                                      </p:cBhvr>
                                      <p:tavLst>
                                        <p:tav tm="0">
                                          <p:val>
                                            <p:fltVal val="0.000000"/>
                                          </p:val>
                                        </p:tav>
                                        <p:tav tm="100000">
                                          <p:val>
                                            <p:strVal val="#ppt_w"/>
                                          </p:val>
                                        </p:tav>
                                      </p:tavLst>
                                    </p:anim>
                                    <p:anim calcmode="lin" valueType="num">
                                      <p:cBhvr>
                                        <p:cTn id="132" dur="1000" fill="hold"/>
                                        <p:tgtEl>
                                          <p:spTgt spid="153783"/>
                                        </p:tgtEl>
                                        <p:attrNameLst>
                                          <p:attrName>ppt_h</p:attrName>
                                        </p:attrNameLst>
                                      </p:cBhvr>
                                      <p:tavLst>
                                        <p:tav tm="0">
                                          <p:val>
                                            <p:fltVal val="0.000000"/>
                                          </p:val>
                                        </p:tav>
                                        <p:tav tm="100000">
                                          <p:val>
                                            <p:strVal val="#ppt_h"/>
                                          </p:val>
                                        </p:tav>
                                      </p:tavLst>
                                    </p:anim>
                                    <p:anim calcmode="lin" valueType="num">
                                      <p:cBhvr>
                                        <p:cTn id="133" dur="1000" fill="hold"/>
                                        <p:tgtEl>
                                          <p:spTgt spid="153783"/>
                                        </p:tgtEl>
                                        <p:attrNameLst>
                                          <p:attrName>ppt_x</p:attrName>
                                        </p:attrNameLst>
                                      </p:cBhvr>
                                      <p:tavLst>
                                        <p:tav tm="0" fmla="#ppt_x+(cos(-2*pi*(1-$))*-#ppt_x-sin(-2*pi*(1-$))*(1-#ppt_y))*(1-$)">
                                          <p:val>
                                            <p:fltVal val="0.000000"/>
                                          </p:val>
                                        </p:tav>
                                        <p:tav tm="100000">
                                          <p:val>
                                            <p:fltVal val="1.000000"/>
                                          </p:val>
                                        </p:tav>
                                      </p:tavLst>
                                    </p:anim>
                                    <p:anim calcmode="lin" valueType="num">
                                      <p:cBhvr>
                                        <p:cTn id="134" dur="1000" fill="hold"/>
                                        <p:tgtEl>
                                          <p:spTgt spid="15378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76" grpId="0" animBg="1"/>
      <p:bldP spid="153777" grpId="0" animBg="1"/>
      <p:bldP spid="153778" grpId="0" animBg="1"/>
      <p:bldP spid="153779" grpId="0" animBg="1"/>
      <p:bldP spid="153780" grpId="0" animBg="1"/>
      <p:bldP spid="153781" grpId="0" animBg="1"/>
      <p:bldP spid="153782" grpId="0" animBg="1"/>
      <p:bldP spid="15378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xfrm>
            <a:off x="395288" y="312738"/>
            <a:ext cx="7772400" cy="762000"/>
          </a:xfrm>
        </p:spPr>
        <p:txBody>
          <a:bodyPr vert="horz" wrap="square" lIns="91440" tIns="45720" rIns="91440" bIns="45720" anchor="ctr" anchorCtr="0"/>
          <a:p>
            <a:pPr eaLnBrk="1" hangingPunct="1"/>
            <a:r>
              <a:rPr lang="en-US" altLang="zh-CN" dirty="0">
                <a:ea typeface="等线" panose="02010600030101010101" pitchFamily="2" charset="-122"/>
              </a:rPr>
              <a:t>5.1 </a:t>
            </a:r>
            <a:r>
              <a:rPr lang="zh-CN" altLang="en-US" dirty="0">
                <a:ea typeface="等线" panose="02010600030101010101" pitchFamily="2" charset="-122"/>
              </a:rPr>
              <a:t>数组的定义</a:t>
            </a:r>
            <a:endParaRPr lang="zh-CN" altLang="en-US" dirty="0">
              <a:ea typeface="等线" panose="02010600030101010101" pitchFamily="2" charset="-122"/>
            </a:endParaRPr>
          </a:p>
        </p:txBody>
      </p:sp>
      <p:sp>
        <p:nvSpPr>
          <p:cNvPr id="10243" name="Rectangle 46"/>
          <p:cNvSpPr>
            <a:spLocks noGrp="1"/>
          </p:cNvSpPr>
          <p:nvPr>
            <p:ph idx="1"/>
          </p:nvPr>
        </p:nvSpPr>
        <p:spPr>
          <a:xfrm>
            <a:off x="179388" y="1196975"/>
            <a:ext cx="8686800" cy="4411663"/>
          </a:xfrm>
        </p:spPr>
        <p:txBody>
          <a:bodyPr vert="horz" wrap="square" lIns="91440" tIns="45720" rIns="91440" bIns="45720" anchor="t" anchorCtr="0"/>
          <a:p>
            <a:pPr eaLnBrk="1" hangingPunct="1">
              <a:lnSpc>
                <a:spcPct val="80000"/>
              </a:lnSpc>
              <a:buClr>
                <a:schemeClr val="hlink"/>
              </a:buClr>
              <a:buSzPct val="11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ADT  Array {</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lnSpc>
                <a:spcPct val="80000"/>
              </a:lnSpc>
              <a:buClr>
                <a:schemeClr val="hlink"/>
              </a:buClr>
              <a:buSzPct val="11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a:t>
            </a:r>
            <a:r>
              <a:rPr lang="zh-CN" altLang="en-US" sz="2400" b="1" dirty="0">
                <a:solidFill>
                  <a:srgbClr val="0A0A0E"/>
                </a:solidFill>
                <a:latin typeface="Times New Roman" panose="02020603050405020304" pitchFamily="18" charset="0"/>
                <a:ea typeface="等线" panose="02010600030101010101" pitchFamily="2" charset="-122"/>
              </a:rPr>
              <a:t>数据对象</a:t>
            </a:r>
            <a:r>
              <a:rPr lang="en-US" altLang="zh-CN" sz="2400" b="1" dirty="0">
                <a:solidFill>
                  <a:srgbClr val="0A0A0E"/>
                </a:solidFill>
                <a:latin typeface="Times New Roman" panose="02020603050405020304" pitchFamily="18" charset="0"/>
                <a:ea typeface="等线" panose="02010600030101010101" pitchFamily="2" charset="-122"/>
              </a:rPr>
              <a:t>:j</a:t>
            </a:r>
            <a:r>
              <a:rPr lang="en-US" altLang="zh-CN" sz="2400" b="1" baseline="-25000" dirty="0">
                <a:solidFill>
                  <a:srgbClr val="0A0A0E"/>
                </a:solidFill>
                <a:latin typeface="Times New Roman" panose="02020603050405020304" pitchFamily="18" charset="0"/>
                <a:ea typeface="等线" panose="02010600030101010101" pitchFamily="2" charset="-122"/>
              </a:rPr>
              <a:t>i</a:t>
            </a:r>
            <a:r>
              <a:rPr lang="en-US" altLang="zh-CN" sz="2400" b="1" dirty="0">
                <a:solidFill>
                  <a:srgbClr val="0A0A0E"/>
                </a:solidFill>
                <a:latin typeface="Times New Roman" panose="02020603050405020304" pitchFamily="18" charset="0"/>
                <a:ea typeface="等线" panose="02010600030101010101" pitchFamily="2" charset="-122"/>
              </a:rPr>
              <a:t>=0, …, b</a:t>
            </a:r>
            <a:r>
              <a:rPr lang="en-US" altLang="zh-CN" sz="2400" b="1" baseline="-25000" dirty="0">
                <a:solidFill>
                  <a:srgbClr val="0A0A0E"/>
                </a:solidFill>
                <a:latin typeface="Times New Roman" panose="02020603050405020304" pitchFamily="18" charset="0"/>
                <a:ea typeface="等线" panose="02010600030101010101" pitchFamily="2" charset="-122"/>
              </a:rPr>
              <a:t>i</a:t>
            </a:r>
            <a:r>
              <a:rPr lang="en-US" altLang="zh-CN" sz="2400" b="1" dirty="0">
                <a:solidFill>
                  <a:srgbClr val="0A0A0E"/>
                </a:solidFill>
                <a:latin typeface="Times New Roman" panose="02020603050405020304" pitchFamily="18" charset="0"/>
                <a:ea typeface="等线" panose="02010600030101010101" pitchFamily="2" charset="-122"/>
              </a:rPr>
              <a:t> – 1,  i = 1, 2, …, n,</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lnSpc>
                <a:spcPct val="80000"/>
              </a:lnSpc>
              <a:buClr>
                <a:schemeClr val="hlink"/>
              </a:buClr>
              <a:buSzPct val="11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D={             |            ∈ElemSet }</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lnSpc>
                <a:spcPct val="80000"/>
              </a:lnSpc>
              <a:buClr>
                <a:schemeClr val="hlink"/>
              </a:buClr>
              <a:buSzPct val="11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a:t>
            </a:r>
            <a:r>
              <a:rPr lang="zh-CN" altLang="en-US" sz="2400" b="1" dirty="0">
                <a:solidFill>
                  <a:srgbClr val="0A0A0E"/>
                </a:solidFill>
                <a:latin typeface="Times New Roman" panose="02020603050405020304" pitchFamily="18" charset="0"/>
                <a:ea typeface="等线" panose="02010600030101010101" pitchFamily="2" charset="-122"/>
              </a:rPr>
              <a:t>数据关系</a:t>
            </a:r>
            <a:r>
              <a:rPr lang="en-US" altLang="zh-CN" sz="2400" b="1" dirty="0">
                <a:solidFill>
                  <a:srgbClr val="0A0A0E"/>
                </a:solidFill>
                <a:latin typeface="Times New Roman" panose="02020603050405020304" pitchFamily="18" charset="0"/>
                <a:ea typeface="等线" panose="02010600030101010101" pitchFamily="2" charset="-122"/>
              </a:rPr>
              <a:t>:R = {R1, R2, …, Rn}</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lnSpc>
                <a:spcPct val="80000"/>
              </a:lnSpc>
              <a:buClr>
                <a:schemeClr val="hlink"/>
              </a:buClr>
              <a:buSzPct val="11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Ri={                                     |0 ≤ j</a:t>
            </a:r>
            <a:r>
              <a:rPr lang="en-US" altLang="zh-CN" sz="2400" b="1" baseline="-25000" dirty="0">
                <a:solidFill>
                  <a:srgbClr val="0A0A0E"/>
                </a:solidFill>
                <a:latin typeface="Times New Roman" panose="02020603050405020304" pitchFamily="18" charset="0"/>
                <a:ea typeface="等线" panose="02010600030101010101" pitchFamily="2" charset="-122"/>
              </a:rPr>
              <a:t>k </a:t>
            </a:r>
            <a:r>
              <a:rPr lang="en-US" altLang="zh-CN" sz="2400" b="1" dirty="0">
                <a:solidFill>
                  <a:srgbClr val="0A0A0E"/>
                </a:solidFill>
                <a:latin typeface="Times New Roman" panose="02020603050405020304" pitchFamily="18" charset="0"/>
                <a:ea typeface="等线" panose="02010600030101010101" pitchFamily="2" charset="-122"/>
              </a:rPr>
              <a:t>≤ b</a:t>
            </a:r>
            <a:r>
              <a:rPr lang="en-US" altLang="zh-CN" sz="2400" b="1" baseline="-25000" dirty="0">
                <a:solidFill>
                  <a:srgbClr val="0A0A0E"/>
                </a:solidFill>
                <a:latin typeface="Times New Roman" panose="02020603050405020304" pitchFamily="18" charset="0"/>
                <a:ea typeface="等线" panose="02010600030101010101" pitchFamily="2" charset="-122"/>
              </a:rPr>
              <a:t>k</a:t>
            </a:r>
            <a:r>
              <a:rPr lang="en-US" altLang="zh-CN" sz="2400" b="1" dirty="0">
                <a:solidFill>
                  <a:srgbClr val="0A0A0E"/>
                </a:solidFill>
                <a:latin typeface="Times New Roman" panose="02020603050405020304" pitchFamily="18" charset="0"/>
                <a:ea typeface="等线" panose="02010600030101010101" pitchFamily="2" charset="-122"/>
              </a:rPr>
              <a:t>–1, 1 ≤ k ≤n</a:t>
            </a:r>
            <a:r>
              <a:rPr lang="zh-CN" altLang="en-US" sz="2400" b="1" dirty="0">
                <a:solidFill>
                  <a:srgbClr val="0A0A0E"/>
                </a:solidFill>
                <a:latin typeface="Times New Roman" panose="02020603050405020304" pitchFamily="18" charset="0"/>
                <a:ea typeface="等线" panose="02010600030101010101" pitchFamily="2" charset="-122"/>
              </a:rPr>
              <a:t>且</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lnSpc>
                <a:spcPct val="80000"/>
              </a:lnSpc>
              <a:buClr>
                <a:schemeClr val="hlink"/>
              </a:buClr>
              <a:buSzPct val="11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k!=i, 0 ≤ j</a:t>
            </a:r>
            <a:r>
              <a:rPr lang="en-US" altLang="zh-CN" sz="2400" b="1" baseline="-25000" dirty="0">
                <a:solidFill>
                  <a:srgbClr val="0A0A0E"/>
                </a:solidFill>
                <a:latin typeface="Times New Roman" panose="02020603050405020304" pitchFamily="18" charset="0"/>
                <a:ea typeface="等线" panose="02010600030101010101" pitchFamily="2" charset="-122"/>
              </a:rPr>
              <a:t>i </a:t>
            </a:r>
            <a:r>
              <a:rPr lang="en-US" altLang="zh-CN" sz="2400" b="1" dirty="0">
                <a:solidFill>
                  <a:srgbClr val="0A0A0E"/>
                </a:solidFill>
                <a:latin typeface="Times New Roman" panose="02020603050405020304" pitchFamily="18" charset="0"/>
                <a:ea typeface="等线" panose="02010600030101010101" pitchFamily="2" charset="-122"/>
              </a:rPr>
              <a:t>≤ b</a:t>
            </a:r>
            <a:r>
              <a:rPr lang="en-US" altLang="zh-CN" sz="2400" b="1" baseline="-25000" dirty="0">
                <a:solidFill>
                  <a:srgbClr val="0A0A0E"/>
                </a:solidFill>
                <a:latin typeface="Times New Roman" panose="02020603050405020304" pitchFamily="18" charset="0"/>
                <a:ea typeface="等线" panose="02010600030101010101" pitchFamily="2" charset="-122"/>
              </a:rPr>
              <a:t>i</a:t>
            </a:r>
            <a:r>
              <a:rPr lang="en-US" altLang="zh-CN" sz="2400" b="1" dirty="0">
                <a:solidFill>
                  <a:srgbClr val="0A0A0E"/>
                </a:solidFill>
                <a:latin typeface="Times New Roman" panose="02020603050405020304" pitchFamily="18" charset="0"/>
                <a:ea typeface="等线" panose="02010600030101010101" pitchFamily="2" charset="-122"/>
              </a:rPr>
              <a:t>–2,                                  ∈D, i=1,2,…,n}</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lnSpc>
                <a:spcPct val="80000"/>
              </a:lnSpc>
              <a:buClr>
                <a:schemeClr val="hlink"/>
              </a:buClr>
              <a:buSzPct val="11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a:t>
            </a:r>
            <a:r>
              <a:rPr lang="zh-CN" altLang="en-US" sz="2400" b="1" dirty="0">
                <a:solidFill>
                  <a:srgbClr val="0A0A0E"/>
                </a:solidFill>
                <a:latin typeface="Times New Roman" panose="02020603050405020304" pitchFamily="18" charset="0"/>
                <a:ea typeface="等线" panose="02010600030101010101" pitchFamily="2" charset="-122"/>
              </a:rPr>
              <a:t>基本操作：</a:t>
            </a:r>
            <a:endParaRPr lang="zh-CN" altLang="en-US" sz="2400" b="1" dirty="0">
              <a:solidFill>
                <a:srgbClr val="0A0A0E"/>
              </a:solidFill>
              <a:latin typeface="Times New Roman" panose="02020603050405020304" pitchFamily="18" charset="0"/>
              <a:ea typeface="等线" panose="02010600030101010101" pitchFamily="2" charset="-122"/>
            </a:endParaRPr>
          </a:p>
          <a:p>
            <a:pPr eaLnBrk="1" hangingPunct="1">
              <a:lnSpc>
                <a:spcPct val="80000"/>
              </a:lnSpc>
              <a:buClr>
                <a:schemeClr val="hlink"/>
              </a:buClr>
              <a:buSzPct val="110000"/>
              <a:buFont typeface="Wingdings" panose="05000000000000000000" pitchFamily="2" charset="2"/>
              <a:buNone/>
            </a:pPr>
            <a:r>
              <a:rPr lang="zh-CN" altLang="en-US" sz="2400" b="1" dirty="0">
                <a:solidFill>
                  <a:srgbClr val="0A0A0E"/>
                </a:solidFill>
                <a:latin typeface="Times New Roman" panose="02020603050405020304" pitchFamily="18" charset="0"/>
                <a:ea typeface="等线" panose="02010600030101010101" pitchFamily="2" charset="-122"/>
              </a:rPr>
              <a:t>	</a:t>
            </a:r>
            <a:r>
              <a:rPr lang="en-US" altLang="zh-CN" sz="2400" b="1" dirty="0">
                <a:solidFill>
                  <a:srgbClr val="0A0A0E"/>
                </a:solidFill>
                <a:latin typeface="Times New Roman" panose="02020603050405020304" pitchFamily="18" charset="0"/>
                <a:ea typeface="等线" panose="02010600030101010101" pitchFamily="2" charset="-122"/>
              </a:rPr>
              <a:t>InitArray(&amp;A, n, bound1, …, boundn)</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lnSpc>
                <a:spcPct val="80000"/>
              </a:lnSpc>
              <a:buClr>
                <a:schemeClr val="hlink"/>
              </a:buClr>
              <a:buSzPct val="11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DestroyArray(&amp;A)</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lnSpc>
                <a:spcPct val="80000"/>
              </a:lnSpc>
              <a:buClr>
                <a:schemeClr val="hlink"/>
              </a:buClr>
              <a:buSzPct val="11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Value(A, &amp;e, index1, …, indexn)</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lnSpc>
                <a:spcPct val="80000"/>
              </a:lnSpc>
              <a:buClr>
                <a:schemeClr val="hlink"/>
              </a:buClr>
              <a:buSzPct val="11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	Assign(&amp;A, e, index1, …, indexn)	       </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lnSpc>
                <a:spcPct val="80000"/>
              </a:lnSpc>
              <a:buClr>
                <a:schemeClr val="hlink"/>
              </a:buClr>
              <a:buSzPct val="110000"/>
              <a:buFont typeface="Wingdings" panose="05000000000000000000" pitchFamily="2" charset="2"/>
              <a:buNone/>
            </a:pPr>
            <a:r>
              <a:rPr lang="en-US" altLang="zh-CN" sz="2400" b="1" dirty="0">
                <a:solidFill>
                  <a:srgbClr val="0A0A0E"/>
                </a:solidFill>
                <a:latin typeface="Times New Roman" panose="02020603050405020304" pitchFamily="18" charset="0"/>
                <a:ea typeface="等线" panose="02010600030101010101" pitchFamily="2" charset="-122"/>
              </a:rPr>
              <a:t>}ADT Array	</a:t>
            </a: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lnSpc>
                <a:spcPct val="80000"/>
              </a:lnSpc>
              <a:buClr>
                <a:schemeClr val="hlink"/>
              </a:buClr>
              <a:buSzPct val="110000"/>
              <a:buFont typeface="Wingdings" panose="05000000000000000000" pitchFamily="2" charset="2"/>
              <a:buNone/>
            </a:pPr>
            <a:endParaRPr lang="en-US" altLang="zh-CN" sz="2400" b="1" dirty="0">
              <a:solidFill>
                <a:srgbClr val="0A0A0E"/>
              </a:solidFill>
              <a:latin typeface="Times New Roman" panose="02020603050405020304" pitchFamily="18" charset="0"/>
              <a:ea typeface="等线" panose="02010600030101010101" pitchFamily="2" charset="-122"/>
            </a:endParaRPr>
          </a:p>
          <a:p>
            <a:pPr eaLnBrk="1" hangingPunct="1">
              <a:lnSpc>
                <a:spcPct val="80000"/>
              </a:lnSpc>
              <a:buClr>
                <a:schemeClr val="hlink"/>
              </a:buClr>
              <a:buSzPct val="110000"/>
              <a:buFont typeface="Wingdings" panose="05000000000000000000" pitchFamily="2" charset="2"/>
              <a:buNone/>
            </a:pPr>
            <a:r>
              <a:rPr lang="zh-CN" altLang="en-US" sz="2400" b="1" dirty="0">
                <a:solidFill>
                  <a:srgbClr val="002060"/>
                </a:solidFill>
                <a:latin typeface="Times New Roman" panose="02020603050405020304" pitchFamily="18" charset="0"/>
                <a:ea typeface="等线" panose="02010600030101010101" pitchFamily="2" charset="-122"/>
              </a:rPr>
              <a:t>        </a:t>
            </a:r>
            <a:r>
              <a:rPr lang="zh-CN" altLang="en-US" sz="2400" b="1" dirty="0">
                <a:solidFill>
                  <a:srgbClr val="C00000"/>
                </a:solidFill>
                <a:latin typeface="微软雅黑" panose="020B0503020204020204" pitchFamily="34" charset="-122"/>
                <a:ea typeface="微软雅黑" panose="020B0503020204020204" pitchFamily="34" charset="-122"/>
              </a:rPr>
              <a:t>注：数组一旦被定义，其维数与维界就不再改变！</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graphicFrame>
        <p:nvGraphicFramePr>
          <p:cNvPr id="43012" name="Object 47"/>
          <p:cNvGraphicFramePr>
            <a:graphicFrameLocks noChangeAspect="1"/>
          </p:cNvGraphicFramePr>
          <p:nvPr/>
        </p:nvGraphicFramePr>
        <p:xfrm>
          <a:off x="2411413" y="1812925"/>
          <a:ext cx="1095375" cy="503238"/>
        </p:xfrm>
        <a:graphic>
          <a:graphicData uri="http://schemas.openxmlformats.org/presentationml/2006/ole">
            <mc:AlternateContent xmlns:mc="http://schemas.openxmlformats.org/markup-compatibility/2006">
              <mc:Choice xmlns:v="urn:schemas-microsoft-com:vml" Requires="v">
                <p:oleObj spid="_x0000_s3079" name="" r:id="rId1" imgW="419100" imgH="241300" progId="Equation.3">
                  <p:embed/>
                </p:oleObj>
              </mc:Choice>
              <mc:Fallback>
                <p:oleObj name="" r:id="rId1" imgW="419100" imgH="241300" progId="Equation.3">
                  <p:embed/>
                  <p:pic>
                    <p:nvPicPr>
                      <p:cNvPr id="0" name="图片 3078"/>
                      <p:cNvPicPr/>
                      <p:nvPr/>
                    </p:nvPicPr>
                    <p:blipFill>
                      <a:blip r:embed="rId2"/>
                      <a:stretch>
                        <a:fillRect/>
                      </a:stretch>
                    </p:blipFill>
                    <p:spPr>
                      <a:xfrm>
                        <a:off x="2411413" y="1812925"/>
                        <a:ext cx="1095375" cy="503238"/>
                      </a:xfrm>
                      <a:prstGeom prst="rect">
                        <a:avLst/>
                      </a:prstGeom>
                      <a:noFill/>
                      <a:ln w="38100">
                        <a:noFill/>
                        <a:miter/>
                      </a:ln>
                    </p:spPr>
                  </p:pic>
                </p:oleObj>
              </mc:Fallback>
            </mc:AlternateContent>
          </a:graphicData>
        </a:graphic>
      </p:graphicFrame>
      <p:graphicFrame>
        <p:nvGraphicFramePr>
          <p:cNvPr id="43013" name="Object 48"/>
          <p:cNvGraphicFramePr>
            <a:graphicFrameLocks noChangeAspect="1"/>
          </p:cNvGraphicFramePr>
          <p:nvPr/>
        </p:nvGraphicFramePr>
        <p:xfrm>
          <a:off x="3506788" y="1820863"/>
          <a:ext cx="1044575" cy="503237"/>
        </p:xfrm>
        <a:graphic>
          <a:graphicData uri="http://schemas.openxmlformats.org/presentationml/2006/ole">
            <mc:AlternateContent xmlns:mc="http://schemas.openxmlformats.org/markup-compatibility/2006">
              <mc:Choice xmlns:v="urn:schemas-microsoft-com:vml" Requires="v">
                <p:oleObj spid="_x0000_s3077" name="" r:id="rId3" imgW="419100" imgH="241300" progId="Equation.3">
                  <p:embed/>
                </p:oleObj>
              </mc:Choice>
              <mc:Fallback>
                <p:oleObj name="" r:id="rId3" imgW="419100" imgH="241300" progId="Equation.3">
                  <p:embed/>
                  <p:pic>
                    <p:nvPicPr>
                      <p:cNvPr id="0" name="图片 3076"/>
                      <p:cNvPicPr/>
                      <p:nvPr/>
                    </p:nvPicPr>
                    <p:blipFill>
                      <a:blip r:embed="rId4"/>
                      <a:stretch>
                        <a:fillRect/>
                      </a:stretch>
                    </p:blipFill>
                    <p:spPr>
                      <a:xfrm>
                        <a:off x="3506788" y="1820863"/>
                        <a:ext cx="1044575" cy="503237"/>
                      </a:xfrm>
                      <a:prstGeom prst="rect">
                        <a:avLst/>
                      </a:prstGeom>
                      <a:noFill/>
                      <a:ln w="38100">
                        <a:noFill/>
                        <a:miter/>
                      </a:ln>
                    </p:spPr>
                  </p:pic>
                </p:oleObj>
              </mc:Fallback>
            </mc:AlternateContent>
          </a:graphicData>
        </a:graphic>
      </p:graphicFrame>
      <p:graphicFrame>
        <p:nvGraphicFramePr>
          <p:cNvPr id="43014" name="Object 50"/>
          <p:cNvGraphicFramePr>
            <a:graphicFrameLocks noChangeAspect="1"/>
          </p:cNvGraphicFramePr>
          <p:nvPr/>
        </p:nvGraphicFramePr>
        <p:xfrm>
          <a:off x="2555875" y="2582863"/>
          <a:ext cx="2879725" cy="527050"/>
        </p:xfrm>
        <a:graphic>
          <a:graphicData uri="http://schemas.openxmlformats.org/presentationml/2006/ole">
            <mc:AlternateContent xmlns:mc="http://schemas.openxmlformats.org/markup-compatibility/2006">
              <mc:Choice xmlns:v="urn:schemas-microsoft-com:vml" Requires="v">
                <p:oleObj spid="_x0000_s3076" name="" r:id="rId5" imgW="1168400" imgH="241300" progId="Equation.3">
                  <p:embed/>
                </p:oleObj>
              </mc:Choice>
              <mc:Fallback>
                <p:oleObj name="" r:id="rId5" imgW="1168400" imgH="241300" progId="Equation.3">
                  <p:embed/>
                  <p:pic>
                    <p:nvPicPr>
                      <p:cNvPr id="0" name="图片 3075"/>
                      <p:cNvPicPr/>
                      <p:nvPr/>
                    </p:nvPicPr>
                    <p:blipFill>
                      <a:blip r:embed="rId6"/>
                      <a:stretch>
                        <a:fillRect/>
                      </a:stretch>
                    </p:blipFill>
                    <p:spPr>
                      <a:xfrm>
                        <a:off x="2555875" y="2582863"/>
                        <a:ext cx="2879725" cy="527050"/>
                      </a:xfrm>
                      <a:prstGeom prst="rect">
                        <a:avLst/>
                      </a:prstGeom>
                      <a:noFill/>
                      <a:ln w="38100">
                        <a:noFill/>
                        <a:miter/>
                      </a:ln>
                    </p:spPr>
                  </p:pic>
                </p:oleObj>
              </mc:Fallback>
            </mc:AlternateContent>
          </a:graphicData>
        </a:graphic>
      </p:graphicFrame>
      <p:graphicFrame>
        <p:nvGraphicFramePr>
          <p:cNvPr id="43015" name="Object 51"/>
          <p:cNvGraphicFramePr>
            <a:graphicFrameLocks noChangeAspect="1"/>
          </p:cNvGraphicFramePr>
          <p:nvPr/>
        </p:nvGraphicFramePr>
        <p:xfrm>
          <a:off x="4140200" y="2900363"/>
          <a:ext cx="2736850" cy="528637"/>
        </p:xfrm>
        <a:graphic>
          <a:graphicData uri="http://schemas.openxmlformats.org/presentationml/2006/ole">
            <mc:AlternateContent xmlns:mc="http://schemas.openxmlformats.org/markup-compatibility/2006">
              <mc:Choice xmlns:v="urn:schemas-microsoft-com:vml" Requires="v">
                <p:oleObj spid="_x0000_s3078" name="" r:id="rId7" imgW="1040765" imgH="241300" progId="Equation.3">
                  <p:embed/>
                </p:oleObj>
              </mc:Choice>
              <mc:Fallback>
                <p:oleObj name="" r:id="rId7" imgW="1040765" imgH="241300" progId="Equation.3">
                  <p:embed/>
                  <p:pic>
                    <p:nvPicPr>
                      <p:cNvPr id="0" name="图片 3077"/>
                      <p:cNvPicPr/>
                      <p:nvPr/>
                    </p:nvPicPr>
                    <p:blipFill>
                      <a:blip r:embed="rId8"/>
                      <a:stretch>
                        <a:fillRect/>
                      </a:stretch>
                    </p:blipFill>
                    <p:spPr>
                      <a:xfrm>
                        <a:off x="4140200" y="2900363"/>
                        <a:ext cx="2736850" cy="5286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charRg st="457" end="48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5"/>
          <p:cNvSpPr>
            <a:spLocks noGrp="1"/>
          </p:cNvSpPr>
          <p:nvPr>
            <p:ph type="title"/>
          </p:nvPr>
        </p:nvSpPr>
        <p:spPr>
          <a:xfrm>
            <a:off x="179388" y="290513"/>
            <a:ext cx="7543800" cy="762000"/>
          </a:xfrm>
        </p:spPr>
        <p:txBody>
          <a:bodyPr vert="horz" wrap="square" lIns="91440" tIns="45720" rIns="91440" bIns="45720" anchor="ctr" anchorCtr="0"/>
          <a:p>
            <a:pPr eaLnBrk="1" hangingPunct="1"/>
            <a:r>
              <a:rPr lang="zh-CN" altLang="en-US" dirty="0">
                <a:latin typeface="Times New Roman" panose="02020603050405020304" pitchFamily="18" charset="0"/>
                <a:ea typeface="等线" panose="02010600030101010101" pitchFamily="2" charset="-122"/>
              </a:rPr>
              <a:t>三元组顺序表表示的稀疏矩阵转置方法二</a:t>
            </a:r>
            <a:endParaRPr lang="zh-CN" altLang="en-US" dirty="0">
              <a:latin typeface="Times New Roman" panose="02020603050405020304" pitchFamily="18" charset="0"/>
              <a:ea typeface="等线" panose="02010600030101010101" pitchFamily="2" charset="-122"/>
            </a:endParaRPr>
          </a:p>
        </p:txBody>
      </p:sp>
      <p:sp>
        <p:nvSpPr>
          <p:cNvPr id="82947" name="Rectangle 3"/>
          <p:cNvSpPr>
            <a:spLocks noGrp="1"/>
          </p:cNvSpPr>
          <p:nvPr>
            <p:ph idx="1"/>
          </p:nvPr>
        </p:nvSpPr>
        <p:spPr>
          <a:xfrm>
            <a:off x="250825" y="982663"/>
            <a:ext cx="8131175" cy="5113337"/>
          </a:xfrm>
        </p:spPr>
        <p:txBody>
          <a:bodyPr vert="horz" wrap="square" lIns="91440" tIns="45720" rIns="91440" bIns="45720" anchor="t" anchorCtr="0"/>
          <a:p>
            <a:pPr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Status FastTransposeSMatrix(TSMatrix M,TSMatrix &amp;T)</a:t>
            </a:r>
            <a:endParaRPr lang="en-US" altLang="zh-CN" sz="2400" b="1"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T.mu=M.nu;T.nu=M.mu;T.tu=M.tu;</a:t>
            </a:r>
            <a:endParaRPr lang="en-US" altLang="zh-CN" sz="2400" b="1"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if(T.tu) </a:t>
            </a:r>
            <a:endParaRPr lang="en-US" altLang="zh-CN" sz="2400" b="1"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  for(col=1;col&lt;=M.nu;++col) num[col]=0;</a:t>
            </a:r>
            <a:endParaRPr lang="en-US" altLang="zh-CN" sz="2400" b="1"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for(t=1;t&lt;=M.tu;++t) ++num[M.data[t].j];</a:t>
            </a:r>
            <a:endParaRPr lang="en-US" altLang="zh-CN" sz="2400" b="1"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cpot[1]=1;</a:t>
            </a:r>
            <a:endParaRPr lang="en-US" altLang="zh-CN" sz="2400" b="1"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for(col=2;col&lt;=M.nu;++col) </a:t>
            </a:r>
            <a:endParaRPr lang="en-US" altLang="zh-CN" sz="2400" b="1"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cpot[col]=cpot[col-1]+num[col-1];</a:t>
            </a:r>
            <a:endParaRPr lang="en-US" altLang="zh-CN" sz="2400" b="1"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for(p=1;p&lt;=M.tu;++p) {</a:t>
            </a:r>
            <a:endParaRPr lang="en-US" altLang="zh-CN" sz="2400" b="1"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col=M.data[p].j; q=cpot[col];</a:t>
            </a:r>
            <a:endParaRPr lang="en-US" altLang="zh-CN" sz="2400" b="1"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T.data[q]=( M.data[p].j, M.data[p].i, M.data[p].e );  </a:t>
            </a:r>
            <a:endParaRPr lang="en-US" altLang="zh-CN" sz="2400" b="1"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++cpot[col];       }//for</a:t>
            </a:r>
            <a:endParaRPr lang="en-US" altLang="zh-CN" sz="2400" b="1"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}//if</a:t>
            </a:r>
            <a:endParaRPr lang="en-US" altLang="zh-CN" sz="2400" b="1"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return OK;</a:t>
            </a:r>
            <a:endParaRPr lang="en-US" altLang="zh-CN" sz="2400" b="1"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a:t>
            </a:r>
            <a:r>
              <a:rPr lang="en-US" altLang="zh-CN" sz="2400" b="1" dirty="0">
                <a:solidFill>
                  <a:srgbClr val="4220EA"/>
                </a:solidFill>
                <a:latin typeface="Times New Roman" panose="02020603050405020304" pitchFamily="18" charset="0"/>
                <a:ea typeface="等线" panose="02010600030101010101" pitchFamily="2" charset="-122"/>
              </a:rPr>
              <a:t>//FastTransposeSMatrix</a:t>
            </a:r>
            <a:endParaRPr lang="en-US" altLang="zh-CN" sz="2400" b="1" dirty="0">
              <a:latin typeface="Times New Roman" panose="02020603050405020304" pitchFamily="18" charset="0"/>
              <a:ea typeface="等线" panose="02010600030101010101" pitchFamily="2" charset="-122"/>
            </a:endParaRPr>
          </a:p>
        </p:txBody>
      </p:sp>
      <p:grpSp>
        <p:nvGrpSpPr>
          <p:cNvPr id="2" name="Group 17"/>
          <p:cNvGrpSpPr/>
          <p:nvPr/>
        </p:nvGrpSpPr>
        <p:grpSpPr>
          <a:xfrm>
            <a:off x="5940425" y="1484313"/>
            <a:ext cx="2890838" cy="701675"/>
            <a:chOff x="3274" y="801"/>
            <a:chExt cx="1821" cy="442"/>
          </a:xfrm>
        </p:grpSpPr>
        <p:sp>
          <p:nvSpPr>
            <p:cNvPr id="82958" name="Text Box 7"/>
            <p:cNvSpPr txBox="1"/>
            <p:nvPr/>
          </p:nvSpPr>
          <p:spPr>
            <a:xfrm>
              <a:off x="3799" y="801"/>
              <a:ext cx="1296" cy="442"/>
            </a:xfrm>
            <a:prstGeom prst="rect">
              <a:avLst/>
            </a:prstGeom>
            <a:solidFill>
              <a:srgbClr val="FFFF99"/>
            </a:solid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000" b="1" dirty="0">
                  <a:solidFill>
                    <a:srgbClr val="FF0000"/>
                  </a:solidFill>
                  <a:latin typeface="仿宋_GB2312" pitchFamily="49" charset="-122"/>
                  <a:ea typeface="仿宋_GB2312" pitchFamily="49" charset="-122"/>
                </a:rPr>
                <a:t>统计</a:t>
              </a:r>
              <a:r>
                <a:rPr lang="en-US" altLang="zh-CN" sz="2000" b="1" dirty="0">
                  <a:solidFill>
                    <a:srgbClr val="FF0000"/>
                  </a:solidFill>
                  <a:latin typeface="Times New Roman" panose="02020603050405020304" pitchFamily="18" charset="0"/>
                  <a:ea typeface="仿宋_GB2312" pitchFamily="49" charset="-122"/>
                </a:rPr>
                <a:t>M</a:t>
              </a:r>
              <a:r>
                <a:rPr lang="zh-CN" altLang="en-US" sz="2000" b="1" dirty="0">
                  <a:solidFill>
                    <a:srgbClr val="FF0000"/>
                  </a:solidFill>
                  <a:latin typeface="仿宋_GB2312" pitchFamily="49" charset="-122"/>
                  <a:ea typeface="仿宋_GB2312" pitchFamily="49" charset="-122"/>
                </a:rPr>
                <a:t>中每一列的非零元个数</a:t>
              </a:r>
              <a:endParaRPr lang="zh-CN" altLang="en-US" sz="2000" b="1" dirty="0">
                <a:solidFill>
                  <a:srgbClr val="FF0000"/>
                </a:solidFill>
                <a:latin typeface="仿宋_GB2312" pitchFamily="49" charset="-122"/>
                <a:ea typeface="仿宋_GB2312" pitchFamily="49" charset="-122"/>
              </a:endParaRPr>
            </a:p>
          </p:txBody>
        </p:sp>
        <p:sp>
          <p:nvSpPr>
            <p:cNvPr id="82959" name="Line 8"/>
            <p:cNvSpPr/>
            <p:nvPr/>
          </p:nvSpPr>
          <p:spPr>
            <a:xfrm flipH="1">
              <a:off x="3274" y="1047"/>
              <a:ext cx="525" cy="162"/>
            </a:xfrm>
            <a:prstGeom prst="line">
              <a:avLst/>
            </a:prstGeom>
            <a:ln w="28575" cap="flat" cmpd="sng">
              <a:solidFill>
                <a:srgbClr val="4220EA"/>
              </a:solidFill>
              <a:prstDash val="dash"/>
              <a:headEnd type="none" w="med" len="med"/>
              <a:tailEnd type="arrow" w="sm" len="sm"/>
            </a:ln>
          </p:spPr>
        </p:sp>
      </p:grpSp>
      <p:grpSp>
        <p:nvGrpSpPr>
          <p:cNvPr id="3" name="Group 18"/>
          <p:cNvGrpSpPr/>
          <p:nvPr/>
        </p:nvGrpSpPr>
        <p:grpSpPr>
          <a:xfrm>
            <a:off x="2411413" y="2882900"/>
            <a:ext cx="6538912" cy="904875"/>
            <a:chOff x="1161" y="1766"/>
            <a:chExt cx="4119" cy="570"/>
          </a:xfrm>
        </p:grpSpPr>
        <p:sp>
          <p:nvSpPr>
            <p:cNvPr id="82955" name="Text Box 10"/>
            <p:cNvSpPr txBox="1"/>
            <p:nvPr/>
          </p:nvSpPr>
          <p:spPr>
            <a:xfrm>
              <a:off x="3360" y="1766"/>
              <a:ext cx="1920" cy="442"/>
            </a:xfrm>
            <a:prstGeom prst="rect">
              <a:avLst/>
            </a:prstGeom>
            <a:solidFill>
              <a:srgbClr val="FFFF99"/>
            </a:solid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000" b="1" dirty="0">
                  <a:solidFill>
                    <a:srgbClr val="FF0000"/>
                  </a:solidFill>
                  <a:latin typeface="仿宋_GB2312" pitchFamily="49" charset="-122"/>
                  <a:ea typeface="仿宋_GB2312" pitchFamily="49" charset="-122"/>
                </a:rPr>
                <a:t>计算</a:t>
              </a:r>
              <a:r>
                <a:rPr lang="en-US" altLang="zh-CN" sz="2000" b="1" dirty="0">
                  <a:solidFill>
                    <a:srgbClr val="FF0000"/>
                  </a:solidFill>
                  <a:latin typeface="Times New Roman" panose="02020603050405020304" pitchFamily="18" charset="0"/>
                  <a:ea typeface="仿宋_GB2312" pitchFamily="49" charset="-122"/>
                </a:rPr>
                <a:t>M</a:t>
              </a:r>
              <a:r>
                <a:rPr lang="zh-CN" altLang="en-US" sz="2000" b="1" dirty="0">
                  <a:solidFill>
                    <a:srgbClr val="FF0000"/>
                  </a:solidFill>
                  <a:latin typeface="仿宋_GB2312" pitchFamily="49" charset="-122"/>
                  <a:ea typeface="仿宋_GB2312" pitchFamily="49" charset="-122"/>
                </a:rPr>
                <a:t>中每一列第一个非零元应该在</a:t>
              </a:r>
              <a:r>
                <a:rPr lang="en-US" altLang="zh-CN" sz="2000" b="1" dirty="0">
                  <a:solidFill>
                    <a:srgbClr val="FF0000"/>
                  </a:solidFill>
                  <a:latin typeface="Times New Roman" panose="02020603050405020304" pitchFamily="18" charset="0"/>
                  <a:ea typeface="仿宋_GB2312" pitchFamily="49" charset="-122"/>
                </a:rPr>
                <a:t>T</a:t>
              </a:r>
              <a:r>
                <a:rPr lang="zh-CN" altLang="en-US" sz="2000" b="1" dirty="0">
                  <a:solidFill>
                    <a:srgbClr val="FF0000"/>
                  </a:solidFill>
                  <a:latin typeface="仿宋_GB2312" pitchFamily="49" charset="-122"/>
                  <a:ea typeface="仿宋_GB2312" pitchFamily="49" charset="-122"/>
                </a:rPr>
                <a:t>中的位置</a:t>
              </a:r>
              <a:endParaRPr lang="zh-CN" altLang="en-US" sz="2000" b="1" dirty="0">
                <a:solidFill>
                  <a:srgbClr val="FF0000"/>
                </a:solidFill>
                <a:latin typeface="仿宋_GB2312" pitchFamily="49" charset="-122"/>
                <a:ea typeface="仿宋_GB2312" pitchFamily="49" charset="-122"/>
              </a:endParaRPr>
            </a:p>
          </p:txBody>
        </p:sp>
        <p:sp>
          <p:nvSpPr>
            <p:cNvPr id="82956" name="Line 11"/>
            <p:cNvSpPr/>
            <p:nvPr/>
          </p:nvSpPr>
          <p:spPr>
            <a:xfrm flipH="1">
              <a:off x="2114" y="2145"/>
              <a:ext cx="1246" cy="191"/>
            </a:xfrm>
            <a:prstGeom prst="line">
              <a:avLst/>
            </a:prstGeom>
            <a:ln w="28575" cap="flat" cmpd="sng">
              <a:solidFill>
                <a:srgbClr val="4220EA"/>
              </a:solidFill>
              <a:prstDash val="dash"/>
              <a:headEnd type="none" w="med" len="med"/>
              <a:tailEnd type="arrow" w="sm" len="sm"/>
            </a:ln>
          </p:spPr>
        </p:sp>
        <p:sp>
          <p:nvSpPr>
            <p:cNvPr id="82957" name="Line 12"/>
            <p:cNvSpPr/>
            <p:nvPr/>
          </p:nvSpPr>
          <p:spPr>
            <a:xfrm flipH="1" flipV="1">
              <a:off x="1161" y="1814"/>
              <a:ext cx="2141" cy="58"/>
            </a:xfrm>
            <a:prstGeom prst="line">
              <a:avLst/>
            </a:prstGeom>
            <a:ln w="28575" cap="flat" cmpd="sng">
              <a:solidFill>
                <a:srgbClr val="4220EA"/>
              </a:solidFill>
              <a:prstDash val="dash"/>
              <a:headEnd type="none" w="med" len="med"/>
              <a:tailEnd type="arrow" w="sm" len="sm"/>
            </a:ln>
          </p:spPr>
        </p:sp>
      </p:grpSp>
      <p:grpSp>
        <p:nvGrpSpPr>
          <p:cNvPr id="4" name="Group 19"/>
          <p:cNvGrpSpPr/>
          <p:nvPr/>
        </p:nvGrpSpPr>
        <p:grpSpPr>
          <a:xfrm>
            <a:off x="2843213" y="5083175"/>
            <a:ext cx="3970337" cy="708025"/>
            <a:chOff x="2971" y="3398"/>
            <a:chExt cx="2501" cy="446"/>
          </a:xfrm>
        </p:grpSpPr>
        <p:sp>
          <p:nvSpPr>
            <p:cNvPr id="82953" name="Text Box 14"/>
            <p:cNvSpPr txBox="1"/>
            <p:nvPr/>
          </p:nvSpPr>
          <p:spPr>
            <a:xfrm>
              <a:off x="3799" y="3398"/>
              <a:ext cx="1673" cy="446"/>
            </a:xfrm>
            <a:prstGeom prst="rect">
              <a:avLst/>
            </a:prstGeom>
            <a:solidFill>
              <a:srgbClr val="FFFF99"/>
            </a:solid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FF0000"/>
                  </a:solidFill>
                  <a:latin typeface="Times New Roman" panose="02020603050405020304" pitchFamily="18" charset="0"/>
                  <a:ea typeface="仿宋_GB2312" pitchFamily="49" charset="-122"/>
                </a:rPr>
                <a:t>M</a:t>
              </a:r>
              <a:r>
                <a:rPr lang="zh-CN" altLang="en-US" sz="2000" b="1" dirty="0">
                  <a:solidFill>
                    <a:srgbClr val="FF0000"/>
                  </a:solidFill>
                  <a:latin typeface="仿宋_GB2312" pitchFamily="49" charset="-122"/>
                  <a:ea typeface="仿宋_GB2312" pitchFamily="49" charset="-122"/>
                </a:rPr>
                <a:t>中第</a:t>
              </a:r>
              <a:r>
                <a:rPr lang="en-US" altLang="zh-CN" sz="2000" b="1" dirty="0">
                  <a:solidFill>
                    <a:srgbClr val="FF0000"/>
                  </a:solidFill>
                  <a:latin typeface="仿宋_GB2312" pitchFamily="49" charset="-122"/>
                  <a:ea typeface="仿宋_GB2312" pitchFamily="49" charset="-122"/>
                </a:rPr>
                <a:t>col</a:t>
              </a:r>
              <a:r>
                <a:rPr lang="zh-CN" altLang="en-US" sz="2000" b="1" dirty="0">
                  <a:solidFill>
                    <a:srgbClr val="FF0000"/>
                  </a:solidFill>
                  <a:latin typeface="仿宋_GB2312" pitchFamily="49" charset="-122"/>
                  <a:ea typeface="仿宋_GB2312" pitchFamily="49" charset="-122"/>
                </a:rPr>
                <a:t>列下一个非零元应该在</a:t>
              </a:r>
              <a:r>
                <a:rPr lang="en-US" altLang="zh-CN" sz="2000" b="1" dirty="0">
                  <a:solidFill>
                    <a:srgbClr val="FF0000"/>
                  </a:solidFill>
                  <a:latin typeface="Times New Roman" panose="02020603050405020304" pitchFamily="18" charset="0"/>
                  <a:ea typeface="仿宋_GB2312" pitchFamily="49" charset="-122"/>
                </a:rPr>
                <a:t>T</a:t>
              </a:r>
              <a:r>
                <a:rPr lang="zh-CN" altLang="en-US" sz="2000" b="1" dirty="0">
                  <a:solidFill>
                    <a:srgbClr val="FF0000"/>
                  </a:solidFill>
                  <a:latin typeface="仿宋_GB2312" pitchFamily="49" charset="-122"/>
                  <a:ea typeface="仿宋_GB2312" pitchFamily="49" charset="-122"/>
                </a:rPr>
                <a:t>中的位置</a:t>
              </a:r>
              <a:endParaRPr lang="zh-CN" altLang="en-US" sz="2000" b="1" dirty="0">
                <a:solidFill>
                  <a:srgbClr val="FF0000"/>
                </a:solidFill>
                <a:latin typeface="仿宋_GB2312" pitchFamily="49" charset="-122"/>
                <a:ea typeface="仿宋_GB2312" pitchFamily="49" charset="-122"/>
              </a:endParaRPr>
            </a:p>
          </p:txBody>
        </p:sp>
        <p:sp>
          <p:nvSpPr>
            <p:cNvPr id="82954" name="Line 15"/>
            <p:cNvSpPr/>
            <p:nvPr/>
          </p:nvSpPr>
          <p:spPr>
            <a:xfrm flipH="1">
              <a:off x="2971" y="3504"/>
              <a:ext cx="828" cy="9"/>
            </a:xfrm>
            <a:prstGeom prst="line">
              <a:avLst/>
            </a:prstGeom>
            <a:ln w="28575" cap="flat" cmpd="sng">
              <a:solidFill>
                <a:srgbClr val="4220EA"/>
              </a:solidFill>
              <a:prstDash val="dash"/>
              <a:headEnd type="none" w="med" len="med"/>
              <a:tailEnd type="arrow" w="sm" len="sm"/>
            </a:ln>
          </p:spPr>
        </p:sp>
      </p:grpSp>
      <p:sp>
        <p:nvSpPr>
          <p:cNvPr id="5" name="矩形 4"/>
          <p:cNvSpPr/>
          <p:nvPr/>
        </p:nvSpPr>
        <p:spPr>
          <a:xfrm>
            <a:off x="4157663" y="5848350"/>
            <a:ext cx="4491037" cy="831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zh-CN" altLang="en-US" sz="2400" b="1" dirty="0">
                <a:solidFill>
                  <a:srgbClr val="FF3300"/>
                </a:solidFill>
                <a:latin typeface="Times New Roman" panose="02020603050405020304" pitchFamily="18" charset="0"/>
                <a:ea typeface="等线" panose="02010600030101010101" pitchFamily="2" charset="-122"/>
              </a:rPr>
              <a:t>时间复杂度为</a:t>
            </a:r>
            <a:r>
              <a:rPr lang="en-US" altLang="zh-CN" sz="2400" b="1" dirty="0">
                <a:solidFill>
                  <a:srgbClr val="FF3300"/>
                </a:solidFill>
                <a:latin typeface="Times New Roman" panose="02020603050405020304" pitchFamily="18" charset="0"/>
                <a:ea typeface="等线" panose="02010600030101010101" pitchFamily="2" charset="-122"/>
              </a:rPr>
              <a:t>O(M.tu+M.nu)</a:t>
            </a:r>
            <a:endParaRPr lang="en-US" altLang="zh-CN" sz="2400" b="1" dirty="0">
              <a:solidFill>
                <a:srgbClr val="FF3300"/>
              </a:solidFill>
              <a:latin typeface="Times New Roman" panose="02020603050405020304" pitchFamily="18" charset="0"/>
              <a:ea typeface="等线" panose="02010600030101010101" pitchFamily="2" charset="-122"/>
            </a:endParaRPr>
          </a:p>
          <a:p>
            <a:pPr marL="0" lvl="0" indent="0">
              <a:spcBef>
                <a:spcPct val="0"/>
              </a:spcBef>
              <a:buNone/>
            </a:pPr>
            <a:r>
              <a:rPr lang="zh-CN" altLang="en-US" sz="2400" b="1" dirty="0">
                <a:solidFill>
                  <a:srgbClr val="FF3300"/>
                </a:solidFill>
                <a:latin typeface="Times New Roman" panose="02020603050405020304" pitchFamily="18" charset="0"/>
                <a:ea typeface="等线" panose="02010600030101010101" pitchFamily="2" charset="-122"/>
              </a:rPr>
              <a:t>多用两个辅助向量</a:t>
            </a:r>
            <a:endParaRPr lang="zh-CN" altLang="en-US" sz="2400" dirty="0">
              <a:solidFill>
                <a:schemeClr val="tx1"/>
              </a:solidFill>
              <a:latin typeface="Arial" panose="020B0604020202020204" pitchFamily="34" charset="0"/>
              <a:ea typeface="等线" panose="02010600030101010101" pitchFamily="2" charset="-122"/>
            </a:endParaRPr>
          </a:p>
        </p:txBody>
      </p:sp>
      <p:sp>
        <p:nvSpPr>
          <p:cNvPr id="79880" name="Line 11"/>
          <p:cNvSpPr/>
          <p:nvPr/>
        </p:nvSpPr>
        <p:spPr>
          <a:xfrm flipH="1">
            <a:off x="6300788" y="2060575"/>
            <a:ext cx="533400" cy="504825"/>
          </a:xfrm>
          <a:prstGeom prst="line">
            <a:avLst/>
          </a:prstGeom>
          <a:ln w="28575" cap="flat" cmpd="sng">
            <a:solidFill>
              <a:srgbClr val="4220EA"/>
            </a:solidFill>
            <a:prstDash val="dash"/>
            <a:headEnd type="none" w="med" len="med"/>
            <a:tailEnd type="arrow" w="sm" len="sm"/>
          </a:ln>
        </p:spPr>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0"/>
                                          </p:stCondLst>
                                        </p:cTn>
                                        <p:tgtEl>
                                          <p:spTgt spid="7988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p:cNvSpPr>
          <p:nvPr>
            <p:ph type="title"/>
          </p:nvPr>
        </p:nvSpPr>
        <p:spPr>
          <a:xfrm>
            <a:off x="250825" y="44450"/>
            <a:ext cx="7859713" cy="1295400"/>
          </a:xfrm>
        </p:spPr>
        <p:txBody>
          <a:bodyPr vert="horz" wrap="square" lIns="91440" tIns="45720" rIns="91440" bIns="45720" anchor="ctr" anchorCtr="0"/>
          <a:p>
            <a:pPr eaLnBrk="1" hangingPunct="1"/>
            <a:r>
              <a:rPr lang="zh-CN" altLang="en-US" dirty="0">
                <a:ea typeface="等线" panose="02010600030101010101" pitchFamily="2" charset="-122"/>
              </a:rPr>
              <a:t>稀疏矩阵的压缩存储</a:t>
            </a:r>
            <a:r>
              <a:rPr lang="en-US" altLang="zh-CN" dirty="0">
                <a:ea typeface="等线" panose="02010600030101010101" pitchFamily="2" charset="-122"/>
              </a:rPr>
              <a:t>—</a:t>
            </a:r>
            <a:r>
              <a:rPr lang="zh-CN" altLang="en-US" dirty="0">
                <a:ea typeface="等线" panose="02010600030101010101" pitchFamily="2" charset="-122"/>
              </a:rPr>
              <a:t>行逻辑链接的顺序表</a:t>
            </a:r>
            <a:endParaRPr lang="zh-CN" altLang="en-US" dirty="0">
              <a:ea typeface="等线" panose="02010600030101010101" pitchFamily="2" charset="-122"/>
            </a:endParaRPr>
          </a:p>
        </p:txBody>
      </p:sp>
      <p:sp>
        <p:nvSpPr>
          <p:cNvPr id="82947" name="Rectangle 3"/>
          <p:cNvSpPr>
            <a:spLocks noGrp="1"/>
          </p:cNvSpPr>
          <p:nvPr>
            <p:ph type="body" idx="4294967295"/>
          </p:nvPr>
        </p:nvSpPr>
        <p:spPr>
          <a:xfrm>
            <a:off x="395288" y="1196975"/>
            <a:ext cx="8497887" cy="4895850"/>
          </a:xfrm>
        </p:spPr>
        <p:txBody>
          <a:bodyPr vert="horz" wrap="square" lIns="91440" tIns="45720" rIns="91440" bIns="45720" anchor="t" anchorCtr="0"/>
          <a:p>
            <a:pPr marL="0" indent="0" eaLnBrk="1" hangingPunct="1">
              <a:lnSpc>
                <a:spcPct val="80000"/>
              </a:lnSpc>
            </a:pPr>
            <a:r>
              <a:rPr lang="zh-CN" altLang="en-US" sz="2400" b="1" dirty="0">
                <a:ea typeface="等线" panose="02010600030101010101" pitchFamily="2" charset="-122"/>
              </a:rPr>
              <a:t>需求：随机存取任意一行的非</a:t>
            </a:r>
            <a:r>
              <a:rPr lang="en-US" altLang="zh-CN" sz="2400" b="1" dirty="0">
                <a:ea typeface="等线" panose="02010600030101010101" pitchFamily="2" charset="-122"/>
              </a:rPr>
              <a:t>0</a:t>
            </a:r>
            <a:r>
              <a:rPr lang="zh-CN" altLang="en-US" sz="2400" b="1" dirty="0">
                <a:ea typeface="等线" panose="02010600030101010101" pitchFamily="2" charset="-122"/>
              </a:rPr>
              <a:t>元</a:t>
            </a:r>
            <a:endParaRPr lang="zh-CN" altLang="en-US" sz="2400" b="1" dirty="0">
              <a:ea typeface="等线" panose="02010600030101010101" pitchFamily="2" charset="-122"/>
            </a:endParaRPr>
          </a:p>
          <a:p>
            <a:pPr marL="0" indent="0" eaLnBrk="1" hangingPunct="1">
              <a:lnSpc>
                <a:spcPct val="80000"/>
              </a:lnSpc>
            </a:pPr>
            <a:r>
              <a:rPr lang="zh-CN" altLang="en-US" sz="2400" b="1" dirty="0">
                <a:ea typeface="等线" panose="02010600030101010101" pitchFamily="2" charset="-122"/>
              </a:rPr>
              <a:t>方法：记住矩阵每一行第一个非</a:t>
            </a:r>
            <a:r>
              <a:rPr lang="en-US" altLang="zh-CN" sz="2400" b="1" dirty="0">
                <a:ea typeface="等线" panose="02010600030101010101" pitchFamily="2" charset="-122"/>
              </a:rPr>
              <a:t>0</a:t>
            </a:r>
            <a:r>
              <a:rPr lang="zh-CN" altLang="en-US" sz="2400" b="1" dirty="0">
                <a:ea typeface="等线" panose="02010600030101010101" pitchFamily="2" charset="-122"/>
              </a:rPr>
              <a:t>元在三元组顺序表中的位置</a:t>
            </a:r>
            <a:endParaRPr lang="zh-CN" altLang="en-US" sz="2400" b="1" dirty="0">
              <a:ea typeface="等线" panose="02010600030101010101" pitchFamily="2" charset="-122"/>
            </a:endParaRPr>
          </a:p>
          <a:p>
            <a:pPr marL="0" indent="0" eaLnBrk="1" hangingPunct="1">
              <a:lnSpc>
                <a:spcPct val="80000"/>
              </a:lnSpc>
            </a:pPr>
            <a:r>
              <a:rPr lang="zh-CN" altLang="en-US" sz="2400" b="1" dirty="0">
                <a:ea typeface="等线" panose="02010600030101010101" pitchFamily="2" charset="-122"/>
              </a:rPr>
              <a:t>设数组</a:t>
            </a:r>
            <a:r>
              <a:rPr lang="en-US" altLang="zh-CN" sz="2400" b="1" dirty="0">
                <a:ea typeface="等线" panose="02010600030101010101" pitchFamily="2" charset="-122"/>
              </a:rPr>
              <a:t>rpos[1..n]:</a:t>
            </a:r>
            <a:r>
              <a:rPr lang="zh-CN" altLang="en-US" sz="2400" b="1" dirty="0">
                <a:ea typeface="等线" panose="02010600030101010101" pitchFamily="2" charset="-122"/>
              </a:rPr>
              <a:t>矩阵中每行第一个非零元素的起始位置</a:t>
            </a:r>
            <a:endParaRPr lang="zh-CN" altLang="en-US" sz="2400" b="1" dirty="0">
              <a:ea typeface="等线" panose="02010600030101010101" pitchFamily="2" charset="-122"/>
            </a:endParaRPr>
          </a:p>
          <a:p>
            <a:pPr marL="0" indent="0" eaLnBrk="1" hangingPunct="1">
              <a:buFont typeface="Wingdings" panose="05000000000000000000" pitchFamily="2" charset="2"/>
              <a:buNone/>
            </a:pPr>
            <a:r>
              <a:rPr lang="zh-CN" altLang="en-US" sz="2400" b="1" dirty="0">
                <a:ea typeface="等线" panose="02010600030101010101" pitchFamily="2" charset="-122"/>
              </a:rPr>
              <a:t>　　</a:t>
            </a:r>
            <a:r>
              <a:rPr lang="zh-CN" altLang="en-US" sz="2400" b="1" dirty="0">
                <a:solidFill>
                  <a:srgbClr val="CC3300"/>
                </a:solidFill>
                <a:ea typeface="等线" panose="02010600030101010101" pitchFamily="2" charset="-122"/>
              </a:rPr>
              <a:t>　</a:t>
            </a:r>
            <a:r>
              <a:rPr lang="en-US" altLang="zh-CN" sz="2400" b="1" dirty="0">
                <a:solidFill>
                  <a:srgbClr val="FF0000"/>
                </a:solidFill>
                <a:ea typeface="等线" panose="02010600030101010101" pitchFamily="2" charset="-122"/>
              </a:rPr>
              <a:t>rpos[1]=1;</a:t>
            </a:r>
            <a:endParaRPr lang="en-US" altLang="zh-CN" sz="2400" b="1" dirty="0">
              <a:solidFill>
                <a:srgbClr val="FF0000"/>
              </a:solidFill>
              <a:ea typeface="等线" panose="02010600030101010101" pitchFamily="2" charset="-122"/>
            </a:endParaRPr>
          </a:p>
          <a:p>
            <a:pPr marL="0" indent="0" eaLnBrk="1" hangingPunct="1">
              <a:buFont typeface="Wingdings" panose="05000000000000000000" pitchFamily="2" charset="2"/>
              <a:buNone/>
            </a:pPr>
            <a:r>
              <a:rPr lang="en-US" altLang="zh-CN" sz="2400" b="1" dirty="0">
                <a:solidFill>
                  <a:srgbClr val="FF0000"/>
                </a:solidFill>
                <a:ea typeface="等线" panose="02010600030101010101" pitchFamily="2" charset="-122"/>
              </a:rPr>
              <a:t>           rpos[i]=rpos[i-1]+</a:t>
            </a:r>
            <a:r>
              <a:rPr lang="zh-CN" altLang="en-US" sz="2400" b="1" dirty="0">
                <a:solidFill>
                  <a:srgbClr val="FF0000"/>
                </a:solidFill>
                <a:ea typeface="等线" panose="02010600030101010101" pitchFamily="2" charset="-122"/>
              </a:rPr>
              <a:t>第</a:t>
            </a:r>
            <a:r>
              <a:rPr lang="en-US" altLang="zh-CN" sz="2400" b="1" dirty="0">
                <a:solidFill>
                  <a:srgbClr val="FF0000"/>
                </a:solidFill>
                <a:ea typeface="等线" panose="02010600030101010101" pitchFamily="2" charset="-122"/>
              </a:rPr>
              <a:t>i-1</a:t>
            </a:r>
            <a:r>
              <a:rPr lang="zh-CN" altLang="en-US" sz="2400" b="1" dirty="0">
                <a:solidFill>
                  <a:srgbClr val="FF0000"/>
                </a:solidFill>
                <a:ea typeface="等线" panose="02010600030101010101" pitchFamily="2" charset="-122"/>
              </a:rPr>
              <a:t>行的非零元素个数</a:t>
            </a:r>
            <a:endParaRPr lang="en-US" altLang="zh-CN" sz="2400" b="1" dirty="0">
              <a:solidFill>
                <a:srgbClr val="FF0000"/>
              </a:solidFill>
              <a:ea typeface="等线" panose="02010600030101010101" pitchFamily="2" charset="-122"/>
            </a:endParaRPr>
          </a:p>
          <a:p>
            <a:pPr marL="0" indent="0" eaLnBrk="1" hangingPunct="1"/>
            <a:r>
              <a:rPr lang="zh-CN" altLang="en-US" sz="2400" b="1" dirty="0">
                <a:solidFill>
                  <a:srgbClr val="0A0A0E"/>
                </a:solidFill>
                <a:ea typeface="等线" panose="02010600030101010101" pitchFamily="2" charset="-122"/>
              </a:rPr>
              <a:t>第</a:t>
            </a:r>
            <a:r>
              <a:rPr lang="en-US" altLang="zh-CN" sz="2400" b="1" dirty="0">
                <a:solidFill>
                  <a:srgbClr val="0A0A0E"/>
                </a:solidFill>
                <a:ea typeface="等线" panose="02010600030101010101" pitchFamily="2" charset="-122"/>
              </a:rPr>
              <a:t>i</a:t>
            </a:r>
            <a:r>
              <a:rPr lang="zh-CN" altLang="en-US" sz="2400" b="1" dirty="0">
                <a:solidFill>
                  <a:srgbClr val="0A0A0E"/>
                </a:solidFill>
                <a:ea typeface="等线" panose="02010600030101010101" pitchFamily="2" charset="-122"/>
              </a:rPr>
              <a:t>行所有非</a:t>
            </a:r>
            <a:r>
              <a:rPr lang="en-US" altLang="zh-CN" sz="2400" b="1" dirty="0">
                <a:solidFill>
                  <a:srgbClr val="0A0A0E"/>
                </a:solidFill>
                <a:ea typeface="等线" panose="02010600030101010101" pitchFamily="2" charset="-122"/>
              </a:rPr>
              <a:t>0</a:t>
            </a:r>
            <a:r>
              <a:rPr lang="zh-CN" altLang="en-US" sz="2400" b="1" dirty="0">
                <a:solidFill>
                  <a:srgbClr val="0A0A0E"/>
                </a:solidFill>
                <a:ea typeface="等线" panose="02010600030101010101" pitchFamily="2" charset="-122"/>
              </a:rPr>
              <a:t>元在</a:t>
            </a:r>
            <a:r>
              <a:rPr lang="en-US" altLang="zh-CN" sz="2400" b="1" dirty="0">
                <a:solidFill>
                  <a:srgbClr val="0A0A0E"/>
                </a:solidFill>
                <a:ea typeface="等线" panose="02010600030101010101" pitchFamily="2" charset="-122"/>
              </a:rPr>
              <a:t>data</a:t>
            </a:r>
            <a:r>
              <a:rPr lang="zh-CN" altLang="en-US" sz="2400" b="1" dirty="0">
                <a:solidFill>
                  <a:srgbClr val="0A0A0E"/>
                </a:solidFill>
                <a:ea typeface="等线" panose="02010600030101010101" pitchFamily="2" charset="-122"/>
              </a:rPr>
              <a:t>中的位置：</a:t>
            </a:r>
            <a:r>
              <a:rPr lang="en-US" altLang="zh-CN" sz="2400" b="1" dirty="0">
                <a:solidFill>
                  <a:srgbClr val="0A0A0E"/>
                </a:solidFill>
                <a:ea typeface="等线" panose="02010600030101010101" pitchFamily="2" charset="-122"/>
              </a:rPr>
              <a:t>rpos[i]..rpos[i+1]-1</a:t>
            </a:r>
            <a:endParaRPr lang="zh-CN" altLang="en-US" sz="2400" b="1" dirty="0">
              <a:solidFill>
                <a:srgbClr val="0A0A0E"/>
              </a:solidFill>
              <a:ea typeface="等线" panose="02010600030101010101" pitchFamily="2" charset="-122"/>
            </a:endParaRPr>
          </a:p>
          <a:p>
            <a:pPr marL="0" indent="0" eaLnBrk="1" hangingPunct="1">
              <a:lnSpc>
                <a:spcPct val="80000"/>
              </a:lnSpc>
              <a:spcBef>
                <a:spcPts val="2000"/>
              </a:spcBef>
            </a:pPr>
            <a:r>
              <a:rPr lang="zh-CN" altLang="en-US" sz="2400" b="1" dirty="0">
                <a:solidFill>
                  <a:srgbClr val="FF0000"/>
                </a:solidFill>
                <a:ea typeface="等线" panose="02010600030101010101" pitchFamily="2" charset="-122"/>
              </a:rPr>
              <a:t>行逻辑链接</a:t>
            </a:r>
            <a:r>
              <a:rPr lang="zh-CN" altLang="en-US" sz="2400" b="1" dirty="0">
                <a:ea typeface="等线" panose="02010600030101010101" pitchFamily="2" charset="-122"/>
              </a:rPr>
              <a:t>顺序表</a:t>
            </a:r>
            <a:r>
              <a:rPr lang="en-US" altLang="zh-CN" sz="2400" b="1" dirty="0">
                <a:ea typeface="等线" panose="02010600030101010101" pitchFamily="2" charset="-122"/>
              </a:rPr>
              <a:t>:</a:t>
            </a:r>
            <a:r>
              <a:rPr lang="zh-CN" altLang="en-US" sz="2400" b="1" dirty="0">
                <a:ea typeface="等线" panose="02010600030101010101" pitchFamily="2" charset="-122"/>
              </a:rPr>
              <a:t>在稀疏矩阵的三元组顺序表中设置指示行信息的辅助数组</a:t>
            </a:r>
            <a:r>
              <a:rPr lang="en-US" altLang="zh-CN" sz="2400" b="1" dirty="0">
                <a:ea typeface="等线" panose="02010600030101010101" pitchFamily="2" charset="-122"/>
              </a:rPr>
              <a:t>rpos</a:t>
            </a:r>
            <a:endParaRPr lang="en-US" altLang="zh-CN" sz="2400" b="1" dirty="0">
              <a:ea typeface="等线" panose="02010600030101010101" pitchFamily="2" charset="-122"/>
            </a:endParaRPr>
          </a:p>
          <a:p>
            <a:pPr marL="0" indent="0"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typedef struct{</a:t>
            </a:r>
            <a:endParaRPr lang="en-US" altLang="zh-CN" sz="2400" b="1" dirty="0">
              <a:latin typeface="Times New Roman" panose="02020603050405020304" pitchFamily="18" charset="0"/>
              <a:ea typeface="等线" panose="02010600030101010101" pitchFamily="2" charset="-122"/>
            </a:endParaRPr>
          </a:p>
          <a:p>
            <a:pPr marL="0" indent="0" algn="just"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Triple data[MAXSIZE+1];</a:t>
            </a:r>
            <a:endParaRPr lang="en-US" altLang="zh-CN" sz="2400" b="1" dirty="0">
              <a:latin typeface="Times New Roman" panose="02020603050405020304" pitchFamily="18" charset="0"/>
              <a:ea typeface="等线" panose="02010600030101010101" pitchFamily="2" charset="-122"/>
            </a:endParaRPr>
          </a:p>
          <a:p>
            <a:pPr marL="0" indent="0" algn="just"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a:t>
            </a:r>
            <a:r>
              <a:rPr lang="en-US" altLang="zh-CN" sz="2400" b="1" dirty="0">
                <a:solidFill>
                  <a:srgbClr val="FF0000"/>
                </a:solidFill>
                <a:latin typeface="Times New Roman" panose="02020603050405020304" pitchFamily="18" charset="0"/>
                <a:ea typeface="等线" panose="02010600030101010101" pitchFamily="2" charset="-122"/>
              </a:rPr>
              <a:t>int rpos[MAXRC+1];</a:t>
            </a:r>
            <a:r>
              <a:rPr lang="en-US" altLang="zh-CN" sz="2400" b="1" dirty="0">
                <a:latin typeface="Times New Roman" panose="02020603050405020304" pitchFamily="18" charset="0"/>
                <a:ea typeface="等线" panose="02010600030101010101" pitchFamily="2" charset="-122"/>
              </a:rPr>
              <a:t>//</a:t>
            </a:r>
            <a:r>
              <a:rPr lang="zh-CN" altLang="en-US" sz="2400" b="1" dirty="0">
                <a:solidFill>
                  <a:srgbClr val="26741F"/>
                </a:solidFill>
                <a:latin typeface="Times New Roman" panose="02020603050405020304" pitchFamily="18" charset="0"/>
                <a:ea typeface="等线" panose="02010600030101010101" pitchFamily="2" charset="-122"/>
              </a:rPr>
              <a:t>各行第</a:t>
            </a:r>
            <a:r>
              <a:rPr lang="en-US" altLang="zh-CN" sz="2400" b="1" dirty="0">
                <a:solidFill>
                  <a:srgbClr val="26741F"/>
                </a:solidFill>
                <a:latin typeface="Times New Roman" panose="02020603050405020304" pitchFamily="18" charset="0"/>
                <a:ea typeface="等线" panose="02010600030101010101" pitchFamily="2" charset="-122"/>
              </a:rPr>
              <a:t>1</a:t>
            </a:r>
            <a:r>
              <a:rPr lang="zh-CN" altLang="en-US" sz="2400" b="1" dirty="0">
                <a:solidFill>
                  <a:srgbClr val="26741F"/>
                </a:solidFill>
                <a:latin typeface="Times New Roman" panose="02020603050405020304" pitchFamily="18" charset="0"/>
                <a:ea typeface="等线" panose="02010600030101010101" pitchFamily="2" charset="-122"/>
              </a:rPr>
              <a:t>个非零元位置表，</a:t>
            </a:r>
            <a:r>
              <a:rPr lang="en-US" altLang="zh-CN" sz="2400" b="1" dirty="0">
                <a:solidFill>
                  <a:srgbClr val="FF0000"/>
                </a:solidFill>
                <a:latin typeface="Times New Roman" panose="02020603050405020304" pitchFamily="18" charset="0"/>
                <a:ea typeface="等线" panose="02010600030101010101" pitchFamily="2" charset="-122"/>
              </a:rPr>
              <a:t>rpos[0]</a:t>
            </a:r>
            <a:r>
              <a:rPr lang="zh-CN" altLang="en-US" sz="2400" b="1" dirty="0">
                <a:solidFill>
                  <a:srgbClr val="FF0000"/>
                </a:solidFill>
                <a:latin typeface="Times New Roman" panose="02020603050405020304" pitchFamily="18" charset="0"/>
                <a:ea typeface="等线" panose="02010600030101010101" pitchFamily="2" charset="-122"/>
              </a:rPr>
              <a:t>未用</a:t>
            </a:r>
            <a:endParaRPr lang="zh-CN" altLang="en-US" sz="2400" b="1" dirty="0">
              <a:solidFill>
                <a:srgbClr val="FF0000"/>
              </a:solidFill>
              <a:latin typeface="Times New Roman" panose="02020603050405020304" pitchFamily="18" charset="0"/>
              <a:ea typeface="等线" panose="02010600030101010101" pitchFamily="2" charset="-122"/>
            </a:endParaRPr>
          </a:p>
          <a:p>
            <a:pPr marL="0" indent="0" algn="just" eaLnBrk="1" hangingPunct="1">
              <a:lnSpc>
                <a:spcPct val="80000"/>
              </a:lnSpc>
              <a:buFont typeface="Wingdings" panose="05000000000000000000" pitchFamily="2" charset="2"/>
              <a:buNone/>
            </a:pPr>
            <a:r>
              <a:rPr lang="zh-CN" altLang="en-US" sz="2400" b="1" dirty="0">
                <a:latin typeface="Times New Roman" panose="02020603050405020304" pitchFamily="18" charset="0"/>
                <a:ea typeface="等线" panose="02010600030101010101" pitchFamily="2" charset="-122"/>
              </a:rPr>
              <a:t>  </a:t>
            </a:r>
            <a:r>
              <a:rPr lang="en-US" altLang="zh-CN" sz="2400" b="1" dirty="0">
                <a:latin typeface="Times New Roman" panose="02020603050405020304" pitchFamily="18" charset="0"/>
                <a:ea typeface="等线" panose="02010600030101010101" pitchFamily="2" charset="-122"/>
              </a:rPr>
              <a:t>int mu,nu,tu;</a:t>
            </a:r>
            <a:endParaRPr lang="en-US" altLang="zh-CN" sz="2400" b="1" dirty="0">
              <a:latin typeface="Times New Roman" panose="02020603050405020304" pitchFamily="18" charset="0"/>
              <a:ea typeface="等线" panose="02010600030101010101" pitchFamily="2" charset="-122"/>
            </a:endParaRPr>
          </a:p>
          <a:p>
            <a:pPr marL="0" indent="0" algn="just" eaLnBrk="1" hangingPunct="1">
              <a:lnSpc>
                <a:spcPct val="80000"/>
              </a:lnSpc>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}RLSMatrix</a:t>
            </a:r>
            <a:r>
              <a:rPr lang="zh-CN" altLang="en-US" sz="2400" b="1" dirty="0">
                <a:latin typeface="Times New Roman" panose="02020603050405020304" pitchFamily="18" charset="0"/>
                <a:ea typeface="等线" panose="02010600030101010101" pitchFamily="2" charset="-122"/>
              </a:rPr>
              <a:t>；</a:t>
            </a:r>
            <a:endParaRPr lang="en-US" altLang="zh-CN" sz="2400" b="1" dirty="0">
              <a:latin typeface="Times New Roman" panose="02020603050405020304" pitchFamily="18" charset="0"/>
              <a:ea typeface="等线"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charRg st="16" end="4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7">
                                            <p:txEl>
                                              <p:charRg st="44" end="7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947">
                                            <p:txEl>
                                              <p:charRg st="76" end="9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947">
                                            <p:txEl>
                                              <p:charRg st="90" end="13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947">
                                            <p:txEl>
                                              <p:charRg st="132" end="17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947">
                                            <p:txEl>
                                              <p:charRg st="171" end="2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947">
                                            <p:txEl>
                                              <p:charRg st="210" end="22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947">
                                            <p:txEl>
                                              <p:charRg st="226" end="25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2947">
                                            <p:txEl>
                                              <p:charRg st="252" end="29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2947">
                                            <p:txEl>
                                              <p:charRg st="296" end="3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947">
                                            <p:txEl>
                                              <p:charRg st="312" end="3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Line 4"/>
          <p:cNvSpPr>
            <a:spLocks noChangeShapeType="1"/>
          </p:cNvSpPr>
          <p:nvPr/>
        </p:nvSpPr>
        <p:spPr bwMode="auto">
          <a:xfrm>
            <a:off x="914400" y="6754813"/>
            <a:ext cx="76200" cy="1588"/>
          </a:xfrm>
          <a:prstGeom prst="line">
            <a:avLst/>
          </a:prstGeom>
          <a:noFill/>
          <a:ln w="9525">
            <a:solidFill>
              <a:schemeClr val="tx1"/>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grpSp>
        <p:nvGrpSpPr>
          <p:cNvPr id="84995" name="Group 21"/>
          <p:cNvGrpSpPr/>
          <p:nvPr/>
        </p:nvGrpSpPr>
        <p:grpSpPr>
          <a:xfrm>
            <a:off x="914400" y="4241800"/>
            <a:ext cx="7620000" cy="1676400"/>
            <a:chOff x="576" y="2731"/>
            <a:chExt cx="4800" cy="1056"/>
          </a:xfrm>
        </p:grpSpPr>
        <p:sp>
          <p:nvSpPr>
            <p:cNvPr id="40975" name="Line 2"/>
            <p:cNvSpPr>
              <a:spLocks noChangeShapeType="1"/>
            </p:cNvSpPr>
            <p:nvPr/>
          </p:nvSpPr>
          <p:spPr bwMode="auto">
            <a:xfrm flipH="1">
              <a:off x="576" y="3066"/>
              <a:ext cx="0" cy="720"/>
            </a:xfrm>
            <a:prstGeom prst="line">
              <a:avLst/>
            </a:prstGeom>
            <a:noFill/>
            <a:ln w="9525">
              <a:solidFill>
                <a:srgbClr val="0A0A0E"/>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0976" name="Line 3"/>
            <p:cNvSpPr>
              <a:spLocks noChangeShapeType="1"/>
            </p:cNvSpPr>
            <p:nvPr/>
          </p:nvSpPr>
          <p:spPr bwMode="auto">
            <a:xfrm>
              <a:off x="576" y="3066"/>
              <a:ext cx="4659" cy="1"/>
            </a:xfrm>
            <a:prstGeom prst="line">
              <a:avLst/>
            </a:prstGeom>
            <a:noFill/>
            <a:ln w="9525">
              <a:solidFill>
                <a:srgbClr val="0A0A0E"/>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0977" name="Line 5"/>
            <p:cNvSpPr>
              <a:spLocks noChangeShapeType="1"/>
            </p:cNvSpPr>
            <p:nvPr/>
          </p:nvSpPr>
          <p:spPr bwMode="auto">
            <a:xfrm>
              <a:off x="5232" y="3066"/>
              <a:ext cx="0" cy="721"/>
            </a:xfrm>
            <a:prstGeom prst="line">
              <a:avLst/>
            </a:prstGeom>
            <a:noFill/>
            <a:ln w="9525">
              <a:solidFill>
                <a:srgbClr val="0A0A0E"/>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0978" name="Line 6"/>
            <p:cNvSpPr>
              <a:spLocks noChangeShapeType="1"/>
            </p:cNvSpPr>
            <p:nvPr/>
          </p:nvSpPr>
          <p:spPr bwMode="auto">
            <a:xfrm>
              <a:off x="576" y="3402"/>
              <a:ext cx="4656" cy="1"/>
            </a:xfrm>
            <a:prstGeom prst="line">
              <a:avLst/>
            </a:prstGeom>
            <a:noFill/>
            <a:ln w="9525">
              <a:solidFill>
                <a:srgbClr val="0A0A0E"/>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0979" name="Line 7"/>
            <p:cNvSpPr>
              <a:spLocks noChangeShapeType="1"/>
            </p:cNvSpPr>
            <p:nvPr/>
          </p:nvSpPr>
          <p:spPr bwMode="auto">
            <a:xfrm>
              <a:off x="576" y="3786"/>
              <a:ext cx="4656" cy="1"/>
            </a:xfrm>
            <a:prstGeom prst="line">
              <a:avLst/>
            </a:prstGeom>
            <a:noFill/>
            <a:ln w="9525">
              <a:solidFill>
                <a:srgbClr val="0A0A0E"/>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0980" name="Line 8"/>
            <p:cNvSpPr>
              <a:spLocks noChangeShapeType="1"/>
            </p:cNvSpPr>
            <p:nvPr/>
          </p:nvSpPr>
          <p:spPr bwMode="auto">
            <a:xfrm>
              <a:off x="1824" y="3066"/>
              <a:ext cx="0" cy="721"/>
            </a:xfrm>
            <a:prstGeom prst="line">
              <a:avLst/>
            </a:prstGeom>
            <a:noFill/>
            <a:ln w="9525">
              <a:solidFill>
                <a:srgbClr val="0A0A0E"/>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0981" name="Rectangle 9"/>
            <p:cNvSpPr>
              <a:spLocks noChangeArrowheads="1"/>
            </p:cNvSpPr>
            <p:nvPr/>
          </p:nvSpPr>
          <p:spPr bwMode="auto">
            <a:xfrm>
              <a:off x="864" y="3067"/>
              <a:ext cx="4512" cy="640"/>
            </a:xfrm>
            <a:prstGeom prst="rect">
              <a:avLst/>
            </a:prstGeom>
            <a:noFill/>
            <a:ln w="9525">
              <a:noFill/>
              <a:miter lim="800000"/>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anose="05000000000000000000" pitchFamily="2" charset="2"/>
                <a:buNone/>
                <a:defRPr/>
              </a:pPr>
              <a:r>
                <a:rPr kumimoji="1" lang="en-US" altLang="zh-CN" sz="2400" b="1"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rPr>
                <a:t>row         </a:t>
              </a:r>
              <a:r>
                <a:rPr kumimoji="1" lang="en-US" altLang="zh-CN" sz="2400" b="1" i="0" u="none" strike="noStrike" kern="1200" cap="none" spc="0" normalizeH="0" baseline="0" noProof="0" dirty="0" smtClean="0">
                  <a:ln>
                    <a:noFill/>
                  </a:ln>
                  <a:solidFill>
                    <a:schemeClr val="tx2">
                      <a:lumMod val="50000"/>
                    </a:schemeClr>
                  </a:solidFill>
                  <a:effectLst/>
                  <a:uLnTx/>
                  <a:uFillTx/>
                  <a:latin typeface="等线" panose="02010600030101010101" pitchFamily="2" charset="-122"/>
                  <a:ea typeface="等线" panose="02010600030101010101" pitchFamily="2" charset="-122"/>
                  <a:cs typeface="+mn-cs"/>
                </a:rPr>
                <a:t>    1   </a:t>
              </a:r>
              <a:r>
                <a:rPr kumimoji="1" lang="en-US" altLang="zh-CN" sz="2400" b="1"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rPr>
                <a:t>2   3   </a:t>
              </a:r>
              <a:r>
                <a:rPr kumimoji="1" lang="en-US" altLang="zh-CN" sz="2400" b="1" i="0" u="none" strike="noStrike" kern="1200" cap="none" spc="0" normalizeH="0" baseline="0" noProof="0" dirty="0" smtClean="0">
                  <a:ln>
                    <a:noFill/>
                  </a:ln>
                  <a:solidFill>
                    <a:schemeClr val="tx2">
                      <a:lumMod val="50000"/>
                    </a:schemeClr>
                  </a:solidFill>
                  <a:effectLst/>
                  <a:uLnTx/>
                  <a:uFillTx/>
                  <a:latin typeface="等线" panose="02010600030101010101" pitchFamily="2" charset="-122"/>
                  <a:ea typeface="等线" panose="02010600030101010101" pitchFamily="2" charset="-122"/>
                  <a:cs typeface="+mn-cs"/>
                </a:rPr>
                <a:t>4   5</a:t>
              </a:r>
              <a:endParaRPr kumimoji="1" lang="en-US" altLang="zh-CN" sz="2400" b="1"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anose="05000000000000000000" pitchFamily="2" charset="2"/>
                <a:buNone/>
                <a:defRPr/>
              </a:pPr>
              <a:r>
                <a:rPr kumimoji="1" lang="en-US" altLang="zh-CN" sz="2400" b="1" i="0" u="none" strike="noStrike" kern="1200" cap="none" spc="0" normalizeH="0" baseline="0" noProof="0" dirty="0" err="1">
                  <a:ln>
                    <a:noFill/>
                  </a:ln>
                  <a:solidFill>
                    <a:schemeClr val="tx2">
                      <a:lumMod val="50000"/>
                    </a:schemeClr>
                  </a:solidFill>
                  <a:effectLst/>
                  <a:uLnTx/>
                  <a:uFillTx/>
                  <a:latin typeface="等线" panose="02010600030101010101" pitchFamily="2" charset="-122"/>
                  <a:ea typeface="等线" panose="02010600030101010101" pitchFamily="2" charset="-122"/>
                  <a:cs typeface="+mn-cs"/>
                </a:rPr>
                <a:t>rpos</a:t>
              </a:r>
              <a:r>
                <a:rPr kumimoji="1" lang="en-US" altLang="zh-CN" sz="2400" b="1"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rPr>
                <a:t>[row]   1   2   </a:t>
              </a:r>
              <a:r>
                <a:rPr kumimoji="1" lang="en-US" altLang="zh-CN" sz="2400" b="1" i="0" u="none" strike="noStrike" kern="1200" cap="none" spc="0" normalizeH="0" baseline="0" noProof="0" dirty="0" smtClean="0">
                  <a:ln>
                    <a:noFill/>
                  </a:ln>
                  <a:solidFill>
                    <a:schemeClr val="tx2">
                      <a:lumMod val="50000"/>
                    </a:schemeClr>
                  </a:solidFill>
                  <a:effectLst/>
                  <a:uLnTx/>
                  <a:uFillTx/>
                  <a:latin typeface="等线" panose="02010600030101010101" pitchFamily="2" charset="-122"/>
                  <a:ea typeface="等线" panose="02010600030101010101" pitchFamily="2" charset="-122"/>
                  <a:cs typeface="+mn-cs"/>
                </a:rPr>
                <a:t>2   3   5</a:t>
              </a:r>
              <a:endParaRPr kumimoji="1" lang="en-US" altLang="zh-CN" sz="2400" b="1"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endParaRPr>
            </a:p>
          </p:txBody>
        </p:sp>
        <p:sp>
          <p:nvSpPr>
            <p:cNvPr id="40982" name="Text Box 10"/>
            <p:cNvSpPr txBox="1">
              <a:spLocks noChangeArrowheads="1"/>
            </p:cNvSpPr>
            <p:nvPr/>
          </p:nvSpPr>
          <p:spPr bwMode="auto">
            <a:xfrm>
              <a:off x="2256" y="2731"/>
              <a:ext cx="1248" cy="288"/>
            </a:xfrm>
            <a:prstGeom prst="rect">
              <a:avLst/>
            </a:prstGeom>
            <a:noFill/>
            <a:ln w="9525">
              <a:noFill/>
              <a:miter lim="800000"/>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rPr>
                <a:t>N</a:t>
              </a:r>
              <a:r>
                <a:rPr kumimoji="1" lang="zh-CN" altLang="en-US" sz="2400" b="1"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rPr>
                <a:t>的</a:t>
              </a:r>
              <a:r>
                <a:rPr kumimoji="1" lang="en-US" altLang="zh-CN" sz="2400" b="1" i="0" u="none" strike="noStrike" kern="1200" cap="none" spc="0" normalizeH="0" baseline="0" noProof="0" dirty="0" err="1">
                  <a:ln>
                    <a:noFill/>
                  </a:ln>
                  <a:solidFill>
                    <a:schemeClr val="tx2">
                      <a:lumMod val="50000"/>
                    </a:schemeClr>
                  </a:solidFill>
                  <a:effectLst/>
                  <a:uLnTx/>
                  <a:uFillTx/>
                  <a:latin typeface="等线" panose="02010600030101010101" pitchFamily="2" charset="-122"/>
                  <a:ea typeface="等线" panose="02010600030101010101" pitchFamily="2" charset="-122"/>
                  <a:cs typeface="+mn-cs"/>
                </a:rPr>
                <a:t>rpos</a:t>
              </a:r>
              <a:r>
                <a:rPr kumimoji="1" lang="zh-CN" altLang="en-US" sz="2400" b="1"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rPr>
                <a:t>值</a:t>
              </a:r>
              <a:endParaRPr kumimoji="1" lang="zh-CN" altLang="en-US" sz="2400" b="1"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endParaRPr>
            </a:p>
          </p:txBody>
        </p:sp>
      </p:grpSp>
      <p:grpSp>
        <p:nvGrpSpPr>
          <p:cNvPr id="84996" name="Group 23"/>
          <p:cNvGrpSpPr/>
          <p:nvPr/>
        </p:nvGrpSpPr>
        <p:grpSpPr>
          <a:xfrm>
            <a:off x="609600" y="1592263"/>
            <a:ext cx="1590675" cy="2295525"/>
            <a:chOff x="384" y="1062"/>
            <a:chExt cx="1002" cy="1446"/>
          </a:xfrm>
        </p:grpSpPr>
        <p:sp>
          <p:nvSpPr>
            <p:cNvPr id="40971" name="Text Box 12"/>
            <p:cNvSpPr txBox="1">
              <a:spLocks noChangeArrowheads="1"/>
            </p:cNvSpPr>
            <p:nvPr/>
          </p:nvSpPr>
          <p:spPr bwMode="auto">
            <a:xfrm>
              <a:off x="857" y="1062"/>
              <a:ext cx="520" cy="1446"/>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 </a:t>
              </a: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0   </a:t>
              </a:r>
              <a:r>
                <a:rPr kumimoji="1" lang="en-US" altLang="zh-CN" sz="2400" b="1" i="0" u="none" strike="noStrike" kern="1200" cap="none" spc="0" normalizeH="0" baseline="0" noProof="0" dirty="0" smtClean="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2</a:t>
              </a:r>
              <a:endParaRPr kumimoji="1" lang="en-US" altLang="zh-CN" sz="2400" b="1" i="0" u="none" strike="noStrike" kern="1200" cap="none" spc="0" normalizeH="0" baseline="0" noProof="0" dirty="0" smtClean="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1200" cap="none" spc="0" normalizeH="0" baseline="0" noProof="0" dirty="0" smtClean="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 0   0</a:t>
              </a:r>
              <a:endPar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 1   0</a:t>
              </a:r>
              <a:endPar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-2   4</a:t>
              </a:r>
              <a:endPar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 0   0</a:t>
              </a:r>
              <a:endPar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p:txBody>
        </p:sp>
        <p:sp>
          <p:nvSpPr>
            <p:cNvPr id="40972" name="Text Box 13"/>
            <p:cNvSpPr txBox="1">
              <a:spLocks noChangeArrowheads="1"/>
            </p:cNvSpPr>
            <p:nvPr/>
          </p:nvSpPr>
          <p:spPr bwMode="auto">
            <a:xfrm>
              <a:off x="384" y="1446"/>
              <a:ext cx="528" cy="327"/>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0"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N=</a:t>
              </a:r>
              <a:endParaRPr kumimoji="1" lang="en-US" altLang="zh-CN" sz="2800" b="0"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p:txBody>
        </p:sp>
        <p:sp>
          <p:nvSpPr>
            <p:cNvPr id="40973" name="AutoShape 14"/>
            <p:cNvSpPr/>
            <p:nvPr/>
          </p:nvSpPr>
          <p:spPr bwMode="auto">
            <a:xfrm>
              <a:off x="864" y="1206"/>
              <a:ext cx="45" cy="1220"/>
            </a:xfrm>
            <a:prstGeom prst="leftBracket">
              <a:avLst>
                <a:gd name="adj" fmla="val 168889"/>
              </a:avLst>
            </a:prstGeom>
            <a:noFill/>
            <a:ln w="9525">
              <a:solidFill>
                <a:srgbClr val="0A0A0E"/>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0974" name="AutoShape 15"/>
            <p:cNvSpPr/>
            <p:nvPr/>
          </p:nvSpPr>
          <p:spPr bwMode="auto">
            <a:xfrm>
              <a:off x="1357" y="1176"/>
              <a:ext cx="29" cy="1224"/>
            </a:xfrm>
            <a:prstGeom prst="rightBracket">
              <a:avLst>
                <a:gd name="adj" fmla="val 177778"/>
              </a:avLst>
            </a:prstGeom>
            <a:noFill/>
            <a:ln w="9525">
              <a:solidFill>
                <a:srgbClr val="0A0A0E"/>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grpSp>
      <p:sp>
        <p:nvSpPr>
          <p:cNvPr id="40967" name="Text Box 16"/>
          <p:cNvSpPr txBox="1">
            <a:spLocks noChangeArrowheads="1"/>
          </p:cNvSpPr>
          <p:nvPr/>
        </p:nvSpPr>
        <p:spPr bwMode="auto">
          <a:xfrm>
            <a:off x="6351588" y="1154113"/>
            <a:ext cx="1820863" cy="2678113"/>
          </a:xfrm>
          <a:prstGeom prst="rect">
            <a:avLst/>
          </a:prstGeom>
          <a:noFill/>
          <a:ln>
            <a:noFill/>
          </a:ln>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err="1" smtClean="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i</a:t>
            </a:r>
            <a:r>
              <a:rPr kumimoji="1" lang="en-US" altLang="zh-CN" sz="2400" b="1" i="0" u="none" strike="noStrike" kern="1200" cap="none" spc="0" normalizeH="0" baseline="0" noProof="0" dirty="0" smtClean="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     </a:t>
            </a: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j    v</a:t>
            </a:r>
            <a:endPar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AutoNum type="arabicPlain"/>
              <a:defRPr/>
            </a:pP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2   </a:t>
            </a:r>
            <a:r>
              <a:rPr kumimoji="1" lang="en-US" altLang="zh-CN" sz="2400" b="1" i="0" u="none" strike="noStrike" kern="1200" cap="none" spc="0" normalizeH="0" baseline="0" noProof="0" dirty="0" smtClean="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 2</a:t>
            </a:r>
            <a:endPar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smtClean="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3    1    </a:t>
            </a: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1</a:t>
            </a:r>
            <a:endPar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smtClean="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4    1   </a:t>
            </a: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-2</a:t>
            </a:r>
            <a:endPar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smtClean="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4    2    </a:t>
            </a: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4</a:t>
            </a:r>
            <a:endPar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p:txBody>
      </p:sp>
      <p:sp>
        <p:nvSpPr>
          <p:cNvPr id="40968" name="Line 17"/>
          <p:cNvSpPr>
            <a:spLocks noChangeShapeType="1"/>
          </p:cNvSpPr>
          <p:nvPr/>
        </p:nvSpPr>
        <p:spPr bwMode="auto">
          <a:xfrm>
            <a:off x="6135688" y="1582738"/>
            <a:ext cx="1639888" cy="0"/>
          </a:xfrm>
          <a:prstGeom prst="line">
            <a:avLst/>
          </a:prstGeom>
          <a:noFill/>
          <a:ln w="9525">
            <a:solidFill>
              <a:srgbClr val="0A0A0E"/>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0969" name="Line 18"/>
          <p:cNvSpPr>
            <a:spLocks noChangeShapeType="1"/>
          </p:cNvSpPr>
          <p:nvPr/>
        </p:nvSpPr>
        <p:spPr bwMode="auto">
          <a:xfrm>
            <a:off x="5795963" y="1101725"/>
            <a:ext cx="1633538" cy="0"/>
          </a:xfrm>
          <a:prstGeom prst="line">
            <a:avLst/>
          </a:prstGeom>
          <a:noFill/>
          <a:ln w="9525">
            <a:solidFill>
              <a:schemeClr val="tx1"/>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0970" name="Text Box 19"/>
          <p:cNvSpPr txBox="1">
            <a:spLocks noChangeArrowheads="1"/>
          </p:cNvSpPr>
          <p:nvPr/>
        </p:nvSpPr>
        <p:spPr bwMode="auto">
          <a:xfrm>
            <a:off x="5943600" y="3868738"/>
            <a:ext cx="2876550" cy="46196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rPr>
              <a:t>N</a:t>
            </a:r>
            <a:r>
              <a:rPr kumimoji="1" lang="zh-CN" altLang="en-US" sz="2400" b="1" i="0" u="none" strike="noStrike" kern="1200" cap="none" spc="0" normalizeH="0" baseline="0" noProof="0" dirty="0">
                <a:ln>
                  <a:noFill/>
                </a:ln>
                <a:solidFill>
                  <a:schemeClr val="tx2">
                    <a:lumMod val="50000"/>
                  </a:schemeClr>
                </a:solidFill>
                <a:effectLst/>
                <a:uLnTx/>
                <a:uFillTx/>
                <a:latin typeface="等线" panose="02010600030101010101" pitchFamily="2" charset="-122"/>
                <a:ea typeface="等线" panose="02010600030101010101" pitchFamily="2" charset="-122"/>
                <a:cs typeface="+mn-cs"/>
              </a:rPr>
              <a:t>的</a:t>
            </a:r>
            <a:r>
              <a:rPr kumimoji="1" lang="zh-CN" altLang="en-US" sz="2400" b="1" i="0" u="none" strike="noStrike" kern="1200" cap="none" spc="0" normalizeH="0" baseline="0" noProof="0" dirty="0" smtClean="0">
                <a:ln>
                  <a:noFill/>
                </a:ln>
                <a:solidFill>
                  <a:schemeClr val="tx2">
                    <a:lumMod val="50000"/>
                  </a:schemeClr>
                </a:solidFill>
                <a:effectLst/>
                <a:uLnTx/>
                <a:uFillTx/>
                <a:latin typeface="等线" panose="02010600030101010101" pitchFamily="2" charset="-122"/>
                <a:ea typeface="等线" panose="02010600030101010101" pitchFamily="2" charset="-122"/>
                <a:cs typeface="+mn-cs"/>
              </a:rPr>
              <a:t>三元组顺序表</a:t>
            </a:r>
            <a:r>
              <a:rPr kumimoji="1" lang="zh-CN" altLang="en-US" sz="2400" b="1" i="0" u="none" strike="noStrike" kern="1200" cap="none" spc="0" normalizeH="0" baseline="0" noProof="0" dirty="0" smtClean="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 </a:t>
            </a:r>
            <a:endParaRPr kumimoji="1" lang="zh-CN" altLang="en-US"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p:txBody>
      </p:sp>
      <p:sp>
        <p:nvSpPr>
          <p:cNvPr id="40966" name="Text Box 22"/>
          <p:cNvSpPr txBox="1">
            <a:spLocks noChangeArrowheads="1"/>
          </p:cNvSpPr>
          <p:nvPr/>
        </p:nvSpPr>
        <p:spPr bwMode="auto">
          <a:xfrm>
            <a:off x="179388" y="447675"/>
            <a:ext cx="5851525" cy="46037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lumMod val="20000"/>
                    <a:lumOff val="80000"/>
                  </a:schemeClr>
                </a:solidFill>
                <a:effectLst/>
                <a:uLnTx/>
                <a:uFillTx/>
                <a:latin typeface="Times New Roman" panose="02020603050405020304" pitchFamily="18" charset="0"/>
                <a:ea typeface="等线" panose="02010600030101010101" pitchFamily="2" charset="-122"/>
                <a:cs typeface="+mn-cs"/>
              </a:rPr>
              <a:t>行逻辑</a:t>
            </a:r>
            <a:r>
              <a:rPr kumimoji="1" lang="zh-CN" altLang="en-US" sz="2400" b="1" i="0" u="none" strike="noStrike" kern="1200" cap="none" spc="0" normalizeH="0" baseline="0" noProof="0" dirty="0" smtClean="0">
                <a:ln>
                  <a:noFill/>
                </a:ln>
                <a:solidFill>
                  <a:schemeClr val="tx1">
                    <a:lumMod val="20000"/>
                    <a:lumOff val="80000"/>
                  </a:schemeClr>
                </a:solidFill>
                <a:effectLst/>
                <a:uLnTx/>
                <a:uFillTx/>
                <a:latin typeface="Times New Roman" panose="02020603050405020304" pitchFamily="18" charset="0"/>
                <a:ea typeface="等线" panose="02010600030101010101" pitchFamily="2" charset="-122"/>
                <a:cs typeface="+mn-cs"/>
              </a:rPr>
              <a:t>链接的顺序表</a:t>
            </a:r>
            <a:r>
              <a:rPr kumimoji="1" lang="zh-CN" altLang="en-US" sz="2400" b="1" i="0" u="none" strike="noStrike" kern="1200" cap="none" spc="0" normalizeH="0" baseline="0" noProof="0" dirty="0">
                <a:ln>
                  <a:noFill/>
                </a:ln>
                <a:solidFill>
                  <a:schemeClr val="tx1">
                    <a:lumMod val="20000"/>
                    <a:lumOff val="80000"/>
                  </a:schemeClr>
                </a:solidFill>
                <a:effectLst/>
                <a:uLnTx/>
                <a:uFillTx/>
                <a:latin typeface="Times New Roman" panose="02020603050405020304" pitchFamily="18" charset="0"/>
                <a:ea typeface="等线" panose="02010600030101010101" pitchFamily="2" charset="-122"/>
                <a:cs typeface="+mn-cs"/>
              </a:rPr>
              <a:t>举例</a:t>
            </a:r>
            <a:endParaRPr kumimoji="1" lang="zh-CN" altLang="en-US" sz="2400" b="1" i="0" u="none" strike="noStrike" kern="1200" cap="none" spc="0" normalizeH="0" baseline="0" noProof="0" dirty="0">
              <a:ln>
                <a:noFill/>
              </a:ln>
              <a:solidFill>
                <a:schemeClr val="tx1">
                  <a:lumMod val="20000"/>
                  <a:lumOff val="80000"/>
                </a:schemeClr>
              </a:solidFill>
              <a:effectLst/>
              <a:uLnTx/>
              <a:uFillTx/>
              <a:latin typeface="Times New Roman" panose="02020603050405020304" pitchFamily="18" charset="0"/>
              <a:ea typeface="等线" panose="02010600030101010101" pitchFamily="2" charset="-122"/>
              <a:cs typeface="+mn-cs"/>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矩形 1"/>
          <p:cNvSpPr/>
          <p:nvPr/>
        </p:nvSpPr>
        <p:spPr>
          <a:xfrm>
            <a:off x="323850" y="549275"/>
            <a:ext cx="8496300" cy="5518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spcAft>
                <a:spcPts val="1000"/>
              </a:spcAft>
              <a:buNone/>
            </a:pPr>
            <a:r>
              <a:rPr lang="zh-CN" altLang="en-US" sz="2400" b="1" dirty="0">
                <a:solidFill>
                  <a:srgbClr val="FFFFFF"/>
                </a:solidFill>
                <a:ea typeface="等线" panose="02010600030101010101" pitchFamily="2" charset="-122"/>
              </a:rPr>
              <a:t>行逻辑链接的三元组顺序表上实现</a:t>
            </a:r>
            <a:r>
              <a:rPr lang="zh-CN" altLang="zh-CN" sz="2400" b="1" dirty="0">
                <a:solidFill>
                  <a:srgbClr val="FFFFFF"/>
                </a:solidFill>
                <a:ea typeface="等线" panose="02010600030101010101" pitchFamily="2" charset="-122"/>
              </a:rPr>
              <a:t>稀疏矩阵</a:t>
            </a:r>
            <a:r>
              <a:rPr lang="zh-CN" altLang="en-US" sz="2400" b="1" dirty="0">
                <a:solidFill>
                  <a:srgbClr val="FFFFFF"/>
                </a:solidFill>
                <a:ea typeface="等线" panose="02010600030101010101" pitchFamily="2" charset="-122"/>
              </a:rPr>
              <a:t>的</a:t>
            </a:r>
            <a:r>
              <a:rPr lang="zh-CN" altLang="zh-CN" sz="2400" b="1" dirty="0">
                <a:solidFill>
                  <a:srgbClr val="FFFFFF"/>
                </a:solidFill>
                <a:ea typeface="等线" panose="02010600030101010101" pitchFamily="2" charset="-122"/>
              </a:rPr>
              <a:t>相乘</a:t>
            </a:r>
            <a:endParaRPr lang="en-US" altLang="zh-CN" sz="2400" b="1" dirty="0">
              <a:solidFill>
                <a:srgbClr val="FFFFFF"/>
              </a:solidFill>
              <a:ea typeface="等线" panose="02010600030101010101" pitchFamily="2" charset="-122"/>
            </a:endParaRPr>
          </a:p>
          <a:p>
            <a:pPr marL="0" lvl="0" indent="0">
              <a:spcBef>
                <a:spcPts val="1000"/>
              </a:spcBef>
            </a:pPr>
            <a:r>
              <a:rPr lang="zh-CN" altLang="zh-CN" sz="2400" b="1" dirty="0">
                <a:solidFill>
                  <a:srgbClr val="0A0A0E"/>
                </a:solidFill>
                <a:ea typeface="等线" panose="02010600030101010101" pitchFamily="2" charset="-122"/>
              </a:rPr>
              <a:t>对于</a:t>
            </a:r>
            <a:r>
              <a:rPr lang="en-US" altLang="zh-CN" sz="2400" b="1" dirty="0">
                <a:solidFill>
                  <a:srgbClr val="0A0A0E"/>
                </a:solidFill>
                <a:ea typeface="等线" panose="02010600030101010101" pitchFamily="2" charset="-122"/>
              </a:rPr>
              <a:t>M</a:t>
            </a:r>
            <a:r>
              <a:rPr lang="zh-CN" altLang="zh-CN" sz="2400" b="1" dirty="0">
                <a:solidFill>
                  <a:srgbClr val="0A0A0E"/>
                </a:solidFill>
                <a:ea typeface="等线" panose="02010600030101010101" pitchFamily="2" charset="-122"/>
              </a:rPr>
              <a:t>中每个</a:t>
            </a:r>
            <a:r>
              <a:rPr lang="zh-CN" altLang="en-US" sz="2400" b="1" dirty="0">
                <a:solidFill>
                  <a:srgbClr val="0A0A0E"/>
                </a:solidFill>
                <a:ea typeface="等线" panose="02010600030101010101" pitchFamily="2" charset="-122"/>
              </a:rPr>
              <a:t>非</a:t>
            </a:r>
            <a:r>
              <a:rPr lang="en-US" altLang="zh-CN" sz="2400" b="1" dirty="0">
                <a:solidFill>
                  <a:srgbClr val="0A0A0E"/>
                </a:solidFill>
                <a:ea typeface="等线" panose="02010600030101010101" pitchFamily="2" charset="-122"/>
              </a:rPr>
              <a:t>0</a:t>
            </a:r>
            <a:r>
              <a:rPr lang="zh-CN" altLang="en-US" sz="2400" b="1" dirty="0">
                <a:solidFill>
                  <a:srgbClr val="0A0A0E"/>
                </a:solidFill>
                <a:ea typeface="等线" panose="02010600030101010101" pitchFamily="2" charset="-122"/>
              </a:rPr>
              <a:t>元</a:t>
            </a:r>
            <a:r>
              <a:rPr lang="en-US" altLang="zh-CN" sz="2400" b="1" dirty="0">
                <a:solidFill>
                  <a:srgbClr val="0A0A0E"/>
                </a:solidFill>
                <a:ea typeface="等线" panose="02010600030101010101" pitchFamily="2" charset="-122"/>
              </a:rPr>
              <a:t>M.data[p]</a:t>
            </a:r>
            <a:r>
              <a:rPr lang="zh-CN" altLang="zh-CN" sz="2400" b="1" dirty="0">
                <a:solidFill>
                  <a:srgbClr val="0A0A0E"/>
                </a:solidFill>
                <a:ea typeface="等线" panose="02010600030101010101" pitchFamily="2" charset="-122"/>
              </a:rPr>
              <a:t>（</a:t>
            </a:r>
            <a:r>
              <a:rPr lang="en-US" altLang="zh-CN" sz="2400" b="1" dirty="0">
                <a:solidFill>
                  <a:srgbClr val="0A0A0E"/>
                </a:solidFill>
                <a:ea typeface="等线" panose="02010600030101010101" pitchFamily="2" charset="-122"/>
              </a:rPr>
              <a:t>p=1,2,</a:t>
            </a:r>
            <a:r>
              <a:rPr lang="zh-CN" altLang="zh-CN" sz="2400" b="1" dirty="0">
                <a:solidFill>
                  <a:srgbClr val="0A0A0E"/>
                </a:solidFill>
                <a:ea typeface="等线" panose="02010600030101010101" pitchFamily="2" charset="-122"/>
              </a:rPr>
              <a:t>…</a:t>
            </a:r>
            <a:r>
              <a:rPr lang="en-US" altLang="zh-CN" sz="2400" b="1" dirty="0">
                <a:solidFill>
                  <a:srgbClr val="0A0A0E"/>
                </a:solidFill>
                <a:ea typeface="等线" panose="02010600030101010101" pitchFamily="2" charset="-122"/>
              </a:rPr>
              <a:t>,M.tu</a:t>
            </a:r>
            <a:r>
              <a:rPr lang="zh-CN" altLang="zh-CN" sz="2400" b="1" dirty="0">
                <a:solidFill>
                  <a:srgbClr val="0A0A0E"/>
                </a:solidFill>
                <a:ea typeface="等线" panose="02010600030101010101" pitchFamily="2" charset="-122"/>
              </a:rPr>
              <a:t>），找到</a:t>
            </a:r>
            <a:r>
              <a:rPr lang="en-US" altLang="zh-CN" sz="2400" b="1" dirty="0">
                <a:solidFill>
                  <a:srgbClr val="0A0A0E"/>
                </a:solidFill>
                <a:ea typeface="等线" panose="02010600030101010101" pitchFamily="2" charset="-122"/>
              </a:rPr>
              <a:t>N</a:t>
            </a:r>
            <a:r>
              <a:rPr lang="zh-CN" altLang="zh-CN" sz="2400" b="1" dirty="0">
                <a:solidFill>
                  <a:srgbClr val="0A0A0E"/>
                </a:solidFill>
                <a:ea typeface="等线" panose="02010600030101010101" pitchFamily="2" charset="-122"/>
              </a:rPr>
              <a:t>中所有满足条件</a:t>
            </a:r>
            <a:r>
              <a:rPr lang="en-US" altLang="zh-CN" sz="2400" b="1" dirty="0">
                <a:solidFill>
                  <a:srgbClr val="0A0A0E"/>
                </a:solidFill>
                <a:ea typeface="等线" panose="02010600030101010101" pitchFamily="2" charset="-122"/>
              </a:rPr>
              <a:t> N.data[q].i == M.data[p].j </a:t>
            </a:r>
            <a:r>
              <a:rPr lang="zh-CN" altLang="zh-CN" sz="2400" b="1" dirty="0">
                <a:solidFill>
                  <a:srgbClr val="0A0A0E"/>
                </a:solidFill>
                <a:ea typeface="等线" panose="02010600030101010101" pitchFamily="2" charset="-122"/>
              </a:rPr>
              <a:t>的</a:t>
            </a:r>
            <a:r>
              <a:rPr lang="zh-CN" altLang="en-US" sz="2400" b="1" dirty="0">
                <a:solidFill>
                  <a:srgbClr val="0A0A0E"/>
                </a:solidFill>
                <a:ea typeface="等线" panose="02010600030101010101" pitchFamily="2" charset="-122"/>
              </a:rPr>
              <a:t>非</a:t>
            </a:r>
            <a:r>
              <a:rPr lang="en-US" altLang="zh-CN" sz="2400" b="1" dirty="0">
                <a:solidFill>
                  <a:srgbClr val="0A0A0E"/>
                </a:solidFill>
                <a:ea typeface="等线" panose="02010600030101010101" pitchFamily="2" charset="-122"/>
              </a:rPr>
              <a:t>0</a:t>
            </a:r>
            <a:r>
              <a:rPr lang="zh-CN" altLang="en-US" sz="2400" b="1" dirty="0">
                <a:solidFill>
                  <a:srgbClr val="0A0A0E"/>
                </a:solidFill>
                <a:ea typeface="等线" panose="02010600030101010101" pitchFamily="2" charset="-122"/>
              </a:rPr>
              <a:t>元</a:t>
            </a:r>
            <a:r>
              <a:rPr lang="en-US" altLang="zh-CN" sz="2400" b="1" dirty="0">
                <a:solidFill>
                  <a:srgbClr val="0A0A0E"/>
                </a:solidFill>
                <a:ea typeface="等线" panose="02010600030101010101" pitchFamily="2" charset="-122"/>
              </a:rPr>
              <a:t>N.data[q]</a:t>
            </a:r>
            <a:r>
              <a:rPr lang="zh-CN" altLang="zh-CN" sz="2400" b="1" dirty="0">
                <a:solidFill>
                  <a:srgbClr val="0A0A0E"/>
                </a:solidFill>
                <a:ea typeface="等线" panose="02010600030101010101" pitchFamily="2" charset="-122"/>
              </a:rPr>
              <a:t>，求</a:t>
            </a:r>
            <a:r>
              <a:rPr lang="zh-CN" altLang="en-US" sz="2400" b="1" dirty="0">
                <a:solidFill>
                  <a:srgbClr val="0A0A0E"/>
                </a:solidFill>
                <a:ea typeface="等线" panose="02010600030101010101" pitchFamily="2" charset="-122"/>
              </a:rPr>
              <a:t>出</a:t>
            </a:r>
            <a:r>
              <a:rPr lang="en-US" altLang="zh-CN" sz="2400" b="1" dirty="0">
                <a:solidFill>
                  <a:srgbClr val="0A0A0E"/>
                </a:solidFill>
                <a:ea typeface="等线" panose="02010600030101010101" pitchFamily="2" charset="-122"/>
              </a:rPr>
              <a:t>M.data[p].e</a:t>
            </a:r>
            <a:r>
              <a:rPr lang="zh-CN" altLang="zh-CN" sz="2400" b="1" dirty="0">
                <a:solidFill>
                  <a:srgbClr val="0A0A0E"/>
                </a:solidFill>
                <a:ea typeface="等线" panose="02010600030101010101" pitchFamily="2" charset="-122"/>
              </a:rPr>
              <a:t>×</a:t>
            </a:r>
            <a:r>
              <a:rPr lang="en-US" altLang="zh-CN" sz="2400" b="1" dirty="0">
                <a:solidFill>
                  <a:srgbClr val="0A0A0E"/>
                </a:solidFill>
                <a:ea typeface="等线" panose="02010600030101010101" pitchFamily="2" charset="-122"/>
              </a:rPr>
              <a:t>N.data[q].e</a:t>
            </a:r>
            <a:endParaRPr lang="en-US" altLang="zh-CN" sz="2400" b="1" dirty="0">
              <a:solidFill>
                <a:srgbClr val="0A0A0E"/>
              </a:solidFill>
              <a:ea typeface="等线" panose="02010600030101010101" pitchFamily="2" charset="-122"/>
            </a:endParaRPr>
          </a:p>
          <a:p>
            <a:pPr marL="0" lvl="0" indent="0">
              <a:spcBef>
                <a:spcPct val="0"/>
              </a:spcBef>
            </a:pPr>
            <a:r>
              <a:rPr lang="zh-CN" altLang="zh-CN" sz="2400" b="1" dirty="0">
                <a:solidFill>
                  <a:srgbClr val="0A0A0E"/>
                </a:solidFill>
                <a:ea typeface="等线" panose="02010600030101010101" pitchFamily="2" charset="-122"/>
              </a:rPr>
              <a:t>因为乘积矩阵</a:t>
            </a:r>
            <a:r>
              <a:rPr lang="en-US" altLang="zh-CN" sz="2400" b="1" dirty="0">
                <a:solidFill>
                  <a:srgbClr val="0A0A0E"/>
                </a:solidFill>
                <a:ea typeface="等线" panose="02010600030101010101" pitchFamily="2" charset="-122"/>
              </a:rPr>
              <a:t>Q</a:t>
            </a:r>
            <a:r>
              <a:rPr lang="zh-CN" altLang="zh-CN" sz="2400" b="1" dirty="0">
                <a:solidFill>
                  <a:srgbClr val="0A0A0E"/>
                </a:solidFill>
                <a:ea typeface="等线" panose="02010600030101010101" pitchFamily="2" charset="-122"/>
              </a:rPr>
              <a:t>中的每一个元素的值都是累</a:t>
            </a:r>
            <a:r>
              <a:rPr lang="zh-CN" altLang="en-US" sz="2400" b="1" dirty="0">
                <a:solidFill>
                  <a:srgbClr val="0A0A0E"/>
                </a:solidFill>
                <a:ea typeface="等线" panose="02010600030101010101" pitchFamily="2" charset="-122"/>
              </a:rPr>
              <a:t>加</a:t>
            </a:r>
            <a:r>
              <a:rPr lang="zh-CN" altLang="zh-CN" sz="2400" b="1" dirty="0">
                <a:solidFill>
                  <a:srgbClr val="0A0A0E"/>
                </a:solidFill>
                <a:ea typeface="等线" panose="02010600030101010101" pitchFamily="2" charset="-122"/>
              </a:rPr>
              <a:t>和，</a:t>
            </a:r>
            <a:r>
              <a:rPr lang="zh-CN" altLang="en-US" sz="2400" b="1" dirty="0">
                <a:solidFill>
                  <a:srgbClr val="0A0A0E"/>
                </a:solidFill>
                <a:ea typeface="等线" panose="02010600030101010101" pitchFamily="2" charset="-122"/>
              </a:rPr>
              <a:t>因此</a:t>
            </a:r>
            <a:r>
              <a:rPr lang="en-US" altLang="zh-CN" sz="2400" b="1" dirty="0">
                <a:solidFill>
                  <a:srgbClr val="0A0A0E"/>
                </a:solidFill>
                <a:ea typeface="等线" panose="02010600030101010101" pitchFamily="2" charset="-122"/>
              </a:rPr>
              <a:t>M.data[p].e</a:t>
            </a:r>
            <a:r>
              <a:rPr lang="zh-CN" altLang="zh-CN" sz="2400" b="1" dirty="0">
                <a:solidFill>
                  <a:srgbClr val="0A0A0E"/>
                </a:solidFill>
                <a:ea typeface="等线" panose="02010600030101010101" pitchFamily="2" charset="-122"/>
              </a:rPr>
              <a:t>×</a:t>
            </a:r>
            <a:r>
              <a:rPr lang="en-US" altLang="zh-CN" sz="2400" b="1" dirty="0">
                <a:solidFill>
                  <a:srgbClr val="0A0A0E"/>
                </a:solidFill>
                <a:ea typeface="等线" panose="02010600030101010101" pitchFamily="2" charset="-122"/>
              </a:rPr>
              <a:t>N.data[q].e</a:t>
            </a:r>
            <a:r>
              <a:rPr lang="zh-CN" altLang="zh-CN" sz="2400" b="1" dirty="0">
                <a:solidFill>
                  <a:srgbClr val="0A0A0E"/>
                </a:solidFill>
                <a:ea typeface="等线" panose="02010600030101010101" pitchFamily="2" charset="-122"/>
              </a:rPr>
              <a:t>只是</a:t>
            </a:r>
            <a:r>
              <a:rPr lang="en-US" altLang="zh-CN" sz="2400" b="1" dirty="0">
                <a:solidFill>
                  <a:srgbClr val="0A0A0E"/>
                </a:solidFill>
                <a:ea typeface="等线" panose="02010600030101010101" pitchFamily="2" charset="-122"/>
              </a:rPr>
              <a:t>Q</a:t>
            </a:r>
            <a:r>
              <a:rPr lang="zh-CN" altLang="zh-CN" sz="2400" b="1" dirty="0">
                <a:solidFill>
                  <a:srgbClr val="0A0A0E"/>
                </a:solidFill>
                <a:ea typeface="等线" panose="02010600030101010101" pitchFamily="2" charset="-122"/>
              </a:rPr>
              <a:t>中某个元素的一部分，为便于操作，为</a:t>
            </a:r>
            <a:r>
              <a:rPr lang="en-US" altLang="zh-CN" sz="2400" b="1" dirty="0">
                <a:solidFill>
                  <a:srgbClr val="0A0A0E"/>
                </a:solidFill>
                <a:ea typeface="等线" panose="02010600030101010101" pitchFamily="2" charset="-122"/>
              </a:rPr>
              <a:t>Q</a:t>
            </a:r>
            <a:r>
              <a:rPr lang="zh-CN" altLang="zh-CN" sz="2400" b="1" dirty="0">
                <a:solidFill>
                  <a:srgbClr val="0A0A0E"/>
                </a:solidFill>
                <a:ea typeface="等线" panose="02010600030101010101" pitchFamily="2" charset="-122"/>
              </a:rPr>
              <a:t>中任意一行的每个元素设一个暂存累加和的变量，即向量</a:t>
            </a:r>
            <a:r>
              <a:rPr lang="en-US" altLang="zh-CN" sz="2400" b="1" dirty="0">
                <a:solidFill>
                  <a:srgbClr val="0A0A0E"/>
                </a:solidFill>
                <a:ea typeface="等线" panose="02010600030101010101" pitchFamily="2" charset="-122"/>
              </a:rPr>
              <a:t>ctemp[]</a:t>
            </a:r>
            <a:r>
              <a:rPr lang="zh-CN" altLang="zh-CN" sz="2400" b="1" dirty="0">
                <a:solidFill>
                  <a:srgbClr val="0A0A0E"/>
                </a:solidFill>
                <a:ea typeface="等线" panose="02010600030101010101" pitchFamily="2" charset="-122"/>
              </a:rPr>
              <a:t>，其初值均为</a:t>
            </a:r>
            <a:r>
              <a:rPr lang="en-US" altLang="zh-CN" sz="2400" b="1" dirty="0">
                <a:solidFill>
                  <a:srgbClr val="0A0A0E"/>
                </a:solidFill>
                <a:ea typeface="等线" panose="02010600030101010101" pitchFamily="2" charset="-122"/>
              </a:rPr>
              <a:t>0.</a:t>
            </a:r>
            <a:endParaRPr lang="en-US" altLang="zh-CN" sz="2400" b="1" dirty="0">
              <a:solidFill>
                <a:srgbClr val="0A0A0E"/>
              </a:solidFill>
              <a:ea typeface="等线" panose="02010600030101010101" pitchFamily="2" charset="-122"/>
            </a:endParaRPr>
          </a:p>
          <a:p>
            <a:pPr marL="0" lvl="0" indent="0">
              <a:spcBef>
                <a:spcPct val="0"/>
              </a:spcBef>
            </a:pPr>
            <a:r>
              <a:rPr lang="zh-CN" altLang="zh-CN" sz="2400" b="1" dirty="0">
                <a:solidFill>
                  <a:srgbClr val="0A0A0E"/>
                </a:solidFill>
                <a:ea typeface="等线" panose="02010600030101010101" pitchFamily="2" charset="-122"/>
              </a:rPr>
              <a:t>扫描</a:t>
            </a:r>
            <a:r>
              <a:rPr lang="en-US" altLang="zh-CN" sz="2400" b="1" dirty="0">
                <a:solidFill>
                  <a:srgbClr val="0A0A0E"/>
                </a:solidFill>
                <a:ea typeface="等线" panose="02010600030101010101" pitchFamily="2" charset="-122"/>
              </a:rPr>
              <a:t>M</a:t>
            </a:r>
            <a:r>
              <a:rPr lang="zh-CN" altLang="zh-CN" sz="2400" b="1" dirty="0">
                <a:solidFill>
                  <a:srgbClr val="0A0A0E"/>
                </a:solidFill>
                <a:ea typeface="等线" panose="02010600030101010101" pitchFamily="2" charset="-122"/>
              </a:rPr>
              <a:t>的一行，对其中每个非零元按上述方法求得与</a:t>
            </a:r>
            <a:r>
              <a:rPr lang="en-US" altLang="zh-CN" sz="2400" b="1" dirty="0">
                <a:solidFill>
                  <a:srgbClr val="0A0A0E"/>
                </a:solidFill>
                <a:ea typeface="等线" panose="02010600030101010101" pitchFamily="2" charset="-122"/>
              </a:rPr>
              <a:t>N</a:t>
            </a:r>
            <a:r>
              <a:rPr lang="zh-CN" altLang="zh-CN" sz="2400" b="1" dirty="0">
                <a:solidFill>
                  <a:srgbClr val="0A0A0E"/>
                </a:solidFill>
                <a:ea typeface="等线" panose="02010600030101010101" pitchFamily="2" charset="-122"/>
              </a:rPr>
              <a:t>中相应元素的乘积并累加到</a:t>
            </a:r>
            <a:r>
              <a:rPr lang="zh-CN" altLang="en-US" sz="2400" b="1" dirty="0">
                <a:solidFill>
                  <a:srgbClr val="0A0A0E"/>
                </a:solidFill>
                <a:ea typeface="等线" panose="02010600030101010101" pitchFamily="2" charset="-122"/>
              </a:rPr>
              <a:t>对应</a:t>
            </a:r>
            <a:r>
              <a:rPr lang="zh-CN" altLang="zh-CN" sz="2400" b="1" dirty="0">
                <a:solidFill>
                  <a:srgbClr val="0A0A0E"/>
                </a:solidFill>
                <a:ea typeface="等线" panose="02010600030101010101" pitchFamily="2" charset="-122"/>
              </a:rPr>
              <a:t>的</a:t>
            </a:r>
            <a:r>
              <a:rPr lang="en-US" altLang="zh-CN" sz="2400" b="1" dirty="0">
                <a:solidFill>
                  <a:srgbClr val="0A0A0E"/>
                </a:solidFill>
                <a:ea typeface="等线" panose="02010600030101010101" pitchFamily="2" charset="-122"/>
              </a:rPr>
              <a:t>ctemp[]</a:t>
            </a:r>
            <a:r>
              <a:rPr lang="zh-CN" altLang="en-US" sz="2400" b="1" dirty="0">
                <a:solidFill>
                  <a:srgbClr val="0A0A0E"/>
                </a:solidFill>
                <a:ea typeface="等线" panose="02010600030101010101" pitchFamily="2" charset="-122"/>
              </a:rPr>
              <a:t>分量</a:t>
            </a:r>
            <a:r>
              <a:rPr lang="zh-CN" altLang="zh-CN" sz="2400" b="1" dirty="0">
                <a:solidFill>
                  <a:srgbClr val="0A0A0E"/>
                </a:solidFill>
                <a:ea typeface="等线" panose="02010600030101010101" pitchFamily="2" charset="-122"/>
              </a:rPr>
              <a:t>上，当</a:t>
            </a:r>
            <a:r>
              <a:rPr lang="en-US" altLang="zh-CN" sz="2400" b="1" dirty="0">
                <a:solidFill>
                  <a:srgbClr val="0A0A0E"/>
                </a:solidFill>
                <a:ea typeface="等线" panose="02010600030101010101" pitchFamily="2" charset="-122"/>
              </a:rPr>
              <a:t>M</a:t>
            </a:r>
            <a:r>
              <a:rPr lang="zh-CN" altLang="zh-CN" sz="2400" b="1" dirty="0">
                <a:solidFill>
                  <a:srgbClr val="0A0A0E"/>
                </a:solidFill>
                <a:ea typeface="等线" panose="02010600030101010101" pitchFamily="2" charset="-122"/>
              </a:rPr>
              <a:t>的一行非零元处理完毕，</a:t>
            </a:r>
            <a:r>
              <a:rPr lang="en-US" altLang="zh-CN" sz="2400" b="1" dirty="0">
                <a:solidFill>
                  <a:srgbClr val="0A0A0E"/>
                </a:solidFill>
                <a:ea typeface="等线" panose="02010600030101010101" pitchFamily="2" charset="-122"/>
              </a:rPr>
              <a:t>ctemp[]</a:t>
            </a:r>
            <a:r>
              <a:rPr lang="zh-CN" altLang="zh-CN" sz="2400" b="1" dirty="0">
                <a:solidFill>
                  <a:srgbClr val="0A0A0E"/>
                </a:solidFill>
                <a:ea typeface="等线" panose="02010600030101010101" pitchFamily="2" charset="-122"/>
              </a:rPr>
              <a:t>中得到了乘积矩阵</a:t>
            </a:r>
            <a:r>
              <a:rPr lang="en-US" altLang="zh-CN" sz="2400" b="1" dirty="0">
                <a:solidFill>
                  <a:srgbClr val="0A0A0E"/>
                </a:solidFill>
                <a:ea typeface="等线" panose="02010600030101010101" pitchFamily="2" charset="-122"/>
              </a:rPr>
              <a:t>Q</a:t>
            </a:r>
            <a:r>
              <a:rPr lang="zh-CN" altLang="zh-CN" sz="2400" b="1" dirty="0">
                <a:solidFill>
                  <a:srgbClr val="0A0A0E"/>
                </a:solidFill>
                <a:ea typeface="等线" panose="02010600030101010101" pitchFamily="2" charset="-122"/>
              </a:rPr>
              <a:t>中的一行结果（其行号与</a:t>
            </a:r>
            <a:r>
              <a:rPr lang="en-US" altLang="zh-CN" sz="2400" b="1" dirty="0">
                <a:solidFill>
                  <a:srgbClr val="0A0A0E"/>
                </a:solidFill>
                <a:ea typeface="等线" panose="02010600030101010101" pitchFamily="2" charset="-122"/>
              </a:rPr>
              <a:t>M</a:t>
            </a:r>
            <a:r>
              <a:rPr lang="zh-CN" altLang="zh-CN" sz="2400" b="1" dirty="0">
                <a:solidFill>
                  <a:srgbClr val="0A0A0E"/>
                </a:solidFill>
                <a:ea typeface="等线" panose="02010600030101010101" pitchFamily="2" charset="-122"/>
              </a:rPr>
              <a:t>当前行的行号相同）</a:t>
            </a:r>
            <a:r>
              <a:rPr lang="en-US" altLang="zh-CN" sz="2400" b="1" dirty="0">
                <a:solidFill>
                  <a:srgbClr val="0A0A0E"/>
                </a:solidFill>
                <a:ea typeface="等线" panose="02010600030101010101" pitchFamily="2" charset="-122"/>
              </a:rPr>
              <a:t>,</a:t>
            </a:r>
            <a:r>
              <a:rPr lang="zh-CN" altLang="en-US" sz="2400" b="1" dirty="0">
                <a:solidFill>
                  <a:srgbClr val="0A0A0E"/>
                </a:solidFill>
                <a:ea typeface="等线" panose="02010600030101010101" pitchFamily="2" charset="-122"/>
              </a:rPr>
              <a:t>压缩存入</a:t>
            </a:r>
            <a:r>
              <a:rPr lang="en-US" altLang="zh-CN" sz="2400" b="1" dirty="0">
                <a:solidFill>
                  <a:srgbClr val="0A0A0E"/>
                </a:solidFill>
                <a:ea typeface="等线" panose="02010600030101010101" pitchFamily="2" charset="-122"/>
              </a:rPr>
              <a:t>Q.data[]</a:t>
            </a:r>
            <a:r>
              <a:rPr lang="zh-CN" altLang="en-US" sz="2400" b="1" dirty="0">
                <a:solidFill>
                  <a:srgbClr val="0A0A0E"/>
                </a:solidFill>
                <a:ea typeface="等线" panose="02010600030101010101" pitchFamily="2" charset="-122"/>
              </a:rPr>
              <a:t>中</a:t>
            </a:r>
            <a:endParaRPr lang="en-US" altLang="zh-CN" sz="2400" b="1" dirty="0">
              <a:solidFill>
                <a:srgbClr val="0A0A0E"/>
              </a:solidFill>
              <a:ea typeface="等线" panose="02010600030101010101" pitchFamily="2" charset="-122"/>
            </a:endParaRPr>
          </a:p>
          <a:p>
            <a:pPr marL="0" lvl="0" indent="0">
              <a:spcBef>
                <a:spcPct val="0"/>
              </a:spcBef>
            </a:pPr>
            <a:r>
              <a:rPr lang="zh-CN" altLang="zh-CN" sz="2400" b="1" dirty="0">
                <a:solidFill>
                  <a:srgbClr val="0A0A0E"/>
                </a:solidFill>
                <a:ea typeface="等线" panose="02010600030101010101" pitchFamily="2" charset="-122"/>
              </a:rPr>
              <a:t>如此对</a:t>
            </a:r>
            <a:r>
              <a:rPr lang="en-US" altLang="zh-CN" sz="2400" b="1" dirty="0">
                <a:solidFill>
                  <a:srgbClr val="0A0A0E"/>
                </a:solidFill>
                <a:ea typeface="等线" panose="02010600030101010101" pitchFamily="2" charset="-122"/>
              </a:rPr>
              <a:t>M</a:t>
            </a:r>
            <a:r>
              <a:rPr lang="zh-CN" altLang="zh-CN" sz="2400" b="1" dirty="0">
                <a:solidFill>
                  <a:srgbClr val="0A0A0E"/>
                </a:solidFill>
                <a:ea typeface="等线" panose="02010600030101010101" pitchFamily="2" charset="-122"/>
              </a:rPr>
              <a:t>中的非零元一行行地进行扫描，依次得到</a:t>
            </a:r>
            <a:r>
              <a:rPr lang="en-US" altLang="zh-CN" sz="2400" b="1" dirty="0">
                <a:solidFill>
                  <a:srgbClr val="0A0A0E"/>
                </a:solidFill>
                <a:ea typeface="等线" panose="02010600030101010101" pitchFamily="2" charset="-122"/>
              </a:rPr>
              <a:t>Q</a:t>
            </a:r>
            <a:r>
              <a:rPr lang="zh-CN" altLang="zh-CN" sz="2400" b="1" dirty="0">
                <a:solidFill>
                  <a:srgbClr val="0A0A0E"/>
                </a:solidFill>
                <a:ea typeface="等线" panose="02010600030101010101" pitchFamily="2" charset="-122"/>
              </a:rPr>
              <a:t>中的每一行</a:t>
            </a:r>
            <a:r>
              <a:rPr lang="zh-CN" altLang="en-US" sz="2400" b="1" dirty="0">
                <a:solidFill>
                  <a:srgbClr val="0A0A0E"/>
                </a:solidFill>
                <a:ea typeface="等线" panose="02010600030101010101" pitchFamily="2" charset="-122"/>
              </a:rPr>
              <a:t>结果</a:t>
            </a:r>
            <a:r>
              <a:rPr lang="zh-CN" altLang="zh-CN" sz="2400" b="1" dirty="0">
                <a:solidFill>
                  <a:srgbClr val="0A0A0E"/>
                </a:solidFill>
                <a:ea typeface="等线" panose="02010600030101010101" pitchFamily="2" charset="-122"/>
              </a:rPr>
              <a:t>。</a:t>
            </a:r>
            <a:endParaRPr lang="zh-CN" altLang="en-US" sz="2400" b="1" dirty="0">
              <a:solidFill>
                <a:srgbClr val="0A0A0E"/>
              </a:solidFill>
              <a:ea typeface="等线" panose="02010600030101010101" pitchFamily="2" charset="-122"/>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95288" y="549275"/>
            <a:ext cx="8497888" cy="4570413"/>
          </a:xfrm>
          <a:prstGeom prst="rect">
            <a:avLst/>
          </a:prstGeom>
        </p:spPr>
        <p:txBody>
          <a:bodyPr>
            <a:spAutoFit/>
          </a:bodyPr>
          <a:lstStyle/>
          <a:p>
            <a:pPr marL="0" marR="0" lvl="0" indent="0" algn="l" defTabSz="914400" rtl="0" eaLnBrk="0" fontAlgn="base" latinLnBrk="0" hangingPunct="0">
              <a:lnSpc>
                <a:spcPct val="100000"/>
              </a:lnSpc>
              <a:spcBef>
                <a:spcPct val="0"/>
              </a:spcBef>
              <a:spcAft>
                <a:spcPts val="1000"/>
              </a:spcAft>
              <a:buClrTx/>
              <a:buSzTx/>
              <a:buFontTx/>
              <a:buNone/>
              <a:defRPr/>
            </a:pPr>
            <a:r>
              <a:rPr kumimoji="0" lang="zh-CN" altLang="zh-CN" sz="2400" b="1" i="0" u="none" strike="noStrike" kern="1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Times New Roman" panose="02020603050405020304" pitchFamily="18" charset="0"/>
              </a:rPr>
              <a:t>稀疏矩阵相乘</a:t>
            </a:r>
            <a:r>
              <a:rPr kumimoji="0" lang="zh-CN" altLang="en-US" sz="2400" b="1" i="0" u="none" strike="noStrike" kern="1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Times New Roman" panose="02020603050405020304" pitchFamily="18" charset="0"/>
              </a:rPr>
              <a:t>算法的粗化描述</a:t>
            </a:r>
            <a:endParaRPr kumimoji="0" lang="en-US" altLang="zh-CN" sz="2400" b="1" i="0" u="none" strike="noStrike" kern="1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897255" algn="l" defTabSz="914400" rtl="0" eaLnBrk="0" fontAlgn="base" latinLnBrk="0" hangingPunct="0">
              <a:lnSpc>
                <a:spcPct val="100000"/>
              </a:lnSpc>
              <a:spcBef>
                <a:spcPts val="1000"/>
              </a:spcBef>
              <a:spcAft>
                <a:spcPct val="0"/>
              </a:spcAft>
              <a:buClrTx/>
              <a:buSzTx/>
              <a:buFontTx/>
              <a:buNone/>
              <a:defRPr/>
            </a:pPr>
            <a:r>
              <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Q</a:t>
            </a:r>
            <a:r>
              <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初始化；</a:t>
            </a:r>
            <a:endPar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897255" algn="l" defTabSz="914400" rtl="0" eaLnBrk="0" fontAlgn="base" latinLnBrk="0" hangingPunct="0">
              <a:lnSpc>
                <a:spcPct val="100000"/>
              </a:lnSpc>
              <a:spcBef>
                <a:spcPts val="1000"/>
              </a:spcBef>
              <a:spcAft>
                <a:spcPct val="0"/>
              </a:spcAft>
              <a:buClrTx/>
              <a:buSzTx/>
              <a:buFontTx/>
              <a:buNone/>
              <a:defRPr/>
            </a:pPr>
            <a:r>
              <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if( Q</a:t>
            </a:r>
            <a:r>
              <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是非</a:t>
            </a:r>
            <a:r>
              <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0</a:t>
            </a:r>
            <a:r>
              <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矩阵</a:t>
            </a:r>
            <a:r>
              <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逐行求积</a:t>
            </a:r>
            <a:endPar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897255" algn="l" defTabSz="914400" rtl="0" eaLnBrk="0" fontAlgn="base" latinLnBrk="0" hangingPunct="0">
              <a:lnSpc>
                <a:spcPct val="100000"/>
              </a:lnSpc>
              <a:spcBef>
                <a:spcPts val="1000"/>
              </a:spcBef>
              <a:spcAft>
                <a:spcPct val="0"/>
              </a:spcAft>
              <a:buClrTx/>
              <a:buSzTx/>
              <a:buFontTx/>
              <a:buNone/>
              <a:defRPr/>
            </a:pPr>
            <a:r>
              <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for(</a:t>
            </a:r>
            <a:r>
              <a:rPr kumimoji="0" lang="en-US" altLang="zh-CN" sz="2400" b="1" i="0" u="none" strike="noStrike" kern="100" cap="none" spc="0" normalizeH="0" baseline="0" noProof="0" dirty="0" err="1">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arow</a:t>
            </a:r>
            <a:r>
              <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=1;arow&lt;=M.mu;++</a:t>
            </a:r>
            <a:r>
              <a:rPr kumimoji="0" lang="en-US" altLang="zh-CN" sz="2400" b="1" i="0" u="none" strike="noStrike" kern="100" cap="none" spc="0" normalizeH="0" baseline="0" noProof="0" dirty="0" err="1">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arow</a:t>
            </a:r>
            <a:r>
              <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a:t>
            </a:r>
            <a:endPar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1167130" algn="l" defTabSz="914400" rtl="0" eaLnBrk="0" fontAlgn="base" latinLnBrk="0" hangingPunct="0">
              <a:lnSpc>
                <a:spcPct val="100000"/>
              </a:lnSpc>
              <a:spcBef>
                <a:spcPts val="1000"/>
              </a:spcBef>
              <a:spcAft>
                <a:spcPct val="0"/>
              </a:spcAft>
              <a:buClrTx/>
              <a:buSzTx/>
              <a:buFontTx/>
              <a:buNone/>
              <a:defRPr/>
            </a:pPr>
            <a:r>
              <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en-US" altLang="zh-CN" sz="2400" b="1" i="0" u="none" strike="noStrike" kern="100" cap="none" spc="0" normalizeH="0" baseline="0" noProof="0" dirty="0" err="1">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ctemp</a:t>
            </a:r>
            <a:r>
              <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[]=0;</a:t>
            </a:r>
            <a:endPar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1167130" algn="l" defTabSz="914400" rtl="0" eaLnBrk="0" fontAlgn="base" latinLnBrk="0" hangingPunct="0">
              <a:lnSpc>
                <a:spcPct val="100000"/>
              </a:lnSpc>
              <a:spcBef>
                <a:spcPts val="1000"/>
              </a:spcBef>
              <a:spcAft>
                <a:spcPct val="0"/>
              </a:spcAft>
              <a:buClrTx/>
              <a:buSzTx/>
              <a:buFontTx/>
              <a:buNone/>
              <a:defRPr/>
            </a:pPr>
            <a:r>
              <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计算</a:t>
            </a:r>
            <a:r>
              <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Q</a:t>
            </a:r>
            <a:r>
              <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中第</a:t>
            </a:r>
            <a:r>
              <a:rPr kumimoji="0" lang="en-US" altLang="zh-CN" sz="2400" b="1" i="0" u="none" strike="noStrike" kern="100" cap="none" spc="0" normalizeH="0" baseline="0" noProof="0" dirty="0" err="1">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arow</a:t>
            </a:r>
            <a:r>
              <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行的积并存入</a:t>
            </a:r>
            <a:r>
              <a:rPr kumimoji="0" lang="en-US" altLang="zh-CN" sz="2400" b="1" i="0" u="none" strike="noStrike" kern="100" cap="none" spc="0" normalizeH="0" baseline="0" noProof="0" dirty="0" err="1">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ctemp</a:t>
            </a:r>
            <a:r>
              <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中；</a:t>
            </a:r>
            <a:endPar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1167130" algn="l" defTabSz="914400" rtl="0" eaLnBrk="0" fontAlgn="base" latinLnBrk="0" hangingPunct="0">
              <a:lnSpc>
                <a:spcPct val="100000"/>
              </a:lnSpc>
              <a:spcBef>
                <a:spcPts val="1000"/>
              </a:spcBef>
              <a:spcAft>
                <a:spcPct val="0"/>
              </a:spcAft>
              <a:buClrTx/>
              <a:buSzTx/>
              <a:buFontTx/>
              <a:buNone/>
              <a:defRPr/>
            </a:pPr>
            <a:r>
              <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   将</a:t>
            </a:r>
            <a:r>
              <a:rPr kumimoji="0" lang="en-US" altLang="zh-CN" sz="2400" b="1" i="0" u="none" strike="noStrike" kern="100" cap="none" spc="0" normalizeH="0" baseline="0" noProof="0" dirty="0" err="1">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ctemp</a:t>
            </a:r>
            <a:r>
              <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中非</a:t>
            </a:r>
            <a:r>
              <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0</a:t>
            </a:r>
            <a:r>
              <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元压缩存储到</a:t>
            </a:r>
            <a:r>
              <a:rPr kumimoji="0" lang="en-US" altLang="zh-CN" sz="2400" b="1" i="0" u="none" strike="noStrike" kern="100" cap="none" spc="0" normalizeH="0" baseline="0" noProof="0" dirty="0" err="1">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Q.data</a:t>
            </a:r>
            <a:r>
              <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a:t>
            </a:r>
            <a:endPar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897255" algn="l" defTabSz="914400" rtl="0" eaLnBrk="0" fontAlgn="base" latinLnBrk="0" hangingPunct="0">
              <a:lnSpc>
                <a:spcPct val="100000"/>
              </a:lnSpc>
              <a:spcBef>
                <a:spcPts val="1000"/>
              </a:spcBef>
              <a:spcAft>
                <a:spcPct val="0"/>
              </a:spcAft>
              <a:buClrTx/>
              <a:buSzTx/>
              <a:buFontTx/>
              <a:buNone/>
              <a:defRPr/>
            </a:pPr>
            <a:r>
              <a:rPr kumimoji="0" lang="zh-CN" altLang="en-US"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}//for</a:t>
            </a:r>
            <a:endPar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897255" algn="l" defTabSz="914400" rtl="0" eaLnBrk="0" fontAlgn="base" latinLnBrk="0" hangingPunct="0">
              <a:lnSpc>
                <a:spcPct val="100000"/>
              </a:lnSpc>
              <a:spcBef>
                <a:spcPts val="1000"/>
              </a:spcBef>
              <a:spcAft>
                <a:spcPct val="0"/>
              </a:spcAft>
              <a:buClrTx/>
              <a:buSzTx/>
              <a:buFontTx/>
              <a:buNone/>
              <a:defRPr/>
            </a:pPr>
            <a:r>
              <a:rPr kumimoji="0" lang="en-US" altLang="zh-CN" sz="2400" b="1" i="0" u="none" strike="noStrike" kern="1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Times New Roman" panose="02020603050405020304" pitchFamily="18" charset="0"/>
              </a:rPr>
              <a:t>}//if</a:t>
            </a:r>
            <a:endParaRPr kumimoji="0" lang="zh-CN" altLang="en-US" sz="2400" b="1" i="0" u="none" strike="noStrike" kern="1200" cap="none" spc="0" normalizeH="0" baseline="0" noProof="0" dirty="0">
              <a:ln>
                <a:noFill/>
              </a:ln>
              <a:solidFill>
                <a:srgbClr val="0A0A0E"/>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a:graphicFrameLocks noGrp="1"/>
          </p:cNvGraphicFramePr>
          <p:nvPr/>
        </p:nvGraphicFramePr>
        <p:xfrm>
          <a:off x="827088" y="1557338"/>
          <a:ext cx="2016125" cy="2595565"/>
        </p:xfrm>
        <a:graphic>
          <a:graphicData uri="http://schemas.openxmlformats.org/drawingml/2006/table">
            <a:tbl>
              <a:tblPr firstRow="1" bandRow="1">
                <a:tableStyleId>{5C22544A-7EE6-4342-B048-85BDC9FD1C3A}</a:tableStyleId>
              </a:tblPr>
              <a:tblGrid>
                <a:gridCol w="504031"/>
                <a:gridCol w="504031"/>
                <a:gridCol w="504031"/>
                <a:gridCol w="504031"/>
              </a:tblGrid>
              <a:tr h="370795">
                <a:tc>
                  <a:txBody>
                    <a:bodyPr/>
                    <a:lstStyle/>
                    <a:p>
                      <a:pPr algn="ctr"/>
                      <a:endParaRPr lang="zh-CN" altLang="en-US" sz="1800" dirty="0">
                        <a:solidFill>
                          <a:srgbClr val="0A0A0E"/>
                        </a:solidFill>
                      </a:endParaRPr>
                    </a:p>
                  </a:txBody>
                  <a:tcPr marL="91436" marR="91436" marT="45714" marB="45714"/>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9</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 </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12</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r>
            </a:tbl>
          </a:graphicData>
        </a:graphic>
      </p:graphicFrame>
      <p:graphicFrame>
        <p:nvGraphicFramePr>
          <p:cNvPr id="4" name="表格 3"/>
          <p:cNvGraphicFramePr>
            <a:graphicFrameLocks noGrp="1"/>
          </p:cNvGraphicFramePr>
          <p:nvPr/>
        </p:nvGraphicFramePr>
        <p:xfrm>
          <a:off x="819150" y="4437063"/>
          <a:ext cx="2024064" cy="741363"/>
        </p:xfrm>
        <a:graphic>
          <a:graphicData uri="http://schemas.openxmlformats.org/drawingml/2006/table">
            <a:tbl>
              <a:tblPr firstRow="1" bandRow="1">
                <a:tableStyleId>{21E4AEA4-8DFA-4A89-87EB-49C32662AFE0}</a:tableStyleId>
              </a:tblPr>
              <a:tblGrid>
                <a:gridCol w="337344"/>
                <a:gridCol w="337344"/>
                <a:gridCol w="337344"/>
                <a:gridCol w="337344"/>
                <a:gridCol w="337344"/>
                <a:gridCol w="337344"/>
              </a:tblGrid>
              <a:tr h="370681">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380" marR="91380" marT="45700" marB="45700"/>
                </a:tc>
              </a:tr>
              <a:tr h="370681">
                <a:tc>
                  <a:txBody>
                    <a:bodyPr/>
                    <a:lstStyle/>
                    <a:p>
                      <a:pPr algn="ctr"/>
                      <a:r>
                        <a:rPr lang="en-US" altLang="zh-CN" sz="1800" dirty="0" smtClean="0">
                          <a:solidFill>
                            <a:srgbClr val="0A0A0E"/>
                          </a:solidFill>
                        </a:rPr>
                        <a:t>1</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380" marR="91380" marT="45700" marB="45700"/>
                </a:tc>
              </a:tr>
            </a:tbl>
          </a:graphicData>
        </a:graphic>
      </p:graphicFrame>
      <p:sp>
        <p:nvSpPr>
          <p:cNvPr id="88131" name="文本框 4"/>
          <p:cNvSpPr txBox="1"/>
          <p:nvPr/>
        </p:nvSpPr>
        <p:spPr>
          <a:xfrm>
            <a:off x="107950" y="1158875"/>
            <a:ext cx="15494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M:    (6, 3, 6)</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88132" name="文本框 5"/>
          <p:cNvSpPr txBox="1"/>
          <p:nvPr/>
        </p:nvSpPr>
        <p:spPr>
          <a:xfrm>
            <a:off x="158750" y="1557338"/>
            <a:ext cx="6746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88133" name="文本框 6"/>
          <p:cNvSpPr txBox="1"/>
          <p:nvPr/>
        </p:nvSpPr>
        <p:spPr>
          <a:xfrm>
            <a:off x="141288" y="4421188"/>
            <a:ext cx="6762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3851275" y="1557338"/>
          <a:ext cx="1944688" cy="2595565"/>
        </p:xfrm>
        <a:graphic>
          <a:graphicData uri="http://schemas.openxmlformats.org/drawingml/2006/table">
            <a:tbl>
              <a:tblPr firstRow="1" bandRow="1">
                <a:tableStyleId>{5C22544A-7EE6-4342-B048-85BDC9FD1C3A}</a:tableStyleId>
              </a:tblPr>
              <a:tblGrid>
                <a:gridCol w="486172"/>
                <a:gridCol w="486172"/>
                <a:gridCol w="486172"/>
                <a:gridCol w="486172"/>
              </a:tblGrid>
              <a:tr h="370795">
                <a:tc>
                  <a:txBody>
                    <a:bodyPr/>
                    <a:lstStyle/>
                    <a:p>
                      <a:pPr algn="ctr"/>
                      <a:endParaRPr lang="zh-CN" altLang="en-US" sz="1800" dirty="0">
                        <a:solidFill>
                          <a:srgbClr val="0A0A0E"/>
                        </a:solidFill>
                      </a:endParaRPr>
                    </a:p>
                  </a:txBody>
                  <a:tcPr marL="91462" marR="91462" marT="45714" marB="45714"/>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 </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r>
            </a:tbl>
          </a:graphicData>
        </a:graphic>
      </p:graphicFrame>
      <p:graphicFrame>
        <p:nvGraphicFramePr>
          <p:cNvPr id="9" name="表格 8"/>
          <p:cNvGraphicFramePr>
            <a:graphicFrameLocks noGrp="1"/>
          </p:cNvGraphicFramePr>
          <p:nvPr/>
        </p:nvGraphicFramePr>
        <p:xfrm>
          <a:off x="3843338" y="4437063"/>
          <a:ext cx="1952628" cy="741363"/>
        </p:xfrm>
        <a:graphic>
          <a:graphicData uri="http://schemas.openxmlformats.org/drawingml/2006/table">
            <a:tbl>
              <a:tblPr firstRow="1" bandRow="1">
                <a:tableStyleId>{21E4AEA4-8DFA-4A89-87EB-49C32662AFE0}</a:tableStyleId>
              </a:tblPr>
              <a:tblGrid>
                <a:gridCol w="325438"/>
                <a:gridCol w="325438"/>
                <a:gridCol w="325438"/>
                <a:gridCol w="325438"/>
                <a:gridCol w="325438"/>
                <a:gridCol w="325438"/>
              </a:tblGrid>
              <a:tr h="370681">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404" marR="91404" marT="45700" marB="45700"/>
                </a:tc>
              </a:tr>
              <a:tr h="370681">
                <a:tc>
                  <a:txBody>
                    <a:bodyPr/>
                    <a:lstStyle/>
                    <a:p>
                      <a:pPr algn="ctr"/>
                      <a:r>
                        <a:rPr lang="en-US" altLang="zh-CN" sz="1800" dirty="0" smtClean="0">
                          <a:solidFill>
                            <a:srgbClr val="0A0A0E"/>
                          </a:solidFill>
                        </a:rPr>
                        <a:t>1</a:t>
                      </a:r>
                      <a:endParaRPr lang="zh-CN" altLang="en-US" sz="1800" dirty="0">
                        <a:solidFill>
                          <a:srgbClr val="0A0A0E"/>
                        </a:solidFill>
                      </a:endParaRPr>
                    </a:p>
                  </a:txBody>
                  <a:tcPr marL="91404" marR="91404"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04" marR="91404" marT="45700" marB="45700"/>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r>
            </a:tbl>
          </a:graphicData>
        </a:graphic>
      </p:graphicFrame>
      <p:sp>
        <p:nvSpPr>
          <p:cNvPr id="88199" name="文本框 9"/>
          <p:cNvSpPr txBox="1"/>
          <p:nvPr/>
        </p:nvSpPr>
        <p:spPr>
          <a:xfrm>
            <a:off x="3132138" y="1158875"/>
            <a:ext cx="1511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N:    (3, 4, 5)</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88200" name="文本框 10"/>
          <p:cNvSpPr txBox="1"/>
          <p:nvPr/>
        </p:nvSpPr>
        <p:spPr>
          <a:xfrm>
            <a:off x="3182938" y="1557338"/>
            <a:ext cx="67627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88201" name="文本框 11"/>
          <p:cNvSpPr txBox="1"/>
          <p:nvPr/>
        </p:nvSpPr>
        <p:spPr>
          <a:xfrm>
            <a:off x="3165475" y="4421188"/>
            <a:ext cx="6762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aphicFrame>
        <p:nvGraphicFramePr>
          <p:cNvPr id="18" name="表格 17"/>
          <p:cNvGraphicFramePr>
            <a:graphicFrameLocks noGrp="1"/>
          </p:cNvGraphicFramePr>
          <p:nvPr/>
        </p:nvGraphicFramePr>
        <p:xfrm>
          <a:off x="6848475" y="1557338"/>
          <a:ext cx="1944688" cy="2955925"/>
        </p:xfrm>
        <a:graphic>
          <a:graphicData uri="http://schemas.openxmlformats.org/drawingml/2006/table">
            <a:tbl>
              <a:tblPr firstRow="1" bandRow="1">
                <a:tableStyleId>{5C22544A-7EE6-4342-B048-85BDC9FD1C3A}</a:tableStyleId>
              </a:tblPr>
              <a:tblGrid>
                <a:gridCol w="486172"/>
                <a:gridCol w="486172"/>
                <a:gridCol w="486172"/>
                <a:gridCol w="486172"/>
              </a:tblGrid>
              <a:tr h="370742">
                <a:tc>
                  <a:txBody>
                    <a:bodyPr/>
                    <a:lstStyle/>
                    <a:p>
                      <a:pPr algn="ctr"/>
                      <a:endParaRPr lang="zh-CN" altLang="en-US" sz="1800" dirty="0">
                        <a:solidFill>
                          <a:srgbClr val="0A0A0E"/>
                        </a:solidFill>
                      </a:endParaRPr>
                    </a:p>
                  </a:txBody>
                  <a:tcPr marL="91462" marR="91462" marT="45708" marB="45708"/>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62" marR="91462" marT="45708" marB="45708"/>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62" marR="91462" marT="45708" marB="45708"/>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65736">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65736">
                <a:tc>
                  <a:txBody>
                    <a:bodyPr/>
                    <a:lstStyle/>
                    <a:p>
                      <a:pPr algn="ctr"/>
                      <a:r>
                        <a:rPr lang="en-US" altLang="zh-CN" sz="1800" dirty="0" smtClean="0">
                          <a:solidFill>
                            <a:schemeClr val="accent2">
                              <a:lumMod val="75000"/>
                            </a:schemeClr>
                          </a:solidFill>
                        </a:rPr>
                        <a:t>7</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bl>
          </a:graphicData>
        </a:graphic>
      </p:graphicFrame>
      <p:graphicFrame>
        <p:nvGraphicFramePr>
          <p:cNvPr id="19" name="表格 18"/>
          <p:cNvGraphicFramePr>
            <a:graphicFrameLocks noGrp="1"/>
          </p:cNvGraphicFramePr>
          <p:nvPr/>
        </p:nvGraphicFramePr>
        <p:xfrm>
          <a:off x="6840538" y="4775200"/>
          <a:ext cx="1952628" cy="741364"/>
        </p:xfrm>
        <a:graphic>
          <a:graphicData uri="http://schemas.openxmlformats.org/drawingml/2006/table">
            <a:tbl>
              <a:tblPr firstRow="1" bandRow="1">
                <a:tableStyleId>{21E4AEA4-8DFA-4A89-87EB-49C32662AFE0}</a:tableStyleId>
              </a:tblPr>
              <a:tblGrid>
                <a:gridCol w="325438"/>
                <a:gridCol w="325438"/>
                <a:gridCol w="325438"/>
                <a:gridCol w="325438"/>
                <a:gridCol w="325438"/>
                <a:gridCol w="325438"/>
              </a:tblGrid>
              <a:tr h="370682">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404" marR="91404" marT="45700" marB="45700"/>
                </a:tc>
              </a:tr>
              <a:tr h="370682">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r>
            </a:tbl>
          </a:graphicData>
        </a:graphic>
      </p:graphicFrame>
      <p:sp>
        <p:nvSpPr>
          <p:cNvPr id="20" name="文本框 19"/>
          <p:cNvSpPr txBox="1"/>
          <p:nvPr/>
        </p:nvSpPr>
        <p:spPr>
          <a:xfrm>
            <a:off x="6129338" y="1158875"/>
            <a:ext cx="1511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    (6, 4, 0)</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180138" y="1557338"/>
            <a:ext cx="67468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162675" y="4759325"/>
            <a:ext cx="6746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23" name="矩形 22"/>
          <p:cNvSpPr/>
          <p:nvPr/>
        </p:nvSpPr>
        <p:spPr>
          <a:xfrm>
            <a:off x="2927350" y="2527300"/>
            <a:ext cx="539750" cy="70802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4000" b="1" i="0" u="none" strike="noStrike" kern="100" cap="none" spc="0" normalizeH="0" baseline="0" noProof="0" dirty="0">
                <a:ln>
                  <a:noFill/>
                </a:ln>
                <a:solidFill>
                  <a:srgbClr val="C00000"/>
                </a:solidFill>
                <a:effectLst/>
                <a:uLnTx/>
                <a:uFillTx/>
                <a:latin typeface="等线" panose="02010600030101010101" pitchFamily="2" charset="-122"/>
                <a:ea typeface="等线" panose="02010600030101010101" pitchFamily="2" charset="-122"/>
                <a:cs typeface="Times New Roman" panose="02020603050405020304" pitchFamily="18" charset="0"/>
              </a:rPr>
              <a:t>×</a:t>
            </a:r>
            <a:endParaRPr kumimoji="0" lang="zh-CN" altLang="en-US" sz="40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p:txBody>
      </p:sp>
      <p:sp>
        <p:nvSpPr>
          <p:cNvPr id="24" name="矩形 23"/>
          <p:cNvSpPr/>
          <p:nvPr/>
        </p:nvSpPr>
        <p:spPr>
          <a:xfrm>
            <a:off x="6021388" y="2465388"/>
            <a:ext cx="612775" cy="8302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800" b="1" i="0" u="none" strike="noStrike" kern="100" cap="none" spc="0" normalizeH="0" baseline="0" noProof="0" dirty="0">
                <a:ln>
                  <a:noFill/>
                </a:ln>
                <a:solidFill>
                  <a:srgbClr val="C00000"/>
                </a:solidFill>
                <a:effectLst/>
                <a:uLnTx/>
                <a:uFillTx/>
                <a:latin typeface="等线" panose="02010600030101010101" pitchFamily="2" charset="-122"/>
                <a:ea typeface="等线" panose="02010600030101010101" pitchFamily="2" charset="-122"/>
                <a:cs typeface="Times New Roman" panose="02020603050405020304" pitchFamily="18" charset="0"/>
              </a:rPr>
              <a:t>=</a:t>
            </a:r>
            <a:endParaRPr kumimoji="0" lang="zh-CN" altLang="en-US" sz="4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p:txBody>
      </p:sp>
      <p:graphicFrame>
        <p:nvGraphicFramePr>
          <p:cNvPr id="26" name="表格 25"/>
          <p:cNvGraphicFramePr>
            <a:graphicFrameLocks noGrp="1"/>
          </p:cNvGraphicFramePr>
          <p:nvPr/>
        </p:nvGraphicFramePr>
        <p:xfrm>
          <a:off x="2411413" y="5543550"/>
          <a:ext cx="4933952" cy="742950"/>
        </p:xfrm>
        <a:graphic>
          <a:graphicData uri="http://schemas.openxmlformats.org/drawingml/2006/table">
            <a:tbl>
              <a:tblPr firstRow="1" bandRow="1">
                <a:tableStyleId>{91EBBBCC-DAD2-459C-BE2E-F6DE35CF9A28}</a:tableStyleId>
              </a:tblPr>
              <a:tblGrid>
                <a:gridCol w="1233488"/>
                <a:gridCol w="1233488"/>
                <a:gridCol w="1233488"/>
                <a:gridCol w="1233488"/>
              </a:tblGrid>
              <a:tr h="371475">
                <a:tc>
                  <a:txBody>
                    <a:bodyPr/>
                    <a:lstStyle/>
                    <a:p>
                      <a:pPr algn="ctr"/>
                      <a:r>
                        <a:rPr lang="en-US" altLang="zh-CN" sz="1800" b="0" dirty="0" smtClean="0">
                          <a:solidFill>
                            <a:schemeClr val="bg2">
                              <a:lumMod val="50000"/>
                            </a:schemeClr>
                          </a:solidFill>
                        </a:rPr>
                        <a:t>1</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2</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3</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4</a:t>
                      </a:r>
                      <a:endParaRPr lang="zh-CN" altLang="en-US" sz="1800" b="0" dirty="0">
                        <a:solidFill>
                          <a:schemeClr val="bg2">
                            <a:lumMod val="50000"/>
                          </a:schemeClr>
                        </a:solidFill>
                      </a:endParaRPr>
                    </a:p>
                  </a:txBody>
                  <a:tcPr marL="91451" marR="91451" marT="45798" marB="45798"/>
                </a:tc>
              </a:tr>
              <a:tr h="371475">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r>
            </a:tbl>
          </a:graphicData>
        </a:graphic>
      </p:graphicFrame>
      <p:sp>
        <p:nvSpPr>
          <p:cNvPr id="27" name="文本框 26"/>
          <p:cNvSpPr txBox="1"/>
          <p:nvPr/>
        </p:nvSpPr>
        <p:spPr>
          <a:xfrm>
            <a:off x="1558925" y="5508625"/>
            <a:ext cx="88106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ctemp</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54000" y="5543550"/>
            <a:ext cx="108902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C00000"/>
                </a:solidFill>
                <a:latin typeface="微软雅黑" panose="020B0503020204020204" pitchFamily="34" charset="-122"/>
                <a:ea typeface="微软雅黑" panose="020B0503020204020204" pitchFamily="34" charset="-122"/>
              </a:rPr>
              <a:t>arow=1:</a:t>
            </a:r>
            <a:endParaRPr lang="zh-CN" altLang="en-US" sz="1800" dirty="0">
              <a:solidFill>
                <a:srgbClr val="C00000"/>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832600" y="5116513"/>
            <a:ext cx="3190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1</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279400" y="1908175"/>
            <a:ext cx="547688" cy="368300"/>
            <a:chOff x="279418" y="1907540"/>
            <a:chExt cx="548166" cy="369332"/>
          </a:xfrm>
        </p:grpSpPr>
        <p:sp>
          <p:nvSpPr>
            <p:cNvPr id="88293" name="文本框 29"/>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p</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32" name="直接箭头连接符 31"/>
            <p:cNvCxnSpPr/>
            <p:nvPr/>
          </p:nvCxnSpPr>
          <p:spPr>
            <a:xfrm>
              <a:off x="511395" y="2100166"/>
              <a:ext cx="316189"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grpSp>
        <p:nvGrpSpPr>
          <p:cNvPr id="34" name="组合 33"/>
          <p:cNvGrpSpPr/>
          <p:nvPr/>
        </p:nvGrpSpPr>
        <p:grpSpPr>
          <a:xfrm>
            <a:off x="3292475" y="2679700"/>
            <a:ext cx="549275" cy="369888"/>
            <a:chOff x="279418" y="1907540"/>
            <a:chExt cx="548166" cy="369332"/>
          </a:xfrm>
        </p:grpSpPr>
        <p:sp>
          <p:nvSpPr>
            <p:cNvPr id="88291" name="文本框 34"/>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36" name="直接箭头连接符 35"/>
            <p:cNvCxnSpPr/>
            <p:nvPr/>
          </p:nvCxnSpPr>
          <p:spPr>
            <a:xfrm>
              <a:off x="512310" y="2099339"/>
              <a:ext cx="315274"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3" grpId="1"/>
      <p:bldP spid="24" grpId="0"/>
      <p:bldP spid="27" grpId="0"/>
      <p:bldP spid="28" grpId="0"/>
      <p:bldP spid="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a:graphicFrameLocks noGrp="1"/>
          </p:cNvGraphicFramePr>
          <p:nvPr/>
        </p:nvGraphicFramePr>
        <p:xfrm>
          <a:off x="827088" y="1557338"/>
          <a:ext cx="2016125" cy="2595565"/>
        </p:xfrm>
        <a:graphic>
          <a:graphicData uri="http://schemas.openxmlformats.org/drawingml/2006/table">
            <a:tbl>
              <a:tblPr firstRow="1" bandRow="1">
                <a:tableStyleId>{5C22544A-7EE6-4342-B048-85BDC9FD1C3A}</a:tableStyleId>
              </a:tblPr>
              <a:tblGrid>
                <a:gridCol w="504031"/>
                <a:gridCol w="504031"/>
                <a:gridCol w="504031"/>
                <a:gridCol w="504031"/>
              </a:tblGrid>
              <a:tr h="370795">
                <a:tc>
                  <a:txBody>
                    <a:bodyPr/>
                    <a:lstStyle/>
                    <a:p>
                      <a:pPr algn="ctr"/>
                      <a:endParaRPr lang="zh-CN" altLang="en-US" sz="1800" dirty="0">
                        <a:solidFill>
                          <a:srgbClr val="0A0A0E"/>
                        </a:solidFill>
                      </a:endParaRPr>
                    </a:p>
                  </a:txBody>
                  <a:tcPr marL="91436" marR="91436" marT="45714" marB="45714"/>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9</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 </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12</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r>
            </a:tbl>
          </a:graphicData>
        </a:graphic>
      </p:graphicFrame>
      <p:graphicFrame>
        <p:nvGraphicFramePr>
          <p:cNvPr id="4" name="表格 3"/>
          <p:cNvGraphicFramePr>
            <a:graphicFrameLocks noGrp="1"/>
          </p:cNvGraphicFramePr>
          <p:nvPr/>
        </p:nvGraphicFramePr>
        <p:xfrm>
          <a:off x="819150" y="4437063"/>
          <a:ext cx="2024064" cy="741363"/>
        </p:xfrm>
        <a:graphic>
          <a:graphicData uri="http://schemas.openxmlformats.org/drawingml/2006/table">
            <a:tbl>
              <a:tblPr firstRow="1" bandRow="1">
                <a:tableStyleId>{21E4AEA4-8DFA-4A89-87EB-49C32662AFE0}</a:tableStyleId>
              </a:tblPr>
              <a:tblGrid>
                <a:gridCol w="337344"/>
                <a:gridCol w="337344"/>
                <a:gridCol w="337344"/>
                <a:gridCol w="337344"/>
                <a:gridCol w="337344"/>
                <a:gridCol w="337344"/>
              </a:tblGrid>
              <a:tr h="370681">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380" marR="91380" marT="45700" marB="45700"/>
                </a:tc>
              </a:tr>
              <a:tr h="370681">
                <a:tc>
                  <a:txBody>
                    <a:bodyPr/>
                    <a:lstStyle/>
                    <a:p>
                      <a:pPr algn="ctr"/>
                      <a:r>
                        <a:rPr lang="en-US" altLang="zh-CN" sz="1800" dirty="0" smtClean="0">
                          <a:solidFill>
                            <a:srgbClr val="0A0A0E"/>
                          </a:solidFill>
                        </a:rPr>
                        <a:t>1</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380" marR="91380" marT="45700" marB="45700"/>
                </a:tc>
              </a:tr>
            </a:tbl>
          </a:graphicData>
        </a:graphic>
      </p:graphicFrame>
      <p:sp>
        <p:nvSpPr>
          <p:cNvPr id="89155" name="文本框 4"/>
          <p:cNvSpPr txBox="1"/>
          <p:nvPr/>
        </p:nvSpPr>
        <p:spPr>
          <a:xfrm>
            <a:off x="107950" y="1158875"/>
            <a:ext cx="15494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M:    (6, 3, 6)</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89156" name="文本框 5"/>
          <p:cNvSpPr txBox="1"/>
          <p:nvPr/>
        </p:nvSpPr>
        <p:spPr>
          <a:xfrm>
            <a:off x="158750" y="1557338"/>
            <a:ext cx="6746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89157" name="文本框 6"/>
          <p:cNvSpPr txBox="1"/>
          <p:nvPr/>
        </p:nvSpPr>
        <p:spPr>
          <a:xfrm>
            <a:off x="141288" y="4421188"/>
            <a:ext cx="6762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3851275" y="1557338"/>
          <a:ext cx="1944688" cy="2595565"/>
        </p:xfrm>
        <a:graphic>
          <a:graphicData uri="http://schemas.openxmlformats.org/drawingml/2006/table">
            <a:tbl>
              <a:tblPr firstRow="1" bandRow="1">
                <a:tableStyleId>{5C22544A-7EE6-4342-B048-85BDC9FD1C3A}</a:tableStyleId>
              </a:tblPr>
              <a:tblGrid>
                <a:gridCol w="486172"/>
                <a:gridCol w="486172"/>
                <a:gridCol w="486172"/>
                <a:gridCol w="486172"/>
              </a:tblGrid>
              <a:tr h="370795">
                <a:tc>
                  <a:txBody>
                    <a:bodyPr/>
                    <a:lstStyle/>
                    <a:p>
                      <a:pPr algn="ctr"/>
                      <a:endParaRPr lang="zh-CN" altLang="en-US" sz="1800" dirty="0">
                        <a:solidFill>
                          <a:srgbClr val="0A0A0E"/>
                        </a:solidFill>
                      </a:endParaRPr>
                    </a:p>
                  </a:txBody>
                  <a:tcPr marL="91462" marR="91462" marT="45714" marB="45714"/>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 </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r>
            </a:tbl>
          </a:graphicData>
        </a:graphic>
      </p:graphicFrame>
      <p:graphicFrame>
        <p:nvGraphicFramePr>
          <p:cNvPr id="9" name="表格 8"/>
          <p:cNvGraphicFramePr>
            <a:graphicFrameLocks noGrp="1"/>
          </p:cNvGraphicFramePr>
          <p:nvPr/>
        </p:nvGraphicFramePr>
        <p:xfrm>
          <a:off x="3843338" y="4437063"/>
          <a:ext cx="1952628" cy="741363"/>
        </p:xfrm>
        <a:graphic>
          <a:graphicData uri="http://schemas.openxmlformats.org/drawingml/2006/table">
            <a:tbl>
              <a:tblPr firstRow="1" bandRow="1">
                <a:tableStyleId>{21E4AEA4-8DFA-4A89-87EB-49C32662AFE0}</a:tableStyleId>
              </a:tblPr>
              <a:tblGrid>
                <a:gridCol w="325438"/>
                <a:gridCol w="325438"/>
                <a:gridCol w="325438"/>
                <a:gridCol w="325438"/>
                <a:gridCol w="325438"/>
                <a:gridCol w="325438"/>
              </a:tblGrid>
              <a:tr h="370681">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404" marR="91404" marT="45700" marB="45700"/>
                </a:tc>
              </a:tr>
              <a:tr h="370681">
                <a:tc>
                  <a:txBody>
                    <a:bodyPr/>
                    <a:lstStyle/>
                    <a:p>
                      <a:pPr algn="ctr"/>
                      <a:r>
                        <a:rPr lang="en-US" altLang="zh-CN" sz="1800" dirty="0" smtClean="0">
                          <a:solidFill>
                            <a:srgbClr val="0A0A0E"/>
                          </a:solidFill>
                        </a:rPr>
                        <a:t>1</a:t>
                      </a:r>
                      <a:endParaRPr lang="zh-CN" altLang="en-US" sz="1800" dirty="0">
                        <a:solidFill>
                          <a:srgbClr val="0A0A0E"/>
                        </a:solidFill>
                      </a:endParaRPr>
                    </a:p>
                  </a:txBody>
                  <a:tcPr marL="91404" marR="91404"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04" marR="91404" marT="45700" marB="45700"/>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r>
            </a:tbl>
          </a:graphicData>
        </a:graphic>
      </p:graphicFrame>
      <p:sp>
        <p:nvSpPr>
          <p:cNvPr id="89223" name="文本框 9"/>
          <p:cNvSpPr txBox="1"/>
          <p:nvPr/>
        </p:nvSpPr>
        <p:spPr>
          <a:xfrm>
            <a:off x="3132138" y="1158875"/>
            <a:ext cx="1511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N:    (3, 4, 5)</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89224" name="文本框 10"/>
          <p:cNvSpPr txBox="1"/>
          <p:nvPr/>
        </p:nvSpPr>
        <p:spPr>
          <a:xfrm>
            <a:off x="3182938" y="1557338"/>
            <a:ext cx="67627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89225" name="文本框 11"/>
          <p:cNvSpPr txBox="1"/>
          <p:nvPr/>
        </p:nvSpPr>
        <p:spPr>
          <a:xfrm>
            <a:off x="3165475" y="4421188"/>
            <a:ext cx="6762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aphicFrame>
        <p:nvGraphicFramePr>
          <p:cNvPr id="18" name="表格 17"/>
          <p:cNvGraphicFramePr>
            <a:graphicFrameLocks noGrp="1"/>
          </p:cNvGraphicFramePr>
          <p:nvPr/>
        </p:nvGraphicFramePr>
        <p:xfrm>
          <a:off x="6848475" y="1557338"/>
          <a:ext cx="1944688" cy="2955925"/>
        </p:xfrm>
        <a:graphic>
          <a:graphicData uri="http://schemas.openxmlformats.org/drawingml/2006/table">
            <a:tbl>
              <a:tblPr firstRow="1" bandRow="1">
                <a:tableStyleId>{5C22544A-7EE6-4342-B048-85BDC9FD1C3A}</a:tableStyleId>
              </a:tblPr>
              <a:tblGrid>
                <a:gridCol w="486172"/>
                <a:gridCol w="486172"/>
                <a:gridCol w="486172"/>
                <a:gridCol w="486172"/>
              </a:tblGrid>
              <a:tr h="370742">
                <a:tc>
                  <a:txBody>
                    <a:bodyPr/>
                    <a:lstStyle/>
                    <a:p>
                      <a:pPr algn="ctr"/>
                      <a:endParaRPr lang="zh-CN" altLang="en-US" sz="1800" dirty="0">
                        <a:solidFill>
                          <a:srgbClr val="0A0A0E"/>
                        </a:solidFill>
                      </a:endParaRPr>
                    </a:p>
                  </a:txBody>
                  <a:tcPr marL="91462" marR="91462" marT="45708" marB="45708"/>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62" marR="91462" marT="45708" marB="45708"/>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62" marR="91462" marT="45708" marB="45708"/>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65736">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65736">
                <a:tc>
                  <a:txBody>
                    <a:bodyPr/>
                    <a:lstStyle/>
                    <a:p>
                      <a:pPr algn="ctr"/>
                      <a:r>
                        <a:rPr lang="en-US" altLang="zh-CN" sz="1800" dirty="0" smtClean="0">
                          <a:solidFill>
                            <a:schemeClr val="accent2">
                              <a:lumMod val="75000"/>
                            </a:schemeClr>
                          </a:solidFill>
                        </a:rPr>
                        <a:t>7</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bl>
          </a:graphicData>
        </a:graphic>
      </p:graphicFrame>
      <p:graphicFrame>
        <p:nvGraphicFramePr>
          <p:cNvPr id="19" name="表格 18"/>
          <p:cNvGraphicFramePr>
            <a:graphicFrameLocks noGrp="1"/>
          </p:cNvGraphicFramePr>
          <p:nvPr/>
        </p:nvGraphicFramePr>
        <p:xfrm>
          <a:off x="6840538" y="4775200"/>
          <a:ext cx="1952628" cy="741364"/>
        </p:xfrm>
        <a:graphic>
          <a:graphicData uri="http://schemas.openxmlformats.org/drawingml/2006/table">
            <a:tbl>
              <a:tblPr firstRow="1" bandRow="1">
                <a:tableStyleId>{21E4AEA4-8DFA-4A89-87EB-49C32662AFE0}</a:tableStyleId>
              </a:tblPr>
              <a:tblGrid>
                <a:gridCol w="325438"/>
                <a:gridCol w="325438"/>
                <a:gridCol w="325438"/>
                <a:gridCol w="325438"/>
                <a:gridCol w="325438"/>
                <a:gridCol w="325438"/>
              </a:tblGrid>
              <a:tr h="370682">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404" marR="91404" marT="45700" marB="45700"/>
                </a:tc>
              </a:tr>
              <a:tr h="370682">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r>
            </a:tbl>
          </a:graphicData>
        </a:graphic>
      </p:graphicFrame>
      <p:sp>
        <p:nvSpPr>
          <p:cNvPr id="89296" name="文本框 19"/>
          <p:cNvSpPr txBox="1"/>
          <p:nvPr/>
        </p:nvSpPr>
        <p:spPr>
          <a:xfrm>
            <a:off x="6129338" y="1158875"/>
            <a:ext cx="1511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    (6, 4, 0)</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89297" name="文本框 20"/>
          <p:cNvSpPr txBox="1"/>
          <p:nvPr/>
        </p:nvSpPr>
        <p:spPr>
          <a:xfrm>
            <a:off x="6180138" y="1557338"/>
            <a:ext cx="67468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89298" name="文本框 21"/>
          <p:cNvSpPr txBox="1"/>
          <p:nvPr/>
        </p:nvSpPr>
        <p:spPr>
          <a:xfrm>
            <a:off x="6162675" y="4759325"/>
            <a:ext cx="6746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24" name="矩形 23"/>
          <p:cNvSpPr/>
          <p:nvPr/>
        </p:nvSpPr>
        <p:spPr>
          <a:xfrm>
            <a:off x="6021388" y="2465388"/>
            <a:ext cx="612775" cy="8302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800" b="1" i="0" u="none" strike="noStrike" kern="100" cap="none" spc="0" normalizeH="0" baseline="0" noProof="0" dirty="0">
                <a:ln>
                  <a:noFill/>
                </a:ln>
                <a:solidFill>
                  <a:srgbClr val="C00000"/>
                </a:solidFill>
                <a:effectLst/>
                <a:uLnTx/>
                <a:uFillTx/>
                <a:latin typeface="等线" panose="02010600030101010101" pitchFamily="2" charset="-122"/>
                <a:ea typeface="等线" panose="02010600030101010101" pitchFamily="2" charset="-122"/>
                <a:cs typeface="Times New Roman" panose="02020603050405020304" pitchFamily="18" charset="0"/>
              </a:rPr>
              <a:t>=</a:t>
            </a:r>
            <a:endParaRPr kumimoji="0" lang="zh-CN" altLang="en-US" sz="4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p:txBody>
      </p:sp>
      <p:graphicFrame>
        <p:nvGraphicFramePr>
          <p:cNvPr id="26" name="表格 25"/>
          <p:cNvGraphicFramePr>
            <a:graphicFrameLocks noGrp="1"/>
          </p:cNvGraphicFramePr>
          <p:nvPr/>
        </p:nvGraphicFramePr>
        <p:xfrm>
          <a:off x="2411413" y="5543550"/>
          <a:ext cx="4933952" cy="742950"/>
        </p:xfrm>
        <a:graphic>
          <a:graphicData uri="http://schemas.openxmlformats.org/drawingml/2006/table">
            <a:tbl>
              <a:tblPr firstRow="1" bandRow="1">
                <a:tableStyleId>{91EBBBCC-DAD2-459C-BE2E-F6DE35CF9A28}</a:tableStyleId>
              </a:tblPr>
              <a:tblGrid>
                <a:gridCol w="1233488"/>
                <a:gridCol w="1233488"/>
                <a:gridCol w="1233488"/>
                <a:gridCol w="1233488"/>
              </a:tblGrid>
              <a:tr h="371475">
                <a:tc>
                  <a:txBody>
                    <a:bodyPr/>
                    <a:lstStyle/>
                    <a:p>
                      <a:pPr algn="ctr"/>
                      <a:r>
                        <a:rPr lang="en-US" altLang="zh-CN" sz="1800" b="0" dirty="0" smtClean="0">
                          <a:solidFill>
                            <a:schemeClr val="bg2">
                              <a:lumMod val="50000"/>
                            </a:schemeClr>
                          </a:solidFill>
                        </a:rPr>
                        <a:t>1</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2</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3</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4</a:t>
                      </a:r>
                      <a:endParaRPr lang="zh-CN" altLang="en-US" sz="1800" b="0" dirty="0">
                        <a:solidFill>
                          <a:schemeClr val="bg2">
                            <a:lumMod val="50000"/>
                          </a:schemeClr>
                        </a:solidFill>
                      </a:endParaRPr>
                    </a:p>
                  </a:txBody>
                  <a:tcPr marL="91451" marR="91451" marT="45798" marB="45798"/>
                </a:tc>
              </a:tr>
              <a:tr h="371475">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2</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r>
            </a:tbl>
          </a:graphicData>
        </a:graphic>
      </p:graphicFrame>
      <p:sp>
        <p:nvSpPr>
          <p:cNvPr id="89309" name="文本框 26"/>
          <p:cNvSpPr txBox="1"/>
          <p:nvPr/>
        </p:nvSpPr>
        <p:spPr>
          <a:xfrm>
            <a:off x="1558925" y="5508625"/>
            <a:ext cx="88106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ctemp</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89310" name="文本框 27"/>
          <p:cNvSpPr txBox="1"/>
          <p:nvPr/>
        </p:nvSpPr>
        <p:spPr>
          <a:xfrm>
            <a:off x="254000" y="5543550"/>
            <a:ext cx="108902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C00000"/>
                </a:solidFill>
                <a:latin typeface="微软雅黑" panose="020B0503020204020204" pitchFamily="34" charset="-122"/>
                <a:ea typeface="微软雅黑" panose="020B0503020204020204" pitchFamily="34" charset="-122"/>
              </a:rPr>
              <a:t>arow=1:</a:t>
            </a:r>
            <a:endParaRPr lang="zh-CN" altLang="en-US" sz="1800" dirty="0">
              <a:solidFill>
                <a:srgbClr val="C00000"/>
              </a:solidFill>
              <a:latin typeface="微软雅黑" panose="020B0503020204020204" pitchFamily="34" charset="-122"/>
              <a:ea typeface="微软雅黑" panose="020B0503020204020204" pitchFamily="34" charset="-122"/>
            </a:endParaRPr>
          </a:p>
        </p:txBody>
      </p:sp>
      <p:sp>
        <p:nvSpPr>
          <p:cNvPr id="89311" name="文本框 28"/>
          <p:cNvSpPr txBox="1"/>
          <p:nvPr/>
        </p:nvSpPr>
        <p:spPr>
          <a:xfrm>
            <a:off x="6832600" y="5116513"/>
            <a:ext cx="3190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1</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279400" y="1908175"/>
            <a:ext cx="547688" cy="368300"/>
            <a:chOff x="279418" y="1907540"/>
            <a:chExt cx="548166" cy="369332"/>
          </a:xfrm>
        </p:grpSpPr>
        <p:sp>
          <p:nvSpPr>
            <p:cNvPr id="89332" name="文本框 29"/>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p</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32" name="直接箭头连接符 31"/>
            <p:cNvCxnSpPr/>
            <p:nvPr/>
          </p:nvCxnSpPr>
          <p:spPr>
            <a:xfrm>
              <a:off x="511395" y="2100166"/>
              <a:ext cx="316189"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grpSp>
        <p:nvGrpSpPr>
          <p:cNvPr id="34" name="组合 33"/>
          <p:cNvGrpSpPr/>
          <p:nvPr/>
        </p:nvGrpSpPr>
        <p:grpSpPr>
          <a:xfrm>
            <a:off x="3292475" y="2679700"/>
            <a:ext cx="549275" cy="369888"/>
            <a:chOff x="279418" y="1907540"/>
            <a:chExt cx="548166" cy="369332"/>
          </a:xfrm>
        </p:grpSpPr>
        <p:sp>
          <p:nvSpPr>
            <p:cNvPr id="89330" name="文本框 34"/>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36" name="直接箭头连接符 35"/>
            <p:cNvCxnSpPr/>
            <p:nvPr/>
          </p:nvCxnSpPr>
          <p:spPr>
            <a:xfrm>
              <a:off x="512310" y="2099339"/>
              <a:ext cx="315274"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grpSp>
        <p:nvGrpSpPr>
          <p:cNvPr id="31" name="组合 30"/>
          <p:cNvGrpSpPr/>
          <p:nvPr/>
        </p:nvGrpSpPr>
        <p:grpSpPr>
          <a:xfrm>
            <a:off x="265113" y="2293938"/>
            <a:ext cx="549275" cy="369887"/>
            <a:chOff x="279418" y="1907540"/>
            <a:chExt cx="548166" cy="369332"/>
          </a:xfrm>
        </p:grpSpPr>
        <p:sp>
          <p:nvSpPr>
            <p:cNvPr id="89328" name="文本框 36"/>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p</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38" name="直接箭头连接符 37"/>
            <p:cNvCxnSpPr/>
            <p:nvPr/>
          </p:nvCxnSpPr>
          <p:spPr>
            <a:xfrm>
              <a:off x="512309" y="2099339"/>
              <a:ext cx="315275"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grpSp>
        <p:nvGrpSpPr>
          <p:cNvPr id="39" name="组合 38"/>
          <p:cNvGrpSpPr/>
          <p:nvPr/>
        </p:nvGrpSpPr>
        <p:grpSpPr>
          <a:xfrm>
            <a:off x="3282950" y="3059113"/>
            <a:ext cx="547688" cy="369887"/>
            <a:chOff x="279418" y="1907540"/>
            <a:chExt cx="548166" cy="369332"/>
          </a:xfrm>
        </p:grpSpPr>
        <p:sp>
          <p:nvSpPr>
            <p:cNvPr id="89326" name="文本框 39"/>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41" name="直接箭头连接符 40"/>
            <p:cNvCxnSpPr/>
            <p:nvPr/>
          </p:nvCxnSpPr>
          <p:spPr>
            <a:xfrm>
              <a:off x="511395" y="2099339"/>
              <a:ext cx="316189"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sp>
        <p:nvSpPr>
          <p:cNvPr id="46" name="文本框 45"/>
          <p:cNvSpPr txBox="1"/>
          <p:nvPr/>
        </p:nvSpPr>
        <p:spPr>
          <a:xfrm>
            <a:off x="4087813" y="5911850"/>
            <a:ext cx="454025" cy="369888"/>
          </a:xfrm>
          <a:prstGeom prst="rect">
            <a:avLst/>
          </a:prstGeom>
          <a:solidFill>
            <a:srgbClr val="CCFFFF"/>
          </a:solid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54</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838450" y="5911850"/>
            <a:ext cx="454025" cy="369888"/>
          </a:xfrm>
          <a:prstGeom prst="rect">
            <a:avLst/>
          </a:prstGeom>
          <a:solidFill>
            <a:srgbClr val="CCFFFF"/>
          </a:solid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20</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282950" y="3432175"/>
            <a:ext cx="547688" cy="368300"/>
            <a:chOff x="279418" y="1907540"/>
            <a:chExt cx="548166" cy="369332"/>
          </a:xfrm>
        </p:grpSpPr>
        <p:sp>
          <p:nvSpPr>
            <p:cNvPr id="89324" name="文本框 43"/>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45" name="直接箭头连接符 44"/>
            <p:cNvCxnSpPr/>
            <p:nvPr/>
          </p:nvCxnSpPr>
          <p:spPr>
            <a:xfrm>
              <a:off x="511395" y="2100166"/>
              <a:ext cx="316189"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sp>
        <p:nvSpPr>
          <p:cNvPr id="47" name="文本框 46"/>
          <p:cNvSpPr txBox="1"/>
          <p:nvPr/>
        </p:nvSpPr>
        <p:spPr>
          <a:xfrm>
            <a:off x="7345363" y="1925638"/>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1     1     20</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48" name="文本框 47"/>
          <p:cNvSpPr txBox="1"/>
          <p:nvPr/>
        </p:nvSpPr>
        <p:spPr>
          <a:xfrm>
            <a:off x="7291388" y="1157288"/>
            <a:ext cx="160337" cy="369887"/>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1</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13" name="下弧形箭头 12"/>
          <p:cNvSpPr/>
          <p:nvPr/>
        </p:nvSpPr>
        <p:spPr>
          <a:xfrm rot="17175232">
            <a:off x="6748463" y="4160838"/>
            <a:ext cx="2986088" cy="145573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9" name="文本框 48"/>
          <p:cNvSpPr txBox="1"/>
          <p:nvPr/>
        </p:nvSpPr>
        <p:spPr>
          <a:xfrm>
            <a:off x="7304088" y="1173163"/>
            <a:ext cx="161925" cy="369887"/>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2</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7345363" y="2281238"/>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1     2     54</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2" grpId="0" animBg="1"/>
      <p:bldP spid="47" grpId="0"/>
      <p:bldP spid="48" grpId="0" animBg="1"/>
      <p:bldP spid="13" grpId="0" animBg="1"/>
      <p:bldP spid="49" grpId="0" animBg="1"/>
      <p:bldP spid="5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a:graphicFrameLocks noGrp="1"/>
          </p:cNvGraphicFramePr>
          <p:nvPr/>
        </p:nvGraphicFramePr>
        <p:xfrm>
          <a:off x="827088" y="1557338"/>
          <a:ext cx="2016125" cy="2595565"/>
        </p:xfrm>
        <a:graphic>
          <a:graphicData uri="http://schemas.openxmlformats.org/drawingml/2006/table">
            <a:tbl>
              <a:tblPr firstRow="1" bandRow="1">
                <a:tableStyleId>{5C22544A-7EE6-4342-B048-85BDC9FD1C3A}</a:tableStyleId>
              </a:tblPr>
              <a:tblGrid>
                <a:gridCol w="504031"/>
                <a:gridCol w="504031"/>
                <a:gridCol w="504031"/>
                <a:gridCol w="504031"/>
              </a:tblGrid>
              <a:tr h="370795">
                <a:tc>
                  <a:txBody>
                    <a:bodyPr/>
                    <a:lstStyle/>
                    <a:p>
                      <a:pPr algn="ctr"/>
                      <a:endParaRPr lang="zh-CN" altLang="en-US" sz="1800" dirty="0">
                        <a:solidFill>
                          <a:srgbClr val="0A0A0E"/>
                        </a:solidFill>
                      </a:endParaRPr>
                    </a:p>
                  </a:txBody>
                  <a:tcPr marL="91436" marR="91436" marT="45714" marB="45714"/>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9</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 </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12</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r>
            </a:tbl>
          </a:graphicData>
        </a:graphic>
      </p:graphicFrame>
      <p:graphicFrame>
        <p:nvGraphicFramePr>
          <p:cNvPr id="4" name="表格 3"/>
          <p:cNvGraphicFramePr>
            <a:graphicFrameLocks noGrp="1"/>
          </p:cNvGraphicFramePr>
          <p:nvPr/>
        </p:nvGraphicFramePr>
        <p:xfrm>
          <a:off x="819150" y="4437063"/>
          <a:ext cx="2024064" cy="741363"/>
        </p:xfrm>
        <a:graphic>
          <a:graphicData uri="http://schemas.openxmlformats.org/drawingml/2006/table">
            <a:tbl>
              <a:tblPr firstRow="1" bandRow="1">
                <a:tableStyleId>{21E4AEA4-8DFA-4A89-87EB-49C32662AFE0}</a:tableStyleId>
              </a:tblPr>
              <a:tblGrid>
                <a:gridCol w="337344"/>
                <a:gridCol w="337344"/>
                <a:gridCol w="337344"/>
                <a:gridCol w="337344"/>
                <a:gridCol w="337344"/>
                <a:gridCol w="337344"/>
              </a:tblGrid>
              <a:tr h="370681">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380" marR="91380" marT="45700" marB="45700"/>
                </a:tc>
              </a:tr>
              <a:tr h="370681">
                <a:tc>
                  <a:txBody>
                    <a:bodyPr/>
                    <a:lstStyle/>
                    <a:p>
                      <a:pPr algn="ctr"/>
                      <a:r>
                        <a:rPr lang="en-US" altLang="zh-CN" sz="1800" dirty="0" smtClean="0">
                          <a:solidFill>
                            <a:srgbClr val="0A0A0E"/>
                          </a:solidFill>
                        </a:rPr>
                        <a:t>1</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380" marR="91380" marT="45700" marB="45700"/>
                </a:tc>
              </a:tr>
            </a:tbl>
          </a:graphicData>
        </a:graphic>
      </p:graphicFrame>
      <p:sp>
        <p:nvSpPr>
          <p:cNvPr id="90179" name="文本框 4"/>
          <p:cNvSpPr txBox="1"/>
          <p:nvPr/>
        </p:nvSpPr>
        <p:spPr>
          <a:xfrm>
            <a:off x="107950" y="1158875"/>
            <a:ext cx="15494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M:    (6, 3, 6)</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0180" name="文本框 5"/>
          <p:cNvSpPr txBox="1"/>
          <p:nvPr/>
        </p:nvSpPr>
        <p:spPr>
          <a:xfrm>
            <a:off x="158750" y="1557338"/>
            <a:ext cx="6746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0181" name="文本框 6"/>
          <p:cNvSpPr txBox="1"/>
          <p:nvPr/>
        </p:nvSpPr>
        <p:spPr>
          <a:xfrm>
            <a:off x="141288" y="4421188"/>
            <a:ext cx="6762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3851275" y="1557338"/>
          <a:ext cx="1944688" cy="2595565"/>
        </p:xfrm>
        <a:graphic>
          <a:graphicData uri="http://schemas.openxmlformats.org/drawingml/2006/table">
            <a:tbl>
              <a:tblPr firstRow="1" bandRow="1">
                <a:tableStyleId>{5C22544A-7EE6-4342-B048-85BDC9FD1C3A}</a:tableStyleId>
              </a:tblPr>
              <a:tblGrid>
                <a:gridCol w="486172"/>
                <a:gridCol w="486172"/>
                <a:gridCol w="486172"/>
                <a:gridCol w="486172"/>
              </a:tblGrid>
              <a:tr h="370795">
                <a:tc>
                  <a:txBody>
                    <a:bodyPr/>
                    <a:lstStyle/>
                    <a:p>
                      <a:pPr algn="ctr"/>
                      <a:endParaRPr lang="zh-CN" altLang="en-US" sz="1800" dirty="0">
                        <a:solidFill>
                          <a:srgbClr val="0A0A0E"/>
                        </a:solidFill>
                      </a:endParaRPr>
                    </a:p>
                  </a:txBody>
                  <a:tcPr marL="91462" marR="91462" marT="45714" marB="45714"/>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 </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r>
            </a:tbl>
          </a:graphicData>
        </a:graphic>
      </p:graphicFrame>
      <p:graphicFrame>
        <p:nvGraphicFramePr>
          <p:cNvPr id="9" name="表格 8"/>
          <p:cNvGraphicFramePr>
            <a:graphicFrameLocks noGrp="1"/>
          </p:cNvGraphicFramePr>
          <p:nvPr/>
        </p:nvGraphicFramePr>
        <p:xfrm>
          <a:off x="3843338" y="4437063"/>
          <a:ext cx="1952628" cy="741363"/>
        </p:xfrm>
        <a:graphic>
          <a:graphicData uri="http://schemas.openxmlformats.org/drawingml/2006/table">
            <a:tbl>
              <a:tblPr firstRow="1" bandRow="1">
                <a:tableStyleId>{21E4AEA4-8DFA-4A89-87EB-49C32662AFE0}</a:tableStyleId>
              </a:tblPr>
              <a:tblGrid>
                <a:gridCol w="325438"/>
                <a:gridCol w="325438"/>
                <a:gridCol w="325438"/>
                <a:gridCol w="325438"/>
                <a:gridCol w="325438"/>
                <a:gridCol w="325438"/>
              </a:tblGrid>
              <a:tr h="370681">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404" marR="91404" marT="45700" marB="45700"/>
                </a:tc>
              </a:tr>
              <a:tr h="370681">
                <a:tc>
                  <a:txBody>
                    <a:bodyPr/>
                    <a:lstStyle/>
                    <a:p>
                      <a:pPr algn="ctr"/>
                      <a:r>
                        <a:rPr lang="en-US" altLang="zh-CN" sz="1800" dirty="0" smtClean="0">
                          <a:solidFill>
                            <a:srgbClr val="0A0A0E"/>
                          </a:solidFill>
                        </a:rPr>
                        <a:t>1</a:t>
                      </a:r>
                      <a:endParaRPr lang="zh-CN" altLang="en-US" sz="1800" dirty="0">
                        <a:solidFill>
                          <a:srgbClr val="0A0A0E"/>
                        </a:solidFill>
                      </a:endParaRPr>
                    </a:p>
                  </a:txBody>
                  <a:tcPr marL="91404" marR="91404"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04" marR="91404" marT="45700" marB="45700"/>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r>
            </a:tbl>
          </a:graphicData>
        </a:graphic>
      </p:graphicFrame>
      <p:sp>
        <p:nvSpPr>
          <p:cNvPr id="90247" name="文本框 9"/>
          <p:cNvSpPr txBox="1"/>
          <p:nvPr/>
        </p:nvSpPr>
        <p:spPr>
          <a:xfrm>
            <a:off x="3132138" y="1158875"/>
            <a:ext cx="1511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N:    (3, 4, 5)</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0248" name="文本框 10"/>
          <p:cNvSpPr txBox="1"/>
          <p:nvPr/>
        </p:nvSpPr>
        <p:spPr>
          <a:xfrm>
            <a:off x="3182938" y="1557338"/>
            <a:ext cx="67627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0249" name="文本框 11"/>
          <p:cNvSpPr txBox="1"/>
          <p:nvPr/>
        </p:nvSpPr>
        <p:spPr>
          <a:xfrm>
            <a:off x="3165475" y="4421188"/>
            <a:ext cx="6762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aphicFrame>
        <p:nvGraphicFramePr>
          <p:cNvPr id="18" name="表格 17"/>
          <p:cNvGraphicFramePr>
            <a:graphicFrameLocks noGrp="1"/>
          </p:cNvGraphicFramePr>
          <p:nvPr/>
        </p:nvGraphicFramePr>
        <p:xfrm>
          <a:off x="6848475" y="1557338"/>
          <a:ext cx="1944688" cy="2955925"/>
        </p:xfrm>
        <a:graphic>
          <a:graphicData uri="http://schemas.openxmlformats.org/drawingml/2006/table">
            <a:tbl>
              <a:tblPr firstRow="1" bandRow="1">
                <a:tableStyleId>{5C22544A-7EE6-4342-B048-85BDC9FD1C3A}</a:tableStyleId>
              </a:tblPr>
              <a:tblGrid>
                <a:gridCol w="486172"/>
                <a:gridCol w="486172"/>
                <a:gridCol w="486172"/>
                <a:gridCol w="486172"/>
              </a:tblGrid>
              <a:tr h="370742">
                <a:tc>
                  <a:txBody>
                    <a:bodyPr/>
                    <a:lstStyle/>
                    <a:p>
                      <a:pPr algn="ctr"/>
                      <a:endParaRPr lang="zh-CN" altLang="en-US" sz="1800" dirty="0">
                        <a:solidFill>
                          <a:srgbClr val="0A0A0E"/>
                        </a:solidFill>
                      </a:endParaRPr>
                    </a:p>
                  </a:txBody>
                  <a:tcPr marL="91462" marR="91462" marT="45708" marB="45708"/>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62" marR="91462" marT="45708" marB="45708"/>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62" marR="91462" marT="45708" marB="45708"/>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65736">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65736">
                <a:tc>
                  <a:txBody>
                    <a:bodyPr/>
                    <a:lstStyle/>
                    <a:p>
                      <a:pPr algn="ctr"/>
                      <a:r>
                        <a:rPr lang="en-US" altLang="zh-CN" sz="1800" dirty="0" smtClean="0">
                          <a:solidFill>
                            <a:schemeClr val="accent2">
                              <a:lumMod val="75000"/>
                            </a:schemeClr>
                          </a:solidFill>
                        </a:rPr>
                        <a:t>7</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bl>
          </a:graphicData>
        </a:graphic>
      </p:graphicFrame>
      <p:graphicFrame>
        <p:nvGraphicFramePr>
          <p:cNvPr id="19" name="表格 18"/>
          <p:cNvGraphicFramePr>
            <a:graphicFrameLocks noGrp="1"/>
          </p:cNvGraphicFramePr>
          <p:nvPr/>
        </p:nvGraphicFramePr>
        <p:xfrm>
          <a:off x="6840538" y="4775200"/>
          <a:ext cx="1952628" cy="741364"/>
        </p:xfrm>
        <a:graphic>
          <a:graphicData uri="http://schemas.openxmlformats.org/drawingml/2006/table">
            <a:tbl>
              <a:tblPr firstRow="1" bandRow="1">
                <a:tableStyleId>{21E4AEA4-8DFA-4A89-87EB-49C32662AFE0}</a:tableStyleId>
              </a:tblPr>
              <a:tblGrid>
                <a:gridCol w="325438"/>
                <a:gridCol w="325438"/>
                <a:gridCol w="325438"/>
                <a:gridCol w="325438"/>
                <a:gridCol w="325438"/>
                <a:gridCol w="325438"/>
              </a:tblGrid>
              <a:tr h="370682">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404" marR="91404" marT="45700" marB="45700"/>
                </a:tc>
              </a:tr>
              <a:tr h="370682">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r>
            </a:tbl>
          </a:graphicData>
        </a:graphic>
      </p:graphicFrame>
      <p:sp>
        <p:nvSpPr>
          <p:cNvPr id="90320" name="文本框 19"/>
          <p:cNvSpPr txBox="1"/>
          <p:nvPr/>
        </p:nvSpPr>
        <p:spPr>
          <a:xfrm>
            <a:off x="6129338" y="1158875"/>
            <a:ext cx="1511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    (6, 4, 2)</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0321" name="文本框 20"/>
          <p:cNvSpPr txBox="1"/>
          <p:nvPr/>
        </p:nvSpPr>
        <p:spPr>
          <a:xfrm>
            <a:off x="6180138" y="1557338"/>
            <a:ext cx="67468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0322" name="文本框 21"/>
          <p:cNvSpPr txBox="1"/>
          <p:nvPr/>
        </p:nvSpPr>
        <p:spPr>
          <a:xfrm>
            <a:off x="6162675" y="4759325"/>
            <a:ext cx="6746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24" name="矩形 23"/>
          <p:cNvSpPr/>
          <p:nvPr/>
        </p:nvSpPr>
        <p:spPr>
          <a:xfrm>
            <a:off x="6021388" y="2465388"/>
            <a:ext cx="612775" cy="8302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800" b="1" i="0" u="none" strike="noStrike" kern="100" cap="none" spc="0" normalizeH="0" baseline="0" noProof="0" dirty="0">
                <a:ln>
                  <a:noFill/>
                </a:ln>
                <a:solidFill>
                  <a:srgbClr val="C00000"/>
                </a:solidFill>
                <a:effectLst/>
                <a:uLnTx/>
                <a:uFillTx/>
                <a:latin typeface="等线" panose="02010600030101010101" pitchFamily="2" charset="-122"/>
                <a:ea typeface="等线" panose="02010600030101010101" pitchFamily="2" charset="-122"/>
                <a:cs typeface="Times New Roman" panose="02020603050405020304" pitchFamily="18" charset="0"/>
              </a:rPr>
              <a:t>=</a:t>
            </a:r>
            <a:endParaRPr kumimoji="0" lang="zh-CN" altLang="en-US" sz="4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p:txBody>
      </p:sp>
      <p:graphicFrame>
        <p:nvGraphicFramePr>
          <p:cNvPr id="26" name="表格 25"/>
          <p:cNvGraphicFramePr>
            <a:graphicFrameLocks noGrp="1"/>
          </p:cNvGraphicFramePr>
          <p:nvPr/>
        </p:nvGraphicFramePr>
        <p:xfrm>
          <a:off x="2411413" y="5543550"/>
          <a:ext cx="4933952" cy="742950"/>
        </p:xfrm>
        <a:graphic>
          <a:graphicData uri="http://schemas.openxmlformats.org/drawingml/2006/table">
            <a:tbl>
              <a:tblPr firstRow="1" bandRow="1">
                <a:tableStyleId>{91EBBBCC-DAD2-459C-BE2E-F6DE35CF9A28}</a:tableStyleId>
              </a:tblPr>
              <a:tblGrid>
                <a:gridCol w="1233488"/>
                <a:gridCol w="1233488"/>
                <a:gridCol w="1233488"/>
                <a:gridCol w="1233488"/>
              </a:tblGrid>
              <a:tr h="371475">
                <a:tc>
                  <a:txBody>
                    <a:bodyPr/>
                    <a:lstStyle/>
                    <a:p>
                      <a:pPr algn="ctr"/>
                      <a:r>
                        <a:rPr lang="en-US" altLang="zh-CN" sz="1800" b="0" dirty="0" smtClean="0">
                          <a:solidFill>
                            <a:schemeClr val="bg2">
                              <a:lumMod val="50000"/>
                            </a:schemeClr>
                          </a:solidFill>
                        </a:rPr>
                        <a:t>1</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2</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3</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4</a:t>
                      </a:r>
                      <a:endParaRPr lang="zh-CN" altLang="en-US" sz="1800" b="0" dirty="0">
                        <a:solidFill>
                          <a:schemeClr val="bg2">
                            <a:lumMod val="50000"/>
                          </a:schemeClr>
                        </a:solidFill>
                      </a:endParaRPr>
                    </a:p>
                  </a:txBody>
                  <a:tcPr marL="91451" marR="91451" marT="45798" marB="45798"/>
                </a:tc>
              </a:tr>
              <a:tr h="371475">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r>
            </a:tbl>
          </a:graphicData>
        </a:graphic>
      </p:graphicFrame>
      <p:sp>
        <p:nvSpPr>
          <p:cNvPr id="90333" name="文本框 26"/>
          <p:cNvSpPr txBox="1"/>
          <p:nvPr/>
        </p:nvSpPr>
        <p:spPr>
          <a:xfrm>
            <a:off x="1558925" y="5508625"/>
            <a:ext cx="88106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ctemp</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0334" name="文本框 27"/>
          <p:cNvSpPr txBox="1"/>
          <p:nvPr/>
        </p:nvSpPr>
        <p:spPr>
          <a:xfrm>
            <a:off x="254000" y="5543550"/>
            <a:ext cx="108902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C00000"/>
                </a:solidFill>
                <a:latin typeface="微软雅黑" panose="020B0503020204020204" pitchFamily="34" charset="-122"/>
                <a:ea typeface="微软雅黑" panose="020B0503020204020204" pitchFamily="34" charset="-122"/>
              </a:rPr>
              <a:t>arow=2:</a:t>
            </a:r>
            <a:endParaRPr lang="zh-CN" altLang="en-US" sz="1800" dirty="0">
              <a:solidFill>
                <a:srgbClr val="C00000"/>
              </a:solidFill>
              <a:latin typeface="微软雅黑" panose="020B0503020204020204" pitchFamily="34" charset="-122"/>
              <a:ea typeface="微软雅黑" panose="020B0503020204020204" pitchFamily="34" charset="-122"/>
            </a:endParaRPr>
          </a:p>
        </p:txBody>
      </p:sp>
      <p:sp>
        <p:nvSpPr>
          <p:cNvPr id="90335" name="文本框 28"/>
          <p:cNvSpPr txBox="1"/>
          <p:nvPr/>
        </p:nvSpPr>
        <p:spPr>
          <a:xfrm>
            <a:off x="6832600" y="5116513"/>
            <a:ext cx="3190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1</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7345363" y="1925638"/>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1     1     20</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50" name="文本框 49"/>
          <p:cNvSpPr txBox="1"/>
          <p:nvPr/>
        </p:nvSpPr>
        <p:spPr>
          <a:xfrm>
            <a:off x="7345363" y="2281238"/>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1     2     54</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51" name="文本框 50"/>
          <p:cNvSpPr txBox="1"/>
          <p:nvPr/>
        </p:nvSpPr>
        <p:spPr>
          <a:xfrm>
            <a:off x="7151688" y="5116513"/>
            <a:ext cx="31908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3</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52" name="下弧形箭头 51"/>
          <p:cNvSpPr/>
          <p:nvPr/>
        </p:nvSpPr>
        <p:spPr>
          <a:xfrm rot="17175232">
            <a:off x="6748463" y="4160838"/>
            <a:ext cx="2986088" cy="145573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a:graphicFrameLocks noGrp="1"/>
          </p:cNvGraphicFramePr>
          <p:nvPr/>
        </p:nvGraphicFramePr>
        <p:xfrm>
          <a:off x="827088" y="1557338"/>
          <a:ext cx="2016125" cy="2595565"/>
        </p:xfrm>
        <a:graphic>
          <a:graphicData uri="http://schemas.openxmlformats.org/drawingml/2006/table">
            <a:tbl>
              <a:tblPr firstRow="1" bandRow="1">
                <a:tableStyleId>{5C22544A-7EE6-4342-B048-85BDC9FD1C3A}</a:tableStyleId>
              </a:tblPr>
              <a:tblGrid>
                <a:gridCol w="504031"/>
                <a:gridCol w="504031"/>
                <a:gridCol w="504031"/>
                <a:gridCol w="504031"/>
              </a:tblGrid>
              <a:tr h="370795">
                <a:tc>
                  <a:txBody>
                    <a:bodyPr/>
                    <a:lstStyle/>
                    <a:p>
                      <a:pPr algn="ctr"/>
                      <a:endParaRPr lang="zh-CN" altLang="en-US" sz="1800" dirty="0">
                        <a:solidFill>
                          <a:srgbClr val="0A0A0E"/>
                        </a:solidFill>
                      </a:endParaRPr>
                    </a:p>
                  </a:txBody>
                  <a:tcPr marL="91436" marR="91436" marT="45714" marB="45714"/>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9</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 </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12</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r>
            </a:tbl>
          </a:graphicData>
        </a:graphic>
      </p:graphicFrame>
      <p:graphicFrame>
        <p:nvGraphicFramePr>
          <p:cNvPr id="4" name="表格 3"/>
          <p:cNvGraphicFramePr>
            <a:graphicFrameLocks noGrp="1"/>
          </p:cNvGraphicFramePr>
          <p:nvPr/>
        </p:nvGraphicFramePr>
        <p:xfrm>
          <a:off x="819150" y="4437063"/>
          <a:ext cx="2024064" cy="741363"/>
        </p:xfrm>
        <a:graphic>
          <a:graphicData uri="http://schemas.openxmlformats.org/drawingml/2006/table">
            <a:tbl>
              <a:tblPr firstRow="1" bandRow="1">
                <a:tableStyleId>{21E4AEA4-8DFA-4A89-87EB-49C32662AFE0}</a:tableStyleId>
              </a:tblPr>
              <a:tblGrid>
                <a:gridCol w="337344"/>
                <a:gridCol w="337344"/>
                <a:gridCol w="337344"/>
                <a:gridCol w="337344"/>
                <a:gridCol w="337344"/>
                <a:gridCol w="337344"/>
              </a:tblGrid>
              <a:tr h="370681">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380" marR="91380" marT="45700" marB="45700"/>
                </a:tc>
              </a:tr>
              <a:tr h="370681">
                <a:tc>
                  <a:txBody>
                    <a:bodyPr/>
                    <a:lstStyle/>
                    <a:p>
                      <a:pPr algn="ctr"/>
                      <a:r>
                        <a:rPr lang="en-US" altLang="zh-CN" sz="1800" dirty="0" smtClean="0">
                          <a:solidFill>
                            <a:srgbClr val="0A0A0E"/>
                          </a:solidFill>
                        </a:rPr>
                        <a:t>1</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380" marR="91380" marT="45700" marB="45700"/>
                </a:tc>
              </a:tr>
            </a:tbl>
          </a:graphicData>
        </a:graphic>
      </p:graphicFrame>
      <p:sp>
        <p:nvSpPr>
          <p:cNvPr id="91203" name="文本框 4"/>
          <p:cNvSpPr txBox="1"/>
          <p:nvPr/>
        </p:nvSpPr>
        <p:spPr>
          <a:xfrm>
            <a:off x="107950" y="1158875"/>
            <a:ext cx="15494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M:    (6, 3, 6)</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1204" name="文本框 5"/>
          <p:cNvSpPr txBox="1"/>
          <p:nvPr/>
        </p:nvSpPr>
        <p:spPr>
          <a:xfrm>
            <a:off x="158750" y="1557338"/>
            <a:ext cx="6746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1205" name="文本框 6"/>
          <p:cNvSpPr txBox="1"/>
          <p:nvPr/>
        </p:nvSpPr>
        <p:spPr>
          <a:xfrm>
            <a:off x="141288" y="4421188"/>
            <a:ext cx="6762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3851275" y="1557338"/>
          <a:ext cx="1944688" cy="2595565"/>
        </p:xfrm>
        <a:graphic>
          <a:graphicData uri="http://schemas.openxmlformats.org/drawingml/2006/table">
            <a:tbl>
              <a:tblPr firstRow="1" bandRow="1">
                <a:tableStyleId>{5C22544A-7EE6-4342-B048-85BDC9FD1C3A}</a:tableStyleId>
              </a:tblPr>
              <a:tblGrid>
                <a:gridCol w="486172"/>
                <a:gridCol w="486172"/>
                <a:gridCol w="486172"/>
                <a:gridCol w="486172"/>
              </a:tblGrid>
              <a:tr h="370795">
                <a:tc>
                  <a:txBody>
                    <a:bodyPr/>
                    <a:lstStyle/>
                    <a:p>
                      <a:pPr algn="ctr"/>
                      <a:endParaRPr lang="zh-CN" altLang="en-US" sz="1800" dirty="0">
                        <a:solidFill>
                          <a:srgbClr val="0A0A0E"/>
                        </a:solidFill>
                      </a:endParaRPr>
                    </a:p>
                  </a:txBody>
                  <a:tcPr marL="91462" marR="91462" marT="45714" marB="45714"/>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 </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r>
            </a:tbl>
          </a:graphicData>
        </a:graphic>
      </p:graphicFrame>
      <p:graphicFrame>
        <p:nvGraphicFramePr>
          <p:cNvPr id="9" name="表格 8"/>
          <p:cNvGraphicFramePr>
            <a:graphicFrameLocks noGrp="1"/>
          </p:cNvGraphicFramePr>
          <p:nvPr/>
        </p:nvGraphicFramePr>
        <p:xfrm>
          <a:off x="3843338" y="4437063"/>
          <a:ext cx="1952628" cy="741363"/>
        </p:xfrm>
        <a:graphic>
          <a:graphicData uri="http://schemas.openxmlformats.org/drawingml/2006/table">
            <a:tbl>
              <a:tblPr firstRow="1" bandRow="1">
                <a:tableStyleId>{21E4AEA4-8DFA-4A89-87EB-49C32662AFE0}</a:tableStyleId>
              </a:tblPr>
              <a:tblGrid>
                <a:gridCol w="325438"/>
                <a:gridCol w="325438"/>
                <a:gridCol w="325438"/>
                <a:gridCol w="325438"/>
                <a:gridCol w="325438"/>
                <a:gridCol w="325438"/>
              </a:tblGrid>
              <a:tr h="370681">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404" marR="91404" marT="45700" marB="45700"/>
                </a:tc>
              </a:tr>
              <a:tr h="370681">
                <a:tc>
                  <a:txBody>
                    <a:bodyPr/>
                    <a:lstStyle/>
                    <a:p>
                      <a:pPr algn="ctr"/>
                      <a:r>
                        <a:rPr lang="en-US" altLang="zh-CN" sz="1800" dirty="0" smtClean="0">
                          <a:solidFill>
                            <a:srgbClr val="0A0A0E"/>
                          </a:solidFill>
                        </a:rPr>
                        <a:t>1</a:t>
                      </a:r>
                      <a:endParaRPr lang="zh-CN" altLang="en-US" sz="1800" dirty="0">
                        <a:solidFill>
                          <a:srgbClr val="0A0A0E"/>
                        </a:solidFill>
                      </a:endParaRPr>
                    </a:p>
                  </a:txBody>
                  <a:tcPr marL="91404" marR="91404"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04" marR="91404" marT="45700" marB="45700"/>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r>
            </a:tbl>
          </a:graphicData>
        </a:graphic>
      </p:graphicFrame>
      <p:sp>
        <p:nvSpPr>
          <p:cNvPr id="91271" name="文本框 9"/>
          <p:cNvSpPr txBox="1"/>
          <p:nvPr/>
        </p:nvSpPr>
        <p:spPr>
          <a:xfrm>
            <a:off x="3132138" y="1158875"/>
            <a:ext cx="1511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N:    (3, 4, 5)</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1272" name="文本框 10"/>
          <p:cNvSpPr txBox="1"/>
          <p:nvPr/>
        </p:nvSpPr>
        <p:spPr>
          <a:xfrm>
            <a:off x="3182938" y="1557338"/>
            <a:ext cx="67627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1273" name="文本框 11"/>
          <p:cNvSpPr txBox="1"/>
          <p:nvPr/>
        </p:nvSpPr>
        <p:spPr>
          <a:xfrm>
            <a:off x="3165475" y="4421188"/>
            <a:ext cx="6762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aphicFrame>
        <p:nvGraphicFramePr>
          <p:cNvPr id="18" name="表格 17"/>
          <p:cNvGraphicFramePr>
            <a:graphicFrameLocks noGrp="1"/>
          </p:cNvGraphicFramePr>
          <p:nvPr/>
        </p:nvGraphicFramePr>
        <p:xfrm>
          <a:off x="6848475" y="1557338"/>
          <a:ext cx="1944688" cy="2955925"/>
        </p:xfrm>
        <a:graphic>
          <a:graphicData uri="http://schemas.openxmlformats.org/drawingml/2006/table">
            <a:tbl>
              <a:tblPr firstRow="1" bandRow="1">
                <a:tableStyleId>{5C22544A-7EE6-4342-B048-85BDC9FD1C3A}</a:tableStyleId>
              </a:tblPr>
              <a:tblGrid>
                <a:gridCol w="486172"/>
                <a:gridCol w="486172"/>
                <a:gridCol w="486172"/>
                <a:gridCol w="486172"/>
              </a:tblGrid>
              <a:tr h="370742">
                <a:tc>
                  <a:txBody>
                    <a:bodyPr/>
                    <a:lstStyle/>
                    <a:p>
                      <a:pPr algn="ctr"/>
                      <a:endParaRPr lang="zh-CN" altLang="en-US" sz="1800" dirty="0">
                        <a:solidFill>
                          <a:srgbClr val="0A0A0E"/>
                        </a:solidFill>
                      </a:endParaRPr>
                    </a:p>
                  </a:txBody>
                  <a:tcPr marL="91462" marR="91462" marT="45708" marB="45708"/>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62" marR="91462" marT="45708" marB="45708"/>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62" marR="91462" marT="45708" marB="45708"/>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65736">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65736">
                <a:tc>
                  <a:txBody>
                    <a:bodyPr/>
                    <a:lstStyle/>
                    <a:p>
                      <a:pPr algn="ctr"/>
                      <a:r>
                        <a:rPr lang="en-US" altLang="zh-CN" sz="1800" dirty="0" smtClean="0">
                          <a:solidFill>
                            <a:schemeClr val="accent2">
                              <a:lumMod val="75000"/>
                            </a:schemeClr>
                          </a:solidFill>
                        </a:rPr>
                        <a:t>7</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bl>
          </a:graphicData>
        </a:graphic>
      </p:graphicFrame>
      <p:graphicFrame>
        <p:nvGraphicFramePr>
          <p:cNvPr id="19" name="表格 18"/>
          <p:cNvGraphicFramePr>
            <a:graphicFrameLocks noGrp="1"/>
          </p:cNvGraphicFramePr>
          <p:nvPr/>
        </p:nvGraphicFramePr>
        <p:xfrm>
          <a:off x="6840538" y="4775200"/>
          <a:ext cx="1952628" cy="741364"/>
        </p:xfrm>
        <a:graphic>
          <a:graphicData uri="http://schemas.openxmlformats.org/drawingml/2006/table">
            <a:tbl>
              <a:tblPr firstRow="1" bandRow="1">
                <a:tableStyleId>{21E4AEA4-8DFA-4A89-87EB-49C32662AFE0}</a:tableStyleId>
              </a:tblPr>
              <a:tblGrid>
                <a:gridCol w="325438"/>
                <a:gridCol w="325438"/>
                <a:gridCol w="325438"/>
                <a:gridCol w="325438"/>
                <a:gridCol w="325438"/>
                <a:gridCol w="325438"/>
              </a:tblGrid>
              <a:tr h="370682">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404" marR="91404" marT="45700" marB="45700"/>
                </a:tc>
              </a:tr>
              <a:tr h="370682">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r>
            </a:tbl>
          </a:graphicData>
        </a:graphic>
      </p:graphicFrame>
      <p:sp>
        <p:nvSpPr>
          <p:cNvPr id="91344" name="文本框 19"/>
          <p:cNvSpPr txBox="1"/>
          <p:nvPr/>
        </p:nvSpPr>
        <p:spPr>
          <a:xfrm>
            <a:off x="6129338" y="1158875"/>
            <a:ext cx="1511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    (6, 4, 2)</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1345" name="文本框 20"/>
          <p:cNvSpPr txBox="1"/>
          <p:nvPr/>
        </p:nvSpPr>
        <p:spPr>
          <a:xfrm>
            <a:off x="6180138" y="1557338"/>
            <a:ext cx="67468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1346" name="文本框 21"/>
          <p:cNvSpPr txBox="1"/>
          <p:nvPr/>
        </p:nvSpPr>
        <p:spPr>
          <a:xfrm>
            <a:off x="6162675" y="4759325"/>
            <a:ext cx="6746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24" name="矩形 23"/>
          <p:cNvSpPr/>
          <p:nvPr/>
        </p:nvSpPr>
        <p:spPr>
          <a:xfrm>
            <a:off x="6021388" y="2465388"/>
            <a:ext cx="612775" cy="8302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800" b="1" i="0" u="none" strike="noStrike" kern="100" cap="none" spc="0" normalizeH="0" baseline="0" noProof="0" dirty="0">
                <a:ln>
                  <a:noFill/>
                </a:ln>
                <a:solidFill>
                  <a:srgbClr val="C00000"/>
                </a:solidFill>
                <a:effectLst/>
                <a:uLnTx/>
                <a:uFillTx/>
                <a:latin typeface="等线" panose="02010600030101010101" pitchFamily="2" charset="-122"/>
                <a:ea typeface="等线" panose="02010600030101010101" pitchFamily="2" charset="-122"/>
                <a:cs typeface="Times New Roman" panose="02020603050405020304" pitchFamily="18" charset="0"/>
              </a:rPr>
              <a:t>=</a:t>
            </a:r>
            <a:endParaRPr kumimoji="0" lang="zh-CN" altLang="en-US" sz="4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p:txBody>
      </p:sp>
      <p:graphicFrame>
        <p:nvGraphicFramePr>
          <p:cNvPr id="26" name="表格 25"/>
          <p:cNvGraphicFramePr>
            <a:graphicFrameLocks noGrp="1"/>
          </p:cNvGraphicFramePr>
          <p:nvPr/>
        </p:nvGraphicFramePr>
        <p:xfrm>
          <a:off x="2411413" y="5543550"/>
          <a:ext cx="4933952" cy="742950"/>
        </p:xfrm>
        <a:graphic>
          <a:graphicData uri="http://schemas.openxmlformats.org/drawingml/2006/table">
            <a:tbl>
              <a:tblPr firstRow="1" bandRow="1">
                <a:tableStyleId>{91EBBBCC-DAD2-459C-BE2E-F6DE35CF9A28}</a:tableStyleId>
              </a:tblPr>
              <a:tblGrid>
                <a:gridCol w="1233488"/>
                <a:gridCol w="1233488"/>
                <a:gridCol w="1233488"/>
                <a:gridCol w="1233488"/>
              </a:tblGrid>
              <a:tr h="371475">
                <a:tc>
                  <a:txBody>
                    <a:bodyPr/>
                    <a:lstStyle/>
                    <a:p>
                      <a:pPr algn="ctr"/>
                      <a:r>
                        <a:rPr lang="en-US" altLang="zh-CN" sz="1800" b="0" dirty="0" smtClean="0">
                          <a:solidFill>
                            <a:schemeClr val="bg2">
                              <a:lumMod val="50000"/>
                            </a:schemeClr>
                          </a:solidFill>
                        </a:rPr>
                        <a:t>1</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2</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3</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4</a:t>
                      </a:r>
                      <a:endParaRPr lang="zh-CN" altLang="en-US" sz="1800" b="0" dirty="0">
                        <a:solidFill>
                          <a:schemeClr val="bg2">
                            <a:lumMod val="50000"/>
                          </a:schemeClr>
                        </a:solidFill>
                      </a:endParaRPr>
                    </a:p>
                  </a:txBody>
                  <a:tcPr marL="91451" marR="91451" marT="45798" marB="45798"/>
                </a:tc>
              </a:tr>
              <a:tr h="371475">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r>
            </a:tbl>
          </a:graphicData>
        </a:graphic>
      </p:graphicFrame>
      <p:sp>
        <p:nvSpPr>
          <p:cNvPr id="91357" name="文本框 26"/>
          <p:cNvSpPr txBox="1"/>
          <p:nvPr/>
        </p:nvSpPr>
        <p:spPr>
          <a:xfrm>
            <a:off x="1558925" y="5508625"/>
            <a:ext cx="88106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ctemp</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1358" name="文本框 27"/>
          <p:cNvSpPr txBox="1"/>
          <p:nvPr/>
        </p:nvSpPr>
        <p:spPr>
          <a:xfrm>
            <a:off x="254000" y="5543550"/>
            <a:ext cx="108902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C00000"/>
                </a:solidFill>
                <a:latin typeface="微软雅黑" panose="020B0503020204020204" pitchFamily="34" charset="-122"/>
                <a:ea typeface="微软雅黑" panose="020B0503020204020204" pitchFamily="34" charset="-122"/>
              </a:rPr>
              <a:t>arow=3:</a:t>
            </a:r>
            <a:endParaRPr lang="zh-CN" altLang="en-US" sz="1800" dirty="0">
              <a:solidFill>
                <a:srgbClr val="C00000"/>
              </a:solidFill>
              <a:latin typeface="微软雅黑" panose="020B0503020204020204" pitchFamily="34" charset="-122"/>
              <a:ea typeface="微软雅黑" panose="020B0503020204020204" pitchFamily="34" charset="-122"/>
            </a:endParaRPr>
          </a:p>
        </p:txBody>
      </p:sp>
      <p:sp>
        <p:nvSpPr>
          <p:cNvPr id="91359" name="文本框 28"/>
          <p:cNvSpPr txBox="1"/>
          <p:nvPr/>
        </p:nvSpPr>
        <p:spPr>
          <a:xfrm>
            <a:off x="6832600" y="5116513"/>
            <a:ext cx="3190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1</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265113" y="2700338"/>
            <a:ext cx="549275" cy="368300"/>
            <a:chOff x="279418" y="1907540"/>
            <a:chExt cx="548166" cy="369332"/>
          </a:xfrm>
        </p:grpSpPr>
        <p:sp>
          <p:nvSpPr>
            <p:cNvPr id="91378" name="文本框 36"/>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p</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38" name="直接箭头连接符 37"/>
            <p:cNvCxnSpPr/>
            <p:nvPr/>
          </p:nvCxnSpPr>
          <p:spPr>
            <a:xfrm>
              <a:off x="512309" y="2100165"/>
              <a:ext cx="315275"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grpSp>
        <p:nvGrpSpPr>
          <p:cNvPr id="43" name="组合 42"/>
          <p:cNvGrpSpPr/>
          <p:nvPr/>
        </p:nvGrpSpPr>
        <p:grpSpPr>
          <a:xfrm>
            <a:off x="3282950" y="1916113"/>
            <a:ext cx="547688" cy="369887"/>
            <a:chOff x="279418" y="1907540"/>
            <a:chExt cx="548166" cy="369332"/>
          </a:xfrm>
        </p:grpSpPr>
        <p:sp>
          <p:nvSpPr>
            <p:cNvPr id="91376" name="文本框 43"/>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45" name="直接箭头连接符 44"/>
            <p:cNvCxnSpPr/>
            <p:nvPr/>
          </p:nvCxnSpPr>
          <p:spPr>
            <a:xfrm>
              <a:off x="511395" y="2099339"/>
              <a:ext cx="316189"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sp>
        <p:nvSpPr>
          <p:cNvPr id="47" name="文本框 46"/>
          <p:cNvSpPr txBox="1"/>
          <p:nvPr/>
        </p:nvSpPr>
        <p:spPr>
          <a:xfrm>
            <a:off x="7345363" y="1925638"/>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1     1     20</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50" name="文本框 49"/>
          <p:cNvSpPr txBox="1"/>
          <p:nvPr/>
        </p:nvSpPr>
        <p:spPr>
          <a:xfrm>
            <a:off x="7345363" y="2281238"/>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1     2     54</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91364" name="文本框 50"/>
          <p:cNvSpPr txBox="1"/>
          <p:nvPr/>
        </p:nvSpPr>
        <p:spPr>
          <a:xfrm>
            <a:off x="7151688" y="5116513"/>
            <a:ext cx="31908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3</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7489825" y="5116513"/>
            <a:ext cx="3190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3</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2863850" y="5916613"/>
            <a:ext cx="419100" cy="369887"/>
          </a:xfrm>
          <a:prstGeom prst="rect">
            <a:avLst/>
          </a:prstGeom>
          <a:solidFill>
            <a:srgbClr val="CCFFFF"/>
          </a:solid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-9</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3282950" y="2293938"/>
            <a:ext cx="547688" cy="369887"/>
            <a:chOff x="279418" y="1907540"/>
            <a:chExt cx="548166" cy="369332"/>
          </a:xfrm>
        </p:grpSpPr>
        <p:sp>
          <p:nvSpPr>
            <p:cNvPr id="91374" name="文本框 34"/>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36" name="直接箭头连接符 35"/>
            <p:cNvCxnSpPr/>
            <p:nvPr/>
          </p:nvCxnSpPr>
          <p:spPr>
            <a:xfrm>
              <a:off x="511395" y="2099339"/>
              <a:ext cx="316189"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sp>
        <p:nvSpPr>
          <p:cNvPr id="39" name="文本框 38"/>
          <p:cNvSpPr txBox="1"/>
          <p:nvPr/>
        </p:nvSpPr>
        <p:spPr>
          <a:xfrm>
            <a:off x="6443663" y="5916613"/>
            <a:ext cx="554037" cy="369887"/>
          </a:xfrm>
          <a:prstGeom prst="rect">
            <a:avLst/>
          </a:prstGeom>
          <a:solidFill>
            <a:srgbClr val="CCFFFF"/>
          </a:solid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-15</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40" name="下弧形箭头 39"/>
          <p:cNvSpPr/>
          <p:nvPr/>
        </p:nvSpPr>
        <p:spPr>
          <a:xfrm rot="17175232">
            <a:off x="6748463" y="4160838"/>
            <a:ext cx="2986088" cy="145573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1" name="文本框 40"/>
          <p:cNvSpPr txBox="1"/>
          <p:nvPr/>
        </p:nvSpPr>
        <p:spPr>
          <a:xfrm>
            <a:off x="7335838" y="2682875"/>
            <a:ext cx="1449388"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3     1     -9</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42" name="文本框 41"/>
          <p:cNvSpPr txBox="1"/>
          <p:nvPr/>
        </p:nvSpPr>
        <p:spPr>
          <a:xfrm>
            <a:off x="7291388" y="1157288"/>
            <a:ext cx="160337" cy="369887"/>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3</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7372350" y="3048000"/>
            <a:ext cx="1447800" cy="368300"/>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3     4     -15</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48" name="文本框 47"/>
          <p:cNvSpPr txBox="1"/>
          <p:nvPr/>
        </p:nvSpPr>
        <p:spPr>
          <a:xfrm>
            <a:off x="7291388" y="1166813"/>
            <a:ext cx="160337" cy="368300"/>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4</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4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9" grpId="0" animBg="1"/>
      <p:bldP spid="40" grpId="0" animBg="1"/>
      <p:bldP spid="41" grpId="0"/>
      <p:bldP spid="42" grpId="0" animBg="1"/>
      <p:bldP spid="46" grpId="0"/>
      <p:bldP spid="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a:graphicFrameLocks noGrp="1"/>
          </p:cNvGraphicFramePr>
          <p:nvPr/>
        </p:nvGraphicFramePr>
        <p:xfrm>
          <a:off x="827088" y="1557338"/>
          <a:ext cx="2016125" cy="2595565"/>
        </p:xfrm>
        <a:graphic>
          <a:graphicData uri="http://schemas.openxmlformats.org/drawingml/2006/table">
            <a:tbl>
              <a:tblPr firstRow="1" bandRow="1">
                <a:tableStyleId>{5C22544A-7EE6-4342-B048-85BDC9FD1C3A}</a:tableStyleId>
              </a:tblPr>
              <a:tblGrid>
                <a:gridCol w="504031"/>
                <a:gridCol w="504031"/>
                <a:gridCol w="504031"/>
                <a:gridCol w="504031"/>
              </a:tblGrid>
              <a:tr h="370795">
                <a:tc>
                  <a:txBody>
                    <a:bodyPr/>
                    <a:lstStyle/>
                    <a:p>
                      <a:pPr algn="ctr"/>
                      <a:endParaRPr lang="zh-CN" altLang="en-US" sz="1800" dirty="0">
                        <a:solidFill>
                          <a:srgbClr val="0A0A0E"/>
                        </a:solidFill>
                      </a:endParaRPr>
                    </a:p>
                  </a:txBody>
                  <a:tcPr marL="91436" marR="91436" marT="45714" marB="45714"/>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9</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 </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12</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r>
            </a:tbl>
          </a:graphicData>
        </a:graphic>
      </p:graphicFrame>
      <p:graphicFrame>
        <p:nvGraphicFramePr>
          <p:cNvPr id="4" name="表格 3"/>
          <p:cNvGraphicFramePr>
            <a:graphicFrameLocks noGrp="1"/>
          </p:cNvGraphicFramePr>
          <p:nvPr/>
        </p:nvGraphicFramePr>
        <p:xfrm>
          <a:off x="819150" y="4437063"/>
          <a:ext cx="2024064" cy="741363"/>
        </p:xfrm>
        <a:graphic>
          <a:graphicData uri="http://schemas.openxmlformats.org/drawingml/2006/table">
            <a:tbl>
              <a:tblPr firstRow="1" bandRow="1">
                <a:tableStyleId>{21E4AEA4-8DFA-4A89-87EB-49C32662AFE0}</a:tableStyleId>
              </a:tblPr>
              <a:tblGrid>
                <a:gridCol w="337344"/>
                <a:gridCol w="337344"/>
                <a:gridCol w="337344"/>
                <a:gridCol w="337344"/>
                <a:gridCol w="337344"/>
                <a:gridCol w="337344"/>
              </a:tblGrid>
              <a:tr h="370681">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380" marR="91380" marT="45700" marB="45700"/>
                </a:tc>
              </a:tr>
              <a:tr h="370681">
                <a:tc>
                  <a:txBody>
                    <a:bodyPr/>
                    <a:lstStyle/>
                    <a:p>
                      <a:pPr algn="ctr"/>
                      <a:r>
                        <a:rPr lang="en-US" altLang="zh-CN" sz="1800" dirty="0" smtClean="0">
                          <a:solidFill>
                            <a:srgbClr val="0A0A0E"/>
                          </a:solidFill>
                        </a:rPr>
                        <a:t>1</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380" marR="91380" marT="45700" marB="45700"/>
                </a:tc>
              </a:tr>
            </a:tbl>
          </a:graphicData>
        </a:graphic>
      </p:graphicFrame>
      <p:sp>
        <p:nvSpPr>
          <p:cNvPr id="92227" name="文本框 4"/>
          <p:cNvSpPr txBox="1"/>
          <p:nvPr/>
        </p:nvSpPr>
        <p:spPr>
          <a:xfrm>
            <a:off x="107950" y="1158875"/>
            <a:ext cx="15494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M:    (6, 3, 6)</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2228" name="文本框 5"/>
          <p:cNvSpPr txBox="1"/>
          <p:nvPr/>
        </p:nvSpPr>
        <p:spPr>
          <a:xfrm>
            <a:off x="158750" y="1557338"/>
            <a:ext cx="6746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2229" name="文本框 6"/>
          <p:cNvSpPr txBox="1"/>
          <p:nvPr/>
        </p:nvSpPr>
        <p:spPr>
          <a:xfrm>
            <a:off x="141288" y="4421188"/>
            <a:ext cx="6762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3851275" y="1557338"/>
          <a:ext cx="1944688" cy="2595565"/>
        </p:xfrm>
        <a:graphic>
          <a:graphicData uri="http://schemas.openxmlformats.org/drawingml/2006/table">
            <a:tbl>
              <a:tblPr firstRow="1" bandRow="1">
                <a:tableStyleId>{5C22544A-7EE6-4342-B048-85BDC9FD1C3A}</a:tableStyleId>
              </a:tblPr>
              <a:tblGrid>
                <a:gridCol w="486172"/>
                <a:gridCol w="486172"/>
                <a:gridCol w="486172"/>
                <a:gridCol w="486172"/>
              </a:tblGrid>
              <a:tr h="370795">
                <a:tc>
                  <a:txBody>
                    <a:bodyPr/>
                    <a:lstStyle/>
                    <a:p>
                      <a:pPr algn="ctr"/>
                      <a:endParaRPr lang="zh-CN" altLang="en-US" sz="1800" dirty="0">
                        <a:solidFill>
                          <a:srgbClr val="0A0A0E"/>
                        </a:solidFill>
                      </a:endParaRPr>
                    </a:p>
                  </a:txBody>
                  <a:tcPr marL="91462" marR="91462" marT="45714" marB="45714"/>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 </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r>
            </a:tbl>
          </a:graphicData>
        </a:graphic>
      </p:graphicFrame>
      <p:graphicFrame>
        <p:nvGraphicFramePr>
          <p:cNvPr id="9" name="表格 8"/>
          <p:cNvGraphicFramePr>
            <a:graphicFrameLocks noGrp="1"/>
          </p:cNvGraphicFramePr>
          <p:nvPr/>
        </p:nvGraphicFramePr>
        <p:xfrm>
          <a:off x="3843338" y="4437063"/>
          <a:ext cx="1952628" cy="741363"/>
        </p:xfrm>
        <a:graphic>
          <a:graphicData uri="http://schemas.openxmlformats.org/drawingml/2006/table">
            <a:tbl>
              <a:tblPr firstRow="1" bandRow="1">
                <a:tableStyleId>{21E4AEA4-8DFA-4A89-87EB-49C32662AFE0}</a:tableStyleId>
              </a:tblPr>
              <a:tblGrid>
                <a:gridCol w="325438"/>
                <a:gridCol w="325438"/>
                <a:gridCol w="325438"/>
                <a:gridCol w="325438"/>
                <a:gridCol w="325438"/>
                <a:gridCol w="325438"/>
              </a:tblGrid>
              <a:tr h="370681">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404" marR="91404" marT="45700" marB="45700"/>
                </a:tc>
              </a:tr>
              <a:tr h="370681">
                <a:tc>
                  <a:txBody>
                    <a:bodyPr/>
                    <a:lstStyle/>
                    <a:p>
                      <a:pPr algn="ctr"/>
                      <a:r>
                        <a:rPr lang="en-US" altLang="zh-CN" sz="1800" dirty="0" smtClean="0">
                          <a:solidFill>
                            <a:srgbClr val="0A0A0E"/>
                          </a:solidFill>
                        </a:rPr>
                        <a:t>1</a:t>
                      </a:r>
                      <a:endParaRPr lang="zh-CN" altLang="en-US" sz="1800" dirty="0">
                        <a:solidFill>
                          <a:srgbClr val="0A0A0E"/>
                        </a:solidFill>
                      </a:endParaRPr>
                    </a:p>
                  </a:txBody>
                  <a:tcPr marL="91404" marR="91404"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04" marR="91404" marT="45700" marB="45700"/>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r>
            </a:tbl>
          </a:graphicData>
        </a:graphic>
      </p:graphicFrame>
      <p:sp>
        <p:nvSpPr>
          <p:cNvPr id="92295" name="文本框 9"/>
          <p:cNvSpPr txBox="1"/>
          <p:nvPr/>
        </p:nvSpPr>
        <p:spPr>
          <a:xfrm>
            <a:off x="3132138" y="1158875"/>
            <a:ext cx="1511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N:    (3, 4, 5)</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2296" name="文本框 10"/>
          <p:cNvSpPr txBox="1"/>
          <p:nvPr/>
        </p:nvSpPr>
        <p:spPr>
          <a:xfrm>
            <a:off x="3182938" y="1557338"/>
            <a:ext cx="67627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2297" name="文本框 11"/>
          <p:cNvSpPr txBox="1"/>
          <p:nvPr/>
        </p:nvSpPr>
        <p:spPr>
          <a:xfrm>
            <a:off x="3165475" y="4421188"/>
            <a:ext cx="6762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aphicFrame>
        <p:nvGraphicFramePr>
          <p:cNvPr id="18" name="表格 17"/>
          <p:cNvGraphicFramePr>
            <a:graphicFrameLocks noGrp="1"/>
          </p:cNvGraphicFramePr>
          <p:nvPr/>
        </p:nvGraphicFramePr>
        <p:xfrm>
          <a:off x="6848475" y="1557338"/>
          <a:ext cx="1944688" cy="2955925"/>
        </p:xfrm>
        <a:graphic>
          <a:graphicData uri="http://schemas.openxmlformats.org/drawingml/2006/table">
            <a:tbl>
              <a:tblPr firstRow="1" bandRow="1">
                <a:tableStyleId>{5C22544A-7EE6-4342-B048-85BDC9FD1C3A}</a:tableStyleId>
              </a:tblPr>
              <a:tblGrid>
                <a:gridCol w="486172"/>
                <a:gridCol w="486172"/>
                <a:gridCol w="486172"/>
                <a:gridCol w="486172"/>
              </a:tblGrid>
              <a:tr h="370742">
                <a:tc>
                  <a:txBody>
                    <a:bodyPr/>
                    <a:lstStyle/>
                    <a:p>
                      <a:pPr algn="ctr"/>
                      <a:endParaRPr lang="zh-CN" altLang="en-US" sz="1800" dirty="0">
                        <a:solidFill>
                          <a:srgbClr val="0A0A0E"/>
                        </a:solidFill>
                      </a:endParaRPr>
                    </a:p>
                  </a:txBody>
                  <a:tcPr marL="91462" marR="91462" marT="45708" marB="45708"/>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62" marR="91462" marT="45708" marB="45708"/>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62" marR="91462" marT="45708" marB="45708"/>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65736">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65736">
                <a:tc>
                  <a:txBody>
                    <a:bodyPr/>
                    <a:lstStyle/>
                    <a:p>
                      <a:pPr algn="ctr"/>
                      <a:r>
                        <a:rPr lang="en-US" altLang="zh-CN" sz="1800" dirty="0" smtClean="0">
                          <a:solidFill>
                            <a:schemeClr val="accent2">
                              <a:lumMod val="75000"/>
                            </a:schemeClr>
                          </a:solidFill>
                        </a:rPr>
                        <a:t>7</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bl>
          </a:graphicData>
        </a:graphic>
      </p:graphicFrame>
      <p:graphicFrame>
        <p:nvGraphicFramePr>
          <p:cNvPr id="19" name="表格 18"/>
          <p:cNvGraphicFramePr>
            <a:graphicFrameLocks noGrp="1"/>
          </p:cNvGraphicFramePr>
          <p:nvPr/>
        </p:nvGraphicFramePr>
        <p:xfrm>
          <a:off x="6840538" y="4775200"/>
          <a:ext cx="1952628" cy="741364"/>
        </p:xfrm>
        <a:graphic>
          <a:graphicData uri="http://schemas.openxmlformats.org/drawingml/2006/table">
            <a:tbl>
              <a:tblPr firstRow="1" bandRow="1">
                <a:tableStyleId>{21E4AEA4-8DFA-4A89-87EB-49C32662AFE0}</a:tableStyleId>
              </a:tblPr>
              <a:tblGrid>
                <a:gridCol w="325438"/>
                <a:gridCol w="325438"/>
                <a:gridCol w="325438"/>
                <a:gridCol w="325438"/>
                <a:gridCol w="325438"/>
                <a:gridCol w="325438"/>
              </a:tblGrid>
              <a:tr h="370682">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404" marR="91404" marT="45700" marB="45700"/>
                </a:tc>
              </a:tr>
              <a:tr h="370682">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r>
            </a:tbl>
          </a:graphicData>
        </a:graphic>
      </p:graphicFrame>
      <p:sp>
        <p:nvSpPr>
          <p:cNvPr id="92368" name="文本框 19"/>
          <p:cNvSpPr txBox="1"/>
          <p:nvPr/>
        </p:nvSpPr>
        <p:spPr>
          <a:xfrm>
            <a:off x="6129338" y="1158875"/>
            <a:ext cx="1511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    (6, 4, 4)</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2369" name="文本框 20"/>
          <p:cNvSpPr txBox="1"/>
          <p:nvPr/>
        </p:nvSpPr>
        <p:spPr>
          <a:xfrm>
            <a:off x="6180138" y="1557338"/>
            <a:ext cx="67468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2370" name="文本框 21"/>
          <p:cNvSpPr txBox="1"/>
          <p:nvPr/>
        </p:nvSpPr>
        <p:spPr>
          <a:xfrm>
            <a:off x="6162675" y="4759325"/>
            <a:ext cx="6746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24" name="矩形 23"/>
          <p:cNvSpPr/>
          <p:nvPr/>
        </p:nvSpPr>
        <p:spPr>
          <a:xfrm>
            <a:off x="6021388" y="2465388"/>
            <a:ext cx="612775" cy="8302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800" b="1" i="0" u="none" strike="noStrike" kern="100" cap="none" spc="0" normalizeH="0" baseline="0" noProof="0" dirty="0">
                <a:ln>
                  <a:noFill/>
                </a:ln>
                <a:solidFill>
                  <a:srgbClr val="C00000"/>
                </a:solidFill>
                <a:effectLst/>
                <a:uLnTx/>
                <a:uFillTx/>
                <a:latin typeface="等线" panose="02010600030101010101" pitchFamily="2" charset="-122"/>
                <a:ea typeface="等线" panose="02010600030101010101" pitchFamily="2" charset="-122"/>
                <a:cs typeface="Times New Roman" panose="02020603050405020304" pitchFamily="18" charset="0"/>
              </a:rPr>
              <a:t>=</a:t>
            </a:r>
            <a:endParaRPr kumimoji="0" lang="zh-CN" altLang="en-US" sz="4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p:txBody>
      </p:sp>
      <p:graphicFrame>
        <p:nvGraphicFramePr>
          <p:cNvPr id="26" name="表格 25"/>
          <p:cNvGraphicFramePr>
            <a:graphicFrameLocks noGrp="1"/>
          </p:cNvGraphicFramePr>
          <p:nvPr/>
        </p:nvGraphicFramePr>
        <p:xfrm>
          <a:off x="2411413" y="5543550"/>
          <a:ext cx="4933952" cy="742950"/>
        </p:xfrm>
        <a:graphic>
          <a:graphicData uri="http://schemas.openxmlformats.org/drawingml/2006/table">
            <a:tbl>
              <a:tblPr firstRow="1" bandRow="1">
                <a:tableStyleId>{91EBBBCC-DAD2-459C-BE2E-F6DE35CF9A28}</a:tableStyleId>
              </a:tblPr>
              <a:tblGrid>
                <a:gridCol w="1233488"/>
                <a:gridCol w="1233488"/>
                <a:gridCol w="1233488"/>
                <a:gridCol w="1233488"/>
              </a:tblGrid>
              <a:tr h="371475">
                <a:tc>
                  <a:txBody>
                    <a:bodyPr/>
                    <a:lstStyle/>
                    <a:p>
                      <a:pPr algn="ctr"/>
                      <a:r>
                        <a:rPr lang="en-US" altLang="zh-CN" sz="1800" b="0" dirty="0" smtClean="0">
                          <a:solidFill>
                            <a:schemeClr val="bg2">
                              <a:lumMod val="50000"/>
                            </a:schemeClr>
                          </a:solidFill>
                        </a:rPr>
                        <a:t>1</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2</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3</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4</a:t>
                      </a:r>
                      <a:endParaRPr lang="zh-CN" altLang="en-US" sz="1800" b="0" dirty="0">
                        <a:solidFill>
                          <a:schemeClr val="bg2">
                            <a:lumMod val="50000"/>
                          </a:schemeClr>
                        </a:solidFill>
                      </a:endParaRPr>
                    </a:p>
                  </a:txBody>
                  <a:tcPr marL="91451" marR="91451" marT="45798" marB="45798"/>
                </a:tc>
              </a:tr>
              <a:tr h="371475">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r>
            </a:tbl>
          </a:graphicData>
        </a:graphic>
      </p:graphicFrame>
      <p:sp>
        <p:nvSpPr>
          <p:cNvPr id="92381" name="文本框 26"/>
          <p:cNvSpPr txBox="1"/>
          <p:nvPr/>
        </p:nvSpPr>
        <p:spPr>
          <a:xfrm>
            <a:off x="1558925" y="5508625"/>
            <a:ext cx="88106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ctemp</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2382" name="文本框 27"/>
          <p:cNvSpPr txBox="1"/>
          <p:nvPr/>
        </p:nvSpPr>
        <p:spPr>
          <a:xfrm>
            <a:off x="254000" y="5543550"/>
            <a:ext cx="108902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C00000"/>
                </a:solidFill>
                <a:latin typeface="微软雅黑" panose="020B0503020204020204" pitchFamily="34" charset="-122"/>
                <a:ea typeface="微软雅黑" panose="020B0503020204020204" pitchFamily="34" charset="-122"/>
              </a:rPr>
              <a:t>arow=4:</a:t>
            </a:r>
            <a:endParaRPr lang="zh-CN" altLang="en-US" sz="1800" dirty="0">
              <a:solidFill>
                <a:srgbClr val="C00000"/>
              </a:solidFill>
              <a:latin typeface="微软雅黑" panose="020B0503020204020204" pitchFamily="34" charset="-122"/>
              <a:ea typeface="微软雅黑" panose="020B0503020204020204" pitchFamily="34" charset="-122"/>
            </a:endParaRPr>
          </a:p>
        </p:txBody>
      </p:sp>
      <p:sp>
        <p:nvSpPr>
          <p:cNvPr id="92383" name="文本框 28"/>
          <p:cNvSpPr txBox="1"/>
          <p:nvPr/>
        </p:nvSpPr>
        <p:spPr>
          <a:xfrm>
            <a:off x="6832600" y="5116513"/>
            <a:ext cx="3190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1</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265113" y="2997200"/>
            <a:ext cx="549275" cy="368300"/>
            <a:chOff x="279418" y="1907540"/>
            <a:chExt cx="548166" cy="369332"/>
          </a:xfrm>
        </p:grpSpPr>
        <p:sp>
          <p:nvSpPr>
            <p:cNvPr id="92405" name="文本框 36"/>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p</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38" name="直接箭头连接符 37"/>
            <p:cNvCxnSpPr/>
            <p:nvPr/>
          </p:nvCxnSpPr>
          <p:spPr>
            <a:xfrm>
              <a:off x="512309" y="2100166"/>
              <a:ext cx="315275"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sp>
        <p:nvSpPr>
          <p:cNvPr id="47" name="文本框 46"/>
          <p:cNvSpPr txBox="1"/>
          <p:nvPr/>
        </p:nvSpPr>
        <p:spPr>
          <a:xfrm>
            <a:off x="7345363" y="1925638"/>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1     1     20</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50" name="文本框 49"/>
          <p:cNvSpPr txBox="1"/>
          <p:nvPr/>
        </p:nvSpPr>
        <p:spPr>
          <a:xfrm>
            <a:off x="7345363" y="2281238"/>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1     2     54</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92387" name="文本框 50"/>
          <p:cNvSpPr txBox="1"/>
          <p:nvPr/>
        </p:nvSpPr>
        <p:spPr>
          <a:xfrm>
            <a:off x="7151688" y="5116513"/>
            <a:ext cx="31908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3</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2388" name="文本框 31"/>
          <p:cNvSpPr txBox="1"/>
          <p:nvPr/>
        </p:nvSpPr>
        <p:spPr>
          <a:xfrm>
            <a:off x="7489825" y="5116513"/>
            <a:ext cx="3190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3</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3282950" y="3059113"/>
            <a:ext cx="547688" cy="369887"/>
            <a:chOff x="279418" y="1907540"/>
            <a:chExt cx="548166" cy="369332"/>
          </a:xfrm>
        </p:grpSpPr>
        <p:sp>
          <p:nvSpPr>
            <p:cNvPr id="92403" name="文本框 34"/>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36" name="直接箭头连接符 35"/>
            <p:cNvCxnSpPr/>
            <p:nvPr/>
          </p:nvCxnSpPr>
          <p:spPr>
            <a:xfrm>
              <a:off x="511395" y="2099339"/>
              <a:ext cx="316189"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sp>
        <p:nvSpPr>
          <p:cNvPr id="41" name="文本框 40"/>
          <p:cNvSpPr txBox="1"/>
          <p:nvPr/>
        </p:nvSpPr>
        <p:spPr>
          <a:xfrm>
            <a:off x="7335838" y="2682875"/>
            <a:ext cx="1449388"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3     1     -9</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46" name="文本框 45"/>
          <p:cNvSpPr txBox="1"/>
          <p:nvPr/>
        </p:nvSpPr>
        <p:spPr>
          <a:xfrm>
            <a:off x="7372350" y="3048000"/>
            <a:ext cx="1447800" cy="368300"/>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3     4     -15</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49" name="文本框 48"/>
          <p:cNvSpPr txBox="1"/>
          <p:nvPr/>
        </p:nvSpPr>
        <p:spPr>
          <a:xfrm>
            <a:off x="7820025" y="5114925"/>
            <a:ext cx="3190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5</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2863850" y="5916613"/>
            <a:ext cx="454025" cy="369887"/>
          </a:xfrm>
          <a:prstGeom prst="rect">
            <a:avLst/>
          </a:prstGeom>
          <a:solidFill>
            <a:srgbClr val="CCFFFF"/>
          </a:solid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24</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pSp>
        <p:nvGrpSpPr>
          <p:cNvPr id="53" name="组合 52"/>
          <p:cNvGrpSpPr/>
          <p:nvPr/>
        </p:nvGrpSpPr>
        <p:grpSpPr>
          <a:xfrm>
            <a:off x="3276600" y="3438525"/>
            <a:ext cx="547688" cy="369888"/>
            <a:chOff x="279418" y="1907540"/>
            <a:chExt cx="548166" cy="369332"/>
          </a:xfrm>
        </p:grpSpPr>
        <p:sp>
          <p:nvSpPr>
            <p:cNvPr id="92401" name="文本框 53"/>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55" name="直接箭头连接符 54"/>
            <p:cNvCxnSpPr/>
            <p:nvPr/>
          </p:nvCxnSpPr>
          <p:spPr>
            <a:xfrm>
              <a:off x="511395" y="2099339"/>
              <a:ext cx="316189"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sp>
        <p:nvSpPr>
          <p:cNvPr id="56" name="文本框 55"/>
          <p:cNvSpPr txBox="1"/>
          <p:nvPr/>
        </p:nvSpPr>
        <p:spPr>
          <a:xfrm>
            <a:off x="4060825" y="5913438"/>
            <a:ext cx="454025" cy="369887"/>
          </a:xfrm>
          <a:prstGeom prst="rect">
            <a:avLst/>
          </a:prstGeom>
          <a:solidFill>
            <a:srgbClr val="CCFFFF"/>
          </a:solid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72</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57" name="下弧形箭头 56"/>
          <p:cNvSpPr/>
          <p:nvPr/>
        </p:nvSpPr>
        <p:spPr>
          <a:xfrm rot="17175232">
            <a:off x="6748463" y="4160838"/>
            <a:ext cx="2986088" cy="145573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8" name="文本框 57"/>
          <p:cNvSpPr txBox="1"/>
          <p:nvPr/>
        </p:nvSpPr>
        <p:spPr>
          <a:xfrm>
            <a:off x="7372350" y="3419475"/>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4     1     24</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59" name="文本框 58"/>
          <p:cNvSpPr txBox="1"/>
          <p:nvPr/>
        </p:nvSpPr>
        <p:spPr>
          <a:xfrm>
            <a:off x="7291388" y="1166813"/>
            <a:ext cx="160337" cy="368300"/>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5</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7369175" y="3794125"/>
            <a:ext cx="1447800" cy="368300"/>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4     2     72</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61" name="文本框 60"/>
          <p:cNvSpPr txBox="1"/>
          <p:nvPr/>
        </p:nvSpPr>
        <p:spPr>
          <a:xfrm>
            <a:off x="7302500" y="1158875"/>
            <a:ext cx="161925" cy="369888"/>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6</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2" grpId="0" animBg="1"/>
      <p:bldP spid="56" grpId="0" animBg="1"/>
      <p:bldP spid="57" grpId="0" animBg="1"/>
      <p:bldP spid="58" grpId="0"/>
      <p:bldP spid="59" grpId="0" animBg="1"/>
      <p:bldP spid="60" grpId="0"/>
      <p:bldP spid="6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395288" y="312738"/>
            <a:ext cx="7772400" cy="762000"/>
          </a:xfrm>
        </p:spPr>
        <p:txBody>
          <a:bodyPr vert="horz" wrap="square" lIns="91440" tIns="45720" rIns="91440" bIns="45720" anchor="ctr" anchorCtr="0"/>
          <a:p>
            <a:pPr eaLnBrk="1" hangingPunct="1"/>
            <a:r>
              <a:rPr lang="en-US" altLang="zh-CN" dirty="0">
                <a:ea typeface="等线" panose="02010600030101010101" pitchFamily="2" charset="-122"/>
              </a:rPr>
              <a:t>5.1 </a:t>
            </a:r>
            <a:r>
              <a:rPr lang="zh-CN" altLang="en-US" dirty="0">
                <a:ea typeface="等线" panose="02010600030101010101" pitchFamily="2" charset="-122"/>
              </a:rPr>
              <a:t>数组的定义</a:t>
            </a:r>
            <a:endParaRPr lang="zh-CN" altLang="en-US" dirty="0">
              <a:ea typeface="等线" panose="02010600030101010101" pitchFamily="2" charset="-122"/>
            </a:endParaRPr>
          </a:p>
        </p:txBody>
      </p:sp>
      <p:sp>
        <p:nvSpPr>
          <p:cNvPr id="10243" name="Rectangle 46"/>
          <p:cNvSpPr>
            <a:spLocks noGrp="1" noRot="1" noChangeAspect="1" noMove="1" noResize="1" noEditPoints="1" noAdjustHandles="1" noChangeArrowheads="1" noChangeShapeType="1" noTextEdit="1"/>
          </p:cNvSpPr>
          <p:nvPr>
            <p:ph idx="1"/>
          </p:nvPr>
        </p:nvSpPr>
        <p:spPr bwMode="gray">
          <a:xfrm>
            <a:off x="325438" y="1340768"/>
            <a:ext cx="8686800" cy="4411662"/>
          </a:xfrm>
          <a:blipFill rotWithShape="0">
            <a:blip r:embed="rId1" cstate="print"/>
            <a:stretch>
              <a:fillRect l="-1474" b="-20442"/>
            </a:stretch>
          </a:blipFill>
          <a:ln>
            <a:miter lim="800000"/>
          </a:ln>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a:ln>
                  <a:noFill/>
                </a:ln>
                <a:noFill/>
                <a:effectLst/>
                <a:uLnTx/>
                <a:uFillTx/>
                <a:latin typeface="等线" panose="02010600030101010101" pitchFamily="2" charset="-122"/>
                <a:ea typeface="等线" panose="02010600030101010101" pitchFamily="2" charset="-122"/>
                <a:cs typeface="+mn-cs"/>
              </a:rPr>
              <a:t> </a:t>
            </a:r>
            <a:endParaRPr kumimoji="0" lang="zh-CN" altLang="en-US" sz="3200" b="0" i="0" u="none" strike="noStrike" kern="0" cap="none" spc="0" normalizeH="0" baseline="0" noProof="0">
              <a:ln>
                <a:noFill/>
              </a:ln>
              <a:noFill/>
              <a:effectLst/>
              <a:uLnTx/>
              <a:uFillTx/>
              <a:latin typeface="等线" panose="02010600030101010101" pitchFamily="2" charset="-122"/>
              <a:ea typeface="等线" panose="02010600030101010101" pitchFamily="2"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a:graphicFrameLocks noGrp="1"/>
          </p:cNvGraphicFramePr>
          <p:nvPr/>
        </p:nvGraphicFramePr>
        <p:xfrm>
          <a:off x="827088" y="1557338"/>
          <a:ext cx="2016125" cy="2595565"/>
        </p:xfrm>
        <a:graphic>
          <a:graphicData uri="http://schemas.openxmlformats.org/drawingml/2006/table">
            <a:tbl>
              <a:tblPr firstRow="1" bandRow="1">
                <a:tableStyleId>{5C22544A-7EE6-4342-B048-85BDC9FD1C3A}</a:tableStyleId>
              </a:tblPr>
              <a:tblGrid>
                <a:gridCol w="504031"/>
                <a:gridCol w="504031"/>
                <a:gridCol w="504031"/>
                <a:gridCol w="504031"/>
              </a:tblGrid>
              <a:tr h="370795">
                <a:tc>
                  <a:txBody>
                    <a:bodyPr/>
                    <a:lstStyle/>
                    <a:p>
                      <a:pPr algn="ctr"/>
                      <a:endParaRPr lang="zh-CN" altLang="en-US" sz="1800" dirty="0">
                        <a:solidFill>
                          <a:srgbClr val="0A0A0E"/>
                        </a:solidFill>
                      </a:endParaRPr>
                    </a:p>
                  </a:txBody>
                  <a:tcPr marL="91436" marR="91436" marT="45714" marB="45714"/>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9</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 </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12</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r>
            </a:tbl>
          </a:graphicData>
        </a:graphic>
      </p:graphicFrame>
      <p:graphicFrame>
        <p:nvGraphicFramePr>
          <p:cNvPr id="4" name="表格 3"/>
          <p:cNvGraphicFramePr>
            <a:graphicFrameLocks noGrp="1"/>
          </p:cNvGraphicFramePr>
          <p:nvPr/>
        </p:nvGraphicFramePr>
        <p:xfrm>
          <a:off x="819150" y="4437063"/>
          <a:ext cx="2024064" cy="741363"/>
        </p:xfrm>
        <a:graphic>
          <a:graphicData uri="http://schemas.openxmlformats.org/drawingml/2006/table">
            <a:tbl>
              <a:tblPr firstRow="1" bandRow="1">
                <a:tableStyleId>{21E4AEA4-8DFA-4A89-87EB-49C32662AFE0}</a:tableStyleId>
              </a:tblPr>
              <a:tblGrid>
                <a:gridCol w="337344"/>
                <a:gridCol w="337344"/>
                <a:gridCol w="337344"/>
                <a:gridCol w="337344"/>
                <a:gridCol w="337344"/>
                <a:gridCol w="337344"/>
              </a:tblGrid>
              <a:tr h="370681">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380" marR="91380" marT="45700" marB="45700"/>
                </a:tc>
              </a:tr>
              <a:tr h="370681">
                <a:tc>
                  <a:txBody>
                    <a:bodyPr/>
                    <a:lstStyle/>
                    <a:p>
                      <a:pPr algn="ctr"/>
                      <a:r>
                        <a:rPr lang="en-US" altLang="zh-CN" sz="1800" dirty="0" smtClean="0">
                          <a:solidFill>
                            <a:srgbClr val="0A0A0E"/>
                          </a:solidFill>
                        </a:rPr>
                        <a:t>1</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380" marR="91380" marT="45700" marB="45700"/>
                </a:tc>
              </a:tr>
            </a:tbl>
          </a:graphicData>
        </a:graphic>
      </p:graphicFrame>
      <p:sp>
        <p:nvSpPr>
          <p:cNvPr id="93251" name="文本框 4"/>
          <p:cNvSpPr txBox="1"/>
          <p:nvPr/>
        </p:nvSpPr>
        <p:spPr>
          <a:xfrm>
            <a:off x="107950" y="1158875"/>
            <a:ext cx="15494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M:    (6, 3, 6)</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3252" name="文本框 5"/>
          <p:cNvSpPr txBox="1"/>
          <p:nvPr/>
        </p:nvSpPr>
        <p:spPr>
          <a:xfrm>
            <a:off x="158750" y="1557338"/>
            <a:ext cx="6746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3253" name="文本框 6"/>
          <p:cNvSpPr txBox="1"/>
          <p:nvPr/>
        </p:nvSpPr>
        <p:spPr>
          <a:xfrm>
            <a:off x="141288" y="4421188"/>
            <a:ext cx="6762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3851275" y="1557338"/>
          <a:ext cx="1944688" cy="2595565"/>
        </p:xfrm>
        <a:graphic>
          <a:graphicData uri="http://schemas.openxmlformats.org/drawingml/2006/table">
            <a:tbl>
              <a:tblPr firstRow="1" bandRow="1">
                <a:tableStyleId>{5C22544A-7EE6-4342-B048-85BDC9FD1C3A}</a:tableStyleId>
              </a:tblPr>
              <a:tblGrid>
                <a:gridCol w="486172"/>
                <a:gridCol w="486172"/>
                <a:gridCol w="486172"/>
                <a:gridCol w="486172"/>
              </a:tblGrid>
              <a:tr h="370795">
                <a:tc>
                  <a:txBody>
                    <a:bodyPr/>
                    <a:lstStyle/>
                    <a:p>
                      <a:pPr algn="ctr"/>
                      <a:endParaRPr lang="zh-CN" altLang="en-US" sz="1800" dirty="0">
                        <a:solidFill>
                          <a:srgbClr val="0A0A0E"/>
                        </a:solidFill>
                      </a:endParaRPr>
                    </a:p>
                  </a:txBody>
                  <a:tcPr marL="91462" marR="91462" marT="45714" marB="45714"/>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 </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r>
            </a:tbl>
          </a:graphicData>
        </a:graphic>
      </p:graphicFrame>
      <p:graphicFrame>
        <p:nvGraphicFramePr>
          <p:cNvPr id="9" name="表格 8"/>
          <p:cNvGraphicFramePr>
            <a:graphicFrameLocks noGrp="1"/>
          </p:cNvGraphicFramePr>
          <p:nvPr/>
        </p:nvGraphicFramePr>
        <p:xfrm>
          <a:off x="3843338" y="4437063"/>
          <a:ext cx="1952628" cy="741363"/>
        </p:xfrm>
        <a:graphic>
          <a:graphicData uri="http://schemas.openxmlformats.org/drawingml/2006/table">
            <a:tbl>
              <a:tblPr firstRow="1" bandRow="1">
                <a:tableStyleId>{21E4AEA4-8DFA-4A89-87EB-49C32662AFE0}</a:tableStyleId>
              </a:tblPr>
              <a:tblGrid>
                <a:gridCol w="325438"/>
                <a:gridCol w="325438"/>
                <a:gridCol w="325438"/>
                <a:gridCol w="325438"/>
                <a:gridCol w="325438"/>
                <a:gridCol w="325438"/>
              </a:tblGrid>
              <a:tr h="370681">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404" marR="91404" marT="45700" marB="45700"/>
                </a:tc>
              </a:tr>
              <a:tr h="370681">
                <a:tc>
                  <a:txBody>
                    <a:bodyPr/>
                    <a:lstStyle/>
                    <a:p>
                      <a:pPr algn="ctr"/>
                      <a:r>
                        <a:rPr lang="en-US" altLang="zh-CN" sz="1800" dirty="0" smtClean="0">
                          <a:solidFill>
                            <a:srgbClr val="0A0A0E"/>
                          </a:solidFill>
                        </a:rPr>
                        <a:t>1</a:t>
                      </a:r>
                      <a:endParaRPr lang="zh-CN" altLang="en-US" sz="1800" dirty="0">
                        <a:solidFill>
                          <a:srgbClr val="0A0A0E"/>
                        </a:solidFill>
                      </a:endParaRPr>
                    </a:p>
                  </a:txBody>
                  <a:tcPr marL="91404" marR="91404"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04" marR="91404" marT="45700" marB="45700"/>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r>
            </a:tbl>
          </a:graphicData>
        </a:graphic>
      </p:graphicFrame>
      <p:sp>
        <p:nvSpPr>
          <p:cNvPr id="93319" name="文本框 9"/>
          <p:cNvSpPr txBox="1"/>
          <p:nvPr/>
        </p:nvSpPr>
        <p:spPr>
          <a:xfrm>
            <a:off x="3132138" y="1158875"/>
            <a:ext cx="1511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N:    (3, 4, 5)</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3320" name="文本框 10"/>
          <p:cNvSpPr txBox="1"/>
          <p:nvPr/>
        </p:nvSpPr>
        <p:spPr>
          <a:xfrm>
            <a:off x="3182938" y="1557338"/>
            <a:ext cx="67627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3321" name="文本框 11"/>
          <p:cNvSpPr txBox="1"/>
          <p:nvPr/>
        </p:nvSpPr>
        <p:spPr>
          <a:xfrm>
            <a:off x="3165475" y="4421188"/>
            <a:ext cx="6762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aphicFrame>
        <p:nvGraphicFramePr>
          <p:cNvPr id="18" name="表格 17"/>
          <p:cNvGraphicFramePr>
            <a:graphicFrameLocks noGrp="1"/>
          </p:cNvGraphicFramePr>
          <p:nvPr/>
        </p:nvGraphicFramePr>
        <p:xfrm>
          <a:off x="6848475" y="1557338"/>
          <a:ext cx="1944688" cy="2955925"/>
        </p:xfrm>
        <a:graphic>
          <a:graphicData uri="http://schemas.openxmlformats.org/drawingml/2006/table">
            <a:tbl>
              <a:tblPr firstRow="1" bandRow="1">
                <a:tableStyleId>{5C22544A-7EE6-4342-B048-85BDC9FD1C3A}</a:tableStyleId>
              </a:tblPr>
              <a:tblGrid>
                <a:gridCol w="486172"/>
                <a:gridCol w="486172"/>
                <a:gridCol w="486172"/>
                <a:gridCol w="486172"/>
              </a:tblGrid>
              <a:tr h="370742">
                <a:tc>
                  <a:txBody>
                    <a:bodyPr/>
                    <a:lstStyle/>
                    <a:p>
                      <a:pPr algn="ctr"/>
                      <a:endParaRPr lang="zh-CN" altLang="en-US" sz="1800" dirty="0">
                        <a:solidFill>
                          <a:srgbClr val="0A0A0E"/>
                        </a:solidFill>
                      </a:endParaRPr>
                    </a:p>
                  </a:txBody>
                  <a:tcPr marL="91462" marR="91462" marT="45708" marB="45708"/>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62" marR="91462" marT="45708" marB="45708"/>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62" marR="91462" marT="45708" marB="45708"/>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65736">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65736">
                <a:tc>
                  <a:txBody>
                    <a:bodyPr/>
                    <a:lstStyle/>
                    <a:p>
                      <a:pPr algn="ctr"/>
                      <a:r>
                        <a:rPr lang="en-US" altLang="zh-CN" sz="1800" dirty="0" smtClean="0">
                          <a:solidFill>
                            <a:schemeClr val="accent2">
                              <a:lumMod val="75000"/>
                            </a:schemeClr>
                          </a:solidFill>
                        </a:rPr>
                        <a:t>7</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bl>
          </a:graphicData>
        </a:graphic>
      </p:graphicFrame>
      <p:graphicFrame>
        <p:nvGraphicFramePr>
          <p:cNvPr id="19" name="表格 18"/>
          <p:cNvGraphicFramePr>
            <a:graphicFrameLocks noGrp="1"/>
          </p:cNvGraphicFramePr>
          <p:nvPr/>
        </p:nvGraphicFramePr>
        <p:xfrm>
          <a:off x="6840538" y="4775200"/>
          <a:ext cx="1952628" cy="741364"/>
        </p:xfrm>
        <a:graphic>
          <a:graphicData uri="http://schemas.openxmlformats.org/drawingml/2006/table">
            <a:tbl>
              <a:tblPr firstRow="1" bandRow="1">
                <a:tableStyleId>{21E4AEA4-8DFA-4A89-87EB-49C32662AFE0}</a:tableStyleId>
              </a:tblPr>
              <a:tblGrid>
                <a:gridCol w="325438"/>
                <a:gridCol w="325438"/>
                <a:gridCol w="325438"/>
                <a:gridCol w="325438"/>
                <a:gridCol w="325438"/>
                <a:gridCol w="325438"/>
              </a:tblGrid>
              <a:tr h="370682">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404" marR="91404" marT="45700" marB="45700"/>
                </a:tc>
              </a:tr>
              <a:tr h="370682">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r>
            </a:tbl>
          </a:graphicData>
        </a:graphic>
      </p:graphicFrame>
      <p:sp>
        <p:nvSpPr>
          <p:cNvPr id="93392" name="文本框 19"/>
          <p:cNvSpPr txBox="1"/>
          <p:nvPr/>
        </p:nvSpPr>
        <p:spPr>
          <a:xfrm>
            <a:off x="6129338" y="1158875"/>
            <a:ext cx="1511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    (6, 4, 6)</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3393" name="文本框 20"/>
          <p:cNvSpPr txBox="1"/>
          <p:nvPr/>
        </p:nvSpPr>
        <p:spPr>
          <a:xfrm>
            <a:off x="6180138" y="1557338"/>
            <a:ext cx="67468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3394" name="文本框 21"/>
          <p:cNvSpPr txBox="1"/>
          <p:nvPr/>
        </p:nvSpPr>
        <p:spPr>
          <a:xfrm>
            <a:off x="6162675" y="4759325"/>
            <a:ext cx="6746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24" name="矩形 23"/>
          <p:cNvSpPr/>
          <p:nvPr/>
        </p:nvSpPr>
        <p:spPr>
          <a:xfrm>
            <a:off x="6021388" y="2465388"/>
            <a:ext cx="612775" cy="8302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800" b="1" i="0" u="none" strike="noStrike" kern="100" cap="none" spc="0" normalizeH="0" baseline="0" noProof="0" dirty="0">
                <a:ln>
                  <a:noFill/>
                </a:ln>
                <a:solidFill>
                  <a:srgbClr val="C00000"/>
                </a:solidFill>
                <a:effectLst/>
                <a:uLnTx/>
                <a:uFillTx/>
                <a:latin typeface="等线" panose="02010600030101010101" pitchFamily="2" charset="-122"/>
                <a:ea typeface="等线" panose="02010600030101010101" pitchFamily="2" charset="-122"/>
                <a:cs typeface="Times New Roman" panose="02020603050405020304" pitchFamily="18" charset="0"/>
              </a:rPr>
              <a:t>=</a:t>
            </a:r>
            <a:endParaRPr kumimoji="0" lang="zh-CN" altLang="en-US" sz="4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p:txBody>
      </p:sp>
      <p:graphicFrame>
        <p:nvGraphicFramePr>
          <p:cNvPr id="26" name="表格 25"/>
          <p:cNvGraphicFramePr>
            <a:graphicFrameLocks noGrp="1"/>
          </p:cNvGraphicFramePr>
          <p:nvPr/>
        </p:nvGraphicFramePr>
        <p:xfrm>
          <a:off x="2411413" y="5543550"/>
          <a:ext cx="4933952" cy="742950"/>
        </p:xfrm>
        <a:graphic>
          <a:graphicData uri="http://schemas.openxmlformats.org/drawingml/2006/table">
            <a:tbl>
              <a:tblPr firstRow="1" bandRow="1">
                <a:tableStyleId>{91EBBBCC-DAD2-459C-BE2E-F6DE35CF9A28}</a:tableStyleId>
              </a:tblPr>
              <a:tblGrid>
                <a:gridCol w="1233488"/>
                <a:gridCol w="1233488"/>
                <a:gridCol w="1233488"/>
                <a:gridCol w="1233488"/>
              </a:tblGrid>
              <a:tr h="371475">
                <a:tc>
                  <a:txBody>
                    <a:bodyPr/>
                    <a:lstStyle/>
                    <a:p>
                      <a:pPr algn="ctr"/>
                      <a:r>
                        <a:rPr lang="en-US" altLang="zh-CN" sz="1800" b="0" dirty="0" smtClean="0">
                          <a:solidFill>
                            <a:schemeClr val="bg2">
                              <a:lumMod val="50000"/>
                            </a:schemeClr>
                          </a:solidFill>
                        </a:rPr>
                        <a:t>1</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2</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3</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4</a:t>
                      </a:r>
                      <a:endParaRPr lang="zh-CN" altLang="en-US" sz="1800" b="0" dirty="0">
                        <a:solidFill>
                          <a:schemeClr val="bg2">
                            <a:lumMod val="50000"/>
                          </a:schemeClr>
                        </a:solidFill>
                      </a:endParaRPr>
                    </a:p>
                  </a:txBody>
                  <a:tcPr marL="91451" marR="91451" marT="45798" marB="45798"/>
                </a:tc>
              </a:tr>
              <a:tr h="371475">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r>
            </a:tbl>
          </a:graphicData>
        </a:graphic>
      </p:graphicFrame>
      <p:sp>
        <p:nvSpPr>
          <p:cNvPr id="93405" name="文本框 26"/>
          <p:cNvSpPr txBox="1"/>
          <p:nvPr/>
        </p:nvSpPr>
        <p:spPr>
          <a:xfrm>
            <a:off x="1558925" y="5508625"/>
            <a:ext cx="88106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ctemp</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3406" name="文本框 27"/>
          <p:cNvSpPr txBox="1"/>
          <p:nvPr/>
        </p:nvSpPr>
        <p:spPr>
          <a:xfrm>
            <a:off x="254000" y="5543550"/>
            <a:ext cx="108902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C00000"/>
                </a:solidFill>
                <a:latin typeface="微软雅黑" panose="020B0503020204020204" pitchFamily="34" charset="-122"/>
                <a:ea typeface="微软雅黑" panose="020B0503020204020204" pitchFamily="34" charset="-122"/>
              </a:rPr>
              <a:t>arow=5:</a:t>
            </a:r>
            <a:endParaRPr lang="zh-CN" altLang="en-US" sz="1800" dirty="0">
              <a:solidFill>
                <a:srgbClr val="C00000"/>
              </a:solidFill>
              <a:latin typeface="微软雅黑" panose="020B0503020204020204" pitchFamily="34" charset="-122"/>
              <a:ea typeface="微软雅黑" panose="020B0503020204020204" pitchFamily="34" charset="-122"/>
            </a:endParaRPr>
          </a:p>
        </p:txBody>
      </p:sp>
      <p:sp>
        <p:nvSpPr>
          <p:cNvPr id="93407" name="文本框 28"/>
          <p:cNvSpPr txBox="1"/>
          <p:nvPr/>
        </p:nvSpPr>
        <p:spPr>
          <a:xfrm>
            <a:off x="6832600" y="5116513"/>
            <a:ext cx="3190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1</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7345363" y="1925638"/>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1     1     20</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50" name="文本框 49"/>
          <p:cNvSpPr txBox="1"/>
          <p:nvPr/>
        </p:nvSpPr>
        <p:spPr>
          <a:xfrm>
            <a:off x="7345363" y="2281238"/>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1     2     54</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93410" name="文本框 50"/>
          <p:cNvSpPr txBox="1"/>
          <p:nvPr/>
        </p:nvSpPr>
        <p:spPr>
          <a:xfrm>
            <a:off x="7151688" y="5116513"/>
            <a:ext cx="31908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3</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3411" name="文本框 31"/>
          <p:cNvSpPr txBox="1"/>
          <p:nvPr/>
        </p:nvSpPr>
        <p:spPr>
          <a:xfrm>
            <a:off x="7489825" y="5116513"/>
            <a:ext cx="3190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3</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7335838" y="2682875"/>
            <a:ext cx="1449388"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3     1     -9</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46" name="文本框 45"/>
          <p:cNvSpPr txBox="1"/>
          <p:nvPr/>
        </p:nvSpPr>
        <p:spPr>
          <a:xfrm>
            <a:off x="7372350" y="3048000"/>
            <a:ext cx="1447800" cy="368300"/>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3     4     -15</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93414" name="文本框 48"/>
          <p:cNvSpPr txBox="1"/>
          <p:nvPr/>
        </p:nvSpPr>
        <p:spPr>
          <a:xfrm>
            <a:off x="7820025" y="5114925"/>
            <a:ext cx="3190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5</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57" name="下弧形箭头 56"/>
          <p:cNvSpPr/>
          <p:nvPr/>
        </p:nvSpPr>
        <p:spPr>
          <a:xfrm rot="17175232">
            <a:off x="6748463" y="4160838"/>
            <a:ext cx="2986088" cy="145573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8" name="文本框 57"/>
          <p:cNvSpPr txBox="1"/>
          <p:nvPr/>
        </p:nvSpPr>
        <p:spPr>
          <a:xfrm>
            <a:off x="7372350" y="3419475"/>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4     1     24</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60" name="文本框 59"/>
          <p:cNvSpPr txBox="1"/>
          <p:nvPr/>
        </p:nvSpPr>
        <p:spPr>
          <a:xfrm>
            <a:off x="7369175" y="3794125"/>
            <a:ext cx="1447800" cy="368300"/>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4     2     72</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45" name="文本框 44"/>
          <p:cNvSpPr txBox="1"/>
          <p:nvPr/>
        </p:nvSpPr>
        <p:spPr>
          <a:xfrm>
            <a:off x="8139113" y="5114925"/>
            <a:ext cx="319087"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7</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a:graphicFrameLocks noGrp="1"/>
          </p:cNvGraphicFramePr>
          <p:nvPr/>
        </p:nvGraphicFramePr>
        <p:xfrm>
          <a:off x="827088" y="1557338"/>
          <a:ext cx="2016125" cy="2595565"/>
        </p:xfrm>
        <a:graphic>
          <a:graphicData uri="http://schemas.openxmlformats.org/drawingml/2006/table">
            <a:tbl>
              <a:tblPr firstRow="1" bandRow="1">
                <a:tableStyleId>{5C22544A-7EE6-4342-B048-85BDC9FD1C3A}</a:tableStyleId>
              </a:tblPr>
              <a:tblGrid>
                <a:gridCol w="504031"/>
                <a:gridCol w="504031"/>
                <a:gridCol w="504031"/>
                <a:gridCol w="504031"/>
              </a:tblGrid>
              <a:tr h="370795">
                <a:tc>
                  <a:txBody>
                    <a:bodyPr/>
                    <a:lstStyle/>
                    <a:p>
                      <a:pPr algn="ctr"/>
                      <a:endParaRPr lang="zh-CN" altLang="en-US" sz="1800" dirty="0">
                        <a:solidFill>
                          <a:srgbClr val="0A0A0E"/>
                        </a:solidFill>
                      </a:endParaRPr>
                    </a:p>
                  </a:txBody>
                  <a:tcPr marL="91436" marR="91436" marT="45714" marB="45714"/>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9</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 </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12</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r>
            </a:tbl>
          </a:graphicData>
        </a:graphic>
      </p:graphicFrame>
      <p:graphicFrame>
        <p:nvGraphicFramePr>
          <p:cNvPr id="4" name="表格 3"/>
          <p:cNvGraphicFramePr>
            <a:graphicFrameLocks noGrp="1"/>
          </p:cNvGraphicFramePr>
          <p:nvPr/>
        </p:nvGraphicFramePr>
        <p:xfrm>
          <a:off x="819150" y="4437063"/>
          <a:ext cx="2024064" cy="741363"/>
        </p:xfrm>
        <a:graphic>
          <a:graphicData uri="http://schemas.openxmlformats.org/drawingml/2006/table">
            <a:tbl>
              <a:tblPr firstRow="1" bandRow="1">
                <a:tableStyleId>{21E4AEA4-8DFA-4A89-87EB-49C32662AFE0}</a:tableStyleId>
              </a:tblPr>
              <a:tblGrid>
                <a:gridCol w="337344"/>
                <a:gridCol w="337344"/>
                <a:gridCol w="337344"/>
                <a:gridCol w="337344"/>
                <a:gridCol w="337344"/>
                <a:gridCol w="337344"/>
              </a:tblGrid>
              <a:tr h="370681">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380" marR="91380" marT="45700" marB="45700"/>
                </a:tc>
              </a:tr>
              <a:tr h="370681">
                <a:tc>
                  <a:txBody>
                    <a:bodyPr/>
                    <a:lstStyle/>
                    <a:p>
                      <a:pPr algn="ctr"/>
                      <a:r>
                        <a:rPr lang="en-US" altLang="zh-CN" sz="1800" dirty="0" smtClean="0">
                          <a:solidFill>
                            <a:srgbClr val="0A0A0E"/>
                          </a:solidFill>
                        </a:rPr>
                        <a:t>1</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380" marR="91380" marT="45700" marB="45700"/>
                </a:tc>
              </a:tr>
            </a:tbl>
          </a:graphicData>
        </a:graphic>
      </p:graphicFrame>
      <p:sp>
        <p:nvSpPr>
          <p:cNvPr id="94275" name="文本框 4"/>
          <p:cNvSpPr txBox="1"/>
          <p:nvPr/>
        </p:nvSpPr>
        <p:spPr>
          <a:xfrm>
            <a:off x="107950" y="1158875"/>
            <a:ext cx="15494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M:    (6, 3, 6)</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4276" name="文本框 5"/>
          <p:cNvSpPr txBox="1"/>
          <p:nvPr/>
        </p:nvSpPr>
        <p:spPr>
          <a:xfrm>
            <a:off x="158750" y="1557338"/>
            <a:ext cx="6746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4277" name="文本框 6"/>
          <p:cNvSpPr txBox="1"/>
          <p:nvPr/>
        </p:nvSpPr>
        <p:spPr>
          <a:xfrm>
            <a:off x="141288" y="4421188"/>
            <a:ext cx="6762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3851275" y="1557338"/>
          <a:ext cx="1944688" cy="2595565"/>
        </p:xfrm>
        <a:graphic>
          <a:graphicData uri="http://schemas.openxmlformats.org/drawingml/2006/table">
            <a:tbl>
              <a:tblPr firstRow="1" bandRow="1">
                <a:tableStyleId>{5C22544A-7EE6-4342-B048-85BDC9FD1C3A}</a:tableStyleId>
              </a:tblPr>
              <a:tblGrid>
                <a:gridCol w="486172"/>
                <a:gridCol w="486172"/>
                <a:gridCol w="486172"/>
                <a:gridCol w="486172"/>
              </a:tblGrid>
              <a:tr h="370795">
                <a:tc>
                  <a:txBody>
                    <a:bodyPr/>
                    <a:lstStyle/>
                    <a:p>
                      <a:pPr algn="ctr"/>
                      <a:endParaRPr lang="zh-CN" altLang="en-US" sz="1800" dirty="0">
                        <a:solidFill>
                          <a:srgbClr val="0A0A0E"/>
                        </a:solidFill>
                      </a:endParaRPr>
                    </a:p>
                  </a:txBody>
                  <a:tcPr marL="91462" marR="91462" marT="45714" marB="45714"/>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 </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r>
            </a:tbl>
          </a:graphicData>
        </a:graphic>
      </p:graphicFrame>
      <p:graphicFrame>
        <p:nvGraphicFramePr>
          <p:cNvPr id="9" name="表格 8"/>
          <p:cNvGraphicFramePr>
            <a:graphicFrameLocks noGrp="1"/>
          </p:cNvGraphicFramePr>
          <p:nvPr/>
        </p:nvGraphicFramePr>
        <p:xfrm>
          <a:off x="3843338" y="4437063"/>
          <a:ext cx="1952628" cy="741363"/>
        </p:xfrm>
        <a:graphic>
          <a:graphicData uri="http://schemas.openxmlformats.org/drawingml/2006/table">
            <a:tbl>
              <a:tblPr firstRow="1" bandRow="1">
                <a:tableStyleId>{21E4AEA4-8DFA-4A89-87EB-49C32662AFE0}</a:tableStyleId>
              </a:tblPr>
              <a:tblGrid>
                <a:gridCol w="325438"/>
                <a:gridCol w="325438"/>
                <a:gridCol w="325438"/>
                <a:gridCol w="325438"/>
                <a:gridCol w="325438"/>
                <a:gridCol w="325438"/>
              </a:tblGrid>
              <a:tr h="370681">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404" marR="91404" marT="45700" marB="45700"/>
                </a:tc>
              </a:tr>
              <a:tr h="370681">
                <a:tc>
                  <a:txBody>
                    <a:bodyPr/>
                    <a:lstStyle/>
                    <a:p>
                      <a:pPr algn="ctr"/>
                      <a:r>
                        <a:rPr lang="en-US" altLang="zh-CN" sz="1800" dirty="0" smtClean="0">
                          <a:solidFill>
                            <a:srgbClr val="0A0A0E"/>
                          </a:solidFill>
                        </a:rPr>
                        <a:t>1</a:t>
                      </a:r>
                      <a:endParaRPr lang="zh-CN" altLang="en-US" sz="1800" dirty="0">
                        <a:solidFill>
                          <a:srgbClr val="0A0A0E"/>
                        </a:solidFill>
                      </a:endParaRPr>
                    </a:p>
                  </a:txBody>
                  <a:tcPr marL="91404" marR="91404"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04" marR="91404" marT="45700" marB="45700"/>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r>
            </a:tbl>
          </a:graphicData>
        </a:graphic>
      </p:graphicFrame>
      <p:sp>
        <p:nvSpPr>
          <p:cNvPr id="94343" name="文本框 9"/>
          <p:cNvSpPr txBox="1"/>
          <p:nvPr/>
        </p:nvSpPr>
        <p:spPr>
          <a:xfrm>
            <a:off x="3132138" y="1158875"/>
            <a:ext cx="1511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N:    (3, 4, 5)</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4344" name="文本框 10"/>
          <p:cNvSpPr txBox="1"/>
          <p:nvPr/>
        </p:nvSpPr>
        <p:spPr>
          <a:xfrm>
            <a:off x="3182938" y="1557338"/>
            <a:ext cx="67627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4345" name="文本框 11"/>
          <p:cNvSpPr txBox="1"/>
          <p:nvPr/>
        </p:nvSpPr>
        <p:spPr>
          <a:xfrm>
            <a:off x="3165475" y="4421188"/>
            <a:ext cx="6762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aphicFrame>
        <p:nvGraphicFramePr>
          <p:cNvPr id="18" name="表格 17"/>
          <p:cNvGraphicFramePr>
            <a:graphicFrameLocks noGrp="1"/>
          </p:cNvGraphicFramePr>
          <p:nvPr/>
        </p:nvGraphicFramePr>
        <p:xfrm>
          <a:off x="6848475" y="1557338"/>
          <a:ext cx="1944688" cy="2955925"/>
        </p:xfrm>
        <a:graphic>
          <a:graphicData uri="http://schemas.openxmlformats.org/drawingml/2006/table">
            <a:tbl>
              <a:tblPr firstRow="1" bandRow="1">
                <a:tableStyleId>{5C22544A-7EE6-4342-B048-85BDC9FD1C3A}</a:tableStyleId>
              </a:tblPr>
              <a:tblGrid>
                <a:gridCol w="486172"/>
                <a:gridCol w="486172"/>
                <a:gridCol w="486172"/>
                <a:gridCol w="486172"/>
              </a:tblGrid>
              <a:tr h="370742">
                <a:tc>
                  <a:txBody>
                    <a:bodyPr/>
                    <a:lstStyle/>
                    <a:p>
                      <a:pPr algn="ctr"/>
                      <a:endParaRPr lang="zh-CN" altLang="en-US" sz="1800" dirty="0">
                        <a:solidFill>
                          <a:srgbClr val="0A0A0E"/>
                        </a:solidFill>
                      </a:endParaRPr>
                    </a:p>
                  </a:txBody>
                  <a:tcPr marL="91462" marR="91462" marT="45708" marB="45708"/>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62" marR="91462" marT="45708" marB="45708"/>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62" marR="91462" marT="45708" marB="45708"/>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65736">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65736">
                <a:tc>
                  <a:txBody>
                    <a:bodyPr/>
                    <a:lstStyle/>
                    <a:p>
                      <a:pPr algn="ctr"/>
                      <a:r>
                        <a:rPr lang="en-US" altLang="zh-CN" sz="1800" dirty="0" smtClean="0">
                          <a:solidFill>
                            <a:schemeClr val="accent2">
                              <a:lumMod val="75000"/>
                            </a:schemeClr>
                          </a:solidFill>
                        </a:rPr>
                        <a:t>7</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bl>
          </a:graphicData>
        </a:graphic>
      </p:graphicFrame>
      <p:graphicFrame>
        <p:nvGraphicFramePr>
          <p:cNvPr id="19" name="表格 18"/>
          <p:cNvGraphicFramePr>
            <a:graphicFrameLocks noGrp="1"/>
          </p:cNvGraphicFramePr>
          <p:nvPr/>
        </p:nvGraphicFramePr>
        <p:xfrm>
          <a:off x="6840538" y="4775200"/>
          <a:ext cx="1952628" cy="741364"/>
        </p:xfrm>
        <a:graphic>
          <a:graphicData uri="http://schemas.openxmlformats.org/drawingml/2006/table">
            <a:tbl>
              <a:tblPr firstRow="1" bandRow="1">
                <a:tableStyleId>{21E4AEA4-8DFA-4A89-87EB-49C32662AFE0}</a:tableStyleId>
              </a:tblPr>
              <a:tblGrid>
                <a:gridCol w="325438"/>
                <a:gridCol w="325438"/>
                <a:gridCol w="325438"/>
                <a:gridCol w="325438"/>
                <a:gridCol w="325438"/>
                <a:gridCol w="325438"/>
              </a:tblGrid>
              <a:tr h="370682">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404" marR="91404" marT="45700" marB="45700"/>
                </a:tc>
              </a:tr>
              <a:tr h="370682">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r>
            </a:tbl>
          </a:graphicData>
        </a:graphic>
      </p:graphicFrame>
      <p:sp>
        <p:nvSpPr>
          <p:cNvPr id="94416" name="文本框 19"/>
          <p:cNvSpPr txBox="1"/>
          <p:nvPr/>
        </p:nvSpPr>
        <p:spPr>
          <a:xfrm>
            <a:off x="6129338" y="1158875"/>
            <a:ext cx="1511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    (6, 4, 6)</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4417" name="文本框 20"/>
          <p:cNvSpPr txBox="1"/>
          <p:nvPr/>
        </p:nvSpPr>
        <p:spPr>
          <a:xfrm>
            <a:off x="6180138" y="1557338"/>
            <a:ext cx="67468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4418" name="文本框 21"/>
          <p:cNvSpPr txBox="1"/>
          <p:nvPr/>
        </p:nvSpPr>
        <p:spPr>
          <a:xfrm>
            <a:off x="6162675" y="4759325"/>
            <a:ext cx="6746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24" name="矩形 23"/>
          <p:cNvSpPr/>
          <p:nvPr/>
        </p:nvSpPr>
        <p:spPr>
          <a:xfrm>
            <a:off x="6021388" y="2465388"/>
            <a:ext cx="612775" cy="8302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800" b="1" i="0" u="none" strike="noStrike" kern="100" cap="none" spc="0" normalizeH="0" baseline="0" noProof="0" dirty="0">
                <a:ln>
                  <a:noFill/>
                </a:ln>
                <a:solidFill>
                  <a:srgbClr val="C00000"/>
                </a:solidFill>
                <a:effectLst/>
                <a:uLnTx/>
                <a:uFillTx/>
                <a:latin typeface="等线" panose="02010600030101010101" pitchFamily="2" charset="-122"/>
                <a:ea typeface="等线" panose="02010600030101010101" pitchFamily="2" charset="-122"/>
                <a:cs typeface="Times New Roman" panose="02020603050405020304" pitchFamily="18" charset="0"/>
              </a:rPr>
              <a:t>=</a:t>
            </a:r>
            <a:endParaRPr kumimoji="0" lang="zh-CN" altLang="en-US" sz="4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p:txBody>
      </p:sp>
      <p:graphicFrame>
        <p:nvGraphicFramePr>
          <p:cNvPr id="26" name="表格 25"/>
          <p:cNvGraphicFramePr>
            <a:graphicFrameLocks noGrp="1"/>
          </p:cNvGraphicFramePr>
          <p:nvPr/>
        </p:nvGraphicFramePr>
        <p:xfrm>
          <a:off x="2411413" y="5543550"/>
          <a:ext cx="4933952" cy="742950"/>
        </p:xfrm>
        <a:graphic>
          <a:graphicData uri="http://schemas.openxmlformats.org/drawingml/2006/table">
            <a:tbl>
              <a:tblPr firstRow="1" bandRow="1">
                <a:tableStyleId>{91EBBBCC-DAD2-459C-BE2E-F6DE35CF9A28}</a:tableStyleId>
              </a:tblPr>
              <a:tblGrid>
                <a:gridCol w="1233488"/>
                <a:gridCol w="1233488"/>
                <a:gridCol w="1233488"/>
                <a:gridCol w="1233488"/>
              </a:tblGrid>
              <a:tr h="371475">
                <a:tc>
                  <a:txBody>
                    <a:bodyPr/>
                    <a:lstStyle/>
                    <a:p>
                      <a:pPr algn="ctr"/>
                      <a:r>
                        <a:rPr lang="en-US" altLang="zh-CN" sz="1800" b="0" dirty="0" smtClean="0">
                          <a:solidFill>
                            <a:schemeClr val="bg2">
                              <a:lumMod val="50000"/>
                            </a:schemeClr>
                          </a:solidFill>
                        </a:rPr>
                        <a:t>1</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2</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3</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4</a:t>
                      </a:r>
                      <a:endParaRPr lang="zh-CN" altLang="en-US" sz="1800" b="0" dirty="0">
                        <a:solidFill>
                          <a:schemeClr val="bg2">
                            <a:lumMod val="50000"/>
                          </a:schemeClr>
                        </a:solidFill>
                      </a:endParaRPr>
                    </a:p>
                  </a:txBody>
                  <a:tcPr marL="91451" marR="91451" marT="45798" marB="45798"/>
                </a:tc>
              </a:tr>
              <a:tr h="371475">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r>
            </a:tbl>
          </a:graphicData>
        </a:graphic>
      </p:graphicFrame>
      <p:sp>
        <p:nvSpPr>
          <p:cNvPr id="94429" name="文本框 26"/>
          <p:cNvSpPr txBox="1"/>
          <p:nvPr/>
        </p:nvSpPr>
        <p:spPr>
          <a:xfrm>
            <a:off x="1558925" y="5508625"/>
            <a:ext cx="88106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ctemp</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4430" name="文本框 27"/>
          <p:cNvSpPr txBox="1"/>
          <p:nvPr/>
        </p:nvSpPr>
        <p:spPr>
          <a:xfrm>
            <a:off x="254000" y="5543550"/>
            <a:ext cx="108902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C00000"/>
                </a:solidFill>
                <a:latin typeface="微软雅黑" panose="020B0503020204020204" pitchFamily="34" charset="-122"/>
                <a:ea typeface="微软雅黑" panose="020B0503020204020204" pitchFamily="34" charset="-122"/>
              </a:rPr>
              <a:t>arow=6:</a:t>
            </a:r>
            <a:endParaRPr lang="zh-CN" altLang="en-US" sz="1800" dirty="0">
              <a:solidFill>
                <a:srgbClr val="C00000"/>
              </a:solidFill>
              <a:latin typeface="微软雅黑" panose="020B0503020204020204" pitchFamily="34" charset="-122"/>
              <a:ea typeface="微软雅黑" panose="020B0503020204020204" pitchFamily="34" charset="-122"/>
            </a:endParaRPr>
          </a:p>
        </p:txBody>
      </p:sp>
      <p:sp>
        <p:nvSpPr>
          <p:cNvPr id="94431" name="文本框 28"/>
          <p:cNvSpPr txBox="1"/>
          <p:nvPr/>
        </p:nvSpPr>
        <p:spPr>
          <a:xfrm>
            <a:off x="6832600" y="5116513"/>
            <a:ext cx="3190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1</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7345363" y="1925638"/>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1     1     20</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50" name="文本框 49"/>
          <p:cNvSpPr txBox="1"/>
          <p:nvPr/>
        </p:nvSpPr>
        <p:spPr>
          <a:xfrm>
            <a:off x="7345363" y="2281238"/>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1     2     54</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94434" name="文本框 50"/>
          <p:cNvSpPr txBox="1"/>
          <p:nvPr/>
        </p:nvSpPr>
        <p:spPr>
          <a:xfrm>
            <a:off x="7151688" y="5116513"/>
            <a:ext cx="31908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3</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4435" name="文本框 31"/>
          <p:cNvSpPr txBox="1"/>
          <p:nvPr/>
        </p:nvSpPr>
        <p:spPr>
          <a:xfrm>
            <a:off x="7489825" y="5116513"/>
            <a:ext cx="3190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3</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7335838" y="2682875"/>
            <a:ext cx="1449388"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3     1     -9</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46" name="文本框 45"/>
          <p:cNvSpPr txBox="1"/>
          <p:nvPr/>
        </p:nvSpPr>
        <p:spPr>
          <a:xfrm>
            <a:off x="7372350" y="3048000"/>
            <a:ext cx="1447800" cy="368300"/>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3     4     -15</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94438" name="文本框 48"/>
          <p:cNvSpPr txBox="1"/>
          <p:nvPr/>
        </p:nvSpPr>
        <p:spPr>
          <a:xfrm>
            <a:off x="7820025" y="5114925"/>
            <a:ext cx="3190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5</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7372350" y="3419475"/>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4     1     24</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60" name="文本框 59"/>
          <p:cNvSpPr txBox="1"/>
          <p:nvPr/>
        </p:nvSpPr>
        <p:spPr>
          <a:xfrm>
            <a:off x="7369175" y="3794125"/>
            <a:ext cx="1447800" cy="368300"/>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4     2     72</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94441" name="文本框 44"/>
          <p:cNvSpPr txBox="1"/>
          <p:nvPr/>
        </p:nvSpPr>
        <p:spPr>
          <a:xfrm>
            <a:off x="8139113" y="5114925"/>
            <a:ext cx="319087"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7</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474075" y="5124450"/>
            <a:ext cx="32067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7</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65113" y="3419475"/>
            <a:ext cx="549275" cy="369888"/>
            <a:chOff x="279418" y="1907540"/>
            <a:chExt cx="548166" cy="369332"/>
          </a:xfrm>
        </p:grpSpPr>
        <p:sp>
          <p:nvSpPr>
            <p:cNvPr id="94452" name="文本框 34"/>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p</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36" name="直接箭头连接符 35"/>
            <p:cNvCxnSpPr/>
            <p:nvPr/>
          </p:nvCxnSpPr>
          <p:spPr>
            <a:xfrm>
              <a:off x="512309" y="2099339"/>
              <a:ext cx="315275"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grpSp>
        <p:nvGrpSpPr>
          <p:cNvPr id="37" name="组合 36"/>
          <p:cNvGrpSpPr/>
          <p:nvPr/>
        </p:nvGrpSpPr>
        <p:grpSpPr>
          <a:xfrm>
            <a:off x="3282950" y="1916113"/>
            <a:ext cx="547688" cy="369887"/>
            <a:chOff x="279418" y="1907540"/>
            <a:chExt cx="548166" cy="369332"/>
          </a:xfrm>
        </p:grpSpPr>
        <p:sp>
          <p:nvSpPr>
            <p:cNvPr id="94450" name="文本框 37"/>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39" name="直接箭头连接符 38"/>
            <p:cNvCxnSpPr/>
            <p:nvPr/>
          </p:nvCxnSpPr>
          <p:spPr>
            <a:xfrm>
              <a:off x="511395" y="2099339"/>
              <a:ext cx="316189"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sp>
        <p:nvSpPr>
          <p:cNvPr id="40" name="文本框 39"/>
          <p:cNvSpPr txBox="1"/>
          <p:nvPr/>
        </p:nvSpPr>
        <p:spPr>
          <a:xfrm>
            <a:off x="2863850" y="5916613"/>
            <a:ext cx="319088" cy="369887"/>
          </a:xfrm>
          <a:prstGeom prst="rect">
            <a:avLst/>
          </a:prstGeom>
          <a:solidFill>
            <a:srgbClr val="CCFFFF"/>
          </a:solid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3</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3276600" y="2276475"/>
            <a:ext cx="547688" cy="369888"/>
            <a:chOff x="279418" y="1907540"/>
            <a:chExt cx="548166" cy="369332"/>
          </a:xfrm>
        </p:grpSpPr>
        <p:sp>
          <p:nvSpPr>
            <p:cNvPr id="94448" name="文本框 42"/>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44" name="直接箭头连接符 43"/>
            <p:cNvCxnSpPr/>
            <p:nvPr/>
          </p:nvCxnSpPr>
          <p:spPr>
            <a:xfrm>
              <a:off x="511395" y="2099339"/>
              <a:ext cx="316189"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sp>
        <p:nvSpPr>
          <p:cNvPr id="48" name="文本框 47"/>
          <p:cNvSpPr txBox="1"/>
          <p:nvPr/>
        </p:nvSpPr>
        <p:spPr>
          <a:xfrm>
            <a:off x="6567488" y="5915025"/>
            <a:ext cx="319087" cy="368300"/>
          </a:xfrm>
          <a:prstGeom prst="rect">
            <a:avLst/>
          </a:prstGeom>
          <a:solidFill>
            <a:srgbClr val="CCFFFF"/>
          </a:solid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5</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0" grpId="0" animBg="1"/>
      <p:bldP spid="4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a:graphicFrameLocks noGrp="1"/>
          </p:cNvGraphicFramePr>
          <p:nvPr/>
        </p:nvGraphicFramePr>
        <p:xfrm>
          <a:off x="827088" y="1557338"/>
          <a:ext cx="2016125" cy="2595565"/>
        </p:xfrm>
        <a:graphic>
          <a:graphicData uri="http://schemas.openxmlformats.org/drawingml/2006/table">
            <a:tbl>
              <a:tblPr firstRow="1" bandRow="1">
                <a:tableStyleId>{5C22544A-7EE6-4342-B048-85BDC9FD1C3A}</a:tableStyleId>
              </a:tblPr>
              <a:tblGrid>
                <a:gridCol w="504031"/>
                <a:gridCol w="504031"/>
                <a:gridCol w="504031"/>
                <a:gridCol w="504031"/>
              </a:tblGrid>
              <a:tr h="370795">
                <a:tc>
                  <a:txBody>
                    <a:bodyPr/>
                    <a:lstStyle/>
                    <a:p>
                      <a:pPr algn="ctr"/>
                      <a:endParaRPr lang="zh-CN" altLang="en-US" sz="1800" dirty="0">
                        <a:solidFill>
                          <a:srgbClr val="0A0A0E"/>
                        </a:solidFill>
                      </a:endParaRPr>
                    </a:p>
                  </a:txBody>
                  <a:tcPr marL="91436" marR="91436" marT="45714" marB="45714"/>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9</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 </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12</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36" marR="91436" marT="45714" marB="45714"/>
                </a:tc>
              </a:tr>
              <a:tr h="370795">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36" marR="91436"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36" marR="91436"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36" marR="91436" marT="45714" marB="45714"/>
                </a:tc>
              </a:tr>
            </a:tbl>
          </a:graphicData>
        </a:graphic>
      </p:graphicFrame>
      <p:graphicFrame>
        <p:nvGraphicFramePr>
          <p:cNvPr id="4" name="表格 3"/>
          <p:cNvGraphicFramePr>
            <a:graphicFrameLocks noGrp="1"/>
          </p:cNvGraphicFramePr>
          <p:nvPr/>
        </p:nvGraphicFramePr>
        <p:xfrm>
          <a:off x="819150" y="4437063"/>
          <a:ext cx="2024064" cy="741363"/>
        </p:xfrm>
        <a:graphic>
          <a:graphicData uri="http://schemas.openxmlformats.org/drawingml/2006/table">
            <a:tbl>
              <a:tblPr firstRow="1" bandRow="1">
                <a:tableStyleId>{21E4AEA4-8DFA-4A89-87EB-49C32662AFE0}</a:tableStyleId>
              </a:tblPr>
              <a:tblGrid>
                <a:gridCol w="337344"/>
                <a:gridCol w="337344"/>
                <a:gridCol w="337344"/>
                <a:gridCol w="337344"/>
                <a:gridCol w="337344"/>
                <a:gridCol w="337344"/>
              </a:tblGrid>
              <a:tr h="370681">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380" marR="91380"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380" marR="91380" marT="45700" marB="45700"/>
                </a:tc>
              </a:tr>
              <a:tr h="370681">
                <a:tc>
                  <a:txBody>
                    <a:bodyPr/>
                    <a:lstStyle/>
                    <a:p>
                      <a:pPr algn="ctr"/>
                      <a:r>
                        <a:rPr lang="en-US" altLang="zh-CN" sz="1800" dirty="0" smtClean="0">
                          <a:solidFill>
                            <a:srgbClr val="0A0A0E"/>
                          </a:solidFill>
                        </a:rPr>
                        <a:t>1</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380" marR="91380" marT="45700" marB="45700"/>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380" marR="91380" marT="45700" marB="45700"/>
                </a:tc>
              </a:tr>
            </a:tbl>
          </a:graphicData>
        </a:graphic>
      </p:graphicFrame>
      <p:sp>
        <p:nvSpPr>
          <p:cNvPr id="95299" name="文本框 4"/>
          <p:cNvSpPr txBox="1"/>
          <p:nvPr/>
        </p:nvSpPr>
        <p:spPr>
          <a:xfrm>
            <a:off x="107950" y="1158875"/>
            <a:ext cx="15494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M:    (6, 3, 6)</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5300" name="文本框 5"/>
          <p:cNvSpPr txBox="1"/>
          <p:nvPr/>
        </p:nvSpPr>
        <p:spPr>
          <a:xfrm>
            <a:off x="158750" y="1557338"/>
            <a:ext cx="6746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5301" name="文本框 6"/>
          <p:cNvSpPr txBox="1"/>
          <p:nvPr/>
        </p:nvSpPr>
        <p:spPr>
          <a:xfrm>
            <a:off x="141288" y="4421188"/>
            <a:ext cx="6762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3851275" y="1557338"/>
          <a:ext cx="1944688" cy="2595565"/>
        </p:xfrm>
        <a:graphic>
          <a:graphicData uri="http://schemas.openxmlformats.org/drawingml/2006/table">
            <a:tbl>
              <a:tblPr firstRow="1" bandRow="1">
                <a:tableStyleId>{5C22544A-7EE6-4342-B048-85BDC9FD1C3A}</a:tableStyleId>
              </a:tblPr>
              <a:tblGrid>
                <a:gridCol w="486172"/>
                <a:gridCol w="486172"/>
                <a:gridCol w="486172"/>
                <a:gridCol w="486172"/>
              </a:tblGrid>
              <a:tr h="370795">
                <a:tc>
                  <a:txBody>
                    <a:bodyPr/>
                    <a:lstStyle/>
                    <a:p>
                      <a:pPr algn="ctr"/>
                      <a:endParaRPr lang="zh-CN" altLang="en-US" sz="1800" dirty="0">
                        <a:solidFill>
                          <a:srgbClr val="0A0A0E"/>
                        </a:solidFill>
                      </a:endParaRPr>
                    </a:p>
                  </a:txBody>
                  <a:tcPr marL="91462" marR="91462" marT="45714" marB="45714"/>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5</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1 </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62" marR="91462" marT="45714" marB="45714"/>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2</a:t>
                      </a:r>
                      <a:endParaRPr lang="zh-CN" altLang="en-US" sz="1800" dirty="0">
                        <a:solidFill>
                          <a:srgbClr val="0A0A0E"/>
                        </a:solidFill>
                      </a:endParaRPr>
                    </a:p>
                  </a:txBody>
                  <a:tcPr marL="91462" marR="91462" marT="45714" marB="45714"/>
                </a:tc>
                <a:tc>
                  <a:txBody>
                    <a:bodyPr/>
                    <a:lstStyle/>
                    <a:p>
                      <a:pPr algn="ctr"/>
                      <a:r>
                        <a:rPr lang="en-US" altLang="zh-CN" sz="1800" dirty="0" smtClean="0">
                          <a:solidFill>
                            <a:srgbClr val="0A0A0E"/>
                          </a:solidFill>
                        </a:rPr>
                        <a:t>6</a:t>
                      </a:r>
                      <a:endParaRPr lang="zh-CN" altLang="en-US" sz="1800" dirty="0">
                        <a:solidFill>
                          <a:srgbClr val="0A0A0E"/>
                        </a:solidFill>
                      </a:endParaRPr>
                    </a:p>
                  </a:txBody>
                  <a:tcPr marL="91462" marR="91462" marT="45714" marB="45714"/>
                </a:tc>
              </a:tr>
              <a:tr h="370795">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c>
                  <a:txBody>
                    <a:bodyPr/>
                    <a:lstStyle/>
                    <a:p>
                      <a:pPr algn="ctr"/>
                      <a:endParaRPr lang="zh-CN" altLang="en-US" sz="1800" dirty="0">
                        <a:solidFill>
                          <a:srgbClr val="0A0A0E"/>
                        </a:solidFill>
                      </a:endParaRPr>
                    </a:p>
                  </a:txBody>
                  <a:tcPr marL="91462" marR="91462" marT="45714" marB="45714"/>
                </a:tc>
              </a:tr>
            </a:tbl>
          </a:graphicData>
        </a:graphic>
      </p:graphicFrame>
      <p:graphicFrame>
        <p:nvGraphicFramePr>
          <p:cNvPr id="9" name="表格 8"/>
          <p:cNvGraphicFramePr>
            <a:graphicFrameLocks noGrp="1"/>
          </p:cNvGraphicFramePr>
          <p:nvPr/>
        </p:nvGraphicFramePr>
        <p:xfrm>
          <a:off x="3843338" y="4437063"/>
          <a:ext cx="1952628" cy="741363"/>
        </p:xfrm>
        <a:graphic>
          <a:graphicData uri="http://schemas.openxmlformats.org/drawingml/2006/table">
            <a:tbl>
              <a:tblPr firstRow="1" bandRow="1">
                <a:tableStyleId>{21E4AEA4-8DFA-4A89-87EB-49C32662AFE0}</a:tableStyleId>
              </a:tblPr>
              <a:tblGrid>
                <a:gridCol w="325438"/>
                <a:gridCol w="325438"/>
                <a:gridCol w="325438"/>
                <a:gridCol w="325438"/>
                <a:gridCol w="325438"/>
                <a:gridCol w="325438"/>
              </a:tblGrid>
              <a:tr h="370681">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404" marR="91404" marT="45700" marB="45700"/>
                </a:tc>
              </a:tr>
              <a:tr h="370681">
                <a:tc>
                  <a:txBody>
                    <a:bodyPr/>
                    <a:lstStyle/>
                    <a:p>
                      <a:pPr algn="ctr"/>
                      <a:r>
                        <a:rPr lang="en-US" altLang="zh-CN" sz="1800" dirty="0" smtClean="0">
                          <a:solidFill>
                            <a:srgbClr val="0A0A0E"/>
                          </a:solidFill>
                        </a:rPr>
                        <a:t>1</a:t>
                      </a:r>
                      <a:endParaRPr lang="zh-CN" altLang="en-US" sz="1800" dirty="0">
                        <a:solidFill>
                          <a:srgbClr val="0A0A0E"/>
                        </a:solidFill>
                      </a:endParaRPr>
                    </a:p>
                  </a:txBody>
                  <a:tcPr marL="91404" marR="91404" marT="45700" marB="45700"/>
                </a:tc>
                <a:tc>
                  <a:txBody>
                    <a:bodyPr/>
                    <a:lstStyle/>
                    <a:p>
                      <a:pPr algn="ctr"/>
                      <a:r>
                        <a:rPr lang="en-US" altLang="zh-CN" sz="1800" dirty="0" smtClean="0">
                          <a:solidFill>
                            <a:srgbClr val="0A0A0E"/>
                          </a:solidFill>
                        </a:rPr>
                        <a:t>3</a:t>
                      </a:r>
                      <a:endParaRPr lang="zh-CN" altLang="en-US" sz="1800" dirty="0">
                        <a:solidFill>
                          <a:srgbClr val="0A0A0E"/>
                        </a:solidFill>
                      </a:endParaRPr>
                    </a:p>
                  </a:txBody>
                  <a:tcPr marL="91404" marR="91404" marT="45700" marB="45700"/>
                </a:tc>
                <a:tc>
                  <a:txBody>
                    <a:bodyPr/>
                    <a:lstStyle/>
                    <a:p>
                      <a:pPr algn="ctr"/>
                      <a:r>
                        <a:rPr lang="en-US" altLang="zh-CN" sz="1800" dirty="0" smtClean="0">
                          <a:solidFill>
                            <a:srgbClr val="0A0A0E"/>
                          </a:solidFill>
                        </a:rPr>
                        <a:t>4</a:t>
                      </a: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r>
            </a:tbl>
          </a:graphicData>
        </a:graphic>
      </p:graphicFrame>
      <p:sp>
        <p:nvSpPr>
          <p:cNvPr id="95367" name="文本框 9"/>
          <p:cNvSpPr txBox="1"/>
          <p:nvPr/>
        </p:nvSpPr>
        <p:spPr>
          <a:xfrm>
            <a:off x="3132138" y="1158875"/>
            <a:ext cx="1511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N:    (3, 4, 5)</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5368" name="文本框 10"/>
          <p:cNvSpPr txBox="1"/>
          <p:nvPr/>
        </p:nvSpPr>
        <p:spPr>
          <a:xfrm>
            <a:off x="3182938" y="1557338"/>
            <a:ext cx="67627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5369" name="文本框 11"/>
          <p:cNvSpPr txBox="1"/>
          <p:nvPr/>
        </p:nvSpPr>
        <p:spPr>
          <a:xfrm>
            <a:off x="3165475" y="4421188"/>
            <a:ext cx="6762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aphicFrame>
        <p:nvGraphicFramePr>
          <p:cNvPr id="18" name="表格 17"/>
          <p:cNvGraphicFramePr>
            <a:graphicFrameLocks noGrp="1"/>
          </p:cNvGraphicFramePr>
          <p:nvPr/>
        </p:nvGraphicFramePr>
        <p:xfrm>
          <a:off x="6848475" y="1557338"/>
          <a:ext cx="1944688" cy="2955925"/>
        </p:xfrm>
        <a:graphic>
          <a:graphicData uri="http://schemas.openxmlformats.org/drawingml/2006/table">
            <a:tbl>
              <a:tblPr firstRow="1" bandRow="1">
                <a:tableStyleId>{5C22544A-7EE6-4342-B048-85BDC9FD1C3A}</a:tableStyleId>
              </a:tblPr>
              <a:tblGrid>
                <a:gridCol w="486172"/>
                <a:gridCol w="486172"/>
                <a:gridCol w="486172"/>
                <a:gridCol w="486172"/>
              </a:tblGrid>
              <a:tr h="370742">
                <a:tc>
                  <a:txBody>
                    <a:bodyPr/>
                    <a:lstStyle/>
                    <a:p>
                      <a:pPr algn="ctr"/>
                      <a:endParaRPr lang="zh-CN" altLang="en-US" sz="1800" dirty="0">
                        <a:solidFill>
                          <a:srgbClr val="0A0A0E"/>
                        </a:solidFill>
                      </a:endParaRPr>
                    </a:p>
                  </a:txBody>
                  <a:tcPr marL="91462" marR="91462" marT="45708" marB="45708"/>
                </a:tc>
                <a:tc>
                  <a:txBody>
                    <a:bodyPr/>
                    <a:lstStyle/>
                    <a:p>
                      <a:pPr algn="ctr"/>
                      <a:r>
                        <a:rPr lang="en-US" altLang="zh-CN" sz="1800" dirty="0" err="1" smtClean="0">
                          <a:solidFill>
                            <a:srgbClr val="0A0A0E"/>
                          </a:solidFill>
                        </a:rPr>
                        <a:t>i</a:t>
                      </a:r>
                      <a:endParaRPr lang="zh-CN" altLang="en-US" sz="1800" dirty="0">
                        <a:solidFill>
                          <a:srgbClr val="0A0A0E"/>
                        </a:solidFill>
                      </a:endParaRPr>
                    </a:p>
                  </a:txBody>
                  <a:tcPr marL="91462" marR="91462" marT="45708" marB="45708"/>
                </a:tc>
                <a:tc>
                  <a:txBody>
                    <a:bodyPr/>
                    <a:lstStyle/>
                    <a:p>
                      <a:pPr algn="ctr"/>
                      <a:r>
                        <a:rPr lang="en-US" altLang="zh-CN" sz="1800" dirty="0" smtClean="0">
                          <a:solidFill>
                            <a:srgbClr val="0A0A0E"/>
                          </a:solidFill>
                        </a:rPr>
                        <a:t>j</a:t>
                      </a:r>
                      <a:endParaRPr lang="zh-CN" altLang="en-US" sz="1800" dirty="0">
                        <a:solidFill>
                          <a:srgbClr val="0A0A0E"/>
                        </a:solidFill>
                      </a:endParaRPr>
                    </a:p>
                  </a:txBody>
                  <a:tcPr marL="91462" marR="91462" marT="45708" marB="45708"/>
                </a:tc>
                <a:tc>
                  <a:txBody>
                    <a:bodyPr/>
                    <a:lstStyle/>
                    <a:p>
                      <a:pPr algn="ctr"/>
                      <a:r>
                        <a:rPr lang="en-US" altLang="zh-CN" sz="1800" dirty="0" smtClean="0">
                          <a:solidFill>
                            <a:srgbClr val="0A0A0E"/>
                          </a:solidFill>
                        </a:rPr>
                        <a:t>e</a:t>
                      </a: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1</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2</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3</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4</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70742">
                <a:tc>
                  <a:txBody>
                    <a:bodyPr/>
                    <a:lstStyle/>
                    <a:p>
                      <a:pPr algn="ctr"/>
                      <a:r>
                        <a:rPr lang="en-US" altLang="zh-CN" sz="1800" dirty="0" smtClean="0">
                          <a:solidFill>
                            <a:schemeClr val="accent2">
                              <a:lumMod val="75000"/>
                            </a:schemeClr>
                          </a:solidFill>
                        </a:rPr>
                        <a:t>5</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65736">
                <a:tc>
                  <a:txBody>
                    <a:bodyPr/>
                    <a:lstStyle/>
                    <a:p>
                      <a:pPr algn="ctr"/>
                      <a:r>
                        <a:rPr lang="en-US" altLang="zh-CN" sz="1800" dirty="0" smtClean="0">
                          <a:solidFill>
                            <a:schemeClr val="accent2">
                              <a:lumMod val="75000"/>
                            </a:schemeClr>
                          </a:solidFill>
                        </a:rPr>
                        <a:t>6</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r h="365736">
                <a:tc>
                  <a:txBody>
                    <a:bodyPr/>
                    <a:lstStyle/>
                    <a:p>
                      <a:pPr algn="ctr"/>
                      <a:r>
                        <a:rPr lang="en-US" altLang="zh-CN" sz="1800" dirty="0" smtClean="0">
                          <a:solidFill>
                            <a:schemeClr val="accent2">
                              <a:lumMod val="75000"/>
                            </a:schemeClr>
                          </a:solidFill>
                        </a:rPr>
                        <a:t>7</a:t>
                      </a:r>
                      <a:endParaRPr lang="zh-CN" altLang="en-US" sz="1800" dirty="0">
                        <a:solidFill>
                          <a:schemeClr val="accent2">
                            <a:lumMod val="75000"/>
                          </a:schemeClr>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c>
                  <a:txBody>
                    <a:bodyPr/>
                    <a:lstStyle/>
                    <a:p>
                      <a:pPr algn="ctr"/>
                      <a:endParaRPr lang="zh-CN" altLang="en-US" sz="1800" dirty="0">
                        <a:solidFill>
                          <a:srgbClr val="0A0A0E"/>
                        </a:solidFill>
                      </a:endParaRPr>
                    </a:p>
                  </a:txBody>
                  <a:tcPr marL="91462" marR="91462" marT="45708" marB="45708"/>
                </a:tc>
              </a:tr>
            </a:tbl>
          </a:graphicData>
        </a:graphic>
      </p:graphicFrame>
      <p:graphicFrame>
        <p:nvGraphicFramePr>
          <p:cNvPr id="19" name="表格 18"/>
          <p:cNvGraphicFramePr>
            <a:graphicFrameLocks noGrp="1"/>
          </p:cNvGraphicFramePr>
          <p:nvPr/>
        </p:nvGraphicFramePr>
        <p:xfrm>
          <a:off x="6840538" y="4775200"/>
          <a:ext cx="1952628" cy="741364"/>
        </p:xfrm>
        <a:graphic>
          <a:graphicData uri="http://schemas.openxmlformats.org/drawingml/2006/table">
            <a:tbl>
              <a:tblPr firstRow="1" bandRow="1">
                <a:tableStyleId>{21E4AEA4-8DFA-4A89-87EB-49C32662AFE0}</a:tableStyleId>
              </a:tblPr>
              <a:tblGrid>
                <a:gridCol w="325438"/>
                <a:gridCol w="325438"/>
                <a:gridCol w="325438"/>
                <a:gridCol w="325438"/>
                <a:gridCol w="325438"/>
                <a:gridCol w="325438"/>
              </a:tblGrid>
              <a:tr h="370682">
                <a:tc>
                  <a:txBody>
                    <a:bodyPr/>
                    <a:lstStyle/>
                    <a:p>
                      <a:pPr algn="ctr"/>
                      <a:r>
                        <a:rPr lang="en-US" altLang="zh-CN" sz="1800" dirty="0" smtClean="0">
                          <a:solidFill>
                            <a:schemeClr val="bg1">
                              <a:lumMod val="60000"/>
                              <a:lumOff val="40000"/>
                            </a:schemeClr>
                          </a:solidFill>
                        </a:rPr>
                        <a:t>1</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2</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3</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4</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5</a:t>
                      </a:r>
                      <a:endParaRPr lang="zh-CN" altLang="en-US" sz="1800" dirty="0">
                        <a:solidFill>
                          <a:schemeClr val="bg1">
                            <a:lumMod val="60000"/>
                            <a:lumOff val="40000"/>
                          </a:schemeClr>
                        </a:solidFill>
                      </a:endParaRPr>
                    </a:p>
                  </a:txBody>
                  <a:tcPr marL="91404" marR="91404" marT="45700" marB="45700"/>
                </a:tc>
                <a:tc>
                  <a:txBody>
                    <a:bodyPr/>
                    <a:lstStyle/>
                    <a:p>
                      <a:pPr algn="ctr"/>
                      <a:r>
                        <a:rPr lang="en-US" altLang="zh-CN" sz="1800" dirty="0" smtClean="0">
                          <a:solidFill>
                            <a:schemeClr val="bg1">
                              <a:lumMod val="60000"/>
                              <a:lumOff val="40000"/>
                            </a:schemeClr>
                          </a:solidFill>
                        </a:rPr>
                        <a:t>6</a:t>
                      </a:r>
                      <a:endParaRPr lang="zh-CN" altLang="en-US" sz="1800" dirty="0">
                        <a:solidFill>
                          <a:schemeClr val="bg1">
                            <a:lumMod val="60000"/>
                            <a:lumOff val="40000"/>
                          </a:schemeClr>
                        </a:solidFill>
                      </a:endParaRPr>
                    </a:p>
                  </a:txBody>
                  <a:tcPr marL="91404" marR="91404" marT="45700" marB="45700"/>
                </a:tc>
              </a:tr>
              <a:tr h="370682">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c>
                  <a:txBody>
                    <a:bodyPr/>
                    <a:lstStyle/>
                    <a:p>
                      <a:pPr algn="ctr"/>
                      <a:endParaRPr lang="zh-CN" altLang="en-US" sz="1800" dirty="0">
                        <a:solidFill>
                          <a:srgbClr val="0A0A0E"/>
                        </a:solidFill>
                      </a:endParaRPr>
                    </a:p>
                  </a:txBody>
                  <a:tcPr marL="91404" marR="91404" marT="45700" marB="45700"/>
                </a:tc>
              </a:tr>
            </a:tbl>
          </a:graphicData>
        </a:graphic>
      </p:graphicFrame>
      <p:sp>
        <p:nvSpPr>
          <p:cNvPr id="95440" name="文本框 19"/>
          <p:cNvSpPr txBox="1"/>
          <p:nvPr/>
        </p:nvSpPr>
        <p:spPr>
          <a:xfrm>
            <a:off x="6129338" y="1158875"/>
            <a:ext cx="1511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    (6, 4, 6)</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5441" name="文本框 20"/>
          <p:cNvSpPr txBox="1"/>
          <p:nvPr/>
        </p:nvSpPr>
        <p:spPr>
          <a:xfrm>
            <a:off x="6180138" y="1557338"/>
            <a:ext cx="67468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data</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5442" name="文本框 21"/>
          <p:cNvSpPr txBox="1"/>
          <p:nvPr/>
        </p:nvSpPr>
        <p:spPr>
          <a:xfrm>
            <a:off x="6162675" y="4759325"/>
            <a:ext cx="6746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rpos</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24" name="矩形 23"/>
          <p:cNvSpPr/>
          <p:nvPr/>
        </p:nvSpPr>
        <p:spPr>
          <a:xfrm>
            <a:off x="6021388" y="2465388"/>
            <a:ext cx="612775" cy="8302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800" b="1" i="0" u="none" strike="noStrike" kern="100" cap="none" spc="0" normalizeH="0" baseline="0" noProof="0" dirty="0">
                <a:ln>
                  <a:noFill/>
                </a:ln>
                <a:solidFill>
                  <a:srgbClr val="C00000"/>
                </a:solidFill>
                <a:effectLst/>
                <a:uLnTx/>
                <a:uFillTx/>
                <a:latin typeface="等线" panose="02010600030101010101" pitchFamily="2" charset="-122"/>
                <a:ea typeface="等线" panose="02010600030101010101" pitchFamily="2" charset="-122"/>
                <a:cs typeface="Times New Roman" panose="02020603050405020304" pitchFamily="18" charset="0"/>
              </a:rPr>
              <a:t>=</a:t>
            </a:r>
            <a:endParaRPr kumimoji="0" lang="zh-CN" altLang="en-US" sz="4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p:txBody>
      </p:sp>
      <p:graphicFrame>
        <p:nvGraphicFramePr>
          <p:cNvPr id="26" name="表格 25"/>
          <p:cNvGraphicFramePr>
            <a:graphicFrameLocks noGrp="1"/>
          </p:cNvGraphicFramePr>
          <p:nvPr/>
        </p:nvGraphicFramePr>
        <p:xfrm>
          <a:off x="2411413" y="5543550"/>
          <a:ext cx="4933952" cy="742950"/>
        </p:xfrm>
        <a:graphic>
          <a:graphicData uri="http://schemas.openxmlformats.org/drawingml/2006/table">
            <a:tbl>
              <a:tblPr firstRow="1" bandRow="1">
                <a:tableStyleId>{91EBBBCC-DAD2-459C-BE2E-F6DE35CF9A28}</a:tableStyleId>
              </a:tblPr>
              <a:tblGrid>
                <a:gridCol w="1233488"/>
                <a:gridCol w="1233488"/>
                <a:gridCol w="1233488"/>
                <a:gridCol w="1233488"/>
              </a:tblGrid>
              <a:tr h="371475">
                <a:tc>
                  <a:txBody>
                    <a:bodyPr/>
                    <a:lstStyle/>
                    <a:p>
                      <a:pPr algn="ctr"/>
                      <a:r>
                        <a:rPr lang="en-US" altLang="zh-CN" sz="1800" b="0" dirty="0" smtClean="0">
                          <a:solidFill>
                            <a:schemeClr val="bg2">
                              <a:lumMod val="50000"/>
                            </a:schemeClr>
                          </a:solidFill>
                        </a:rPr>
                        <a:t>1</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2</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3</a:t>
                      </a:r>
                      <a:endParaRPr lang="zh-CN" altLang="en-US" sz="1800" b="0" dirty="0">
                        <a:solidFill>
                          <a:schemeClr val="bg2">
                            <a:lumMod val="50000"/>
                          </a:schemeClr>
                        </a:solidFill>
                      </a:endParaRPr>
                    </a:p>
                  </a:txBody>
                  <a:tcPr marL="91451" marR="91451" marT="45798" marB="45798"/>
                </a:tc>
                <a:tc>
                  <a:txBody>
                    <a:bodyPr/>
                    <a:lstStyle/>
                    <a:p>
                      <a:pPr algn="ctr"/>
                      <a:r>
                        <a:rPr lang="en-US" altLang="zh-CN" sz="1800" b="0" dirty="0" smtClean="0">
                          <a:solidFill>
                            <a:schemeClr val="bg2">
                              <a:lumMod val="50000"/>
                            </a:schemeClr>
                          </a:solidFill>
                        </a:rPr>
                        <a:t>4</a:t>
                      </a:r>
                      <a:endParaRPr lang="zh-CN" altLang="en-US" sz="1800" b="0" dirty="0">
                        <a:solidFill>
                          <a:schemeClr val="bg2">
                            <a:lumMod val="50000"/>
                          </a:schemeClr>
                        </a:solidFill>
                      </a:endParaRPr>
                    </a:p>
                  </a:txBody>
                  <a:tcPr marL="91451" marR="91451" marT="45798" marB="45798"/>
                </a:tc>
              </a:tr>
              <a:tr h="371475">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c>
                  <a:txBody>
                    <a:bodyPr/>
                    <a:lstStyle/>
                    <a:p>
                      <a:pPr algn="ctr"/>
                      <a:r>
                        <a:rPr lang="en-US" altLang="zh-CN" sz="1800" dirty="0" smtClean="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a:txBody>
                  <a:tcPr marL="91451" marR="91451" marT="45798" marB="45798"/>
                </a:tc>
              </a:tr>
            </a:tbl>
          </a:graphicData>
        </a:graphic>
      </p:graphicFrame>
      <p:sp>
        <p:nvSpPr>
          <p:cNvPr id="95453" name="文本框 26"/>
          <p:cNvSpPr txBox="1"/>
          <p:nvPr/>
        </p:nvSpPr>
        <p:spPr>
          <a:xfrm>
            <a:off x="1558925" y="5508625"/>
            <a:ext cx="88106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ctemp</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5454" name="文本框 27"/>
          <p:cNvSpPr txBox="1"/>
          <p:nvPr/>
        </p:nvSpPr>
        <p:spPr>
          <a:xfrm>
            <a:off x="254000" y="5543550"/>
            <a:ext cx="108902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C00000"/>
                </a:solidFill>
                <a:latin typeface="微软雅黑" panose="020B0503020204020204" pitchFamily="34" charset="-122"/>
                <a:ea typeface="微软雅黑" panose="020B0503020204020204" pitchFamily="34" charset="-122"/>
              </a:rPr>
              <a:t>arow=6:</a:t>
            </a:r>
            <a:endParaRPr lang="zh-CN" altLang="en-US" sz="1800" dirty="0">
              <a:solidFill>
                <a:srgbClr val="C00000"/>
              </a:solidFill>
              <a:latin typeface="微软雅黑" panose="020B0503020204020204" pitchFamily="34" charset="-122"/>
              <a:ea typeface="微软雅黑" panose="020B0503020204020204" pitchFamily="34" charset="-122"/>
            </a:endParaRPr>
          </a:p>
        </p:txBody>
      </p:sp>
      <p:sp>
        <p:nvSpPr>
          <p:cNvPr id="95455" name="文本框 28"/>
          <p:cNvSpPr txBox="1"/>
          <p:nvPr/>
        </p:nvSpPr>
        <p:spPr>
          <a:xfrm>
            <a:off x="6832600" y="5116513"/>
            <a:ext cx="3190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1</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7345363" y="1925638"/>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1     1     20</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50" name="文本框 49"/>
          <p:cNvSpPr txBox="1"/>
          <p:nvPr/>
        </p:nvSpPr>
        <p:spPr>
          <a:xfrm>
            <a:off x="7345363" y="2281238"/>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1     2     54</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95458" name="文本框 50"/>
          <p:cNvSpPr txBox="1"/>
          <p:nvPr/>
        </p:nvSpPr>
        <p:spPr>
          <a:xfrm>
            <a:off x="7151688" y="5116513"/>
            <a:ext cx="319087"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3</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5459" name="文本框 31"/>
          <p:cNvSpPr txBox="1"/>
          <p:nvPr/>
        </p:nvSpPr>
        <p:spPr>
          <a:xfrm>
            <a:off x="7489825" y="5116513"/>
            <a:ext cx="3190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3</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7335838" y="2682875"/>
            <a:ext cx="1449388"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3     1     -9</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46" name="文本框 45"/>
          <p:cNvSpPr txBox="1"/>
          <p:nvPr/>
        </p:nvSpPr>
        <p:spPr>
          <a:xfrm>
            <a:off x="7372350" y="3048000"/>
            <a:ext cx="1447800" cy="368300"/>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3     4     -15</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95462" name="文本框 48"/>
          <p:cNvSpPr txBox="1"/>
          <p:nvPr/>
        </p:nvSpPr>
        <p:spPr>
          <a:xfrm>
            <a:off x="7820025" y="5114925"/>
            <a:ext cx="3190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5</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57" name="下弧形箭头 56"/>
          <p:cNvSpPr/>
          <p:nvPr/>
        </p:nvSpPr>
        <p:spPr>
          <a:xfrm rot="17175232">
            <a:off x="6748463" y="4160838"/>
            <a:ext cx="2986088" cy="145573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8" name="文本框 57"/>
          <p:cNvSpPr txBox="1"/>
          <p:nvPr/>
        </p:nvSpPr>
        <p:spPr>
          <a:xfrm>
            <a:off x="7372350" y="3419475"/>
            <a:ext cx="1447800"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4     1     24</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60" name="文本框 59"/>
          <p:cNvSpPr txBox="1"/>
          <p:nvPr/>
        </p:nvSpPr>
        <p:spPr>
          <a:xfrm>
            <a:off x="7369175" y="3794125"/>
            <a:ext cx="1447800" cy="368300"/>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4     2     72</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
        <p:nvSpPr>
          <p:cNvPr id="95466" name="文本框 44"/>
          <p:cNvSpPr txBox="1"/>
          <p:nvPr/>
        </p:nvSpPr>
        <p:spPr>
          <a:xfrm>
            <a:off x="8139113" y="5114925"/>
            <a:ext cx="319087"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7</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95467" name="文本框 32"/>
          <p:cNvSpPr txBox="1"/>
          <p:nvPr/>
        </p:nvSpPr>
        <p:spPr>
          <a:xfrm>
            <a:off x="8474075" y="5124450"/>
            <a:ext cx="32067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7</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pSp>
        <p:nvGrpSpPr>
          <p:cNvPr id="95468" name="组合 33"/>
          <p:cNvGrpSpPr/>
          <p:nvPr/>
        </p:nvGrpSpPr>
        <p:grpSpPr>
          <a:xfrm>
            <a:off x="265113" y="3779838"/>
            <a:ext cx="549275" cy="369887"/>
            <a:chOff x="279418" y="1907540"/>
            <a:chExt cx="548166" cy="369332"/>
          </a:xfrm>
        </p:grpSpPr>
        <p:sp>
          <p:nvSpPr>
            <p:cNvPr id="95477" name="文本框 34"/>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p</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36" name="直接箭头连接符 35"/>
            <p:cNvCxnSpPr/>
            <p:nvPr/>
          </p:nvCxnSpPr>
          <p:spPr>
            <a:xfrm>
              <a:off x="512309" y="2099339"/>
              <a:ext cx="315275"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sp>
        <p:nvSpPr>
          <p:cNvPr id="95469" name="文本框 39"/>
          <p:cNvSpPr txBox="1"/>
          <p:nvPr/>
        </p:nvSpPr>
        <p:spPr>
          <a:xfrm>
            <a:off x="2863850" y="5916613"/>
            <a:ext cx="319088" cy="369887"/>
          </a:xfrm>
          <a:prstGeom prst="rect">
            <a:avLst/>
          </a:prstGeom>
          <a:solidFill>
            <a:srgbClr val="CCFFFF"/>
          </a:solid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3</a:t>
            </a:r>
            <a:endParaRPr lang="zh-CN" altLang="en-US" sz="1800" dirty="0">
              <a:solidFill>
                <a:srgbClr val="0A0A0E"/>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3276600" y="2700338"/>
            <a:ext cx="547688" cy="368300"/>
            <a:chOff x="279418" y="1907540"/>
            <a:chExt cx="548166" cy="369332"/>
          </a:xfrm>
        </p:grpSpPr>
        <p:sp>
          <p:nvSpPr>
            <p:cNvPr id="95475" name="文本框 42"/>
            <p:cNvSpPr txBox="1"/>
            <p:nvPr/>
          </p:nvSpPr>
          <p:spPr>
            <a:xfrm>
              <a:off x="279418" y="1907540"/>
              <a:ext cx="33214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q</a:t>
              </a:r>
              <a:endParaRPr lang="zh-CN" altLang="en-US" sz="1800" dirty="0">
                <a:solidFill>
                  <a:srgbClr val="0A0A0E"/>
                </a:solidFill>
                <a:latin typeface="微软雅黑" panose="020B0503020204020204" pitchFamily="34" charset="-122"/>
                <a:ea typeface="微软雅黑" panose="020B0503020204020204" pitchFamily="34" charset="-122"/>
              </a:endParaRPr>
            </a:p>
          </p:txBody>
        </p:sp>
        <p:cxnSp>
          <p:nvCxnSpPr>
            <p:cNvPr id="44" name="直接箭头连接符 43"/>
            <p:cNvCxnSpPr/>
            <p:nvPr/>
          </p:nvCxnSpPr>
          <p:spPr>
            <a:xfrm>
              <a:off x="511395" y="2100165"/>
              <a:ext cx="316189" cy="0"/>
            </a:xfrm>
            <a:prstGeom prst="straightConnector1">
              <a:avLst/>
            </a:prstGeom>
            <a:ln w="28575">
              <a:solidFill>
                <a:srgbClr val="0A0A0E"/>
              </a:solidFill>
              <a:tailEnd type="triangle"/>
            </a:ln>
          </p:spPr>
          <p:style>
            <a:lnRef idx="1">
              <a:schemeClr val="dk1"/>
            </a:lnRef>
            <a:fillRef idx="0">
              <a:schemeClr val="dk1"/>
            </a:fillRef>
            <a:effectRef idx="0">
              <a:schemeClr val="dk1"/>
            </a:effectRef>
            <a:fontRef idx="minor">
              <a:schemeClr val="tx1"/>
            </a:fontRef>
          </p:style>
        </p:cxnSp>
      </p:grpSp>
      <p:sp>
        <p:nvSpPr>
          <p:cNvPr id="95471" name="文本框 47"/>
          <p:cNvSpPr txBox="1"/>
          <p:nvPr/>
        </p:nvSpPr>
        <p:spPr>
          <a:xfrm>
            <a:off x="6567488" y="5915025"/>
            <a:ext cx="319087" cy="368300"/>
          </a:xfrm>
          <a:prstGeom prst="rect">
            <a:avLst/>
          </a:prstGeom>
          <a:solidFill>
            <a:srgbClr val="CCFFFF"/>
          </a:solid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5</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2857500" y="5915025"/>
            <a:ext cx="319088" cy="368300"/>
          </a:xfrm>
          <a:prstGeom prst="rect">
            <a:avLst/>
          </a:prstGeom>
          <a:solidFill>
            <a:srgbClr val="CCFFFF"/>
          </a:solid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0</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7302500" y="1158875"/>
            <a:ext cx="161925" cy="369888"/>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a:spcBef>
                <a:spcPct val="0"/>
              </a:spcBef>
              <a:buNone/>
            </a:pPr>
            <a:r>
              <a:rPr lang="en-US" altLang="zh-CN" sz="1800" dirty="0">
                <a:solidFill>
                  <a:srgbClr val="0A0A0E"/>
                </a:solidFill>
                <a:latin typeface="微软雅黑" panose="020B0503020204020204" pitchFamily="34" charset="-122"/>
                <a:ea typeface="微软雅黑" panose="020B0503020204020204" pitchFamily="34" charset="-122"/>
              </a:rPr>
              <a:t>7</a:t>
            </a:r>
            <a:endParaRPr lang="zh-CN" altLang="en-US" sz="1800" dirty="0">
              <a:solidFill>
                <a:srgbClr val="0A0A0E"/>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7235825" y="4170363"/>
            <a:ext cx="1639888" cy="369888"/>
          </a:xfrm>
          <a:prstGeom prst="rect">
            <a:avLst/>
          </a:prstGeom>
          <a:noFill/>
        </p:spPr>
        <p:txBody>
          <a:bodyPr>
            <a:spAutoFit/>
          </a:bodyPr>
          <a:lstStyle/>
          <a:p>
            <a:pPr marR="0" algn="ctr" defTabSz="914400" eaLnBrk="1" hangingPunct="1">
              <a:buClrTx/>
              <a:buSzTx/>
              <a:buFontTx/>
              <a:buNone/>
              <a:defRPr/>
            </a:pPr>
            <a:r>
              <a:rPr kumimoji="0" lang="en-US" altLang="zh-CN" kern="1200" cap="none" spc="0" normalizeH="0" baseline="0" noProof="0" dirty="0">
                <a:solidFill>
                  <a:srgbClr val="0A0A0E"/>
                </a:solidFill>
                <a:latin typeface="+mn-lt"/>
                <a:ea typeface="等线" panose="02010600030101010101" pitchFamily="2" charset="-122"/>
                <a:cs typeface="+mn-cs"/>
              </a:rPr>
              <a:t>6     4      5</a:t>
            </a:r>
            <a:endParaRPr kumimoji="0" lang="zh-CN" altLang="en-US" kern="1200" cap="none" spc="0" normalizeH="0" baseline="0" noProof="0" dirty="0">
              <a:solidFill>
                <a:srgbClr val="0A0A0E"/>
              </a:solidFill>
              <a:latin typeface="+mn-lt"/>
              <a:ea typeface="等线"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52" grpId="0" animBg="1"/>
      <p:bldP spid="56" grpId="0" animBg="1"/>
      <p:bldP spid="5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矩形 1"/>
          <p:cNvSpPr/>
          <p:nvPr/>
        </p:nvSpPr>
        <p:spPr>
          <a:xfrm>
            <a:off x="539750" y="1052513"/>
            <a:ext cx="8281988" cy="5410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342900" lvl="0" indent="-342900">
              <a:lnSpc>
                <a:spcPct val="120000"/>
              </a:lnSpc>
              <a:spcBef>
                <a:spcPct val="0"/>
              </a:spcBef>
            </a:pPr>
            <a:r>
              <a:rPr lang="zh-CN" altLang="zh-CN" sz="2400" b="1" dirty="0">
                <a:solidFill>
                  <a:srgbClr val="0A0A0E"/>
                </a:solidFill>
                <a:ea typeface="等线" panose="02010600030101010101" pitchFamily="2" charset="-122"/>
              </a:rPr>
              <a:t>累加器</a:t>
            </a:r>
            <a:r>
              <a:rPr lang="en-US" altLang="zh-CN" sz="2400" b="1" dirty="0">
                <a:solidFill>
                  <a:srgbClr val="0A0A0E"/>
                </a:solidFill>
                <a:ea typeface="等线" panose="02010600030101010101" pitchFamily="2" charset="-122"/>
              </a:rPr>
              <a:t>ctemp[]</a:t>
            </a:r>
            <a:r>
              <a:rPr lang="zh-CN" altLang="zh-CN" sz="2400" b="1" dirty="0">
                <a:solidFill>
                  <a:srgbClr val="0A0A0E"/>
                </a:solidFill>
                <a:ea typeface="等线" panose="02010600030101010101" pitchFamily="2" charset="-122"/>
              </a:rPr>
              <a:t>的初始化时间复杂度为</a:t>
            </a:r>
            <a:r>
              <a:rPr lang="en-US" altLang="zh-CN" sz="2400" b="1" dirty="0">
                <a:solidFill>
                  <a:srgbClr val="0A0A0E"/>
                </a:solidFill>
                <a:latin typeface="Times New Roman" panose="02020603050405020304" pitchFamily="18" charset="0"/>
                <a:ea typeface="等线" panose="02010600030101010101" pitchFamily="2" charset="-122"/>
              </a:rPr>
              <a:t>O</a:t>
            </a:r>
            <a:r>
              <a:rPr lang="en-US" altLang="zh-CN" sz="2400" b="1" dirty="0">
                <a:solidFill>
                  <a:srgbClr val="0A0A0E"/>
                </a:solidFill>
                <a:ea typeface="等线" panose="02010600030101010101" pitchFamily="2" charset="-122"/>
              </a:rPr>
              <a:t>(M.mu×N.nu)</a:t>
            </a:r>
            <a:endParaRPr lang="en-US" altLang="zh-CN" sz="2400" b="1" dirty="0">
              <a:solidFill>
                <a:srgbClr val="0A0A0E"/>
              </a:solidFill>
              <a:ea typeface="等线" panose="02010600030101010101" pitchFamily="2" charset="-122"/>
            </a:endParaRPr>
          </a:p>
          <a:p>
            <a:pPr marL="342900" lvl="0" indent="-342900">
              <a:lnSpc>
                <a:spcPct val="120000"/>
              </a:lnSpc>
              <a:spcBef>
                <a:spcPct val="0"/>
              </a:spcBef>
            </a:pPr>
            <a:r>
              <a:rPr lang="zh-CN" altLang="zh-CN" sz="2400" b="1" dirty="0">
                <a:solidFill>
                  <a:srgbClr val="0A0A0E"/>
                </a:solidFill>
                <a:ea typeface="等线" panose="02010600030101010101" pitchFamily="2" charset="-122"/>
              </a:rPr>
              <a:t>求</a:t>
            </a:r>
            <a:r>
              <a:rPr lang="en-US" altLang="zh-CN" sz="2400" b="1" dirty="0">
                <a:solidFill>
                  <a:srgbClr val="0A0A0E"/>
                </a:solidFill>
                <a:ea typeface="等线" panose="02010600030101010101" pitchFamily="2" charset="-122"/>
              </a:rPr>
              <a:t>Q</a:t>
            </a:r>
            <a:r>
              <a:rPr lang="zh-CN" altLang="zh-CN" sz="2400" b="1" dirty="0">
                <a:solidFill>
                  <a:srgbClr val="0A0A0E"/>
                </a:solidFill>
                <a:ea typeface="等线" panose="02010600030101010101" pitchFamily="2" charset="-122"/>
              </a:rPr>
              <a:t>的所有非零元的时间复杂度为</a:t>
            </a:r>
            <a:r>
              <a:rPr lang="en-US" altLang="zh-CN" sz="2400" b="1" dirty="0">
                <a:solidFill>
                  <a:srgbClr val="0A0A0E"/>
                </a:solidFill>
                <a:latin typeface="Times New Roman" panose="02020603050405020304" pitchFamily="18" charset="0"/>
                <a:ea typeface="等线" panose="02010600030101010101" pitchFamily="2" charset="-122"/>
              </a:rPr>
              <a:t>O</a:t>
            </a:r>
            <a:r>
              <a:rPr lang="en-US" altLang="zh-CN" sz="2400" b="1" dirty="0">
                <a:solidFill>
                  <a:srgbClr val="0A0A0E"/>
                </a:solidFill>
                <a:ea typeface="等线" panose="02010600030101010101" pitchFamily="2" charset="-122"/>
              </a:rPr>
              <a:t>(M.tu×N.tu/N.mu)</a:t>
            </a:r>
            <a:endParaRPr lang="en-US" altLang="zh-CN" sz="2400" b="1" dirty="0">
              <a:solidFill>
                <a:srgbClr val="0A0A0E"/>
              </a:solidFill>
              <a:ea typeface="等线" panose="02010600030101010101" pitchFamily="2" charset="-122"/>
            </a:endParaRPr>
          </a:p>
          <a:p>
            <a:pPr marL="342900" lvl="0" indent="-342900">
              <a:lnSpc>
                <a:spcPct val="120000"/>
              </a:lnSpc>
              <a:spcBef>
                <a:spcPct val="0"/>
              </a:spcBef>
            </a:pPr>
            <a:r>
              <a:rPr lang="zh-CN" altLang="zh-CN" sz="2400" b="1" dirty="0">
                <a:solidFill>
                  <a:srgbClr val="0A0A0E"/>
                </a:solidFill>
                <a:ea typeface="等线" panose="02010600030101010101" pitchFamily="2" charset="-122"/>
              </a:rPr>
              <a:t>进行压缩存储的时间复杂度为</a:t>
            </a:r>
            <a:r>
              <a:rPr lang="en-US" altLang="zh-CN" sz="2400" b="1" dirty="0">
                <a:solidFill>
                  <a:srgbClr val="0A0A0E"/>
                </a:solidFill>
                <a:latin typeface="Times New Roman" panose="02020603050405020304" pitchFamily="18" charset="0"/>
                <a:ea typeface="等线" panose="02010600030101010101" pitchFamily="2" charset="-122"/>
              </a:rPr>
              <a:t>O</a:t>
            </a:r>
            <a:r>
              <a:rPr lang="en-US" altLang="zh-CN" sz="2400" b="1" dirty="0">
                <a:solidFill>
                  <a:srgbClr val="0A0A0E"/>
                </a:solidFill>
                <a:ea typeface="等线" panose="02010600030101010101" pitchFamily="2" charset="-122"/>
              </a:rPr>
              <a:t>(M.mu×N.nu)</a:t>
            </a:r>
            <a:endParaRPr lang="en-US" altLang="zh-CN" sz="2400" b="1" dirty="0">
              <a:solidFill>
                <a:srgbClr val="0A0A0E"/>
              </a:solidFill>
              <a:ea typeface="等线" panose="02010600030101010101" pitchFamily="2" charset="-122"/>
            </a:endParaRPr>
          </a:p>
          <a:p>
            <a:pPr marL="342900" lvl="0" indent="-342900">
              <a:lnSpc>
                <a:spcPct val="120000"/>
              </a:lnSpc>
              <a:spcBef>
                <a:spcPct val="0"/>
              </a:spcBef>
            </a:pPr>
            <a:r>
              <a:rPr lang="zh-CN" altLang="zh-CN" sz="2400" b="1" dirty="0">
                <a:solidFill>
                  <a:srgbClr val="0A0A0E"/>
                </a:solidFill>
                <a:ea typeface="等线" panose="02010600030101010101" pitchFamily="2" charset="-122"/>
              </a:rPr>
              <a:t>总的时间复杂度为</a:t>
            </a:r>
            <a:r>
              <a:rPr lang="en-US" altLang="zh-CN" sz="2400" b="1" dirty="0">
                <a:solidFill>
                  <a:srgbClr val="0A0A0E"/>
                </a:solidFill>
                <a:latin typeface="Times New Roman" panose="02020603050405020304" pitchFamily="18" charset="0"/>
                <a:ea typeface="等线" panose="02010600030101010101" pitchFamily="2" charset="-122"/>
              </a:rPr>
              <a:t>O</a:t>
            </a:r>
            <a:r>
              <a:rPr lang="en-US" altLang="zh-CN" sz="2400" b="1" dirty="0">
                <a:solidFill>
                  <a:srgbClr val="0A0A0E"/>
                </a:solidFill>
                <a:ea typeface="等线" panose="02010600030101010101" pitchFamily="2" charset="-122"/>
              </a:rPr>
              <a:t>(M.mu×N.nu+M.tu×N.tu/N.mu)</a:t>
            </a:r>
            <a:endParaRPr lang="en-US" altLang="zh-CN" sz="2400" b="1" dirty="0">
              <a:solidFill>
                <a:srgbClr val="0A0A0E"/>
              </a:solidFill>
              <a:ea typeface="等线" panose="02010600030101010101" pitchFamily="2" charset="-122"/>
            </a:endParaRPr>
          </a:p>
          <a:p>
            <a:pPr marL="342900" lvl="0" indent="-342900">
              <a:lnSpc>
                <a:spcPct val="120000"/>
              </a:lnSpc>
              <a:spcBef>
                <a:spcPct val="0"/>
              </a:spcBef>
            </a:pPr>
            <a:r>
              <a:rPr lang="zh-CN" altLang="zh-CN" sz="2400" b="1" dirty="0">
                <a:solidFill>
                  <a:srgbClr val="0A0A0E"/>
                </a:solidFill>
                <a:ea typeface="等线" panose="02010600030101010101" pitchFamily="2" charset="-122"/>
              </a:rPr>
              <a:t>若</a:t>
            </a:r>
            <a:r>
              <a:rPr lang="en-US" altLang="zh-CN" sz="2400" b="1" dirty="0">
                <a:solidFill>
                  <a:srgbClr val="0A0A0E"/>
                </a:solidFill>
                <a:ea typeface="等线" panose="02010600030101010101" pitchFamily="2" charset="-122"/>
              </a:rPr>
              <a:t>M</a:t>
            </a:r>
            <a:r>
              <a:rPr lang="zh-CN" altLang="zh-CN" sz="2400" b="1" dirty="0">
                <a:solidFill>
                  <a:srgbClr val="0A0A0E"/>
                </a:solidFill>
                <a:ea typeface="等线" panose="02010600030101010101" pitchFamily="2" charset="-122"/>
              </a:rPr>
              <a:t>是</a:t>
            </a:r>
            <a:r>
              <a:rPr lang="en-US" altLang="zh-CN" sz="2400" b="1" dirty="0">
                <a:solidFill>
                  <a:srgbClr val="0A0A0E"/>
                </a:solidFill>
                <a:ea typeface="等线" panose="02010600030101010101" pitchFamily="2" charset="-122"/>
              </a:rPr>
              <a:t>m</a:t>
            </a:r>
            <a:r>
              <a:rPr lang="zh-CN" altLang="zh-CN" sz="2400" b="1" dirty="0">
                <a:solidFill>
                  <a:srgbClr val="0A0A0E"/>
                </a:solidFill>
                <a:ea typeface="等线" panose="02010600030101010101" pitchFamily="2" charset="-122"/>
              </a:rPr>
              <a:t>行</a:t>
            </a:r>
            <a:r>
              <a:rPr lang="en-US" altLang="zh-CN" sz="2400" b="1" dirty="0">
                <a:solidFill>
                  <a:srgbClr val="0A0A0E"/>
                </a:solidFill>
                <a:ea typeface="等线" panose="02010600030101010101" pitchFamily="2" charset="-122"/>
              </a:rPr>
              <a:t>n</a:t>
            </a:r>
            <a:r>
              <a:rPr lang="zh-CN" altLang="zh-CN" sz="2400" b="1" dirty="0">
                <a:solidFill>
                  <a:srgbClr val="0A0A0E"/>
                </a:solidFill>
                <a:ea typeface="等线" panose="02010600030101010101" pitchFamily="2" charset="-122"/>
              </a:rPr>
              <a:t>列的稀疏矩阵，</a:t>
            </a:r>
            <a:r>
              <a:rPr lang="en-US" altLang="zh-CN" sz="2400" b="1" dirty="0">
                <a:solidFill>
                  <a:srgbClr val="0A0A0E"/>
                </a:solidFill>
                <a:ea typeface="等线" panose="02010600030101010101" pitchFamily="2" charset="-122"/>
              </a:rPr>
              <a:t>N</a:t>
            </a:r>
            <a:r>
              <a:rPr lang="zh-CN" altLang="zh-CN" sz="2400" b="1" dirty="0">
                <a:solidFill>
                  <a:srgbClr val="0A0A0E"/>
                </a:solidFill>
                <a:ea typeface="等线" panose="02010600030101010101" pitchFamily="2" charset="-122"/>
              </a:rPr>
              <a:t>是</a:t>
            </a:r>
            <a:r>
              <a:rPr lang="en-US" altLang="zh-CN" sz="2400" b="1" dirty="0">
                <a:solidFill>
                  <a:srgbClr val="0A0A0E"/>
                </a:solidFill>
                <a:ea typeface="等线" panose="02010600030101010101" pitchFamily="2" charset="-122"/>
              </a:rPr>
              <a:t>n</a:t>
            </a:r>
            <a:r>
              <a:rPr lang="zh-CN" altLang="zh-CN" sz="2400" b="1" dirty="0">
                <a:solidFill>
                  <a:srgbClr val="0A0A0E"/>
                </a:solidFill>
                <a:ea typeface="等线" panose="02010600030101010101" pitchFamily="2" charset="-122"/>
              </a:rPr>
              <a:t>行</a:t>
            </a:r>
            <a:r>
              <a:rPr lang="en-US" altLang="zh-CN" sz="2400" b="1" dirty="0">
                <a:solidFill>
                  <a:srgbClr val="0A0A0E"/>
                </a:solidFill>
                <a:ea typeface="等线" panose="02010600030101010101" pitchFamily="2" charset="-122"/>
              </a:rPr>
              <a:t>p</a:t>
            </a:r>
            <a:r>
              <a:rPr lang="zh-CN" altLang="zh-CN" sz="2400" b="1" dirty="0">
                <a:solidFill>
                  <a:srgbClr val="0A0A0E"/>
                </a:solidFill>
                <a:ea typeface="等线" panose="02010600030101010101" pitchFamily="2" charset="-122"/>
              </a:rPr>
              <a:t>列的稀疏矩阵</a:t>
            </a:r>
            <a:endParaRPr lang="en-US" altLang="zh-CN" sz="2400" b="1" dirty="0">
              <a:solidFill>
                <a:srgbClr val="0A0A0E"/>
              </a:solidFill>
              <a:ea typeface="等线" panose="02010600030101010101" pitchFamily="2" charset="-122"/>
            </a:endParaRPr>
          </a:p>
          <a:p>
            <a:pPr marL="800100" lvl="1" indent="-342900">
              <a:lnSpc>
                <a:spcPct val="120000"/>
              </a:lnSpc>
              <a:spcBef>
                <a:spcPct val="0"/>
              </a:spcBef>
              <a:buFont typeface="Arial" panose="020B0604020202020204" pitchFamily="34" charset="0"/>
              <a:buChar char="•"/>
            </a:pPr>
            <a:r>
              <a:rPr lang="zh-CN" altLang="zh-CN" sz="2400" b="1" dirty="0">
                <a:solidFill>
                  <a:srgbClr val="0A0A0E"/>
                </a:solidFill>
                <a:ea typeface="等线" panose="02010600030101010101" pitchFamily="2" charset="-122"/>
              </a:rPr>
              <a:t>设</a:t>
            </a:r>
            <a:r>
              <a:rPr lang="en-US" altLang="zh-CN" sz="2400" b="1" dirty="0">
                <a:solidFill>
                  <a:srgbClr val="0A0A0E"/>
                </a:solidFill>
                <a:ea typeface="等线" panose="02010600030101010101" pitchFamily="2" charset="-122"/>
              </a:rPr>
              <a:t>M</a:t>
            </a:r>
            <a:r>
              <a:rPr lang="zh-CN" altLang="zh-CN" sz="2400" b="1" dirty="0">
                <a:solidFill>
                  <a:srgbClr val="0A0A0E"/>
                </a:solidFill>
                <a:ea typeface="等线" panose="02010600030101010101" pitchFamily="2" charset="-122"/>
              </a:rPr>
              <a:t>中非零元的数目</a:t>
            </a:r>
            <a:r>
              <a:rPr lang="en-US" altLang="zh-CN" sz="2400" b="1" dirty="0">
                <a:solidFill>
                  <a:srgbClr val="0A0A0E"/>
                </a:solidFill>
                <a:ea typeface="等线" panose="02010600030101010101" pitchFamily="2" charset="-122"/>
              </a:rPr>
              <a:t>M.tu=δ</a:t>
            </a:r>
            <a:r>
              <a:rPr lang="en-US" altLang="zh-CN" sz="2400" b="1" baseline="-25000" dirty="0">
                <a:solidFill>
                  <a:srgbClr val="0A0A0E"/>
                </a:solidFill>
                <a:ea typeface="等线" panose="02010600030101010101" pitchFamily="2" charset="-122"/>
              </a:rPr>
              <a:t>M</a:t>
            </a:r>
            <a:r>
              <a:rPr lang="en-US" altLang="zh-CN" sz="2400" b="1" dirty="0">
                <a:solidFill>
                  <a:srgbClr val="0A0A0E"/>
                </a:solidFill>
                <a:ea typeface="等线" panose="02010600030101010101" pitchFamily="2" charset="-122"/>
              </a:rPr>
              <a:t>×m×n</a:t>
            </a:r>
            <a:endParaRPr lang="en-US" altLang="zh-CN" sz="2400" b="1" dirty="0">
              <a:solidFill>
                <a:srgbClr val="0A0A0E"/>
              </a:solidFill>
              <a:ea typeface="等线" panose="02010600030101010101" pitchFamily="2" charset="-122"/>
            </a:endParaRPr>
          </a:p>
          <a:p>
            <a:pPr marL="800100" lvl="1" indent="-342900">
              <a:lnSpc>
                <a:spcPct val="120000"/>
              </a:lnSpc>
              <a:spcBef>
                <a:spcPct val="0"/>
              </a:spcBef>
              <a:buFont typeface="Arial" panose="020B0604020202020204" pitchFamily="34" charset="0"/>
              <a:buChar char="•"/>
            </a:pPr>
            <a:r>
              <a:rPr lang="en-US" altLang="zh-CN" sz="2400" b="1" dirty="0">
                <a:solidFill>
                  <a:srgbClr val="0A0A0E"/>
                </a:solidFill>
                <a:ea typeface="等线" panose="02010600030101010101" pitchFamily="2" charset="-122"/>
              </a:rPr>
              <a:t>N</a:t>
            </a:r>
            <a:r>
              <a:rPr lang="zh-CN" altLang="zh-CN" sz="2400" b="1" dirty="0">
                <a:solidFill>
                  <a:srgbClr val="0A0A0E"/>
                </a:solidFill>
                <a:ea typeface="等线" panose="02010600030101010101" pitchFamily="2" charset="-122"/>
              </a:rPr>
              <a:t>中非零元的数目</a:t>
            </a:r>
            <a:r>
              <a:rPr lang="en-US" altLang="zh-CN" sz="2400" b="1" dirty="0">
                <a:solidFill>
                  <a:srgbClr val="0A0A0E"/>
                </a:solidFill>
                <a:ea typeface="等线" panose="02010600030101010101" pitchFamily="2" charset="-122"/>
              </a:rPr>
              <a:t>N.tu=δ</a:t>
            </a:r>
            <a:r>
              <a:rPr lang="en-US" altLang="zh-CN" sz="2400" b="1" baseline="-25000" dirty="0">
                <a:solidFill>
                  <a:srgbClr val="0A0A0E"/>
                </a:solidFill>
                <a:ea typeface="等线" panose="02010600030101010101" pitchFamily="2" charset="-122"/>
              </a:rPr>
              <a:t>n</a:t>
            </a:r>
            <a:r>
              <a:rPr lang="en-US" altLang="zh-CN" sz="2400" b="1" dirty="0">
                <a:solidFill>
                  <a:srgbClr val="0A0A0E"/>
                </a:solidFill>
                <a:ea typeface="等线" panose="02010600030101010101" pitchFamily="2" charset="-122"/>
              </a:rPr>
              <a:t>×n×p</a:t>
            </a:r>
            <a:endParaRPr lang="en-US" altLang="zh-CN" sz="2400" b="1" dirty="0">
              <a:solidFill>
                <a:srgbClr val="0A0A0E"/>
              </a:solidFill>
              <a:ea typeface="等线" panose="02010600030101010101" pitchFamily="2" charset="-122"/>
            </a:endParaRPr>
          </a:p>
          <a:p>
            <a:pPr marL="800100" lvl="1" indent="-342900">
              <a:lnSpc>
                <a:spcPct val="120000"/>
              </a:lnSpc>
              <a:spcBef>
                <a:spcPct val="0"/>
              </a:spcBef>
              <a:buFont typeface="Arial" panose="020B0604020202020204" pitchFamily="34" charset="0"/>
              <a:buChar char="•"/>
            </a:pPr>
            <a:r>
              <a:rPr lang="zh-CN" altLang="zh-CN" sz="2400" b="1" dirty="0">
                <a:solidFill>
                  <a:srgbClr val="0A0A0E"/>
                </a:solidFill>
                <a:ea typeface="等线" panose="02010600030101010101" pitchFamily="2" charset="-122"/>
              </a:rPr>
              <a:t>此时</a:t>
            </a:r>
            <a:r>
              <a:rPr lang="zh-CN" altLang="en-US" sz="2400" b="1" dirty="0">
                <a:solidFill>
                  <a:srgbClr val="0A0A0E"/>
                </a:solidFill>
                <a:ea typeface="等线" panose="02010600030101010101" pitchFamily="2" charset="-122"/>
              </a:rPr>
              <a:t>相乘</a:t>
            </a:r>
            <a:r>
              <a:rPr lang="zh-CN" altLang="zh-CN" sz="2400" b="1" dirty="0">
                <a:solidFill>
                  <a:srgbClr val="0A0A0E"/>
                </a:solidFill>
                <a:ea typeface="等线" panose="02010600030101010101" pitchFamily="2" charset="-122"/>
              </a:rPr>
              <a:t>算法的时间复杂度是</a:t>
            </a:r>
            <a:r>
              <a:rPr lang="en-US" altLang="zh-CN" sz="2400" b="1" dirty="0">
                <a:solidFill>
                  <a:srgbClr val="0A0A0E"/>
                </a:solidFill>
                <a:latin typeface="Times New Roman" panose="02020603050405020304" pitchFamily="18" charset="0"/>
                <a:ea typeface="等线" panose="02010600030101010101" pitchFamily="2" charset="-122"/>
              </a:rPr>
              <a:t>O</a:t>
            </a:r>
            <a:r>
              <a:rPr lang="en-US" altLang="zh-CN" sz="2400" b="1" dirty="0">
                <a:solidFill>
                  <a:srgbClr val="0A0A0E"/>
                </a:solidFill>
                <a:ea typeface="等线" panose="02010600030101010101" pitchFamily="2" charset="-122"/>
              </a:rPr>
              <a:t>(m×p×(1+nδ</a:t>
            </a:r>
            <a:r>
              <a:rPr lang="en-US" altLang="zh-CN" sz="2400" b="1" baseline="-25000" dirty="0">
                <a:solidFill>
                  <a:srgbClr val="0A0A0E"/>
                </a:solidFill>
                <a:ea typeface="等线" panose="02010600030101010101" pitchFamily="2" charset="-122"/>
              </a:rPr>
              <a:t>M</a:t>
            </a:r>
            <a:r>
              <a:rPr lang="en-US" altLang="zh-CN" sz="2400" b="1" dirty="0">
                <a:solidFill>
                  <a:srgbClr val="0A0A0E"/>
                </a:solidFill>
                <a:ea typeface="等线" panose="02010600030101010101" pitchFamily="2" charset="-122"/>
              </a:rPr>
              <a:t>δ</a:t>
            </a:r>
            <a:r>
              <a:rPr lang="en-US" altLang="zh-CN" sz="2400" b="1" baseline="-25000" dirty="0">
                <a:solidFill>
                  <a:srgbClr val="0A0A0E"/>
                </a:solidFill>
                <a:ea typeface="等线" panose="02010600030101010101" pitchFamily="2" charset="-122"/>
              </a:rPr>
              <a:t>N</a:t>
            </a:r>
            <a:r>
              <a:rPr lang="en-US" altLang="zh-CN" sz="2400" b="1" dirty="0">
                <a:solidFill>
                  <a:srgbClr val="0A0A0E"/>
                </a:solidFill>
                <a:ea typeface="等线" panose="02010600030101010101" pitchFamily="2" charset="-122"/>
              </a:rPr>
              <a:t>))</a:t>
            </a:r>
            <a:endParaRPr lang="en-US" altLang="zh-CN" sz="2400" b="1" dirty="0">
              <a:solidFill>
                <a:srgbClr val="0A0A0E"/>
              </a:solidFill>
              <a:ea typeface="等线" panose="02010600030101010101" pitchFamily="2" charset="-122"/>
            </a:endParaRPr>
          </a:p>
          <a:p>
            <a:pPr marL="800100" lvl="1" indent="-342900">
              <a:lnSpc>
                <a:spcPct val="120000"/>
              </a:lnSpc>
              <a:spcBef>
                <a:spcPct val="0"/>
              </a:spcBef>
              <a:buFont typeface="Arial" panose="020B0604020202020204" pitchFamily="34" charset="0"/>
              <a:buChar char="•"/>
            </a:pPr>
            <a:r>
              <a:rPr lang="zh-CN" altLang="zh-CN" sz="2400" b="1" dirty="0">
                <a:solidFill>
                  <a:srgbClr val="0A0A0E"/>
                </a:solidFill>
                <a:ea typeface="等线" panose="02010600030101010101" pitchFamily="2" charset="-122"/>
              </a:rPr>
              <a:t>当</a:t>
            </a:r>
            <a:r>
              <a:rPr lang="en-US" altLang="zh-CN" sz="2400" b="1" dirty="0">
                <a:solidFill>
                  <a:srgbClr val="0A0A0E"/>
                </a:solidFill>
                <a:ea typeface="等线" panose="02010600030101010101" pitchFamily="2" charset="-122"/>
              </a:rPr>
              <a:t>δ</a:t>
            </a:r>
            <a:r>
              <a:rPr lang="en-US" altLang="zh-CN" sz="2400" b="1" baseline="-25000" dirty="0">
                <a:solidFill>
                  <a:srgbClr val="0A0A0E"/>
                </a:solidFill>
                <a:ea typeface="等线" panose="02010600030101010101" pitchFamily="2" charset="-122"/>
              </a:rPr>
              <a:t>M</a:t>
            </a:r>
            <a:r>
              <a:rPr lang="en-US" altLang="zh-CN" sz="2400" b="1" dirty="0">
                <a:solidFill>
                  <a:srgbClr val="0A0A0E"/>
                </a:solidFill>
                <a:ea typeface="等线" panose="02010600030101010101" pitchFamily="2" charset="-122"/>
              </a:rPr>
              <a:t>&lt;0.05</a:t>
            </a:r>
            <a:r>
              <a:rPr lang="zh-CN" altLang="zh-CN" sz="2400" b="1" dirty="0">
                <a:solidFill>
                  <a:srgbClr val="0A0A0E"/>
                </a:solidFill>
                <a:ea typeface="等线" panose="02010600030101010101" pitchFamily="2" charset="-122"/>
              </a:rPr>
              <a:t>和</a:t>
            </a:r>
            <a:r>
              <a:rPr lang="en-US" altLang="zh-CN" sz="2400" b="1" dirty="0">
                <a:solidFill>
                  <a:srgbClr val="0A0A0E"/>
                </a:solidFill>
                <a:ea typeface="等线" panose="02010600030101010101" pitchFamily="2" charset="-122"/>
              </a:rPr>
              <a:t>δ</a:t>
            </a:r>
            <a:r>
              <a:rPr lang="en-US" altLang="zh-CN" sz="2400" b="1" baseline="-25000" dirty="0">
                <a:solidFill>
                  <a:srgbClr val="0A0A0E"/>
                </a:solidFill>
                <a:ea typeface="等线" panose="02010600030101010101" pitchFamily="2" charset="-122"/>
              </a:rPr>
              <a:t>N</a:t>
            </a:r>
            <a:r>
              <a:rPr lang="en-US" altLang="zh-CN" sz="2400" b="1" dirty="0">
                <a:solidFill>
                  <a:srgbClr val="0A0A0E"/>
                </a:solidFill>
                <a:ea typeface="等线" panose="02010600030101010101" pitchFamily="2" charset="-122"/>
              </a:rPr>
              <a:t>&lt;0.05</a:t>
            </a:r>
            <a:r>
              <a:rPr lang="zh-CN" altLang="zh-CN" sz="2400" b="1" dirty="0">
                <a:solidFill>
                  <a:srgbClr val="0A0A0E"/>
                </a:solidFill>
                <a:ea typeface="等线" panose="02010600030101010101" pitchFamily="2" charset="-122"/>
              </a:rPr>
              <a:t>及</a:t>
            </a:r>
            <a:r>
              <a:rPr lang="en-US" altLang="zh-CN" sz="2400" b="1" dirty="0">
                <a:solidFill>
                  <a:srgbClr val="0A0A0E"/>
                </a:solidFill>
                <a:ea typeface="等线" panose="02010600030101010101" pitchFamily="2" charset="-122"/>
              </a:rPr>
              <a:t>n&lt;=1000</a:t>
            </a:r>
            <a:r>
              <a:rPr lang="zh-CN" altLang="zh-CN" sz="2400" b="1" dirty="0">
                <a:solidFill>
                  <a:srgbClr val="0A0A0E"/>
                </a:solidFill>
                <a:ea typeface="等线" panose="02010600030101010101" pitchFamily="2" charset="-122"/>
              </a:rPr>
              <a:t>时，算法的时间复杂度就相当于</a:t>
            </a:r>
            <a:r>
              <a:rPr lang="en-US" altLang="zh-CN" sz="2400" b="1" dirty="0">
                <a:solidFill>
                  <a:srgbClr val="0A0A0E"/>
                </a:solidFill>
                <a:latin typeface="Times New Roman" panose="02020603050405020304" pitchFamily="18" charset="0"/>
                <a:ea typeface="等线" panose="02010600030101010101" pitchFamily="2" charset="-122"/>
              </a:rPr>
              <a:t>O</a:t>
            </a:r>
            <a:r>
              <a:rPr lang="en-US" altLang="zh-CN" sz="2400" b="1" dirty="0">
                <a:solidFill>
                  <a:srgbClr val="0A0A0E"/>
                </a:solidFill>
                <a:ea typeface="等线" panose="02010600030101010101" pitchFamily="2" charset="-122"/>
              </a:rPr>
              <a:t>(m×p)</a:t>
            </a:r>
            <a:endParaRPr lang="en-US" altLang="zh-CN" sz="2400" b="1" dirty="0">
              <a:solidFill>
                <a:srgbClr val="0A0A0E"/>
              </a:solidFill>
              <a:ea typeface="等线" panose="02010600030101010101" pitchFamily="2" charset="-122"/>
            </a:endParaRPr>
          </a:p>
          <a:p>
            <a:pPr marL="342900" lvl="0" indent="-342900">
              <a:lnSpc>
                <a:spcPct val="120000"/>
              </a:lnSpc>
              <a:spcBef>
                <a:spcPct val="0"/>
              </a:spcBef>
            </a:pPr>
            <a:r>
              <a:rPr lang="zh-CN" altLang="zh-CN" sz="2400" b="1" dirty="0">
                <a:solidFill>
                  <a:srgbClr val="0A0A0E"/>
                </a:solidFill>
                <a:ea typeface="等线" panose="02010600030101010101" pitchFamily="2" charset="-122"/>
              </a:rPr>
              <a:t>比经典的矩阵相乘的算法的时间复杂度要好很多</a:t>
            </a:r>
            <a:r>
              <a:rPr lang="en-US" altLang="zh-CN" sz="2400" b="1" dirty="0">
                <a:solidFill>
                  <a:srgbClr val="0A0A0E"/>
                </a:solidFill>
                <a:ea typeface="等线" panose="02010600030101010101" pitchFamily="2" charset="-122"/>
              </a:rPr>
              <a:t>(</a:t>
            </a:r>
            <a:r>
              <a:rPr lang="zh-CN" altLang="en-US" sz="2400" b="1" dirty="0">
                <a:solidFill>
                  <a:srgbClr val="0A0A0E"/>
                </a:solidFill>
                <a:ea typeface="等线" panose="02010600030101010101" pitchFamily="2" charset="-122"/>
              </a:rPr>
              <a:t>免去和</a:t>
            </a:r>
            <a:r>
              <a:rPr lang="en-US" altLang="zh-CN" sz="2400" b="1" dirty="0">
                <a:solidFill>
                  <a:srgbClr val="0A0A0E"/>
                </a:solidFill>
                <a:ea typeface="等线" panose="02010600030101010101" pitchFamily="2" charset="-122"/>
              </a:rPr>
              <a:t>0</a:t>
            </a:r>
            <a:r>
              <a:rPr lang="zh-CN" altLang="en-US" sz="2400" b="1" dirty="0">
                <a:solidFill>
                  <a:srgbClr val="0A0A0E"/>
                </a:solidFill>
                <a:ea typeface="等线" panose="02010600030101010101" pitchFamily="2" charset="-122"/>
              </a:rPr>
              <a:t>相乘的多余运算）</a:t>
            </a:r>
            <a:endParaRPr lang="zh-CN" altLang="en-US" sz="2400" b="1" dirty="0">
              <a:solidFill>
                <a:srgbClr val="0A0A0E"/>
              </a:solidFill>
              <a:ea typeface="等线" panose="02010600030101010101" pitchFamily="2" charset="-122"/>
            </a:endParaRPr>
          </a:p>
        </p:txBody>
      </p:sp>
      <p:sp>
        <p:nvSpPr>
          <p:cNvPr id="3" name="Text Box 22"/>
          <p:cNvSpPr txBox="1">
            <a:spLocks noChangeArrowheads="1"/>
          </p:cNvSpPr>
          <p:nvPr/>
        </p:nvSpPr>
        <p:spPr bwMode="auto">
          <a:xfrm>
            <a:off x="250825" y="476250"/>
            <a:ext cx="7705725" cy="46196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lumMod val="20000"/>
                    <a:lumOff val="80000"/>
                  </a:schemeClr>
                </a:solidFill>
                <a:effectLst/>
                <a:uLnTx/>
                <a:uFillTx/>
                <a:latin typeface="Times New Roman" panose="02020603050405020304" pitchFamily="18" charset="0"/>
                <a:ea typeface="等线" panose="02010600030101010101" pitchFamily="2" charset="-122"/>
                <a:cs typeface="+mn-cs"/>
              </a:rPr>
              <a:t>行逻辑</a:t>
            </a:r>
            <a:r>
              <a:rPr kumimoji="1" lang="zh-CN" altLang="en-US" sz="2400" b="1" i="0" u="none" strike="noStrike" kern="1200" cap="none" spc="0" normalizeH="0" baseline="0" noProof="0" dirty="0" smtClean="0">
                <a:ln>
                  <a:noFill/>
                </a:ln>
                <a:solidFill>
                  <a:schemeClr val="tx1">
                    <a:lumMod val="20000"/>
                    <a:lumOff val="80000"/>
                  </a:schemeClr>
                </a:solidFill>
                <a:effectLst/>
                <a:uLnTx/>
                <a:uFillTx/>
                <a:latin typeface="Times New Roman" panose="02020603050405020304" pitchFamily="18" charset="0"/>
                <a:ea typeface="等线" panose="02010600030101010101" pitchFamily="2" charset="-122"/>
                <a:cs typeface="+mn-cs"/>
              </a:rPr>
              <a:t>链接顺序表上矩阵相乘算法的时间复杂度</a:t>
            </a:r>
            <a:endParaRPr kumimoji="1" lang="zh-CN" altLang="en-US" sz="2400" b="1" i="0" u="none" strike="noStrike" kern="1200" cap="none" spc="0" normalizeH="0" baseline="0" noProof="0" dirty="0">
              <a:ln>
                <a:noFill/>
              </a:ln>
              <a:solidFill>
                <a:schemeClr val="tx1">
                  <a:lumMod val="20000"/>
                  <a:lumOff val="80000"/>
                </a:schemeClr>
              </a:solidFill>
              <a:effectLst/>
              <a:uLnTx/>
              <a:uFillTx/>
              <a:latin typeface="Times New Roman" panose="02020603050405020304" pitchFamily="18" charset="0"/>
              <a:ea typeface="等线" panose="02010600030101010101" pitchFamily="2" charset="-122"/>
              <a:cs typeface="+mn-cs"/>
            </a:endParaRP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p:cNvSpPr>
          <p:nvPr>
            <p:ph type="title"/>
          </p:nvPr>
        </p:nvSpPr>
        <p:spPr>
          <a:xfrm>
            <a:off x="242888" y="333375"/>
            <a:ext cx="7772400" cy="503238"/>
          </a:xfrm>
        </p:spPr>
        <p:txBody>
          <a:bodyPr vert="horz" wrap="square" lIns="91440" tIns="45720" rIns="91440" bIns="45720" anchor="ctr" anchorCtr="0"/>
          <a:p>
            <a:pPr eaLnBrk="1" hangingPunct="1"/>
            <a:r>
              <a:rPr lang="zh-CN" altLang="en-US" dirty="0">
                <a:ea typeface="等线" panose="02010600030101010101" pitchFamily="2" charset="-122"/>
              </a:rPr>
              <a:t>稀疏矩阵的压缩存储</a:t>
            </a:r>
            <a:r>
              <a:rPr lang="en-US" altLang="zh-CN" dirty="0">
                <a:ea typeface="等线" panose="02010600030101010101" pitchFamily="2" charset="-122"/>
              </a:rPr>
              <a:t>——</a:t>
            </a:r>
            <a:r>
              <a:rPr lang="zh-CN" altLang="en-US" dirty="0">
                <a:ea typeface="等线" panose="02010600030101010101" pitchFamily="2" charset="-122"/>
              </a:rPr>
              <a:t>十字链表</a:t>
            </a:r>
            <a:endParaRPr lang="zh-CN" altLang="en-US" dirty="0">
              <a:ea typeface="等线" panose="02010600030101010101" pitchFamily="2" charset="-122"/>
            </a:endParaRPr>
          </a:p>
        </p:txBody>
      </p:sp>
      <p:sp>
        <p:nvSpPr>
          <p:cNvPr id="98307" name="Rectangle 3"/>
          <p:cNvSpPr>
            <a:spLocks noGrp="1"/>
          </p:cNvSpPr>
          <p:nvPr>
            <p:ph sz="half" idx="1"/>
          </p:nvPr>
        </p:nvSpPr>
        <p:spPr>
          <a:xfrm>
            <a:off x="207963" y="1125538"/>
            <a:ext cx="8756650" cy="5111750"/>
          </a:xfrm>
        </p:spPr>
        <p:txBody>
          <a:bodyPr vert="horz" wrap="square" lIns="91440" tIns="45720" rIns="91440" bIns="45720" anchor="t" anchorCtr="0"/>
          <a:p>
            <a:pPr algn="just" eaLnBrk="1" hangingPunct="1">
              <a:lnSpc>
                <a:spcPct val="90000"/>
              </a:lnSpc>
              <a:buClrTx/>
              <a:buSzTx/>
              <a:buFontTx/>
            </a:pPr>
            <a:r>
              <a:rPr lang="zh-CN" altLang="en-US" sz="2400" b="1" dirty="0">
                <a:latin typeface="等线" panose="02010600030101010101" pitchFamily="2" charset="-122"/>
                <a:ea typeface="等线" panose="02010600030101010101" pitchFamily="2" charset="-122"/>
                <a:cs typeface="+mn-cs"/>
              </a:rPr>
              <a:t>十字链表的定义</a:t>
            </a:r>
            <a:endParaRPr lang="zh-CN" altLang="en-US" sz="2400" b="1" dirty="0">
              <a:latin typeface="等线" panose="02010600030101010101" pitchFamily="2" charset="-122"/>
              <a:ea typeface="等线" panose="02010600030101010101" pitchFamily="2" charset="-122"/>
              <a:cs typeface="+mn-cs"/>
            </a:endParaRPr>
          </a:p>
          <a:p>
            <a:pPr algn="just" eaLnBrk="1" hangingPunct="1">
              <a:lnSpc>
                <a:spcPct val="90000"/>
              </a:lnSpc>
              <a:buClrTx/>
              <a:buSzTx/>
              <a:buFont typeface="Wingdings" panose="05000000000000000000" pitchFamily="2" charset="2"/>
              <a:buNone/>
            </a:pPr>
            <a:r>
              <a:rPr lang="zh-CN" altLang="en-US" sz="2400" b="1" dirty="0">
                <a:latin typeface="等线" panose="02010600030101010101" pitchFamily="2" charset="-122"/>
                <a:ea typeface="等线" panose="02010600030101010101" pitchFamily="2" charset="-122"/>
                <a:cs typeface="+mn-cs"/>
              </a:rPr>
              <a:t>		稀疏矩阵的每个非零元素用一个含五个域的结点表示</a:t>
            </a:r>
            <a:r>
              <a:rPr lang="en-US" altLang="zh-CN" sz="2400" b="1" dirty="0">
                <a:latin typeface="等线" panose="02010600030101010101" pitchFamily="2" charset="-122"/>
                <a:ea typeface="等线" panose="02010600030101010101" pitchFamily="2" charset="-122"/>
                <a:cs typeface="+mn-cs"/>
              </a:rPr>
              <a:t>:              </a:t>
            </a:r>
            <a:endParaRPr lang="en-US" altLang="zh-CN" sz="2400" b="1" dirty="0">
              <a:latin typeface="等线" panose="02010600030101010101" pitchFamily="2" charset="-122"/>
              <a:ea typeface="等线" panose="02010600030101010101" pitchFamily="2" charset="-122"/>
              <a:cs typeface="+mn-cs"/>
            </a:endParaRPr>
          </a:p>
          <a:p>
            <a:pPr algn="just" eaLnBrk="1" hangingPunct="1">
              <a:lnSpc>
                <a:spcPct val="90000"/>
              </a:lnSpc>
              <a:buClrTx/>
              <a:buSzTx/>
              <a:buFont typeface="Wingdings" panose="05000000000000000000" pitchFamily="2" charset="2"/>
              <a:buNone/>
            </a:pPr>
            <a:endParaRPr lang="en-US" altLang="zh-CN" sz="2400" b="1" dirty="0">
              <a:latin typeface="等线" panose="02010600030101010101" pitchFamily="2" charset="-122"/>
              <a:ea typeface="等线" panose="02010600030101010101" pitchFamily="2" charset="-122"/>
              <a:cs typeface="+mn-cs"/>
            </a:endParaRPr>
          </a:p>
          <a:p>
            <a:pPr algn="just" eaLnBrk="1" hangingPunct="1">
              <a:lnSpc>
                <a:spcPct val="90000"/>
              </a:lnSpc>
              <a:buClrTx/>
              <a:buSzTx/>
              <a:buFont typeface="Wingdings" panose="05000000000000000000" pitchFamily="2" charset="2"/>
              <a:buNone/>
            </a:pPr>
            <a:endParaRPr lang="en-US" altLang="zh-CN" sz="2400" b="1" dirty="0">
              <a:latin typeface="等线" panose="02010600030101010101" pitchFamily="2" charset="-122"/>
              <a:ea typeface="等线" panose="02010600030101010101" pitchFamily="2" charset="-122"/>
              <a:cs typeface="+mn-cs"/>
            </a:endParaRPr>
          </a:p>
          <a:p>
            <a:pPr algn="just" eaLnBrk="1" hangingPunct="1">
              <a:lnSpc>
                <a:spcPct val="90000"/>
              </a:lnSpc>
              <a:buClrTx/>
              <a:buSzTx/>
              <a:buFont typeface="Wingdings" panose="05000000000000000000" pitchFamily="2" charset="2"/>
              <a:buNone/>
            </a:pPr>
            <a:endParaRPr lang="en-US" altLang="zh-CN" sz="2400" b="1" dirty="0">
              <a:latin typeface="等线" panose="02010600030101010101" pitchFamily="2" charset="-122"/>
              <a:ea typeface="等线" panose="02010600030101010101" pitchFamily="2" charset="-122"/>
              <a:cs typeface="+mn-cs"/>
            </a:endParaRPr>
          </a:p>
          <a:p>
            <a:pPr algn="just" eaLnBrk="1" hangingPunct="1">
              <a:lnSpc>
                <a:spcPct val="90000"/>
              </a:lnSpc>
              <a:buClrTx/>
              <a:buSzTx/>
              <a:buFont typeface="Wingdings" panose="05000000000000000000" pitchFamily="2" charset="2"/>
              <a:buNone/>
            </a:pPr>
            <a:r>
              <a:rPr lang="en-US" altLang="zh-CN" sz="2400" b="1" dirty="0">
                <a:latin typeface="等线" panose="02010600030101010101" pitchFamily="2" charset="-122"/>
                <a:ea typeface="等线" panose="02010600030101010101" pitchFamily="2" charset="-122"/>
                <a:cs typeface="+mn-cs"/>
              </a:rPr>
              <a:t>          </a:t>
            </a:r>
            <a:endParaRPr lang="en-US" altLang="zh-CN" sz="2400" b="1" dirty="0">
              <a:latin typeface="等线" panose="02010600030101010101" pitchFamily="2" charset="-122"/>
              <a:ea typeface="等线" panose="02010600030101010101" pitchFamily="2" charset="-122"/>
              <a:cs typeface="+mn-cs"/>
            </a:endParaRPr>
          </a:p>
          <a:p>
            <a:pPr algn="just" eaLnBrk="1" hangingPunct="1">
              <a:lnSpc>
                <a:spcPct val="120000"/>
              </a:lnSpc>
              <a:buClrTx/>
              <a:buSzTx/>
              <a:buFont typeface="Wingdings" panose="05000000000000000000" pitchFamily="2" charset="2"/>
              <a:buNone/>
            </a:pPr>
            <a:r>
              <a:rPr lang="en-US" altLang="zh-CN" sz="2400" b="1" dirty="0">
                <a:latin typeface="等线" panose="02010600030101010101" pitchFamily="2" charset="-122"/>
                <a:ea typeface="等线" panose="02010600030101010101" pitchFamily="2" charset="-122"/>
                <a:cs typeface="+mn-cs"/>
              </a:rPr>
              <a:t>  		 i:</a:t>
            </a:r>
            <a:r>
              <a:rPr lang="zh-CN" altLang="en-US" sz="2400" b="1" dirty="0">
                <a:latin typeface="等线" panose="02010600030101010101" pitchFamily="2" charset="-122"/>
                <a:ea typeface="等线" panose="02010600030101010101" pitchFamily="2" charset="-122"/>
                <a:cs typeface="+mn-cs"/>
              </a:rPr>
              <a:t>非零元素所在行</a:t>
            </a:r>
            <a:endParaRPr lang="en-US" altLang="zh-CN" sz="2400" b="1" dirty="0">
              <a:latin typeface="等线" panose="02010600030101010101" pitchFamily="2" charset="-122"/>
              <a:ea typeface="等线" panose="02010600030101010101" pitchFamily="2" charset="-122"/>
              <a:cs typeface="+mn-cs"/>
            </a:endParaRPr>
          </a:p>
          <a:p>
            <a:pPr algn="just" eaLnBrk="1" hangingPunct="1">
              <a:lnSpc>
                <a:spcPct val="120000"/>
              </a:lnSpc>
              <a:buClrTx/>
              <a:buSzTx/>
              <a:buFont typeface="Wingdings" panose="05000000000000000000" pitchFamily="2" charset="2"/>
              <a:buNone/>
            </a:pPr>
            <a:r>
              <a:rPr lang="en-US" altLang="zh-CN" sz="2400" b="1" dirty="0">
                <a:latin typeface="等线" panose="02010600030101010101" pitchFamily="2" charset="-122"/>
                <a:ea typeface="等线" panose="02010600030101010101" pitchFamily="2" charset="-122"/>
                <a:cs typeface="+mn-cs"/>
              </a:rPr>
              <a:t>		 j:</a:t>
            </a:r>
            <a:r>
              <a:rPr lang="zh-CN" altLang="en-US" sz="2400" b="1" dirty="0">
                <a:latin typeface="等线" panose="02010600030101010101" pitchFamily="2" charset="-122"/>
                <a:ea typeface="等线" panose="02010600030101010101" pitchFamily="2" charset="-122"/>
                <a:cs typeface="+mn-cs"/>
              </a:rPr>
              <a:t>非零元素所在列            </a:t>
            </a:r>
            <a:endParaRPr lang="en-US" altLang="zh-CN" sz="2400" b="1" dirty="0">
              <a:latin typeface="等线" panose="02010600030101010101" pitchFamily="2" charset="-122"/>
              <a:ea typeface="等线" panose="02010600030101010101" pitchFamily="2" charset="-122"/>
              <a:cs typeface="+mn-cs"/>
            </a:endParaRPr>
          </a:p>
          <a:p>
            <a:pPr algn="just" eaLnBrk="1" hangingPunct="1">
              <a:lnSpc>
                <a:spcPct val="120000"/>
              </a:lnSpc>
              <a:buClrTx/>
              <a:buSzTx/>
              <a:buFont typeface="Wingdings" panose="05000000000000000000" pitchFamily="2" charset="2"/>
              <a:buNone/>
            </a:pPr>
            <a:r>
              <a:rPr lang="en-US" altLang="zh-CN" sz="2400" b="1" dirty="0">
                <a:latin typeface="等线" panose="02010600030101010101" pitchFamily="2" charset="-122"/>
                <a:ea typeface="等线" panose="02010600030101010101" pitchFamily="2" charset="-122"/>
                <a:cs typeface="+mn-cs"/>
              </a:rPr>
              <a:t>   	       e:</a:t>
            </a:r>
            <a:r>
              <a:rPr lang="zh-CN" altLang="en-US" sz="2400" b="1" dirty="0">
                <a:latin typeface="等线" panose="02010600030101010101" pitchFamily="2" charset="-122"/>
                <a:ea typeface="等线" panose="02010600030101010101" pitchFamily="2" charset="-122"/>
                <a:cs typeface="+mn-cs"/>
              </a:rPr>
              <a:t>非零元素值</a:t>
            </a:r>
            <a:endParaRPr lang="en-US" altLang="zh-CN" sz="2400" b="1" dirty="0">
              <a:latin typeface="等线" panose="02010600030101010101" pitchFamily="2" charset="-122"/>
              <a:ea typeface="等线" panose="02010600030101010101" pitchFamily="2" charset="-122"/>
              <a:cs typeface="+mn-cs"/>
            </a:endParaRPr>
          </a:p>
          <a:p>
            <a:pPr algn="just" eaLnBrk="1" hangingPunct="1">
              <a:lnSpc>
                <a:spcPct val="120000"/>
              </a:lnSpc>
              <a:buClrTx/>
              <a:buSzTx/>
              <a:buFont typeface="Wingdings" panose="05000000000000000000" pitchFamily="2" charset="2"/>
              <a:buNone/>
            </a:pPr>
            <a:r>
              <a:rPr lang="en-US" altLang="zh-CN" sz="2400" b="1" dirty="0">
                <a:latin typeface="等线" panose="02010600030101010101" pitchFamily="2" charset="-122"/>
                <a:ea typeface="等线" panose="02010600030101010101" pitchFamily="2" charset="-122"/>
                <a:cs typeface="+mn-cs"/>
              </a:rPr>
              <a:t>    	       right:</a:t>
            </a:r>
            <a:r>
              <a:rPr lang="zh-CN" altLang="en-US" sz="2400" b="1" dirty="0">
                <a:latin typeface="等线" panose="02010600030101010101" pitchFamily="2" charset="-122"/>
                <a:ea typeface="等线" panose="02010600030101010101" pitchFamily="2" charset="-122"/>
                <a:cs typeface="+mn-cs"/>
              </a:rPr>
              <a:t>链接同一行下一非零元素 </a:t>
            </a:r>
            <a:r>
              <a:rPr lang="en-US" altLang="zh-CN" sz="2400" b="1" dirty="0">
                <a:latin typeface="等线" panose="02010600030101010101" pitchFamily="2" charset="-122"/>
                <a:ea typeface="等线" panose="02010600030101010101" pitchFamily="2" charset="-122"/>
                <a:cs typeface="+mn-cs"/>
              </a:rPr>
              <a:t> 	 </a:t>
            </a:r>
            <a:endParaRPr lang="en-US" altLang="zh-CN" sz="2400" b="1" dirty="0">
              <a:latin typeface="等线" panose="02010600030101010101" pitchFamily="2" charset="-122"/>
              <a:ea typeface="等线" panose="02010600030101010101" pitchFamily="2" charset="-122"/>
              <a:cs typeface="+mn-cs"/>
            </a:endParaRPr>
          </a:p>
          <a:p>
            <a:pPr algn="just" eaLnBrk="1" hangingPunct="1">
              <a:lnSpc>
                <a:spcPct val="120000"/>
              </a:lnSpc>
              <a:buClrTx/>
              <a:buSzTx/>
              <a:buFont typeface="Wingdings" panose="05000000000000000000" pitchFamily="2" charset="2"/>
              <a:buNone/>
            </a:pPr>
            <a:r>
              <a:rPr lang="en-US" altLang="zh-CN" sz="2400" b="1" dirty="0">
                <a:latin typeface="等线" panose="02010600030101010101" pitchFamily="2" charset="-122"/>
                <a:ea typeface="等线" panose="02010600030101010101" pitchFamily="2" charset="-122"/>
                <a:cs typeface="+mn-cs"/>
              </a:rPr>
              <a:t>		down:</a:t>
            </a:r>
            <a:r>
              <a:rPr lang="zh-CN" altLang="en-US" sz="2400" b="1" dirty="0">
                <a:latin typeface="等线" panose="02010600030101010101" pitchFamily="2" charset="-122"/>
                <a:ea typeface="等线" panose="02010600030101010101" pitchFamily="2" charset="-122"/>
                <a:cs typeface="+mn-cs"/>
              </a:rPr>
              <a:t>链接同一列下一非零元素</a:t>
            </a:r>
            <a:endParaRPr lang="zh-CN" altLang="en-US" sz="2400" b="1" dirty="0">
              <a:latin typeface="等线" panose="02010600030101010101" pitchFamily="2" charset="-122"/>
              <a:ea typeface="等线" panose="02010600030101010101" pitchFamily="2" charset="-122"/>
              <a:cs typeface="+mn-cs"/>
            </a:endParaRPr>
          </a:p>
        </p:txBody>
      </p:sp>
      <p:grpSp>
        <p:nvGrpSpPr>
          <p:cNvPr id="98308" name="Group 6"/>
          <p:cNvGrpSpPr/>
          <p:nvPr/>
        </p:nvGrpSpPr>
        <p:grpSpPr>
          <a:xfrm>
            <a:off x="3473450" y="2366963"/>
            <a:ext cx="2325688" cy="935037"/>
            <a:chOff x="336" y="2544"/>
            <a:chExt cx="1056" cy="465"/>
          </a:xfrm>
        </p:grpSpPr>
        <p:sp>
          <p:nvSpPr>
            <p:cNvPr id="97288" name="Text Box 7"/>
            <p:cNvSpPr txBox="1"/>
            <p:nvPr/>
          </p:nvSpPr>
          <p:spPr>
            <a:xfrm>
              <a:off x="336" y="2544"/>
              <a:ext cx="1056" cy="230"/>
            </a:xfrm>
            <a:prstGeom prst="rect">
              <a:avLst/>
            </a:prstGeom>
            <a:noFill/>
            <a:ln w="28575" cap="flat" cmpd="sng">
              <a:solidFill>
                <a:srgbClr val="0A0A0E"/>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b="1" dirty="0">
                  <a:solidFill>
                    <a:srgbClr val="4220EA"/>
                  </a:solidFill>
                  <a:latin typeface="Times New Roman" panose="02020603050405020304" pitchFamily="18" charset="0"/>
                  <a:ea typeface="等线" panose="02010600030101010101" pitchFamily="2" charset="-122"/>
                </a:rPr>
                <a:t> i           j          e</a:t>
              </a:r>
              <a:endParaRPr lang="en-US" altLang="zh-CN" sz="2400" b="1" dirty="0">
                <a:solidFill>
                  <a:srgbClr val="4220EA"/>
                </a:solidFill>
                <a:latin typeface="Times New Roman" panose="02020603050405020304" pitchFamily="18" charset="0"/>
                <a:ea typeface="等线" panose="02010600030101010101" pitchFamily="2" charset="-122"/>
              </a:endParaRPr>
            </a:p>
          </p:txBody>
        </p:sp>
        <p:sp>
          <p:nvSpPr>
            <p:cNvPr id="97289" name="Text Box 8"/>
            <p:cNvSpPr txBox="1"/>
            <p:nvPr/>
          </p:nvSpPr>
          <p:spPr>
            <a:xfrm>
              <a:off x="336" y="2780"/>
              <a:ext cx="1056" cy="229"/>
            </a:xfrm>
            <a:prstGeom prst="rect">
              <a:avLst/>
            </a:prstGeom>
            <a:noFill/>
            <a:ln w="28575" cap="flat" cmpd="sng">
              <a:solidFill>
                <a:srgbClr val="0A0A0E"/>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b="1" dirty="0">
                  <a:solidFill>
                    <a:srgbClr val="4220EA"/>
                  </a:solidFill>
                  <a:latin typeface="Times New Roman" panose="02020603050405020304" pitchFamily="18" charset="0"/>
                  <a:ea typeface="等线" panose="02010600030101010101" pitchFamily="2" charset="-122"/>
                </a:rPr>
                <a:t>down        right</a:t>
              </a:r>
              <a:endParaRPr lang="en-US" altLang="zh-CN" sz="2400" b="1" dirty="0">
                <a:solidFill>
                  <a:srgbClr val="4220EA"/>
                </a:solidFill>
                <a:latin typeface="Times New Roman" panose="02020603050405020304" pitchFamily="18" charset="0"/>
                <a:ea typeface="等线" panose="02010600030101010101" pitchFamily="2" charset="-122"/>
              </a:endParaRPr>
            </a:p>
          </p:txBody>
        </p:sp>
        <p:sp>
          <p:nvSpPr>
            <p:cNvPr id="97290" name="Line 10"/>
            <p:cNvSpPr/>
            <p:nvPr/>
          </p:nvSpPr>
          <p:spPr>
            <a:xfrm flipH="1">
              <a:off x="1055" y="2553"/>
              <a:ext cx="1" cy="227"/>
            </a:xfrm>
            <a:prstGeom prst="line">
              <a:avLst/>
            </a:prstGeom>
            <a:ln w="28575" cap="flat" cmpd="sng">
              <a:solidFill>
                <a:srgbClr val="0A0A0E"/>
              </a:solidFill>
              <a:prstDash val="solid"/>
              <a:miter/>
              <a:headEnd type="none" w="med" len="med"/>
              <a:tailEnd type="none" w="med" len="med"/>
            </a:ln>
          </p:spPr>
        </p:sp>
        <p:sp>
          <p:nvSpPr>
            <p:cNvPr id="97291" name="Line 11"/>
            <p:cNvSpPr/>
            <p:nvPr/>
          </p:nvSpPr>
          <p:spPr>
            <a:xfrm>
              <a:off x="862" y="2783"/>
              <a:ext cx="2" cy="223"/>
            </a:xfrm>
            <a:prstGeom prst="line">
              <a:avLst/>
            </a:prstGeom>
            <a:ln w="28575" cap="flat" cmpd="sng">
              <a:solidFill>
                <a:srgbClr val="0A0A0E"/>
              </a:solidFill>
              <a:prstDash val="solid"/>
              <a:miter/>
              <a:headEnd type="none" w="med" len="med"/>
              <a:tailEnd type="none" w="med" len="med"/>
            </a:ln>
          </p:spPr>
        </p:sp>
      </p:grpSp>
      <p:sp>
        <p:nvSpPr>
          <p:cNvPr id="98309" name="Text Box 12"/>
          <p:cNvSpPr txBox="1"/>
          <p:nvPr/>
        </p:nvSpPr>
        <p:spPr>
          <a:xfrm>
            <a:off x="1909763" y="2454275"/>
            <a:ext cx="158273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400" b="1" dirty="0">
                <a:solidFill>
                  <a:srgbClr val="4220EA"/>
                </a:solidFill>
                <a:latin typeface="Times New Roman" panose="02020603050405020304" pitchFamily="18" charset="0"/>
                <a:ea typeface="等线" panose="02010600030101010101" pitchFamily="2" charset="-122"/>
              </a:rPr>
              <a:t>结点结构：</a:t>
            </a:r>
            <a:endParaRPr lang="zh-CN" altLang="en-US" sz="2400" b="1" dirty="0">
              <a:solidFill>
                <a:srgbClr val="4220EA"/>
              </a:solidFill>
              <a:latin typeface="Times New Roman" panose="02020603050405020304" pitchFamily="18" charset="0"/>
              <a:ea typeface="等线" panose="02010600030101010101" pitchFamily="2" charset="-122"/>
            </a:endParaRPr>
          </a:p>
        </p:txBody>
      </p:sp>
      <p:sp>
        <p:nvSpPr>
          <p:cNvPr id="11" name="Text Box 10"/>
          <p:cNvSpPr txBox="1"/>
          <p:nvPr/>
        </p:nvSpPr>
        <p:spPr>
          <a:xfrm>
            <a:off x="5364163" y="3644900"/>
            <a:ext cx="3455987" cy="1570038"/>
          </a:xfrm>
          <a:prstGeom prst="rect">
            <a:avLst/>
          </a:prstGeom>
          <a:solidFill>
            <a:srgbClr val="FFFF99"/>
          </a:solid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400" b="1" dirty="0">
                <a:solidFill>
                  <a:srgbClr val="FF0000"/>
                </a:solidFill>
                <a:latin typeface="仿宋_GB2312" pitchFamily="49" charset="-122"/>
                <a:ea typeface="仿宋_GB2312" pitchFamily="49" charset="-122"/>
              </a:rPr>
              <a:t>矩阵的非</a:t>
            </a:r>
            <a:r>
              <a:rPr lang="en-US" altLang="zh-CN" sz="2400" b="1" dirty="0">
                <a:solidFill>
                  <a:srgbClr val="FF0000"/>
                </a:solidFill>
                <a:latin typeface="仿宋_GB2312" pitchFamily="49" charset="-122"/>
                <a:ea typeface="仿宋_GB2312" pitchFamily="49" charset="-122"/>
              </a:rPr>
              <a:t>0</a:t>
            </a:r>
            <a:r>
              <a:rPr lang="zh-CN" altLang="en-US" sz="2400" b="1" dirty="0">
                <a:solidFill>
                  <a:srgbClr val="FF0000"/>
                </a:solidFill>
                <a:latin typeface="仿宋_GB2312" pitchFamily="49" charset="-122"/>
                <a:ea typeface="仿宋_GB2312" pitchFamily="49" charset="-122"/>
              </a:rPr>
              <a:t>元个数或位置在操作过程中变化较大时，用十字链表压缩存储矩阵比较合适。</a:t>
            </a:r>
            <a:endParaRPr lang="zh-CN" altLang="en-US" sz="2400" b="1" dirty="0">
              <a:solidFill>
                <a:srgbClr val="FF0000"/>
              </a:solidFill>
              <a:latin typeface="仿宋_GB2312" pitchFamily="49" charset="-122"/>
              <a:ea typeface="仿宋_GB2312" pitchFamily="49" charset="-122"/>
            </a:endParaRPr>
          </a:p>
        </p:txBody>
      </p:sp>
      <p:sp>
        <p:nvSpPr>
          <p:cNvPr id="12" name="Line 10"/>
          <p:cNvSpPr/>
          <p:nvPr/>
        </p:nvSpPr>
        <p:spPr>
          <a:xfrm flipH="1">
            <a:off x="4254500" y="2366963"/>
            <a:ext cx="1588" cy="457200"/>
          </a:xfrm>
          <a:prstGeom prst="line">
            <a:avLst/>
          </a:prstGeom>
          <a:ln w="28575" cap="flat" cmpd="sng">
            <a:solidFill>
              <a:srgbClr val="0A0A0E"/>
            </a:solidFill>
            <a:prstDash val="solid"/>
            <a:miter/>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charRg st="8" end="4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307">
                                            <p:txEl>
                                              <p:charRg st="52" end="6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307">
                                            <p:txEl>
                                              <p:charRg st="63" end="7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307">
                                            <p:txEl>
                                              <p:charRg st="78" end="10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8307">
                                            <p:txEl>
                                              <p:charRg st="103" end="12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8307">
                                            <p:txEl>
                                              <p:charRg st="122" end="15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8307">
                                            <p:txEl>
                                              <p:charRg st="156" end="17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30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30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type="title"/>
          </p:nvPr>
        </p:nvSpPr>
        <p:spPr>
          <a:xfrm>
            <a:off x="336550" y="280988"/>
            <a:ext cx="7772400" cy="768350"/>
          </a:xfrm>
        </p:spPr>
        <p:txBody>
          <a:bodyPr vert="horz" wrap="square" lIns="91440" tIns="45720" rIns="91440" bIns="45720" anchor="ctr" anchorCtr="0"/>
          <a:p>
            <a:pPr eaLnBrk="1" hangingPunct="1"/>
            <a:r>
              <a:rPr lang="zh-CN" altLang="en-US" sz="2800" dirty="0">
                <a:ea typeface="等线" panose="02010600030101010101" pitchFamily="2" charset="-122"/>
              </a:rPr>
              <a:t>十字链表表示的稀疏矩阵举例</a:t>
            </a:r>
            <a:endParaRPr lang="zh-CN" altLang="en-US" sz="2800" dirty="0">
              <a:ea typeface="等线" panose="02010600030101010101" pitchFamily="2" charset="-122"/>
            </a:endParaRPr>
          </a:p>
        </p:txBody>
      </p:sp>
      <p:graphicFrame>
        <p:nvGraphicFramePr>
          <p:cNvPr id="98307" name="Object 3"/>
          <p:cNvGraphicFramePr>
            <a:graphicFrameLocks noGrp="1" noChangeAspect="1"/>
          </p:cNvGraphicFramePr>
          <p:nvPr>
            <p:ph sz="quarter" idx="1"/>
          </p:nvPr>
        </p:nvGraphicFramePr>
        <p:xfrm>
          <a:off x="679450" y="3124200"/>
          <a:ext cx="3479800" cy="1905000"/>
        </p:xfrm>
        <a:graphic>
          <a:graphicData uri="http://schemas.openxmlformats.org/presentationml/2006/ole">
            <mc:AlternateContent xmlns:mc="http://schemas.openxmlformats.org/markup-compatibility/2006">
              <mc:Choice xmlns:v="urn:schemas-microsoft-com:vml" Requires="v">
                <p:oleObj spid="_x0000_s3080" name="" r:id="rId1" imgW="1304925" imgH="714375" progId="Paint.Picture">
                  <p:embed/>
                </p:oleObj>
              </mc:Choice>
              <mc:Fallback>
                <p:oleObj name="" r:id="rId1" imgW="1304925" imgH="714375" progId="Paint.Picture">
                  <p:embed/>
                  <p:pic>
                    <p:nvPicPr>
                      <p:cNvPr id="0" name="图片 3079"/>
                      <p:cNvPicPr/>
                      <p:nvPr/>
                    </p:nvPicPr>
                    <p:blipFill>
                      <a:blip r:embed="rId2"/>
                      <a:srcRect/>
                      <a:stretch>
                        <a:fillRect/>
                      </a:stretch>
                    </p:blipFill>
                    <p:spPr>
                      <a:xfrm>
                        <a:off x="679450" y="3124200"/>
                        <a:ext cx="3479800" cy="1905000"/>
                      </a:xfrm>
                      <a:prstGeom prst="rect">
                        <a:avLst/>
                      </a:prstGeom>
                      <a:noFill/>
                      <a:ln w="38100">
                        <a:miter/>
                      </a:ln>
                    </p:spPr>
                  </p:pic>
                </p:oleObj>
              </mc:Fallback>
            </mc:AlternateContent>
          </a:graphicData>
        </a:graphic>
      </p:graphicFrame>
      <p:grpSp>
        <p:nvGrpSpPr>
          <p:cNvPr id="98308" name="Group 12"/>
          <p:cNvGrpSpPr/>
          <p:nvPr/>
        </p:nvGrpSpPr>
        <p:grpSpPr>
          <a:xfrm>
            <a:off x="2133600" y="1295400"/>
            <a:ext cx="1676400" cy="942975"/>
            <a:chOff x="336" y="2544"/>
            <a:chExt cx="1056" cy="594"/>
          </a:xfrm>
        </p:grpSpPr>
        <p:sp>
          <p:nvSpPr>
            <p:cNvPr id="43075" name="Text Box 7"/>
            <p:cNvSpPr txBox="1">
              <a:spLocks noChangeArrowheads="1"/>
            </p:cNvSpPr>
            <p:nvPr/>
          </p:nvSpPr>
          <p:spPr bwMode="auto">
            <a:xfrm>
              <a:off x="336" y="2544"/>
              <a:ext cx="1056" cy="294"/>
            </a:xfrm>
            <a:prstGeom prst="rect">
              <a:avLst/>
            </a:prstGeom>
            <a:noFill/>
            <a:ln w="19050">
              <a:solidFill>
                <a:srgbClr val="0A0A0E"/>
              </a:solidFill>
              <a:miter lim="800000"/>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 </a:t>
              </a:r>
              <a:r>
                <a:rPr kumimoji="1" lang="en-US" altLang="zh-CN" sz="2400" b="0" i="0" u="none" strike="noStrike" kern="1200" cap="none" spc="0" normalizeH="0" baseline="0" noProof="0" dirty="0" err="1">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i</a:t>
              </a:r>
              <a:r>
                <a:rPr kumimoji="1" lang="en-US" altLang="zh-CN" sz="2400" b="0"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       j       e</a:t>
              </a:r>
              <a:endParaRPr kumimoji="1" lang="en-US" altLang="zh-CN" sz="2400" b="0"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p:txBody>
        </p:sp>
        <p:sp>
          <p:nvSpPr>
            <p:cNvPr id="43076" name="Text Box 8"/>
            <p:cNvSpPr txBox="1">
              <a:spLocks noChangeArrowheads="1"/>
            </p:cNvSpPr>
            <p:nvPr/>
          </p:nvSpPr>
          <p:spPr bwMode="auto">
            <a:xfrm>
              <a:off x="336" y="2844"/>
              <a:ext cx="1056" cy="294"/>
            </a:xfrm>
            <a:prstGeom prst="rect">
              <a:avLst/>
            </a:prstGeom>
            <a:noFill/>
            <a:ln w="19050">
              <a:solidFill>
                <a:srgbClr val="0A0A0E"/>
              </a:solidFill>
              <a:miter lim="800000"/>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down   right</a:t>
              </a:r>
              <a:endParaRPr kumimoji="1" lang="en-US" altLang="zh-CN" sz="2400" b="0"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p:txBody>
        </p:sp>
        <p:sp>
          <p:nvSpPr>
            <p:cNvPr id="43077" name="Line 9"/>
            <p:cNvSpPr>
              <a:spLocks noChangeShapeType="1"/>
            </p:cNvSpPr>
            <p:nvPr/>
          </p:nvSpPr>
          <p:spPr bwMode="auto">
            <a:xfrm>
              <a:off x="672" y="2553"/>
              <a:ext cx="0" cy="288"/>
            </a:xfrm>
            <a:prstGeom prst="line">
              <a:avLst/>
            </a:prstGeom>
            <a:noFill/>
            <a:ln w="19050">
              <a:solidFill>
                <a:srgbClr val="0A0A0E"/>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78" name="Line 10"/>
            <p:cNvSpPr>
              <a:spLocks noChangeShapeType="1"/>
            </p:cNvSpPr>
            <p:nvPr/>
          </p:nvSpPr>
          <p:spPr bwMode="auto">
            <a:xfrm>
              <a:off x="1056" y="2553"/>
              <a:ext cx="0" cy="288"/>
            </a:xfrm>
            <a:prstGeom prst="line">
              <a:avLst/>
            </a:prstGeom>
            <a:noFill/>
            <a:ln w="19050">
              <a:solidFill>
                <a:srgbClr val="0A0A0E"/>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79" name="Line 11"/>
            <p:cNvSpPr>
              <a:spLocks noChangeShapeType="1"/>
            </p:cNvSpPr>
            <p:nvPr/>
          </p:nvSpPr>
          <p:spPr bwMode="auto">
            <a:xfrm>
              <a:off x="891" y="2850"/>
              <a:ext cx="0" cy="288"/>
            </a:xfrm>
            <a:prstGeom prst="line">
              <a:avLst/>
            </a:prstGeom>
            <a:noFill/>
            <a:ln w="19050">
              <a:solidFill>
                <a:srgbClr val="0A0A0E"/>
              </a:solidFill>
              <a:miter lim="800000"/>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grpSp>
      <p:sp>
        <p:nvSpPr>
          <p:cNvPr id="98309" name="Text Box 13"/>
          <p:cNvSpPr txBox="1"/>
          <p:nvPr/>
        </p:nvSpPr>
        <p:spPr>
          <a:xfrm>
            <a:off x="533400" y="1524000"/>
            <a:ext cx="17351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400" b="1" dirty="0">
                <a:solidFill>
                  <a:srgbClr val="4220EA"/>
                </a:solidFill>
                <a:latin typeface="Times New Roman" panose="02020603050405020304" pitchFamily="18" charset="0"/>
                <a:ea typeface="等线" panose="02010600030101010101" pitchFamily="2" charset="-122"/>
              </a:rPr>
              <a:t>结点结构：</a:t>
            </a:r>
            <a:endParaRPr lang="zh-CN" altLang="en-US" sz="2400" b="1" dirty="0">
              <a:solidFill>
                <a:srgbClr val="4220EA"/>
              </a:solidFill>
              <a:latin typeface="Times New Roman" panose="02020603050405020304" pitchFamily="18" charset="0"/>
              <a:ea typeface="等线" panose="02010600030101010101" pitchFamily="2" charset="-122"/>
            </a:endParaRPr>
          </a:p>
        </p:txBody>
      </p:sp>
      <p:sp>
        <p:nvSpPr>
          <p:cNvPr id="98310" name="Text Box 14"/>
          <p:cNvSpPr txBox="1"/>
          <p:nvPr/>
        </p:nvSpPr>
        <p:spPr>
          <a:xfrm>
            <a:off x="609600" y="2590800"/>
            <a:ext cx="20907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400" b="1" dirty="0">
                <a:solidFill>
                  <a:srgbClr val="4220EA"/>
                </a:solidFill>
                <a:ea typeface="等线" panose="02010600030101010101" pitchFamily="2" charset="-122"/>
              </a:rPr>
              <a:t>稀疏矩阵</a:t>
            </a:r>
            <a:r>
              <a:rPr lang="en-US" altLang="zh-CN" sz="2400" b="1" dirty="0">
                <a:solidFill>
                  <a:srgbClr val="4220EA"/>
                </a:solidFill>
                <a:ea typeface="等线" panose="02010600030101010101" pitchFamily="2" charset="-122"/>
              </a:rPr>
              <a:t>M</a:t>
            </a:r>
            <a:r>
              <a:rPr lang="zh-CN" altLang="en-US" sz="2400" b="1" dirty="0">
                <a:solidFill>
                  <a:srgbClr val="4220EA"/>
                </a:solidFill>
                <a:ea typeface="等线" panose="02010600030101010101" pitchFamily="2" charset="-122"/>
              </a:rPr>
              <a:t>：</a:t>
            </a:r>
            <a:endParaRPr lang="zh-CN" altLang="en-US" sz="2400" b="1" dirty="0">
              <a:solidFill>
                <a:srgbClr val="4220EA"/>
              </a:solidFill>
              <a:ea typeface="等线" panose="02010600030101010101" pitchFamily="2" charset="-122"/>
            </a:endParaRPr>
          </a:p>
        </p:txBody>
      </p:sp>
      <p:sp>
        <p:nvSpPr>
          <p:cNvPr id="98311" name="Text Box 15"/>
          <p:cNvSpPr txBox="1"/>
          <p:nvPr/>
        </p:nvSpPr>
        <p:spPr>
          <a:xfrm>
            <a:off x="4648200" y="1458913"/>
            <a:ext cx="23717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b="1" dirty="0">
                <a:solidFill>
                  <a:srgbClr val="4220EA"/>
                </a:solidFill>
                <a:ea typeface="等线" panose="02010600030101010101" pitchFamily="2" charset="-122"/>
              </a:rPr>
              <a:t>M</a:t>
            </a:r>
            <a:r>
              <a:rPr lang="zh-CN" altLang="en-US" sz="2400" b="1" dirty="0">
                <a:solidFill>
                  <a:srgbClr val="4220EA"/>
                </a:solidFill>
                <a:ea typeface="等线" panose="02010600030101010101" pitchFamily="2" charset="-122"/>
              </a:rPr>
              <a:t>的十字链表：</a:t>
            </a:r>
            <a:endParaRPr lang="zh-CN" altLang="en-US" sz="2400" b="1" dirty="0">
              <a:solidFill>
                <a:srgbClr val="4220EA"/>
              </a:solidFill>
              <a:ea typeface="等线" panose="02010600030101010101" pitchFamily="2" charset="-122"/>
            </a:endParaRPr>
          </a:p>
        </p:txBody>
      </p:sp>
      <p:sp>
        <p:nvSpPr>
          <p:cNvPr id="98312" name="Rectangle 17"/>
          <p:cNvSpPr/>
          <p:nvPr/>
        </p:nvSpPr>
        <p:spPr>
          <a:xfrm>
            <a:off x="0" y="1982788"/>
            <a:ext cx="184150" cy="3683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grpSp>
        <p:nvGrpSpPr>
          <p:cNvPr id="98313" name="Group 90"/>
          <p:cNvGrpSpPr/>
          <p:nvPr/>
        </p:nvGrpSpPr>
        <p:grpSpPr>
          <a:xfrm>
            <a:off x="4570413" y="1844675"/>
            <a:ext cx="4306887" cy="4321175"/>
            <a:chOff x="2879" y="1162"/>
            <a:chExt cx="2713" cy="2722"/>
          </a:xfrm>
        </p:grpSpPr>
        <p:sp>
          <p:nvSpPr>
            <p:cNvPr id="43018" name="AutoShape 18"/>
            <p:cNvSpPr>
              <a:spLocks noChangeAspect="1" noChangeArrowheads="1" noTextEdit="1"/>
            </p:cNvSpPr>
            <p:nvPr/>
          </p:nvSpPr>
          <p:spPr bwMode="auto">
            <a:xfrm>
              <a:off x="2925" y="1162"/>
              <a:ext cx="2631" cy="2722"/>
            </a:xfrm>
            <a:prstGeom prst="rect">
              <a:avLst/>
            </a:prstGeom>
            <a:no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19" name="Rectangle 20"/>
            <p:cNvSpPr>
              <a:spLocks noChangeArrowheads="1"/>
            </p:cNvSpPr>
            <p:nvPr/>
          </p:nvSpPr>
          <p:spPr bwMode="auto">
            <a:xfrm>
              <a:off x="3597" y="1447"/>
              <a:ext cx="1887" cy="220"/>
            </a:xfrm>
            <a:prstGeom prst="rect">
              <a:avLst/>
            </a:prstGeom>
            <a:noFill/>
            <a:ln w="20638">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20" name="Line 21"/>
            <p:cNvSpPr>
              <a:spLocks noChangeShapeType="1"/>
            </p:cNvSpPr>
            <p:nvPr/>
          </p:nvSpPr>
          <p:spPr bwMode="auto">
            <a:xfrm>
              <a:off x="4539" y="1447"/>
              <a:ext cx="1" cy="214"/>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21" name="Line 22"/>
            <p:cNvSpPr>
              <a:spLocks noChangeShapeType="1"/>
            </p:cNvSpPr>
            <p:nvPr/>
          </p:nvSpPr>
          <p:spPr bwMode="auto">
            <a:xfrm>
              <a:off x="4068" y="1447"/>
              <a:ext cx="1" cy="214"/>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22" name="Line 23"/>
            <p:cNvSpPr>
              <a:spLocks noChangeShapeType="1"/>
            </p:cNvSpPr>
            <p:nvPr/>
          </p:nvSpPr>
          <p:spPr bwMode="auto">
            <a:xfrm>
              <a:off x="5009" y="1447"/>
              <a:ext cx="1" cy="214"/>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grpSp>
          <p:nvGrpSpPr>
            <p:cNvPr id="98319" name="Group 29"/>
            <p:cNvGrpSpPr/>
            <p:nvPr/>
          </p:nvGrpSpPr>
          <p:grpSpPr>
            <a:xfrm>
              <a:off x="3732" y="2089"/>
              <a:ext cx="408" cy="363"/>
              <a:chOff x="3732" y="2089"/>
              <a:chExt cx="408" cy="363"/>
            </a:xfrm>
          </p:grpSpPr>
          <p:sp>
            <p:nvSpPr>
              <p:cNvPr id="43070" name="Rectangle 24"/>
              <p:cNvSpPr>
                <a:spLocks noChangeArrowheads="1"/>
              </p:cNvSpPr>
              <p:nvPr/>
            </p:nvSpPr>
            <p:spPr bwMode="auto">
              <a:xfrm>
                <a:off x="3732" y="2089"/>
                <a:ext cx="408" cy="363"/>
              </a:xfrm>
              <a:prstGeom prst="rect">
                <a:avLst/>
              </a:prstGeom>
              <a:noFill/>
              <a:ln w="20638">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71" name="Line 25"/>
              <p:cNvSpPr>
                <a:spLocks noChangeShapeType="1"/>
              </p:cNvSpPr>
              <p:nvPr/>
            </p:nvSpPr>
            <p:spPr bwMode="auto">
              <a:xfrm>
                <a:off x="3732" y="2303"/>
                <a:ext cx="403" cy="1"/>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72" name="Line 26"/>
              <p:cNvSpPr>
                <a:spLocks noChangeShapeType="1"/>
              </p:cNvSpPr>
              <p:nvPr/>
            </p:nvSpPr>
            <p:spPr bwMode="auto">
              <a:xfrm>
                <a:off x="3866" y="2089"/>
                <a:ext cx="1" cy="214"/>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73" name="Line 27"/>
              <p:cNvSpPr>
                <a:spLocks noChangeShapeType="1"/>
              </p:cNvSpPr>
              <p:nvPr/>
            </p:nvSpPr>
            <p:spPr bwMode="auto">
              <a:xfrm>
                <a:off x="4001" y="2089"/>
                <a:ext cx="1" cy="214"/>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74" name="Line 28"/>
              <p:cNvSpPr>
                <a:spLocks noChangeShapeType="1"/>
              </p:cNvSpPr>
              <p:nvPr/>
            </p:nvSpPr>
            <p:spPr bwMode="auto">
              <a:xfrm>
                <a:off x="3933" y="2303"/>
                <a:ext cx="1" cy="143"/>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grpSp>
        <p:grpSp>
          <p:nvGrpSpPr>
            <p:cNvPr id="98320" name="Group 35"/>
            <p:cNvGrpSpPr/>
            <p:nvPr/>
          </p:nvGrpSpPr>
          <p:grpSpPr>
            <a:xfrm>
              <a:off x="5144" y="2089"/>
              <a:ext cx="408" cy="363"/>
              <a:chOff x="5144" y="2089"/>
              <a:chExt cx="408" cy="363"/>
            </a:xfrm>
          </p:grpSpPr>
          <p:sp>
            <p:nvSpPr>
              <p:cNvPr id="43065" name="Rectangle 30"/>
              <p:cNvSpPr>
                <a:spLocks noChangeArrowheads="1"/>
              </p:cNvSpPr>
              <p:nvPr/>
            </p:nvSpPr>
            <p:spPr bwMode="auto">
              <a:xfrm>
                <a:off x="5144" y="2089"/>
                <a:ext cx="408" cy="363"/>
              </a:xfrm>
              <a:prstGeom prst="rect">
                <a:avLst/>
              </a:prstGeom>
              <a:noFill/>
              <a:ln w="20638">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66" name="Line 31"/>
              <p:cNvSpPr>
                <a:spLocks noChangeShapeType="1"/>
              </p:cNvSpPr>
              <p:nvPr/>
            </p:nvSpPr>
            <p:spPr bwMode="auto">
              <a:xfrm>
                <a:off x="5144" y="2303"/>
                <a:ext cx="403" cy="1"/>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67" name="Line 32"/>
              <p:cNvSpPr>
                <a:spLocks noChangeShapeType="1"/>
              </p:cNvSpPr>
              <p:nvPr/>
            </p:nvSpPr>
            <p:spPr bwMode="auto">
              <a:xfrm>
                <a:off x="5278" y="2089"/>
                <a:ext cx="1" cy="214"/>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68" name="Line 33"/>
              <p:cNvSpPr>
                <a:spLocks noChangeShapeType="1"/>
              </p:cNvSpPr>
              <p:nvPr/>
            </p:nvSpPr>
            <p:spPr bwMode="auto">
              <a:xfrm>
                <a:off x="5413" y="2089"/>
                <a:ext cx="1" cy="214"/>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69" name="Line 34"/>
              <p:cNvSpPr>
                <a:spLocks noChangeShapeType="1"/>
              </p:cNvSpPr>
              <p:nvPr/>
            </p:nvSpPr>
            <p:spPr bwMode="auto">
              <a:xfrm>
                <a:off x="5345" y="2303"/>
                <a:ext cx="1" cy="143"/>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grpSp>
        <p:grpSp>
          <p:nvGrpSpPr>
            <p:cNvPr id="98321" name="Group 41"/>
            <p:cNvGrpSpPr/>
            <p:nvPr/>
          </p:nvGrpSpPr>
          <p:grpSpPr>
            <a:xfrm>
              <a:off x="3732" y="3374"/>
              <a:ext cx="408" cy="362"/>
              <a:chOff x="3732" y="3374"/>
              <a:chExt cx="408" cy="362"/>
            </a:xfrm>
          </p:grpSpPr>
          <p:sp>
            <p:nvSpPr>
              <p:cNvPr id="43060" name="Rectangle 36"/>
              <p:cNvSpPr>
                <a:spLocks noChangeArrowheads="1"/>
              </p:cNvSpPr>
              <p:nvPr/>
            </p:nvSpPr>
            <p:spPr bwMode="auto">
              <a:xfrm>
                <a:off x="3732" y="3374"/>
                <a:ext cx="408" cy="362"/>
              </a:xfrm>
              <a:prstGeom prst="rect">
                <a:avLst/>
              </a:prstGeom>
              <a:noFill/>
              <a:ln w="20638">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61" name="Line 37"/>
              <p:cNvSpPr>
                <a:spLocks noChangeShapeType="1"/>
              </p:cNvSpPr>
              <p:nvPr/>
            </p:nvSpPr>
            <p:spPr bwMode="auto">
              <a:xfrm>
                <a:off x="3732" y="3588"/>
                <a:ext cx="403" cy="1"/>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62" name="Line 38"/>
              <p:cNvSpPr>
                <a:spLocks noChangeShapeType="1"/>
              </p:cNvSpPr>
              <p:nvPr/>
            </p:nvSpPr>
            <p:spPr bwMode="auto">
              <a:xfrm>
                <a:off x="3866" y="3374"/>
                <a:ext cx="1" cy="214"/>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63" name="Line 39"/>
              <p:cNvSpPr>
                <a:spLocks noChangeShapeType="1"/>
              </p:cNvSpPr>
              <p:nvPr/>
            </p:nvSpPr>
            <p:spPr bwMode="auto">
              <a:xfrm>
                <a:off x="4001" y="3374"/>
                <a:ext cx="1" cy="214"/>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64" name="Line 40"/>
              <p:cNvSpPr>
                <a:spLocks noChangeShapeType="1"/>
              </p:cNvSpPr>
              <p:nvPr/>
            </p:nvSpPr>
            <p:spPr bwMode="auto">
              <a:xfrm>
                <a:off x="3933" y="3588"/>
                <a:ext cx="1" cy="142"/>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grpSp>
        <p:grpSp>
          <p:nvGrpSpPr>
            <p:cNvPr id="98322" name="Group 47"/>
            <p:cNvGrpSpPr/>
            <p:nvPr/>
          </p:nvGrpSpPr>
          <p:grpSpPr>
            <a:xfrm>
              <a:off x="4270" y="2732"/>
              <a:ext cx="408" cy="362"/>
              <a:chOff x="4270" y="2732"/>
              <a:chExt cx="408" cy="362"/>
            </a:xfrm>
          </p:grpSpPr>
          <p:sp>
            <p:nvSpPr>
              <p:cNvPr id="43055" name="Rectangle 42"/>
              <p:cNvSpPr>
                <a:spLocks noChangeArrowheads="1"/>
              </p:cNvSpPr>
              <p:nvPr/>
            </p:nvSpPr>
            <p:spPr bwMode="auto">
              <a:xfrm>
                <a:off x="4270" y="2732"/>
                <a:ext cx="408" cy="362"/>
              </a:xfrm>
              <a:prstGeom prst="rect">
                <a:avLst/>
              </a:prstGeom>
              <a:noFill/>
              <a:ln w="20638">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56" name="Line 43"/>
              <p:cNvSpPr>
                <a:spLocks noChangeShapeType="1"/>
              </p:cNvSpPr>
              <p:nvPr/>
            </p:nvSpPr>
            <p:spPr bwMode="auto">
              <a:xfrm>
                <a:off x="4270" y="2946"/>
                <a:ext cx="403" cy="1"/>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57" name="Line 44"/>
              <p:cNvSpPr>
                <a:spLocks noChangeShapeType="1"/>
              </p:cNvSpPr>
              <p:nvPr/>
            </p:nvSpPr>
            <p:spPr bwMode="auto">
              <a:xfrm>
                <a:off x="4404" y="2732"/>
                <a:ext cx="1" cy="214"/>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58" name="Line 45"/>
              <p:cNvSpPr>
                <a:spLocks noChangeShapeType="1"/>
              </p:cNvSpPr>
              <p:nvPr/>
            </p:nvSpPr>
            <p:spPr bwMode="auto">
              <a:xfrm>
                <a:off x="4539" y="2732"/>
                <a:ext cx="1" cy="214"/>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59" name="Line 46"/>
              <p:cNvSpPr>
                <a:spLocks noChangeShapeType="1"/>
              </p:cNvSpPr>
              <p:nvPr/>
            </p:nvSpPr>
            <p:spPr bwMode="auto">
              <a:xfrm>
                <a:off x="4471" y="2946"/>
                <a:ext cx="1" cy="142"/>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grpSp>
        <p:sp>
          <p:nvSpPr>
            <p:cNvPr id="43027" name="Rectangle 48"/>
            <p:cNvSpPr>
              <a:spLocks noChangeArrowheads="1"/>
            </p:cNvSpPr>
            <p:nvPr/>
          </p:nvSpPr>
          <p:spPr bwMode="auto">
            <a:xfrm>
              <a:off x="3194" y="2018"/>
              <a:ext cx="206" cy="1861"/>
            </a:xfrm>
            <a:prstGeom prst="rect">
              <a:avLst/>
            </a:prstGeom>
            <a:noFill/>
            <a:ln w="20638">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28" name="Line 49"/>
            <p:cNvSpPr>
              <a:spLocks noChangeShapeType="1"/>
            </p:cNvSpPr>
            <p:nvPr/>
          </p:nvSpPr>
          <p:spPr bwMode="auto">
            <a:xfrm>
              <a:off x="3194" y="2660"/>
              <a:ext cx="202" cy="1"/>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29" name="Line 50"/>
            <p:cNvSpPr>
              <a:spLocks noChangeShapeType="1"/>
            </p:cNvSpPr>
            <p:nvPr/>
          </p:nvSpPr>
          <p:spPr bwMode="auto">
            <a:xfrm>
              <a:off x="3194" y="3264"/>
              <a:ext cx="202" cy="1"/>
            </a:xfrm>
            <a:prstGeom prst="line">
              <a:avLst/>
            </a:prstGeom>
            <a:noFill/>
            <a:ln w="2063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30" name="Line 51"/>
            <p:cNvSpPr>
              <a:spLocks noChangeShapeType="1"/>
            </p:cNvSpPr>
            <p:nvPr/>
          </p:nvSpPr>
          <p:spPr bwMode="auto">
            <a:xfrm>
              <a:off x="3328" y="2375"/>
              <a:ext cx="377" cy="1"/>
            </a:xfrm>
            <a:prstGeom prst="line">
              <a:avLst/>
            </a:prstGeom>
            <a:noFill/>
            <a:ln w="1428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31" name="Freeform 52"/>
            <p:cNvSpPr/>
            <p:nvPr/>
          </p:nvSpPr>
          <p:spPr bwMode="auto">
            <a:xfrm>
              <a:off x="3691" y="2342"/>
              <a:ext cx="41" cy="66"/>
            </a:xfrm>
            <a:custGeom>
              <a:avLst/>
              <a:gdLst>
                <a:gd name="T0" fmla="*/ 0 w 41"/>
                <a:gd name="T1" fmla="*/ 0 h 66"/>
                <a:gd name="T2" fmla="*/ 0 w 41"/>
                <a:gd name="T3" fmla="*/ 66 h 66"/>
                <a:gd name="T4" fmla="*/ 41 w 41"/>
                <a:gd name="T5" fmla="*/ 33 h 66"/>
                <a:gd name="T6" fmla="*/ 0 w 41"/>
                <a:gd name="T7" fmla="*/ 0 h 66"/>
                <a:gd name="T8" fmla="*/ 0 60000 65536"/>
                <a:gd name="T9" fmla="*/ 0 60000 65536"/>
                <a:gd name="T10" fmla="*/ 0 60000 65536"/>
                <a:gd name="T11" fmla="*/ 0 60000 65536"/>
                <a:gd name="T12" fmla="*/ 0 w 41"/>
                <a:gd name="T13" fmla="*/ 0 h 66"/>
                <a:gd name="T14" fmla="*/ 41 w 41"/>
                <a:gd name="T15" fmla="*/ 66 h 66"/>
              </a:gdLst>
              <a:ahLst/>
              <a:cxnLst>
                <a:cxn ang="T8">
                  <a:pos x="T0" y="T1"/>
                </a:cxn>
                <a:cxn ang="T9">
                  <a:pos x="T2" y="T3"/>
                </a:cxn>
                <a:cxn ang="T10">
                  <a:pos x="T4" y="T5"/>
                </a:cxn>
                <a:cxn ang="T11">
                  <a:pos x="T6" y="T7"/>
                </a:cxn>
              </a:cxnLst>
              <a:rect l="T12" t="T13" r="T14" b="T15"/>
              <a:pathLst>
                <a:path w="41" h="66">
                  <a:moveTo>
                    <a:pt x="0" y="0"/>
                  </a:moveTo>
                  <a:lnTo>
                    <a:pt x="0" y="66"/>
                  </a:lnTo>
                  <a:lnTo>
                    <a:pt x="41" y="33"/>
                  </a:lnTo>
                  <a:lnTo>
                    <a:pt x="0" y="0"/>
                  </a:lnTo>
                  <a:close/>
                </a:path>
              </a:pathLst>
            </a:custGeom>
            <a:solidFill>
              <a:srgbClr val="000000"/>
            </a:solidFill>
            <a:ln w="6350">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32" name="Line 53"/>
            <p:cNvSpPr>
              <a:spLocks noChangeShapeType="1"/>
            </p:cNvSpPr>
            <p:nvPr/>
          </p:nvSpPr>
          <p:spPr bwMode="auto">
            <a:xfrm>
              <a:off x="4001" y="2375"/>
              <a:ext cx="1116" cy="1"/>
            </a:xfrm>
            <a:prstGeom prst="line">
              <a:avLst/>
            </a:prstGeom>
            <a:noFill/>
            <a:ln w="1428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33" name="Freeform 54"/>
            <p:cNvSpPr/>
            <p:nvPr/>
          </p:nvSpPr>
          <p:spPr bwMode="auto">
            <a:xfrm>
              <a:off x="5103" y="2342"/>
              <a:ext cx="41" cy="66"/>
            </a:xfrm>
            <a:custGeom>
              <a:avLst/>
              <a:gdLst>
                <a:gd name="T0" fmla="*/ 0 w 41"/>
                <a:gd name="T1" fmla="*/ 0 h 66"/>
                <a:gd name="T2" fmla="*/ 0 w 41"/>
                <a:gd name="T3" fmla="*/ 66 h 66"/>
                <a:gd name="T4" fmla="*/ 41 w 41"/>
                <a:gd name="T5" fmla="*/ 33 h 66"/>
                <a:gd name="T6" fmla="*/ 0 w 41"/>
                <a:gd name="T7" fmla="*/ 0 h 66"/>
                <a:gd name="T8" fmla="*/ 0 60000 65536"/>
                <a:gd name="T9" fmla="*/ 0 60000 65536"/>
                <a:gd name="T10" fmla="*/ 0 60000 65536"/>
                <a:gd name="T11" fmla="*/ 0 60000 65536"/>
                <a:gd name="T12" fmla="*/ 0 w 41"/>
                <a:gd name="T13" fmla="*/ 0 h 66"/>
                <a:gd name="T14" fmla="*/ 41 w 41"/>
                <a:gd name="T15" fmla="*/ 66 h 66"/>
              </a:gdLst>
              <a:ahLst/>
              <a:cxnLst>
                <a:cxn ang="T8">
                  <a:pos x="T0" y="T1"/>
                </a:cxn>
                <a:cxn ang="T9">
                  <a:pos x="T2" y="T3"/>
                </a:cxn>
                <a:cxn ang="T10">
                  <a:pos x="T4" y="T5"/>
                </a:cxn>
                <a:cxn ang="T11">
                  <a:pos x="T6" y="T7"/>
                </a:cxn>
              </a:cxnLst>
              <a:rect l="T12" t="T13" r="T14" b="T15"/>
              <a:pathLst>
                <a:path w="41" h="66">
                  <a:moveTo>
                    <a:pt x="0" y="0"/>
                  </a:moveTo>
                  <a:lnTo>
                    <a:pt x="0" y="66"/>
                  </a:lnTo>
                  <a:lnTo>
                    <a:pt x="41" y="33"/>
                  </a:lnTo>
                  <a:lnTo>
                    <a:pt x="0" y="0"/>
                  </a:lnTo>
                  <a:close/>
                </a:path>
              </a:pathLst>
            </a:custGeom>
            <a:solidFill>
              <a:srgbClr val="000000"/>
            </a:solidFill>
            <a:ln w="6350">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34" name="Line 55"/>
            <p:cNvSpPr>
              <a:spLocks noChangeShapeType="1"/>
            </p:cNvSpPr>
            <p:nvPr/>
          </p:nvSpPr>
          <p:spPr bwMode="auto">
            <a:xfrm>
              <a:off x="3328" y="3017"/>
              <a:ext cx="915" cy="1"/>
            </a:xfrm>
            <a:prstGeom prst="line">
              <a:avLst/>
            </a:prstGeom>
            <a:noFill/>
            <a:ln w="1428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35" name="Freeform 56"/>
            <p:cNvSpPr/>
            <p:nvPr/>
          </p:nvSpPr>
          <p:spPr bwMode="auto">
            <a:xfrm>
              <a:off x="4229" y="2984"/>
              <a:ext cx="41" cy="66"/>
            </a:xfrm>
            <a:custGeom>
              <a:avLst/>
              <a:gdLst>
                <a:gd name="T0" fmla="*/ 0 w 41"/>
                <a:gd name="T1" fmla="*/ 0 h 66"/>
                <a:gd name="T2" fmla="*/ 0 w 41"/>
                <a:gd name="T3" fmla="*/ 66 h 66"/>
                <a:gd name="T4" fmla="*/ 41 w 41"/>
                <a:gd name="T5" fmla="*/ 33 h 66"/>
                <a:gd name="T6" fmla="*/ 0 w 41"/>
                <a:gd name="T7" fmla="*/ 0 h 66"/>
                <a:gd name="T8" fmla="*/ 0 60000 65536"/>
                <a:gd name="T9" fmla="*/ 0 60000 65536"/>
                <a:gd name="T10" fmla="*/ 0 60000 65536"/>
                <a:gd name="T11" fmla="*/ 0 60000 65536"/>
                <a:gd name="T12" fmla="*/ 0 w 41"/>
                <a:gd name="T13" fmla="*/ 0 h 66"/>
                <a:gd name="T14" fmla="*/ 41 w 41"/>
                <a:gd name="T15" fmla="*/ 66 h 66"/>
              </a:gdLst>
              <a:ahLst/>
              <a:cxnLst>
                <a:cxn ang="T8">
                  <a:pos x="T0" y="T1"/>
                </a:cxn>
                <a:cxn ang="T9">
                  <a:pos x="T2" y="T3"/>
                </a:cxn>
                <a:cxn ang="T10">
                  <a:pos x="T4" y="T5"/>
                </a:cxn>
                <a:cxn ang="T11">
                  <a:pos x="T6" y="T7"/>
                </a:cxn>
              </a:cxnLst>
              <a:rect l="T12" t="T13" r="T14" b="T15"/>
              <a:pathLst>
                <a:path w="41" h="66">
                  <a:moveTo>
                    <a:pt x="0" y="0"/>
                  </a:moveTo>
                  <a:lnTo>
                    <a:pt x="0" y="66"/>
                  </a:lnTo>
                  <a:lnTo>
                    <a:pt x="41" y="33"/>
                  </a:lnTo>
                  <a:lnTo>
                    <a:pt x="0" y="0"/>
                  </a:lnTo>
                  <a:close/>
                </a:path>
              </a:pathLst>
            </a:custGeom>
            <a:solidFill>
              <a:srgbClr val="000000"/>
            </a:solidFill>
            <a:ln w="6350">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36" name="Line 57"/>
            <p:cNvSpPr>
              <a:spLocks noChangeShapeType="1"/>
            </p:cNvSpPr>
            <p:nvPr/>
          </p:nvSpPr>
          <p:spPr bwMode="auto">
            <a:xfrm>
              <a:off x="3328" y="3659"/>
              <a:ext cx="377" cy="1"/>
            </a:xfrm>
            <a:prstGeom prst="line">
              <a:avLst/>
            </a:prstGeom>
            <a:noFill/>
            <a:ln w="1428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37" name="Freeform 58"/>
            <p:cNvSpPr/>
            <p:nvPr/>
          </p:nvSpPr>
          <p:spPr bwMode="auto">
            <a:xfrm>
              <a:off x="3691" y="3626"/>
              <a:ext cx="41" cy="66"/>
            </a:xfrm>
            <a:custGeom>
              <a:avLst/>
              <a:gdLst>
                <a:gd name="T0" fmla="*/ 0 w 41"/>
                <a:gd name="T1" fmla="*/ 0 h 66"/>
                <a:gd name="T2" fmla="*/ 0 w 41"/>
                <a:gd name="T3" fmla="*/ 66 h 66"/>
                <a:gd name="T4" fmla="*/ 41 w 41"/>
                <a:gd name="T5" fmla="*/ 33 h 66"/>
                <a:gd name="T6" fmla="*/ 0 w 41"/>
                <a:gd name="T7" fmla="*/ 0 h 66"/>
                <a:gd name="T8" fmla="*/ 0 60000 65536"/>
                <a:gd name="T9" fmla="*/ 0 60000 65536"/>
                <a:gd name="T10" fmla="*/ 0 60000 65536"/>
                <a:gd name="T11" fmla="*/ 0 60000 65536"/>
                <a:gd name="T12" fmla="*/ 0 w 41"/>
                <a:gd name="T13" fmla="*/ 0 h 66"/>
                <a:gd name="T14" fmla="*/ 41 w 41"/>
                <a:gd name="T15" fmla="*/ 66 h 66"/>
              </a:gdLst>
              <a:ahLst/>
              <a:cxnLst>
                <a:cxn ang="T8">
                  <a:pos x="T0" y="T1"/>
                </a:cxn>
                <a:cxn ang="T9">
                  <a:pos x="T2" y="T3"/>
                </a:cxn>
                <a:cxn ang="T10">
                  <a:pos x="T4" y="T5"/>
                </a:cxn>
                <a:cxn ang="T11">
                  <a:pos x="T6" y="T7"/>
                </a:cxn>
              </a:cxnLst>
              <a:rect l="T12" t="T13" r="T14" b="T15"/>
              <a:pathLst>
                <a:path w="41" h="66">
                  <a:moveTo>
                    <a:pt x="0" y="0"/>
                  </a:moveTo>
                  <a:lnTo>
                    <a:pt x="0" y="66"/>
                  </a:lnTo>
                  <a:lnTo>
                    <a:pt x="41" y="33"/>
                  </a:lnTo>
                  <a:lnTo>
                    <a:pt x="0" y="0"/>
                  </a:lnTo>
                  <a:close/>
                </a:path>
              </a:pathLst>
            </a:custGeom>
            <a:solidFill>
              <a:srgbClr val="000000"/>
            </a:solidFill>
            <a:ln w="6350">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38" name="Line 59"/>
            <p:cNvSpPr>
              <a:spLocks noChangeShapeType="1"/>
            </p:cNvSpPr>
            <p:nvPr/>
          </p:nvSpPr>
          <p:spPr bwMode="auto">
            <a:xfrm>
              <a:off x="3799" y="1590"/>
              <a:ext cx="1" cy="461"/>
            </a:xfrm>
            <a:prstGeom prst="line">
              <a:avLst/>
            </a:prstGeom>
            <a:noFill/>
            <a:ln w="1428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39" name="Freeform 60"/>
            <p:cNvSpPr/>
            <p:nvPr/>
          </p:nvSpPr>
          <p:spPr bwMode="auto">
            <a:xfrm>
              <a:off x="3772" y="2040"/>
              <a:ext cx="54" cy="49"/>
            </a:xfrm>
            <a:custGeom>
              <a:avLst/>
              <a:gdLst>
                <a:gd name="T0" fmla="*/ 54 w 54"/>
                <a:gd name="T1" fmla="*/ 0 h 49"/>
                <a:gd name="T2" fmla="*/ 0 w 54"/>
                <a:gd name="T3" fmla="*/ 0 h 49"/>
                <a:gd name="T4" fmla="*/ 27 w 54"/>
                <a:gd name="T5" fmla="*/ 49 h 49"/>
                <a:gd name="T6" fmla="*/ 54 w 54"/>
                <a:gd name="T7" fmla="*/ 0 h 49"/>
                <a:gd name="T8" fmla="*/ 0 60000 65536"/>
                <a:gd name="T9" fmla="*/ 0 60000 65536"/>
                <a:gd name="T10" fmla="*/ 0 60000 65536"/>
                <a:gd name="T11" fmla="*/ 0 60000 65536"/>
                <a:gd name="T12" fmla="*/ 0 w 54"/>
                <a:gd name="T13" fmla="*/ 0 h 49"/>
                <a:gd name="T14" fmla="*/ 54 w 54"/>
                <a:gd name="T15" fmla="*/ 49 h 49"/>
              </a:gdLst>
              <a:ahLst/>
              <a:cxnLst>
                <a:cxn ang="T8">
                  <a:pos x="T0" y="T1"/>
                </a:cxn>
                <a:cxn ang="T9">
                  <a:pos x="T2" y="T3"/>
                </a:cxn>
                <a:cxn ang="T10">
                  <a:pos x="T4" y="T5"/>
                </a:cxn>
                <a:cxn ang="T11">
                  <a:pos x="T6" y="T7"/>
                </a:cxn>
              </a:cxnLst>
              <a:rect l="T12" t="T13" r="T14" b="T15"/>
              <a:pathLst>
                <a:path w="54" h="49">
                  <a:moveTo>
                    <a:pt x="54" y="0"/>
                  </a:moveTo>
                  <a:lnTo>
                    <a:pt x="0" y="0"/>
                  </a:lnTo>
                  <a:lnTo>
                    <a:pt x="27" y="49"/>
                  </a:lnTo>
                  <a:lnTo>
                    <a:pt x="54" y="0"/>
                  </a:lnTo>
                  <a:close/>
                </a:path>
              </a:pathLst>
            </a:custGeom>
            <a:solidFill>
              <a:srgbClr val="000000"/>
            </a:solidFill>
            <a:ln w="6350">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40" name="Line 61"/>
            <p:cNvSpPr>
              <a:spLocks noChangeShapeType="1"/>
            </p:cNvSpPr>
            <p:nvPr/>
          </p:nvSpPr>
          <p:spPr bwMode="auto">
            <a:xfrm>
              <a:off x="3799" y="2375"/>
              <a:ext cx="1" cy="960"/>
            </a:xfrm>
            <a:prstGeom prst="line">
              <a:avLst/>
            </a:prstGeom>
            <a:noFill/>
            <a:ln w="1428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41" name="Freeform 62"/>
            <p:cNvSpPr/>
            <p:nvPr/>
          </p:nvSpPr>
          <p:spPr bwMode="auto">
            <a:xfrm>
              <a:off x="3772" y="3324"/>
              <a:ext cx="54" cy="50"/>
            </a:xfrm>
            <a:custGeom>
              <a:avLst/>
              <a:gdLst>
                <a:gd name="T0" fmla="*/ 54 w 54"/>
                <a:gd name="T1" fmla="*/ 0 h 50"/>
                <a:gd name="T2" fmla="*/ 0 w 54"/>
                <a:gd name="T3" fmla="*/ 0 h 50"/>
                <a:gd name="T4" fmla="*/ 27 w 54"/>
                <a:gd name="T5" fmla="*/ 50 h 50"/>
                <a:gd name="T6" fmla="*/ 54 w 54"/>
                <a:gd name="T7" fmla="*/ 0 h 50"/>
                <a:gd name="T8" fmla="*/ 0 60000 65536"/>
                <a:gd name="T9" fmla="*/ 0 60000 65536"/>
                <a:gd name="T10" fmla="*/ 0 60000 65536"/>
                <a:gd name="T11" fmla="*/ 0 60000 65536"/>
                <a:gd name="T12" fmla="*/ 0 w 54"/>
                <a:gd name="T13" fmla="*/ 0 h 50"/>
                <a:gd name="T14" fmla="*/ 54 w 54"/>
                <a:gd name="T15" fmla="*/ 50 h 50"/>
              </a:gdLst>
              <a:ahLst/>
              <a:cxnLst>
                <a:cxn ang="T8">
                  <a:pos x="T0" y="T1"/>
                </a:cxn>
                <a:cxn ang="T9">
                  <a:pos x="T2" y="T3"/>
                </a:cxn>
                <a:cxn ang="T10">
                  <a:pos x="T4" y="T5"/>
                </a:cxn>
                <a:cxn ang="T11">
                  <a:pos x="T6" y="T7"/>
                </a:cxn>
              </a:cxnLst>
              <a:rect l="T12" t="T13" r="T14" b="T15"/>
              <a:pathLst>
                <a:path w="54" h="50">
                  <a:moveTo>
                    <a:pt x="54" y="0"/>
                  </a:moveTo>
                  <a:lnTo>
                    <a:pt x="0" y="0"/>
                  </a:lnTo>
                  <a:lnTo>
                    <a:pt x="27" y="50"/>
                  </a:lnTo>
                  <a:lnTo>
                    <a:pt x="54" y="0"/>
                  </a:lnTo>
                  <a:close/>
                </a:path>
              </a:pathLst>
            </a:custGeom>
            <a:solidFill>
              <a:srgbClr val="000000"/>
            </a:solidFill>
            <a:ln w="6350">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42" name="Line 63"/>
            <p:cNvSpPr>
              <a:spLocks noChangeShapeType="1"/>
            </p:cNvSpPr>
            <p:nvPr/>
          </p:nvSpPr>
          <p:spPr bwMode="auto">
            <a:xfrm>
              <a:off x="4337" y="1590"/>
              <a:ext cx="1" cy="1103"/>
            </a:xfrm>
            <a:prstGeom prst="line">
              <a:avLst/>
            </a:prstGeom>
            <a:noFill/>
            <a:ln w="1428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43" name="Freeform 64"/>
            <p:cNvSpPr/>
            <p:nvPr/>
          </p:nvSpPr>
          <p:spPr bwMode="auto">
            <a:xfrm>
              <a:off x="4310" y="2682"/>
              <a:ext cx="54" cy="50"/>
            </a:xfrm>
            <a:custGeom>
              <a:avLst/>
              <a:gdLst>
                <a:gd name="T0" fmla="*/ 54 w 54"/>
                <a:gd name="T1" fmla="*/ 0 h 50"/>
                <a:gd name="T2" fmla="*/ 0 w 54"/>
                <a:gd name="T3" fmla="*/ 0 h 50"/>
                <a:gd name="T4" fmla="*/ 27 w 54"/>
                <a:gd name="T5" fmla="*/ 50 h 50"/>
                <a:gd name="T6" fmla="*/ 54 w 54"/>
                <a:gd name="T7" fmla="*/ 0 h 50"/>
                <a:gd name="T8" fmla="*/ 0 60000 65536"/>
                <a:gd name="T9" fmla="*/ 0 60000 65536"/>
                <a:gd name="T10" fmla="*/ 0 60000 65536"/>
                <a:gd name="T11" fmla="*/ 0 60000 65536"/>
                <a:gd name="T12" fmla="*/ 0 w 54"/>
                <a:gd name="T13" fmla="*/ 0 h 50"/>
                <a:gd name="T14" fmla="*/ 54 w 54"/>
                <a:gd name="T15" fmla="*/ 50 h 50"/>
              </a:gdLst>
              <a:ahLst/>
              <a:cxnLst>
                <a:cxn ang="T8">
                  <a:pos x="T0" y="T1"/>
                </a:cxn>
                <a:cxn ang="T9">
                  <a:pos x="T2" y="T3"/>
                </a:cxn>
                <a:cxn ang="T10">
                  <a:pos x="T4" y="T5"/>
                </a:cxn>
                <a:cxn ang="T11">
                  <a:pos x="T6" y="T7"/>
                </a:cxn>
              </a:cxnLst>
              <a:rect l="T12" t="T13" r="T14" b="T15"/>
              <a:pathLst>
                <a:path w="54" h="50">
                  <a:moveTo>
                    <a:pt x="54" y="0"/>
                  </a:moveTo>
                  <a:lnTo>
                    <a:pt x="0" y="0"/>
                  </a:lnTo>
                  <a:lnTo>
                    <a:pt x="27" y="50"/>
                  </a:lnTo>
                  <a:lnTo>
                    <a:pt x="54" y="0"/>
                  </a:lnTo>
                  <a:close/>
                </a:path>
              </a:pathLst>
            </a:custGeom>
            <a:solidFill>
              <a:srgbClr val="000000"/>
            </a:solidFill>
            <a:ln w="6350">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44" name="Line 65"/>
            <p:cNvSpPr>
              <a:spLocks noChangeShapeType="1"/>
            </p:cNvSpPr>
            <p:nvPr/>
          </p:nvSpPr>
          <p:spPr bwMode="auto">
            <a:xfrm>
              <a:off x="5211" y="1590"/>
              <a:ext cx="1" cy="461"/>
            </a:xfrm>
            <a:prstGeom prst="line">
              <a:avLst/>
            </a:prstGeom>
            <a:noFill/>
            <a:ln w="14288">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45" name="Freeform 66"/>
            <p:cNvSpPr/>
            <p:nvPr/>
          </p:nvSpPr>
          <p:spPr bwMode="auto">
            <a:xfrm>
              <a:off x="5184" y="2040"/>
              <a:ext cx="54" cy="49"/>
            </a:xfrm>
            <a:custGeom>
              <a:avLst/>
              <a:gdLst>
                <a:gd name="T0" fmla="*/ 54 w 54"/>
                <a:gd name="T1" fmla="*/ 0 h 49"/>
                <a:gd name="T2" fmla="*/ 0 w 54"/>
                <a:gd name="T3" fmla="*/ 0 h 49"/>
                <a:gd name="T4" fmla="*/ 27 w 54"/>
                <a:gd name="T5" fmla="*/ 49 h 49"/>
                <a:gd name="T6" fmla="*/ 54 w 54"/>
                <a:gd name="T7" fmla="*/ 0 h 49"/>
                <a:gd name="T8" fmla="*/ 0 60000 65536"/>
                <a:gd name="T9" fmla="*/ 0 60000 65536"/>
                <a:gd name="T10" fmla="*/ 0 60000 65536"/>
                <a:gd name="T11" fmla="*/ 0 60000 65536"/>
                <a:gd name="T12" fmla="*/ 0 w 54"/>
                <a:gd name="T13" fmla="*/ 0 h 49"/>
                <a:gd name="T14" fmla="*/ 54 w 54"/>
                <a:gd name="T15" fmla="*/ 49 h 49"/>
              </a:gdLst>
              <a:ahLst/>
              <a:cxnLst>
                <a:cxn ang="T8">
                  <a:pos x="T0" y="T1"/>
                </a:cxn>
                <a:cxn ang="T9">
                  <a:pos x="T2" y="T3"/>
                </a:cxn>
                <a:cxn ang="T10">
                  <a:pos x="T4" y="T5"/>
                </a:cxn>
                <a:cxn ang="T11">
                  <a:pos x="T6" y="T7"/>
                </a:cxn>
              </a:cxnLst>
              <a:rect l="T12" t="T13" r="T14" b="T15"/>
              <a:pathLst>
                <a:path w="54" h="49">
                  <a:moveTo>
                    <a:pt x="54" y="0"/>
                  </a:moveTo>
                  <a:lnTo>
                    <a:pt x="0" y="0"/>
                  </a:lnTo>
                  <a:lnTo>
                    <a:pt x="27" y="49"/>
                  </a:lnTo>
                  <a:lnTo>
                    <a:pt x="54" y="0"/>
                  </a:lnTo>
                  <a:close/>
                </a:path>
              </a:pathLst>
            </a:custGeom>
            <a:solidFill>
              <a:srgbClr val="000000"/>
            </a:solidFill>
            <a:ln w="6350">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46" name="Rectangle 67"/>
            <p:cNvSpPr>
              <a:spLocks noChangeArrowheads="1"/>
            </p:cNvSpPr>
            <p:nvPr/>
          </p:nvSpPr>
          <p:spPr bwMode="auto">
            <a:xfrm>
              <a:off x="3061" y="1480"/>
              <a:ext cx="532" cy="173"/>
            </a:xfrm>
            <a:prstGeom prst="rect">
              <a:avLst/>
            </a:prstGeom>
            <a:noFill/>
            <a:ln>
              <a:noFill/>
            </a:ln>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err="1">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M.chead</a:t>
              </a:r>
              <a:endParaRPr kumimoji="0" lang="en-US" altLang="zh-CN" sz="1800" b="1"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47" name="Rectangle 75"/>
            <p:cNvSpPr>
              <a:spLocks noChangeArrowheads="1"/>
            </p:cNvSpPr>
            <p:nvPr/>
          </p:nvSpPr>
          <p:spPr bwMode="auto">
            <a:xfrm>
              <a:off x="2879" y="1796"/>
              <a:ext cx="532" cy="173"/>
            </a:xfrm>
            <a:prstGeom prst="rect">
              <a:avLst/>
            </a:prstGeom>
            <a:noFill/>
            <a:ln>
              <a:noFill/>
            </a:ln>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err="1">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M.rhead</a:t>
              </a:r>
              <a:endParaRPr kumimoji="0" lang="en-US" altLang="zh-CN" sz="1800" b="1"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48" name="Text Box 82"/>
            <p:cNvSpPr txBox="1">
              <a:spLocks noChangeArrowheads="1"/>
            </p:cNvSpPr>
            <p:nvPr/>
          </p:nvSpPr>
          <p:spPr bwMode="auto">
            <a:xfrm>
              <a:off x="3715" y="2115"/>
              <a:ext cx="453" cy="231"/>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8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1 1  3</a:t>
              </a:r>
              <a:endParaRPr kumimoji="0" lang="en-US" altLang="zh-CN" sz="18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p:txBody>
        </p:sp>
        <p:sp>
          <p:nvSpPr>
            <p:cNvPr id="43049" name="Text Box 83"/>
            <p:cNvSpPr txBox="1">
              <a:spLocks noChangeArrowheads="1"/>
            </p:cNvSpPr>
            <p:nvPr/>
          </p:nvSpPr>
          <p:spPr bwMode="auto">
            <a:xfrm>
              <a:off x="5139" y="2115"/>
              <a:ext cx="453" cy="491"/>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8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1 4  5</a:t>
              </a:r>
              <a:endParaRPr kumimoji="0" lang="en-US" altLang="zh-CN" sz="18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8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p:txBody>
        </p:sp>
        <p:sp>
          <p:nvSpPr>
            <p:cNvPr id="43050" name="Rectangle 84"/>
            <p:cNvSpPr>
              <a:spLocks noChangeArrowheads="1"/>
            </p:cNvSpPr>
            <p:nvPr/>
          </p:nvSpPr>
          <p:spPr bwMode="auto">
            <a:xfrm>
              <a:off x="5193" y="2296"/>
              <a:ext cx="324" cy="231"/>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rPr>
                <a:t>^ ^</a:t>
              </a:r>
              <a:endParaRPr kumimoji="0" lang="en-US" altLang="zh-CN" sz="1800" b="1"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51" name="Text Box 85"/>
            <p:cNvSpPr txBox="1">
              <a:spLocks noChangeArrowheads="1"/>
            </p:cNvSpPr>
            <p:nvPr/>
          </p:nvSpPr>
          <p:spPr bwMode="auto">
            <a:xfrm>
              <a:off x="4250" y="2750"/>
              <a:ext cx="499" cy="231"/>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8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2 2  -1</a:t>
              </a:r>
              <a:endParaRPr kumimoji="0" lang="en-US" altLang="zh-CN" sz="18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p:txBody>
        </p:sp>
        <p:sp>
          <p:nvSpPr>
            <p:cNvPr id="43052" name="Rectangle 86"/>
            <p:cNvSpPr>
              <a:spLocks noChangeArrowheads="1"/>
            </p:cNvSpPr>
            <p:nvPr/>
          </p:nvSpPr>
          <p:spPr bwMode="auto">
            <a:xfrm>
              <a:off x="4314" y="2931"/>
              <a:ext cx="324" cy="231"/>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rPr>
                <a:t>^ ^</a:t>
              </a:r>
              <a:endParaRPr kumimoji="0" lang="en-US" altLang="zh-CN" sz="1800" b="1"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53" name="Rectangle 87"/>
            <p:cNvSpPr>
              <a:spLocks noChangeArrowheads="1"/>
            </p:cNvSpPr>
            <p:nvPr/>
          </p:nvSpPr>
          <p:spPr bwMode="auto">
            <a:xfrm>
              <a:off x="3778" y="3585"/>
              <a:ext cx="324" cy="231"/>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rPr>
                <a:t>^ ^</a:t>
              </a:r>
              <a:endParaRPr kumimoji="0" lang="en-US" altLang="zh-CN" sz="1800" b="1" i="0" u="none" strike="noStrike" kern="1200" cap="none" spc="0" normalizeH="0" baseline="0" noProof="0" dirty="0">
                <a:ln>
                  <a:noFill/>
                </a:ln>
                <a:solidFill>
                  <a:schemeClr val="tx2">
                    <a:lumMod val="50000"/>
                  </a:schemeClr>
                </a:solidFill>
                <a:effectLst/>
                <a:uLnTx/>
                <a:uFillTx/>
                <a:latin typeface="Arial" panose="020B0604020202020204" pitchFamily="34" charset="0"/>
                <a:ea typeface="等线" panose="02010600030101010101" pitchFamily="2" charset="-122"/>
                <a:cs typeface="+mn-cs"/>
              </a:endParaRPr>
            </a:p>
          </p:txBody>
        </p:sp>
        <p:sp>
          <p:nvSpPr>
            <p:cNvPr id="43054" name="Text Box 88"/>
            <p:cNvSpPr txBox="1">
              <a:spLocks noChangeArrowheads="1"/>
            </p:cNvSpPr>
            <p:nvPr/>
          </p:nvSpPr>
          <p:spPr bwMode="auto">
            <a:xfrm>
              <a:off x="3696" y="3385"/>
              <a:ext cx="499" cy="231"/>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8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3  1  2</a:t>
              </a:r>
              <a:endParaRPr kumimoji="0" lang="en-US" altLang="zh-CN" sz="18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p:txBody>
        </p:sp>
      </p:gr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p:cNvSpPr>
          <p:nvPr>
            <p:ph type="title"/>
          </p:nvPr>
        </p:nvSpPr>
        <p:spPr>
          <a:xfrm>
            <a:off x="250825" y="404813"/>
            <a:ext cx="7772400" cy="503237"/>
          </a:xfrm>
        </p:spPr>
        <p:txBody>
          <a:bodyPr vert="horz" wrap="square" lIns="91440" tIns="45720" rIns="91440" bIns="45720" anchor="ctr" anchorCtr="0"/>
          <a:p>
            <a:pPr eaLnBrk="1" hangingPunct="1"/>
            <a:r>
              <a:rPr lang="zh-CN" altLang="en-US" dirty="0">
                <a:ea typeface="等线" panose="02010600030101010101" pitchFamily="2" charset="-122"/>
              </a:rPr>
              <a:t>稀疏矩阵的压缩存储</a:t>
            </a:r>
            <a:r>
              <a:rPr lang="en-US" altLang="zh-CN" dirty="0">
                <a:ea typeface="等线" panose="02010600030101010101" pitchFamily="2" charset="-122"/>
              </a:rPr>
              <a:t>——</a:t>
            </a:r>
            <a:r>
              <a:rPr lang="zh-CN" altLang="en-US" dirty="0">
                <a:ea typeface="等线" panose="02010600030101010101" pitchFamily="2" charset="-122"/>
              </a:rPr>
              <a:t>十字链表</a:t>
            </a:r>
            <a:endParaRPr lang="zh-CN" altLang="en-US" dirty="0">
              <a:ea typeface="等线" panose="02010600030101010101" pitchFamily="2" charset="-122"/>
            </a:endParaRPr>
          </a:p>
        </p:txBody>
      </p:sp>
      <p:sp>
        <p:nvSpPr>
          <p:cNvPr id="99331" name="Rectangle 3"/>
          <p:cNvSpPr>
            <a:spLocks noGrp="1"/>
          </p:cNvSpPr>
          <p:nvPr>
            <p:ph sz="half" idx="1"/>
          </p:nvPr>
        </p:nvSpPr>
        <p:spPr>
          <a:xfrm>
            <a:off x="1336675" y="1125538"/>
            <a:ext cx="5972175" cy="4327525"/>
          </a:xfrm>
        </p:spPr>
        <p:txBody>
          <a:bodyPr vert="horz" wrap="square" lIns="91440" tIns="45720" rIns="91440" bIns="45720" anchor="t" anchorCtr="0"/>
          <a:p>
            <a:pPr algn="just" eaLnBrk="1" hangingPunct="1">
              <a:lnSpc>
                <a:spcPct val="90000"/>
              </a:lnSpc>
              <a:buClrTx/>
              <a:buSzTx/>
              <a:buFontTx/>
            </a:pPr>
            <a:r>
              <a:rPr lang="zh-CN" altLang="en-US" sz="2400" b="1" dirty="0">
                <a:latin typeface="Times New Roman" panose="02020603050405020304" pitchFamily="18" charset="0"/>
                <a:ea typeface="等线" panose="02010600030101010101" pitchFamily="2" charset="-122"/>
                <a:cs typeface="+mn-cs"/>
              </a:rPr>
              <a:t>存储结构的</a:t>
            </a:r>
            <a:r>
              <a:rPr lang="en-US" altLang="zh-CN" sz="2400" b="1" dirty="0">
                <a:latin typeface="Times New Roman" panose="02020603050405020304" pitchFamily="18" charset="0"/>
                <a:ea typeface="等线" panose="02010600030101010101" pitchFamily="2" charset="-122"/>
                <a:cs typeface="+mn-cs"/>
              </a:rPr>
              <a:t>C</a:t>
            </a:r>
            <a:r>
              <a:rPr lang="zh-CN" altLang="en-US" sz="2400" b="1" dirty="0">
                <a:latin typeface="Times New Roman" panose="02020603050405020304" pitchFamily="18" charset="0"/>
                <a:ea typeface="等线" panose="02010600030101010101" pitchFamily="2" charset="-122"/>
                <a:cs typeface="+mn-cs"/>
              </a:rPr>
              <a:t>语言描述</a:t>
            </a:r>
            <a:endParaRPr lang="zh-CN" altLang="en-US" sz="2400" b="1" dirty="0">
              <a:latin typeface="Times New Roman" panose="02020603050405020304" pitchFamily="18" charset="0"/>
              <a:ea typeface="等线" panose="02010600030101010101" pitchFamily="2" charset="-122"/>
              <a:cs typeface="+mn-cs"/>
            </a:endParaRPr>
          </a:p>
          <a:p>
            <a:pPr eaLnBrk="1" hangingPunct="1">
              <a:lnSpc>
                <a:spcPct val="90000"/>
              </a:lnSpc>
              <a:spcBef>
                <a:spcPct val="50000"/>
              </a:spcBef>
              <a:buClrTx/>
              <a:buSzTx/>
              <a:buFont typeface="Wingdings" panose="05000000000000000000" pitchFamily="2" charset="2"/>
              <a:buNone/>
            </a:pPr>
            <a:r>
              <a:rPr lang="zh-CN" altLang="en-US" sz="2400" b="1" dirty="0">
                <a:latin typeface="Times New Roman" panose="02020603050405020304" pitchFamily="18" charset="0"/>
                <a:ea typeface="等线" panose="02010600030101010101" pitchFamily="2" charset="-122"/>
                <a:cs typeface="+mn-cs"/>
              </a:rPr>
              <a:t>     </a:t>
            </a:r>
            <a:r>
              <a:rPr lang="en-US" altLang="zh-CN" sz="2400" b="1" dirty="0">
                <a:latin typeface="Times New Roman" panose="02020603050405020304" pitchFamily="18" charset="0"/>
                <a:ea typeface="等线" panose="02010600030101010101" pitchFamily="2" charset="-122"/>
                <a:cs typeface="+mn-cs"/>
              </a:rPr>
              <a:t>typedef struct OLNode{</a:t>
            </a:r>
            <a:endParaRPr lang="en-US" altLang="zh-CN" sz="2400" b="1" dirty="0">
              <a:latin typeface="Times New Roman" panose="02020603050405020304" pitchFamily="18" charset="0"/>
              <a:ea typeface="等线" panose="02010600030101010101" pitchFamily="2" charset="-122"/>
              <a:cs typeface="+mn-cs"/>
            </a:endParaRPr>
          </a:p>
          <a:p>
            <a:pPr eaLnBrk="1" hangingPunct="1">
              <a:lnSpc>
                <a:spcPct val="90000"/>
              </a:lnSpc>
              <a:spcBef>
                <a:spcPct val="50000"/>
              </a:spcBef>
              <a:buClrTx/>
              <a:buSzTx/>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cs typeface="+mn-cs"/>
              </a:rPr>
              <a:t>          int i,j;</a:t>
            </a:r>
            <a:endParaRPr lang="en-US" altLang="zh-CN" sz="2400" b="1" dirty="0">
              <a:latin typeface="Times New Roman" panose="02020603050405020304" pitchFamily="18" charset="0"/>
              <a:ea typeface="等线" panose="02010600030101010101" pitchFamily="2" charset="-122"/>
              <a:cs typeface="+mn-cs"/>
            </a:endParaRPr>
          </a:p>
          <a:p>
            <a:pPr eaLnBrk="1" hangingPunct="1">
              <a:lnSpc>
                <a:spcPct val="90000"/>
              </a:lnSpc>
              <a:spcBef>
                <a:spcPct val="50000"/>
              </a:spcBef>
              <a:buClrTx/>
              <a:buSzTx/>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cs typeface="+mn-cs"/>
              </a:rPr>
              <a:t>          ElemType e;</a:t>
            </a:r>
            <a:endParaRPr lang="en-US" altLang="zh-CN" sz="2400" b="1" dirty="0">
              <a:latin typeface="Times New Roman" panose="02020603050405020304" pitchFamily="18" charset="0"/>
              <a:ea typeface="等线" panose="02010600030101010101" pitchFamily="2" charset="-122"/>
              <a:cs typeface="+mn-cs"/>
            </a:endParaRPr>
          </a:p>
          <a:p>
            <a:pPr eaLnBrk="1" hangingPunct="1">
              <a:lnSpc>
                <a:spcPct val="90000"/>
              </a:lnSpc>
              <a:spcBef>
                <a:spcPct val="50000"/>
              </a:spcBef>
              <a:buClrTx/>
              <a:buSzTx/>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cs typeface="+mn-cs"/>
              </a:rPr>
              <a:t>          Struct OLNode *right,*down;</a:t>
            </a:r>
            <a:endParaRPr lang="en-US" altLang="zh-CN" sz="2400" b="1" dirty="0">
              <a:latin typeface="Times New Roman" panose="02020603050405020304" pitchFamily="18" charset="0"/>
              <a:ea typeface="等线" panose="02010600030101010101" pitchFamily="2" charset="-122"/>
              <a:cs typeface="+mn-cs"/>
            </a:endParaRPr>
          </a:p>
          <a:p>
            <a:pPr eaLnBrk="1" hangingPunct="1">
              <a:lnSpc>
                <a:spcPct val="90000"/>
              </a:lnSpc>
              <a:spcBef>
                <a:spcPct val="50000"/>
              </a:spcBef>
              <a:buClrTx/>
              <a:buSzTx/>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cs typeface="+mn-cs"/>
              </a:rPr>
              <a:t>    }OLNode,*OLink;</a:t>
            </a:r>
            <a:endParaRPr lang="en-US" altLang="zh-CN" sz="2400" b="1" dirty="0">
              <a:latin typeface="Times New Roman" panose="02020603050405020304" pitchFamily="18" charset="0"/>
              <a:ea typeface="等线" panose="02010600030101010101" pitchFamily="2" charset="-122"/>
              <a:cs typeface="+mn-cs"/>
            </a:endParaRPr>
          </a:p>
          <a:p>
            <a:pPr eaLnBrk="1" hangingPunct="1">
              <a:lnSpc>
                <a:spcPct val="90000"/>
              </a:lnSpc>
              <a:spcBef>
                <a:spcPct val="50000"/>
              </a:spcBef>
              <a:buClrTx/>
              <a:buSzTx/>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cs typeface="+mn-cs"/>
              </a:rPr>
              <a:t>    typedef struct{</a:t>
            </a:r>
            <a:endParaRPr lang="en-US" altLang="zh-CN" sz="2400" b="1" dirty="0">
              <a:latin typeface="Times New Roman" panose="02020603050405020304" pitchFamily="18" charset="0"/>
              <a:ea typeface="等线" panose="02010600030101010101" pitchFamily="2" charset="-122"/>
              <a:cs typeface="+mn-cs"/>
            </a:endParaRPr>
          </a:p>
          <a:p>
            <a:pPr eaLnBrk="1" hangingPunct="1">
              <a:lnSpc>
                <a:spcPct val="90000"/>
              </a:lnSpc>
              <a:spcBef>
                <a:spcPct val="50000"/>
              </a:spcBef>
              <a:buClrTx/>
              <a:buSzTx/>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cs typeface="+mn-cs"/>
              </a:rPr>
              <a:t>          OLink *rhead,*chead;</a:t>
            </a:r>
            <a:endParaRPr lang="en-US" altLang="zh-CN" sz="2400" b="1" dirty="0">
              <a:latin typeface="Times New Roman" panose="02020603050405020304" pitchFamily="18" charset="0"/>
              <a:ea typeface="等线" panose="02010600030101010101" pitchFamily="2" charset="-122"/>
              <a:cs typeface="+mn-cs"/>
            </a:endParaRPr>
          </a:p>
          <a:p>
            <a:pPr eaLnBrk="1" hangingPunct="1">
              <a:lnSpc>
                <a:spcPct val="90000"/>
              </a:lnSpc>
              <a:spcBef>
                <a:spcPct val="50000"/>
              </a:spcBef>
              <a:buClrTx/>
              <a:buSzTx/>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cs typeface="+mn-cs"/>
              </a:rPr>
              <a:t>          int mu,nu,tu;</a:t>
            </a:r>
            <a:endParaRPr lang="en-US" altLang="zh-CN" sz="2400" b="1" dirty="0">
              <a:latin typeface="Times New Roman" panose="02020603050405020304" pitchFamily="18" charset="0"/>
              <a:ea typeface="等线" panose="02010600030101010101" pitchFamily="2" charset="-122"/>
              <a:cs typeface="+mn-cs"/>
            </a:endParaRPr>
          </a:p>
          <a:p>
            <a:pPr eaLnBrk="1" hangingPunct="1">
              <a:lnSpc>
                <a:spcPct val="90000"/>
              </a:lnSpc>
              <a:spcBef>
                <a:spcPct val="50000"/>
              </a:spcBef>
              <a:buClrTx/>
              <a:buSzTx/>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cs typeface="+mn-cs"/>
              </a:rPr>
              <a:t>     } CrossLink;</a:t>
            </a:r>
            <a:endParaRPr lang="en-US" altLang="zh-CN" sz="2400" b="1" dirty="0">
              <a:latin typeface="Times New Roman" panose="02020603050405020304" pitchFamily="18" charset="0"/>
              <a:ea typeface="等线" panose="02010600030101010101" pitchFamily="2" charset="-122"/>
              <a:cs typeface="+mn-cs"/>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title"/>
          </p:nvPr>
        </p:nvSpPr>
        <p:spPr>
          <a:xfrm>
            <a:off x="250825" y="404813"/>
            <a:ext cx="7772400" cy="503237"/>
          </a:xfrm>
        </p:spPr>
        <p:txBody>
          <a:bodyPr vert="horz" wrap="square" lIns="91440" tIns="45720" rIns="91440" bIns="45720" anchor="ctr" anchorCtr="0"/>
          <a:p>
            <a:pPr eaLnBrk="1" hangingPunct="1"/>
            <a:r>
              <a:rPr lang="zh-CN" altLang="en-US" dirty="0">
                <a:ea typeface="等线" panose="02010600030101010101" pitchFamily="2" charset="-122"/>
              </a:rPr>
              <a:t>十字链表上</a:t>
            </a:r>
            <a:r>
              <a:rPr lang="en-US" altLang="zh-CN" dirty="0">
                <a:ea typeface="等线" panose="02010600030101010101" pitchFamily="2" charset="-122"/>
              </a:rPr>
              <a:t>2</a:t>
            </a:r>
            <a:r>
              <a:rPr lang="zh-CN" altLang="en-US" dirty="0">
                <a:ea typeface="等线" panose="02010600030101010101" pitchFamily="2" charset="-122"/>
              </a:rPr>
              <a:t>个矩阵的相加</a:t>
            </a:r>
            <a:r>
              <a:rPr lang="en-US" altLang="zh-CN" dirty="0">
                <a:ea typeface="等线" panose="02010600030101010101" pitchFamily="2" charset="-122"/>
              </a:rPr>
              <a:t>(A=A+B</a:t>
            </a:r>
            <a:r>
              <a:rPr lang="zh-CN" altLang="en-US" dirty="0">
                <a:ea typeface="等线" panose="02010600030101010101" pitchFamily="2" charset="-122"/>
              </a:rPr>
              <a:t>）</a:t>
            </a:r>
            <a:endParaRPr lang="zh-CN" altLang="en-US" dirty="0">
              <a:ea typeface="等线" panose="02010600030101010101" pitchFamily="2" charset="-122"/>
            </a:endParaRPr>
          </a:p>
        </p:txBody>
      </p:sp>
      <p:sp>
        <p:nvSpPr>
          <p:cNvPr id="89091" name="Rectangle 3"/>
          <p:cNvSpPr>
            <a:spLocks noGrp="1" noChangeArrowheads="1"/>
          </p:cNvSpPr>
          <p:nvPr>
            <p:ph sz="half" idx="1"/>
          </p:nvPr>
        </p:nvSpPr>
        <p:spPr>
          <a:xfrm>
            <a:off x="395288" y="981075"/>
            <a:ext cx="8748713" cy="4327525"/>
          </a:xfrm>
        </p:spPr>
        <p:txBody>
          <a:bodyPr vert="horz" wrap="square" lIns="91440" tIns="45720" rIns="91440" bIns="45720" numCol="1" anchor="t" anchorCtr="0" compatLnSpc="1"/>
          <a:lstStyle/>
          <a:p>
            <a:pPr marL="0" marR="0" lvl="0" indent="0" algn="just"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for( j=1; j&lt;=A.nu; </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hl[j]=</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A.chead</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for( </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 </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&lt;=A.mu; </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268605" algn="just"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A.rhead</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pb</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rhead</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pre=NULL;</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268605" algn="just"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while(</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pb</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628650" algn="just"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if(!pa || pa-&gt;j&gt;</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pb</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-&gt;j) {</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628650" algn="just" defTabSz="914400" rtl="0" eaLnBrk="1" fontAlgn="base" latinLnBrk="0" hangingPunct="1">
              <a:lnSpc>
                <a:spcPct val="90000"/>
              </a:lnSpc>
              <a:spcBef>
                <a:spcPct val="20000"/>
              </a:spcBef>
              <a:spcAft>
                <a:spcPct val="0"/>
              </a:spcAft>
              <a:buClrTx/>
              <a:buSzTx/>
              <a:buFontTx/>
              <a:buNone/>
              <a:defRPr/>
            </a:pP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在</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a:t>
            </a: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的行链表和列链表中分别插入</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pb</a:t>
            </a: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的复制结点；</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628650" algn="just"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pb</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pb</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-&gt;right; }</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628650" algn="just"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else if( pa-</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&gt;</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j&lt;</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pb</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&gt;</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 ) { pre=pa; pa=pa-&gt;right; hl[pa-&gt;j]=pa; }</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628650" algn="just"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else { // </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pa-&gt;</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pb</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&gt;</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803275" algn="just"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pa-&gt;e+=</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pb</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-&gt;e;</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803275" algn="just"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f(pa-&gt;e) { pre=pa; pa=pa-</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&gt;</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right; </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pb</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pb</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-&gt;right; hl[pa-</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&gt;j]=pa</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803275" algn="just"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else {</a:t>
            </a: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的行链表和列链表中</a:t>
            </a: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分别删除</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a:t>
            </a:r>
            <a:r>
              <a:rPr kumimoji="0" lang="zh-CN" altLang="en-US"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所指结点并回收其空间；</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803275" algn="just"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pb</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pb</a:t>
            </a: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-&gt;right; </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628650" algn="just"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}//else</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268605" algn="just"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}//while</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}//for</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628650" algn="just" defTabSz="914400" rtl="0" eaLnBrk="1" fontAlgn="base" latinLnBrk="0" hangingPunct="1">
              <a:lnSpc>
                <a:spcPct val="90000"/>
              </a:lnSpc>
              <a:spcBef>
                <a:spcPct val="20000"/>
              </a:spcBef>
              <a:spcAft>
                <a:spcPct val="0"/>
              </a:spcAft>
              <a:buClrTx/>
              <a:buSzTx/>
              <a:buFontTx/>
              <a:buNone/>
              <a:defRPr/>
            </a:pP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989330" algn="just" defTabSz="914400" rtl="0" eaLnBrk="1" fontAlgn="base" latinLnBrk="0" hangingPunct="1">
              <a:lnSpc>
                <a:spcPct val="90000"/>
              </a:lnSpc>
              <a:spcBef>
                <a:spcPct val="20000"/>
              </a:spcBef>
              <a:spcAft>
                <a:spcPct val="0"/>
              </a:spcAft>
              <a:buClrTx/>
              <a:buSzTx/>
              <a:buFontTx/>
              <a:buNone/>
              <a:defRPr/>
            </a:pPr>
            <a:endPar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268605" algn="just" defTabSz="914400" rtl="0" eaLnBrk="1" fontAlgn="base" latinLnBrk="0" hangingPunct="1">
              <a:lnSpc>
                <a:spcPct val="90000"/>
              </a:lnSpc>
              <a:spcBef>
                <a:spcPct val="20000"/>
              </a:spcBef>
              <a:spcAft>
                <a:spcPct val="0"/>
              </a:spcAft>
              <a:buClrTx/>
              <a:buSzTx/>
              <a:buFontTx/>
              <a:buNone/>
              <a:defRPr/>
            </a:pPr>
            <a:endPar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360680" algn="just" defTabSz="914400" rtl="0" eaLnBrk="1" fontAlgn="base" latinLnBrk="0" hangingPunct="1">
              <a:lnSpc>
                <a:spcPct val="90000"/>
              </a:lnSpc>
              <a:spcBef>
                <a:spcPct val="20000"/>
              </a:spcBef>
              <a:spcAft>
                <a:spcPct val="0"/>
              </a:spcAft>
              <a:buClrTx/>
              <a:buSzTx/>
              <a:buFontTx/>
              <a:buNone/>
              <a:defRPr/>
            </a:pP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等线" panose="02010600030101010101" pitchFamily="2" charset="-122"/>
              </a:rPr>
            </a:fld>
            <a:endParaRPr lang="en-US" altLang="zh-CN" sz="1000" b="1" dirty="0">
              <a:solidFill>
                <a:srgbClr val="FFFFFF"/>
              </a:solidFill>
              <a:ea typeface="等线" panose="02010600030101010101" pitchFamily="2" charset="-122"/>
            </a:endParaRPr>
          </a:p>
        </p:txBody>
      </p:sp>
      <p:sp>
        <p:nvSpPr>
          <p:cNvPr id="101379" name="Rectangle 2"/>
          <p:cNvSpPr>
            <a:spLocks noGrp="1"/>
          </p:cNvSpPr>
          <p:nvPr>
            <p:ph type="title"/>
          </p:nvPr>
        </p:nvSpPr>
        <p:spPr/>
        <p:txBody>
          <a:bodyPr vert="horz" wrap="square" lIns="91440" tIns="45720" rIns="91440" bIns="45720" anchor="ctr" anchorCtr="0"/>
          <a:p>
            <a:pPr eaLnBrk="1" hangingPunct="1"/>
            <a:r>
              <a:rPr lang="en-US" altLang="zh-CN" sz="3600" dirty="0">
                <a:solidFill>
                  <a:srgbClr val="F0FAF2"/>
                </a:solidFill>
                <a:ea typeface="等线" panose="02010600030101010101" pitchFamily="2" charset="-122"/>
              </a:rPr>
              <a:t>ch5 </a:t>
            </a:r>
            <a:r>
              <a:rPr lang="zh-CN" altLang="en-US" sz="3600" dirty="0">
                <a:solidFill>
                  <a:srgbClr val="F0FAF2"/>
                </a:solidFill>
                <a:ea typeface="等线" panose="02010600030101010101" pitchFamily="2" charset="-122"/>
              </a:rPr>
              <a:t>数组和广义表</a:t>
            </a:r>
            <a:endParaRPr lang="en-US" altLang="zh-CN" sz="3600" dirty="0">
              <a:solidFill>
                <a:srgbClr val="F0FAF2"/>
              </a:solidFill>
              <a:ea typeface="等线" panose="02010600030101010101" pitchFamily="2" charset="-122"/>
            </a:endParaRPr>
          </a:p>
        </p:txBody>
      </p:sp>
      <p:grpSp>
        <p:nvGrpSpPr>
          <p:cNvPr id="101380" name="Group 3"/>
          <p:cNvGrpSpPr/>
          <p:nvPr/>
        </p:nvGrpSpPr>
        <p:grpSpPr>
          <a:xfrm>
            <a:off x="1944688" y="2352675"/>
            <a:ext cx="5311775" cy="688975"/>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101417" name="Group 5"/>
            <p:cNvGrpSpPr/>
            <p:nvPr/>
          </p:nvGrpSpPr>
          <p:grpSpPr>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grpSp>
      <p:grpSp>
        <p:nvGrpSpPr>
          <p:cNvPr id="101381" name="Group 8"/>
          <p:cNvGrpSpPr/>
          <p:nvPr/>
        </p:nvGrpSpPr>
        <p:grpSpPr>
          <a:xfrm>
            <a:off x="1944688" y="3217863"/>
            <a:ext cx="5311775" cy="688975"/>
            <a:chOff x="720" y="1392"/>
            <a:chExt cx="4058" cy="480"/>
          </a:xfrm>
        </p:grpSpPr>
        <p:sp>
          <p:nvSpPr>
            <p:cNvPr id="7177"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101413" name="Group 10"/>
            <p:cNvGrpSpPr/>
            <p:nvPr/>
          </p:nvGrpSpPr>
          <p:grpSpPr>
            <a:xfrm>
              <a:off x="730" y="1407"/>
              <a:ext cx="4043" cy="444"/>
              <a:chOff x="744" y="1407"/>
              <a:chExt cx="3988" cy="444"/>
            </a:xfrm>
          </p:grpSpPr>
          <p:sp>
            <p:nvSpPr>
              <p:cNvPr id="7179"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180"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grpSp>
      <p:grpSp>
        <p:nvGrpSpPr>
          <p:cNvPr id="101382" name="Group 13"/>
          <p:cNvGrpSpPr/>
          <p:nvPr/>
        </p:nvGrpSpPr>
        <p:grpSpPr>
          <a:xfrm>
            <a:off x="1944688" y="5021263"/>
            <a:ext cx="5311775" cy="688975"/>
            <a:chOff x="720" y="1392"/>
            <a:chExt cx="4058" cy="480"/>
          </a:xfrm>
        </p:grpSpPr>
        <p:sp>
          <p:nvSpPr>
            <p:cNvPr id="2"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101409" name="Group 15"/>
            <p:cNvGrpSpPr/>
            <p:nvPr/>
          </p:nvGrpSpPr>
          <p:grpSpPr>
            <a:xfrm>
              <a:off x="730" y="1407"/>
              <a:ext cx="4043" cy="444"/>
              <a:chOff x="744" y="1407"/>
              <a:chExt cx="3988" cy="444"/>
            </a:xfrm>
          </p:grpSpPr>
          <p:sp>
            <p:nvSpPr>
              <p:cNvPr id="3"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4"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grpSp>
      <p:grpSp>
        <p:nvGrpSpPr>
          <p:cNvPr id="101383" name="Group 18"/>
          <p:cNvGrpSpPr/>
          <p:nvPr/>
        </p:nvGrpSpPr>
        <p:grpSpPr>
          <a:xfrm>
            <a:off x="1944688" y="1489075"/>
            <a:ext cx="5311775" cy="68897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101405" name="Group 20"/>
            <p:cNvGrpSpPr/>
            <p:nvPr/>
          </p:nvGrpSpPr>
          <p:grpSpPr>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grpSp>
      <p:sp>
        <p:nvSpPr>
          <p:cNvPr id="101384" name="Text Box 23"/>
          <p:cNvSpPr txBox="1"/>
          <p:nvPr/>
        </p:nvSpPr>
        <p:spPr>
          <a:xfrm>
            <a:off x="2379663" y="1603375"/>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Clr>
                <a:schemeClr val="tx1"/>
              </a:buClr>
              <a:buNone/>
            </a:pPr>
            <a:r>
              <a:rPr lang="zh-CN" altLang="en-US" sz="2400" b="1" dirty="0">
                <a:solidFill>
                  <a:srgbClr val="FFFFFF"/>
                </a:solidFill>
                <a:ea typeface="等线" panose="02010600030101010101" pitchFamily="2" charset="-122"/>
              </a:rPr>
              <a:t>数组的定义</a:t>
            </a:r>
            <a:r>
              <a:rPr lang="en-US" altLang="zh-CN" sz="2400" b="1" dirty="0">
                <a:solidFill>
                  <a:srgbClr val="FFFFFF"/>
                </a:solidFill>
                <a:ea typeface="等线" panose="02010600030101010101" pitchFamily="2" charset="-122"/>
              </a:rPr>
              <a:t>    </a:t>
            </a:r>
            <a:endParaRPr lang="en-US" altLang="zh-CN" sz="2400" b="1" dirty="0">
              <a:solidFill>
                <a:srgbClr val="FFFFFF"/>
              </a:solidFill>
              <a:ea typeface="等线" panose="02010600030101010101" pitchFamily="2" charset="-122"/>
            </a:endParaRPr>
          </a:p>
        </p:txBody>
      </p:sp>
      <p:sp>
        <p:nvSpPr>
          <p:cNvPr id="101385" name="Text Box 24"/>
          <p:cNvSpPr txBox="1"/>
          <p:nvPr/>
        </p:nvSpPr>
        <p:spPr>
          <a:xfrm>
            <a:off x="2195513" y="2460625"/>
            <a:ext cx="489743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Clr>
                <a:schemeClr val="tx1"/>
              </a:buClr>
              <a:buNone/>
            </a:pPr>
            <a:r>
              <a:rPr lang="zh-CN" altLang="en-US" sz="2400" b="1" dirty="0">
                <a:solidFill>
                  <a:srgbClr val="FFFFFF"/>
                </a:solidFill>
                <a:ea typeface="等线" panose="02010600030101010101" pitchFamily="2" charset="-122"/>
              </a:rPr>
              <a:t>数组的顺序表示和实现</a:t>
            </a:r>
            <a:endParaRPr lang="en-US" altLang="zh-CN" sz="2400" b="1" dirty="0">
              <a:solidFill>
                <a:srgbClr val="FFFFFF"/>
              </a:solidFill>
              <a:ea typeface="等线" panose="02010600030101010101" pitchFamily="2" charset="-122"/>
            </a:endParaRPr>
          </a:p>
        </p:txBody>
      </p:sp>
      <p:sp>
        <p:nvSpPr>
          <p:cNvPr id="101386" name="Text Box 25"/>
          <p:cNvSpPr txBox="1"/>
          <p:nvPr/>
        </p:nvSpPr>
        <p:spPr>
          <a:xfrm>
            <a:off x="2422525" y="3319463"/>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buNone/>
            </a:pPr>
            <a:r>
              <a:rPr lang="zh-CN" altLang="en-US" sz="2400" b="1" dirty="0">
                <a:solidFill>
                  <a:srgbClr val="FFFFFF"/>
                </a:solidFill>
                <a:ea typeface="等线" panose="02010600030101010101" pitchFamily="2" charset="-122"/>
              </a:rPr>
              <a:t>矩阵的压缩存储</a:t>
            </a:r>
            <a:endParaRPr lang="en-US" altLang="zh-CN" sz="2400" b="1" dirty="0">
              <a:solidFill>
                <a:srgbClr val="FFFFFF"/>
              </a:solidFill>
              <a:ea typeface="等线" panose="02010600030101010101" pitchFamily="2" charset="-122"/>
            </a:endParaRPr>
          </a:p>
        </p:txBody>
      </p:sp>
      <p:sp>
        <p:nvSpPr>
          <p:cNvPr id="101387" name="Text Box 26"/>
          <p:cNvSpPr txBox="1"/>
          <p:nvPr/>
        </p:nvSpPr>
        <p:spPr>
          <a:xfrm>
            <a:off x="2422525" y="5113338"/>
            <a:ext cx="42370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pPr>
            <a:r>
              <a:rPr lang="zh-CN" altLang="en-US" sz="2400" b="1" dirty="0">
                <a:solidFill>
                  <a:srgbClr val="FFFFFF"/>
                </a:solidFill>
                <a:ea typeface="等线" panose="02010600030101010101" pitchFamily="2" charset="-122"/>
              </a:rPr>
              <a:t>广义表的存储结构</a:t>
            </a:r>
            <a:endParaRPr lang="en-US" altLang="zh-CN" sz="2400" b="1" dirty="0">
              <a:solidFill>
                <a:srgbClr val="FFFFFF"/>
              </a:solidFill>
              <a:ea typeface="等线" panose="02010600030101010101" pitchFamily="2" charset="-122"/>
            </a:endParaRPr>
          </a:p>
        </p:txBody>
      </p:sp>
      <p:pic>
        <p:nvPicPr>
          <p:cNvPr id="101388" name="Picture 27" descr="1"/>
          <p:cNvPicPr>
            <a:picLocks noChangeAspect="1"/>
          </p:cNvPicPr>
          <p:nvPr/>
        </p:nvPicPr>
        <p:blipFill>
          <a:blip r:embed="rId1">
            <a:lum bright="-6000" contrast="24000"/>
          </a:blip>
          <a:srcRect l="42606" t="64474" r="19473"/>
          <a:stretch>
            <a:fillRect/>
          </a:stretch>
        </p:blipFill>
        <p:spPr>
          <a:xfrm>
            <a:off x="1781175" y="5008563"/>
            <a:ext cx="792163" cy="949325"/>
          </a:xfrm>
          <a:prstGeom prst="rect">
            <a:avLst/>
          </a:prstGeom>
          <a:noFill/>
          <a:ln w="9525">
            <a:noFill/>
          </a:ln>
        </p:spPr>
      </p:pic>
      <p:pic>
        <p:nvPicPr>
          <p:cNvPr id="101389" name="Picture 28" descr="1"/>
          <p:cNvPicPr>
            <a:picLocks noChangeAspect="1"/>
          </p:cNvPicPr>
          <p:nvPr/>
        </p:nvPicPr>
        <p:blipFill>
          <a:blip r:embed="rId1">
            <a:lum bright="-6000" contrast="24000"/>
          </a:blip>
          <a:srcRect l="42606" t="64474" r="19473"/>
          <a:stretch>
            <a:fillRect/>
          </a:stretch>
        </p:blipFill>
        <p:spPr>
          <a:xfrm>
            <a:off x="1760538" y="3192463"/>
            <a:ext cx="792162" cy="949325"/>
          </a:xfrm>
          <a:prstGeom prst="rect">
            <a:avLst/>
          </a:prstGeom>
          <a:noFill/>
          <a:ln w="9525">
            <a:noFill/>
          </a:ln>
        </p:spPr>
      </p:pic>
      <p:pic>
        <p:nvPicPr>
          <p:cNvPr id="101390" name="Picture 29" descr="1"/>
          <p:cNvPicPr>
            <a:picLocks noChangeAspect="1"/>
          </p:cNvPicPr>
          <p:nvPr/>
        </p:nvPicPr>
        <p:blipFill>
          <a:blip r:embed="rId1">
            <a:lum bright="-6000" contrast="24000"/>
          </a:blip>
          <a:srcRect l="42606" t="64474" r="19473"/>
          <a:stretch>
            <a:fillRect/>
          </a:stretch>
        </p:blipFill>
        <p:spPr>
          <a:xfrm>
            <a:off x="1760538" y="2341563"/>
            <a:ext cx="792162" cy="949325"/>
          </a:xfrm>
          <a:prstGeom prst="rect">
            <a:avLst/>
          </a:prstGeom>
          <a:noFill/>
          <a:ln w="9525">
            <a:noFill/>
          </a:ln>
        </p:spPr>
      </p:pic>
      <p:pic>
        <p:nvPicPr>
          <p:cNvPr id="101391" name="Picture 30" descr="1"/>
          <p:cNvPicPr>
            <a:picLocks noChangeAspect="1"/>
          </p:cNvPicPr>
          <p:nvPr/>
        </p:nvPicPr>
        <p:blipFill>
          <a:blip r:embed="rId1">
            <a:lum bright="-6000" contrast="24000"/>
          </a:blip>
          <a:srcRect l="42606" t="64474" r="19473"/>
          <a:stretch>
            <a:fillRect/>
          </a:stretch>
        </p:blipFill>
        <p:spPr>
          <a:xfrm>
            <a:off x="1749425" y="1484313"/>
            <a:ext cx="792163" cy="949325"/>
          </a:xfrm>
          <a:prstGeom prst="rect">
            <a:avLst/>
          </a:prstGeom>
          <a:noFill/>
          <a:ln w="9525">
            <a:noFill/>
          </a:ln>
        </p:spPr>
      </p:pic>
      <p:sp>
        <p:nvSpPr>
          <p:cNvPr id="101392" name="Text Box 31"/>
          <p:cNvSpPr txBox="1"/>
          <p:nvPr/>
        </p:nvSpPr>
        <p:spPr>
          <a:xfrm>
            <a:off x="2090738" y="5121275"/>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5</a:t>
            </a:r>
            <a:endParaRPr lang="en-US" altLang="zh-CN" sz="2400" b="1" dirty="0">
              <a:solidFill>
                <a:srgbClr val="FFFFFF"/>
              </a:solidFill>
              <a:ea typeface="等线" panose="02010600030101010101" pitchFamily="2" charset="-122"/>
            </a:endParaRPr>
          </a:p>
        </p:txBody>
      </p:sp>
      <p:sp>
        <p:nvSpPr>
          <p:cNvPr id="101393" name="Text Box 32"/>
          <p:cNvSpPr txBox="1"/>
          <p:nvPr/>
        </p:nvSpPr>
        <p:spPr>
          <a:xfrm>
            <a:off x="2070100" y="158115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1</a:t>
            </a:r>
            <a:endParaRPr lang="en-US" altLang="zh-CN" sz="2400" b="1" dirty="0">
              <a:solidFill>
                <a:srgbClr val="FFFFFF"/>
              </a:solidFill>
              <a:ea typeface="等线" panose="02010600030101010101" pitchFamily="2" charset="-122"/>
            </a:endParaRPr>
          </a:p>
        </p:txBody>
      </p:sp>
      <p:sp>
        <p:nvSpPr>
          <p:cNvPr id="101394" name="Text Box 33"/>
          <p:cNvSpPr txBox="1"/>
          <p:nvPr/>
        </p:nvSpPr>
        <p:spPr>
          <a:xfrm>
            <a:off x="2082800" y="2439988"/>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2</a:t>
            </a:r>
            <a:endParaRPr lang="en-US" altLang="zh-CN" sz="2400" b="1" dirty="0">
              <a:solidFill>
                <a:srgbClr val="FFFFFF"/>
              </a:solidFill>
              <a:ea typeface="等线" panose="02010600030101010101" pitchFamily="2" charset="-122"/>
            </a:endParaRPr>
          </a:p>
        </p:txBody>
      </p:sp>
      <p:sp>
        <p:nvSpPr>
          <p:cNvPr id="101395" name="Text Box 34"/>
          <p:cNvSpPr txBox="1"/>
          <p:nvPr/>
        </p:nvSpPr>
        <p:spPr>
          <a:xfrm>
            <a:off x="2082800" y="33274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3</a:t>
            </a:r>
            <a:endParaRPr lang="en-US" altLang="zh-CN" sz="2400" b="1" dirty="0">
              <a:solidFill>
                <a:srgbClr val="FFFFFF"/>
              </a:solidFill>
              <a:ea typeface="等线" panose="02010600030101010101" pitchFamily="2" charset="-122"/>
            </a:endParaRPr>
          </a:p>
        </p:txBody>
      </p:sp>
      <p:sp>
        <p:nvSpPr>
          <p:cNvPr id="101396" name="Text Box 26"/>
          <p:cNvSpPr txBox="1"/>
          <p:nvPr/>
        </p:nvSpPr>
        <p:spPr>
          <a:xfrm>
            <a:off x="2339975" y="5694363"/>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buNone/>
            </a:pPr>
            <a:r>
              <a:rPr lang="en-US" altLang="zh-CN" sz="2400" b="1" dirty="0">
                <a:solidFill>
                  <a:srgbClr val="FFFFFF"/>
                </a:solidFill>
                <a:ea typeface="等线" panose="02010600030101010101" pitchFamily="2" charset="-122"/>
              </a:rPr>
              <a:t>Huffmann</a:t>
            </a:r>
            <a:r>
              <a:rPr lang="zh-CN" altLang="en-US" sz="2400" b="1" dirty="0">
                <a:solidFill>
                  <a:srgbClr val="FFFFFF"/>
                </a:solidFill>
                <a:ea typeface="等线" panose="02010600030101010101" pitchFamily="2" charset="-122"/>
              </a:rPr>
              <a:t>树及编码</a:t>
            </a:r>
            <a:endParaRPr lang="en-US" altLang="zh-CN" sz="2400" b="1" dirty="0">
              <a:solidFill>
                <a:srgbClr val="FFFFFF"/>
              </a:solidFill>
              <a:ea typeface="等线" panose="02010600030101010101" pitchFamily="2" charset="-122"/>
            </a:endParaRPr>
          </a:p>
        </p:txBody>
      </p:sp>
      <p:sp>
        <p:nvSpPr>
          <p:cNvPr id="101397" name="Text Box 31"/>
          <p:cNvSpPr txBox="1"/>
          <p:nvPr/>
        </p:nvSpPr>
        <p:spPr>
          <a:xfrm>
            <a:off x="2052638" y="5659438"/>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6</a:t>
            </a:r>
            <a:endParaRPr lang="en-US" altLang="zh-CN" sz="2400" b="1" dirty="0">
              <a:solidFill>
                <a:srgbClr val="FFFFFF"/>
              </a:solidFill>
              <a:ea typeface="等线" panose="02010600030101010101" pitchFamily="2" charset="-122"/>
            </a:endParaRPr>
          </a:p>
        </p:txBody>
      </p:sp>
      <p:sp>
        <p:nvSpPr>
          <p:cNvPr id="101398" name="AutoShape 14"/>
          <p:cNvSpPr/>
          <p:nvPr/>
        </p:nvSpPr>
        <p:spPr>
          <a:xfrm>
            <a:off x="1908175" y="4124325"/>
            <a:ext cx="5327650" cy="688975"/>
          </a:xfrm>
          <a:prstGeom prst="roundRect">
            <a:avLst>
              <a:gd name="adj" fmla="val 17509"/>
            </a:avLst>
          </a:prstGeom>
          <a:solidFill>
            <a:srgbClr val="4C2A4A"/>
          </a:solid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ea typeface="等线" panose="02010600030101010101" pitchFamily="2" charset="-122"/>
            </a:endParaRPr>
          </a:p>
        </p:txBody>
      </p:sp>
      <p:sp>
        <p:nvSpPr>
          <p:cNvPr id="7184" name="AutoShape 16"/>
          <p:cNvSpPr>
            <a:spLocks noChangeArrowheads="1"/>
          </p:cNvSpPr>
          <p:nvPr/>
        </p:nvSpPr>
        <p:spPr bwMode="gray">
          <a:xfrm>
            <a:off x="1938338" y="4619625"/>
            <a:ext cx="5292725" cy="165100"/>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185" name="AutoShape 17"/>
          <p:cNvSpPr>
            <a:spLocks noChangeArrowheads="1"/>
          </p:cNvSpPr>
          <p:nvPr/>
        </p:nvSpPr>
        <p:spPr bwMode="gray">
          <a:xfrm>
            <a:off x="1938338" y="4148138"/>
            <a:ext cx="5292725" cy="165100"/>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101401" name="Text Box 26"/>
          <p:cNvSpPr txBox="1"/>
          <p:nvPr/>
        </p:nvSpPr>
        <p:spPr>
          <a:xfrm>
            <a:off x="2452688" y="4238625"/>
            <a:ext cx="406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pPr>
            <a:r>
              <a:rPr lang="zh-CN" altLang="en-US" sz="2400" b="1" dirty="0">
                <a:solidFill>
                  <a:srgbClr val="FFFFFF"/>
                </a:solidFill>
                <a:ea typeface="等线" panose="02010600030101010101" pitchFamily="2" charset="-122"/>
              </a:rPr>
              <a:t>广义表的定义</a:t>
            </a:r>
            <a:r>
              <a:rPr lang="en-US" altLang="zh-CN" sz="2400" dirty="0">
                <a:solidFill>
                  <a:schemeClr val="tx1"/>
                </a:solidFill>
                <a:ea typeface="等线" panose="02010600030101010101" pitchFamily="2" charset="-122"/>
              </a:rPr>
              <a:t>    </a:t>
            </a:r>
            <a:endParaRPr lang="en-US" altLang="zh-CN" sz="2400" dirty="0">
              <a:solidFill>
                <a:schemeClr val="tx1"/>
              </a:solidFill>
              <a:ea typeface="等线" panose="02010600030101010101" pitchFamily="2" charset="-122"/>
            </a:endParaRPr>
          </a:p>
        </p:txBody>
      </p:sp>
      <p:pic>
        <p:nvPicPr>
          <p:cNvPr id="101402" name="Picture 27" descr="1"/>
          <p:cNvPicPr>
            <a:picLocks noChangeAspect="1"/>
          </p:cNvPicPr>
          <p:nvPr/>
        </p:nvPicPr>
        <p:blipFill>
          <a:blip r:embed="rId1">
            <a:lum bright="-6000" contrast="24000"/>
          </a:blip>
          <a:srcRect l="42606" t="64474" r="19473"/>
          <a:stretch>
            <a:fillRect/>
          </a:stretch>
        </p:blipFill>
        <p:spPr>
          <a:xfrm>
            <a:off x="1763713" y="4094163"/>
            <a:ext cx="792162" cy="949325"/>
          </a:xfrm>
          <a:prstGeom prst="rect">
            <a:avLst/>
          </a:prstGeom>
          <a:noFill/>
          <a:ln w="9525">
            <a:noFill/>
          </a:ln>
        </p:spPr>
      </p:pic>
      <p:sp>
        <p:nvSpPr>
          <p:cNvPr id="101403" name="Text Box 31"/>
          <p:cNvSpPr txBox="1"/>
          <p:nvPr/>
        </p:nvSpPr>
        <p:spPr>
          <a:xfrm>
            <a:off x="2103438" y="41783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4</a:t>
            </a:r>
            <a:endParaRPr lang="en-US" altLang="zh-CN" sz="2400" b="1" dirty="0">
              <a:solidFill>
                <a:srgbClr val="FFFFFF"/>
              </a:solidFill>
              <a:ea typeface="等线" panose="02010600030101010101" pitchFamily="2"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p:cNvSpPr>
          <p:nvPr>
            <p:ph type="title"/>
          </p:nvPr>
        </p:nvSpPr>
        <p:spPr>
          <a:xfrm>
            <a:off x="179388" y="333375"/>
            <a:ext cx="7772400" cy="685800"/>
          </a:xfrm>
        </p:spPr>
        <p:txBody>
          <a:bodyPr vert="horz" wrap="square" lIns="91440" tIns="45720" rIns="91440" bIns="45720" anchor="ctr" anchorCtr="0"/>
          <a:p>
            <a:pPr eaLnBrk="1" hangingPunct="1"/>
            <a:r>
              <a:rPr lang="en-US" altLang="zh-CN" dirty="0">
                <a:latin typeface="Times New Roman" panose="02020603050405020304" pitchFamily="18" charset="0"/>
                <a:ea typeface="等线" panose="02010600030101010101" pitchFamily="2" charset="-122"/>
              </a:rPr>
              <a:t>5.4 </a:t>
            </a:r>
            <a:r>
              <a:rPr lang="zh-CN" altLang="en-US" dirty="0">
                <a:latin typeface="Times New Roman" panose="02020603050405020304" pitchFamily="18" charset="0"/>
                <a:ea typeface="等线" panose="02010600030101010101" pitchFamily="2" charset="-122"/>
              </a:rPr>
              <a:t>广义表 </a:t>
            </a:r>
            <a:r>
              <a:rPr lang="en-US" altLang="zh-CN" dirty="0">
                <a:latin typeface="Times New Roman" panose="02020603050405020304" pitchFamily="18" charset="0"/>
                <a:ea typeface="等线" panose="02010600030101010101" pitchFamily="2" charset="-122"/>
              </a:rPr>
              <a:t>(General Lists )</a:t>
            </a:r>
            <a:endParaRPr lang="en-US" altLang="zh-CN" dirty="0">
              <a:latin typeface="Times New Roman" panose="02020603050405020304" pitchFamily="18" charset="0"/>
              <a:ea typeface="等线" panose="02010600030101010101" pitchFamily="2" charset="-122"/>
            </a:endParaRPr>
          </a:p>
        </p:txBody>
      </p:sp>
      <p:sp>
        <p:nvSpPr>
          <p:cNvPr id="32771" name="Rectangle 3"/>
          <p:cNvSpPr>
            <a:spLocks noGrp="1"/>
          </p:cNvSpPr>
          <p:nvPr>
            <p:ph idx="1"/>
          </p:nvPr>
        </p:nvSpPr>
        <p:spPr>
          <a:xfrm>
            <a:off x="241300" y="1341438"/>
            <a:ext cx="8651875" cy="4824412"/>
          </a:xfrm>
        </p:spPr>
        <p:txBody>
          <a:bodyPr vert="horz" wrap="square" lIns="91440" tIns="45720" rIns="91440" bIns="45720" anchor="t" anchorCtr="0"/>
          <a:p>
            <a:pPr marL="0" indent="0" eaLnBrk="1" hangingPunct="1">
              <a:lnSpc>
                <a:spcPct val="110000"/>
              </a:lnSpc>
              <a:spcBef>
                <a:spcPct val="5000"/>
              </a:spcBef>
              <a:buClr>
                <a:srgbClr val="FF6600"/>
              </a:buClr>
              <a:buSzPct val="85000"/>
            </a:pPr>
            <a:r>
              <a:rPr lang="zh-CN" altLang="en-US" sz="2400" b="1" dirty="0">
                <a:ea typeface="等线" panose="02010600030101010101" pitchFamily="2" charset="-122"/>
              </a:rPr>
              <a:t>广义表</a:t>
            </a:r>
            <a:r>
              <a:rPr lang="en-US" altLang="zh-CN" sz="2400" b="1" dirty="0">
                <a:ea typeface="等线" panose="02010600030101010101" pitchFamily="2" charset="-122"/>
              </a:rPr>
              <a:t>(</a:t>
            </a:r>
            <a:r>
              <a:rPr lang="zh-CN" altLang="en-US" sz="2400" b="1" dirty="0">
                <a:ea typeface="等线" panose="02010600030101010101" pitchFamily="2" charset="-122"/>
              </a:rPr>
              <a:t>列表</a:t>
            </a:r>
            <a:r>
              <a:rPr lang="en-US" altLang="zh-CN" sz="2400" b="1" dirty="0">
                <a:ea typeface="等线" panose="02010600030101010101" pitchFamily="2" charset="-122"/>
              </a:rPr>
              <a:t>):</a:t>
            </a:r>
            <a:r>
              <a:rPr lang="en-US" altLang="zh-CN" sz="2400" b="1" i="1" dirty="0">
                <a:ea typeface="等线" panose="02010600030101010101" pitchFamily="2" charset="-122"/>
              </a:rPr>
              <a:t>n</a:t>
            </a:r>
            <a:r>
              <a:rPr lang="en-US" altLang="zh-CN" sz="2400" b="1" dirty="0">
                <a:ea typeface="等线" panose="02010600030101010101" pitchFamily="2" charset="-122"/>
              </a:rPr>
              <a:t> (</a:t>
            </a:r>
            <a:r>
              <a:rPr lang="en-US" altLang="zh-CN" sz="2400" b="1" dirty="0">
                <a:ea typeface="等线" panose="02010600030101010101" pitchFamily="2" charset="-122"/>
                <a:sym typeface="Symbol" panose="05050102010706020507" pitchFamily="18" charset="2"/>
              </a:rPr>
              <a:t>0</a:t>
            </a:r>
            <a:r>
              <a:rPr lang="en-US" altLang="zh-CN" sz="2400" b="1" dirty="0">
                <a:ea typeface="等线" panose="02010600030101010101" pitchFamily="2" charset="-122"/>
              </a:rPr>
              <a:t>)</a:t>
            </a:r>
            <a:r>
              <a:rPr lang="zh-CN" altLang="en-US" sz="2400" b="1" dirty="0">
                <a:ea typeface="等线" panose="02010600030101010101" pitchFamily="2" charset="-122"/>
              </a:rPr>
              <a:t>个元素组成的有限序列，记作</a:t>
            </a:r>
            <a:endParaRPr lang="zh-CN" altLang="en-US" sz="2400" b="1" dirty="0">
              <a:ea typeface="等线" panose="02010600030101010101" pitchFamily="2" charset="-122"/>
            </a:endParaRPr>
          </a:p>
          <a:p>
            <a:pPr marL="0" indent="0" eaLnBrk="1" hangingPunct="1">
              <a:lnSpc>
                <a:spcPct val="110000"/>
              </a:lnSpc>
              <a:spcBef>
                <a:spcPct val="5000"/>
              </a:spcBef>
              <a:buClr>
                <a:schemeClr val="bg1"/>
              </a:buClr>
              <a:buFont typeface="Wingdings" panose="05000000000000000000" pitchFamily="2" charset="2"/>
              <a:buNone/>
            </a:pPr>
            <a:r>
              <a:rPr lang="zh-CN" altLang="en-US" sz="2400" b="1" i="1" dirty="0">
                <a:ea typeface="等线" panose="02010600030101010101" pitchFamily="2" charset="-122"/>
              </a:rPr>
              <a:t>             </a:t>
            </a:r>
            <a:r>
              <a:rPr lang="en-US" altLang="zh-CN" sz="2400" b="1" i="1" dirty="0">
                <a:ea typeface="等线" panose="02010600030101010101" pitchFamily="2" charset="-122"/>
              </a:rPr>
              <a:t>LS</a:t>
            </a:r>
            <a:r>
              <a:rPr lang="en-US" altLang="zh-CN" sz="2400" b="1" dirty="0">
                <a:ea typeface="等线" panose="02010600030101010101" pitchFamily="2" charset="-122"/>
              </a:rPr>
              <a:t> = (</a:t>
            </a:r>
            <a:r>
              <a:rPr lang="el-GR" altLang="zh-CN" sz="2400" b="1" i="1" dirty="0">
                <a:ea typeface="等线" panose="02010600030101010101" pitchFamily="2" charset="-122"/>
              </a:rPr>
              <a:t>α</a:t>
            </a:r>
            <a:r>
              <a:rPr lang="en-US" altLang="zh-CN" sz="2400" b="1" baseline="-25000" dirty="0">
                <a:ea typeface="等线" panose="02010600030101010101" pitchFamily="2" charset="-122"/>
              </a:rPr>
              <a:t>1</a:t>
            </a:r>
            <a:r>
              <a:rPr lang="en-US" altLang="zh-CN" sz="2400" b="1" dirty="0">
                <a:ea typeface="等线" panose="02010600030101010101" pitchFamily="2" charset="-122"/>
              </a:rPr>
              <a:t>, </a:t>
            </a:r>
            <a:r>
              <a:rPr lang="el-GR" altLang="zh-CN" sz="2400" b="1" i="1" dirty="0">
                <a:ea typeface="等线" panose="02010600030101010101" pitchFamily="2" charset="-122"/>
              </a:rPr>
              <a:t>α</a:t>
            </a:r>
            <a:r>
              <a:rPr lang="en-US" altLang="zh-CN" sz="2400" b="1" baseline="-25000" dirty="0">
                <a:ea typeface="等线" panose="02010600030101010101" pitchFamily="2" charset="-122"/>
              </a:rPr>
              <a:t>2</a:t>
            </a:r>
            <a:r>
              <a:rPr lang="en-US" altLang="zh-CN" sz="2400" b="1" dirty="0">
                <a:ea typeface="等线" panose="02010600030101010101" pitchFamily="2" charset="-122"/>
              </a:rPr>
              <a:t>, …, </a:t>
            </a:r>
            <a:r>
              <a:rPr lang="el-GR" altLang="zh-CN" sz="2400" b="1" i="1" dirty="0">
                <a:ea typeface="等线" panose="02010600030101010101" pitchFamily="2" charset="-122"/>
              </a:rPr>
              <a:t>α</a:t>
            </a:r>
            <a:r>
              <a:rPr lang="en-US" altLang="zh-CN" sz="2400" b="1" i="1" baseline="-25000" dirty="0">
                <a:ea typeface="等线" panose="02010600030101010101" pitchFamily="2" charset="-122"/>
              </a:rPr>
              <a:t>n</a:t>
            </a:r>
            <a:r>
              <a:rPr lang="en-US" altLang="zh-CN" sz="2400" b="1" dirty="0">
                <a:ea typeface="等线" panose="02010600030101010101" pitchFamily="2" charset="-122"/>
              </a:rPr>
              <a:t>)   </a:t>
            </a:r>
            <a:endParaRPr lang="en-US" altLang="zh-CN" sz="2400" b="1" dirty="0">
              <a:ea typeface="等线" panose="02010600030101010101" pitchFamily="2" charset="-122"/>
            </a:endParaRPr>
          </a:p>
          <a:p>
            <a:pPr marL="0" indent="0" eaLnBrk="1" hangingPunct="1">
              <a:lnSpc>
                <a:spcPct val="110000"/>
              </a:lnSpc>
              <a:spcBef>
                <a:spcPct val="5000"/>
              </a:spcBef>
              <a:buClr>
                <a:schemeClr val="bg1"/>
              </a:buClr>
              <a:buFont typeface="Wingdings" panose="05000000000000000000" pitchFamily="2" charset="2"/>
              <a:buNone/>
            </a:pPr>
            <a:r>
              <a:rPr lang="en-US" altLang="zh-CN" sz="2400" b="1" dirty="0">
                <a:ea typeface="等线" panose="02010600030101010101" pitchFamily="2" charset="-122"/>
              </a:rPr>
              <a:t> </a:t>
            </a:r>
            <a:endParaRPr lang="zh-CN" altLang="zh-CN" sz="2400" b="1" dirty="0">
              <a:ea typeface="等线" panose="02010600030101010101" pitchFamily="2" charset="-122"/>
            </a:endParaRPr>
          </a:p>
          <a:p>
            <a:pPr marL="0" indent="0" eaLnBrk="1" hangingPunct="1">
              <a:lnSpc>
                <a:spcPct val="150000"/>
              </a:lnSpc>
              <a:spcBef>
                <a:spcPct val="5000"/>
              </a:spcBef>
              <a:buClr>
                <a:srgbClr val="FF6600"/>
              </a:buClr>
              <a:buNone/>
            </a:pPr>
            <a:r>
              <a:rPr lang="zh-CN" altLang="en-US" sz="2400" b="1" dirty="0">
                <a:ea typeface="等线" panose="02010600030101010101" pitchFamily="2" charset="-122"/>
              </a:rPr>
              <a:t> 其中</a:t>
            </a:r>
            <a:r>
              <a:rPr lang="el-GR" altLang="zh-CN" sz="2400" b="1" i="1" dirty="0">
                <a:ea typeface="等线" panose="02010600030101010101" pitchFamily="2" charset="-122"/>
              </a:rPr>
              <a:t>α</a:t>
            </a:r>
            <a:r>
              <a:rPr lang="en-US" altLang="zh-CN" sz="2400" b="1" i="1" baseline="-25000" dirty="0">
                <a:ea typeface="等线" panose="02010600030101010101" pitchFamily="2" charset="-122"/>
              </a:rPr>
              <a:t>i </a:t>
            </a:r>
            <a:r>
              <a:rPr lang="zh-CN" altLang="en-US" sz="2400" b="1" dirty="0">
                <a:ea typeface="等线" panose="02010600030101010101" pitchFamily="2" charset="-122"/>
              </a:rPr>
              <a:t>可以是单个元素（原子），</a:t>
            </a:r>
            <a:r>
              <a:rPr lang="zh-CN" altLang="en-US" sz="2400" b="1" dirty="0">
                <a:solidFill>
                  <a:srgbClr val="FF0000"/>
                </a:solidFill>
                <a:ea typeface="等线" panose="02010600030101010101" pitchFamily="2" charset="-122"/>
              </a:rPr>
              <a:t>也可以是广义表（子表）</a:t>
            </a:r>
            <a:endParaRPr lang="en-US" altLang="zh-CN" sz="2400" b="1" dirty="0">
              <a:solidFill>
                <a:srgbClr val="FF0000"/>
              </a:solidFill>
              <a:ea typeface="等线" panose="02010600030101010101" pitchFamily="2" charset="-122"/>
            </a:endParaRPr>
          </a:p>
          <a:p>
            <a:pPr marL="0" indent="0" eaLnBrk="1" hangingPunct="1">
              <a:lnSpc>
                <a:spcPct val="110000"/>
              </a:lnSpc>
              <a:spcBef>
                <a:spcPct val="5000"/>
              </a:spcBef>
              <a:buClr>
                <a:srgbClr val="FF6600"/>
              </a:buClr>
            </a:pPr>
            <a:r>
              <a:rPr lang="zh-CN" altLang="en-US" sz="2400" b="1" dirty="0">
                <a:ea typeface="等线" panose="02010600030101010101" pitchFamily="2" charset="-122"/>
              </a:rPr>
              <a:t>表头</a:t>
            </a:r>
            <a:r>
              <a:rPr lang="en-US" altLang="zh-CN" sz="2400" b="1" dirty="0">
                <a:ea typeface="等线" panose="02010600030101010101" pitchFamily="2" charset="-122"/>
              </a:rPr>
              <a:t>(</a:t>
            </a:r>
            <a:r>
              <a:rPr lang="en-US" altLang="zh-CN" sz="2400" b="1" i="1" dirty="0">
                <a:ea typeface="等线" panose="02010600030101010101" pitchFamily="2" charset="-122"/>
              </a:rPr>
              <a:t>head</a:t>
            </a:r>
            <a:r>
              <a:rPr lang="en-US" altLang="zh-CN" sz="2400" b="1" dirty="0">
                <a:ea typeface="等线" panose="02010600030101010101" pitchFamily="2" charset="-122"/>
              </a:rPr>
              <a:t>):</a:t>
            </a:r>
            <a:r>
              <a:rPr lang="en-US" altLang="zh-CN" sz="2400" b="1" i="1" dirty="0">
                <a:ea typeface="等线" panose="02010600030101010101" pitchFamily="2" charset="-122"/>
              </a:rPr>
              <a:t>n</a:t>
            </a:r>
            <a:r>
              <a:rPr lang="en-US" altLang="zh-CN" sz="2400" b="1" dirty="0">
                <a:ea typeface="等线" panose="02010600030101010101" pitchFamily="2" charset="-122"/>
              </a:rPr>
              <a:t>&gt;0</a:t>
            </a:r>
            <a:r>
              <a:rPr lang="zh-CN" altLang="zh-CN" sz="2400" b="1" dirty="0">
                <a:ea typeface="等线" panose="02010600030101010101" pitchFamily="2" charset="-122"/>
              </a:rPr>
              <a:t>时</a:t>
            </a:r>
            <a:r>
              <a:rPr lang="en-US" altLang="zh-CN" sz="2400" b="1" dirty="0">
                <a:ea typeface="等线" panose="02010600030101010101" pitchFamily="2" charset="-122"/>
              </a:rPr>
              <a:t>,</a:t>
            </a:r>
            <a:r>
              <a:rPr lang="zh-CN" altLang="en-US" sz="2400" b="1" dirty="0">
                <a:ea typeface="等线" panose="02010600030101010101" pitchFamily="2" charset="-122"/>
              </a:rPr>
              <a:t>广义表的第一个元素</a:t>
            </a:r>
            <a:endParaRPr lang="zh-CN" altLang="en-US" sz="2400" b="1" dirty="0">
              <a:ea typeface="等线" panose="02010600030101010101" pitchFamily="2" charset="-122"/>
            </a:endParaRPr>
          </a:p>
          <a:p>
            <a:pPr marL="0" indent="0" eaLnBrk="1" hangingPunct="1">
              <a:lnSpc>
                <a:spcPct val="110000"/>
              </a:lnSpc>
              <a:spcBef>
                <a:spcPct val="5000"/>
              </a:spcBef>
              <a:buClr>
                <a:srgbClr val="FF6600"/>
              </a:buClr>
            </a:pPr>
            <a:r>
              <a:rPr lang="zh-CN" altLang="en-US" sz="2400" b="1" dirty="0">
                <a:ea typeface="等线" panose="02010600030101010101" pitchFamily="2" charset="-122"/>
              </a:rPr>
              <a:t>表尾</a:t>
            </a:r>
            <a:r>
              <a:rPr lang="en-US" altLang="zh-CN" sz="2400" b="1" dirty="0">
                <a:ea typeface="等线" panose="02010600030101010101" pitchFamily="2" charset="-122"/>
              </a:rPr>
              <a:t>(</a:t>
            </a:r>
            <a:r>
              <a:rPr lang="en-US" altLang="zh-CN" sz="2400" b="1" i="1" dirty="0">
                <a:ea typeface="等线" panose="02010600030101010101" pitchFamily="2" charset="-122"/>
              </a:rPr>
              <a:t>tail</a:t>
            </a:r>
            <a:r>
              <a:rPr lang="en-US" altLang="zh-CN" sz="2400" b="1" dirty="0">
                <a:ea typeface="等线" panose="02010600030101010101" pitchFamily="2" charset="-122"/>
              </a:rPr>
              <a:t>):</a:t>
            </a:r>
            <a:r>
              <a:rPr lang="zh-CN" altLang="en-US" sz="2400" b="1" dirty="0">
                <a:ea typeface="等线" panose="02010600030101010101" pitchFamily="2" charset="-122"/>
              </a:rPr>
              <a:t>除第一个元素外的所有其它元素组成的</a:t>
            </a:r>
            <a:r>
              <a:rPr lang="zh-CN" altLang="en-US" sz="2400" b="1" dirty="0">
                <a:solidFill>
                  <a:srgbClr val="FF0000"/>
                </a:solidFill>
                <a:ea typeface="等线" panose="02010600030101010101" pitchFamily="2" charset="-122"/>
              </a:rPr>
              <a:t>表</a:t>
            </a:r>
            <a:endParaRPr lang="zh-CN" altLang="en-US" sz="2400" b="1" dirty="0">
              <a:solidFill>
                <a:srgbClr val="FF0000"/>
              </a:solidFill>
              <a:ea typeface="等线" panose="02010600030101010101" pitchFamily="2" charset="-122"/>
            </a:endParaRPr>
          </a:p>
          <a:p>
            <a:pPr marL="0" indent="0" eaLnBrk="1" hangingPunct="1">
              <a:lnSpc>
                <a:spcPct val="110000"/>
              </a:lnSpc>
              <a:spcBef>
                <a:spcPct val="5000"/>
              </a:spcBef>
              <a:buClr>
                <a:srgbClr val="FF6600"/>
              </a:buClr>
            </a:pPr>
            <a:r>
              <a:rPr lang="zh-CN" altLang="zh-CN" sz="2400" b="1" dirty="0">
                <a:ea typeface="等线" panose="02010600030101010101" pitchFamily="2" charset="-122"/>
              </a:rPr>
              <a:t>空表</a:t>
            </a:r>
            <a:r>
              <a:rPr lang="en-US" altLang="zh-CN" sz="2400" b="1" dirty="0">
                <a:ea typeface="等线" panose="02010600030101010101" pitchFamily="2" charset="-122"/>
              </a:rPr>
              <a:t>:</a:t>
            </a:r>
            <a:r>
              <a:rPr lang="en-US" altLang="zh-CN" sz="2400" b="1" i="1" dirty="0">
                <a:ea typeface="等线" panose="02010600030101010101" pitchFamily="2" charset="-122"/>
              </a:rPr>
              <a:t>n</a:t>
            </a:r>
            <a:r>
              <a:rPr lang="en-US" altLang="zh-CN" sz="2400" b="1" dirty="0">
                <a:ea typeface="等线" panose="02010600030101010101" pitchFamily="2" charset="-122"/>
              </a:rPr>
              <a:t> = 0 </a:t>
            </a:r>
            <a:r>
              <a:rPr lang="zh-CN" altLang="zh-CN" sz="2400" b="1" dirty="0">
                <a:ea typeface="等线" panose="02010600030101010101" pitchFamily="2" charset="-122"/>
              </a:rPr>
              <a:t>的广义表</a:t>
            </a:r>
            <a:endParaRPr lang="en-US" altLang="zh-CN" sz="2400" b="1" dirty="0">
              <a:ea typeface="等线" panose="02010600030101010101" pitchFamily="2" charset="-122"/>
            </a:endParaRPr>
          </a:p>
          <a:p>
            <a:pPr marL="0" indent="0" eaLnBrk="1" hangingPunct="1">
              <a:lnSpc>
                <a:spcPct val="110000"/>
              </a:lnSpc>
              <a:spcBef>
                <a:spcPct val="5000"/>
              </a:spcBef>
              <a:buClr>
                <a:srgbClr val="FF6600"/>
              </a:buClr>
            </a:pPr>
            <a:r>
              <a:rPr lang="zh-CN" altLang="en-US" sz="2400" b="1" dirty="0">
                <a:ea typeface="等线" panose="02010600030101010101" pitchFamily="2" charset="-122"/>
              </a:rPr>
              <a:t>广义表长度：广义表中元素的个数</a:t>
            </a:r>
            <a:endParaRPr lang="zh-CN" altLang="en-US" sz="2400" b="1" dirty="0">
              <a:ea typeface="等线" panose="02010600030101010101" pitchFamily="2" charset="-122"/>
            </a:endParaRPr>
          </a:p>
          <a:p>
            <a:pPr marL="0" indent="0" eaLnBrk="1" hangingPunct="1">
              <a:lnSpc>
                <a:spcPct val="110000"/>
              </a:lnSpc>
              <a:spcBef>
                <a:spcPct val="5000"/>
              </a:spcBef>
              <a:buClr>
                <a:srgbClr val="FF6600"/>
              </a:buClr>
            </a:pPr>
            <a:r>
              <a:rPr lang="zh-CN" altLang="en-US" sz="2400" b="1" dirty="0">
                <a:ea typeface="等线" panose="02010600030101010101" pitchFamily="2" charset="-122"/>
              </a:rPr>
              <a:t>广义表深度：广义表中括号的重数</a:t>
            </a:r>
            <a:endParaRPr lang="zh-CN" altLang="en-US" sz="2400" b="1" dirty="0">
              <a:ea typeface="等线" panose="02010600030101010101" pitchFamily="2" charset="-122"/>
            </a:endParaRPr>
          </a:p>
          <a:p>
            <a:pPr marL="0" indent="0" eaLnBrk="1" hangingPunct="1">
              <a:lnSpc>
                <a:spcPct val="110000"/>
              </a:lnSpc>
              <a:spcBef>
                <a:spcPct val="5000"/>
              </a:spcBef>
              <a:buClr>
                <a:srgbClr val="FF6600"/>
              </a:buClr>
            </a:pPr>
            <a:r>
              <a:rPr lang="zh-CN" altLang="en-US" sz="2400" b="1" dirty="0">
                <a:ea typeface="等线" panose="02010600030101010101" pitchFamily="2" charset="-122"/>
              </a:rPr>
              <a:t>广义表的</a:t>
            </a:r>
            <a:r>
              <a:rPr lang="en-US" altLang="zh-CN" sz="2400" b="1" dirty="0">
                <a:ea typeface="等线" panose="02010600030101010101" pitchFamily="2" charset="-122"/>
              </a:rPr>
              <a:t>ADT</a:t>
            </a:r>
            <a:r>
              <a:rPr lang="zh-CN" altLang="en-US" sz="2400" b="1" dirty="0">
                <a:ea typeface="等线" panose="02010600030101010101" pitchFamily="2" charset="-122"/>
              </a:rPr>
              <a:t>定义在书</a:t>
            </a:r>
            <a:r>
              <a:rPr lang="en-US" altLang="zh-CN" sz="2400" b="1" dirty="0">
                <a:ea typeface="等线" panose="02010600030101010101" pitchFamily="2" charset="-122"/>
              </a:rPr>
              <a:t>107</a:t>
            </a:r>
            <a:r>
              <a:rPr lang="zh-CN" altLang="en-US" sz="2400" b="1" dirty="0">
                <a:ea typeface="等线" panose="02010600030101010101" pitchFamily="2" charset="-122"/>
              </a:rPr>
              <a:t>页</a:t>
            </a:r>
            <a:endParaRPr lang="zh-CN" altLang="en-US" sz="2400" b="1" dirty="0">
              <a:ea typeface="等线" panose="02010600030101010101" pitchFamily="2" charset="-122"/>
            </a:endParaRPr>
          </a:p>
        </p:txBody>
      </p:sp>
      <p:grpSp>
        <p:nvGrpSpPr>
          <p:cNvPr id="102404" name="Group 36"/>
          <p:cNvGrpSpPr/>
          <p:nvPr/>
        </p:nvGrpSpPr>
        <p:grpSpPr>
          <a:xfrm>
            <a:off x="1258888" y="2205038"/>
            <a:ext cx="2878137" cy="615950"/>
            <a:chOff x="1202" y="1071"/>
            <a:chExt cx="1549" cy="388"/>
          </a:xfrm>
        </p:grpSpPr>
        <p:sp>
          <p:nvSpPr>
            <p:cNvPr id="102406" name="Rectangle 29"/>
            <p:cNvSpPr/>
            <p:nvPr/>
          </p:nvSpPr>
          <p:spPr>
            <a:xfrm>
              <a:off x="1202" y="1207"/>
              <a:ext cx="37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zh-CN" sz="2000" b="1" dirty="0">
                  <a:solidFill>
                    <a:schemeClr val="tx2"/>
                  </a:solidFill>
                  <a:ea typeface="等线" panose="02010600030101010101" pitchFamily="2" charset="-122"/>
                </a:rPr>
                <a:t>表名</a:t>
              </a:r>
              <a:endParaRPr lang="zh-CN" altLang="en-US" sz="2000" b="1" dirty="0">
                <a:solidFill>
                  <a:schemeClr val="tx2"/>
                </a:solidFill>
                <a:ea typeface="等线" panose="02010600030101010101" pitchFamily="2" charset="-122"/>
              </a:endParaRPr>
            </a:p>
          </p:txBody>
        </p:sp>
        <p:sp>
          <p:nvSpPr>
            <p:cNvPr id="102407" name="Line 30"/>
            <p:cNvSpPr/>
            <p:nvPr/>
          </p:nvSpPr>
          <p:spPr>
            <a:xfrm flipV="1">
              <a:off x="1383" y="1071"/>
              <a:ext cx="0" cy="144"/>
            </a:xfrm>
            <a:prstGeom prst="line">
              <a:avLst/>
            </a:prstGeom>
            <a:ln w="9525" cap="flat" cmpd="sng">
              <a:solidFill>
                <a:srgbClr val="0A0A0E"/>
              </a:solidFill>
              <a:prstDash val="solid"/>
              <a:miter/>
              <a:headEnd type="none" w="med" len="med"/>
              <a:tailEnd type="triangle" w="med" len="med"/>
            </a:ln>
          </p:spPr>
        </p:sp>
        <p:sp>
          <p:nvSpPr>
            <p:cNvPr id="102408" name="Rectangle 31"/>
            <p:cNvSpPr/>
            <p:nvPr/>
          </p:nvSpPr>
          <p:spPr>
            <a:xfrm>
              <a:off x="1990" y="1184"/>
              <a:ext cx="413"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zh-CN" sz="2000" b="1" dirty="0">
                  <a:solidFill>
                    <a:schemeClr val="tx2"/>
                  </a:solidFill>
                  <a:ea typeface="等线" panose="02010600030101010101" pitchFamily="2" charset="-122"/>
                </a:rPr>
                <a:t>元素</a:t>
              </a:r>
              <a:r>
                <a:rPr lang="zh-CN" altLang="en-US" sz="2000" b="1" dirty="0">
                  <a:solidFill>
                    <a:schemeClr val="tx2"/>
                  </a:solidFill>
                  <a:ea typeface="等线" panose="02010600030101010101" pitchFamily="2" charset="-122"/>
                </a:rPr>
                <a:t> </a:t>
              </a:r>
              <a:endParaRPr lang="zh-CN" altLang="en-US" sz="2000" b="1" dirty="0">
                <a:solidFill>
                  <a:schemeClr val="tx2"/>
                </a:solidFill>
                <a:ea typeface="等线" panose="02010600030101010101" pitchFamily="2" charset="-122"/>
              </a:endParaRPr>
            </a:p>
          </p:txBody>
        </p:sp>
        <p:sp>
          <p:nvSpPr>
            <p:cNvPr id="102409" name="Line 32"/>
            <p:cNvSpPr/>
            <p:nvPr/>
          </p:nvSpPr>
          <p:spPr>
            <a:xfrm flipV="1">
              <a:off x="2262" y="1094"/>
              <a:ext cx="0" cy="144"/>
            </a:xfrm>
            <a:prstGeom prst="line">
              <a:avLst/>
            </a:prstGeom>
            <a:ln w="9525" cap="flat" cmpd="sng">
              <a:solidFill>
                <a:srgbClr val="0A0A0E"/>
              </a:solidFill>
              <a:prstDash val="solid"/>
              <a:miter/>
              <a:headEnd type="none" w="med" len="med"/>
              <a:tailEnd type="triangle" w="med" len="med"/>
            </a:ln>
          </p:spPr>
        </p:sp>
        <p:sp>
          <p:nvSpPr>
            <p:cNvPr id="102410" name="Rectangle 33"/>
            <p:cNvSpPr/>
            <p:nvPr/>
          </p:nvSpPr>
          <p:spPr>
            <a:xfrm>
              <a:off x="2375" y="1184"/>
              <a:ext cx="376"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zh-CN" sz="2000" b="1" dirty="0">
                  <a:solidFill>
                    <a:schemeClr val="tx2"/>
                  </a:solidFill>
                  <a:ea typeface="等线" panose="02010600030101010101" pitchFamily="2" charset="-122"/>
                </a:rPr>
                <a:t>表长</a:t>
              </a:r>
              <a:endParaRPr lang="zh-CN" altLang="en-US" sz="2000" b="1" dirty="0">
                <a:solidFill>
                  <a:schemeClr val="tx2"/>
                </a:solidFill>
                <a:ea typeface="等线" panose="02010600030101010101" pitchFamily="2" charset="-122"/>
              </a:endParaRPr>
            </a:p>
          </p:txBody>
        </p:sp>
        <p:sp>
          <p:nvSpPr>
            <p:cNvPr id="102411" name="Line 34"/>
            <p:cNvSpPr/>
            <p:nvPr/>
          </p:nvSpPr>
          <p:spPr>
            <a:xfrm flipV="1">
              <a:off x="2580" y="1120"/>
              <a:ext cx="0" cy="144"/>
            </a:xfrm>
            <a:prstGeom prst="line">
              <a:avLst/>
            </a:prstGeom>
            <a:ln w="9525" cap="flat" cmpd="sng">
              <a:solidFill>
                <a:srgbClr val="0A0A0E"/>
              </a:solidFill>
              <a:prstDash val="solid"/>
              <a:miter/>
              <a:headEnd type="none" w="med" len="med"/>
              <a:tailEnd type="triangle" w="med" len="med"/>
            </a:ln>
          </p:spPr>
        </p:sp>
      </p:grpSp>
      <p:sp>
        <p:nvSpPr>
          <p:cNvPr id="32803" name="Rectangle 35"/>
          <p:cNvSpPr>
            <a:spLocks noChangeArrowheads="1"/>
          </p:cNvSpPr>
          <p:nvPr/>
        </p:nvSpPr>
        <p:spPr bwMode="auto">
          <a:xfrm>
            <a:off x="5448300" y="4119563"/>
            <a:ext cx="3421063" cy="830263"/>
          </a:xfrm>
          <a:prstGeom prst="rect">
            <a:avLst/>
          </a:prstGeom>
          <a:solidFill>
            <a:schemeClr val="accent1">
              <a:lumMod val="20000"/>
              <a:lumOff val="80000"/>
            </a:schemeClr>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非空列表表头可是原子或列表</a:t>
            </a:r>
            <a:r>
              <a:rPr kumimoji="1" lang="en-US" altLang="zh-CN" sz="2400" b="1" i="0" u="none" strike="noStrike" kern="120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a:t>
            </a:r>
            <a:r>
              <a:rPr kumimoji="1" lang="zh-CN" altLang="en-US" sz="2400" b="1" i="0" u="none" strike="noStrike" kern="120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rPr>
              <a:t>表尾必定是列表</a:t>
            </a:r>
            <a:endParaRPr kumimoji="1" lang="zh-CN" altLang="en-US" sz="2400" b="1" i="0" u="none" strike="noStrike" kern="1200" cap="none" spc="0" normalizeH="0" baseline="0" noProof="0" dirty="0" smtClean="0">
              <a:ln>
                <a:noFill/>
              </a:ln>
              <a:solidFill>
                <a:srgbClr val="0A0A0E"/>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charRg st="97" end="12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charRg st="121" end="14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2803"/>
                                        </p:tgtEl>
                                        <p:attrNameLst>
                                          <p:attrName>style.visibility</p:attrName>
                                        </p:attrNameLst>
                                      </p:cBhvr>
                                      <p:to>
                                        <p:strVal val="visible"/>
                                      </p:to>
                                    </p:set>
                                    <p:animEffect transition="in" filter="blinds(horizontal)">
                                      <p:cBhvr>
                                        <p:cTn id="13" dur="500"/>
                                        <p:tgtEl>
                                          <p:spTgt spid="3280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2771">
                                            <p:txEl>
                                              <p:charRg st="149" end="16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2771">
                                            <p:txEl>
                                              <p:charRg st="163" end="179"/>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2771">
                                            <p:txEl>
                                              <p:charRg st="179" end="19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2771">
                                            <p:txEl>
                                              <p:charRg st="195" end="2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0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p:txBody>
          <a:bodyPr vert="horz" wrap="square" lIns="91440" tIns="45720" rIns="91440" bIns="45720" anchor="ctr" anchorCtr="0"/>
          <a:p>
            <a:pPr eaLnBrk="1" hangingPunct="1"/>
            <a:r>
              <a:rPr lang="en-US" altLang="zh-CN" dirty="0">
                <a:ea typeface="等线" panose="02010600030101010101" pitchFamily="2" charset="-122"/>
              </a:rPr>
              <a:t>5.1 </a:t>
            </a:r>
            <a:r>
              <a:rPr lang="zh-CN" altLang="en-US" dirty="0">
                <a:ea typeface="等线" panose="02010600030101010101" pitchFamily="2" charset="-122"/>
              </a:rPr>
              <a:t>数组的定义</a:t>
            </a:r>
            <a:endParaRPr lang="zh-CN" altLang="en-US" dirty="0">
              <a:ea typeface="等线" panose="02010600030101010101" pitchFamily="2" charset="-122"/>
            </a:endParaRPr>
          </a:p>
        </p:txBody>
      </p:sp>
      <p:sp>
        <p:nvSpPr>
          <p:cNvPr id="45059" name="Rectangle 4"/>
          <p:cNvSpPr>
            <a:spLocks noGrp="1"/>
          </p:cNvSpPr>
          <p:nvPr>
            <p:ph idx="1"/>
          </p:nvPr>
        </p:nvSpPr>
        <p:spPr>
          <a:xfrm>
            <a:off x="228600" y="1196975"/>
            <a:ext cx="8763000" cy="4411663"/>
          </a:xfrm>
        </p:spPr>
        <p:txBody>
          <a:bodyPr vert="horz" wrap="square" lIns="91440" tIns="45720" rIns="91440" bIns="45720" anchor="t" anchorCtr="0"/>
          <a:p>
            <a:pPr algn="just" eaLnBrk="1" hangingPunct="1"/>
            <a:r>
              <a:rPr lang="en-US" altLang="zh-CN" sz="2400" b="1" dirty="0">
                <a:latin typeface="Times New Roman" panose="02020603050405020304" pitchFamily="18" charset="0"/>
                <a:ea typeface="等线" panose="02010600030101010101" pitchFamily="2" charset="-122"/>
              </a:rPr>
              <a:t>n</a:t>
            </a:r>
            <a:r>
              <a:rPr lang="zh-CN" altLang="en-US" sz="2400" b="1" dirty="0">
                <a:latin typeface="Times New Roman" panose="02020603050405020304" pitchFamily="18" charset="0"/>
                <a:ea typeface="等线" panose="02010600030101010101" pitchFamily="2" charset="-122"/>
              </a:rPr>
              <a:t>维数组是线性表的扩展 </a:t>
            </a:r>
            <a:endParaRPr lang="zh-CN" altLang="en-US" sz="2400" b="1" dirty="0">
              <a:latin typeface="Times New Roman" panose="02020603050405020304" pitchFamily="18" charset="0"/>
              <a:ea typeface="等线" panose="02010600030101010101" pitchFamily="2" charset="-122"/>
            </a:endParaRPr>
          </a:p>
          <a:p>
            <a:pPr lvl="1" algn="just" eaLnBrk="1" hangingPunct="1"/>
            <a:r>
              <a:rPr lang="zh-CN" altLang="en-US" sz="2400" b="1" dirty="0">
                <a:latin typeface="Times New Roman" panose="02020603050405020304" pitchFamily="18" charset="0"/>
                <a:ea typeface="等线" panose="02010600030101010101" pitchFamily="2" charset="-122"/>
              </a:rPr>
              <a:t>当</a:t>
            </a:r>
            <a:r>
              <a:rPr lang="en-US" altLang="zh-CN" sz="2400" b="1" dirty="0">
                <a:latin typeface="Times New Roman" panose="02020603050405020304" pitchFamily="18" charset="0"/>
                <a:ea typeface="等线" panose="02010600030101010101" pitchFamily="2" charset="-122"/>
              </a:rPr>
              <a:t>n=1</a:t>
            </a:r>
            <a:r>
              <a:rPr lang="zh-CN" altLang="en-US" sz="2400" b="1" dirty="0">
                <a:latin typeface="Times New Roman" panose="02020603050405020304" pitchFamily="18" charset="0"/>
                <a:ea typeface="等线" panose="02010600030101010101" pitchFamily="2" charset="-122"/>
              </a:rPr>
              <a:t>，</a:t>
            </a:r>
            <a:r>
              <a:rPr lang="en-US" altLang="zh-CN" sz="2400" b="1" dirty="0">
                <a:latin typeface="Times New Roman" panose="02020603050405020304" pitchFamily="18" charset="0"/>
                <a:ea typeface="等线" panose="02010600030101010101" pitchFamily="2" charset="-122"/>
              </a:rPr>
              <a:t>n</a:t>
            </a:r>
            <a:r>
              <a:rPr lang="zh-CN" altLang="en-US" sz="2400" b="1" dirty="0">
                <a:latin typeface="Times New Roman" panose="02020603050405020304" pitchFamily="18" charset="0"/>
                <a:ea typeface="等线" panose="02010600030101010101" pitchFamily="2" charset="-122"/>
              </a:rPr>
              <a:t>维数组退化成顺序表</a:t>
            </a:r>
            <a:endParaRPr lang="zh-CN" altLang="en-US" sz="2400" b="1" dirty="0">
              <a:latin typeface="Times New Roman" panose="02020603050405020304" pitchFamily="18" charset="0"/>
              <a:ea typeface="等线" panose="02010600030101010101" pitchFamily="2" charset="-122"/>
            </a:endParaRPr>
          </a:p>
          <a:p>
            <a:pPr lvl="1" algn="just" eaLnBrk="1" hangingPunct="1"/>
            <a:r>
              <a:rPr lang="zh-CN" altLang="en-US" sz="2400" b="1" dirty="0">
                <a:latin typeface="Times New Roman" panose="02020603050405020304" pitchFamily="18" charset="0"/>
                <a:ea typeface="等线" panose="02010600030101010101" pitchFamily="2" charset="-122"/>
              </a:rPr>
              <a:t>当</a:t>
            </a:r>
            <a:r>
              <a:rPr lang="en-US" altLang="zh-CN" sz="2400" b="1" dirty="0">
                <a:latin typeface="Times New Roman" panose="02020603050405020304" pitchFamily="18" charset="0"/>
                <a:ea typeface="等线" panose="02010600030101010101" pitchFamily="2" charset="-122"/>
              </a:rPr>
              <a:t>n&gt;1</a:t>
            </a:r>
            <a:r>
              <a:rPr lang="zh-CN" altLang="en-US" sz="2400" b="1" dirty="0">
                <a:latin typeface="Times New Roman" panose="02020603050405020304" pitchFamily="18" charset="0"/>
                <a:ea typeface="等线" panose="02010600030101010101" pitchFamily="2" charset="-122"/>
              </a:rPr>
              <a:t>，</a:t>
            </a:r>
            <a:r>
              <a:rPr lang="en-US" altLang="zh-CN" sz="2400" b="1" dirty="0">
                <a:latin typeface="Times New Roman" panose="02020603050405020304" pitchFamily="18" charset="0"/>
                <a:ea typeface="等线" panose="02010600030101010101" pitchFamily="2" charset="-122"/>
              </a:rPr>
              <a:t>n</a:t>
            </a:r>
            <a:r>
              <a:rPr lang="zh-CN" altLang="en-US" sz="2400" b="1" dirty="0">
                <a:latin typeface="Times New Roman" panose="02020603050405020304" pitchFamily="18" charset="0"/>
                <a:ea typeface="等线" panose="02010600030101010101" pitchFamily="2" charset="-122"/>
              </a:rPr>
              <a:t>维数组可看成表中数据元素是</a:t>
            </a:r>
            <a:r>
              <a:rPr lang="en-US" altLang="zh-CN" sz="2400" b="1" dirty="0">
                <a:latin typeface="Times New Roman" panose="02020603050405020304" pitchFamily="18" charset="0"/>
                <a:ea typeface="等线" panose="02010600030101010101" pitchFamily="2" charset="-122"/>
              </a:rPr>
              <a:t>n-1</a:t>
            </a:r>
            <a:r>
              <a:rPr lang="zh-CN" altLang="en-US" sz="2400" b="1" dirty="0">
                <a:latin typeface="Times New Roman" panose="02020603050405020304" pitchFamily="18" charset="0"/>
                <a:ea typeface="等线" panose="02010600030101010101" pitchFamily="2" charset="-122"/>
              </a:rPr>
              <a:t>维数组的线性表</a:t>
            </a:r>
            <a:endParaRPr lang="zh-CN" altLang="en-US" sz="2400" b="1" dirty="0">
              <a:latin typeface="Times New Roman" panose="02020603050405020304" pitchFamily="18" charset="0"/>
              <a:ea typeface="等线" panose="02010600030101010101" pitchFamily="2" charset="-122"/>
            </a:endParaRPr>
          </a:p>
          <a:p>
            <a:pPr lvl="1" algn="just" eaLnBrk="1" hangingPunct="1"/>
            <a:endParaRPr lang="en-US" altLang="zh-CN" sz="2400" b="1" dirty="0">
              <a:latin typeface="Times New Roman" panose="02020603050405020304" pitchFamily="18" charset="0"/>
              <a:ea typeface="等线" panose="02010600030101010101" pitchFamily="2" charset="-122"/>
            </a:endParaRPr>
          </a:p>
        </p:txBody>
      </p:sp>
      <p:grpSp>
        <p:nvGrpSpPr>
          <p:cNvPr id="2" name="Group 32"/>
          <p:cNvGrpSpPr/>
          <p:nvPr/>
        </p:nvGrpSpPr>
        <p:grpSpPr>
          <a:xfrm>
            <a:off x="150813" y="2582863"/>
            <a:ext cx="3963987" cy="2119312"/>
            <a:chOff x="22" y="1881"/>
            <a:chExt cx="2497" cy="1335"/>
          </a:xfrm>
        </p:grpSpPr>
        <p:sp>
          <p:nvSpPr>
            <p:cNvPr id="45081" name="Rectangle 6"/>
            <p:cNvSpPr/>
            <p:nvPr/>
          </p:nvSpPr>
          <p:spPr>
            <a:xfrm>
              <a:off x="612" y="1881"/>
              <a:ext cx="1907" cy="111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Clr>
                  <a:schemeClr val="folHlink"/>
                </a:buClr>
                <a:buSzPct val="60000"/>
                <a:buFont typeface="Wingdings" panose="05000000000000000000" pitchFamily="2" charset="2"/>
                <a:buNone/>
              </a:pPr>
              <a:r>
                <a:rPr lang="en-US" altLang="zh-CN" sz="2000" b="1" dirty="0">
                  <a:solidFill>
                    <a:srgbClr val="0A0A0E"/>
                  </a:solidFill>
                  <a:latin typeface="Times New Roman" panose="02020603050405020304" pitchFamily="18" charset="0"/>
                  <a:ea typeface="等线" panose="02010600030101010101" pitchFamily="2" charset="-122"/>
                </a:rPr>
                <a:t> a</a:t>
              </a:r>
              <a:r>
                <a:rPr lang="en-US" altLang="zh-CN" sz="2000" b="1" baseline="-25000" dirty="0">
                  <a:solidFill>
                    <a:srgbClr val="0A0A0E"/>
                  </a:solidFill>
                  <a:latin typeface="Times New Roman" panose="02020603050405020304" pitchFamily="18" charset="0"/>
                  <a:ea typeface="等线" panose="02010600030101010101" pitchFamily="2" charset="-122"/>
                </a:rPr>
                <a:t>00        </a:t>
              </a:r>
              <a:r>
                <a:rPr lang="en-US" altLang="zh-CN" sz="2000" b="1" dirty="0">
                  <a:solidFill>
                    <a:srgbClr val="0A0A0E"/>
                  </a:solidFill>
                  <a:latin typeface="Times New Roman" panose="02020603050405020304" pitchFamily="18" charset="0"/>
                  <a:ea typeface="等线" panose="02010600030101010101" pitchFamily="2" charset="-122"/>
                </a:rPr>
                <a:t>a</a:t>
              </a:r>
              <a:r>
                <a:rPr lang="en-US" altLang="zh-CN" sz="2000" b="1" baseline="-25000" dirty="0">
                  <a:solidFill>
                    <a:srgbClr val="0A0A0E"/>
                  </a:solidFill>
                  <a:latin typeface="Times New Roman" panose="02020603050405020304" pitchFamily="18" charset="0"/>
                  <a:ea typeface="等线" panose="02010600030101010101" pitchFamily="2" charset="-122"/>
                </a:rPr>
                <a:t>01</a:t>
              </a:r>
              <a:r>
                <a:rPr lang="en-US" altLang="zh-CN" sz="2000" b="1" dirty="0">
                  <a:solidFill>
                    <a:srgbClr val="0A0A0E"/>
                  </a:solidFill>
                  <a:latin typeface="Times New Roman" panose="02020603050405020304" pitchFamily="18" charset="0"/>
                  <a:ea typeface="等线" panose="02010600030101010101" pitchFamily="2" charset="-122"/>
                </a:rPr>
                <a:t>  …   a</a:t>
              </a:r>
              <a:r>
                <a:rPr lang="en-US" altLang="zh-CN" sz="2000" b="1" baseline="-25000" dirty="0">
                  <a:solidFill>
                    <a:srgbClr val="0A0A0E"/>
                  </a:solidFill>
                  <a:latin typeface="Times New Roman" panose="02020603050405020304" pitchFamily="18" charset="0"/>
                  <a:ea typeface="等线" panose="02010600030101010101" pitchFamily="2" charset="-122"/>
                </a:rPr>
                <a:t>0,n-1</a:t>
              </a:r>
              <a:endParaRPr lang="en-US" altLang="zh-CN" sz="2000" b="1" baseline="-25000"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000" b="1" dirty="0">
                  <a:solidFill>
                    <a:srgbClr val="0A0A0E"/>
                  </a:solidFill>
                  <a:latin typeface="Times New Roman" panose="02020603050405020304" pitchFamily="18" charset="0"/>
                  <a:ea typeface="等线" panose="02010600030101010101" pitchFamily="2" charset="-122"/>
                </a:rPr>
                <a:t> a</a:t>
              </a:r>
              <a:r>
                <a:rPr lang="en-US" altLang="zh-CN" sz="2000" b="1" baseline="-20000" dirty="0">
                  <a:solidFill>
                    <a:srgbClr val="0A0A0E"/>
                  </a:solidFill>
                  <a:latin typeface="Times New Roman" panose="02020603050405020304" pitchFamily="18" charset="0"/>
                  <a:ea typeface="等线" panose="02010600030101010101" pitchFamily="2" charset="-122"/>
                </a:rPr>
                <a:t>10</a:t>
              </a:r>
              <a:r>
                <a:rPr lang="en-US" altLang="zh-CN" sz="2000" b="1" dirty="0">
                  <a:solidFill>
                    <a:srgbClr val="0A0A0E"/>
                  </a:solidFill>
                  <a:latin typeface="Times New Roman" panose="02020603050405020304" pitchFamily="18" charset="0"/>
                  <a:ea typeface="等线" panose="02010600030101010101" pitchFamily="2" charset="-122"/>
                </a:rPr>
                <a:t>     a</a:t>
              </a:r>
              <a:r>
                <a:rPr lang="en-US" altLang="zh-CN" sz="2000" b="1" baseline="-20000" dirty="0">
                  <a:solidFill>
                    <a:srgbClr val="0A0A0E"/>
                  </a:solidFill>
                  <a:latin typeface="Times New Roman" panose="02020603050405020304" pitchFamily="18" charset="0"/>
                  <a:ea typeface="等线" panose="02010600030101010101" pitchFamily="2" charset="-122"/>
                </a:rPr>
                <a:t>11</a:t>
              </a:r>
              <a:r>
                <a:rPr lang="en-US" altLang="zh-CN" sz="2000" b="1" dirty="0">
                  <a:solidFill>
                    <a:srgbClr val="0A0A0E"/>
                  </a:solidFill>
                  <a:latin typeface="Times New Roman" panose="02020603050405020304" pitchFamily="18" charset="0"/>
                  <a:ea typeface="等线" panose="02010600030101010101" pitchFamily="2" charset="-122"/>
                </a:rPr>
                <a:t>  …   a</a:t>
              </a:r>
              <a:r>
                <a:rPr lang="en-US" altLang="zh-CN" sz="2000" b="1" baseline="-20000" dirty="0">
                  <a:solidFill>
                    <a:srgbClr val="0A0A0E"/>
                  </a:solidFill>
                  <a:latin typeface="Times New Roman" panose="02020603050405020304" pitchFamily="18" charset="0"/>
                  <a:ea typeface="等线" panose="02010600030101010101" pitchFamily="2" charset="-122"/>
                </a:rPr>
                <a:t>1,n-1</a:t>
              </a:r>
              <a:endParaRPr lang="en-US" altLang="zh-CN" sz="2000" b="1" baseline="-20000"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000" b="1" dirty="0">
                  <a:solidFill>
                    <a:srgbClr val="0A0A0E"/>
                  </a:solidFill>
                  <a:latin typeface="Times New Roman" panose="02020603050405020304" pitchFamily="18" charset="0"/>
                  <a:ea typeface="等线" panose="02010600030101010101" pitchFamily="2" charset="-122"/>
                </a:rPr>
                <a:t>  …    …     …     …</a:t>
              </a:r>
              <a:endParaRPr lang="en-US" altLang="zh-CN" sz="20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000" b="1" dirty="0">
                  <a:solidFill>
                    <a:srgbClr val="0A0A0E"/>
                  </a:solidFill>
                  <a:latin typeface="Times New Roman" panose="02020603050405020304" pitchFamily="18" charset="0"/>
                  <a:ea typeface="等线" panose="02010600030101010101" pitchFamily="2" charset="-122"/>
                </a:rPr>
                <a:t>a</a:t>
              </a:r>
              <a:r>
                <a:rPr lang="en-US" altLang="zh-CN" sz="2000" b="1" baseline="-20000" dirty="0">
                  <a:solidFill>
                    <a:srgbClr val="0A0A0E"/>
                  </a:solidFill>
                  <a:latin typeface="Times New Roman" panose="02020603050405020304" pitchFamily="18" charset="0"/>
                  <a:ea typeface="等线" panose="02010600030101010101" pitchFamily="2" charset="-122"/>
                </a:rPr>
                <a:t>m-1,0</a:t>
              </a:r>
              <a:r>
                <a:rPr lang="en-US" altLang="zh-CN" sz="2000" b="1" dirty="0">
                  <a:solidFill>
                    <a:srgbClr val="0A0A0E"/>
                  </a:solidFill>
                  <a:latin typeface="Times New Roman" panose="02020603050405020304" pitchFamily="18" charset="0"/>
                  <a:ea typeface="等线" panose="02010600030101010101" pitchFamily="2" charset="-122"/>
                </a:rPr>
                <a:t>  a</a:t>
              </a:r>
              <a:r>
                <a:rPr lang="en-US" altLang="zh-CN" sz="2000" b="1" baseline="-20000" dirty="0">
                  <a:solidFill>
                    <a:srgbClr val="0A0A0E"/>
                  </a:solidFill>
                  <a:latin typeface="Times New Roman" panose="02020603050405020304" pitchFamily="18" charset="0"/>
                  <a:ea typeface="等线" panose="02010600030101010101" pitchFamily="2" charset="-122"/>
                </a:rPr>
                <a:t>m-1,1</a:t>
              </a:r>
              <a:r>
                <a:rPr lang="en-US" altLang="zh-CN" sz="2000" b="1" dirty="0">
                  <a:solidFill>
                    <a:srgbClr val="0A0A0E"/>
                  </a:solidFill>
                  <a:latin typeface="Times New Roman" panose="02020603050405020304" pitchFamily="18" charset="0"/>
                  <a:ea typeface="等线" panose="02010600030101010101" pitchFamily="2" charset="-122"/>
                </a:rPr>
                <a:t> … a</a:t>
              </a:r>
              <a:r>
                <a:rPr lang="en-US" altLang="zh-CN" sz="2000" b="1" baseline="-20000" dirty="0">
                  <a:solidFill>
                    <a:srgbClr val="0A0A0E"/>
                  </a:solidFill>
                  <a:latin typeface="Times New Roman" panose="02020603050405020304" pitchFamily="18" charset="0"/>
                  <a:ea typeface="等线" panose="02010600030101010101" pitchFamily="2" charset="-122"/>
                </a:rPr>
                <a:t>m-1,n-1</a:t>
              </a:r>
              <a:endParaRPr lang="en-US" altLang="zh-CN" sz="2000" b="1" baseline="-20000" dirty="0">
                <a:solidFill>
                  <a:srgbClr val="0A0A0E"/>
                </a:solidFill>
                <a:latin typeface="Times New Roman" panose="02020603050405020304" pitchFamily="18" charset="0"/>
                <a:ea typeface="等线" panose="02010600030101010101" pitchFamily="2" charset="-122"/>
              </a:endParaRPr>
            </a:p>
          </p:txBody>
        </p:sp>
        <p:sp>
          <p:nvSpPr>
            <p:cNvPr id="45082" name="AutoShape 7"/>
            <p:cNvSpPr/>
            <p:nvPr/>
          </p:nvSpPr>
          <p:spPr>
            <a:xfrm>
              <a:off x="598" y="1998"/>
              <a:ext cx="45" cy="912"/>
            </a:xfrm>
            <a:prstGeom prst="leftBracket">
              <a:avLst>
                <a:gd name="adj" fmla="val 168888"/>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sp>
          <p:nvSpPr>
            <p:cNvPr id="45083" name="AutoShape 8"/>
            <p:cNvSpPr/>
            <p:nvPr/>
          </p:nvSpPr>
          <p:spPr>
            <a:xfrm rot="10800000">
              <a:off x="2359" y="1998"/>
              <a:ext cx="45" cy="912"/>
            </a:xfrm>
            <a:prstGeom prst="leftBracket">
              <a:avLst>
                <a:gd name="adj" fmla="val 168888"/>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sp>
          <p:nvSpPr>
            <p:cNvPr id="45084" name="Text Box 9"/>
            <p:cNvSpPr txBox="1"/>
            <p:nvPr/>
          </p:nvSpPr>
          <p:spPr>
            <a:xfrm>
              <a:off x="22" y="2286"/>
              <a:ext cx="62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m*n</a:t>
              </a:r>
              <a:r>
                <a:rPr lang="en-US" altLang="zh-CN" sz="2400" b="1" dirty="0">
                  <a:solidFill>
                    <a:srgbClr val="0A0A0E"/>
                  </a:solidFill>
                  <a:latin typeface="Times New Roman" panose="02020603050405020304" pitchFamily="18" charset="0"/>
                  <a:ea typeface="等线" panose="02010600030101010101" pitchFamily="2" charset="-122"/>
                </a:rPr>
                <a:t>=</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45085" name="Text Box 10"/>
            <p:cNvSpPr txBox="1"/>
            <p:nvPr/>
          </p:nvSpPr>
          <p:spPr>
            <a:xfrm>
              <a:off x="576" y="2928"/>
              <a:ext cx="172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zh-CN" altLang="en-US" sz="2400" b="1" dirty="0">
                  <a:solidFill>
                    <a:srgbClr val="4220EA"/>
                  </a:solidFill>
                  <a:latin typeface="Times New Roman" panose="02020603050405020304" pitchFamily="18" charset="0"/>
                  <a:ea typeface="等线" panose="02010600030101010101" pitchFamily="2" charset="-122"/>
                </a:rPr>
                <a:t>二维数组</a:t>
              </a:r>
              <a:endParaRPr lang="zh-CN" altLang="en-US" sz="2400" b="1" dirty="0">
                <a:solidFill>
                  <a:srgbClr val="4220EA"/>
                </a:solidFill>
                <a:latin typeface="Times New Roman" panose="02020603050405020304" pitchFamily="18" charset="0"/>
                <a:ea typeface="等线" panose="02010600030101010101" pitchFamily="2" charset="-122"/>
              </a:endParaRPr>
            </a:p>
          </p:txBody>
        </p:sp>
      </p:grpSp>
      <p:grpSp>
        <p:nvGrpSpPr>
          <p:cNvPr id="3" name="Group 11"/>
          <p:cNvGrpSpPr/>
          <p:nvPr/>
        </p:nvGrpSpPr>
        <p:grpSpPr>
          <a:xfrm>
            <a:off x="4716463" y="2582863"/>
            <a:ext cx="4214812" cy="2271712"/>
            <a:chOff x="22" y="2770"/>
            <a:chExt cx="2655" cy="1431"/>
          </a:xfrm>
        </p:grpSpPr>
        <p:sp>
          <p:nvSpPr>
            <p:cNvPr id="45070" name="Rectangle 12"/>
            <p:cNvSpPr/>
            <p:nvPr/>
          </p:nvSpPr>
          <p:spPr>
            <a:xfrm>
              <a:off x="636" y="2770"/>
              <a:ext cx="2041" cy="111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Clr>
                  <a:schemeClr val="folHlink"/>
                </a:buClr>
                <a:buSzPct val="60000"/>
                <a:buFont typeface="Wingdings" panose="05000000000000000000" pitchFamily="2" charset="2"/>
                <a:buNone/>
              </a:pPr>
              <a:r>
                <a:rPr lang="en-US" altLang="zh-CN" sz="2000" b="1" dirty="0">
                  <a:solidFill>
                    <a:srgbClr val="0A0A0E"/>
                  </a:solidFill>
                  <a:latin typeface="Times New Roman" panose="02020603050405020304" pitchFamily="18" charset="0"/>
                  <a:ea typeface="等线" panose="02010600030101010101" pitchFamily="2" charset="-122"/>
                </a:rPr>
                <a:t> a</a:t>
              </a:r>
              <a:r>
                <a:rPr lang="en-US" altLang="zh-CN" sz="2000" b="1" baseline="-25000" dirty="0">
                  <a:solidFill>
                    <a:srgbClr val="0A0A0E"/>
                  </a:solidFill>
                  <a:latin typeface="Times New Roman" panose="02020603050405020304" pitchFamily="18" charset="0"/>
                  <a:ea typeface="等线" panose="02010600030101010101" pitchFamily="2" charset="-122"/>
                </a:rPr>
                <a:t>00                </a:t>
              </a:r>
              <a:r>
                <a:rPr lang="en-US" altLang="zh-CN" sz="2000" b="1" dirty="0">
                  <a:solidFill>
                    <a:srgbClr val="0A0A0E"/>
                  </a:solidFill>
                  <a:latin typeface="Times New Roman" panose="02020603050405020304" pitchFamily="18" charset="0"/>
                  <a:ea typeface="等线" panose="02010600030101010101" pitchFamily="2" charset="-122"/>
                </a:rPr>
                <a:t>a</a:t>
              </a:r>
              <a:r>
                <a:rPr lang="en-US" altLang="zh-CN" sz="2000" b="1" baseline="-25000" dirty="0">
                  <a:solidFill>
                    <a:srgbClr val="0A0A0E"/>
                  </a:solidFill>
                  <a:latin typeface="Times New Roman" panose="02020603050405020304" pitchFamily="18" charset="0"/>
                  <a:ea typeface="等线" panose="02010600030101010101" pitchFamily="2" charset="-122"/>
                </a:rPr>
                <a:t>01</a:t>
              </a:r>
              <a:r>
                <a:rPr lang="en-US" altLang="zh-CN" sz="2000" b="1" dirty="0">
                  <a:solidFill>
                    <a:srgbClr val="0A0A0E"/>
                  </a:solidFill>
                  <a:latin typeface="Times New Roman" panose="02020603050405020304" pitchFamily="18" charset="0"/>
                  <a:ea typeface="等线" panose="02010600030101010101" pitchFamily="2" charset="-122"/>
                </a:rPr>
                <a:t>     …     a</a:t>
              </a:r>
              <a:r>
                <a:rPr lang="en-US" altLang="zh-CN" sz="2000" b="1" baseline="-25000" dirty="0">
                  <a:solidFill>
                    <a:srgbClr val="0A0A0E"/>
                  </a:solidFill>
                  <a:latin typeface="Times New Roman" panose="02020603050405020304" pitchFamily="18" charset="0"/>
                  <a:ea typeface="等线" panose="02010600030101010101" pitchFamily="2" charset="-122"/>
                </a:rPr>
                <a:t>0,n-1</a:t>
              </a:r>
              <a:endParaRPr lang="en-US" altLang="zh-CN" sz="2000" b="1" baseline="-25000"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000" b="1" dirty="0">
                  <a:solidFill>
                    <a:srgbClr val="0A0A0E"/>
                  </a:solidFill>
                  <a:latin typeface="Times New Roman" panose="02020603050405020304" pitchFamily="18" charset="0"/>
                  <a:ea typeface="等线" panose="02010600030101010101" pitchFamily="2" charset="-122"/>
                </a:rPr>
                <a:t> a</a:t>
              </a:r>
              <a:r>
                <a:rPr lang="en-US" altLang="zh-CN" sz="2000" b="1" baseline="-20000" dirty="0">
                  <a:solidFill>
                    <a:srgbClr val="0A0A0E"/>
                  </a:solidFill>
                  <a:latin typeface="Times New Roman" panose="02020603050405020304" pitchFamily="18" charset="0"/>
                  <a:ea typeface="等线" panose="02010600030101010101" pitchFamily="2" charset="-122"/>
                </a:rPr>
                <a:t>10</a:t>
              </a:r>
              <a:r>
                <a:rPr lang="en-US" altLang="zh-CN" sz="2000" b="1" dirty="0">
                  <a:solidFill>
                    <a:srgbClr val="0A0A0E"/>
                  </a:solidFill>
                  <a:latin typeface="Times New Roman" panose="02020603050405020304" pitchFamily="18" charset="0"/>
                  <a:ea typeface="等线" panose="02010600030101010101" pitchFamily="2" charset="-122"/>
                </a:rPr>
                <a:t>           a</a:t>
              </a:r>
              <a:r>
                <a:rPr lang="en-US" altLang="zh-CN" sz="2000" b="1" baseline="-20000" dirty="0">
                  <a:solidFill>
                    <a:srgbClr val="0A0A0E"/>
                  </a:solidFill>
                  <a:latin typeface="Times New Roman" panose="02020603050405020304" pitchFamily="18" charset="0"/>
                  <a:ea typeface="等线" panose="02010600030101010101" pitchFamily="2" charset="-122"/>
                </a:rPr>
                <a:t>11</a:t>
              </a:r>
              <a:r>
                <a:rPr lang="en-US" altLang="zh-CN" sz="2000" b="1" dirty="0">
                  <a:solidFill>
                    <a:srgbClr val="0A0A0E"/>
                  </a:solidFill>
                  <a:latin typeface="Times New Roman" panose="02020603050405020304" pitchFamily="18" charset="0"/>
                  <a:ea typeface="等线" panose="02010600030101010101" pitchFamily="2" charset="-122"/>
                </a:rPr>
                <a:t>     …     a</a:t>
              </a:r>
              <a:r>
                <a:rPr lang="en-US" altLang="zh-CN" sz="2000" b="1" baseline="-20000" dirty="0">
                  <a:solidFill>
                    <a:srgbClr val="0A0A0E"/>
                  </a:solidFill>
                  <a:latin typeface="Times New Roman" panose="02020603050405020304" pitchFamily="18" charset="0"/>
                  <a:ea typeface="等线" panose="02010600030101010101" pitchFamily="2" charset="-122"/>
                </a:rPr>
                <a:t>1,n-1</a:t>
              </a:r>
              <a:endParaRPr lang="en-US" altLang="zh-CN" sz="2000" b="1" baseline="-20000"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000" b="1" dirty="0">
                  <a:solidFill>
                    <a:srgbClr val="0A0A0E"/>
                  </a:solidFill>
                  <a:latin typeface="Times New Roman" panose="02020603050405020304" pitchFamily="18" charset="0"/>
                  <a:ea typeface="等线" panose="02010600030101010101" pitchFamily="2" charset="-122"/>
                </a:rPr>
                <a:t>   …         …      …       …</a:t>
              </a:r>
              <a:endParaRPr lang="en-US" altLang="zh-CN" sz="20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50000"/>
                </a:spcBef>
                <a:buClr>
                  <a:schemeClr val="folHlink"/>
                </a:buClr>
                <a:buSzPct val="60000"/>
                <a:buFont typeface="Wingdings" panose="05000000000000000000" pitchFamily="2" charset="2"/>
                <a:buNone/>
              </a:pPr>
              <a:r>
                <a:rPr lang="en-US" altLang="zh-CN" sz="2000" b="1" dirty="0">
                  <a:solidFill>
                    <a:srgbClr val="0A0A0E"/>
                  </a:solidFill>
                  <a:latin typeface="Times New Roman" panose="02020603050405020304" pitchFamily="18" charset="0"/>
                  <a:ea typeface="等线" panose="02010600030101010101" pitchFamily="2" charset="-122"/>
                </a:rPr>
                <a:t>a</a:t>
              </a:r>
              <a:r>
                <a:rPr lang="en-US" altLang="zh-CN" sz="2000" b="1" baseline="-20000" dirty="0">
                  <a:solidFill>
                    <a:srgbClr val="0A0A0E"/>
                  </a:solidFill>
                  <a:latin typeface="Times New Roman" panose="02020603050405020304" pitchFamily="18" charset="0"/>
                  <a:ea typeface="等线" panose="02010600030101010101" pitchFamily="2" charset="-122"/>
                </a:rPr>
                <a:t>m-1,0</a:t>
              </a:r>
              <a:r>
                <a:rPr lang="en-US" altLang="zh-CN" sz="2000" b="1" dirty="0">
                  <a:solidFill>
                    <a:srgbClr val="0A0A0E"/>
                  </a:solidFill>
                  <a:latin typeface="Times New Roman" panose="02020603050405020304" pitchFamily="18" charset="0"/>
                  <a:ea typeface="等线" panose="02010600030101010101" pitchFamily="2" charset="-122"/>
                </a:rPr>
                <a:t>        a</a:t>
              </a:r>
              <a:r>
                <a:rPr lang="en-US" altLang="zh-CN" sz="2000" b="1" baseline="-20000" dirty="0">
                  <a:solidFill>
                    <a:srgbClr val="0A0A0E"/>
                  </a:solidFill>
                  <a:latin typeface="Times New Roman" panose="02020603050405020304" pitchFamily="18" charset="0"/>
                  <a:ea typeface="等线" panose="02010600030101010101" pitchFamily="2" charset="-122"/>
                </a:rPr>
                <a:t>m-1,1</a:t>
              </a:r>
              <a:r>
                <a:rPr lang="en-US" altLang="zh-CN" sz="2000" b="1" dirty="0">
                  <a:solidFill>
                    <a:srgbClr val="0A0A0E"/>
                  </a:solidFill>
                  <a:latin typeface="Times New Roman" panose="02020603050405020304" pitchFamily="18" charset="0"/>
                  <a:ea typeface="等线" panose="02010600030101010101" pitchFamily="2" charset="-122"/>
                </a:rPr>
                <a:t> …     a</a:t>
              </a:r>
              <a:r>
                <a:rPr lang="en-US" altLang="zh-CN" sz="2000" b="1" baseline="-20000" dirty="0">
                  <a:solidFill>
                    <a:srgbClr val="0A0A0E"/>
                  </a:solidFill>
                  <a:latin typeface="Times New Roman" panose="02020603050405020304" pitchFamily="18" charset="0"/>
                  <a:ea typeface="等线" panose="02010600030101010101" pitchFamily="2" charset="-122"/>
                </a:rPr>
                <a:t>m-1,n-1</a:t>
              </a:r>
              <a:endParaRPr lang="en-US" altLang="zh-CN" sz="2000" b="1" baseline="-20000" dirty="0">
                <a:solidFill>
                  <a:srgbClr val="0A0A0E"/>
                </a:solidFill>
                <a:latin typeface="Times New Roman" panose="02020603050405020304" pitchFamily="18" charset="0"/>
                <a:ea typeface="等线" panose="02010600030101010101" pitchFamily="2" charset="-122"/>
              </a:endParaRPr>
            </a:p>
          </p:txBody>
        </p:sp>
        <p:sp>
          <p:nvSpPr>
            <p:cNvPr id="45071" name="AutoShape 13"/>
            <p:cNvSpPr/>
            <p:nvPr/>
          </p:nvSpPr>
          <p:spPr>
            <a:xfrm>
              <a:off x="598" y="2887"/>
              <a:ext cx="45" cy="912"/>
            </a:xfrm>
            <a:prstGeom prst="leftBracket">
              <a:avLst>
                <a:gd name="adj" fmla="val 168888"/>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sp>
          <p:nvSpPr>
            <p:cNvPr id="45072" name="AutoShape 14"/>
            <p:cNvSpPr/>
            <p:nvPr/>
          </p:nvSpPr>
          <p:spPr>
            <a:xfrm rot="10800000">
              <a:off x="2578" y="2886"/>
              <a:ext cx="45" cy="912"/>
            </a:xfrm>
            <a:prstGeom prst="leftBracket">
              <a:avLst>
                <a:gd name="adj" fmla="val 168888"/>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sp>
          <p:nvSpPr>
            <p:cNvPr id="45073" name="AutoShape 15"/>
            <p:cNvSpPr/>
            <p:nvPr/>
          </p:nvSpPr>
          <p:spPr>
            <a:xfrm>
              <a:off x="636" y="2887"/>
              <a:ext cx="45" cy="912"/>
            </a:xfrm>
            <a:prstGeom prst="leftBracket">
              <a:avLst>
                <a:gd name="adj" fmla="val 168888"/>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sp>
          <p:nvSpPr>
            <p:cNvPr id="45074" name="AutoShape 16"/>
            <p:cNvSpPr/>
            <p:nvPr/>
          </p:nvSpPr>
          <p:spPr>
            <a:xfrm rot="10800000">
              <a:off x="1135" y="2887"/>
              <a:ext cx="45" cy="912"/>
            </a:xfrm>
            <a:prstGeom prst="leftBracket">
              <a:avLst>
                <a:gd name="adj" fmla="val 168888"/>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sp>
          <p:nvSpPr>
            <p:cNvPr id="45075" name="AutoShape 17"/>
            <p:cNvSpPr/>
            <p:nvPr/>
          </p:nvSpPr>
          <p:spPr>
            <a:xfrm>
              <a:off x="1226" y="2908"/>
              <a:ext cx="44" cy="912"/>
            </a:xfrm>
            <a:prstGeom prst="leftBracket">
              <a:avLst>
                <a:gd name="adj" fmla="val 172727"/>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sp>
          <p:nvSpPr>
            <p:cNvPr id="45076" name="AutoShape 18"/>
            <p:cNvSpPr/>
            <p:nvPr/>
          </p:nvSpPr>
          <p:spPr>
            <a:xfrm rot="10800000">
              <a:off x="1679" y="2899"/>
              <a:ext cx="46" cy="912"/>
            </a:xfrm>
            <a:prstGeom prst="leftBracket">
              <a:avLst>
                <a:gd name="adj" fmla="val 165217"/>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sp>
          <p:nvSpPr>
            <p:cNvPr id="45077" name="AutoShape 19"/>
            <p:cNvSpPr/>
            <p:nvPr/>
          </p:nvSpPr>
          <p:spPr>
            <a:xfrm>
              <a:off x="1951" y="2899"/>
              <a:ext cx="45" cy="912"/>
            </a:xfrm>
            <a:prstGeom prst="leftBracket">
              <a:avLst>
                <a:gd name="adj" fmla="val 168888"/>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sp>
          <p:nvSpPr>
            <p:cNvPr id="45078" name="AutoShape 20"/>
            <p:cNvSpPr/>
            <p:nvPr/>
          </p:nvSpPr>
          <p:spPr>
            <a:xfrm rot="10800000">
              <a:off x="2540" y="2886"/>
              <a:ext cx="45" cy="912"/>
            </a:xfrm>
            <a:prstGeom prst="leftBracket">
              <a:avLst>
                <a:gd name="adj" fmla="val 168888"/>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sp>
          <p:nvSpPr>
            <p:cNvPr id="45079" name="Text Box 21"/>
            <p:cNvSpPr txBox="1"/>
            <p:nvPr/>
          </p:nvSpPr>
          <p:spPr>
            <a:xfrm>
              <a:off x="22" y="3175"/>
              <a:ext cx="62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m*n</a:t>
              </a:r>
              <a:r>
                <a:rPr lang="en-US" altLang="zh-CN" sz="2400" b="1" dirty="0">
                  <a:solidFill>
                    <a:srgbClr val="0A0A0E"/>
                  </a:solidFill>
                  <a:latin typeface="Times New Roman" panose="02020603050405020304" pitchFamily="18" charset="0"/>
                  <a:ea typeface="等线" panose="02010600030101010101" pitchFamily="2" charset="-122"/>
                </a:rPr>
                <a:t>=</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45080" name="Text Box 22"/>
            <p:cNvSpPr txBox="1"/>
            <p:nvPr/>
          </p:nvSpPr>
          <p:spPr>
            <a:xfrm>
              <a:off x="657" y="3913"/>
              <a:ext cx="172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400" b="1" dirty="0">
                  <a:solidFill>
                    <a:srgbClr val="4220EA"/>
                  </a:solidFill>
                  <a:latin typeface="Times New Roman" panose="02020603050405020304" pitchFamily="18" charset="0"/>
                  <a:ea typeface="等线" panose="02010600030101010101" pitchFamily="2" charset="-122"/>
                </a:rPr>
                <a:t>列向量的一维数组</a:t>
              </a:r>
              <a:endParaRPr lang="zh-CN" altLang="en-US" sz="2400" b="1" dirty="0">
                <a:solidFill>
                  <a:srgbClr val="4220EA"/>
                </a:solidFill>
                <a:latin typeface="Times New Roman" panose="02020603050405020304" pitchFamily="18" charset="0"/>
                <a:ea typeface="等线" panose="02010600030101010101" pitchFamily="2" charset="-122"/>
              </a:endParaRPr>
            </a:p>
          </p:txBody>
        </p:sp>
      </p:grpSp>
      <p:grpSp>
        <p:nvGrpSpPr>
          <p:cNvPr id="4" name="Group 33"/>
          <p:cNvGrpSpPr/>
          <p:nvPr/>
        </p:nvGrpSpPr>
        <p:grpSpPr>
          <a:xfrm>
            <a:off x="34925" y="5099050"/>
            <a:ext cx="4918075" cy="1279525"/>
            <a:chOff x="22" y="3466"/>
            <a:chExt cx="3098" cy="806"/>
          </a:xfrm>
        </p:grpSpPr>
        <p:sp>
          <p:nvSpPr>
            <p:cNvPr id="45068" name="Rectangle 24"/>
            <p:cNvSpPr/>
            <p:nvPr/>
          </p:nvSpPr>
          <p:spPr>
            <a:xfrm>
              <a:off x="22" y="3466"/>
              <a:ext cx="3098" cy="52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m*n</a:t>
              </a: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00</a:t>
              </a: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01</a:t>
              </a: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0,n-1</a:t>
              </a: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10</a:t>
              </a: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11</a:t>
              </a: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1,n-1</a:t>
              </a:r>
              <a:r>
                <a:rPr lang="en-US" altLang="zh-CN" sz="2400" b="1" dirty="0">
                  <a:solidFill>
                    <a:srgbClr val="0A0A0E"/>
                  </a:solidFill>
                  <a:latin typeface="Times New Roman" panose="02020603050405020304" pitchFamily="18" charset="0"/>
                  <a:ea typeface="等线" panose="02010600030101010101" pitchFamily="2" charset="-122"/>
                </a:rPr>
                <a:t>) ,</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                    …, (a</a:t>
              </a:r>
              <a:r>
                <a:rPr lang="en-US" altLang="zh-CN" sz="2400" b="1" baseline="-25000" dirty="0">
                  <a:solidFill>
                    <a:srgbClr val="0A0A0E"/>
                  </a:solidFill>
                  <a:latin typeface="Times New Roman" panose="02020603050405020304" pitchFamily="18" charset="0"/>
                  <a:ea typeface="等线" panose="02010600030101010101" pitchFamily="2" charset="-122"/>
                </a:rPr>
                <a:t>m-1,0</a:t>
              </a: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m-1,1</a:t>
              </a:r>
              <a:r>
                <a:rPr lang="en-US" altLang="zh-CN" sz="2400" b="1" dirty="0">
                  <a:solidFill>
                    <a:srgbClr val="0A0A0E"/>
                  </a:solidFill>
                  <a:latin typeface="Times New Roman" panose="02020603050405020304" pitchFamily="18" charset="0"/>
                  <a:ea typeface="等线" panose="02010600030101010101" pitchFamily="2" charset="-122"/>
                </a:rPr>
                <a:t>…a</a:t>
              </a:r>
              <a:r>
                <a:rPr lang="en-US" altLang="zh-CN" sz="2400" b="1" baseline="-25000" dirty="0">
                  <a:solidFill>
                    <a:srgbClr val="0A0A0E"/>
                  </a:solidFill>
                  <a:latin typeface="Times New Roman" panose="02020603050405020304" pitchFamily="18" charset="0"/>
                  <a:ea typeface="等线" panose="02010600030101010101" pitchFamily="2" charset="-122"/>
                </a:rPr>
                <a:t>m-1,n-1</a:t>
              </a:r>
              <a:r>
                <a:rPr lang="en-US" altLang="zh-CN" sz="2400" b="1" dirty="0">
                  <a:solidFill>
                    <a:srgbClr val="0A0A0E"/>
                  </a:solidFill>
                  <a:latin typeface="Times New Roman" panose="02020603050405020304" pitchFamily="18" charset="0"/>
                  <a:ea typeface="等线" panose="02010600030101010101" pitchFamily="2" charset="-122"/>
                </a:rPr>
                <a:t>))</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45069" name="Text Box 25"/>
            <p:cNvSpPr txBox="1"/>
            <p:nvPr/>
          </p:nvSpPr>
          <p:spPr>
            <a:xfrm>
              <a:off x="624" y="3984"/>
              <a:ext cx="192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zh-CN" altLang="en-US" sz="2400" b="1" dirty="0">
                  <a:solidFill>
                    <a:srgbClr val="4220EA"/>
                  </a:solidFill>
                  <a:latin typeface="Times New Roman" panose="02020603050405020304" pitchFamily="18" charset="0"/>
                  <a:ea typeface="等线" panose="02010600030101010101" pitchFamily="2" charset="-122"/>
                </a:rPr>
                <a:t>行向量的一维数组</a:t>
              </a:r>
              <a:endParaRPr lang="zh-CN" altLang="en-US" sz="2400" b="1" dirty="0">
                <a:solidFill>
                  <a:srgbClr val="4220EA"/>
                </a:solidFill>
                <a:latin typeface="Times New Roman" panose="02020603050405020304" pitchFamily="18" charset="0"/>
                <a:ea typeface="等线" panose="02010600030101010101" pitchFamily="2" charset="-122"/>
              </a:endParaRPr>
            </a:p>
          </p:txBody>
        </p:sp>
      </p:grpSp>
      <p:sp>
        <p:nvSpPr>
          <p:cNvPr id="116762" name="Rectangle 26"/>
          <p:cNvSpPr/>
          <p:nvPr/>
        </p:nvSpPr>
        <p:spPr>
          <a:xfrm>
            <a:off x="5715000" y="5387975"/>
            <a:ext cx="342900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400" b="1" dirty="0">
                <a:solidFill>
                  <a:srgbClr val="FF3300"/>
                </a:solidFill>
                <a:latin typeface="Times New Roman" panose="02020603050405020304" pitchFamily="18" charset="0"/>
                <a:ea typeface="等线" panose="02010600030101010101" pitchFamily="2" charset="-122"/>
              </a:rPr>
              <a:t>A=(α</a:t>
            </a:r>
            <a:r>
              <a:rPr lang="en-US" altLang="zh-CN" sz="2400" b="1" baseline="-25000" dirty="0">
                <a:solidFill>
                  <a:srgbClr val="FF3300"/>
                </a:solidFill>
                <a:latin typeface="Times New Roman" panose="02020603050405020304" pitchFamily="18" charset="0"/>
                <a:ea typeface="等线" panose="02010600030101010101" pitchFamily="2" charset="-122"/>
              </a:rPr>
              <a:t>0</a:t>
            </a:r>
            <a:r>
              <a:rPr lang="en-US" altLang="zh-CN" sz="2400" b="1" dirty="0">
                <a:solidFill>
                  <a:srgbClr val="FF3300"/>
                </a:solidFill>
                <a:latin typeface="Times New Roman" panose="02020603050405020304" pitchFamily="18" charset="0"/>
                <a:ea typeface="等线" panose="02010600030101010101" pitchFamily="2" charset="-122"/>
              </a:rPr>
              <a:t>,α</a:t>
            </a:r>
            <a:r>
              <a:rPr lang="en-US" altLang="zh-CN" sz="2400" b="1" baseline="-25000" dirty="0">
                <a:solidFill>
                  <a:srgbClr val="FF3300"/>
                </a:solidFill>
                <a:latin typeface="Times New Roman" panose="02020603050405020304" pitchFamily="18" charset="0"/>
                <a:ea typeface="等线" panose="02010600030101010101" pitchFamily="2" charset="-122"/>
              </a:rPr>
              <a:t>1</a:t>
            </a:r>
            <a:r>
              <a:rPr lang="en-US" altLang="zh-CN" sz="2400" b="1" dirty="0">
                <a:solidFill>
                  <a:srgbClr val="FF3300"/>
                </a:solidFill>
                <a:latin typeface="Times New Roman" panose="02020603050405020304" pitchFamily="18" charset="0"/>
                <a:ea typeface="等线" panose="02010600030101010101" pitchFamily="2" charset="-122"/>
              </a:rPr>
              <a:t>,…α</a:t>
            </a:r>
            <a:r>
              <a:rPr lang="en-US" altLang="zh-CN" sz="2400" b="1" baseline="-25000" dirty="0">
                <a:solidFill>
                  <a:srgbClr val="FF3300"/>
                </a:solidFill>
                <a:latin typeface="Times New Roman" panose="02020603050405020304" pitchFamily="18" charset="0"/>
                <a:ea typeface="等线" panose="02010600030101010101" pitchFamily="2" charset="-122"/>
              </a:rPr>
              <a:t>p</a:t>
            </a:r>
            <a:r>
              <a:rPr lang="en-US" altLang="zh-CN" sz="2400" b="1" dirty="0">
                <a:solidFill>
                  <a:srgbClr val="FF3300"/>
                </a:solidFill>
                <a:latin typeface="Times New Roman" panose="02020603050405020304" pitchFamily="18" charset="0"/>
                <a:ea typeface="等线" panose="02010600030101010101" pitchFamily="2" charset="-122"/>
              </a:rPr>
              <a:t>)</a:t>
            </a:r>
            <a:endParaRPr lang="en-US" altLang="zh-CN" sz="2400" b="1" dirty="0">
              <a:solidFill>
                <a:srgbClr val="FF3300"/>
              </a:solidFill>
              <a:latin typeface="Times New Roman" panose="02020603050405020304" pitchFamily="18" charset="0"/>
              <a:ea typeface="等线" panose="02010600030101010101" pitchFamily="2" charset="-122"/>
            </a:endParaRPr>
          </a:p>
          <a:p>
            <a:pPr marL="0" lvl="0" indent="0" eaLnBrk="1" hangingPunct="1">
              <a:spcBef>
                <a:spcPct val="0"/>
              </a:spcBef>
              <a:buNone/>
            </a:pPr>
            <a:r>
              <a:rPr lang="en-US" altLang="zh-CN" sz="2400" b="1" dirty="0">
                <a:solidFill>
                  <a:srgbClr val="FF3300"/>
                </a:solidFill>
                <a:latin typeface="Times New Roman" panose="02020603050405020304" pitchFamily="18" charset="0"/>
                <a:ea typeface="等线" panose="02010600030101010101" pitchFamily="2" charset="-122"/>
              </a:rPr>
              <a:t>                     p=m-1</a:t>
            </a:r>
            <a:endParaRPr lang="en-US" altLang="zh-CN" sz="2400" b="1" dirty="0">
              <a:solidFill>
                <a:srgbClr val="FF3300"/>
              </a:solidFill>
              <a:latin typeface="Times New Roman" panose="02020603050405020304" pitchFamily="18" charset="0"/>
              <a:ea typeface="等线" panose="02010600030101010101" pitchFamily="2" charset="-122"/>
            </a:endParaRPr>
          </a:p>
          <a:p>
            <a:pPr marL="0" lvl="0" indent="0" eaLnBrk="1" hangingPunct="1">
              <a:spcBef>
                <a:spcPct val="0"/>
              </a:spcBef>
              <a:buNone/>
            </a:pPr>
            <a:r>
              <a:rPr lang="en-US" altLang="zh-CN" sz="2400" b="1" dirty="0">
                <a:solidFill>
                  <a:srgbClr val="FF3300"/>
                </a:solidFill>
                <a:latin typeface="Times New Roman" panose="02020603050405020304" pitchFamily="18" charset="0"/>
                <a:ea typeface="等线" panose="02010600030101010101" pitchFamily="2" charset="-122"/>
              </a:rPr>
              <a:t>                      </a:t>
            </a:r>
            <a:r>
              <a:rPr lang="zh-CN" altLang="en-US" sz="2400" b="1" dirty="0">
                <a:solidFill>
                  <a:srgbClr val="FF3300"/>
                </a:solidFill>
                <a:latin typeface="Times New Roman" panose="02020603050405020304" pitchFamily="18" charset="0"/>
                <a:ea typeface="等线" panose="02010600030101010101" pitchFamily="2" charset="-122"/>
              </a:rPr>
              <a:t>或</a:t>
            </a:r>
            <a:r>
              <a:rPr lang="en-US" altLang="zh-CN" sz="2400" b="1" dirty="0">
                <a:solidFill>
                  <a:srgbClr val="FF3300"/>
                </a:solidFill>
                <a:latin typeface="Times New Roman" panose="02020603050405020304" pitchFamily="18" charset="0"/>
                <a:ea typeface="等线" panose="02010600030101010101" pitchFamily="2" charset="-122"/>
              </a:rPr>
              <a:t>n-1 </a:t>
            </a:r>
            <a:endParaRPr lang="en-US" altLang="zh-CN" sz="2400" b="1" dirty="0">
              <a:solidFill>
                <a:srgbClr val="FF3300"/>
              </a:solidFill>
              <a:latin typeface="Times New Roman" panose="02020603050405020304" pitchFamily="18" charset="0"/>
              <a:ea typeface="等线" panose="02010600030101010101" pitchFamily="2" charset="-122"/>
            </a:endParaRPr>
          </a:p>
        </p:txBody>
      </p:sp>
      <p:sp>
        <p:nvSpPr>
          <p:cNvPr id="116764" name="AutoShape 28"/>
          <p:cNvSpPr/>
          <p:nvPr/>
        </p:nvSpPr>
        <p:spPr>
          <a:xfrm>
            <a:off x="2209800" y="4660900"/>
            <a:ext cx="395288" cy="647700"/>
          </a:xfrm>
          <a:prstGeom prst="upDownArrow">
            <a:avLst>
              <a:gd name="adj1" fmla="val 50000"/>
              <a:gd name="adj2" fmla="val 32771"/>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sp>
        <p:nvSpPr>
          <p:cNvPr id="116765" name="AutoShape 29"/>
          <p:cNvSpPr/>
          <p:nvPr/>
        </p:nvSpPr>
        <p:spPr>
          <a:xfrm>
            <a:off x="4008438" y="3313113"/>
            <a:ext cx="719137" cy="395287"/>
          </a:xfrm>
          <a:prstGeom prst="leftRightArrow">
            <a:avLst>
              <a:gd name="adj1" fmla="val 50000"/>
              <a:gd name="adj2" fmla="val 36385"/>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sp>
        <p:nvSpPr>
          <p:cNvPr id="116766" name="AutoShape 30"/>
          <p:cNvSpPr/>
          <p:nvPr/>
        </p:nvSpPr>
        <p:spPr>
          <a:xfrm>
            <a:off x="7010400" y="4821238"/>
            <a:ext cx="395288" cy="647700"/>
          </a:xfrm>
          <a:prstGeom prst="upDownArrow">
            <a:avLst>
              <a:gd name="adj1" fmla="val 50000"/>
              <a:gd name="adj2" fmla="val 32771"/>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sp>
        <p:nvSpPr>
          <p:cNvPr id="116767" name="AutoShape 31"/>
          <p:cNvSpPr/>
          <p:nvPr/>
        </p:nvSpPr>
        <p:spPr>
          <a:xfrm rot="5400000">
            <a:off x="5002213" y="5322888"/>
            <a:ext cx="395287" cy="647700"/>
          </a:xfrm>
          <a:prstGeom prst="upDownArrow">
            <a:avLst>
              <a:gd name="adj1" fmla="val 50000"/>
              <a:gd name="adj2" fmla="val 32771"/>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6764"/>
                                        </p:tgtEl>
                                        <p:attrNameLst>
                                          <p:attrName>style.visibility</p:attrName>
                                        </p:attrNameLst>
                                      </p:cBhvr>
                                      <p:to>
                                        <p:strVal val="visible"/>
                                      </p:to>
                                    </p:set>
                                  </p:childTnLst>
                                </p:cTn>
                              </p:par>
                              <p:par>
                                <p:cTn id="13" presetID="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67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6762">
                                            <p:txEl>
                                              <p:charRg st="0"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6762">
                                            <p:txEl>
                                              <p:charRg st="14" end="4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1676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499"/>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67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6762">
                                            <p:txEl>
                                              <p:charRg st="41" end="6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4" grpId="0" animBg="1"/>
      <p:bldP spid="116765" grpId="0" animBg="1"/>
      <p:bldP spid="116766" grpId="0" animBg="1"/>
      <p:bldP spid="11676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p:cNvSpPr>
          <p:nvPr>
            <p:ph type="title"/>
          </p:nvPr>
        </p:nvSpPr>
        <p:spPr>
          <a:xfrm>
            <a:off x="179388" y="404813"/>
            <a:ext cx="7772400" cy="609600"/>
          </a:xfrm>
        </p:spPr>
        <p:txBody>
          <a:bodyPr vert="horz" wrap="square" lIns="91440" tIns="45720" rIns="91440" bIns="45720" anchor="ctr" anchorCtr="0"/>
          <a:p>
            <a:pPr eaLnBrk="1" hangingPunct="1"/>
            <a:r>
              <a:rPr lang="zh-CN" altLang="en-US" dirty="0">
                <a:ea typeface="等线" panose="02010600030101010101" pitchFamily="2" charset="-122"/>
              </a:rPr>
              <a:t>广义表的图形表示 </a:t>
            </a:r>
            <a:endParaRPr lang="zh-CN" altLang="en-US" dirty="0">
              <a:ea typeface="等线" panose="02010600030101010101" pitchFamily="2" charset="-122"/>
            </a:endParaRPr>
          </a:p>
        </p:txBody>
      </p:sp>
      <p:graphicFrame>
        <p:nvGraphicFramePr>
          <p:cNvPr id="93187" name="Object 3"/>
          <p:cNvGraphicFramePr>
            <a:graphicFrameLocks noChangeAspect="1"/>
          </p:cNvGraphicFramePr>
          <p:nvPr/>
        </p:nvGraphicFramePr>
        <p:xfrm>
          <a:off x="3348038" y="1506538"/>
          <a:ext cx="5334000" cy="3794125"/>
        </p:xfrm>
        <a:graphic>
          <a:graphicData uri="http://schemas.openxmlformats.org/presentationml/2006/ole">
            <mc:AlternateContent xmlns:mc="http://schemas.openxmlformats.org/markup-compatibility/2006">
              <mc:Choice xmlns:v="urn:schemas-microsoft-com:vml" Requires="v">
                <p:oleObj spid="_x0000_s3081" name="" r:id="rId1" imgW="2781300" imgH="2114550" progId="Paint.Picture">
                  <p:embed/>
                </p:oleObj>
              </mc:Choice>
              <mc:Fallback>
                <p:oleObj name="" r:id="rId1" imgW="2781300" imgH="2114550" progId="Paint.Picture">
                  <p:embed/>
                  <p:pic>
                    <p:nvPicPr>
                      <p:cNvPr id="0" name="图片 3080"/>
                      <p:cNvPicPr/>
                      <p:nvPr/>
                    </p:nvPicPr>
                    <p:blipFill>
                      <a:blip r:embed="rId2"/>
                      <a:stretch>
                        <a:fillRect/>
                      </a:stretch>
                    </p:blipFill>
                    <p:spPr>
                      <a:xfrm>
                        <a:off x="3348038" y="1506538"/>
                        <a:ext cx="5334000" cy="3794125"/>
                      </a:xfrm>
                      <a:prstGeom prst="rect">
                        <a:avLst/>
                      </a:prstGeom>
                      <a:noFill/>
                      <a:ln w="38100">
                        <a:noFill/>
                        <a:miter/>
                      </a:ln>
                    </p:spPr>
                  </p:pic>
                </p:oleObj>
              </mc:Fallback>
            </mc:AlternateContent>
          </a:graphicData>
        </a:graphic>
      </p:graphicFrame>
      <p:sp>
        <p:nvSpPr>
          <p:cNvPr id="45060" name="Rectangle 4"/>
          <p:cNvSpPr>
            <a:spLocks noChangeArrowheads="1"/>
          </p:cNvSpPr>
          <p:nvPr/>
        </p:nvSpPr>
        <p:spPr bwMode="auto">
          <a:xfrm>
            <a:off x="539750" y="1196975"/>
            <a:ext cx="4572000" cy="463550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50000"/>
              </a:spcBef>
              <a:spcAft>
                <a:spcPct val="0"/>
              </a:spcAft>
              <a:buClr>
                <a:srgbClr val="FF6600"/>
              </a:buClr>
              <a:buSzPct val="70000"/>
              <a:buFontTx/>
              <a:buNone/>
              <a:defRPr/>
            </a:pP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1</a:t>
            </a:r>
            <a:r>
              <a:rPr kumimoji="1" lang="zh-CN" altLang="en-US"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a:t>
            </a: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A=()</a:t>
            </a:r>
            <a:endPar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base" latinLnBrk="0" hangingPunct="1">
              <a:lnSpc>
                <a:spcPct val="110000"/>
              </a:lnSpc>
              <a:spcBef>
                <a:spcPct val="50000"/>
              </a:spcBef>
              <a:spcAft>
                <a:spcPct val="0"/>
              </a:spcAft>
              <a:buClr>
                <a:srgbClr val="FF6600"/>
              </a:buClr>
              <a:buSzPct val="70000"/>
              <a:buFontTx/>
              <a:buNone/>
              <a:defRPr/>
            </a:pP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2</a:t>
            </a:r>
            <a:r>
              <a:rPr kumimoji="1" lang="zh-CN" altLang="en-US"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a:t>
            </a: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B=(e)</a:t>
            </a:r>
            <a:endPar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base" latinLnBrk="0" hangingPunct="1">
              <a:lnSpc>
                <a:spcPct val="110000"/>
              </a:lnSpc>
              <a:spcBef>
                <a:spcPct val="50000"/>
              </a:spcBef>
              <a:spcAft>
                <a:spcPct val="0"/>
              </a:spcAft>
              <a:buClr>
                <a:srgbClr val="FF6600"/>
              </a:buClr>
              <a:buSzPct val="70000"/>
              <a:buFontTx/>
              <a:buNone/>
              <a:defRPr/>
            </a:pP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3</a:t>
            </a:r>
            <a:r>
              <a:rPr kumimoji="1" lang="zh-CN" altLang="en-US"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a:t>
            </a: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C=(a,(</a:t>
            </a:r>
            <a:r>
              <a:rPr kumimoji="1" lang="en-US" altLang="zh-CN" sz="2400" b="1" i="0" u="none" strike="noStrike" kern="1200" cap="none" spc="0" normalizeH="0" baseline="0" noProof="0" dirty="0" err="1">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b,c,d</a:t>
            </a: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a:t>
            </a:r>
            <a:endPar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base" latinLnBrk="0" hangingPunct="1">
              <a:lnSpc>
                <a:spcPct val="110000"/>
              </a:lnSpc>
              <a:spcBef>
                <a:spcPct val="50000"/>
              </a:spcBef>
              <a:spcAft>
                <a:spcPct val="0"/>
              </a:spcAft>
              <a:buClr>
                <a:srgbClr val="FF6600"/>
              </a:buClr>
              <a:buSzPct val="70000"/>
              <a:buFontTx/>
              <a:buNone/>
              <a:defRPr/>
            </a:pP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4</a:t>
            </a:r>
            <a:r>
              <a:rPr kumimoji="1" lang="zh-CN" altLang="en-US"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a:t>
            </a: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D=(A</a:t>
            </a:r>
            <a:r>
              <a:rPr kumimoji="1" lang="zh-CN" altLang="en-US"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a:t>
            </a: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B</a:t>
            </a:r>
            <a:r>
              <a:rPr kumimoji="1" lang="zh-CN" altLang="en-US"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a:t>
            </a:r>
            <a:r>
              <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C)</a:t>
            </a:r>
            <a:endPar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base" latinLnBrk="0" hangingPunct="1">
              <a:lnSpc>
                <a:spcPct val="110000"/>
              </a:lnSpc>
              <a:spcBef>
                <a:spcPct val="50000"/>
              </a:spcBef>
              <a:spcAft>
                <a:spcPct val="0"/>
              </a:spcAft>
              <a:buClr>
                <a:srgbClr val="FF6600"/>
              </a:buClr>
              <a:buSzPct val="70000"/>
              <a:buFontTx/>
              <a:buNone/>
              <a:defRPr/>
            </a:pPr>
            <a:endParaRPr kumimoji="1" lang="en-US" altLang="zh-CN"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base" latinLnBrk="0" hangingPunct="1">
              <a:lnSpc>
                <a:spcPct val="110000"/>
              </a:lnSpc>
              <a:spcBef>
                <a:spcPct val="50000"/>
              </a:spcBef>
              <a:spcAft>
                <a:spcPct val="0"/>
              </a:spcAft>
              <a:buClr>
                <a:srgbClr val="FF6600"/>
              </a:buClr>
              <a:buSzPct val="70000"/>
              <a:buFontTx/>
              <a:buNone/>
              <a:defRPr/>
            </a:pPr>
            <a:r>
              <a:rPr kumimoji="1" lang="zh-CN" altLang="en-US"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注：</a:t>
            </a:r>
            <a:endParaRPr kumimoji="1" lang="zh-CN" altLang="en-US"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base" latinLnBrk="0" hangingPunct="1">
              <a:lnSpc>
                <a:spcPct val="110000"/>
              </a:lnSpc>
              <a:spcBef>
                <a:spcPct val="50000"/>
              </a:spcBef>
              <a:spcAft>
                <a:spcPct val="0"/>
              </a:spcAft>
              <a:buClr>
                <a:srgbClr val="FF6600"/>
              </a:buClr>
              <a:buSzPct val="70000"/>
              <a:buFontTx/>
              <a:buNone/>
              <a:defRPr/>
            </a:pPr>
            <a:r>
              <a:rPr kumimoji="1" lang="zh-CN" altLang="en-US"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○：表</a:t>
            </a:r>
            <a:endParaRPr kumimoji="1" lang="zh-CN" altLang="en-US"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base" latinLnBrk="0" hangingPunct="1">
              <a:lnSpc>
                <a:spcPct val="110000"/>
              </a:lnSpc>
              <a:spcBef>
                <a:spcPct val="50000"/>
              </a:spcBef>
              <a:spcAft>
                <a:spcPct val="0"/>
              </a:spcAft>
              <a:buClr>
                <a:srgbClr val="FF6600"/>
              </a:buClr>
              <a:buSzPct val="70000"/>
              <a:buFontTx/>
              <a:buNone/>
              <a:defRPr/>
            </a:pPr>
            <a:r>
              <a:rPr kumimoji="1" lang="zh-CN" altLang="en-US"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rPr>
              <a:t>□：原子</a:t>
            </a:r>
            <a:endParaRPr kumimoji="1" lang="zh-CN" altLang="en-US" sz="2400" b="1" i="0" u="none" strike="noStrike" kern="1200" cap="none" spc="0" normalizeH="0" baseline="0" noProof="0" dirty="0">
              <a:ln>
                <a:noFill/>
              </a:ln>
              <a:solidFill>
                <a:schemeClr val="tx2">
                  <a:lumMod val="50000"/>
                </a:schemeClr>
              </a:solidFill>
              <a:effectLst/>
              <a:uLnTx/>
              <a:uFillTx/>
              <a:latin typeface="Times New Roman" panose="02020603050405020304" pitchFamily="18" charset="0"/>
              <a:ea typeface="等线" panose="02010600030101010101" pitchFamily="2" charset="-122"/>
              <a:cs typeface="+mn-cs"/>
            </a:endParaRPr>
          </a:p>
        </p:txBody>
      </p:sp>
      <p:sp>
        <p:nvSpPr>
          <p:cNvPr id="2" name="圆角矩形标注 1"/>
          <p:cNvSpPr/>
          <p:nvPr/>
        </p:nvSpPr>
        <p:spPr>
          <a:xfrm>
            <a:off x="7192913" y="2060848"/>
            <a:ext cx="1517750" cy="576064"/>
          </a:xfrm>
          <a:prstGeom prst="wedgeRoundRectCallout">
            <a:avLst>
              <a:gd name="adj1" fmla="val -70578"/>
              <a:gd name="adj2" fmla="val 173176"/>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solidFill>
                    <a:sysClr val="windowText" lastClr="000000"/>
                  </a:solidFill>
                </a:ln>
                <a:solidFill>
                  <a:srgbClr val="0070C0"/>
                </a:solidFill>
                <a:effectLst/>
                <a:uLnTx/>
                <a:uFillTx/>
                <a:latin typeface="+mn-lt"/>
                <a:ea typeface="+mn-ea"/>
                <a:cs typeface="+mn-cs"/>
              </a:rPr>
              <a:t>分层次</a:t>
            </a:r>
            <a:endParaRPr kumimoji="0" lang="zh-CN" altLang="en-US" sz="2800" b="0" i="0" u="none" strike="noStrike" kern="1200" cap="none" spc="0" normalizeH="0" baseline="0" noProof="0" dirty="0">
              <a:ln>
                <a:solidFill>
                  <a:sysClr val="windowText" lastClr="000000"/>
                </a:solidFill>
              </a:ln>
              <a:solidFill>
                <a:srgbClr val="0070C0"/>
              </a:solidFill>
              <a:effectLst/>
              <a:uLnTx/>
              <a:uFillTx/>
              <a:latin typeface="+mn-lt"/>
              <a:ea typeface="+mn-ea"/>
              <a:cs typeface="+mn-cs"/>
            </a:endParaRPr>
          </a:p>
        </p:txBody>
      </p:sp>
      <p:sp>
        <p:nvSpPr>
          <p:cNvPr id="6" name="圆角矩形标注 5"/>
          <p:cNvSpPr/>
          <p:nvPr/>
        </p:nvSpPr>
        <p:spPr>
          <a:xfrm>
            <a:off x="1760549" y="4005064"/>
            <a:ext cx="1517750" cy="576064"/>
          </a:xfrm>
          <a:prstGeom prst="wedgeRoundRectCallout">
            <a:avLst>
              <a:gd name="adj1" fmla="val -31335"/>
              <a:gd name="adj2" fmla="val -170501"/>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solidFill>
                    <a:sysClr val="windowText" lastClr="000000"/>
                  </a:solidFill>
                </a:ln>
                <a:solidFill>
                  <a:srgbClr val="0070C0"/>
                </a:solidFill>
                <a:effectLst/>
                <a:uLnTx/>
                <a:uFillTx/>
                <a:latin typeface="+mn-lt"/>
                <a:ea typeface="+mn-ea"/>
                <a:cs typeface="+mn-cs"/>
              </a:rPr>
              <a:t>可共享</a:t>
            </a:r>
            <a:endParaRPr kumimoji="0" lang="zh-CN" altLang="en-US" sz="2800" b="0" i="0" u="none" strike="noStrike" kern="1200" cap="none" spc="0" normalizeH="0" baseline="0" noProof="0" dirty="0">
              <a:ln>
                <a:solidFill>
                  <a:sysClr val="windowText" lastClr="000000"/>
                </a:solidFill>
              </a:ln>
              <a:solidFill>
                <a:srgbClr val="0070C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slide(fromBottom)">
                                      <p:cBhvr>
                                        <p:cTn id="7" dur="500"/>
                                        <p:tgtEl>
                                          <p:spTgt spid="931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5060">
                                            <p:txEl>
                                              <p:charRg st="44" end="47"/>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5060">
                                            <p:txEl>
                                              <p:charRg st="47" end="5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5060">
                                            <p:txEl>
                                              <p:charRg st="51" end="5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p:nvPr/>
        </p:nvSpPr>
        <p:spPr>
          <a:xfrm>
            <a:off x="250825" y="333375"/>
            <a:ext cx="7772400" cy="609600"/>
          </a:xfrm>
          <a:prstGeom prst="rect">
            <a:avLst/>
          </a:prstGeom>
          <a:noFill/>
          <a:ln w="9525">
            <a:noFill/>
          </a:ln>
        </p:spPr>
        <p:txBody>
          <a:bodyPr anchor="b"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400" b="1" dirty="0">
                <a:solidFill>
                  <a:srgbClr val="FFFFFF"/>
                </a:solidFill>
                <a:latin typeface="Tahoma" panose="020B0604030504040204" pitchFamily="34" charset="0"/>
                <a:ea typeface="等线" panose="02010600030101010101" pitchFamily="2" charset="-122"/>
              </a:rPr>
              <a:t>广义表取表头和表尾的操作</a:t>
            </a:r>
            <a:endParaRPr lang="zh-CN" altLang="en-US" sz="2400" b="1" dirty="0">
              <a:solidFill>
                <a:srgbClr val="FFFFFF"/>
              </a:solidFill>
              <a:latin typeface="Tahoma" panose="020B0604030504040204" pitchFamily="34" charset="0"/>
              <a:ea typeface="等线" panose="02010600030101010101" pitchFamily="2" charset="-122"/>
            </a:endParaRPr>
          </a:p>
        </p:txBody>
      </p:sp>
      <p:sp>
        <p:nvSpPr>
          <p:cNvPr id="93187" name="Rectangle 3"/>
          <p:cNvSpPr/>
          <p:nvPr/>
        </p:nvSpPr>
        <p:spPr>
          <a:xfrm>
            <a:off x="395288" y="1052513"/>
            <a:ext cx="8458200" cy="51816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342900" lvl="0" indent="-342900" eaLnBrk="1" hangingPunct="1">
              <a:buSzPct val="90000"/>
              <a:buBlip>
                <a:blip r:embed="rId1"/>
              </a:buBlip>
            </a:pPr>
            <a:r>
              <a:rPr lang="en-US" altLang="zh-CN" sz="2400" b="1" dirty="0">
                <a:solidFill>
                  <a:srgbClr val="0A0A0E"/>
                </a:solidFill>
                <a:ea typeface="等线" panose="02010600030101010101" pitchFamily="2" charset="-122"/>
              </a:rPr>
              <a:t>GetHead(L):</a:t>
            </a:r>
            <a:r>
              <a:rPr lang="zh-CN" altLang="en-US" sz="2400" b="1" dirty="0">
                <a:solidFill>
                  <a:srgbClr val="0A0A0E"/>
                </a:solidFill>
                <a:ea typeface="等线" panose="02010600030101010101" pitchFamily="2" charset="-122"/>
              </a:rPr>
              <a:t>在广义表</a:t>
            </a:r>
            <a:r>
              <a:rPr lang="en-US" altLang="zh-CN" sz="2400" b="1" dirty="0">
                <a:solidFill>
                  <a:srgbClr val="0A0A0E"/>
                </a:solidFill>
                <a:ea typeface="等线" panose="02010600030101010101" pitchFamily="2" charset="-122"/>
              </a:rPr>
              <a:t>L</a:t>
            </a:r>
            <a:r>
              <a:rPr lang="zh-CN" altLang="en-US" sz="2400" b="1" dirty="0">
                <a:solidFill>
                  <a:srgbClr val="0A0A0E"/>
                </a:solidFill>
                <a:ea typeface="等线" panose="02010600030101010101" pitchFamily="2" charset="-122"/>
              </a:rPr>
              <a:t>存在的条件下，取</a:t>
            </a:r>
            <a:r>
              <a:rPr lang="en-US" altLang="zh-CN" sz="2400" b="1" dirty="0">
                <a:solidFill>
                  <a:srgbClr val="0A0A0E"/>
                </a:solidFill>
                <a:ea typeface="等线" panose="02010600030101010101" pitchFamily="2" charset="-122"/>
              </a:rPr>
              <a:t>L</a:t>
            </a:r>
            <a:r>
              <a:rPr lang="zh-CN" altLang="en-US" sz="2400" b="1" dirty="0">
                <a:solidFill>
                  <a:srgbClr val="0A0A0E"/>
                </a:solidFill>
                <a:ea typeface="等线" panose="02010600030101010101" pitchFamily="2" charset="-122"/>
              </a:rPr>
              <a:t>的表头</a:t>
            </a:r>
            <a:endParaRPr lang="zh-CN" altLang="en-US" sz="2400" b="1" dirty="0">
              <a:solidFill>
                <a:srgbClr val="0A0A0E"/>
              </a:solidFill>
              <a:ea typeface="等线" panose="02010600030101010101" pitchFamily="2" charset="-122"/>
            </a:endParaRPr>
          </a:p>
          <a:p>
            <a:pPr marL="342900" lvl="0" indent="-342900" eaLnBrk="1" hangingPunct="1">
              <a:buSzPct val="90000"/>
              <a:buBlip>
                <a:blip r:embed="rId1"/>
              </a:buBlip>
            </a:pPr>
            <a:r>
              <a:rPr lang="en-US" altLang="zh-CN" sz="2400" b="1" dirty="0">
                <a:solidFill>
                  <a:srgbClr val="0A0A0E"/>
                </a:solidFill>
                <a:ea typeface="等线" panose="02010600030101010101" pitchFamily="2" charset="-122"/>
              </a:rPr>
              <a:t>GetTail(L):</a:t>
            </a:r>
            <a:r>
              <a:rPr lang="zh-CN" altLang="en-US" sz="2400" b="1" dirty="0">
                <a:solidFill>
                  <a:srgbClr val="0A0A0E"/>
                </a:solidFill>
                <a:ea typeface="等线" panose="02010600030101010101" pitchFamily="2" charset="-122"/>
              </a:rPr>
              <a:t>在广义表</a:t>
            </a:r>
            <a:r>
              <a:rPr lang="en-US" altLang="zh-CN" sz="2400" b="1" dirty="0">
                <a:solidFill>
                  <a:srgbClr val="0A0A0E"/>
                </a:solidFill>
                <a:ea typeface="等线" panose="02010600030101010101" pitchFamily="2" charset="-122"/>
              </a:rPr>
              <a:t>L</a:t>
            </a:r>
            <a:r>
              <a:rPr lang="zh-CN" altLang="en-US" sz="2400" b="1" dirty="0">
                <a:solidFill>
                  <a:srgbClr val="0A0A0E"/>
                </a:solidFill>
                <a:ea typeface="等线" panose="02010600030101010101" pitchFamily="2" charset="-122"/>
              </a:rPr>
              <a:t>存在的条件下，取</a:t>
            </a:r>
            <a:r>
              <a:rPr lang="en-US" altLang="zh-CN" sz="2400" b="1" dirty="0">
                <a:solidFill>
                  <a:srgbClr val="0A0A0E"/>
                </a:solidFill>
                <a:ea typeface="等线" panose="02010600030101010101" pitchFamily="2" charset="-122"/>
              </a:rPr>
              <a:t>L</a:t>
            </a:r>
            <a:r>
              <a:rPr lang="zh-CN" altLang="en-US" sz="2400" b="1" dirty="0">
                <a:solidFill>
                  <a:srgbClr val="0A0A0E"/>
                </a:solidFill>
                <a:ea typeface="等线" panose="02010600030101010101" pitchFamily="2" charset="-122"/>
              </a:rPr>
              <a:t>的表尾</a:t>
            </a:r>
            <a:endParaRPr lang="en-US" altLang="zh-CN" sz="2400" b="1" dirty="0">
              <a:solidFill>
                <a:srgbClr val="0A0A0E"/>
              </a:solidFill>
              <a:latin typeface="Times New Roman" panose="02020603050405020304" pitchFamily="18" charset="0"/>
              <a:ea typeface="等线" panose="02010600030101010101" pitchFamily="2" charset="-122"/>
            </a:endParaRPr>
          </a:p>
          <a:p>
            <a:pPr marL="342900" lvl="0" indent="-342900" algn="just" eaLnBrk="1" hangingPunct="1">
              <a:lnSpc>
                <a:spcPct val="110000"/>
              </a:lnSpc>
              <a:spcBef>
                <a:spcPct val="5000"/>
              </a:spcBef>
              <a:buClr>
                <a:srgbClr val="FF6600"/>
              </a:buClr>
              <a:buSzPct val="70000"/>
              <a:buNone/>
            </a:pPr>
            <a:r>
              <a:rPr lang="en-US" altLang="zh-CN" sz="2400" b="1" dirty="0">
                <a:solidFill>
                  <a:srgbClr val="0A0A0E"/>
                </a:solidFill>
                <a:latin typeface="Times New Roman" panose="02020603050405020304" pitchFamily="18" charset="0"/>
                <a:ea typeface="等线" panose="02010600030101010101" pitchFamily="2" charset="-122"/>
              </a:rPr>
              <a:t>1 A=()       </a:t>
            </a:r>
            <a:r>
              <a:rPr lang="zh-CN" altLang="en-US" sz="2400" b="1" dirty="0">
                <a:solidFill>
                  <a:srgbClr val="0A0A0E"/>
                </a:solidFill>
                <a:latin typeface="Times New Roman" panose="02020603050405020304" pitchFamily="18" charset="0"/>
                <a:ea typeface="等线" panose="02010600030101010101" pitchFamily="2" charset="-122"/>
              </a:rPr>
              <a:t>　　  </a:t>
            </a:r>
            <a:r>
              <a:rPr lang="en-US" altLang="zh-CN" sz="2400" b="1" dirty="0">
                <a:solidFill>
                  <a:srgbClr val="0A0A0E"/>
                </a:solidFill>
                <a:latin typeface="Times New Roman" panose="02020603050405020304" pitchFamily="18" charset="0"/>
                <a:ea typeface="等线" panose="02010600030101010101" pitchFamily="2" charset="-122"/>
              </a:rPr>
              <a:t>GetHead(A)=</a:t>
            </a:r>
            <a:r>
              <a:rPr lang="en-US" altLang="zh-CN" sz="2400" b="1" dirty="0">
                <a:solidFill>
                  <a:srgbClr val="FF0000"/>
                </a:solidFill>
                <a:latin typeface="Times New Roman" panose="02020603050405020304" pitchFamily="18" charset="0"/>
                <a:ea typeface="等线" panose="02010600030101010101" pitchFamily="2" charset="-122"/>
              </a:rPr>
              <a:t>NULL</a:t>
            </a:r>
            <a:r>
              <a:rPr lang="en-US" altLang="zh-CN" sz="2400" b="1" dirty="0">
                <a:solidFill>
                  <a:srgbClr val="0A0A0E"/>
                </a:solidFill>
                <a:latin typeface="Times New Roman" panose="02020603050405020304" pitchFamily="18" charset="0"/>
                <a:ea typeface="等线" panose="02010600030101010101" pitchFamily="2" charset="-122"/>
              </a:rPr>
              <a:t>, GetTail(A)=</a:t>
            </a:r>
            <a:r>
              <a:rPr lang="en-US" altLang="zh-CN" sz="2400" b="1" dirty="0">
                <a:solidFill>
                  <a:srgbClr val="FF0000"/>
                </a:solidFill>
                <a:latin typeface="Times New Roman" panose="02020603050405020304" pitchFamily="18" charset="0"/>
                <a:ea typeface="等线" panose="02010600030101010101" pitchFamily="2" charset="-122"/>
              </a:rPr>
              <a:t>NULL</a:t>
            </a:r>
            <a:endParaRPr lang="en-US" altLang="zh-CN" sz="2400" b="1" dirty="0">
              <a:solidFill>
                <a:srgbClr val="FF0000"/>
              </a:solidFill>
              <a:latin typeface="Times New Roman" panose="02020603050405020304" pitchFamily="18" charset="0"/>
              <a:ea typeface="等线" panose="02010600030101010101" pitchFamily="2" charset="-122"/>
            </a:endParaRPr>
          </a:p>
          <a:p>
            <a:pPr marL="342900" lvl="0" indent="-342900" algn="just" eaLnBrk="1" hangingPunct="1">
              <a:lnSpc>
                <a:spcPct val="110000"/>
              </a:lnSpc>
              <a:spcBef>
                <a:spcPct val="5000"/>
              </a:spcBef>
              <a:buClr>
                <a:srgbClr val="FF6600"/>
              </a:buClr>
              <a:buSzPct val="70000"/>
              <a:buNone/>
            </a:pPr>
            <a:r>
              <a:rPr lang="en-US" altLang="zh-CN" sz="2400" b="1" dirty="0">
                <a:solidFill>
                  <a:srgbClr val="0A0A0E"/>
                </a:solidFill>
                <a:latin typeface="Times New Roman" panose="02020603050405020304" pitchFamily="18" charset="0"/>
                <a:ea typeface="等线" panose="02010600030101010101" pitchFamily="2" charset="-122"/>
              </a:rPr>
              <a:t>2 B=(e)      </a:t>
            </a:r>
            <a:r>
              <a:rPr lang="zh-CN" altLang="en-US" sz="2400" b="1" dirty="0">
                <a:solidFill>
                  <a:srgbClr val="0A0A0E"/>
                </a:solidFill>
                <a:latin typeface="Times New Roman" panose="02020603050405020304" pitchFamily="18" charset="0"/>
                <a:ea typeface="等线" panose="02010600030101010101" pitchFamily="2" charset="-122"/>
              </a:rPr>
              <a:t>　　 </a:t>
            </a:r>
            <a:r>
              <a:rPr lang="en-US" altLang="zh-CN" sz="2400" b="1" dirty="0">
                <a:solidFill>
                  <a:srgbClr val="0A0A0E"/>
                </a:solidFill>
                <a:latin typeface="Times New Roman" panose="02020603050405020304" pitchFamily="18" charset="0"/>
                <a:ea typeface="等线" panose="02010600030101010101" pitchFamily="2" charset="-122"/>
              </a:rPr>
              <a:t>GetHead(B)=e, GetTail(B)=()</a:t>
            </a:r>
            <a:endParaRPr lang="en-US" altLang="zh-CN" sz="2400" b="1" dirty="0">
              <a:solidFill>
                <a:srgbClr val="0A0A0E"/>
              </a:solidFill>
              <a:latin typeface="Times New Roman" panose="02020603050405020304" pitchFamily="18" charset="0"/>
              <a:ea typeface="等线" panose="02010600030101010101" pitchFamily="2" charset="-122"/>
            </a:endParaRPr>
          </a:p>
          <a:p>
            <a:pPr marL="342900" lvl="0" indent="-342900" algn="just" eaLnBrk="1" hangingPunct="1">
              <a:lnSpc>
                <a:spcPct val="110000"/>
              </a:lnSpc>
              <a:spcBef>
                <a:spcPct val="5000"/>
              </a:spcBef>
              <a:buClr>
                <a:srgbClr val="FF6600"/>
              </a:buClr>
              <a:buSzPct val="70000"/>
              <a:buNone/>
            </a:pPr>
            <a:r>
              <a:rPr lang="en-US" altLang="zh-CN" sz="2400" b="1" dirty="0">
                <a:solidFill>
                  <a:srgbClr val="0A0A0E"/>
                </a:solidFill>
                <a:latin typeface="Times New Roman" panose="02020603050405020304" pitchFamily="18" charset="0"/>
                <a:ea typeface="等线" panose="02010600030101010101" pitchFamily="2" charset="-122"/>
              </a:rPr>
              <a:t>3 C=(a,(b,c,d))   GetHead(C)=a, GetTail(C)= ((b,c,d))</a:t>
            </a:r>
            <a:endParaRPr lang="en-US" altLang="zh-CN" sz="2400" b="1" dirty="0">
              <a:solidFill>
                <a:srgbClr val="0A0A0E"/>
              </a:solidFill>
              <a:latin typeface="Times New Roman" panose="02020603050405020304" pitchFamily="18" charset="0"/>
              <a:ea typeface="等线" panose="02010600030101010101" pitchFamily="2" charset="-122"/>
            </a:endParaRPr>
          </a:p>
          <a:p>
            <a:pPr marL="342900" lvl="0" indent="-342900" algn="just" eaLnBrk="1" hangingPunct="1">
              <a:lnSpc>
                <a:spcPct val="110000"/>
              </a:lnSpc>
              <a:spcBef>
                <a:spcPct val="5000"/>
              </a:spcBef>
              <a:buClr>
                <a:srgbClr val="FF6600"/>
              </a:buClr>
              <a:buSzPct val="70000"/>
              <a:buNone/>
            </a:pPr>
            <a:r>
              <a:rPr lang="en-US" altLang="zh-CN" sz="2400" b="1" dirty="0">
                <a:solidFill>
                  <a:srgbClr val="0A0A0E"/>
                </a:solidFill>
                <a:latin typeface="Times New Roman" panose="02020603050405020304" pitchFamily="18" charset="0"/>
                <a:ea typeface="等线" panose="02010600030101010101" pitchFamily="2" charset="-122"/>
              </a:rPr>
              <a:t>                            GetHead(((b,c,d)))=(b,c,d),GetTail(((b,c,d)))=()</a:t>
            </a:r>
            <a:endParaRPr lang="en-US" altLang="zh-CN" sz="2400" b="1" dirty="0">
              <a:solidFill>
                <a:srgbClr val="0A0A0E"/>
              </a:solidFill>
              <a:latin typeface="Times New Roman" panose="02020603050405020304" pitchFamily="18" charset="0"/>
              <a:ea typeface="等线" panose="02010600030101010101" pitchFamily="2" charset="-122"/>
            </a:endParaRPr>
          </a:p>
          <a:p>
            <a:pPr marL="342900" lvl="0" indent="-342900" algn="just" eaLnBrk="1" hangingPunct="1">
              <a:lnSpc>
                <a:spcPct val="110000"/>
              </a:lnSpc>
              <a:spcBef>
                <a:spcPct val="5000"/>
              </a:spcBef>
              <a:buClr>
                <a:srgbClr val="FF6600"/>
              </a:buClr>
              <a:buSzPct val="70000"/>
              <a:buNone/>
            </a:pPr>
            <a:r>
              <a:rPr lang="en-US" altLang="zh-CN" sz="2400" b="1" dirty="0">
                <a:solidFill>
                  <a:srgbClr val="0A0A0E"/>
                </a:solidFill>
                <a:latin typeface="Times New Roman" panose="02020603050405020304" pitchFamily="18" charset="0"/>
                <a:ea typeface="等线" panose="02010600030101010101" pitchFamily="2" charset="-122"/>
              </a:rPr>
              <a:t>                            GetHead((b,c,d))=b, GetTail((b,c,d))=(c,d)</a:t>
            </a:r>
            <a:endParaRPr lang="en-US" altLang="zh-CN" sz="2400" b="1" dirty="0">
              <a:solidFill>
                <a:srgbClr val="0A0A0E"/>
              </a:solidFill>
              <a:latin typeface="Times New Roman" panose="02020603050405020304" pitchFamily="18" charset="0"/>
              <a:ea typeface="等线" panose="02010600030101010101" pitchFamily="2" charset="-122"/>
            </a:endParaRPr>
          </a:p>
          <a:p>
            <a:pPr marL="342900" lvl="0" indent="-342900" algn="just" eaLnBrk="1" hangingPunct="1">
              <a:lnSpc>
                <a:spcPct val="110000"/>
              </a:lnSpc>
              <a:spcBef>
                <a:spcPct val="5000"/>
              </a:spcBef>
              <a:buClr>
                <a:srgbClr val="FF6600"/>
              </a:buClr>
              <a:buSzPct val="70000"/>
              <a:buNone/>
            </a:pPr>
            <a:r>
              <a:rPr lang="en-US" altLang="zh-CN" sz="2400" b="1" dirty="0">
                <a:solidFill>
                  <a:srgbClr val="0A0A0E"/>
                </a:solidFill>
                <a:latin typeface="Times New Roman" panose="02020603050405020304" pitchFamily="18" charset="0"/>
                <a:ea typeface="等线" panose="02010600030101010101" pitchFamily="2" charset="-122"/>
              </a:rPr>
              <a:t>                            GetHead((c,d))=c, GetTail((c,d))=(d)</a:t>
            </a:r>
            <a:endParaRPr lang="en-US" altLang="zh-CN" sz="2400" b="1" dirty="0">
              <a:solidFill>
                <a:srgbClr val="0A0A0E"/>
              </a:solidFill>
              <a:latin typeface="Times New Roman" panose="02020603050405020304" pitchFamily="18" charset="0"/>
              <a:ea typeface="等线" panose="02010600030101010101" pitchFamily="2" charset="-122"/>
            </a:endParaRPr>
          </a:p>
          <a:p>
            <a:pPr marL="342900" lvl="0" indent="-342900" algn="just" eaLnBrk="1" hangingPunct="1">
              <a:lnSpc>
                <a:spcPct val="110000"/>
              </a:lnSpc>
              <a:spcBef>
                <a:spcPct val="5000"/>
              </a:spcBef>
              <a:buClr>
                <a:srgbClr val="FF6600"/>
              </a:buClr>
              <a:buSzPct val="70000"/>
              <a:buNone/>
            </a:pPr>
            <a:r>
              <a:rPr lang="en-US" altLang="zh-CN" sz="2400" b="1" dirty="0">
                <a:solidFill>
                  <a:srgbClr val="0A0A0E"/>
                </a:solidFill>
                <a:latin typeface="Times New Roman" panose="02020603050405020304" pitchFamily="18" charset="0"/>
                <a:ea typeface="等线" panose="02010600030101010101" pitchFamily="2" charset="-122"/>
              </a:rPr>
              <a:t>4 D=(A,B,C)       GetHead(D)=A, GetTail(D)=(B,C)</a:t>
            </a:r>
            <a:endParaRPr lang="en-US" altLang="zh-CN" sz="2400" b="1" dirty="0">
              <a:solidFill>
                <a:srgbClr val="0A0A0E"/>
              </a:solidFill>
              <a:latin typeface="Times New Roman" panose="02020603050405020304" pitchFamily="18" charset="0"/>
              <a:ea typeface="等线" panose="02010600030101010101" pitchFamily="2" charset="-122"/>
            </a:endParaRPr>
          </a:p>
          <a:p>
            <a:pPr marL="342900" lvl="0" indent="-342900" algn="just" eaLnBrk="1" hangingPunct="1">
              <a:lnSpc>
                <a:spcPct val="110000"/>
              </a:lnSpc>
              <a:spcBef>
                <a:spcPct val="5000"/>
              </a:spcBef>
              <a:buClr>
                <a:srgbClr val="FF6600"/>
              </a:buClr>
              <a:buSzPct val="70000"/>
              <a:buNone/>
            </a:pPr>
            <a:r>
              <a:rPr lang="en-US" altLang="zh-CN" sz="2400" b="1" dirty="0">
                <a:solidFill>
                  <a:srgbClr val="0A0A0E"/>
                </a:solidFill>
                <a:latin typeface="Times New Roman" panose="02020603050405020304" pitchFamily="18" charset="0"/>
                <a:ea typeface="等线" panose="02010600030101010101" pitchFamily="2" charset="-122"/>
              </a:rPr>
              <a:t>             </a:t>
            </a:r>
            <a:r>
              <a:rPr lang="zh-CN" altLang="en-US" sz="2400" b="1" dirty="0">
                <a:solidFill>
                  <a:srgbClr val="0A0A0E"/>
                </a:solidFill>
                <a:latin typeface="Times New Roman" panose="02020603050405020304" pitchFamily="18" charset="0"/>
                <a:ea typeface="等线" panose="02010600030101010101" pitchFamily="2" charset="-122"/>
              </a:rPr>
              <a:t>　　　   </a:t>
            </a:r>
            <a:r>
              <a:rPr lang="en-US" altLang="zh-CN" sz="2400" b="1" dirty="0">
                <a:solidFill>
                  <a:srgbClr val="0A0A0E"/>
                </a:solidFill>
                <a:latin typeface="Times New Roman" panose="02020603050405020304" pitchFamily="18" charset="0"/>
                <a:ea typeface="等线" panose="02010600030101010101" pitchFamily="2" charset="-122"/>
              </a:rPr>
              <a:t>GetHead((B,C))=B, GetTail((B,C))=(C)</a:t>
            </a:r>
            <a:endParaRPr lang="en-US" altLang="zh-CN" sz="2400" b="1" dirty="0">
              <a:solidFill>
                <a:srgbClr val="0A0A0E"/>
              </a:solidFill>
              <a:latin typeface="Times New Roman" panose="02020603050405020304" pitchFamily="18" charset="0"/>
              <a:ea typeface="等线" panose="02010600030101010101" pitchFamily="2" charset="-122"/>
            </a:endParaRPr>
          </a:p>
          <a:p>
            <a:pPr marL="342900" lvl="0" indent="-342900" algn="just" eaLnBrk="1" hangingPunct="1">
              <a:lnSpc>
                <a:spcPct val="110000"/>
              </a:lnSpc>
              <a:spcBef>
                <a:spcPct val="5000"/>
              </a:spcBef>
              <a:buClr>
                <a:srgbClr val="FF6600"/>
              </a:buClr>
              <a:buSzPct val="70000"/>
              <a:buNone/>
            </a:pPr>
            <a:r>
              <a:rPr lang="en-US" altLang="zh-CN" sz="2400" b="1" dirty="0">
                <a:solidFill>
                  <a:srgbClr val="0A0A0E"/>
                </a:solidFill>
                <a:latin typeface="Times New Roman" panose="02020603050405020304" pitchFamily="18" charset="0"/>
                <a:ea typeface="等线" panose="02010600030101010101" pitchFamily="2" charset="-122"/>
              </a:rPr>
              <a:t>5 E=(a,E)       </a:t>
            </a:r>
            <a:r>
              <a:rPr lang="zh-CN" altLang="en-US" sz="2400" b="1" dirty="0">
                <a:solidFill>
                  <a:srgbClr val="0A0A0E"/>
                </a:solidFill>
                <a:latin typeface="Times New Roman" panose="02020603050405020304" pitchFamily="18" charset="0"/>
                <a:ea typeface="等线" panose="02010600030101010101" pitchFamily="2" charset="-122"/>
              </a:rPr>
              <a:t>　 </a:t>
            </a:r>
            <a:r>
              <a:rPr lang="en-US" altLang="zh-CN" sz="2400" b="1" dirty="0">
                <a:solidFill>
                  <a:srgbClr val="0A0A0E"/>
                </a:solidFill>
                <a:latin typeface="Times New Roman" panose="02020603050405020304" pitchFamily="18" charset="0"/>
                <a:ea typeface="等线" panose="02010600030101010101" pitchFamily="2" charset="-122"/>
              </a:rPr>
              <a:t>GetHead(E)=a, GetTail(E)=(E)</a:t>
            </a:r>
            <a:endParaRPr lang="en-US" altLang="zh-CN" sz="2400" b="1" dirty="0">
              <a:solidFill>
                <a:srgbClr val="0A0A0E"/>
              </a:solidFill>
              <a:latin typeface="Times New Roman" panose="02020603050405020304" pitchFamily="18" charset="0"/>
              <a:ea typeface="等线" panose="02010600030101010101" pitchFamily="2" charset="-122"/>
            </a:endParaRPr>
          </a:p>
          <a:p>
            <a:pPr marL="342900" lvl="0" indent="-342900" algn="just" eaLnBrk="1" hangingPunct="1">
              <a:lnSpc>
                <a:spcPct val="110000"/>
              </a:lnSpc>
              <a:spcBef>
                <a:spcPct val="5000"/>
              </a:spcBef>
              <a:buClr>
                <a:srgbClr val="FF6600"/>
              </a:buClr>
              <a:buSzPct val="70000"/>
              <a:buNone/>
            </a:pPr>
            <a:r>
              <a:rPr lang="en-US" altLang="zh-CN" sz="2400" b="1" dirty="0">
                <a:solidFill>
                  <a:srgbClr val="0A0A0E"/>
                </a:solidFill>
                <a:latin typeface="Times New Roman" panose="02020603050405020304" pitchFamily="18" charset="0"/>
                <a:ea typeface="等线" panose="02010600030101010101" pitchFamily="2" charset="-122"/>
              </a:rPr>
              <a:t>6 F=(())       </a:t>
            </a:r>
            <a:r>
              <a:rPr lang="zh-CN" altLang="en-US" sz="2400" b="1" dirty="0">
                <a:solidFill>
                  <a:srgbClr val="0A0A0E"/>
                </a:solidFill>
                <a:latin typeface="Times New Roman" panose="02020603050405020304" pitchFamily="18" charset="0"/>
                <a:ea typeface="等线" panose="02010600030101010101" pitchFamily="2" charset="-122"/>
              </a:rPr>
              <a:t>　    </a:t>
            </a:r>
            <a:r>
              <a:rPr lang="en-US" altLang="zh-CN" sz="2400" b="1" dirty="0">
                <a:solidFill>
                  <a:srgbClr val="0A0A0E"/>
                </a:solidFill>
                <a:latin typeface="Times New Roman" panose="02020603050405020304" pitchFamily="18" charset="0"/>
                <a:ea typeface="等线" panose="02010600030101010101" pitchFamily="2" charset="-122"/>
              </a:rPr>
              <a:t>GetHead(F)=(), GetTail(F)=()</a:t>
            </a:r>
            <a:endParaRPr lang="en-US" altLang="zh-CN" sz="2400" b="1" dirty="0">
              <a:solidFill>
                <a:srgbClr val="0A0A0E"/>
              </a:solidFill>
              <a:latin typeface="Times New Roman" panose="02020603050405020304" pitchFamily="18" charset="0"/>
              <a:ea typeface="等线" panose="02010600030101010101" pitchFamily="2" charset="-122"/>
            </a:endParaRPr>
          </a:p>
          <a:p>
            <a:pPr marL="342900" lvl="0" indent="-342900" algn="just" eaLnBrk="1" hangingPunct="1">
              <a:lnSpc>
                <a:spcPct val="110000"/>
              </a:lnSpc>
              <a:spcBef>
                <a:spcPct val="5000"/>
              </a:spcBef>
              <a:buClr>
                <a:srgbClr val="FF6600"/>
              </a:buClr>
              <a:buSzPct val="70000"/>
              <a:buNone/>
            </a:pPr>
            <a:endParaRPr lang="en-US" altLang="zh-CN" sz="2400" b="1" dirty="0">
              <a:solidFill>
                <a:srgbClr val="0A0A0E"/>
              </a:solidFill>
              <a:latin typeface="Times New Roman" panose="02020603050405020304" pitchFamily="18" charset="0"/>
              <a:ea typeface="等线" panose="02010600030101010101" pitchFamily="2" charset="-122"/>
            </a:endParaRPr>
          </a:p>
          <a:p>
            <a:pPr marL="342900" lvl="0" indent="-342900" algn="just" eaLnBrk="1" hangingPunct="1">
              <a:lnSpc>
                <a:spcPct val="110000"/>
              </a:lnSpc>
              <a:spcBef>
                <a:spcPct val="5000"/>
              </a:spcBef>
              <a:buClr>
                <a:srgbClr val="FF6600"/>
              </a:buClr>
              <a:buSzPct val="70000"/>
              <a:buNone/>
            </a:pP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4" name="圆角矩形标注 3"/>
          <p:cNvSpPr/>
          <p:nvPr/>
        </p:nvSpPr>
        <p:spPr>
          <a:xfrm>
            <a:off x="2051720" y="6056065"/>
            <a:ext cx="1517750" cy="576064"/>
          </a:xfrm>
          <a:prstGeom prst="wedgeRoundRectCallout">
            <a:avLst>
              <a:gd name="adj1" fmla="val -84396"/>
              <a:gd name="adj2" fmla="val -128270"/>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solidFill>
                    <a:sysClr val="windowText" lastClr="000000"/>
                  </a:solidFill>
                </a:ln>
                <a:solidFill>
                  <a:srgbClr val="0070C0"/>
                </a:solidFill>
                <a:effectLst/>
                <a:uLnTx/>
                <a:uFillTx/>
                <a:latin typeface="+mn-lt"/>
                <a:ea typeface="+mn-ea"/>
                <a:cs typeface="+mn-cs"/>
              </a:rPr>
              <a:t>可递归</a:t>
            </a:r>
            <a:endParaRPr kumimoji="0" lang="zh-CN" altLang="en-US" sz="2800" b="0" i="0" u="none" strike="noStrike" kern="1200" cap="none" spc="0" normalizeH="0" baseline="0" noProof="0" dirty="0">
              <a:ln>
                <a:solidFill>
                  <a:sysClr val="windowText" lastClr="000000"/>
                </a:solidFill>
              </a:ln>
              <a:solidFill>
                <a:srgbClr val="0070C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charRg st="58" end="10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7">
                                            <p:txEl>
                                              <p:charRg st="108" end="15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187">
                                            <p:txEl>
                                              <p:charRg st="152" end="20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187">
                                            <p:txEl>
                                              <p:charRg st="206" end="28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3187">
                                            <p:txEl>
                                              <p:charRg st="283" end="35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3187">
                                            <p:txEl>
                                              <p:charRg st="354" end="41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3187">
                                            <p:txEl>
                                              <p:charRg st="419" end="46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3187">
                                            <p:txEl>
                                              <p:charRg st="468" end="52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187">
                                            <p:txEl>
                                              <p:charRg st="524" end="57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3187">
                                            <p:txEl>
                                              <p:charRg st="571" end="6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p:cNvSpPr>
          <p:nvPr>
            <p:ph type="title"/>
          </p:nvPr>
        </p:nvSpPr>
        <p:spPr>
          <a:xfrm>
            <a:off x="179388" y="333375"/>
            <a:ext cx="7772400" cy="685800"/>
          </a:xfrm>
        </p:spPr>
        <p:txBody>
          <a:bodyPr vert="horz" wrap="square" lIns="91440" tIns="45720" rIns="91440" bIns="45720" anchor="ctr" anchorCtr="0"/>
          <a:p>
            <a:pPr eaLnBrk="1" hangingPunct="1"/>
            <a:r>
              <a:rPr lang="en-US" altLang="zh-CN" dirty="0">
                <a:latin typeface="Times New Roman" panose="02020603050405020304" pitchFamily="18" charset="0"/>
                <a:ea typeface="等线" panose="02010600030101010101" pitchFamily="2" charset="-122"/>
              </a:rPr>
              <a:t>5.4 </a:t>
            </a:r>
            <a:r>
              <a:rPr lang="zh-CN" altLang="en-US" dirty="0">
                <a:latin typeface="Times New Roman" panose="02020603050405020304" pitchFamily="18" charset="0"/>
                <a:ea typeface="等线" panose="02010600030101010101" pitchFamily="2" charset="-122"/>
              </a:rPr>
              <a:t>广义表 </a:t>
            </a:r>
            <a:r>
              <a:rPr lang="en-US" altLang="zh-CN" dirty="0">
                <a:latin typeface="Times New Roman" panose="02020603050405020304" pitchFamily="18" charset="0"/>
                <a:ea typeface="等线" panose="02010600030101010101" pitchFamily="2" charset="-122"/>
              </a:rPr>
              <a:t>(General Lists )</a:t>
            </a:r>
            <a:endParaRPr lang="en-US" altLang="zh-CN" dirty="0">
              <a:latin typeface="Times New Roman" panose="02020603050405020304" pitchFamily="18" charset="0"/>
              <a:ea typeface="等线" panose="02010600030101010101" pitchFamily="2" charset="-122"/>
            </a:endParaRPr>
          </a:p>
        </p:txBody>
      </p:sp>
      <p:sp>
        <p:nvSpPr>
          <p:cNvPr id="32771" name="Rectangle 3"/>
          <p:cNvSpPr>
            <a:spLocks noGrp="1" noChangeArrowheads="1"/>
          </p:cNvSpPr>
          <p:nvPr>
            <p:ph idx="1"/>
          </p:nvPr>
        </p:nvSpPr>
        <p:spPr>
          <a:xfrm>
            <a:off x="539750" y="1196975"/>
            <a:ext cx="7740650" cy="4824413"/>
          </a:xfrm>
        </p:spPr>
        <p:txBody>
          <a:bodyPr vert="horz" wrap="square" lIns="91440" tIns="45720" rIns="91440" bIns="45720" numCol="1" anchor="t" anchorCtr="0" compatLnSpc="1"/>
          <a:lstStyle/>
          <a:p>
            <a:pPr marL="0" marR="0" lvl="0" indent="0" algn="l" defTabSz="914400" rtl="0" eaLnBrk="1" fontAlgn="base" latinLnBrk="0" hangingPunct="1">
              <a:lnSpc>
                <a:spcPct val="110000"/>
              </a:lnSpc>
              <a:spcBef>
                <a:spcPct val="5000"/>
              </a:spcBef>
              <a:spcAft>
                <a:spcPct val="0"/>
              </a:spcAft>
              <a:buClr>
                <a:srgbClr val="FF6600"/>
              </a:buClr>
              <a:buSzTx/>
              <a:buFontTx/>
              <a:buChar char="•"/>
              <a:defRPr/>
            </a:pPr>
            <a:r>
              <a:rPr kumimoji="0" lang="zh-CN" altLang="en-US" sz="28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mn-cs"/>
              </a:rPr>
              <a:t>广义表的特性</a:t>
            </a:r>
            <a:endParaRPr kumimoji="0" lang="zh-CN" altLang="en-US" sz="2800" b="1" i="0" u="none" strike="noStrike" kern="0" cap="none" spc="0" normalizeH="0" baseline="0" noProof="0" dirty="0" smtClean="0">
              <a:ln>
                <a:noFill/>
              </a:ln>
              <a:solidFill>
                <a:srgbClr val="000000"/>
              </a:solidFill>
              <a:effectLst/>
              <a:uLnTx/>
              <a:uFillTx/>
              <a:latin typeface="等线" panose="02010600030101010101" pitchFamily="2" charset="-122"/>
              <a:ea typeface="等线" panose="02010600030101010101" pitchFamily="2" charset="-122"/>
              <a:cs typeface="+mn-cs"/>
            </a:endParaRPr>
          </a:p>
          <a:p>
            <a:pPr marL="758825"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0" dirty="0" smtClean="0">
                <a:ln>
                  <a:noFill/>
                </a:ln>
                <a:solidFill>
                  <a:srgbClr val="4220EA"/>
                </a:solidFill>
                <a:effectLst>
                  <a:outerShdw blurRad="38100" dist="38100" dir="2700000" algn="tl">
                    <a:srgbClr val="C0C0C0"/>
                  </a:outerShdw>
                </a:effectLst>
                <a:uLnTx/>
                <a:uFillTx/>
                <a:latin typeface="等线" panose="02010600030101010101" pitchFamily="2" charset="-122"/>
                <a:ea typeface="等线" panose="02010600030101010101" pitchFamily="2" charset="-122"/>
              </a:rPr>
              <a:t>有长度</a:t>
            </a:r>
            <a:endParaRPr kumimoji="0" lang="zh-CN" altLang="en-US" sz="2800" b="1" i="0" u="none" strike="noStrike" kern="0" cap="none" spc="0" normalizeH="0" baseline="0" noProof="0" dirty="0" smtClean="0">
              <a:ln>
                <a:noFill/>
              </a:ln>
              <a:solidFill>
                <a:srgbClr val="4220EA"/>
              </a:solidFill>
              <a:effectLst>
                <a:outerShdw blurRad="38100" dist="38100" dir="2700000" algn="tl">
                  <a:srgbClr val="C0C0C0"/>
                </a:outerShdw>
              </a:effectLst>
              <a:uLnTx/>
              <a:uFillTx/>
              <a:latin typeface="等线" panose="02010600030101010101" pitchFamily="2" charset="-122"/>
              <a:ea typeface="等线" panose="02010600030101010101" pitchFamily="2" charset="-122"/>
            </a:endParaRPr>
          </a:p>
          <a:p>
            <a:pPr marL="758825"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0" dirty="0" smtClean="0">
                <a:ln>
                  <a:noFill/>
                </a:ln>
                <a:solidFill>
                  <a:srgbClr val="4220EA"/>
                </a:solidFill>
                <a:effectLst>
                  <a:outerShdw blurRad="38100" dist="38100" dir="2700000" algn="tl">
                    <a:srgbClr val="C0C0C0"/>
                  </a:outerShdw>
                </a:effectLst>
                <a:uLnTx/>
                <a:uFillTx/>
                <a:latin typeface="等线" panose="02010600030101010101" pitchFamily="2" charset="-122"/>
                <a:ea typeface="等线" panose="02010600030101010101" pitchFamily="2" charset="-122"/>
              </a:rPr>
              <a:t>有深度</a:t>
            </a:r>
            <a:endParaRPr kumimoji="0" lang="en-US" altLang="zh-CN" sz="2800" b="1" i="0" u="none" strike="noStrike" kern="0" cap="none" spc="0" normalizeH="0" baseline="0" noProof="0" dirty="0" smtClean="0">
              <a:ln>
                <a:noFill/>
              </a:ln>
              <a:solidFill>
                <a:srgbClr val="4220EA"/>
              </a:solidFill>
              <a:effectLst>
                <a:outerShdw blurRad="38100" dist="38100" dir="2700000" algn="tl">
                  <a:srgbClr val="C0C0C0"/>
                </a:outerShdw>
              </a:effectLst>
              <a:uLnTx/>
              <a:uFillTx/>
              <a:latin typeface="等线" panose="02010600030101010101" pitchFamily="2" charset="-122"/>
              <a:ea typeface="等线" panose="02010600030101010101" pitchFamily="2" charset="-122"/>
            </a:endParaRPr>
          </a:p>
          <a:p>
            <a:pPr marL="758825"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4220EA"/>
                </a:solidFill>
                <a:effectLst>
                  <a:outerShdw blurRad="38100" dist="38100" dir="2700000" algn="tl">
                    <a:srgbClr val="C0C0C0"/>
                  </a:outerShdw>
                </a:effectLst>
                <a:uLnTx/>
                <a:uFillTx/>
                <a:latin typeface="等线" panose="02010600030101010101" pitchFamily="2" charset="-122"/>
                <a:ea typeface="等线" panose="02010600030101010101" pitchFamily="2" charset="-122"/>
              </a:rPr>
              <a:t>分</a:t>
            </a:r>
            <a:r>
              <a:rPr kumimoji="0" lang="zh-CN" altLang="en-US" sz="2800" b="1" i="0" u="none" strike="noStrike" kern="0" cap="none" spc="0" normalizeH="0" baseline="0" noProof="0" dirty="0" smtClean="0">
                <a:ln>
                  <a:noFill/>
                </a:ln>
                <a:solidFill>
                  <a:srgbClr val="4220EA"/>
                </a:solidFill>
                <a:effectLst>
                  <a:outerShdw blurRad="38100" dist="38100" dir="2700000" algn="tl">
                    <a:srgbClr val="C0C0C0"/>
                  </a:outerShdw>
                </a:effectLst>
                <a:uLnTx/>
                <a:uFillTx/>
                <a:latin typeface="等线" panose="02010600030101010101" pitchFamily="2" charset="-122"/>
                <a:ea typeface="等线" panose="02010600030101010101" pitchFamily="2" charset="-122"/>
              </a:rPr>
              <a:t>层次</a:t>
            </a:r>
            <a:endParaRPr kumimoji="0" lang="zh-CN" altLang="en-US" sz="2800" b="1" i="0" u="none" strike="noStrike" kern="0" cap="none" spc="0" normalizeH="0" baseline="0" noProof="0" dirty="0" smtClean="0">
              <a:ln>
                <a:noFill/>
              </a:ln>
              <a:solidFill>
                <a:srgbClr val="4220EA"/>
              </a:solidFill>
              <a:effectLst>
                <a:outerShdw blurRad="38100" dist="38100" dir="2700000" algn="tl">
                  <a:srgbClr val="C0C0C0"/>
                </a:outerShdw>
              </a:effectLst>
              <a:uLnTx/>
              <a:uFillTx/>
              <a:latin typeface="等线" panose="02010600030101010101" pitchFamily="2" charset="-122"/>
              <a:ea typeface="等线" panose="02010600030101010101" pitchFamily="2" charset="-122"/>
            </a:endParaRPr>
          </a:p>
          <a:p>
            <a:pPr marL="758825"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0" dirty="0" smtClean="0">
                <a:ln>
                  <a:noFill/>
                </a:ln>
                <a:solidFill>
                  <a:srgbClr val="4220EA"/>
                </a:solidFill>
                <a:effectLst>
                  <a:outerShdw blurRad="38100" dist="38100" dir="2700000" algn="tl">
                    <a:srgbClr val="C0C0C0"/>
                  </a:outerShdw>
                </a:effectLst>
                <a:uLnTx/>
                <a:uFillTx/>
                <a:latin typeface="等线" panose="02010600030101010101" pitchFamily="2" charset="-122"/>
                <a:ea typeface="等线" panose="02010600030101010101" pitchFamily="2" charset="-122"/>
              </a:rPr>
              <a:t>可递归</a:t>
            </a:r>
            <a:endParaRPr kumimoji="0" lang="zh-CN" altLang="en-US" sz="2800" b="1" i="0" u="none" strike="noStrike" kern="0" cap="none" spc="0" normalizeH="0" baseline="0" noProof="0" dirty="0" smtClean="0">
              <a:ln>
                <a:noFill/>
              </a:ln>
              <a:solidFill>
                <a:srgbClr val="4220EA"/>
              </a:solidFill>
              <a:effectLst>
                <a:outerShdw blurRad="38100" dist="38100" dir="2700000" algn="tl">
                  <a:srgbClr val="C0C0C0"/>
                </a:outerShdw>
              </a:effectLst>
              <a:uLnTx/>
              <a:uFillTx/>
              <a:latin typeface="等线" panose="02010600030101010101" pitchFamily="2" charset="-122"/>
              <a:ea typeface="等线" panose="02010600030101010101" pitchFamily="2" charset="-122"/>
            </a:endParaRPr>
          </a:p>
          <a:p>
            <a:pPr marL="758825"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0" dirty="0" smtClean="0">
                <a:ln>
                  <a:noFill/>
                </a:ln>
                <a:solidFill>
                  <a:srgbClr val="4220EA"/>
                </a:solidFill>
                <a:effectLst>
                  <a:outerShdw blurRad="38100" dist="38100" dir="2700000" algn="tl">
                    <a:srgbClr val="C0C0C0"/>
                  </a:outerShdw>
                </a:effectLst>
                <a:uLnTx/>
                <a:uFillTx/>
                <a:latin typeface="等线" panose="02010600030101010101" pitchFamily="2" charset="-122"/>
                <a:ea typeface="等线" panose="02010600030101010101" pitchFamily="2" charset="-122"/>
              </a:rPr>
              <a:t>可共享</a:t>
            </a:r>
            <a:endParaRPr kumimoji="0" lang="zh-CN" altLang="en-US" sz="2800" b="1" i="0" u="none" strike="noStrike" kern="0" cap="none" spc="0" normalizeH="0" baseline="0" noProof="0" dirty="0" smtClean="0">
              <a:ln>
                <a:noFill/>
              </a:ln>
              <a:solidFill>
                <a:srgbClr val="4220EA"/>
              </a:solidFill>
              <a:effectLst>
                <a:outerShdw blurRad="38100" dist="38100" dir="2700000" algn="tl">
                  <a:srgbClr val="C0C0C0"/>
                </a:outerShdw>
              </a:effectLst>
              <a:uLnTx/>
              <a:uFillTx/>
              <a:latin typeface="等线" panose="02010600030101010101" pitchFamily="2" charset="-122"/>
              <a:ea typeface="等线"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Grp="1"/>
          </p:cNvSpPr>
          <p:nvPr>
            <p:ph type="title"/>
          </p:nvPr>
        </p:nvSpPr>
        <p:spPr>
          <a:xfrm>
            <a:off x="179388" y="333375"/>
            <a:ext cx="6480175" cy="762000"/>
          </a:xfrm>
        </p:spPr>
        <p:txBody>
          <a:bodyPr vert="horz" wrap="square" lIns="91440" tIns="45720" rIns="91440" bIns="45720" anchor="ctr" anchorCtr="0"/>
          <a:p>
            <a:pPr eaLnBrk="1" hangingPunct="1"/>
            <a:r>
              <a:rPr lang="en-US" altLang="zh-CN" dirty="0">
                <a:ea typeface="等线" panose="02010600030101010101" pitchFamily="2" charset="-122"/>
              </a:rPr>
              <a:t>5.5 </a:t>
            </a:r>
            <a:r>
              <a:rPr lang="zh-CN" altLang="en-US" dirty="0">
                <a:ea typeface="等线" panose="02010600030101010101" pitchFamily="2" charset="-122"/>
              </a:rPr>
              <a:t>广义表的存储结构</a:t>
            </a:r>
            <a:endParaRPr lang="zh-CN" altLang="en-US" dirty="0">
              <a:ea typeface="等线" panose="02010600030101010101" pitchFamily="2" charset="-122"/>
            </a:endParaRPr>
          </a:p>
        </p:txBody>
      </p:sp>
      <p:sp>
        <p:nvSpPr>
          <p:cNvPr id="107523" name="Rectangle 3"/>
          <p:cNvSpPr>
            <a:spLocks noGrp="1"/>
          </p:cNvSpPr>
          <p:nvPr>
            <p:ph idx="1"/>
          </p:nvPr>
        </p:nvSpPr>
        <p:spPr>
          <a:xfrm>
            <a:off x="114300" y="1125538"/>
            <a:ext cx="8820150" cy="5245100"/>
          </a:xfrm>
        </p:spPr>
        <p:txBody>
          <a:bodyPr vert="horz" wrap="square" lIns="91440" tIns="45720" rIns="91440" bIns="45720" anchor="t" anchorCtr="0"/>
          <a:p>
            <a:pPr marL="0" indent="0" algn="just" eaLnBrk="1" hangingPunct="1">
              <a:lnSpc>
                <a:spcPct val="90000"/>
              </a:lnSpc>
            </a:pPr>
            <a:r>
              <a:rPr lang="zh-CN" altLang="en-US" sz="2400" b="1" dirty="0">
                <a:ea typeface="等线" panose="02010600030101010101" pitchFamily="2" charset="-122"/>
              </a:rPr>
              <a:t>采用链式存储结构，元素包括原子和子表，结点结构：</a:t>
            </a:r>
            <a:endParaRPr lang="zh-CN" altLang="en-US" sz="2400" b="1" dirty="0">
              <a:ea typeface="等线" panose="02010600030101010101" pitchFamily="2" charset="-122"/>
            </a:endParaRPr>
          </a:p>
          <a:p>
            <a:pPr marL="0" indent="0" algn="just" eaLnBrk="1" hangingPunct="1">
              <a:lnSpc>
                <a:spcPct val="90000"/>
              </a:lnSpc>
              <a:buFont typeface="Wingdings" panose="05000000000000000000" pitchFamily="2" charset="2"/>
              <a:buNone/>
            </a:pPr>
            <a:r>
              <a:rPr lang="zh-CN" altLang="en-US" sz="2400" b="1" dirty="0">
                <a:ea typeface="等线" panose="02010600030101010101" pitchFamily="2" charset="-122"/>
              </a:rPr>
              <a:t>           表结点：   表示列表</a:t>
            </a:r>
            <a:endParaRPr lang="zh-CN" altLang="en-US" sz="2400" b="1" dirty="0">
              <a:ea typeface="等线" panose="02010600030101010101" pitchFamily="2" charset="-122"/>
            </a:endParaRPr>
          </a:p>
          <a:p>
            <a:pPr marL="0" indent="0" algn="just" eaLnBrk="1" hangingPunct="1">
              <a:lnSpc>
                <a:spcPct val="90000"/>
              </a:lnSpc>
            </a:pPr>
            <a:endParaRPr lang="zh-CN" altLang="en-US" sz="2400" b="1" dirty="0">
              <a:ea typeface="等线" panose="02010600030101010101" pitchFamily="2" charset="-122"/>
            </a:endParaRPr>
          </a:p>
          <a:p>
            <a:pPr marL="0" indent="0" algn="just" eaLnBrk="1" hangingPunct="1">
              <a:lnSpc>
                <a:spcPct val="90000"/>
              </a:lnSpc>
              <a:buFont typeface="Wingdings" panose="05000000000000000000" pitchFamily="2" charset="2"/>
              <a:buNone/>
            </a:pPr>
            <a:r>
              <a:rPr lang="zh-CN" altLang="en-US" sz="2400" b="1" dirty="0">
                <a:ea typeface="等线" panose="02010600030101010101" pitchFamily="2" charset="-122"/>
              </a:rPr>
              <a:t>           原子结点：  表示原子</a:t>
            </a:r>
            <a:endParaRPr lang="zh-CN" altLang="en-US" sz="2400" b="1" dirty="0">
              <a:ea typeface="等线" panose="02010600030101010101" pitchFamily="2" charset="-122"/>
            </a:endParaRPr>
          </a:p>
          <a:p>
            <a:pPr marL="0" indent="0" algn="just" eaLnBrk="1" hangingPunct="1">
              <a:lnSpc>
                <a:spcPct val="90000"/>
              </a:lnSpc>
            </a:pPr>
            <a:r>
              <a:rPr lang="zh-CN" altLang="en-US" sz="2400" b="1" dirty="0">
                <a:ea typeface="等线" panose="02010600030101010101" pitchFamily="2" charset="-122"/>
              </a:rPr>
              <a:t>广义表的头尾链表存储表示：</a:t>
            </a:r>
            <a:endParaRPr lang="zh-CN" altLang="en-US" sz="2400" b="1" dirty="0">
              <a:ea typeface="等线" panose="02010600030101010101" pitchFamily="2" charset="-122"/>
            </a:endParaRPr>
          </a:p>
          <a:p>
            <a:pPr marL="0" indent="0" algn="just" eaLnBrk="1" hangingPunct="1">
              <a:spcBef>
                <a:spcPct val="0"/>
              </a:spcBef>
              <a:buClr>
                <a:schemeClr val="bg1"/>
              </a:buClr>
              <a:buFont typeface="Wingdings" panose="05000000000000000000" pitchFamily="2" charset="2"/>
              <a:buNone/>
            </a:pPr>
            <a:r>
              <a:rPr lang="zh-CN" altLang="en-US" sz="2400" b="1" dirty="0">
                <a:latin typeface="Times New Roman" panose="02020603050405020304" pitchFamily="18" charset="0"/>
                <a:ea typeface="等线" panose="02010600030101010101" pitchFamily="2" charset="-122"/>
              </a:rPr>
              <a:t>   </a:t>
            </a:r>
            <a:r>
              <a:rPr lang="en-US" altLang="zh-CN" sz="2400" b="1" dirty="0">
                <a:latin typeface="Times New Roman" panose="02020603050405020304" pitchFamily="18" charset="0"/>
                <a:ea typeface="等线" panose="02010600030101010101" pitchFamily="2" charset="-122"/>
              </a:rPr>
              <a:t>typedef enum {ATOM,LIST}ElemTag;</a:t>
            </a:r>
            <a:r>
              <a:rPr lang="en-US" altLang="zh-CN" sz="2000" b="1" dirty="0">
                <a:solidFill>
                  <a:srgbClr val="4220EA"/>
                </a:solidFill>
                <a:latin typeface="Times New Roman" panose="02020603050405020304" pitchFamily="18" charset="0"/>
                <a:ea typeface="等线" panose="02010600030101010101" pitchFamily="2" charset="-122"/>
              </a:rPr>
              <a:t>//ATOM=0:</a:t>
            </a:r>
            <a:r>
              <a:rPr lang="zh-CN" altLang="en-US" sz="2000" b="1" dirty="0">
                <a:solidFill>
                  <a:srgbClr val="4220EA"/>
                </a:solidFill>
                <a:latin typeface="Times New Roman" panose="02020603050405020304" pitchFamily="18" charset="0"/>
                <a:ea typeface="等线" panose="02010600030101010101" pitchFamily="2" charset="-122"/>
              </a:rPr>
              <a:t>原子</a:t>
            </a:r>
            <a:r>
              <a:rPr lang="en-US" altLang="zh-CN" sz="2000" b="1" dirty="0">
                <a:solidFill>
                  <a:srgbClr val="4220EA"/>
                </a:solidFill>
                <a:latin typeface="Times New Roman" panose="02020603050405020304" pitchFamily="18" charset="0"/>
                <a:ea typeface="等线" panose="02010600030101010101" pitchFamily="2" charset="-122"/>
              </a:rPr>
              <a:t>,LIST=1:</a:t>
            </a:r>
            <a:r>
              <a:rPr lang="zh-CN" altLang="en-US" sz="2000" b="1" dirty="0">
                <a:solidFill>
                  <a:srgbClr val="4220EA"/>
                </a:solidFill>
                <a:latin typeface="Times New Roman" panose="02020603050405020304" pitchFamily="18" charset="0"/>
                <a:ea typeface="等线" panose="02010600030101010101" pitchFamily="2" charset="-122"/>
              </a:rPr>
              <a:t>子表</a:t>
            </a:r>
            <a:endParaRPr lang="zh-CN" altLang="en-US" sz="2000" b="1" dirty="0">
              <a:solidFill>
                <a:srgbClr val="4220EA"/>
              </a:solidFill>
              <a:latin typeface="Times New Roman" panose="02020603050405020304" pitchFamily="18" charset="0"/>
              <a:ea typeface="等线" panose="02010600030101010101" pitchFamily="2" charset="-122"/>
            </a:endParaRPr>
          </a:p>
          <a:p>
            <a:pPr marL="0" indent="0" algn="just" eaLnBrk="1" hangingPunct="1">
              <a:spcBef>
                <a:spcPct val="0"/>
              </a:spcBef>
              <a:buClr>
                <a:schemeClr val="bg1"/>
              </a:buClr>
              <a:buFont typeface="Wingdings" panose="05000000000000000000" pitchFamily="2" charset="2"/>
              <a:buNone/>
            </a:pPr>
            <a:r>
              <a:rPr lang="zh-CN" altLang="en-US" sz="2400" b="1" dirty="0">
                <a:latin typeface="Times New Roman" panose="02020603050405020304" pitchFamily="18" charset="0"/>
                <a:ea typeface="等线" panose="02010600030101010101" pitchFamily="2" charset="-122"/>
              </a:rPr>
              <a:t>   </a:t>
            </a:r>
            <a:r>
              <a:rPr lang="en-US" altLang="zh-CN" sz="2400" b="1" dirty="0">
                <a:latin typeface="Times New Roman" panose="02020603050405020304" pitchFamily="18" charset="0"/>
                <a:ea typeface="等线" panose="02010600030101010101" pitchFamily="2" charset="-122"/>
              </a:rPr>
              <a:t>typedef struct GLNode{</a:t>
            </a:r>
            <a:endParaRPr lang="en-US" altLang="zh-CN" sz="2400" b="1" dirty="0">
              <a:latin typeface="Times New Roman" panose="02020603050405020304" pitchFamily="18" charset="0"/>
              <a:ea typeface="等线" panose="02010600030101010101" pitchFamily="2" charset="-122"/>
            </a:endParaRPr>
          </a:p>
          <a:p>
            <a:pPr marL="0" indent="0" algn="just" eaLnBrk="1" hangingPunct="1">
              <a:spcBef>
                <a:spcPct val="0"/>
              </a:spcBef>
              <a:buClr>
                <a:schemeClr val="bg1"/>
              </a:buClr>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ElemTag tag;</a:t>
            </a:r>
            <a:r>
              <a:rPr lang="en-US" altLang="zh-CN" sz="2000" b="1" dirty="0">
                <a:solidFill>
                  <a:srgbClr val="4220EA"/>
                </a:solidFill>
                <a:latin typeface="Times New Roman" panose="02020603050405020304" pitchFamily="18" charset="0"/>
                <a:ea typeface="等线" panose="02010600030101010101" pitchFamily="2" charset="-122"/>
              </a:rPr>
              <a:t>//</a:t>
            </a:r>
            <a:r>
              <a:rPr lang="zh-CN" altLang="en-US" sz="2000" b="1" dirty="0">
                <a:solidFill>
                  <a:srgbClr val="4220EA"/>
                </a:solidFill>
                <a:latin typeface="Times New Roman" panose="02020603050405020304" pitchFamily="18" charset="0"/>
                <a:ea typeface="等线" panose="02010600030101010101" pitchFamily="2" charset="-122"/>
              </a:rPr>
              <a:t>公共部分，用来区分原子结点和表结点</a:t>
            </a:r>
            <a:endParaRPr lang="zh-CN" altLang="en-US" sz="2000" b="1" dirty="0">
              <a:solidFill>
                <a:srgbClr val="4220EA"/>
              </a:solidFill>
              <a:latin typeface="Times New Roman" panose="02020603050405020304" pitchFamily="18" charset="0"/>
              <a:ea typeface="等线" panose="02010600030101010101" pitchFamily="2" charset="-122"/>
            </a:endParaRPr>
          </a:p>
          <a:p>
            <a:pPr marL="0" indent="0" algn="just" eaLnBrk="1" hangingPunct="1">
              <a:spcBef>
                <a:spcPct val="0"/>
              </a:spcBef>
              <a:buClr>
                <a:schemeClr val="bg1"/>
              </a:buClr>
              <a:buFont typeface="Wingdings" panose="05000000000000000000" pitchFamily="2" charset="2"/>
              <a:buNone/>
            </a:pPr>
            <a:r>
              <a:rPr lang="zh-CN" altLang="en-US" sz="2400" b="1" dirty="0">
                <a:latin typeface="Times New Roman" panose="02020603050405020304" pitchFamily="18" charset="0"/>
                <a:ea typeface="等线" panose="02010600030101010101" pitchFamily="2" charset="-122"/>
              </a:rPr>
              <a:t>         </a:t>
            </a:r>
            <a:r>
              <a:rPr lang="en-US" altLang="zh-CN" sz="2400" b="1" dirty="0">
                <a:latin typeface="Times New Roman" panose="02020603050405020304" pitchFamily="18" charset="0"/>
                <a:ea typeface="等线" panose="02010600030101010101" pitchFamily="2" charset="-122"/>
              </a:rPr>
              <a:t>Union{</a:t>
            </a:r>
            <a:r>
              <a:rPr lang="en-US" altLang="zh-CN" sz="2000" b="1" dirty="0">
                <a:solidFill>
                  <a:srgbClr val="4220EA"/>
                </a:solidFill>
                <a:latin typeface="Times New Roman" panose="02020603050405020304" pitchFamily="18" charset="0"/>
                <a:ea typeface="等线" panose="02010600030101010101" pitchFamily="2" charset="-122"/>
              </a:rPr>
              <a:t>//</a:t>
            </a:r>
            <a:r>
              <a:rPr lang="zh-CN" altLang="en-US" sz="2000" b="1" dirty="0">
                <a:solidFill>
                  <a:srgbClr val="4220EA"/>
                </a:solidFill>
                <a:latin typeface="Times New Roman" panose="02020603050405020304" pitchFamily="18" charset="0"/>
                <a:ea typeface="等线" panose="02010600030101010101" pitchFamily="2" charset="-122"/>
              </a:rPr>
              <a:t>原子结点和表结点的联合部分</a:t>
            </a:r>
            <a:endParaRPr lang="zh-CN" altLang="en-US" sz="2000" b="1" dirty="0">
              <a:solidFill>
                <a:srgbClr val="4220EA"/>
              </a:solidFill>
              <a:latin typeface="Times New Roman" panose="02020603050405020304" pitchFamily="18" charset="0"/>
              <a:ea typeface="等线" panose="02010600030101010101" pitchFamily="2" charset="-122"/>
            </a:endParaRPr>
          </a:p>
          <a:p>
            <a:pPr marL="0" indent="0" algn="just" eaLnBrk="1" hangingPunct="1">
              <a:spcBef>
                <a:spcPct val="0"/>
              </a:spcBef>
              <a:buClr>
                <a:schemeClr val="bg1"/>
              </a:buClr>
              <a:buFont typeface="Wingdings" panose="05000000000000000000" pitchFamily="2" charset="2"/>
              <a:buNone/>
            </a:pPr>
            <a:r>
              <a:rPr lang="zh-CN" altLang="en-US" sz="2400" b="1" dirty="0">
                <a:latin typeface="Times New Roman" panose="02020603050405020304" pitchFamily="18" charset="0"/>
                <a:ea typeface="等线" panose="02010600030101010101" pitchFamily="2" charset="-122"/>
              </a:rPr>
              <a:t>              </a:t>
            </a:r>
            <a:r>
              <a:rPr lang="en-US" altLang="zh-CN" sz="2400" b="1" dirty="0">
                <a:latin typeface="Times New Roman" panose="02020603050405020304" pitchFamily="18" charset="0"/>
                <a:ea typeface="等线" panose="02010600030101010101" pitchFamily="2" charset="-122"/>
              </a:rPr>
              <a:t>AtomType atom;</a:t>
            </a:r>
            <a:endParaRPr lang="en-US" altLang="zh-CN" sz="2400" b="1" dirty="0">
              <a:latin typeface="Times New Roman" panose="02020603050405020304" pitchFamily="18" charset="0"/>
              <a:ea typeface="等线" panose="02010600030101010101" pitchFamily="2" charset="-122"/>
            </a:endParaRPr>
          </a:p>
          <a:p>
            <a:pPr marL="0" indent="0" algn="just" eaLnBrk="1" hangingPunct="1">
              <a:spcBef>
                <a:spcPct val="0"/>
              </a:spcBef>
              <a:buClr>
                <a:schemeClr val="bg1"/>
              </a:buClr>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struct{struct GLNode *hp,*tp;}ptr;</a:t>
            </a:r>
            <a:r>
              <a:rPr lang="en-US" altLang="zh-CN" sz="2400" b="1" dirty="0">
                <a:solidFill>
                  <a:srgbClr val="4220EA"/>
                </a:solidFill>
                <a:latin typeface="Times New Roman" panose="02020603050405020304" pitchFamily="18" charset="0"/>
                <a:ea typeface="等线" panose="02010600030101010101" pitchFamily="2" charset="-122"/>
              </a:rPr>
              <a:t>//</a:t>
            </a:r>
            <a:r>
              <a:rPr lang="en-US" altLang="zh-CN" sz="2000" b="1" dirty="0">
                <a:solidFill>
                  <a:srgbClr val="4220EA"/>
                </a:solidFill>
                <a:latin typeface="Times New Roman" panose="02020603050405020304" pitchFamily="18" charset="0"/>
                <a:ea typeface="等线" panose="02010600030101010101" pitchFamily="2" charset="-122"/>
              </a:rPr>
              <a:t>hp</a:t>
            </a:r>
            <a:r>
              <a:rPr lang="zh-CN" altLang="en-US" sz="2000" b="1" dirty="0">
                <a:solidFill>
                  <a:srgbClr val="4220EA"/>
                </a:solidFill>
                <a:latin typeface="Times New Roman" panose="02020603050405020304" pitchFamily="18" charset="0"/>
                <a:ea typeface="等线" panose="02010600030101010101" pitchFamily="2" charset="-122"/>
              </a:rPr>
              <a:t>指向表头</a:t>
            </a:r>
            <a:r>
              <a:rPr lang="en-US" altLang="zh-CN" sz="2000" b="1" dirty="0">
                <a:solidFill>
                  <a:srgbClr val="4220EA"/>
                </a:solidFill>
                <a:latin typeface="Times New Roman" panose="02020603050405020304" pitchFamily="18" charset="0"/>
                <a:ea typeface="等线" panose="02010600030101010101" pitchFamily="2" charset="-122"/>
              </a:rPr>
              <a:t>,tp</a:t>
            </a:r>
            <a:r>
              <a:rPr lang="zh-CN" altLang="en-US" sz="2000" b="1" dirty="0">
                <a:solidFill>
                  <a:srgbClr val="4220EA"/>
                </a:solidFill>
                <a:latin typeface="Times New Roman" panose="02020603050405020304" pitchFamily="18" charset="0"/>
                <a:ea typeface="等线" panose="02010600030101010101" pitchFamily="2" charset="-122"/>
              </a:rPr>
              <a:t>指向表尾</a:t>
            </a:r>
            <a:endParaRPr lang="zh-CN" altLang="en-US" sz="2000" b="1" dirty="0">
              <a:solidFill>
                <a:srgbClr val="4220EA"/>
              </a:solidFill>
              <a:latin typeface="Times New Roman" panose="02020603050405020304" pitchFamily="18" charset="0"/>
              <a:ea typeface="等线" panose="02010600030101010101" pitchFamily="2" charset="-122"/>
            </a:endParaRPr>
          </a:p>
          <a:p>
            <a:pPr marL="0" indent="0" algn="just" eaLnBrk="1" hangingPunct="1">
              <a:spcBef>
                <a:spcPct val="0"/>
              </a:spcBef>
              <a:buClr>
                <a:schemeClr val="bg1"/>
              </a:buClr>
              <a:buFont typeface="Wingdings" panose="05000000000000000000" pitchFamily="2" charset="2"/>
              <a:buNone/>
            </a:pPr>
            <a:r>
              <a:rPr lang="zh-CN" altLang="en-US" sz="2400" b="1" dirty="0">
                <a:latin typeface="Times New Roman" panose="02020603050405020304" pitchFamily="18" charset="0"/>
                <a:ea typeface="等线" panose="02010600030101010101" pitchFamily="2" charset="-122"/>
              </a:rPr>
              <a:t>        </a:t>
            </a:r>
            <a:r>
              <a:rPr lang="en-US" altLang="zh-CN" sz="2400" b="1" dirty="0">
                <a:latin typeface="Times New Roman" panose="02020603050405020304" pitchFamily="18" charset="0"/>
                <a:ea typeface="等线" panose="02010600030101010101" pitchFamily="2" charset="-122"/>
              </a:rPr>
              <a:t>};</a:t>
            </a:r>
            <a:endParaRPr lang="en-US" altLang="zh-CN" sz="2400" b="1" dirty="0">
              <a:latin typeface="Times New Roman" panose="02020603050405020304" pitchFamily="18" charset="0"/>
              <a:ea typeface="等线" panose="02010600030101010101" pitchFamily="2" charset="-122"/>
            </a:endParaRPr>
          </a:p>
          <a:p>
            <a:pPr marL="0" indent="0" algn="just" eaLnBrk="1" hangingPunct="1">
              <a:spcBef>
                <a:spcPct val="0"/>
              </a:spcBef>
              <a:buClr>
                <a:schemeClr val="bg1"/>
              </a:buClr>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}*Glist;</a:t>
            </a:r>
            <a:endParaRPr lang="en-US" altLang="zh-CN" sz="2400" b="1" dirty="0">
              <a:latin typeface="Times New Roman" panose="02020603050405020304" pitchFamily="18" charset="0"/>
              <a:ea typeface="等线" panose="02010600030101010101" pitchFamily="2" charset="-122"/>
            </a:endParaRPr>
          </a:p>
        </p:txBody>
      </p:sp>
      <p:grpSp>
        <p:nvGrpSpPr>
          <p:cNvPr id="107524" name="Group 42"/>
          <p:cNvGrpSpPr/>
          <p:nvPr/>
        </p:nvGrpSpPr>
        <p:grpSpPr>
          <a:xfrm>
            <a:off x="4267200" y="1512888"/>
            <a:ext cx="1905000" cy="469900"/>
            <a:chOff x="3456" y="1536"/>
            <a:chExt cx="1200" cy="297"/>
          </a:xfrm>
        </p:grpSpPr>
        <p:sp>
          <p:nvSpPr>
            <p:cNvPr id="107528" name="Text Box 35"/>
            <p:cNvSpPr txBox="1"/>
            <p:nvPr/>
          </p:nvSpPr>
          <p:spPr>
            <a:xfrm>
              <a:off x="3456" y="1536"/>
              <a:ext cx="1200" cy="294"/>
            </a:xfrm>
            <a:prstGeom prst="rect">
              <a:avLst/>
            </a:prstGeom>
            <a:noFill/>
            <a:ln w="9525" cap="flat" cmpd="sng">
              <a:solidFill>
                <a:srgbClr val="0A0A0E"/>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dirty="0">
                  <a:solidFill>
                    <a:srgbClr val="4220EA"/>
                  </a:solidFill>
                  <a:latin typeface="Times New Roman" panose="02020603050405020304" pitchFamily="18" charset="0"/>
                  <a:ea typeface="等线" panose="02010600030101010101" pitchFamily="2" charset="-122"/>
                </a:rPr>
                <a:t>tag=1   hp   tp</a:t>
              </a:r>
              <a:endParaRPr lang="en-US" altLang="zh-CN" sz="2400" dirty="0">
                <a:solidFill>
                  <a:srgbClr val="4220EA"/>
                </a:solidFill>
                <a:latin typeface="Times New Roman" panose="02020603050405020304" pitchFamily="18" charset="0"/>
                <a:ea typeface="等线" panose="02010600030101010101" pitchFamily="2" charset="-122"/>
              </a:endParaRPr>
            </a:p>
          </p:txBody>
        </p:sp>
        <p:sp>
          <p:nvSpPr>
            <p:cNvPr id="107529" name="Line 37"/>
            <p:cNvSpPr/>
            <p:nvPr/>
          </p:nvSpPr>
          <p:spPr>
            <a:xfrm>
              <a:off x="4032" y="1545"/>
              <a:ext cx="0" cy="288"/>
            </a:xfrm>
            <a:prstGeom prst="line">
              <a:avLst/>
            </a:prstGeom>
            <a:ln w="9525" cap="flat" cmpd="sng">
              <a:solidFill>
                <a:srgbClr val="0A0A0E"/>
              </a:solidFill>
              <a:prstDash val="solid"/>
              <a:miter/>
              <a:headEnd type="none" w="med" len="med"/>
              <a:tailEnd type="none" w="med" len="med"/>
            </a:ln>
          </p:spPr>
        </p:sp>
        <p:sp>
          <p:nvSpPr>
            <p:cNvPr id="107530" name="Line 38"/>
            <p:cNvSpPr/>
            <p:nvPr/>
          </p:nvSpPr>
          <p:spPr>
            <a:xfrm>
              <a:off x="4368" y="1545"/>
              <a:ext cx="0" cy="288"/>
            </a:xfrm>
            <a:prstGeom prst="line">
              <a:avLst/>
            </a:prstGeom>
            <a:ln w="9525" cap="flat" cmpd="sng">
              <a:solidFill>
                <a:srgbClr val="0A0A0E"/>
              </a:solidFill>
              <a:prstDash val="solid"/>
              <a:miter/>
              <a:headEnd type="none" w="med" len="med"/>
              <a:tailEnd type="none" w="med" len="med"/>
            </a:ln>
          </p:spPr>
        </p:sp>
      </p:grpSp>
      <p:grpSp>
        <p:nvGrpSpPr>
          <p:cNvPr id="107525" name="Group 41"/>
          <p:cNvGrpSpPr/>
          <p:nvPr/>
        </p:nvGrpSpPr>
        <p:grpSpPr>
          <a:xfrm>
            <a:off x="4267200" y="2246313"/>
            <a:ext cx="1676400" cy="466725"/>
            <a:chOff x="3456" y="1866"/>
            <a:chExt cx="1056" cy="294"/>
          </a:xfrm>
        </p:grpSpPr>
        <p:sp>
          <p:nvSpPr>
            <p:cNvPr id="107526" name="Text Box 36"/>
            <p:cNvSpPr txBox="1"/>
            <p:nvPr/>
          </p:nvSpPr>
          <p:spPr>
            <a:xfrm>
              <a:off x="3456" y="1866"/>
              <a:ext cx="1056" cy="294"/>
            </a:xfrm>
            <a:prstGeom prst="rect">
              <a:avLst/>
            </a:prstGeom>
            <a:noFill/>
            <a:ln w="9525" cap="flat" cmpd="sng">
              <a:solidFill>
                <a:srgbClr val="0A0A0E"/>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dirty="0">
                  <a:solidFill>
                    <a:srgbClr val="4220EA"/>
                  </a:solidFill>
                  <a:latin typeface="Times New Roman" panose="02020603050405020304" pitchFamily="18" charset="0"/>
                  <a:ea typeface="等线" panose="02010600030101010101" pitchFamily="2" charset="-122"/>
                </a:rPr>
                <a:t>tag=0  atom</a:t>
              </a:r>
              <a:endParaRPr lang="en-US" altLang="zh-CN" sz="2400" dirty="0">
                <a:solidFill>
                  <a:srgbClr val="4220EA"/>
                </a:solidFill>
                <a:latin typeface="Times New Roman" panose="02020603050405020304" pitchFamily="18" charset="0"/>
                <a:ea typeface="等线" panose="02010600030101010101" pitchFamily="2" charset="-122"/>
              </a:endParaRPr>
            </a:p>
          </p:txBody>
        </p:sp>
        <p:sp>
          <p:nvSpPr>
            <p:cNvPr id="107527" name="Line 39"/>
            <p:cNvSpPr/>
            <p:nvPr/>
          </p:nvSpPr>
          <p:spPr>
            <a:xfrm>
              <a:off x="4011" y="1872"/>
              <a:ext cx="0" cy="288"/>
            </a:xfrm>
            <a:prstGeom prst="line">
              <a:avLst/>
            </a:prstGeom>
            <a:ln w="9525" cap="flat" cmpd="sng">
              <a:solidFill>
                <a:srgbClr val="0A0A0E"/>
              </a:solidFill>
              <a:prstDash val="solid"/>
              <a:miter/>
              <a:headEnd type="none" w="med" len="med"/>
              <a:tailEnd type="none" w="med" len="med"/>
            </a:ln>
          </p:spPr>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Grp="1"/>
          </p:cNvSpPr>
          <p:nvPr>
            <p:ph type="title"/>
          </p:nvPr>
        </p:nvSpPr>
        <p:spPr/>
        <p:txBody>
          <a:bodyPr vert="horz" wrap="square" lIns="91440" tIns="45720" rIns="91440" bIns="45720" anchor="ctr" anchorCtr="0"/>
          <a:p>
            <a:pPr eaLnBrk="1" hangingPunct="1"/>
            <a:r>
              <a:rPr lang="en-US" altLang="zh-CN" dirty="0">
                <a:ea typeface="等线" panose="02010600030101010101" pitchFamily="2" charset="-122"/>
              </a:rPr>
              <a:t>5.5 </a:t>
            </a:r>
            <a:r>
              <a:rPr lang="zh-CN" altLang="en-US" dirty="0">
                <a:ea typeface="等线" panose="02010600030101010101" pitchFamily="2" charset="-122"/>
              </a:rPr>
              <a:t>广义表的存储结构示例</a:t>
            </a:r>
            <a:endParaRPr lang="zh-CN" altLang="en-US" dirty="0">
              <a:ea typeface="等线" panose="02010600030101010101" pitchFamily="2" charset="-122"/>
            </a:endParaRPr>
          </a:p>
        </p:txBody>
      </p:sp>
      <p:sp>
        <p:nvSpPr>
          <p:cNvPr id="108547" name="Rectangle 3"/>
          <p:cNvSpPr/>
          <p:nvPr/>
        </p:nvSpPr>
        <p:spPr>
          <a:xfrm>
            <a:off x="893763" y="1273175"/>
            <a:ext cx="7280275" cy="487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342900" lvl="0" indent="-342900" eaLnBrk="1" hangingPunct="1">
              <a:buClr>
                <a:schemeClr val="hlink"/>
              </a:buClr>
              <a:buSzPct val="110000"/>
              <a:buFont typeface="Wingdings" panose="05000000000000000000" pitchFamily="2" charset="2"/>
              <a:buNone/>
            </a:pPr>
            <a:r>
              <a:rPr lang="zh-CN" altLang="en-US" sz="2800" dirty="0">
                <a:solidFill>
                  <a:srgbClr val="0A0A0E"/>
                </a:solidFill>
                <a:latin typeface="Tahoma" panose="020B0604030504040204" pitchFamily="34" charset="0"/>
                <a:ea typeface="隶书" panose="02010509060101010101" pitchFamily="49" charset="-122"/>
              </a:rPr>
              <a:t>对广义表：</a:t>
            </a:r>
            <a:r>
              <a:rPr lang="en-US" altLang="zh-CN" sz="2800" dirty="0">
                <a:solidFill>
                  <a:srgbClr val="0A0A0E"/>
                </a:solidFill>
                <a:latin typeface="Tahoma" panose="020B0604030504040204" pitchFamily="34" charset="0"/>
                <a:ea typeface="隶书" panose="02010509060101010101" pitchFamily="49" charset="-122"/>
              </a:rPr>
              <a:t>C = (a,(b,c,d))</a:t>
            </a:r>
            <a:r>
              <a:rPr lang="zh-CN" altLang="en-US" sz="2800" dirty="0">
                <a:solidFill>
                  <a:srgbClr val="0A0A0E"/>
                </a:solidFill>
                <a:latin typeface="Tahoma" panose="020B0604030504040204" pitchFamily="34" charset="0"/>
                <a:ea typeface="隶书" panose="02010509060101010101" pitchFamily="49" charset="-122"/>
              </a:rPr>
              <a:t>，其头尾链表为：</a:t>
            </a:r>
            <a:endParaRPr lang="zh-CN" altLang="en-US" sz="2800" dirty="0">
              <a:solidFill>
                <a:srgbClr val="0A0A0E"/>
              </a:solidFill>
              <a:latin typeface="Tahoma" panose="020B0604030504040204" pitchFamily="34" charset="0"/>
              <a:ea typeface="隶书" panose="02010509060101010101" pitchFamily="49" charset="-122"/>
            </a:endParaRPr>
          </a:p>
        </p:txBody>
      </p:sp>
      <p:grpSp>
        <p:nvGrpSpPr>
          <p:cNvPr id="2" name="Group 4"/>
          <p:cNvGrpSpPr/>
          <p:nvPr/>
        </p:nvGrpSpPr>
        <p:grpSpPr>
          <a:xfrm>
            <a:off x="1522413" y="2492375"/>
            <a:ext cx="1600200" cy="457200"/>
            <a:chOff x="1392" y="2016"/>
            <a:chExt cx="1008" cy="288"/>
          </a:xfrm>
        </p:grpSpPr>
        <p:sp>
          <p:nvSpPr>
            <p:cNvPr id="108601" name="Rectangle 5"/>
            <p:cNvSpPr/>
            <p:nvPr/>
          </p:nvSpPr>
          <p:spPr>
            <a:xfrm>
              <a:off x="1392"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1</a:t>
              </a:r>
              <a:endParaRPr lang="en-US" altLang="zh-CN" sz="2400" b="1" baseline="-25000" dirty="0">
                <a:solidFill>
                  <a:srgbClr val="0A0A0E"/>
                </a:solidFill>
                <a:latin typeface="Times New Roman" panose="02020603050405020304" pitchFamily="18" charset="0"/>
                <a:ea typeface="等线" panose="02010600030101010101" pitchFamily="2" charset="-122"/>
              </a:endParaRPr>
            </a:p>
          </p:txBody>
        </p:sp>
        <p:sp>
          <p:nvSpPr>
            <p:cNvPr id="108602" name="Rectangle 6"/>
            <p:cNvSpPr/>
            <p:nvPr/>
          </p:nvSpPr>
          <p:spPr>
            <a:xfrm>
              <a:off x="172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400" b="1" baseline="-25000" dirty="0">
                <a:solidFill>
                  <a:srgbClr val="0A0A0E"/>
                </a:solidFill>
                <a:latin typeface="Times New Roman" panose="02020603050405020304" pitchFamily="18" charset="0"/>
                <a:ea typeface="等线" panose="02010600030101010101" pitchFamily="2" charset="-122"/>
              </a:endParaRPr>
            </a:p>
          </p:txBody>
        </p:sp>
        <p:sp>
          <p:nvSpPr>
            <p:cNvPr id="108603" name="Rectangle 7"/>
            <p:cNvSpPr/>
            <p:nvPr/>
          </p:nvSpPr>
          <p:spPr>
            <a:xfrm>
              <a:off x="206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400" b="1" baseline="-25000" dirty="0">
                <a:solidFill>
                  <a:srgbClr val="0A0A0E"/>
                </a:solidFill>
                <a:latin typeface="Times New Roman" panose="02020603050405020304" pitchFamily="18" charset="0"/>
                <a:ea typeface="等线" panose="02010600030101010101" pitchFamily="2" charset="-122"/>
              </a:endParaRPr>
            </a:p>
          </p:txBody>
        </p:sp>
      </p:grpSp>
      <p:grpSp>
        <p:nvGrpSpPr>
          <p:cNvPr id="3" name="Group 8"/>
          <p:cNvGrpSpPr/>
          <p:nvPr/>
        </p:nvGrpSpPr>
        <p:grpSpPr>
          <a:xfrm>
            <a:off x="684213" y="2492375"/>
            <a:ext cx="838200" cy="457200"/>
            <a:chOff x="1344" y="3120"/>
            <a:chExt cx="528" cy="288"/>
          </a:xfrm>
        </p:grpSpPr>
        <p:sp>
          <p:nvSpPr>
            <p:cNvPr id="108599" name="Text Box 9"/>
            <p:cNvSpPr txBox="1"/>
            <p:nvPr/>
          </p:nvSpPr>
          <p:spPr>
            <a:xfrm>
              <a:off x="1344" y="3120"/>
              <a:ext cx="19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C</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108600" name="Line 10"/>
            <p:cNvSpPr/>
            <p:nvPr/>
          </p:nvSpPr>
          <p:spPr>
            <a:xfrm>
              <a:off x="1536" y="3264"/>
              <a:ext cx="336" cy="0"/>
            </a:xfrm>
            <a:prstGeom prst="line">
              <a:avLst/>
            </a:prstGeom>
            <a:ln w="28575" cap="flat" cmpd="sng">
              <a:solidFill>
                <a:srgbClr val="FF0000"/>
              </a:solidFill>
              <a:prstDash val="solid"/>
              <a:headEnd type="none" w="med" len="med"/>
              <a:tailEnd type="triangle" w="sm" len="med"/>
            </a:ln>
          </p:spPr>
        </p:sp>
      </p:grpSp>
      <p:grpSp>
        <p:nvGrpSpPr>
          <p:cNvPr id="4" name="Group 11"/>
          <p:cNvGrpSpPr/>
          <p:nvPr/>
        </p:nvGrpSpPr>
        <p:grpSpPr>
          <a:xfrm>
            <a:off x="1751013" y="2720975"/>
            <a:ext cx="1066800" cy="1296988"/>
            <a:chOff x="1152" y="2111"/>
            <a:chExt cx="672" cy="817"/>
          </a:xfrm>
        </p:grpSpPr>
        <p:grpSp>
          <p:nvGrpSpPr>
            <p:cNvPr id="108595" name="Group 12"/>
            <p:cNvGrpSpPr/>
            <p:nvPr/>
          </p:nvGrpSpPr>
          <p:grpSpPr>
            <a:xfrm>
              <a:off x="1152" y="2640"/>
              <a:ext cx="672" cy="288"/>
              <a:chOff x="2688" y="2016"/>
              <a:chExt cx="672" cy="288"/>
            </a:xfrm>
          </p:grpSpPr>
          <p:sp>
            <p:nvSpPr>
              <p:cNvPr id="108597" name="Rectangle 13"/>
              <p:cNvSpPr/>
              <p:nvPr/>
            </p:nvSpPr>
            <p:spPr>
              <a:xfrm>
                <a:off x="268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 0</a:t>
                </a:r>
                <a:endParaRPr lang="en-US" altLang="zh-CN" sz="2400" b="1" baseline="-25000" dirty="0">
                  <a:solidFill>
                    <a:srgbClr val="0A0A0E"/>
                  </a:solidFill>
                  <a:latin typeface="Times New Roman" panose="02020603050405020304" pitchFamily="18" charset="0"/>
                  <a:ea typeface="等线" panose="02010600030101010101" pitchFamily="2" charset="-122"/>
                </a:endParaRPr>
              </a:p>
            </p:txBody>
          </p:sp>
          <p:sp>
            <p:nvSpPr>
              <p:cNvPr id="108598" name="Rectangle 14"/>
              <p:cNvSpPr/>
              <p:nvPr/>
            </p:nvSpPr>
            <p:spPr>
              <a:xfrm>
                <a:off x="302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a</a:t>
                </a:r>
                <a:endParaRPr lang="en-US" altLang="zh-CN" sz="2400" b="1" baseline="-25000" dirty="0">
                  <a:solidFill>
                    <a:srgbClr val="0A0A0E"/>
                  </a:solidFill>
                  <a:latin typeface="Times New Roman" panose="02020603050405020304" pitchFamily="18" charset="0"/>
                  <a:ea typeface="等线" panose="02010600030101010101" pitchFamily="2" charset="-122"/>
                </a:endParaRPr>
              </a:p>
            </p:txBody>
          </p:sp>
        </p:grpSp>
        <p:sp>
          <p:nvSpPr>
            <p:cNvPr id="108596" name="Line 15"/>
            <p:cNvSpPr/>
            <p:nvPr/>
          </p:nvSpPr>
          <p:spPr>
            <a:xfrm>
              <a:off x="1488" y="2111"/>
              <a:ext cx="0" cy="529"/>
            </a:xfrm>
            <a:prstGeom prst="line">
              <a:avLst/>
            </a:prstGeom>
            <a:ln w="28575" cap="flat" cmpd="sng">
              <a:solidFill>
                <a:srgbClr val="FF0000"/>
              </a:solidFill>
              <a:prstDash val="solid"/>
              <a:headEnd type="none" w="med" len="med"/>
              <a:tailEnd type="triangle" w="sm" len="med"/>
            </a:ln>
          </p:spPr>
        </p:sp>
      </p:grpSp>
      <p:grpSp>
        <p:nvGrpSpPr>
          <p:cNvPr id="6" name="Group 16"/>
          <p:cNvGrpSpPr/>
          <p:nvPr/>
        </p:nvGrpSpPr>
        <p:grpSpPr>
          <a:xfrm>
            <a:off x="2894013" y="2492375"/>
            <a:ext cx="2133600" cy="457200"/>
            <a:chOff x="1872" y="2208"/>
            <a:chExt cx="1344" cy="288"/>
          </a:xfrm>
        </p:grpSpPr>
        <p:grpSp>
          <p:nvGrpSpPr>
            <p:cNvPr id="108590" name="Group 17"/>
            <p:cNvGrpSpPr/>
            <p:nvPr/>
          </p:nvGrpSpPr>
          <p:grpSpPr>
            <a:xfrm>
              <a:off x="2208" y="2208"/>
              <a:ext cx="1008" cy="288"/>
              <a:chOff x="1392" y="2016"/>
              <a:chExt cx="1008" cy="288"/>
            </a:xfrm>
          </p:grpSpPr>
          <p:sp>
            <p:nvSpPr>
              <p:cNvPr id="108592" name="Rectangle 18"/>
              <p:cNvSpPr/>
              <p:nvPr/>
            </p:nvSpPr>
            <p:spPr>
              <a:xfrm>
                <a:off x="1392"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1</a:t>
                </a:r>
                <a:endParaRPr lang="en-US" altLang="zh-CN" sz="2400" b="1" baseline="-25000" dirty="0">
                  <a:solidFill>
                    <a:srgbClr val="0A0A0E"/>
                  </a:solidFill>
                  <a:latin typeface="Times New Roman" panose="02020603050405020304" pitchFamily="18" charset="0"/>
                  <a:ea typeface="等线" panose="02010600030101010101" pitchFamily="2" charset="-122"/>
                </a:endParaRPr>
              </a:p>
            </p:txBody>
          </p:sp>
          <p:sp>
            <p:nvSpPr>
              <p:cNvPr id="108593" name="Rectangle 19"/>
              <p:cNvSpPr/>
              <p:nvPr/>
            </p:nvSpPr>
            <p:spPr>
              <a:xfrm>
                <a:off x="172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400" b="1" baseline="-25000" dirty="0">
                  <a:solidFill>
                    <a:srgbClr val="0A0A0E"/>
                  </a:solidFill>
                  <a:latin typeface="Times New Roman" panose="02020603050405020304" pitchFamily="18" charset="0"/>
                  <a:ea typeface="等线" panose="02010600030101010101" pitchFamily="2" charset="-122"/>
                </a:endParaRPr>
              </a:p>
            </p:txBody>
          </p:sp>
          <p:sp>
            <p:nvSpPr>
              <p:cNvPr id="108594" name="Rectangle 20"/>
              <p:cNvSpPr/>
              <p:nvPr/>
            </p:nvSpPr>
            <p:spPr>
              <a:xfrm>
                <a:off x="206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a:t>
                </a:r>
                <a:endParaRPr lang="en-US" altLang="zh-CN" sz="2400" b="1" baseline="-25000" dirty="0">
                  <a:solidFill>
                    <a:srgbClr val="0A0A0E"/>
                  </a:solidFill>
                  <a:latin typeface="Times New Roman" panose="02020603050405020304" pitchFamily="18" charset="0"/>
                  <a:ea typeface="等线" panose="02010600030101010101" pitchFamily="2" charset="-122"/>
                </a:endParaRPr>
              </a:p>
            </p:txBody>
          </p:sp>
        </p:grpSp>
        <p:sp>
          <p:nvSpPr>
            <p:cNvPr id="108591" name="Line 21"/>
            <p:cNvSpPr/>
            <p:nvPr/>
          </p:nvSpPr>
          <p:spPr>
            <a:xfrm>
              <a:off x="1872" y="2352"/>
              <a:ext cx="336" cy="0"/>
            </a:xfrm>
            <a:prstGeom prst="line">
              <a:avLst/>
            </a:prstGeom>
            <a:ln w="9525" cap="flat" cmpd="sng">
              <a:solidFill>
                <a:srgbClr val="FF0000"/>
              </a:solidFill>
              <a:prstDash val="solid"/>
              <a:headEnd type="none" w="med" len="med"/>
              <a:tailEnd type="triangle" w="sm" len="med"/>
            </a:ln>
          </p:spPr>
        </p:sp>
      </p:grpSp>
      <p:grpSp>
        <p:nvGrpSpPr>
          <p:cNvPr id="8" name="Group 22"/>
          <p:cNvGrpSpPr/>
          <p:nvPr/>
        </p:nvGrpSpPr>
        <p:grpSpPr>
          <a:xfrm>
            <a:off x="3427413" y="2720975"/>
            <a:ext cx="1600200" cy="1296988"/>
            <a:chOff x="2208" y="2111"/>
            <a:chExt cx="1008" cy="817"/>
          </a:xfrm>
        </p:grpSpPr>
        <p:grpSp>
          <p:nvGrpSpPr>
            <p:cNvPr id="108585" name="Group 23"/>
            <p:cNvGrpSpPr/>
            <p:nvPr/>
          </p:nvGrpSpPr>
          <p:grpSpPr>
            <a:xfrm>
              <a:off x="2208" y="2640"/>
              <a:ext cx="1008" cy="288"/>
              <a:chOff x="1392" y="2016"/>
              <a:chExt cx="1008" cy="288"/>
            </a:xfrm>
          </p:grpSpPr>
          <p:sp>
            <p:nvSpPr>
              <p:cNvPr id="108587" name="Rectangle 24"/>
              <p:cNvSpPr/>
              <p:nvPr/>
            </p:nvSpPr>
            <p:spPr>
              <a:xfrm>
                <a:off x="1392"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1</a:t>
                </a:r>
                <a:endParaRPr lang="en-US" altLang="zh-CN" sz="2400" b="1" baseline="-25000" dirty="0">
                  <a:solidFill>
                    <a:srgbClr val="0A0A0E"/>
                  </a:solidFill>
                  <a:latin typeface="Times New Roman" panose="02020603050405020304" pitchFamily="18" charset="0"/>
                  <a:ea typeface="等线" panose="02010600030101010101" pitchFamily="2" charset="-122"/>
                </a:endParaRPr>
              </a:p>
            </p:txBody>
          </p:sp>
          <p:sp>
            <p:nvSpPr>
              <p:cNvPr id="108588" name="Rectangle 25"/>
              <p:cNvSpPr/>
              <p:nvPr/>
            </p:nvSpPr>
            <p:spPr>
              <a:xfrm>
                <a:off x="172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400" b="1" baseline="-25000" dirty="0">
                  <a:solidFill>
                    <a:srgbClr val="0A0A0E"/>
                  </a:solidFill>
                  <a:latin typeface="Times New Roman" panose="02020603050405020304" pitchFamily="18" charset="0"/>
                  <a:ea typeface="等线" panose="02010600030101010101" pitchFamily="2" charset="-122"/>
                </a:endParaRPr>
              </a:p>
            </p:txBody>
          </p:sp>
          <p:sp>
            <p:nvSpPr>
              <p:cNvPr id="108589" name="Rectangle 26"/>
              <p:cNvSpPr/>
              <p:nvPr/>
            </p:nvSpPr>
            <p:spPr>
              <a:xfrm>
                <a:off x="206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400" b="1" baseline="-25000" dirty="0">
                  <a:solidFill>
                    <a:srgbClr val="0A0A0E"/>
                  </a:solidFill>
                  <a:latin typeface="Times New Roman" panose="02020603050405020304" pitchFamily="18" charset="0"/>
                  <a:ea typeface="等线" panose="02010600030101010101" pitchFamily="2" charset="-122"/>
                </a:endParaRPr>
              </a:p>
            </p:txBody>
          </p:sp>
        </p:grpSp>
        <p:sp>
          <p:nvSpPr>
            <p:cNvPr id="108586" name="Line 27"/>
            <p:cNvSpPr/>
            <p:nvPr/>
          </p:nvSpPr>
          <p:spPr>
            <a:xfrm>
              <a:off x="2688" y="2111"/>
              <a:ext cx="0" cy="529"/>
            </a:xfrm>
            <a:prstGeom prst="line">
              <a:avLst/>
            </a:prstGeom>
            <a:ln w="28575" cap="flat" cmpd="sng">
              <a:solidFill>
                <a:srgbClr val="FF0000"/>
              </a:solidFill>
              <a:prstDash val="solid"/>
              <a:headEnd type="none" w="med" len="med"/>
              <a:tailEnd type="triangle" w="sm" len="med"/>
            </a:ln>
          </p:spPr>
        </p:sp>
      </p:grpSp>
      <p:grpSp>
        <p:nvGrpSpPr>
          <p:cNvPr id="10" name="Group 28"/>
          <p:cNvGrpSpPr/>
          <p:nvPr/>
        </p:nvGrpSpPr>
        <p:grpSpPr>
          <a:xfrm>
            <a:off x="3656013" y="3773488"/>
            <a:ext cx="1066800" cy="1419225"/>
            <a:chOff x="2352" y="2466"/>
            <a:chExt cx="672" cy="894"/>
          </a:xfrm>
        </p:grpSpPr>
        <p:grpSp>
          <p:nvGrpSpPr>
            <p:cNvPr id="108581" name="Group 29"/>
            <p:cNvGrpSpPr/>
            <p:nvPr/>
          </p:nvGrpSpPr>
          <p:grpSpPr>
            <a:xfrm>
              <a:off x="2352" y="3072"/>
              <a:ext cx="672" cy="288"/>
              <a:chOff x="2688" y="2016"/>
              <a:chExt cx="672" cy="288"/>
            </a:xfrm>
          </p:grpSpPr>
          <p:sp>
            <p:nvSpPr>
              <p:cNvPr id="108583" name="Rectangle 30"/>
              <p:cNvSpPr/>
              <p:nvPr/>
            </p:nvSpPr>
            <p:spPr>
              <a:xfrm>
                <a:off x="268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 0</a:t>
                </a:r>
                <a:endParaRPr lang="en-US" altLang="zh-CN" sz="2400" b="1" baseline="-25000" dirty="0">
                  <a:solidFill>
                    <a:srgbClr val="0A0A0E"/>
                  </a:solidFill>
                  <a:latin typeface="Times New Roman" panose="02020603050405020304" pitchFamily="18" charset="0"/>
                  <a:ea typeface="等线" panose="02010600030101010101" pitchFamily="2" charset="-122"/>
                </a:endParaRPr>
              </a:p>
            </p:txBody>
          </p:sp>
          <p:sp>
            <p:nvSpPr>
              <p:cNvPr id="108584" name="Rectangle 31"/>
              <p:cNvSpPr/>
              <p:nvPr/>
            </p:nvSpPr>
            <p:spPr>
              <a:xfrm>
                <a:off x="302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b</a:t>
                </a:r>
                <a:endParaRPr lang="en-US" altLang="zh-CN" sz="2400" b="1" baseline="-25000" dirty="0">
                  <a:solidFill>
                    <a:srgbClr val="0A0A0E"/>
                  </a:solidFill>
                  <a:latin typeface="Times New Roman" panose="02020603050405020304" pitchFamily="18" charset="0"/>
                  <a:ea typeface="等线" panose="02010600030101010101" pitchFamily="2" charset="-122"/>
                </a:endParaRPr>
              </a:p>
            </p:txBody>
          </p:sp>
        </p:grpSp>
        <p:sp>
          <p:nvSpPr>
            <p:cNvPr id="108582" name="Line 32"/>
            <p:cNvSpPr/>
            <p:nvPr/>
          </p:nvSpPr>
          <p:spPr>
            <a:xfrm>
              <a:off x="2688" y="2466"/>
              <a:ext cx="0" cy="606"/>
            </a:xfrm>
            <a:prstGeom prst="line">
              <a:avLst/>
            </a:prstGeom>
            <a:ln w="28575" cap="flat" cmpd="sng">
              <a:solidFill>
                <a:srgbClr val="FF0000"/>
              </a:solidFill>
              <a:prstDash val="solid"/>
              <a:headEnd type="none" w="med" len="med"/>
              <a:tailEnd type="triangle" w="sm" len="med"/>
            </a:ln>
          </p:spPr>
        </p:sp>
      </p:grpSp>
      <p:grpSp>
        <p:nvGrpSpPr>
          <p:cNvPr id="12" name="Group 33"/>
          <p:cNvGrpSpPr/>
          <p:nvPr/>
        </p:nvGrpSpPr>
        <p:grpSpPr>
          <a:xfrm>
            <a:off x="4722813" y="3544888"/>
            <a:ext cx="2133600" cy="457200"/>
            <a:chOff x="3024" y="2640"/>
            <a:chExt cx="1344" cy="288"/>
          </a:xfrm>
        </p:grpSpPr>
        <p:grpSp>
          <p:nvGrpSpPr>
            <p:cNvPr id="108576" name="Group 34"/>
            <p:cNvGrpSpPr/>
            <p:nvPr/>
          </p:nvGrpSpPr>
          <p:grpSpPr>
            <a:xfrm>
              <a:off x="3360" y="2640"/>
              <a:ext cx="1008" cy="288"/>
              <a:chOff x="1392" y="2016"/>
              <a:chExt cx="1008" cy="288"/>
            </a:xfrm>
          </p:grpSpPr>
          <p:sp>
            <p:nvSpPr>
              <p:cNvPr id="108578" name="Rectangle 35"/>
              <p:cNvSpPr/>
              <p:nvPr/>
            </p:nvSpPr>
            <p:spPr>
              <a:xfrm>
                <a:off x="1392"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1</a:t>
                </a:r>
                <a:endParaRPr lang="en-US" altLang="zh-CN" sz="2400" b="1" baseline="-25000" dirty="0">
                  <a:solidFill>
                    <a:srgbClr val="0A0A0E"/>
                  </a:solidFill>
                  <a:latin typeface="Times New Roman" panose="02020603050405020304" pitchFamily="18" charset="0"/>
                  <a:ea typeface="等线" panose="02010600030101010101" pitchFamily="2" charset="-122"/>
                </a:endParaRPr>
              </a:p>
            </p:txBody>
          </p:sp>
          <p:sp>
            <p:nvSpPr>
              <p:cNvPr id="108579" name="Rectangle 36"/>
              <p:cNvSpPr/>
              <p:nvPr/>
            </p:nvSpPr>
            <p:spPr>
              <a:xfrm>
                <a:off x="172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400" b="1" baseline="-25000" dirty="0">
                  <a:solidFill>
                    <a:srgbClr val="0A0A0E"/>
                  </a:solidFill>
                  <a:latin typeface="Times New Roman" panose="02020603050405020304" pitchFamily="18" charset="0"/>
                  <a:ea typeface="等线" panose="02010600030101010101" pitchFamily="2" charset="-122"/>
                </a:endParaRPr>
              </a:p>
            </p:txBody>
          </p:sp>
          <p:sp>
            <p:nvSpPr>
              <p:cNvPr id="108580" name="Rectangle 37"/>
              <p:cNvSpPr/>
              <p:nvPr/>
            </p:nvSpPr>
            <p:spPr>
              <a:xfrm>
                <a:off x="206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400" b="1" baseline="-25000" dirty="0">
                  <a:solidFill>
                    <a:srgbClr val="0A0A0E"/>
                  </a:solidFill>
                  <a:latin typeface="Times New Roman" panose="02020603050405020304" pitchFamily="18" charset="0"/>
                  <a:ea typeface="等线" panose="02010600030101010101" pitchFamily="2" charset="-122"/>
                </a:endParaRPr>
              </a:p>
            </p:txBody>
          </p:sp>
        </p:grpSp>
        <p:sp>
          <p:nvSpPr>
            <p:cNvPr id="108577" name="Line 38"/>
            <p:cNvSpPr/>
            <p:nvPr/>
          </p:nvSpPr>
          <p:spPr>
            <a:xfrm>
              <a:off x="3024" y="2784"/>
              <a:ext cx="336" cy="0"/>
            </a:xfrm>
            <a:prstGeom prst="line">
              <a:avLst/>
            </a:prstGeom>
            <a:ln w="9525" cap="flat" cmpd="sng">
              <a:solidFill>
                <a:srgbClr val="FF0000"/>
              </a:solidFill>
              <a:prstDash val="solid"/>
              <a:headEnd type="none" w="med" len="med"/>
              <a:tailEnd type="triangle" w="sm" len="med"/>
            </a:ln>
          </p:spPr>
        </p:sp>
      </p:grpSp>
      <p:grpSp>
        <p:nvGrpSpPr>
          <p:cNvPr id="14" name="Group 39"/>
          <p:cNvGrpSpPr/>
          <p:nvPr/>
        </p:nvGrpSpPr>
        <p:grpSpPr>
          <a:xfrm>
            <a:off x="5484813" y="3773488"/>
            <a:ext cx="1066800" cy="1419225"/>
            <a:chOff x="3504" y="2466"/>
            <a:chExt cx="672" cy="894"/>
          </a:xfrm>
        </p:grpSpPr>
        <p:grpSp>
          <p:nvGrpSpPr>
            <p:cNvPr id="108572" name="Group 40"/>
            <p:cNvGrpSpPr/>
            <p:nvPr/>
          </p:nvGrpSpPr>
          <p:grpSpPr>
            <a:xfrm>
              <a:off x="3504" y="3072"/>
              <a:ext cx="672" cy="288"/>
              <a:chOff x="2688" y="2016"/>
              <a:chExt cx="672" cy="288"/>
            </a:xfrm>
          </p:grpSpPr>
          <p:sp>
            <p:nvSpPr>
              <p:cNvPr id="108574" name="Rectangle 41"/>
              <p:cNvSpPr/>
              <p:nvPr/>
            </p:nvSpPr>
            <p:spPr>
              <a:xfrm>
                <a:off x="268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 0</a:t>
                </a:r>
                <a:endParaRPr lang="en-US" altLang="zh-CN" sz="2400" b="1" baseline="-25000" dirty="0">
                  <a:solidFill>
                    <a:srgbClr val="0A0A0E"/>
                  </a:solidFill>
                  <a:latin typeface="Times New Roman" panose="02020603050405020304" pitchFamily="18" charset="0"/>
                  <a:ea typeface="等线" panose="02010600030101010101" pitchFamily="2" charset="-122"/>
                </a:endParaRPr>
              </a:p>
            </p:txBody>
          </p:sp>
          <p:sp>
            <p:nvSpPr>
              <p:cNvPr id="108575" name="Rectangle 42"/>
              <p:cNvSpPr/>
              <p:nvPr/>
            </p:nvSpPr>
            <p:spPr>
              <a:xfrm>
                <a:off x="302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c</a:t>
                </a:r>
                <a:endParaRPr lang="en-US" altLang="zh-CN" sz="2400" b="1" baseline="-25000" dirty="0">
                  <a:solidFill>
                    <a:srgbClr val="0A0A0E"/>
                  </a:solidFill>
                  <a:latin typeface="Times New Roman" panose="02020603050405020304" pitchFamily="18" charset="0"/>
                  <a:ea typeface="等线" panose="02010600030101010101" pitchFamily="2" charset="-122"/>
                </a:endParaRPr>
              </a:p>
            </p:txBody>
          </p:sp>
        </p:grpSp>
        <p:sp>
          <p:nvSpPr>
            <p:cNvPr id="108573" name="Line 43"/>
            <p:cNvSpPr/>
            <p:nvPr/>
          </p:nvSpPr>
          <p:spPr>
            <a:xfrm>
              <a:off x="3840" y="2466"/>
              <a:ext cx="0" cy="606"/>
            </a:xfrm>
            <a:prstGeom prst="line">
              <a:avLst/>
            </a:prstGeom>
            <a:ln w="28575" cap="flat" cmpd="sng">
              <a:solidFill>
                <a:srgbClr val="FF0000"/>
              </a:solidFill>
              <a:prstDash val="solid"/>
              <a:headEnd type="none" w="med" len="med"/>
              <a:tailEnd type="triangle" w="sm" len="med"/>
            </a:ln>
          </p:spPr>
        </p:sp>
      </p:grpSp>
      <p:grpSp>
        <p:nvGrpSpPr>
          <p:cNvPr id="16" name="Group 44"/>
          <p:cNvGrpSpPr/>
          <p:nvPr/>
        </p:nvGrpSpPr>
        <p:grpSpPr>
          <a:xfrm>
            <a:off x="6551613" y="3544888"/>
            <a:ext cx="2133600" cy="457200"/>
            <a:chOff x="4176" y="2640"/>
            <a:chExt cx="1344" cy="288"/>
          </a:xfrm>
        </p:grpSpPr>
        <p:grpSp>
          <p:nvGrpSpPr>
            <p:cNvPr id="108567" name="Group 45"/>
            <p:cNvGrpSpPr/>
            <p:nvPr/>
          </p:nvGrpSpPr>
          <p:grpSpPr>
            <a:xfrm>
              <a:off x="4512" y="2640"/>
              <a:ext cx="1008" cy="288"/>
              <a:chOff x="1392" y="2016"/>
              <a:chExt cx="1008" cy="288"/>
            </a:xfrm>
          </p:grpSpPr>
          <p:sp>
            <p:nvSpPr>
              <p:cNvPr id="108569" name="Rectangle 46"/>
              <p:cNvSpPr/>
              <p:nvPr/>
            </p:nvSpPr>
            <p:spPr>
              <a:xfrm>
                <a:off x="1392"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1</a:t>
                </a:r>
                <a:endParaRPr lang="en-US" altLang="zh-CN" sz="2400" b="1" baseline="-25000" dirty="0">
                  <a:solidFill>
                    <a:srgbClr val="0A0A0E"/>
                  </a:solidFill>
                  <a:latin typeface="Times New Roman" panose="02020603050405020304" pitchFamily="18" charset="0"/>
                  <a:ea typeface="等线" panose="02010600030101010101" pitchFamily="2" charset="-122"/>
                </a:endParaRPr>
              </a:p>
            </p:txBody>
          </p:sp>
          <p:sp>
            <p:nvSpPr>
              <p:cNvPr id="108570" name="Rectangle 47"/>
              <p:cNvSpPr/>
              <p:nvPr/>
            </p:nvSpPr>
            <p:spPr>
              <a:xfrm>
                <a:off x="172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endParaRPr lang="zh-CN" altLang="zh-CN" sz="2400" b="1" baseline="-25000" dirty="0">
                  <a:solidFill>
                    <a:srgbClr val="0A0A0E"/>
                  </a:solidFill>
                  <a:latin typeface="Times New Roman" panose="02020603050405020304" pitchFamily="18" charset="0"/>
                  <a:ea typeface="等线" panose="02010600030101010101" pitchFamily="2" charset="-122"/>
                </a:endParaRPr>
              </a:p>
            </p:txBody>
          </p:sp>
          <p:sp>
            <p:nvSpPr>
              <p:cNvPr id="108571" name="Rectangle 48"/>
              <p:cNvSpPr/>
              <p:nvPr/>
            </p:nvSpPr>
            <p:spPr>
              <a:xfrm>
                <a:off x="206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a:t>
                </a:r>
                <a:endParaRPr lang="en-US" altLang="zh-CN" sz="2400" b="1" baseline="-25000" dirty="0">
                  <a:solidFill>
                    <a:srgbClr val="0A0A0E"/>
                  </a:solidFill>
                  <a:latin typeface="Times New Roman" panose="02020603050405020304" pitchFamily="18" charset="0"/>
                  <a:ea typeface="等线" panose="02010600030101010101" pitchFamily="2" charset="-122"/>
                </a:endParaRPr>
              </a:p>
            </p:txBody>
          </p:sp>
        </p:grpSp>
        <p:sp>
          <p:nvSpPr>
            <p:cNvPr id="108568" name="Line 49"/>
            <p:cNvSpPr/>
            <p:nvPr/>
          </p:nvSpPr>
          <p:spPr>
            <a:xfrm>
              <a:off x="4176" y="2784"/>
              <a:ext cx="336" cy="0"/>
            </a:xfrm>
            <a:prstGeom prst="line">
              <a:avLst/>
            </a:prstGeom>
            <a:ln w="9525" cap="flat" cmpd="sng">
              <a:solidFill>
                <a:srgbClr val="FF0000"/>
              </a:solidFill>
              <a:prstDash val="solid"/>
              <a:headEnd type="none" w="med" len="med"/>
              <a:tailEnd type="triangle" w="sm" len="med"/>
            </a:ln>
          </p:spPr>
        </p:sp>
      </p:grpSp>
      <p:grpSp>
        <p:nvGrpSpPr>
          <p:cNvPr id="18" name="Group 50"/>
          <p:cNvGrpSpPr/>
          <p:nvPr/>
        </p:nvGrpSpPr>
        <p:grpSpPr>
          <a:xfrm>
            <a:off x="7313613" y="3773488"/>
            <a:ext cx="1066800" cy="1419225"/>
            <a:chOff x="4656" y="2466"/>
            <a:chExt cx="672" cy="894"/>
          </a:xfrm>
        </p:grpSpPr>
        <p:grpSp>
          <p:nvGrpSpPr>
            <p:cNvPr id="108563" name="Group 51"/>
            <p:cNvGrpSpPr/>
            <p:nvPr/>
          </p:nvGrpSpPr>
          <p:grpSpPr>
            <a:xfrm>
              <a:off x="4656" y="3072"/>
              <a:ext cx="672" cy="288"/>
              <a:chOff x="2688" y="2016"/>
              <a:chExt cx="672" cy="288"/>
            </a:xfrm>
          </p:grpSpPr>
          <p:sp>
            <p:nvSpPr>
              <p:cNvPr id="108565" name="Rectangle 52"/>
              <p:cNvSpPr/>
              <p:nvPr/>
            </p:nvSpPr>
            <p:spPr>
              <a:xfrm>
                <a:off x="268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 0</a:t>
                </a:r>
                <a:endParaRPr lang="en-US" altLang="zh-CN" sz="2400" b="1" baseline="-25000" dirty="0">
                  <a:solidFill>
                    <a:srgbClr val="0A0A0E"/>
                  </a:solidFill>
                  <a:latin typeface="Times New Roman" panose="02020603050405020304" pitchFamily="18" charset="0"/>
                  <a:ea typeface="等线" panose="02010600030101010101" pitchFamily="2" charset="-122"/>
                </a:endParaRPr>
              </a:p>
            </p:txBody>
          </p:sp>
          <p:sp>
            <p:nvSpPr>
              <p:cNvPr id="108566" name="Rectangle 53"/>
              <p:cNvSpPr/>
              <p:nvPr/>
            </p:nvSpPr>
            <p:spPr>
              <a:xfrm>
                <a:off x="302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d</a:t>
                </a:r>
                <a:endParaRPr lang="en-US" altLang="zh-CN" sz="2400" b="1" baseline="-25000" dirty="0">
                  <a:solidFill>
                    <a:srgbClr val="0A0A0E"/>
                  </a:solidFill>
                  <a:latin typeface="Times New Roman" panose="02020603050405020304" pitchFamily="18" charset="0"/>
                  <a:ea typeface="等线" panose="02010600030101010101" pitchFamily="2" charset="-122"/>
                </a:endParaRPr>
              </a:p>
            </p:txBody>
          </p:sp>
        </p:grpSp>
        <p:sp>
          <p:nvSpPr>
            <p:cNvPr id="108564" name="Line 54"/>
            <p:cNvSpPr/>
            <p:nvPr/>
          </p:nvSpPr>
          <p:spPr>
            <a:xfrm>
              <a:off x="4992" y="2466"/>
              <a:ext cx="0" cy="606"/>
            </a:xfrm>
            <a:prstGeom prst="line">
              <a:avLst/>
            </a:prstGeom>
            <a:ln w="28575" cap="flat" cmpd="sng">
              <a:solidFill>
                <a:srgbClr val="FF0000"/>
              </a:solidFill>
              <a:prstDash val="solid"/>
              <a:headEnd type="none" w="med" len="med"/>
              <a:tailEnd type="triangle" w="sm" len="med"/>
            </a:ln>
          </p:spPr>
        </p:sp>
      </p:grpSp>
      <p:sp>
        <p:nvSpPr>
          <p:cNvPr id="55" name="Rectangle 3"/>
          <p:cNvSpPr/>
          <p:nvPr/>
        </p:nvSpPr>
        <p:spPr>
          <a:xfrm>
            <a:off x="1389063" y="1951038"/>
            <a:ext cx="1790700" cy="487362"/>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342900" lvl="0" indent="-342900" eaLnBrk="1" hangingPunct="1">
              <a:buClr>
                <a:schemeClr val="hlink"/>
              </a:buClr>
              <a:buSzPct val="110000"/>
              <a:buFont typeface="Wingdings" panose="05000000000000000000" pitchFamily="2" charset="2"/>
              <a:buNone/>
            </a:pPr>
            <a:r>
              <a:rPr lang="en-US" altLang="zh-CN" sz="2400" dirty="0">
                <a:solidFill>
                  <a:srgbClr val="0A0A0E"/>
                </a:solidFill>
                <a:latin typeface="Tahoma" panose="020B0604030504040204" pitchFamily="34" charset="0"/>
                <a:ea typeface="隶书" panose="02010509060101010101" pitchFamily="49" charset="-122"/>
              </a:rPr>
              <a:t> (a,(b,c,d))</a:t>
            </a:r>
            <a:endParaRPr lang="zh-CN" altLang="en-US" sz="2400" dirty="0">
              <a:solidFill>
                <a:srgbClr val="0A0A0E"/>
              </a:solidFill>
              <a:latin typeface="Tahoma" panose="020B0604030504040204" pitchFamily="34" charset="0"/>
              <a:ea typeface="隶书" panose="02010509060101010101" pitchFamily="49" charset="-122"/>
            </a:endParaRPr>
          </a:p>
        </p:txBody>
      </p:sp>
      <p:sp>
        <p:nvSpPr>
          <p:cNvPr id="56" name="Rectangle 3"/>
          <p:cNvSpPr/>
          <p:nvPr/>
        </p:nvSpPr>
        <p:spPr>
          <a:xfrm>
            <a:off x="3502025" y="1993900"/>
            <a:ext cx="1790700" cy="487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342900" lvl="0" indent="-342900" eaLnBrk="1" hangingPunct="1">
              <a:buClr>
                <a:schemeClr val="hlink"/>
              </a:buClr>
              <a:buSzPct val="110000"/>
              <a:buFont typeface="Wingdings" panose="05000000000000000000" pitchFamily="2" charset="2"/>
              <a:buNone/>
            </a:pPr>
            <a:r>
              <a:rPr lang="en-US" altLang="zh-CN" sz="2400" dirty="0">
                <a:solidFill>
                  <a:srgbClr val="0A0A0E"/>
                </a:solidFill>
                <a:latin typeface="Tahoma" panose="020B0604030504040204" pitchFamily="34" charset="0"/>
                <a:ea typeface="隶书" panose="02010509060101010101" pitchFamily="49" charset="-122"/>
              </a:rPr>
              <a:t> ((b,c,d))</a:t>
            </a:r>
            <a:endParaRPr lang="zh-CN" altLang="en-US" sz="2400" dirty="0">
              <a:solidFill>
                <a:srgbClr val="0A0A0E"/>
              </a:solidFill>
              <a:latin typeface="Tahoma" panose="020B0604030504040204" pitchFamily="34" charset="0"/>
              <a:ea typeface="隶书" panose="02010509060101010101" pitchFamily="49" charset="-122"/>
            </a:endParaRPr>
          </a:p>
        </p:txBody>
      </p:sp>
      <p:sp>
        <p:nvSpPr>
          <p:cNvPr id="57" name="Rectangle 3"/>
          <p:cNvSpPr/>
          <p:nvPr/>
        </p:nvSpPr>
        <p:spPr>
          <a:xfrm>
            <a:off x="4041775" y="3063875"/>
            <a:ext cx="1250950" cy="487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342900" lvl="0" indent="-342900" eaLnBrk="1" hangingPunct="1">
              <a:buClr>
                <a:schemeClr val="hlink"/>
              </a:buClr>
              <a:buSzPct val="110000"/>
              <a:buFont typeface="Wingdings" panose="05000000000000000000" pitchFamily="2" charset="2"/>
              <a:buNone/>
            </a:pPr>
            <a:r>
              <a:rPr lang="en-US" altLang="zh-CN" sz="2400" dirty="0">
                <a:solidFill>
                  <a:srgbClr val="0A0A0E"/>
                </a:solidFill>
                <a:latin typeface="Tahoma" panose="020B0604030504040204" pitchFamily="34" charset="0"/>
                <a:ea typeface="隶书" panose="02010509060101010101" pitchFamily="49" charset="-122"/>
              </a:rPr>
              <a:t> (b,c,d)</a:t>
            </a:r>
            <a:endParaRPr lang="zh-CN" altLang="en-US" sz="2400" dirty="0">
              <a:solidFill>
                <a:srgbClr val="0A0A0E"/>
              </a:solidFill>
              <a:latin typeface="Tahoma" panose="020B0604030504040204" pitchFamily="34" charset="0"/>
              <a:ea typeface="隶书" panose="02010509060101010101" pitchFamily="49" charset="-122"/>
            </a:endParaRPr>
          </a:p>
        </p:txBody>
      </p:sp>
      <p:sp>
        <p:nvSpPr>
          <p:cNvPr id="58" name="Rectangle 3"/>
          <p:cNvSpPr/>
          <p:nvPr/>
        </p:nvSpPr>
        <p:spPr>
          <a:xfrm>
            <a:off x="5583238" y="3057525"/>
            <a:ext cx="1250950" cy="487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342900" lvl="0" indent="-342900" eaLnBrk="1" hangingPunct="1">
              <a:buClr>
                <a:schemeClr val="hlink"/>
              </a:buClr>
              <a:buSzPct val="110000"/>
              <a:buFont typeface="Wingdings" panose="05000000000000000000" pitchFamily="2" charset="2"/>
              <a:buNone/>
            </a:pPr>
            <a:r>
              <a:rPr lang="en-US" altLang="zh-CN" sz="2400" dirty="0">
                <a:solidFill>
                  <a:srgbClr val="0A0A0E"/>
                </a:solidFill>
                <a:latin typeface="Tahoma" panose="020B0604030504040204" pitchFamily="34" charset="0"/>
                <a:ea typeface="隶书" panose="02010509060101010101" pitchFamily="49" charset="-122"/>
              </a:rPr>
              <a:t> (c,d)</a:t>
            </a:r>
            <a:endParaRPr lang="zh-CN" altLang="en-US" sz="2400" dirty="0">
              <a:solidFill>
                <a:srgbClr val="0A0A0E"/>
              </a:solidFill>
              <a:latin typeface="Tahoma" panose="020B0604030504040204" pitchFamily="34" charset="0"/>
              <a:ea typeface="隶书" panose="02010509060101010101" pitchFamily="49" charset="-122"/>
            </a:endParaRPr>
          </a:p>
        </p:txBody>
      </p:sp>
      <p:sp>
        <p:nvSpPr>
          <p:cNvPr id="59" name="Rectangle 3"/>
          <p:cNvSpPr/>
          <p:nvPr/>
        </p:nvSpPr>
        <p:spPr>
          <a:xfrm>
            <a:off x="7497763" y="3057525"/>
            <a:ext cx="730250" cy="487363"/>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342900" lvl="0" indent="-342900" eaLnBrk="1" hangingPunct="1">
              <a:buClr>
                <a:schemeClr val="hlink"/>
              </a:buClr>
              <a:buSzPct val="110000"/>
              <a:buFont typeface="Wingdings" panose="05000000000000000000" pitchFamily="2" charset="2"/>
              <a:buNone/>
            </a:pPr>
            <a:r>
              <a:rPr lang="en-US" altLang="zh-CN" sz="2400" dirty="0">
                <a:solidFill>
                  <a:srgbClr val="0A0A0E"/>
                </a:solidFill>
                <a:latin typeface="Tahoma" panose="020B0604030504040204" pitchFamily="34" charset="0"/>
                <a:ea typeface="隶书" panose="02010509060101010101" pitchFamily="49" charset="-122"/>
              </a:rPr>
              <a:t> (d)</a:t>
            </a:r>
            <a:endParaRPr lang="zh-CN" altLang="en-US" sz="2400" dirty="0">
              <a:solidFill>
                <a:srgbClr val="0A0A0E"/>
              </a:solidFill>
              <a:latin typeface="Tahoma" panose="020B060403050404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dissolv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dissolv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dissolv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dissolve">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dissolve">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dissolve">
                                      <p:cBhvr>
                                        <p:cTn id="7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5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95"/>
          <p:cNvSpPr/>
          <p:nvPr/>
        </p:nvSpPr>
        <p:spPr>
          <a:xfrm>
            <a:off x="196850" y="1838325"/>
            <a:ext cx="2133600" cy="46339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110000"/>
              </a:lnSpc>
              <a:spcBef>
                <a:spcPct val="50000"/>
              </a:spcBef>
              <a:buClr>
                <a:srgbClr val="FF6600"/>
              </a:buClr>
              <a:buSzPct val="70000"/>
              <a:buNone/>
            </a:pPr>
            <a:r>
              <a:rPr lang="en-US" altLang="zh-CN" sz="2400" b="1" dirty="0">
                <a:solidFill>
                  <a:srgbClr val="0A0A0E"/>
                </a:solidFill>
                <a:latin typeface="Times New Roman" panose="02020603050405020304" pitchFamily="18" charset="0"/>
                <a:ea typeface="等线" panose="02010600030101010101" pitchFamily="2" charset="-122"/>
              </a:rPr>
              <a:t>A=()</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lnSpc>
                <a:spcPct val="110000"/>
              </a:lnSpc>
              <a:spcBef>
                <a:spcPct val="50000"/>
              </a:spcBef>
              <a:buClr>
                <a:srgbClr val="FF6600"/>
              </a:buClr>
              <a:buSzPct val="70000"/>
              <a:buNone/>
            </a:pPr>
            <a:r>
              <a:rPr lang="en-US" altLang="zh-CN" sz="2400" b="1" dirty="0">
                <a:solidFill>
                  <a:srgbClr val="0A0A0E"/>
                </a:solidFill>
                <a:latin typeface="Times New Roman" panose="02020603050405020304" pitchFamily="18" charset="0"/>
                <a:ea typeface="等线" panose="02010600030101010101" pitchFamily="2" charset="-122"/>
              </a:rPr>
              <a:t>B=(e)</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lnSpc>
                <a:spcPct val="110000"/>
              </a:lnSpc>
              <a:spcBef>
                <a:spcPct val="50000"/>
              </a:spcBef>
              <a:buClr>
                <a:srgbClr val="FF6600"/>
              </a:buClr>
              <a:buSzPct val="70000"/>
              <a:buNone/>
            </a:pPr>
            <a:r>
              <a:rPr lang="en-US" altLang="zh-CN" sz="2400" b="1" dirty="0">
                <a:solidFill>
                  <a:srgbClr val="0A0A0E"/>
                </a:solidFill>
                <a:latin typeface="Times New Roman" panose="02020603050405020304" pitchFamily="18" charset="0"/>
                <a:ea typeface="等线" panose="02010600030101010101" pitchFamily="2" charset="-122"/>
              </a:rPr>
              <a:t>C=(a,(b,c,d))</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lnSpc>
                <a:spcPct val="110000"/>
              </a:lnSpc>
              <a:spcBef>
                <a:spcPct val="50000"/>
              </a:spcBef>
              <a:buClr>
                <a:srgbClr val="FF6600"/>
              </a:buClr>
              <a:buSzPct val="70000"/>
              <a:buNone/>
            </a:pP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lnSpc>
                <a:spcPct val="110000"/>
              </a:lnSpc>
              <a:spcBef>
                <a:spcPct val="50000"/>
              </a:spcBef>
              <a:buClr>
                <a:srgbClr val="FF6600"/>
              </a:buClr>
              <a:buSzPct val="70000"/>
              <a:buNone/>
            </a:pPr>
            <a:r>
              <a:rPr lang="en-US" altLang="zh-CN" sz="2400" b="1" dirty="0">
                <a:solidFill>
                  <a:srgbClr val="0A0A0E"/>
                </a:solidFill>
                <a:latin typeface="Times New Roman" panose="02020603050405020304" pitchFamily="18" charset="0"/>
                <a:ea typeface="等线" panose="02010600030101010101" pitchFamily="2" charset="-122"/>
              </a:rPr>
              <a:t>D=(A</a:t>
            </a:r>
            <a:r>
              <a:rPr lang="zh-CN" altLang="en-US" sz="2400" b="1" dirty="0">
                <a:solidFill>
                  <a:srgbClr val="0A0A0E"/>
                </a:solidFill>
                <a:latin typeface="Times New Roman" panose="02020603050405020304" pitchFamily="18" charset="0"/>
                <a:ea typeface="等线" panose="02010600030101010101" pitchFamily="2" charset="-122"/>
              </a:rPr>
              <a:t>，</a:t>
            </a:r>
            <a:r>
              <a:rPr lang="en-US" altLang="zh-CN" sz="2400" b="1" dirty="0">
                <a:solidFill>
                  <a:srgbClr val="0A0A0E"/>
                </a:solidFill>
                <a:latin typeface="Times New Roman" panose="02020603050405020304" pitchFamily="18" charset="0"/>
                <a:ea typeface="等线" panose="02010600030101010101" pitchFamily="2" charset="-122"/>
              </a:rPr>
              <a:t>B</a:t>
            </a:r>
            <a:r>
              <a:rPr lang="zh-CN" altLang="en-US" sz="2400" b="1" dirty="0">
                <a:solidFill>
                  <a:srgbClr val="0A0A0E"/>
                </a:solidFill>
                <a:latin typeface="Times New Roman" panose="02020603050405020304" pitchFamily="18" charset="0"/>
                <a:ea typeface="等线" panose="02010600030101010101" pitchFamily="2" charset="-122"/>
              </a:rPr>
              <a:t>，</a:t>
            </a:r>
            <a:r>
              <a:rPr lang="en-US" altLang="zh-CN" sz="2400" b="1" dirty="0">
                <a:solidFill>
                  <a:srgbClr val="0A0A0E"/>
                </a:solidFill>
                <a:latin typeface="Times New Roman" panose="02020603050405020304" pitchFamily="18" charset="0"/>
                <a:ea typeface="等线" panose="02010600030101010101" pitchFamily="2" charset="-122"/>
              </a:rPr>
              <a:t>C)</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lnSpc>
                <a:spcPct val="110000"/>
              </a:lnSpc>
              <a:spcBef>
                <a:spcPct val="50000"/>
              </a:spcBef>
              <a:buClr>
                <a:srgbClr val="FF6600"/>
              </a:buClr>
              <a:buSzPct val="70000"/>
              <a:buNone/>
            </a:pP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lnSpc>
                <a:spcPct val="110000"/>
              </a:lnSpc>
              <a:spcBef>
                <a:spcPct val="50000"/>
              </a:spcBef>
              <a:buClr>
                <a:srgbClr val="FF6600"/>
              </a:buClr>
              <a:buSzPct val="70000"/>
              <a:buNone/>
            </a:pPr>
            <a:r>
              <a:rPr lang="en-US" altLang="zh-CN" sz="2400" b="1" dirty="0">
                <a:solidFill>
                  <a:srgbClr val="0A0A0E"/>
                </a:solidFill>
                <a:latin typeface="Times New Roman" panose="02020603050405020304" pitchFamily="18" charset="0"/>
                <a:ea typeface="等线" panose="02010600030101010101" pitchFamily="2" charset="-122"/>
              </a:rPr>
              <a:t>E=(a</a:t>
            </a:r>
            <a:r>
              <a:rPr lang="zh-CN" altLang="en-US" sz="2400" b="1" dirty="0">
                <a:solidFill>
                  <a:srgbClr val="0A0A0E"/>
                </a:solidFill>
                <a:latin typeface="Times New Roman" panose="02020603050405020304" pitchFamily="18" charset="0"/>
                <a:ea typeface="等线" panose="02010600030101010101" pitchFamily="2" charset="-122"/>
              </a:rPr>
              <a:t>，</a:t>
            </a:r>
            <a:r>
              <a:rPr lang="en-US" altLang="zh-CN" sz="2400" b="1" dirty="0">
                <a:solidFill>
                  <a:srgbClr val="0A0A0E"/>
                </a:solidFill>
                <a:latin typeface="Times New Roman" panose="02020603050405020304" pitchFamily="18" charset="0"/>
                <a:ea typeface="等线" panose="02010600030101010101" pitchFamily="2" charset="-122"/>
              </a:rPr>
              <a:t>E)</a:t>
            </a:r>
            <a:endParaRPr lang="en-US" altLang="zh-CN" sz="2400" b="1" dirty="0">
              <a:solidFill>
                <a:srgbClr val="0A0A0E"/>
              </a:solidFill>
              <a:latin typeface="Times New Roman" panose="02020603050405020304" pitchFamily="18" charset="0"/>
              <a:ea typeface="等线" panose="02010600030101010101" pitchFamily="2" charset="-122"/>
            </a:endParaRPr>
          </a:p>
          <a:p>
            <a:pPr marL="0" lvl="0" indent="0" eaLnBrk="1" hangingPunct="1">
              <a:lnSpc>
                <a:spcPct val="110000"/>
              </a:lnSpc>
              <a:spcBef>
                <a:spcPct val="50000"/>
              </a:spcBef>
              <a:buClr>
                <a:srgbClr val="FF6600"/>
              </a:buClr>
              <a:buSzPct val="70000"/>
              <a:buNone/>
            </a:pPr>
            <a:r>
              <a:rPr lang="en-US" altLang="zh-CN" sz="2400" b="1" dirty="0">
                <a:solidFill>
                  <a:srgbClr val="0A0A0E"/>
                </a:solidFill>
                <a:latin typeface="Times New Roman" panose="02020603050405020304" pitchFamily="18" charset="0"/>
                <a:ea typeface="等线" panose="02010600030101010101" pitchFamily="2" charset="-122"/>
              </a:rPr>
              <a:t>F=(())</a:t>
            </a:r>
            <a:endParaRPr lang="en-US" altLang="zh-CN" sz="2400" dirty="0">
              <a:solidFill>
                <a:srgbClr val="0A0A0E"/>
              </a:solidFill>
              <a:latin typeface="Times New Roman" panose="02020603050405020304" pitchFamily="18" charset="0"/>
              <a:ea typeface="等线" panose="02010600030101010101" pitchFamily="2" charset="-122"/>
            </a:endParaRPr>
          </a:p>
        </p:txBody>
      </p:sp>
      <p:sp>
        <p:nvSpPr>
          <p:cNvPr id="109571" name="Rectangle 100"/>
          <p:cNvSpPr>
            <a:spLocks noGrp="1"/>
          </p:cNvSpPr>
          <p:nvPr>
            <p:ph type="title"/>
          </p:nvPr>
        </p:nvSpPr>
        <p:spPr>
          <a:xfrm>
            <a:off x="107950" y="404813"/>
            <a:ext cx="7772400" cy="615950"/>
          </a:xfrm>
        </p:spPr>
        <p:txBody>
          <a:bodyPr vert="horz" wrap="square" lIns="91440" tIns="45720" rIns="91440" bIns="45720" anchor="ctr" anchorCtr="0"/>
          <a:p>
            <a:pPr eaLnBrk="1" hangingPunct="1"/>
            <a:r>
              <a:rPr lang="en-US" altLang="zh-CN" dirty="0">
                <a:ea typeface="等线" panose="02010600030101010101" pitchFamily="2" charset="-122"/>
              </a:rPr>
              <a:t>5.5 </a:t>
            </a:r>
            <a:r>
              <a:rPr lang="zh-CN" altLang="en-US" dirty="0">
                <a:ea typeface="等线" panose="02010600030101010101" pitchFamily="2" charset="-122"/>
              </a:rPr>
              <a:t>广义表的存储结构示例</a:t>
            </a:r>
            <a:endParaRPr lang="zh-CN" altLang="en-US" dirty="0">
              <a:ea typeface="等线" panose="02010600030101010101" pitchFamily="2" charset="-122"/>
            </a:endParaRPr>
          </a:p>
        </p:txBody>
      </p:sp>
      <p:grpSp>
        <p:nvGrpSpPr>
          <p:cNvPr id="2" name="Group 115"/>
          <p:cNvGrpSpPr/>
          <p:nvPr/>
        </p:nvGrpSpPr>
        <p:grpSpPr>
          <a:xfrm>
            <a:off x="2535238" y="2505075"/>
            <a:ext cx="1463675" cy="917575"/>
            <a:chOff x="1724" y="1856"/>
            <a:chExt cx="922" cy="578"/>
          </a:xfrm>
        </p:grpSpPr>
        <p:sp>
          <p:nvSpPr>
            <p:cNvPr id="109657" name="Rectangle 90"/>
            <p:cNvSpPr/>
            <p:nvPr/>
          </p:nvSpPr>
          <p:spPr>
            <a:xfrm>
              <a:off x="1724" y="1856"/>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B</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109658" name="Line 4"/>
            <p:cNvSpPr/>
            <p:nvPr/>
          </p:nvSpPr>
          <p:spPr>
            <a:xfrm>
              <a:off x="1932" y="2004"/>
              <a:ext cx="126" cy="0"/>
            </a:xfrm>
            <a:prstGeom prst="line">
              <a:avLst/>
            </a:prstGeom>
            <a:ln w="9525" cap="flat" cmpd="sng">
              <a:solidFill>
                <a:srgbClr val="000000"/>
              </a:solidFill>
              <a:prstDash val="solid"/>
              <a:headEnd type="none" w="med" len="med"/>
              <a:tailEnd type="triangle" w="med" len="med"/>
            </a:ln>
          </p:spPr>
        </p:sp>
        <p:sp>
          <p:nvSpPr>
            <p:cNvPr id="109659" name="Text Box 6"/>
            <p:cNvSpPr txBox="1"/>
            <p:nvPr/>
          </p:nvSpPr>
          <p:spPr>
            <a:xfrm>
              <a:off x="2142" y="2213"/>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0</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60" name="Text Box 7"/>
            <p:cNvSpPr txBox="1"/>
            <p:nvPr/>
          </p:nvSpPr>
          <p:spPr>
            <a:xfrm>
              <a:off x="2310" y="2213"/>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e</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61" name="Text Box 8"/>
            <p:cNvSpPr txBox="1"/>
            <p:nvPr/>
          </p:nvSpPr>
          <p:spPr>
            <a:xfrm>
              <a:off x="2058" y="1881"/>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62" name="Text Box 9"/>
            <p:cNvSpPr txBox="1"/>
            <p:nvPr/>
          </p:nvSpPr>
          <p:spPr>
            <a:xfrm>
              <a:off x="2226" y="1881"/>
              <a:ext cx="210"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endParaRPr lang="zh-CN" altLang="zh-CN" sz="2000" b="1" dirty="0">
                <a:solidFill>
                  <a:srgbClr val="0A0A0E"/>
                </a:solidFill>
                <a:latin typeface="Times New Roman" panose="02020603050405020304" pitchFamily="18" charset="0"/>
                <a:ea typeface="等线" panose="02010600030101010101" pitchFamily="2" charset="-122"/>
              </a:endParaRPr>
            </a:p>
          </p:txBody>
        </p:sp>
        <p:sp>
          <p:nvSpPr>
            <p:cNvPr id="109663" name="Text Box 10"/>
            <p:cNvSpPr txBox="1"/>
            <p:nvPr/>
          </p:nvSpPr>
          <p:spPr>
            <a:xfrm>
              <a:off x="2436" y="1881"/>
              <a:ext cx="210"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64" name="Line 11"/>
            <p:cNvSpPr/>
            <p:nvPr/>
          </p:nvSpPr>
          <p:spPr>
            <a:xfrm>
              <a:off x="2310" y="1955"/>
              <a:ext cx="0" cy="266"/>
            </a:xfrm>
            <a:prstGeom prst="line">
              <a:avLst/>
            </a:prstGeom>
            <a:ln w="9525" cap="flat" cmpd="sng">
              <a:solidFill>
                <a:srgbClr val="000000"/>
              </a:solidFill>
              <a:prstDash val="solid"/>
              <a:headEnd type="none" w="med" len="med"/>
              <a:tailEnd type="triangle" w="med" len="med"/>
            </a:ln>
          </p:spPr>
        </p:sp>
      </p:grpSp>
      <p:grpSp>
        <p:nvGrpSpPr>
          <p:cNvPr id="3" name="Group 116"/>
          <p:cNvGrpSpPr/>
          <p:nvPr/>
        </p:nvGrpSpPr>
        <p:grpSpPr>
          <a:xfrm>
            <a:off x="4008438" y="2505075"/>
            <a:ext cx="4857750" cy="1473200"/>
            <a:chOff x="2652" y="1856"/>
            <a:chExt cx="3060" cy="928"/>
          </a:xfrm>
        </p:grpSpPr>
        <p:sp>
          <p:nvSpPr>
            <p:cNvPr id="109624" name="Rectangle 91"/>
            <p:cNvSpPr/>
            <p:nvPr/>
          </p:nvSpPr>
          <p:spPr>
            <a:xfrm>
              <a:off x="2652" y="1856"/>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C</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109625" name="Text Box 13"/>
            <p:cNvSpPr txBox="1"/>
            <p:nvPr/>
          </p:nvSpPr>
          <p:spPr>
            <a:xfrm>
              <a:off x="2982" y="1881"/>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26" name="Text Box 14"/>
            <p:cNvSpPr txBox="1"/>
            <p:nvPr/>
          </p:nvSpPr>
          <p:spPr>
            <a:xfrm>
              <a:off x="3150" y="1881"/>
              <a:ext cx="210"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endParaRPr lang="zh-CN" altLang="zh-CN" sz="2000" b="1" dirty="0">
                <a:solidFill>
                  <a:srgbClr val="0A0A0E"/>
                </a:solidFill>
                <a:latin typeface="Times New Roman" panose="02020603050405020304" pitchFamily="18" charset="0"/>
                <a:ea typeface="等线" panose="02010600030101010101" pitchFamily="2" charset="-122"/>
              </a:endParaRPr>
            </a:p>
          </p:txBody>
        </p:sp>
        <p:sp>
          <p:nvSpPr>
            <p:cNvPr id="109627" name="Text Box 15"/>
            <p:cNvSpPr txBox="1"/>
            <p:nvPr/>
          </p:nvSpPr>
          <p:spPr>
            <a:xfrm>
              <a:off x="3360" y="1881"/>
              <a:ext cx="210"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endParaRPr lang="zh-CN" altLang="zh-CN" sz="2000" b="1" dirty="0">
                <a:solidFill>
                  <a:srgbClr val="0A0A0E"/>
                </a:solidFill>
                <a:latin typeface="Times New Roman" panose="02020603050405020304" pitchFamily="18" charset="0"/>
                <a:ea typeface="等线" panose="02010600030101010101" pitchFamily="2" charset="-122"/>
              </a:endParaRPr>
            </a:p>
          </p:txBody>
        </p:sp>
        <p:sp>
          <p:nvSpPr>
            <p:cNvPr id="109628" name="Line 16"/>
            <p:cNvSpPr/>
            <p:nvPr/>
          </p:nvSpPr>
          <p:spPr>
            <a:xfrm>
              <a:off x="3234" y="1955"/>
              <a:ext cx="0" cy="266"/>
            </a:xfrm>
            <a:prstGeom prst="line">
              <a:avLst/>
            </a:prstGeom>
            <a:ln w="9525" cap="flat" cmpd="sng">
              <a:solidFill>
                <a:srgbClr val="000000"/>
              </a:solidFill>
              <a:prstDash val="solid"/>
              <a:headEnd type="none" w="med" len="med"/>
              <a:tailEnd type="triangle" w="med" len="med"/>
            </a:ln>
          </p:spPr>
        </p:sp>
        <p:sp>
          <p:nvSpPr>
            <p:cNvPr id="109629" name="Line 17"/>
            <p:cNvSpPr/>
            <p:nvPr/>
          </p:nvSpPr>
          <p:spPr>
            <a:xfrm>
              <a:off x="2856" y="2000"/>
              <a:ext cx="126" cy="0"/>
            </a:xfrm>
            <a:prstGeom prst="line">
              <a:avLst/>
            </a:prstGeom>
            <a:ln w="9525" cap="flat" cmpd="sng">
              <a:solidFill>
                <a:srgbClr val="000000"/>
              </a:solidFill>
              <a:prstDash val="solid"/>
              <a:headEnd type="none" w="med" len="med"/>
              <a:tailEnd type="triangle" w="med" len="med"/>
            </a:ln>
          </p:spPr>
        </p:sp>
        <p:sp>
          <p:nvSpPr>
            <p:cNvPr id="109630" name="Line 18"/>
            <p:cNvSpPr/>
            <p:nvPr/>
          </p:nvSpPr>
          <p:spPr>
            <a:xfrm>
              <a:off x="3486" y="1997"/>
              <a:ext cx="210" cy="0"/>
            </a:xfrm>
            <a:prstGeom prst="line">
              <a:avLst/>
            </a:prstGeom>
            <a:ln w="9525" cap="flat" cmpd="sng">
              <a:solidFill>
                <a:srgbClr val="000000"/>
              </a:solidFill>
              <a:prstDash val="solid"/>
              <a:headEnd type="none" w="med" len="med"/>
              <a:tailEnd type="triangle" w="med" len="med"/>
            </a:ln>
          </p:spPr>
        </p:sp>
        <p:sp>
          <p:nvSpPr>
            <p:cNvPr id="109631" name="Text Box 19"/>
            <p:cNvSpPr txBox="1"/>
            <p:nvPr/>
          </p:nvSpPr>
          <p:spPr>
            <a:xfrm>
              <a:off x="3696" y="1881"/>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32" name="Text Box 20"/>
            <p:cNvSpPr txBox="1"/>
            <p:nvPr/>
          </p:nvSpPr>
          <p:spPr>
            <a:xfrm>
              <a:off x="3864" y="1881"/>
              <a:ext cx="210"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endParaRPr lang="zh-CN" altLang="zh-CN" sz="2000" b="1" dirty="0">
                <a:solidFill>
                  <a:srgbClr val="0A0A0E"/>
                </a:solidFill>
                <a:latin typeface="Times New Roman" panose="02020603050405020304" pitchFamily="18" charset="0"/>
                <a:ea typeface="等线" panose="02010600030101010101" pitchFamily="2" charset="-122"/>
              </a:endParaRPr>
            </a:p>
          </p:txBody>
        </p:sp>
        <p:sp>
          <p:nvSpPr>
            <p:cNvPr id="109633" name="Text Box 21"/>
            <p:cNvSpPr txBox="1"/>
            <p:nvPr/>
          </p:nvSpPr>
          <p:spPr>
            <a:xfrm>
              <a:off x="4074" y="1881"/>
              <a:ext cx="210"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34" name="Line 22"/>
            <p:cNvSpPr/>
            <p:nvPr/>
          </p:nvSpPr>
          <p:spPr>
            <a:xfrm>
              <a:off x="3948" y="1955"/>
              <a:ext cx="0" cy="266"/>
            </a:xfrm>
            <a:prstGeom prst="line">
              <a:avLst/>
            </a:prstGeom>
            <a:ln w="9525" cap="flat" cmpd="sng">
              <a:solidFill>
                <a:srgbClr val="000000"/>
              </a:solidFill>
              <a:prstDash val="solid"/>
              <a:headEnd type="none" w="med" len="med"/>
              <a:tailEnd type="triangle" w="med" len="med"/>
            </a:ln>
          </p:spPr>
        </p:sp>
        <p:sp>
          <p:nvSpPr>
            <p:cNvPr id="109635" name="Text Box 24"/>
            <p:cNvSpPr txBox="1"/>
            <p:nvPr/>
          </p:nvSpPr>
          <p:spPr>
            <a:xfrm>
              <a:off x="3066" y="2220"/>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0</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36" name="Text Box 25"/>
            <p:cNvSpPr txBox="1"/>
            <p:nvPr/>
          </p:nvSpPr>
          <p:spPr>
            <a:xfrm>
              <a:off x="3234" y="2220"/>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a</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37" name="Text Box 26"/>
            <p:cNvSpPr txBox="1"/>
            <p:nvPr/>
          </p:nvSpPr>
          <p:spPr>
            <a:xfrm>
              <a:off x="3696" y="2222"/>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38" name="Text Box 27"/>
            <p:cNvSpPr txBox="1"/>
            <p:nvPr/>
          </p:nvSpPr>
          <p:spPr>
            <a:xfrm>
              <a:off x="3864" y="2222"/>
              <a:ext cx="210" cy="22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endParaRPr lang="zh-CN" altLang="zh-CN" sz="2000" b="1" dirty="0">
                <a:solidFill>
                  <a:srgbClr val="0A0A0E"/>
                </a:solidFill>
                <a:latin typeface="Times New Roman" panose="02020603050405020304" pitchFamily="18" charset="0"/>
                <a:ea typeface="等线" panose="02010600030101010101" pitchFamily="2" charset="-122"/>
              </a:endParaRPr>
            </a:p>
          </p:txBody>
        </p:sp>
        <p:sp>
          <p:nvSpPr>
            <p:cNvPr id="109639" name="Text Box 28"/>
            <p:cNvSpPr txBox="1"/>
            <p:nvPr/>
          </p:nvSpPr>
          <p:spPr>
            <a:xfrm>
              <a:off x="4074" y="2222"/>
              <a:ext cx="210" cy="22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endParaRPr lang="zh-CN" altLang="zh-CN" sz="2000" b="1" dirty="0">
                <a:solidFill>
                  <a:srgbClr val="0A0A0E"/>
                </a:solidFill>
                <a:latin typeface="Times New Roman" panose="02020603050405020304" pitchFamily="18" charset="0"/>
                <a:ea typeface="等线" panose="02010600030101010101" pitchFamily="2" charset="-122"/>
              </a:endParaRPr>
            </a:p>
          </p:txBody>
        </p:sp>
        <p:sp>
          <p:nvSpPr>
            <p:cNvPr id="109640" name="Line 29"/>
            <p:cNvSpPr/>
            <p:nvPr/>
          </p:nvSpPr>
          <p:spPr>
            <a:xfrm>
              <a:off x="3948" y="2296"/>
              <a:ext cx="0" cy="267"/>
            </a:xfrm>
            <a:prstGeom prst="line">
              <a:avLst/>
            </a:prstGeom>
            <a:ln w="9525" cap="flat" cmpd="sng">
              <a:solidFill>
                <a:srgbClr val="000000"/>
              </a:solidFill>
              <a:prstDash val="solid"/>
              <a:headEnd type="none" w="med" len="med"/>
              <a:tailEnd type="triangle" w="med" len="med"/>
            </a:ln>
          </p:spPr>
        </p:sp>
        <p:sp>
          <p:nvSpPr>
            <p:cNvPr id="109641" name="Text Box 30"/>
            <p:cNvSpPr txBox="1"/>
            <p:nvPr/>
          </p:nvSpPr>
          <p:spPr>
            <a:xfrm>
              <a:off x="4410" y="2222"/>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42" name="Text Box 31"/>
            <p:cNvSpPr txBox="1"/>
            <p:nvPr/>
          </p:nvSpPr>
          <p:spPr>
            <a:xfrm>
              <a:off x="4578" y="2222"/>
              <a:ext cx="210" cy="22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endParaRPr lang="zh-CN" altLang="zh-CN" sz="2000" b="1" dirty="0">
                <a:solidFill>
                  <a:srgbClr val="0A0A0E"/>
                </a:solidFill>
                <a:latin typeface="Times New Roman" panose="02020603050405020304" pitchFamily="18" charset="0"/>
                <a:ea typeface="等线" panose="02010600030101010101" pitchFamily="2" charset="-122"/>
              </a:endParaRPr>
            </a:p>
          </p:txBody>
        </p:sp>
        <p:sp>
          <p:nvSpPr>
            <p:cNvPr id="109643" name="Text Box 32"/>
            <p:cNvSpPr txBox="1"/>
            <p:nvPr/>
          </p:nvSpPr>
          <p:spPr>
            <a:xfrm>
              <a:off x="4788" y="2222"/>
              <a:ext cx="210" cy="22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endParaRPr lang="zh-CN" altLang="zh-CN" sz="2000" b="1" dirty="0">
                <a:solidFill>
                  <a:srgbClr val="0A0A0E"/>
                </a:solidFill>
                <a:latin typeface="Times New Roman" panose="02020603050405020304" pitchFamily="18" charset="0"/>
                <a:ea typeface="等线" panose="02010600030101010101" pitchFamily="2" charset="-122"/>
              </a:endParaRPr>
            </a:p>
          </p:txBody>
        </p:sp>
        <p:sp>
          <p:nvSpPr>
            <p:cNvPr id="109644" name="Line 33"/>
            <p:cNvSpPr/>
            <p:nvPr/>
          </p:nvSpPr>
          <p:spPr>
            <a:xfrm>
              <a:off x="4662" y="2296"/>
              <a:ext cx="0" cy="267"/>
            </a:xfrm>
            <a:prstGeom prst="line">
              <a:avLst/>
            </a:prstGeom>
            <a:ln w="9525" cap="flat" cmpd="sng">
              <a:solidFill>
                <a:srgbClr val="000000"/>
              </a:solidFill>
              <a:prstDash val="solid"/>
              <a:headEnd type="none" w="med" len="med"/>
              <a:tailEnd type="triangle" w="med" len="med"/>
            </a:ln>
          </p:spPr>
        </p:sp>
        <p:sp>
          <p:nvSpPr>
            <p:cNvPr id="109645" name="Text Box 34"/>
            <p:cNvSpPr txBox="1"/>
            <p:nvPr/>
          </p:nvSpPr>
          <p:spPr>
            <a:xfrm>
              <a:off x="5124" y="2222"/>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46" name="Text Box 35"/>
            <p:cNvSpPr txBox="1"/>
            <p:nvPr/>
          </p:nvSpPr>
          <p:spPr>
            <a:xfrm>
              <a:off x="5292" y="2222"/>
              <a:ext cx="210" cy="22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endParaRPr lang="zh-CN" altLang="zh-CN" sz="2000" b="1" dirty="0">
                <a:solidFill>
                  <a:srgbClr val="0A0A0E"/>
                </a:solidFill>
                <a:latin typeface="Times New Roman" panose="02020603050405020304" pitchFamily="18" charset="0"/>
                <a:ea typeface="等线" panose="02010600030101010101" pitchFamily="2" charset="-122"/>
              </a:endParaRPr>
            </a:p>
          </p:txBody>
        </p:sp>
        <p:sp>
          <p:nvSpPr>
            <p:cNvPr id="109647" name="Text Box 36"/>
            <p:cNvSpPr txBox="1"/>
            <p:nvPr/>
          </p:nvSpPr>
          <p:spPr>
            <a:xfrm>
              <a:off x="5502" y="2222"/>
              <a:ext cx="210" cy="22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48" name="Line 37"/>
            <p:cNvSpPr/>
            <p:nvPr/>
          </p:nvSpPr>
          <p:spPr>
            <a:xfrm>
              <a:off x="5377" y="2296"/>
              <a:ext cx="0" cy="267"/>
            </a:xfrm>
            <a:prstGeom prst="line">
              <a:avLst/>
            </a:prstGeom>
            <a:ln w="9525" cap="flat" cmpd="sng">
              <a:solidFill>
                <a:srgbClr val="000000"/>
              </a:solidFill>
              <a:prstDash val="solid"/>
              <a:headEnd type="none" w="med" len="med"/>
              <a:tailEnd type="triangle" w="med" len="med"/>
            </a:ln>
          </p:spPr>
        </p:sp>
        <p:sp>
          <p:nvSpPr>
            <p:cNvPr id="109649" name="Line 38"/>
            <p:cNvSpPr/>
            <p:nvPr/>
          </p:nvSpPr>
          <p:spPr>
            <a:xfrm>
              <a:off x="4200" y="2322"/>
              <a:ext cx="210" cy="0"/>
            </a:xfrm>
            <a:prstGeom prst="line">
              <a:avLst/>
            </a:prstGeom>
            <a:ln w="9525" cap="flat" cmpd="sng">
              <a:solidFill>
                <a:srgbClr val="000000"/>
              </a:solidFill>
              <a:prstDash val="solid"/>
              <a:headEnd type="none" w="med" len="med"/>
              <a:tailEnd type="triangle" w="med" len="med"/>
            </a:ln>
          </p:spPr>
        </p:sp>
        <p:sp>
          <p:nvSpPr>
            <p:cNvPr id="109650" name="Text Box 40"/>
            <p:cNvSpPr txBox="1"/>
            <p:nvPr/>
          </p:nvSpPr>
          <p:spPr>
            <a:xfrm>
              <a:off x="3786" y="2556"/>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0</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51" name="Text Box 41"/>
            <p:cNvSpPr txBox="1"/>
            <p:nvPr/>
          </p:nvSpPr>
          <p:spPr>
            <a:xfrm>
              <a:off x="3954" y="2556"/>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b</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52" name="Text Box 43"/>
            <p:cNvSpPr txBox="1"/>
            <p:nvPr/>
          </p:nvSpPr>
          <p:spPr>
            <a:xfrm>
              <a:off x="5220" y="2563"/>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0</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53" name="Text Box 44"/>
            <p:cNvSpPr txBox="1"/>
            <p:nvPr/>
          </p:nvSpPr>
          <p:spPr>
            <a:xfrm>
              <a:off x="5388" y="2563"/>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d</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54" name="Text Box 46"/>
            <p:cNvSpPr txBox="1"/>
            <p:nvPr/>
          </p:nvSpPr>
          <p:spPr>
            <a:xfrm>
              <a:off x="4494" y="2556"/>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0</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55" name="Text Box 47"/>
            <p:cNvSpPr txBox="1"/>
            <p:nvPr/>
          </p:nvSpPr>
          <p:spPr>
            <a:xfrm>
              <a:off x="4662" y="2556"/>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c</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56" name="Line 52"/>
            <p:cNvSpPr/>
            <p:nvPr/>
          </p:nvSpPr>
          <p:spPr>
            <a:xfrm>
              <a:off x="4914" y="2322"/>
              <a:ext cx="210" cy="0"/>
            </a:xfrm>
            <a:prstGeom prst="line">
              <a:avLst/>
            </a:prstGeom>
            <a:ln w="9525" cap="flat" cmpd="sng">
              <a:solidFill>
                <a:srgbClr val="000000"/>
              </a:solidFill>
              <a:prstDash val="solid"/>
              <a:headEnd type="none" w="med" len="med"/>
              <a:tailEnd type="triangle" w="med" len="med"/>
            </a:ln>
          </p:spPr>
        </p:sp>
      </p:grpSp>
      <p:grpSp>
        <p:nvGrpSpPr>
          <p:cNvPr id="4" name="Group 122"/>
          <p:cNvGrpSpPr/>
          <p:nvPr/>
        </p:nvGrpSpPr>
        <p:grpSpPr>
          <a:xfrm>
            <a:off x="2547938" y="4011613"/>
            <a:ext cx="3298825" cy="457200"/>
            <a:chOff x="1732" y="2901"/>
            <a:chExt cx="2078" cy="288"/>
          </a:xfrm>
        </p:grpSpPr>
        <p:sp>
          <p:nvSpPr>
            <p:cNvPr id="109611" name="Rectangle 92"/>
            <p:cNvSpPr/>
            <p:nvPr/>
          </p:nvSpPr>
          <p:spPr>
            <a:xfrm>
              <a:off x="1732" y="2901"/>
              <a:ext cx="255"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D</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109612" name="Line 53"/>
            <p:cNvSpPr/>
            <p:nvPr/>
          </p:nvSpPr>
          <p:spPr>
            <a:xfrm>
              <a:off x="1938" y="3048"/>
              <a:ext cx="126" cy="0"/>
            </a:xfrm>
            <a:prstGeom prst="line">
              <a:avLst/>
            </a:prstGeom>
            <a:ln w="9525" cap="flat" cmpd="sng">
              <a:solidFill>
                <a:srgbClr val="000000"/>
              </a:solidFill>
              <a:prstDash val="solid"/>
              <a:headEnd type="none" w="med" len="med"/>
              <a:tailEnd type="triangle" w="med" len="med"/>
            </a:ln>
          </p:spPr>
        </p:sp>
        <p:sp>
          <p:nvSpPr>
            <p:cNvPr id="109613" name="Text Box 55"/>
            <p:cNvSpPr txBox="1"/>
            <p:nvPr/>
          </p:nvSpPr>
          <p:spPr>
            <a:xfrm>
              <a:off x="2064" y="2925"/>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14" name="Text Box 56"/>
            <p:cNvSpPr txBox="1"/>
            <p:nvPr/>
          </p:nvSpPr>
          <p:spPr>
            <a:xfrm>
              <a:off x="2232" y="2925"/>
              <a:ext cx="162"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15" name="Text Box 57"/>
            <p:cNvSpPr txBox="1"/>
            <p:nvPr/>
          </p:nvSpPr>
          <p:spPr>
            <a:xfrm>
              <a:off x="2394" y="2925"/>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endParaRPr lang="zh-CN" altLang="zh-CN" sz="2000" b="1" dirty="0">
                <a:solidFill>
                  <a:srgbClr val="0A0A0E"/>
                </a:solidFill>
                <a:latin typeface="Times New Roman" panose="02020603050405020304" pitchFamily="18" charset="0"/>
                <a:ea typeface="等线" panose="02010600030101010101" pitchFamily="2" charset="-122"/>
              </a:endParaRPr>
            </a:p>
          </p:txBody>
        </p:sp>
        <p:sp>
          <p:nvSpPr>
            <p:cNvPr id="109616" name="Line 58"/>
            <p:cNvSpPr/>
            <p:nvPr/>
          </p:nvSpPr>
          <p:spPr>
            <a:xfrm>
              <a:off x="2520" y="3044"/>
              <a:ext cx="168" cy="0"/>
            </a:xfrm>
            <a:prstGeom prst="line">
              <a:avLst/>
            </a:prstGeom>
            <a:ln w="9525" cap="flat" cmpd="sng">
              <a:solidFill>
                <a:srgbClr val="000000"/>
              </a:solidFill>
              <a:prstDash val="solid"/>
              <a:headEnd type="none" w="med" len="med"/>
              <a:tailEnd type="triangle" w="med" len="med"/>
            </a:ln>
          </p:spPr>
        </p:sp>
        <p:sp>
          <p:nvSpPr>
            <p:cNvPr id="109617" name="Text Box 60"/>
            <p:cNvSpPr txBox="1"/>
            <p:nvPr/>
          </p:nvSpPr>
          <p:spPr>
            <a:xfrm>
              <a:off x="2688" y="2932"/>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18" name="Text Box 61"/>
            <p:cNvSpPr txBox="1"/>
            <p:nvPr/>
          </p:nvSpPr>
          <p:spPr>
            <a:xfrm>
              <a:off x="2856" y="2932"/>
              <a:ext cx="162"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endParaRPr lang="zh-CN" altLang="zh-CN" sz="2000" b="1" dirty="0">
                <a:solidFill>
                  <a:srgbClr val="0A0A0E"/>
                </a:solidFill>
                <a:latin typeface="Times New Roman" panose="02020603050405020304" pitchFamily="18" charset="0"/>
                <a:ea typeface="等线" panose="02010600030101010101" pitchFamily="2" charset="-122"/>
              </a:endParaRPr>
            </a:p>
          </p:txBody>
        </p:sp>
        <p:sp>
          <p:nvSpPr>
            <p:cNvPr id="109619" name="Text Box 62"/>
            <p:cNvSpPr txBox="1"/>
            <p:nvPr/>
          </p:nvSpPr>
          <p:spPr>
            <a:xfrm>
              <a:off x="3018" y="2932"/>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endParaRPr lang="zh-CN" altLang="zh-CN" sz="2000" b="1" dirty="0">
                <a:solidFill>
                  <a:srgbClr val="0A0A0E"/>
                </a:solidFill>
                <a:latin typeface="Times New Roman" panose="02020603050405020304" pitchFamily="18" charset="0"/>
                <a:ea typeface="等线" panose="02010600030101010101" pitchFamily="2" charset="-122"/>
              </a:endParaRPr>
            </a:p>
          </p:txBody>
        </p:sp>
        <p:sp>
          <p:nvSpPr>
            <p:cNvPr id="109620" name="Line 63"/>
            <p:cNvSpPr/>
            <p:nvPr/>
          </p:nvSpPr>
          <p:spPr>
            <a:xfrm>
              <a:off x="3144" y="3051"/>
              <a:ext cx="168" cy="0"/>
            </a:xfrm>
            <a:prstGeom prst="line">
              <a:avLst/>
            </a:prstGeom>
            <a:ln w="9525" cap="flat" cmpd="sng">
              <a:solidFill>
                <a:srgbClr val="000000"/>
              </a:solidFill>
              <a:prstDash val="solid"/>
              <a:headEnd type="none" w="med" len="med"/>
              <a:tailEnd type="triangle" w="med" len="med"/>
            </a:ln>
          </p:spPr>
        </p:sp>
        <p:sp>
          <p:nvSpPr>
            <p:cNvPr id="109621" name="Text Box 65"/>
            <p:cNvSpPr txBox="1"/>
            <p:nvPr/>
          </p:nvSpPr>
          <p:spPr>
            <a:xfrm>
              <a:off x="3312" y="2932"/>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22" name="Text Box 66"/>
            <p:cNvSpPr txBox="1"/>
            <p:nvPr/>
          </p:nvSpPr>
          <p:spPr>
            <a:xfrm>
              <a:off x="3480" y="2932"/>
              <a:ext cx="162"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endParaRPr lang="zh-CN" altLang="zh-CN" sz="2000" b="1" dirty="0">
                <a:solidFill>
                  <a:srgbClr val="0A0A0E"/>
                </a:solidFill>
                <a:latin typeface="Times New Roman" panose="02020603050405020304" pitchFamily="18" charset="0"/>
                <a:ea typeface="等线" panose="02010600030101010101" pitchFamily="2" charset="-122"/>
              </a:endParaRPr>
            </a:p>
          </p:txBody>
        </p:sp>
        <p:sp>
          <p:nvSpPr>
            <p:cNvPr id="109623" name="Text Box 67"/>
            <p:cNvSpPr txBox="1"/>
            <p:nvPr/>
          </p:nvSpPr>
          <p:spPr>
            <a:xfrm>
              <a:off x="3642" y="2932"/>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a:t>
              </a:r>
              <a:endParaRPr lang="en-US" altLang="zh-CN" sz="2000" b="1" dirty="0">
                <a:solidFill>
                  <a:srgbClr val="0A0A0E"/>
                </a:solidFill>
                <a:latin typeface="Times New Roman" panose="02020603050405020304" pitchFamily="18" charset="0"/>
                <a:ea typeface="等线" panose="02010600030101010101" pitchFamily="2" charset="-122"/>
              </a:endParaRPr>
            </a:p>
          </p:txBody>
        </p:sp>
      </p:grpSp>
      <p:grpSp>
        <p:nvGrpSpPr>
          <p:cNvPr id="5" name="Group 121"/>
          <p:cNvGrpSpPr/>
          <p:nvPr/>
        </p:nvGrpSpPr>
        <p:grpSpPr>
          <a:xfrm>
            <a:off x="2560638" y="4816475"/>
            <a:ext cx="2362200" cy="1060450"/>
            <a:chOff x="1740" y="3364"/>
            <a:chExt cx="1488" cy="668"/>
          </a:xfrm>
        </p:grpSpPr>
        <p:sp>
          <p:nvSpPr>
            <p:cNvPr id="109595" name="Line 80"/>
            <p:cNvSpPr/>
            <p:nvPr/>
          </p:nvSpPr>
          <p:spPr>
            <a:xfrm>
              <a:off x="1974" y="3364"/>
              <a:ext cx="924" cy="0"/>
            </a:xfrm>
            <a:prstGeom prst="line">
              <a:avLst/>
            </a:prstGeom>
            <a:ln w="9525" cap="flat" cmpd="sng">
              <a:solidFill>
                <a:srgbClr val="000000"/>
              </a:solidFill>
              <a:prstDash val="solid"/>
              <a:headEnd type="none" w="med" len="med"/>
              <a:tailEnd type="none" w="med" len="med"/>
            </a:ln>
          </p:spPr>
        </p:sp>
        <p:grpSp>
          <p:nvGrpSpPr>
            <p:cNvPr id="109596" name="Group 120"/>
            <p:cNvGrpSpPr/>
            <p:nvPr/>
          </p:nvGrpSpPr>
          <p:grpSpPr>
            <a:xfrm>
              <a:off x="1740" y="3370"/>
              <a:ext cx="1488" cy="662"/>
              <a:chOff x="1740" y="3130"/>
              <a:chExt cx="1488" cy="662"/>
            </a:xfrm>
          </p:grpSpPr>
          <p:sp>
            <p:nvSpPr>
              <p:cNvPr id="109597" name="Rectangle 93"/>
              <p:cNvSpPr/>
              <p:nvPr/>
            </p:nvSpPr>
            <p:spPr>
              <a:xfrm>
                <a:off x="1740" y="3202"/>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E</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109598" name="Line 68"/>
              <p:cNvSpPr/>
              <p:nvPr/>
            </p:nvSpPr>
            <p:spPr>
              <a:xfrm>
                <a:off x="1932" y="3348"/>
                <a:ext cx="126" cy="0"/>
              </a:xfrm>
              <a:prstGeom prst="line">
                <a:avLst/>
              </a:prstGeom>
              <a:ln w="9525" cap="flat" cmpd="sng">
                <a:solidFill>
                  <a:srgbClr val="000000"/>
                </a:solidFill>
                <a:prstDash val="solid"/>
                <a:headEnd type="none" w="med" len="med"/>
                <a:tailEnd type="triangle" w="med" len="med"/>
              </a:ln>
            </p:spPr>
          </p:sp>
          <p:sp>
            <p:nvSpPr>
              <p:cNvPr id="109599" name="Text Box 70"/>
              <p:cNvSpPr txBox="1"/>
              <p:nvPr/>
            </p:nvSpPr>
            <p:spPr>
              <a:xfrm>
                <a:off x="2058" y="3225"/>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00" name="Text Box 71"/>
              <p:cNvSpPr txBox="1"/>
              <p:nvPr/>
            </p:nvSpPr>
            <p:spPr>
              <a:xfrm>
                <a:off x="2226" y="3225"/>
                <a:ext cx="162"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endParaRPr lang="zh-CN" altLang="zh-CN" sz="2000" b="1" dirty="0">
                  <a:solidFill>
                    <a:srgbClr val="0A0A0E"/>
                  </a:solidFill>
                  <a:latin typeface="Times New Roman" panose="02020603050405020304" pitchFamily="18" charset="0"/>
                  <a:ea typeface="等线" panose="02010600030101010101" pitchFamily="2" charset="-122"/>
                </a:endParaRPr>
              </a:p>
            </p:txBody>
          </p:sp>
          <p:sp>
            <p:nvSpPr>
              <p:cNvPr id="109601" name="Text Box 72"/>
              <p:cNvSpPr txBox="1"/>
              <p:nvPr/>
            </p:nvSpPr>
            <p:spPr>
              <a:xfrm>
                <a:off x="2388" y="3225"/>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endParaRPr lang="zh-CN" altLang="zh-CN" sz="2000" b="1" dirty="0">
                  <a:solidFill>
                    <a:srgbClr val="0A0A0E"/>
                  </a:solidFill>
                  <a:latin typeface="Times New Roman" panose="02020603050405020304" pitchFamily="18" charset="0"/>
                  <a:ea typeface="等线" panose="02010600030101010101" pitchFamily="2" charset="-122"/>
                </a:endParaRPr>
              </a:p>
            </p:txBody>
          </p:sp>
          <p:sp>
            <p:nvSpPr>
              <p:cNvPr id="109602" name="Line 73"/>
              <p:cNvSpPr/>
              <p:nvPr/>
            </p:nvSpPr>
            <p:spPr>
              <a:xfrm>
                <a:off x="2514" y="3344"/>
                <a:ext cx="168" cy="0"/>
              </a:xfrm>
              <a:prstGeom prst="line">
                <a:avLst/>
              </a:prstGeom>
              <a:ln w="9525" cap="flat" cmpd="sng">
                <a:solidFill>
                  <a:srgbClr val="000000"/>
                </a:solidFill>
                <a:prstDash val="solid"/>
                <a:headEnd type="none" w="med" len="med"/>
                <a:tailEnd type="triangle" w="med" len="med"/>
              </a:ln>
            </p:spPr>
          </p:sp>
          <p:sp>
            <p:nvSpPr>
              <p:cNvPr id="109603" name="Text Box 75"/>
              <p:cNvSpPr txBox="1"/>
              <p:nvPr/>
            </p:nvSpPr>
            <p:spPr>
              <a:xfrm>
                <a:off x="2682" y="3232"/>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04" name="Text Box 76"/>
              <p:cNvSpPr txBox="1"/>
              <p:nvPr/>
            </p:nvSpPr>
            <p:spPr>
              <a:xfrm>
                <a:off x="2850" y="3232"/>
                <a:ext cx="162"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endParaRPr lang="zh-CN" altLang="zh-CN" sz="2000" b="1" dirty="0">
                  <a:solidFill>
                    <a:srgbClr val="0A0A0E"/>
                  </a:solidFill>
                  <a:latin typeface="Times New Roman" panose="02020603050405020304" pitchFamily="18" charset="0"/>
                  <a:ea typeface="等线" panose="02010600030101010101" pitchFamily="2" charset="-122"/>
                </a:endParaRPr>
              </a:p>
            </p:txBody>
          </p:sp>
          <p:sp>
            <p:nvSpPr>
              <p:cNvPr id="109605" name="Text Box 77"/>
              <p:cNvSpPr txBox="1"/>
              <p:nvPr/>
            </p:nvSpPr>
            <p:spPr>
              <a:xfrm>
                <a:off x="3012" y="3232"/>
                <a:ext cx="216" cy="22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06" name="Line 79"/>
              <p:cNvSpPr/>
              <p:nvPr/>
            </p:nvSpPr>
            <p:spPr>
              <a:xfrm>
                <a:off x="1974" y="3130"/>
                <a:ext cx="0" cy="221"/>
              </a:xfrm>
              <a:prstGeom prst="line">
                <a:avLst/>
              </a:prstGeom>
              <a:ln w="9525" cap="flat" cmpd="sng">
                <a:solidFill>
                  <a:srgbClr val="000000"/>
                </a:solidFill>
                <a:prstDash val="solid"/>
                <a:headEnd type="none" w="med" len="med"/>
                <a:tailEnd type="none" w="med" len="med"/>
              </a:ln>
            </p:spPr>
          </p:sp>
          <p:sp>
            <p:nvSpPr>
              <p:cNvPr id="109607" name="Line 81"/>
              <p:cNvSpPr/>
              <p:nvPr/>
            </p:nvSpPr>
            <p:spPr>
              <a:xfrm>
                <a:off x="2898" y="3130"/>
                <a:ext cx="0" cy="221"/>
              </a:xfrm>
              <a:prstGeom prst="line">
                <a:avLst/>
              </a:prstGeom>
              <a:ln w="9525" cap="flat" cmpd="sng">
                <a:solidFill>
                  <a:srgbClr val="000000"/>
                </a:solidFill>
                <a:prstDash val="solid"/>
                <a:headEnd type="none" w="med" len="med"/>
                <a:tailEnd type="none" w="med" len="med"/>
              </a:ln>
            </p:spPr>
          </p:sp>
          <p:sp>
            <p:nvSpPr>
              <p:cNvPr id="109608" name="Text Box 83"/>
              <p:cNvSpPr txBox="1"/>
              <p:nvPr/>
            </p:nvSpPr>
            <p:spPr>
              <a:xfrm>
                <a:off x="2142" y="3571"/>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0</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09" name="Text Box 84"/>
              <p:cNvSpPr txBox="1"/>
              <p:nvPr/>
            </p:nvSpPr>
            <p:spPr>
              <a:xfrm>
                <a:off x="2310" y="3571"/>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a</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610" name="Line 85"/>
              <p:cNvSpPr/>
              <p:nvPr/>
            </p:nvSpPr>
            <p:spPr>
              <a:xfrm>
                <a:off x="2310" y="3351"/>
                <a:ext cx="0" cy="220"/>
              </a:xfrm>
              <a:prstGeom prst="line">
                <a:avLst/>
              </a:prstGeom>
              <a:ln w="9525" cap="flat" cmpd="sng">
                <a:solidFill>
                  <a:srgbClr val="000000"/>
                </a:solidFill>
                <a:prstDash val="solid"/>
                <a:headEnd type="none" w="med" len="med"/>
                <a:tailEnd type="triangle" w="med" len="med"/>
              </a:ln>
            </p:spPr>
          </p:sp>
        </p:grpSp>
      </p:grpSp>
      <p:sp>
        <p:nvSpPr>
          <p:cNvPr id="66649" name="Text Box 89"/>
          <p:cNvSpPr txBox="1"/>
          <p:nvPr/>
        </p:nvSpPr>
        <p:spPr>
          <a:xfrm>
            <a:off x="2547938" y="1844675"/>
            <a:ext cx="16510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A=NULL</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109577" name="Rectangle 105"/>
          <p:cNvSpPr/>
          <p:nvPr/>
        </p:nvSpPr>
        <p:spPr>
          <a:xfrm>
            <a:off x="788988" y="1282700"/>
            <a:ext cx="120650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000" b="1" dirty="0">
                <a:solidFill>
                  <a:srgbClr val="0A0A0E"/>
                </a:solidFill>
                <a:latin typeface="Tahoma" panose="020B0604030504040204" pitchFamily="34" charset="0"/>
                <a:ea typeface="等线" panose="02010600030101010101" pitchFamily="2" charset="-122"/>
              </a:rPr>
              <a:t>表结点：</a:t>
            </a:r>
            <a:endParaRPr lang="zh-CN" altLang="en-US" sz="2000" b="1" dirty="0">
              <a:solidFill>
                <a:srgbClr val="0A0A0E"/>
              </a:solidFill>
              <a:latin typeface="Tahoma" panose="020B0604030504040204" pitchFamily="34" charset="0"/>
              <a:ea typeface="等线" panose="02010600030101010101" pitchFamily="2" charset="-122"/>
            </a:endParaRPr>
          </a:p>
        </p:txBody>
      </p:sp>
      <p:sp>
        <p:nvSpPr>
          <p:cNvPr id="109578" name="Rectangle 106"/>
          <p:cNvSpPr/>
          <p:nvPr/>
        </p:nvSpPr>
        <p:spPr>
          <a:xfrm>
            <a:off x="4370388" y="1292225"/>
            <a:ext cx="1462087"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000" b="1" dirty="0">
                <a:solidFill>
                  <a:srgbClr val="0A0A0E"/>
                </a:solidFill>
                <a:latin typeface="Tahoma" panose="020B0604030504040204" pitchFamily="34" charset="0"/>
                <a:ea typeface="等线" panose="02010600030101010101" pitchFamily="2" charset="-122"/>
              </a:rPr>
              <a:t>原子结点：</a:t>
            </a:r>
            <a:endParaRPr lang="zh-CN" altLang="en-US" sz="2000" b="1" dirty="0">
              <a:solidFill>
                <a:srgbClr val="0A0A0E"/>
              </a:solidFill>
              <a:latin typeface="Tahoma" panose="020B0604030504040204" pitchFamily="34" charset="0"/>
              <a:ea typeface="等线" panose="02010600030101010101" pitchFamily="2" charset="-122"/>
            </a:endParaRPr>
          </a:p>
        </p:txBody>
      </p:sp>
      <p:grpSp>
        <p:nvGrpSpPr>
          <p:cNvPr id="109579" name="Group 107"/>
          <p:cNvGrpSpPr/>
          <p:nvPr/>
        </p:nvGrpSpPr>
        <p:grpSpPr>
          <a:xfrm>
            <a:off x="1855788" y="1268413"/>
            <a:ext cx="1905000" cy="471487"/>
            <a:chOff x="3456" y="1536"/>
            <a:chExt cx="1200" cy="297"/>
          </a:xfrm>
        </p:grpSpPr>
        <p:sp>
          <p:nvSpPr>
            <p:cNvPr id="109592" name="Text Box 108"/>
            <p:cNvSpPr txBox="1"/>
            <p:nvPr/>
          </p:nvSpPr>
          <p:spPr>
            <a:xfrm>
              <a:off x="3456" y="1536"/>
              <a:ext cx="1200" cy="294"/>
            </a:xfrm>
            <a:prstGeom prst="rect">
              <a:avLst/>
            </a:prstGeom>
            <a:noFill/>
            <a:ln w="9525" cap="flat" cmpd="sng">
              <a:solidFill>
                <a:srgbClr val="0A0A0E"/>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dirty="0">
                  <a:solidFill>
                    <a:srgbClr val="0A0A0E"/>
                  </a:solidFill>
                  <a:latin typeface="Times New Roman" panose="02020603050405020304" pitchFamily="18" charset="0"/>
                  <a:ea typeface="等线" panose="02010600030101010101" pitchFamily="2" charset="-122"/>
                </a:rPr>
                <a:t>tag=1   hp   tp</a:t>
              </a:r>
              <a:endParaRPr lang="en-US" altLang="zh-CN" sz="2400" dirty="0">
                <a:solidFill>
                  <a:srgbClr val="0A0A0E"/>
                </a:solidFill>
                <a:latin typeface="Times New Roman" panose="02020603050405020304" pitchFamily="18" charset="0"/>
                <a:ea typeface="等线" panose="02010600030101010101" pitchFamily="2" charset="-122"/>
              </a:endParaRPr>
            </a:p>
          </p:txBody>
        </p:sp>
        <p:sp>
          <p:nvSpPr>
            <p:cNvPr id="109593" name="Line 109"/>
            <p:cNvSpPr/>
            <p:nvPr/>
          </p:nvSpPr>
          <p:spPr>
            <a:xfrm>
              <a:off x="4032" y="1545"/>
              <a:ext cx="0" cy="288"/>
            </a:xfrm>
            <a:prstGeom prst="line">
              <a:avLst/>
            </a:prstGeom>
            <a:ln w="9525" cap="flat" cmpd="sng">
              <a:solidFill>
                <a:srgbClr val="0A0A0E"/>
              </a:solidFill>
              <a:prstDash val="solid"/>
              <a:miter/>
              <a:headEnd type="none" w="med" len="med"/>
              <a:tailEnd type="none" w="med" len="med"/>
            </a:ln>
          </p:spPr>
        </p:sp>
        <p:sp>
          <p:nvSpPr>
            <p:cNvPr id="109594" name="Line 110"/>
            <p:cNvSpPr/>
            <p:nvPr/>
          </p:nvSpPr>
          <p:spPr>
            <a:xfrm>
              <a:off x="4368" y="1545"/>
              <a:ext cx="0" cy="288"/>
            </a:xfrm>
            <a:prstGeom prst="line">
              <a:avLst/>
            </a:prstGeom>
            <a:ln w="9525" cap="flat" cmpd="sng">
              <a:solidFill>
                <a:srgbClr val="0A0A0E"/>
              </a:solidFill>
              <a:prstDash val="solid"/>
              <a:miter/>
              <a:headEnd type="none" w="med" len="med"/>
              <a:tailEnd type="none" w="med" len="med"/>
            </a:ln>
          </p:spPr>
        </p:sp>
      </p:grpSp>
      <p:grpSp>
        <p:nvGrpSpPr>
          <p:cNvPr id="109580" name="Group 111"/>
          <p:cNvGrpSpPr/>
          <p:nvPr/>
        </p:nvGrpSpPr>
        <p:grpSpPr>
          <a:xfrm>
            <a:off x="5741988" y="1273175"/>
            <a:ext cx="1676400" cy="466725"/>
            <a:chOff x="3456" y="1866"/>
            <a:chExt cx="1056" cy="294"/>
          </a:xfrm>
        </p:grpSpPr>
        <p:sp>
          <p:nvSpPr>
            <p:cNvPr id="109590" name="Text Box 112"/>
            <p:cNvSpPr txBox="1"/>
            <p:nvPr/>
          </p:nvSpPr>
          <p:spPr>
            <a:xfrm>
              <a:off x="3456" y="1866"/>
              <a:ext cx="1056" cy="294"/>
            </a:xfrm>
            <a:prstGeom prst="rect">
              <a:avLst/>
            </a:prstGeom>
            <a:noFill/>
            <a:ln w="9525" cap="flat" cmpd="sng">
              <a:solidFill>
                <a:srgbClr val="0A0A0E"/>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dirty="0">
                  <a:solidFill>
                    <a:srgbClr val="0A0A0E"/>
                  </a:solidFill>
                  <a:latin typeface="Times New Roman" panose="02020603050405020304" pitchFamily="18" charset="0"/>
                  <a:ea typeface="等线" panose="02010600030101010101" pitchFamily="2" charset="-122"/>
                </a:rPr>
                <a:t>tag=0  atom</a:t>
              </a:r>
              <a:endParaRPr lang="en-US" altLang="zh-CN" sz="2400" dirty="0">
                <a:solidFill>
                  <a:srgbClr val="0A0A0E"/>
                </a:solidFill>
                <a:latin typeface="Times New Roman" panose="02020603050405020304" pitchFamily="18" charset="0"/>
                <a:ea typeface="等线" panose="02010600030101010101" pitchFamily="2" charset="-122"/>
              </a:endParaRPr>
            </a:p>
          </p:txBody>
        </p:sp>
        <p:sp>
          <p:nvSpPr>
            <p:cNvPr id="109591" name="Line 113"/>
            <p:cNvSpPr/>
            <p:nvPr/>
          </p:nvSpPr>
          <p:spPr>
            <a:xfrm>
              <a:off x="4011" y="1872"/>
              <a:ext cx="0" cy="288"/>
            </a:xfrm>
            <a:prstGeom prst="line">
              <a:avLst/>
            </a:prstGeom>
            <a:ln w="9525" cap="flat" cmpd="sng">
              <a:solidFill>
                <a:srgbClr val="0A0A0E"/>
              </a:solidFill>
              <a:prstDash val="solid"/>
              <a:miter/>
              <a:headEnd type="none" w="med" len="med"/>
              <a:tailEnd type="none" w="med" len="med"/>
            </a:ln>
          </p:spPr>
        </p:sp>
      </p:grpSp>
      <p:cxnSp>
        <p:nvCxnSpPr>
          <p:cNvPr id="22" name="肘形连接符 21"/>
          <p:cNvCxnSpPr/>
          <p:nvPr/>
        </p:nvCxnSpPr>
        <p:spPr>
          <a:xfrm rot="16200000" flipV="1">
            <a:off x="2928144" y="2745581"/>
            <a:ext cx="1511300" cy="1458913"/>
          </a:xfrm>
          <a:prstGeom prst="bentConnector4">
            <a:avLst>
              <a:gd name="adj1" fmla="val 44224"/>
              <a:gd name="adj2" fmla="val 100718"/>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肘形连接符 114"/>
          <p:cNvCxnSpPr/>
          <p:nvPr/>
        </p:nvCxnSpPr>
        <p:spPr>
          <a:xfrm rot="16200000" flipV="1">
            <a:off x="4098925" y="2949575"/>
            <a:ext cx="1562100" cy="1095375"/>
          </a:xfrm>
          <a:prstGeom prst="bentConnector3">
            <a:avLst>
              <a:gd name="adj1" fmla="val 50000"/>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538413" y="6075363"/>
            <a:ext cx="1317625" cy="457200"/>
            <a:chOff x="2538413" y="6075313"/>
            <a:chExt cx="1317625" cy="457200"/>
          </a:xfrm>
        </p:grpSpPr>
        <p:sp>
          <p:nvSpPr>
            <p:cNvPr id="109584" name="Rectangle 92"/>
            <p:cNvSpPr/>
            <p:nvPr/>
          </p:nvSpPr>
          <p:spPr>
            <a:xfrm>
              <a:off x="2538413" y="6075313"/>
              <a:ext cx="4048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400" b="1" dirty="0">
                  <a:solidFill>
                    <a:srgbClr val="0A0A0E"/>
                  </a:solidFill>
                  <a:latin typeface="Times New Roman" panose="02020603050405020304" pitchFamily="18" charset="0"/>
                  <a:ea typeface="等线" panose="02010600030101010101" pitchFamily="2" charset="-122"/>
                </a:rPr>
                <a:t>F</a:t>
              </a:r>
              <a:endParaRPr lang="en-US" altLang="zh-CN" sz="2400" b="1" dirty="0">
                <a:solidFill>
                  <a:srgbClr val="0A0A0E"/>
                </a:solidFill>
                <a:latin typeface="Times New Roman" panose="02020603050405020304" pitchFamily="18" charset="0"/>
                <a:ea typeface="等线" panose="02010600030101010101" pitchFamily="2" charset="-122"/>
              </a:endParaRPr>
            </a:p>
          </p:txBody>
        </p:sp>
        <p:sp>
          <p:nvSpPr>
            <p:cNvPr id="109585" name="Line 53"/>
            <p:cNvSpPr/>
            <p:nvPr/>
          </p:nvSpPr>
          <p:spPr>
            <a:xfrm>
              <a:off x="2865438" y="6308676"/>
              <a:ext cx="200025" cy="0"/>
            </a:xfrm>
            <a:prstGeom prst="line">
              <a:avLst/>
            </a:prstGeom>
            <a:ln w="9525" cap="flat" cmpd="sng">
              <a:solidFill>
                <a:srgbClr val="000000"/>
              </a:solidFill>
              <a:prstDash val="solid"/>
              <a:headEnd type="none" w="med" len="med"/>
              <a:tailEnd type="triangle" w="med" len="med"/>
            </a:ln>
          </p:spPr>
        </p:sp>
        <p:sp>
          <p:nvSpPr>
            <p:cNvPr id="109586" name="Text Box 55"/>
            <p:cNvSpPr txBox="1"/>
            <p:nvPr/>
          </p:nvSpPr>
          <p:spPr>
            <a:xfrm>
              <a:off x="3065463" y="6113413"/>
              <a:ext cx="266700" cy="34925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587" name="Text Box 56"/>
            <p:cNvSpPr txBox="1"/>
            <p:nvPr/>
          </p:nvSpPr>
          <p:spPr>
            <a:xfrm>
              <a:off x="3332163" y="6113413"/>
              <a:ext cx="257175" cy="34925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109588" name="Text Box 57"/>
            <p:cNvSpPr txBox="1"/>
            <p:nvPr/>
          </p:nvSpPr>
          <p:spPr>
            <a:xfrm>
              <a:off x="3589338" y="6113413"/>
              <a:ext cx="266700" cy="34925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endParaRPr lang="zh-CN" altLang="zh-CN" sz="2000" b="1" dirty="0">
                <a:solidFill>
                  <a:srgbClr val="0A0A0E"/>
                </a:solidFill>
                <a:latin typeface="Times New Roman" panose="02020603050405020304" pitchFamily="18" charset="0"/>
                <a:ea typeface="等线" panose="02010600030101010101" pitchFamily="2" charset="-122"/>
              </a:endParaRPr>
            </a:p>
          </p:txBody>
        </p:sp>
        <p:sp>
          <p:nvSpPr>
            <p:cNvPr id="109589" name="Text Box 56"/>
            <p:cNvSpPr txBox="1"/>
            <p:nvPr/>
          </p:nvSpPr>
          <p:spPr>
            <a:xfrm>
              <a:off x="3589338" y="6113413"/>
              <a:ext cx="257175" cy="34925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a:t>
              </a:r>
              <a:endParaRPr lang="en-US" altLang="zh-CN" sz="2000" b="1" dirty="0">
                <a:solidFill>
                  <a:srgbClr val="0A0A0E"/>
                </a:solidFill>
                <a:latin typeface="Times New Roman" panose="02020603050405020304" pitchFamily="18" charset="0"/>
                <a:ea typeface="等线"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6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subTnLst>
                                    <p:cmd type="evt" cmd="onstopaudio">
                                      <p:cBhvr>
                                        <p:cTn display="0" masterRel="sameClick">
                                          <p:stCondLst>
                                            <p:cond evt="begin" delay="0">
                                              <p:tn val="29"/>
                                            </p:cond>
                                          </p:stCondLst>
                                        </p:cTn>
                                        <p:tgtEl>
                                          <p:sldTgt/>
                                        </p:tgtEl>
                                      </p:cBhvr>
                                    </p:cmd>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49"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10594" name="Rectangle 2"/>
          <p:cNvSpPr>
            <a:spLocks noGrp="1"/>
          </p:cNvSpPr>
          <p:nvPr>
            <p:ph type="title"/>
          </p:nvPr>
        </p:nvSpPr>
        <p:spPr>
          <a:xfrm>
            <a:off x="395288" y="398463"/>
            <a:ext cx="6781800" cy="609600"/>
          </a:xfrm>
        </p:spPr>
        <p:txBody>
          <a:bodyPr vert="horz" wrap="square" lIns="91440" tIns="45720" rIns="91440" bIns="45720" anchor="ctr" anchorCtr="0"/>
          <a:p>
            <a:pPr eaLnBrk="1" hangingPunct="1"/>
            <a:r>
              <a:rPr lang="zh-CN" altLang="en-US" dirty="0">
                <a:ea typeface="等线" panose="02010600030101010101" pitchFamily="2" charset="-122"/>
              </a:rPr>
              <a:t>递归在求广义表深度中的应用</a:t>
            </a:r>
            <a:endParaRPr lang="zh-CN" altLang="en-US" dirty="0">
              <a:ea typeface="等线" panose="02010600030101010101" pitchFamily="2" charset="-122"/>
            </a:endParaRPr>
          </a:p>
        </p:txBody>
      </p:sp>
      <p:sp>
        <p:nvSpPr>
          <p:cNvPr id="37891" name="Rectangle 3"/>
          <p:cNvSpPr>
            <a:spLocks noGrp="1"/>
          </p:cNvSpPr>
          <p:nvPr>
            <p:ph idx="1"/>
          </p:nvPr>
        </p:nvSpPr>
        <p:spPr>
          <a:xfrm>
            <a:off x="238125" y="1189038"/>
            <a:ext cx="8915400" cy="2895600"/>
          </a:xfrm>
        </p:spPr>
        <p:txBody>
          <a:bodyPr vert="horz" wrap="square" lIns="91440" tIns="45720" rIns="91440" bIns="45720" anchor="t" anchorCtr="0"/>
          <a:p>
            <a:pPr algn="just" eaLnBrk="1" hangingPunct="1">
              <a:lnSpc>
                <a:spcPct val="80000"/>
              </a:lnSpc>
            </a:pPr>
            <a:r>
              <a:rPr lang="zh-CN" altLang="en-US" sz="2400" b="1" dirty="0">
                <a:ea typeface="等线" panose="02010600030101010101" pitchFamily="2" charset="-122"/>
              </a:rPr>
              <a:t>广义表</a:t>
            </a:r>
            <a:r>
              <a:rPr lang="en-US" altLang="zh-CN" sz="2400" b="1" dirty="0">
                <a:ea typeface="等线" panose="02010600030101010101" pitchFamily="2" charset="-122"/>
              </a:rPr>
              <a:t>LS=(α</a:t>
            </a:r>
            <a:r>
              <a:rPr lang="en-US" altLang="zh-CN" sz="2400" b="1" baseline="-30000" dirty="0">
                <a:ea typeface="等线" panose="02010600030101010101" pitchFamily="2" charset="-122"/>
              </a:rPr>
              <a:t>1</a:t>
            </a:r>
            <a:r>
              <a:rPr lang="en-US" altLang="zh-CN" sz="2400" b="1" dirty="0">
                <a:ea typeface="等线" panose="02010600030101010101" pitchFamily="2" charset="-122"/>
              </a:rPr>
              <a:t>,α</a:t>
            </a:r>
            <a:r>
              <a:rPr lang="en-US" altLang="zh-CN" sz="2400" b="1" baseline="-30000" dirty="0">
                <a:ea typeface="等线" panose="02010600030101010101" pitchFamily="2" charset="-122"/>
              </a:rPr>
              <a:t>2</a:t>
            </a:r>
            <a:r>
              <a:rPr lang="en-US" altLang="zh-CN" sz="2400" b="1" dirty="0">
                <a:ea typeface="等线" panose="02010600030101010101" pitchFamily="2" charset="-122"/>
              </a:rPr>
              <a:t>,…,α</a:t>
            </a:r>
            <a:r>
              <a:rPr lang="en-US" altLang="zh-CN" sz="2400" b="1" baseline="-30000" dirty="0">
                <a:ea typeface="等线" panose="02010600030101010101" pitchFamily="2" charset="-122"/>
              </a:rPr>
              <a:t>n</a:t>
            </a:r>
            <a:r>
              <a:rPr lang="en-US" altLang="zh-CN" sz="2400" b="1" dirty="0">
                <a:ea typeface="等线" panose="02010600030101010101" pitchFamily="2" charset="-122"/>
              </a:rPr>
              <a:t>)</a:t>
            </a:r>
            <a:r>
              <a:rPr lang="zh-CN" altLang="en-US" sz="2400" b="1" dirty="0">
                <a:ea typeface="等线" panose="02010600030101010101" pitchFamily="2" charset="-122"/>
              </a:rPr>
              <a:t>，深度的</a:t>
            </a:r>
            <a:r>
              <a:rPr lang="zh-CN" altLang="en-US" sz="2400" b="1" dirty="0">
                <a:solidFill>
                  <a:schemeClr val="tx2"/>
                </a:solidFill>
                <a:ea typeface="等线" panose="02010600030101010101" pitchFamily="2" charset="-122"/>
              </a:rPr>
              <a:t>递推模型</a:t>
            </a:r>
            <a:r>
              <a:rPr lang="zh-CN" altLang="en-US" sz="2400" b="1" dirty="0">
                <a:ea typeface="等线" panose="02010600030101010101" pitchFamily="2" charset="-122"/>
              </a:rPr>
              <a:t>是：</a:t>
            </a:r>
            <a:endParaRPr lang="zh-CN" altLang="en-US" sz="2400" b="1" dirty="0">
              <a:ea typeface="等线" panose="02010600030101010101" pitchFamily="2" charset="-122"/>
            </a:endParaRPr>
          </a:p>
          <a:p>
            <a:pPr algn="just" eaLnBrk="1" hangingPunct="1">
              <a:lnSpc>
                <a:spcPct val="80000"/>
              </a:lnSpc>
              <a:buFont typeface="Wingdings" panose="05000000000000000000" pitchFamily="2" charset="2"/>
              <a:buNone/>
            </a:pPr>
            <a:r>
              <a:rPr lang="zh-CN" altLang="en-US" sz="2400" b="1" dirty="0">
                <a:ea typeface="等线" panose="02010600030101010101" pitchFamily="2" charset="-122"/>
              </a:rPr>
              <a:t>                </a:t>
            </a:r>
            <a:r>
              <a:rPr lang="en-US" altLang="zh-CN" sz="2400" b="1" dirty="0">
                <a:ea typeface="等线" panose="02010600030101010101" pitchFamily="2" charset="-122"/>
              </a:rPr>
              <a:t>1  LS</a:t>
            </a:r>
            <a:r>
              <a:rPr lang="zh-CN" altLang="en-US" sz="2400" b="1" dirty="0">
                <a:ea typeface="等线" panose="02010600030101010101" pitchFamily="2" charset="-122"/>
              </a:rPr>
              <a:t>是空表</a:t>
            </a:r>
            <a:endParaRPr lang="zh-CN" altLang="en-US" sz="2400" b="1" dirty="0">
              <a:ea typeface="等线" panose="02010600030101010101" pitchFamily="2" charset="-122"/>
            </a:endParaRPr>
          </a:p>
          <a:p>
            <a:pPr algn="just" eaLnBrk="1" hangingPunct="1">
              <a:lnSpc>
                <a:spcPct val="80000"/>
              </a:lnSpc>
              <a:buFont typeface="Wingdings" panose="05000000000000000000" pitchFamily="2" charset="2"/>
              <a:buNone/>
            </a:pPr>
            <a:r>
              <a:rPr lang="zh-CN" altLang="en-US" sz="2400" b="1" dirty="0">
                <a:ea typeface="等线" panose="02010600030101010101" pitchFamily="2" charset="-122"/>
              </a:rPr>
              <a:t>   </a:t>
            </a:r>
            <a:r>
              <a:rPr lang="en-US" altLang="zh-CN" sz="2400" b="1" dirty="0">
                <a:ea typeface="等线" panose="02010600030101010101" pitchFamily="2" charset="-122"/>
              </a:rPr>
              <a:t>DEPTH(LS)=   0  LS</a:t>
            </a:r>
            <a:r>
              <a:rPr lang="zh-CN" altLang="en-US" sz="2400" b="1" dirty="0">
                <a:ea typeface="等线" panose="02010600030101010101" pitchFamily="2" charset="-122"/>
              </a:rPr>
              <a:t>是原子</a:t>
            </a:r>
            <a:endParaRPr lang="zh-CN" altLang="en-US" sz="2400" b="1" dirty="0">
              <a:ea typeface="等线" panose="02010600030101010101" pitchFamily="2" charset="-122"/>
            </a:endParaRPr>
          </a:p>
          <a:p>
            <a:pPr eaLnBrk="1" hangingPunct="1">
              <a:lnSpc>
                <a:spcPct val="80000"/>
              </a:lnSpc>
              <a:buFont typeface="Wingdings" panose="05000000000000000000" pitchFamily="2" charset="2"/>
              <a:buNone/>
            </a:pPr>
            <a:r>
              <a:rPr lang="zh-CN" altLang="en-US" sz="2400" b="1" dirty="0">
                <a:ea typeface="等线" panose="02010600030101010101" pitchFamily="2" charset="-122"/>
              </a:rPr>
              <a:t>                </a:t>
            </a:r>
            <a:r>
              <a:rPr lang="en-US" altLang="zh-CN" sz="2400" b="1" dirty="0">
                <a:ea typeface="等线" panose="02010600030101010101" pitchFamily="2" charset="-122"/>
              </a:rPr>
              <a:t>1+MAX(DEPTH(α</a:t>
            </a:r>
            <a:r>
              <a:rPr lang="en-US" altLang="zh-CN" sz="2400" b="1" baseline="-25000" dirty="0">
                <a:ea typeface="等线" panose="02010600030101010101" pitchFamily="2" charset="-122"/>
              </a:rPr>
              <a:t>i</a:t>
            </a:r>
            <a:r>
              <a:rPr lang="en-US" altLang="zh-CN" sz="2400" b="1" dirty="0">
                <a:ea typeface="等线" panose="02010600030101010101" pitchFamily="2" charset="-122"/>
              </a:rPr>
              <a:t>))  1≤i≤n LS</a:t>
            </a:r>
            <a:r>
              <a:rPr lang="zh-CN" altLang="en-US" sz="2400" b="1" dirty="0">
                <a:ea typeface="等线" panose="02010600030101010101" pitchFamily="2" charset="-122"/>
              </a:rPr>
              <a:t>的一般情况 </a:t>
            </a:r>
            <a:endParaRPr lang="zh-CN" altLang="en-US" sz="2400" b="1" dirty="0">
              <a:ea typeface="等线"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等线" panose="02010600030101010101" pitchFamily="2" charset="-122"/>
              </a:rPr>
              <a:t>int GListDepth(Glist L)</a:t>
            </a:r>
            <a:endParaRPr lang="en-US" altLang="zh-CN" sz="2400"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等线" panose="02010600030101010101" pitchFamily="2" charset="-122"/>
              </a:rPr>
              <a:t>{    if(!L)           return 1;</a:t>
            </a:r>
            <a:endParaRPr lang="en-US" altLang="zh-CN" sz="2400"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等线" panose="02010600030101010101" pitchFamily="2" charset="-122"/>
              </a:rPr>
              <a:t>      if(L-&gt;tag==ATOM) return 0; //</a:t>
            </a:r>
            <a:r>
              <a:rPr lang="zh-CN" altLang="en-US" sz="2400" dirty="0">
                <a:latin typeface="Times New Roman" panose="02020603050405020304" pitchFamily="18" charset="0"/>
                <a:ea typeface="等线" panose="02010600030101010101" pitchFamily="2" charset="-122"/>
              </a:rPr>
              <a:t>是原子</a:t>
            </a:r>
            <a:endParaRPr lang="zh-CN" altLang="en-US" sz="2400"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ea typeface="等线" panose="02010600030101010101" pitchFamily="2" charset="-122"/>
              </a:rPr>
              <a:t>      </a:t>
            </a:r>
            <a:r>
              <a:rPr lang="en-US" altLang="zh-CN" sz="2400" dirty="0">
                <a:latin typeface="Times New Roman" panose="02020603050405020304" pitchFamily="18" charset="0"/>
                <a:ea typeface="等线" panose="02010600030101010101" pitchFamily="2" charset="-122"/>
              </a:rPr>
              <a:t>for(max=0,pp=L;pp;pp=pp-&gt;ptr.tp);</a:t>
            </a:r>
            <a:endParaRPr lang="en-US" altLang="zh-CN" sz="2400"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等线" panose="02010600030101010101" pitchFamily="2" charset="-122"/>
              </a:rPr>
              <a:t>      {  </a:t>
            </a:r>
            <a:endParaRPr lang="en-US" altLang="zh-CN" sz="2400"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等线" panose="02010600030101010101" pitchFamily="2" charset="-122"/>
              </a:rPr>
              <a:t>             dep=GListDepth(pp-&gt;ptr.hp);</a:t>
            </a:r>
            <a:endParaRPr lang="en-US" altLang="zh-CN" sz="2400"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等线" panose="02010600030101010101" pitchFamily="2" charset="-122"/>
              </a:rPr>
              <a:t>	         if(dep&gt;max)  max=dep;</a:t>
            </a:r>
            <a:endParaRPr lang="en-US" altLang="zh-CN" sz="2400"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等线" panose="02010600030101010101" pitchFamily="2" charset="-122"/>
              </a:rPr>
              <a:t>      }</a:t>
            </a:r>
            <a:endParaRPr lang="en-US" altLang="zh-CN" sz="2400"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等线" panose="02010600030101010101" pitchFamily="2" charset="-122"/>
              </a:rPr>
              <a:t>    return max+1;</a:t>
            </a:r>
            <a:endParaRPr lang="en-US" altLang="zh-CN" sz="2400"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等线" panose="02010600030101010101" pitchFamily="2" charset="-122"/>
              </a:rPr>
              <a:t>}//GListDepth</a:t>
            </a:r>
            <a:endParaRPr lang="en-US" altLang="zh-CN" sz="2400" dirty="0">
              <a:latin typeface="Times New Roman" panose="02020603050405020304" pitchFamily="18" charset="0"/>
              <a:ea typeface="等线" panose="02010600030101010101" pitchFamily="2" charset="-122"/>
            </a:endParaRPr>
          </a:p>
          <a:p>
            <a:pPr eaLnBrk="1" hangingPunct="1">
              <a:lnSpc>
                <a:spcPct val="80000"/>
              </a:lnSpc>
              <a:buFont typeface="Wingdings" panose="05000000000000000000" pitchFamily="2" charset="2"/>
              <a:buNone/>
            </a:pPr>
            <a:endParaRPr lang="en-US" altLang="zh-CN" sz="2400" b="1" dirty="0">
              <a:latin typeface="Times New Roman" panose="02020603050405020304" pitchFamily="18" charset="0"/>
              <a:ea typeface="等线" panose="02010600030101010101" pitchFamily="2" charset="-122"/>
            </a:endParaRPr>
          </a:p>
        </p:txBody>
      </p:sp>
      <p:sp>
        <p:nvSpPr>
          <p:cNvPr id="110596" name="AutoShape 4"/>
          <p:cNvSpPr/>
          <p:nvPr/>
        </p:nvSpPr>
        <p:spPr>
          <a:xfrm>
            <a:off x="2555875" y="1700213"/>
            <a:ext cx="79375" cy="820737"/>
          </a:xfrm>
          <a:prstGeom prst="leftBrace">
            <a:avLst>
              <a:gd name="adj1" fmla="val 86166"/>
              <a:gd name="adj2" fmla="val 50000"/>
            </a:avLst>
          </a:prstGeom>
          <a:noFill/>
          <a:ln w="9525" cap="flat" cmpd="sng">
            <a:solidFill>
              <a:srgbClr val="0A0A0E"/>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latin typeface="Arial" panose="020B0604020202020204" pitchFamily="34" charset="0"/>
              <a:ea typeface="等线"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1">
                                            <p:txEl>
                                              <p:charRg st="128" end="15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1">
                                            <p:txEl>
                                              <p:charRg st="152" end="18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1">
                                            <p:txEl>
                                              <p:charRg st="184" end="22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91">
                                            <p:txEl>
                                              <p:charRg st="223" end="26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891">
                                            <p:txEl>
                                              <p:charRg st="263" end="27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891">
                                            <p:txEl>
                                              <p:charRg st="273" end="3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891">
                                            <p:txEl>
                                              <p:charRg st="314" end="34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7891">
                                            <p:txEl>
                                              <p:charRg st="346" end="35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7891">
                                            <p:txEl>
                                              <p:charRg st="354" end="37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7891">
                                            <p:txEl>
                                              <p:charRg st="372" end="38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11618" name="Rectangle 2"/>
          <p:cNvSpPr>
            <a:spLocks noGrp="1"/>
          </p:cNvSpPr>
          <p:nvPr>
            <p:ph type="title"/>
          </p:nvPr>
        </p:nvSpPr>
        <p:spPr/>
        <p:txBody>
          <a:bodyPr vert="horz" wrap="square" lIns="91440" tIns="45720" rIns="91440" bIns="45720" anchor="ctr" anchorCtr="0"/>
          <a:p>
            <a:pPr eaLnBrk="1" hangingPunct="1"/>
            <a:r>
              <a:rPr lang="zh-CN" altLang="en-US" dirty="0">
                <a:ea typeface="等线" panose="02010600030101010101" pitchFamily="2" charset="-122"/>
              </a:rPr>
              <a:t>递归在广义表相关问题中的应用</a:t>
            </a:r>
            <a:endParaRPr lang="zh-CN" altLang="en-US" dirty="0">
              <a:ea typeface="等线" panose="02010600030101010101" pitchFamily="2" charset="-122"/>
            </a:endParaRPr>
          </a:p>
        </p:txBody>
      </p:sp>
      <p:sp>
        <p:nvSpPr>
          <p:cNvPr id="111619" name="Rectangle 3"/>
          <p:cNvSpPr>
            <a:spLocks noGrp="1"/>
          </p:cNvSpPr>
          <p:nvPr>
            <p:ph idx="1"/>
          </p:nvPr>
        </p:nvSpPr>
        <p:spPr>
          <a:xfrm>
            <a:off x="395288" y="1268413"/>
            <a:ext cx="8915400" cy="4411662"/>
          </a:xfrm>
        </p:spPr>
        <p:txBody>
          <a:bodyPr vert="horz" wrap="square" lIns="91440" tIns="45720" rIns="91440" bIns="45720" anchor="t" anchorCtr="0"/>
          <a:p>
            <a:pPr marL="0" indent="0" eaLnBrk="1" hangingPunct="1">
              <a:lnSpc>
                <a:spcPct val="80000"/>
              </a:lnSpc>
            </a:pPr>
            <a:r>
              <a:rPr lang="zh-CN" altLang="en-US" sz="2400" b="1" dirty="0">
                <a:latin typeface="Times New Roman" panose="02020603050405020304" pitchFamily="18" charset="0"/>
                <a:ea typeface="等线" panose="02010600030101010101" pitchFamily="2" charset="-122"/>
              </a:rPr>
              <a:t>任一广义表可以分解成表头和表尾，一对确定的表头和表尾可唯一确定一个广义表</a:t>
            </a:r>
            <a:endParaRPr lang="zh-CN" altLang="en-US" sz="2400" b="1" dirty="0">
              <a:latin typeface="Times New Roman" panose="02020603050405020304" pitchFamily="18" charset="0"/>
              <a:ea typeface="等线" panose="02010600030101010101" pitchFamily="2" charset="-122"/>
            </a:endParaRPr>
          </a:p>
          <a:p>
            <a:pPr marL="0" indent="0" eaLnBrk="1" hangingPunct="1">
              <a:lnSpc>
                <a:spcPct val="80000"/>
              </a:lnSpc>
            </a:pPr>
            <a:endParaRPr lang="zh-CN" altLang="en-US" sz="2400" b="1" dirty="0">
              <a:latin typeface="Times New Roman" panose="02020603050405020304" pitchFamily="18" charset="0"/>
              <a:ea typeface="等线" panose="02010600030101010101" pitchFamily="2" charset="-122"/>
            </a:endParaRPr>
          </a:p>
          <a:p>
            <a:pPr marL="0" indent="0" eaLnBrk="1" hangingPunct="1">
              <a:lnSpc>
                <a:spcPct val="80000"/>
              </a:lnSpc>
              <a:buFont typeface="Wingdings" panose="05000000000000000000" pitchFamily="2" charset="2"/>
              <a:buNone/>
            </a:pPr>
            <a:r>
              <a:rPr lang="en-US" altLang="zh-CN" sz="2000" b="1" dirty="0">
                <a:latin typeface="Times New Roman" panose="02020603050405020304" pitchFamily="18" charset="0"/>
                <a:ea typeface="等线" panose="02010600030101010101" pitchFamily="2" charset="-122"/>
              </a:rPr>
              <a:t>void GList_Copy(GList A,GList &amp;B)// </a:t>
            </a:r>
            <a:r>
              <a:rPr lang="zh-CN" altLang="en-US" sz="2000" b="1" dirty="0">
                <a:latin typeface="Times New Roman" panose="02020603050405020304" pitchFamily="18" charset="0"/>
                <a:ea typeface="等线" panose="02010600030101010101" pitchFamily="2" charset="-122"/>
              </a:rPr>
              <a:t>复制广义表的递归算法 </a:t>
            </a:r>
            <a:endParaRPr lang="zh-CN" altLang="en-US" sz="2000" b="1" dirty="0">
              <a:latin typeface="Times New Roman" panose="02020603050405020304" pitchFamily="18" charset="0"/>
              <a:ea typeface="等线" panose="02010600030101010101" pitchFamily="2" charset="-122"/>
            </a:endParaRPr>
          </a:p>
          <a:p>
            <a:pPr marL="0" indent="0" eaLnBrk="1" hangingPunct="1">
              <a:lnSpc>
                <a:spcPct val="80000"/>
              </a:lnSpc>
              <a:buFont typeface="Wingdings" panose="05000000000000000000" pitchFamily="2" charset="2"/>
              <a:buNone/>
            </a:pPr>
            <a:r>
              <a:rPr lang="en-US" altLang="zh-CN" sz="2000" b="1" dirty="0">
                <a:latin typeface="Times New Roman" panose="02020603050405020304" pitchFamily="18" charset="0"/>
                <a:ea typeface="等线" panose="02010600030101010101" pitchFamily="2" charset="-122"/>
              </a:rPr>
              <a:t>{ if(!A-&gt;tag)</a:t>
            </a:r>
            <a:r>
              <a:rPr lang="en-US" altLang="zh-CN" sz="2000" b="1" dirty="0">
                <a:solidFill>
                  <a:srgbClr val="33CC33"/>
                </a:solidFill>
                <a:latin typeface="Times New Roman" panose="02020603050405020304" pitchFamily="18" charset="0"/>
                <a:ea typeface="等线" panose="02010600030101010101" pitchFamily="2" charset="-122"/>
              </a:rPr>
              <a:t> // </a:t>
            </a:r>
            <a:r>
              <a:rPr lang="zh-CN" altLang="en-US" sz="2000" b="1" dirty="0">
                <a:solidFill>
                  <a:srgbClr val="33CC33"/>
                </a:solidFill>
                <a:latin typeface="Times New Roman" panose="02020603050405020304" pitchFamily="18" charset="0"/>
                <a:ea typeface="等线" panose="02010600030101010101" pitchFamily="2" charset="-122"/>
              </a:rPr>
              <a:t>当结点为原子时 </a:t>
            </a:r>
            <a:r>
              <a:rPr lang="en-US" altLang="zh-CN" sz="2000" b="1" dirty="0">
                <a:solidFill>
                  <a:srgbClr val="33CC33"/>
                </a:solidFill>
                <a:latin typeface="Times New Roman" panose="02020603050405020304" pitchFamily="18" charset="0"/>
                <a:ea typeface="等线" panose="02010600030101010101" pitchFamily="2" charset="-122"/>
              </a:rPr>
              <a:t>, </a:t>
            </a:r>
            <a:r>
              <a:rPr lang="zh-CN" altLang="en-US" sz="2000" b="1" dirty="0">
                <a:solidFill>
                  <a:srgbClr val="33CC33"/>
                </a:solidFill>
                <a:latin typeface="Times New Roman" panose="02020603050405020304" pitchFamily="18" charset="0"/>
                <a:ea typeface="等线" panose="02010600030101010101" pitchFamily="2" charset="-122"/>
              </a:rPr>
              <a:t>直接复制 </a:t>
            </a:r>
            <a:endParaRPr lang="zh-CN" altLang="en-US" sz="2000" b="1" dirty="0">
              <a:solidFill>
                <a:srgbClr val="33CC33"/>
              </a:solidFill>
              <a:latin typeface="Times New Roman" panose="02020603050405020304" pitchFamily="18" charset="0"/>
              <a:ea typeface="等线" panose="02010600030101010101" pitchFamily="2" charset="-122"/>
            </a:endParaRPr>
          </a:p>
          <a:p>
            <a:pPr marL="0" indent="0" eaLnBrk="1" hangingPunct="1">
              <a:lnSpc>
                <a:spcPct val="80000"/>
              </a:lnSpc>
              <a:buFont typeface="Wingdings" panose="05000000000000000000" pitchFamily="2" charset="2"/>
              <a:buNone/>
            </a:pPr>
            <a:r>
              <a:rPr lang="zh-CN" altLang="en-US" sz="2000" b="1" dirty="0">
                <a:latin typeface="Times New Roman" panose="02020603050405020304" pitchFamily="18" charset="0"/>
                <a:ea typeface="等线" panose="02010600030101010101" pitchFamily="2" charset="-122"/>
              </a:rPr>
              <a:t>  </a:t>
            </a:r>
            <a:r>
              <a:rPr lang="en-US" altLang="zh-CN" sz="2000" b="1" dirty="0">
                <a:latin typeface="Times New Roman" panose="02020603050405020304" pitchFamily="18" charset="0"/>
                <a:ea typeface="等线" panose="02010600030101010101" pitchFamily="2" charset="-122"/>
              </a:rPr>
              <a:t>{     B-&gt;tag=0;     B-&gt;atom=A-&gt;atom;   } </a:t>
            </a:r>
            <a:endParaRPr lang="en-US" altLang="zh-CN" sz="2000" b="1" dirty="0">
              <a:latin typeface="Times New Roman" panose="02020603050405020304" pitchFamily="18" charset="0"/>
              <a:ea typeface="等线" panose="02010600030101010101" pitchFamily="2" charset="-122"/>
            </a:endParaRPr>
          </a:p>
          <a:p>
            <a:pPr marL="0" indent="0" eaLnBrk="1" hangingPunct="1">
              <a:lnSpc>
                <a:spcPct val="80000"/>
              </a:lnSpc>
              <a:buFont typeface="Wingdings" panose="05000000000000000000" pitchFamily="2" charset="2"/>
              <a:buNone/>
            </a:pPr>
            <a:r>
              <a:rPr lang="en-US" altLang="zh-CN" sz="2000" b="1" dirty="0">
                <a:latin typeface="Times New Roman" panose="02020603050405020304" pitchFamily="18" charset="0"/>
                <a:ea typeface="等线" panose="02010600030101010101" pitchFamily="2" charset="-122"/>
              </a:rPr>
              <a:t>  else</a:t>
            </a:r>
            <a:r>
              <a:rPr lang="en-US" altLang="zh-CN" sz="2000" b="1" dirty="0">
                <a:solidFill>
                  <a:srgbClr val="33CC33"/>
                </a:solidFill>
                <a:latin typeface="Times New Roman" panose="02020603050405020304" pitchFamily="18" charset="0"/>
                <a:ea typeface="等线" panose="02010600030101010101" pitchFamily="2" charset="-122"/>
              </a:rPr>
              <a:t> // </a:t>
            </a:r>
            <a:r>
              <a:rPr lang="zh-CN" altLang="en-US" sz="2000" b="1" dirty="0">
                <a:solidFill>
                  <a:srgbClr val="33CC33"/>
                </a:solidFill>
                <a:latin typeface="Times New Roman" panose="02020603050405020304" pitchFamily="18" charset="0"/>
                <a:ea typeface="等线" panose="02010600030101010101" pitchFamily="2" charset="-122"/>
              </a:rPr>
              <a:t>当结点为子表时 </a:t>
            </a:r>
            <a:endParaRPr lang="zh-CN" altLang="en-US" sz="2000" b="1" dirty="0">
              <a:solidFill>
                <a:srgbClr val="33CC33"/>
              </a:solidFill>
              <a:latin typeface="Times New Roman" panose="02020603050405020304" pitchFamily="18" charset="0"/>
              <a:ea typeface="等线" panose="02010600030101010101" pitchFamily="2" charset="-122"/>
            </a:endParaRPr>
          </a:p>
          <a:p>
            <a:pPr marL="0" indent="0" eaLnBrk="1" hangingPunct="1">
              <a:lnSpc>
                <a:spcPct val="80000"/>
              </a:lnSpc>
              <a:buFont typeface="Wingdings" panose="05000000000000000000" pitchFamily="2" charset="2"/>
              <a:buNone/>
            </a:pPr>
            <a:r>
              <a:rPr lang="zh-CN" altLang="en-US" sz="2000" b="1" dirty="0">
                <a:latin typeface="Times New Roman" panose="02020603050405020304" pitchFamily="18" charset="0"/>
                <a:ea typeface="等线" panose="02010600030101010101" pitchFamily="2" charset="-122"/>
              </a:rPr>
              <a:t>  </a:t>
            </a:r>
            <a:r>
              <a:rPr lang="en-US" altLang="zh-CN" sz="2000" b="1" dirty="0">
                <a:latin typeface="Times New Roman" panose="02020603050405020304" pitchFamily="18" charset="0"/>
                <a:ea typeface="等线" panose="02010600030101010101" pitchFamily="2" charset="-122"/>
              </a:rPr>
              <a:t>{     B-&gt;tag=1; </a:t>
            </a:r>
            <a:endParaRPr lang="en-US" altLang="zh-CN" sz="2000" b="1" dirty="0">
              <a:latin typeface="Times New Roman" panose="02020603050405020304" pitchFamily="18" charset="0"/>
              <a:ea typeface="等线" panose="02010600030101010101" pitchFamily="2" charset="-122"/>
            </a:endParaRPr>
          </a:p>
          <a:p>
            <a:pPr marL="0" indent="0" eaLnBrk="1" hangingPunct="1">
              <a:lnSpc>
                <a:spcPct val="80000"/>
              </a:lnSpc>
              <a:buFont typeface="Wingdings" panose="05000000000000000000" pitchFamily="2" charset="2"/>
              <a:buNone/>
            </a:pPr>
            <a:r>
              <a:rPr lang="en-US" altLang="zh-CN" sz="2000" b="1" dirty="0">
                <a:latin typeface="Times New Roman" panose="02020603050405020304" pitchFamily="18" charset="0"/>
                <a:ea typeface="等线" panose="02010600030101010101" pitchFamily="2" charset="-122"/>
              </a:rPr>
              <a:t>        if(A-&gt;ptr.hp) </a:t>
            </a:r>
            <a:endParaRPr lang="en-US" altLang="zh-CN" sz="2000" b="1" dirty="0">
              <a:latin typeface="Times New Roman" panose="02020603050405020304" pitchFamily="18" charset="0"/>
              <a:ea typeface="等线" panose="02010600030101010101" pitchFamily="2" charset="-122"/>
            </a:endParaRPr>
          </a:p>
          <a:p>
            <a:pPr marL="0" indent="0" eaLnBrk="1" hangingPunct="1">
              <a:lnSpc>
                <a:spcPct val="80000"/>
              </a:lnSpc>
              <a:buFont typeface="Wingdings" panose="05000000000000000000" pitchFamily="2" charset="2"/>
              <a:buNone/>
            </a:pPr>
            <a:r>
              <a:rPr lang="en-US" altLang="zh-CN" sz="2000" b="1" dirty="0">
                <a:latin typeface="Times New Roman" panose="02020603050405020304" pitchFamily="18" charset="0"/>
                <a:ea typeface="等线" panose="02010600030101010101" pitchFamily="2" charset="-122"/>
              </a:rPr>
              <a:t>       {  B-&gt;ptr.hp=malloc(sizeof(GLNode)); GList_Copy(A-&gt;ptr.hp,B-&gt;ptr.hp); </a:t>
            </a:r>
            <a:endParaRPr lang="en-US" altLang="zh-CN" sz="2000" b="1" dirty="0">
              <a:latin typeface="Times New Roman" panose="02020603050405020304" pitchFamily="18" charset="0"/>
              <a:ea typeface="等线" panose="02010600030101010101" pitchFamily="2" charset="-122"/>
            </a:endParaRPr>
          </a:p>
          <a:p>
            <a:pPr marL="0" indent="0" eaLnBrk="1" hangingPunct="1">
              <a:lnSpc>
                <a:spcPct val="80000"/>
              </a:lnSpc>
              <a:buFont typeface="Wingdings" panose="05000000000000000000" pitchFamily="2" charset="2"/>
              <a:buNone/>
            </a:pPr>
            <a:r>
              <a:rPr lang="en-US" altLang="zh-CN" sz="2000" b="1" dirty="0">
                <a:latin typeface="Times New Roman" panose="02020603050405020304" pitchFamily="18" charset="0"/>
                <a:ea typeface="等线" panose="02010600030101010101" pitchFamily="2" charset="-122"/>
              </a:rPr>
              <a:t>    } </a:t>
            </a:r>
            <a:r>
              <a:rPr lang="en-US" altLang="zh-CN" sz="2000" b="1" dirty="0">
                <a:solidFill>
                  <a:srgbClr val="33CC33"/>
                </a:solidFill>
                <a:latin typeface="Times New Roman" panose="02020603050405020304" pitchFamily="18" charset="0"/>
                <a:ea typeface="等线" panose="02010600030101010101" pitchFamily="2" charset="-122"/>
              </a:rPr>
              <a:t>// </a:t>
            </a:r>
            <a:r>
              <a:rPr lang="zh-CN" altLang="en-US" sz="2000" b="1" dirty="0">
                <a:solidFill>
                  <a:srgbClr val="33CC33"/>
                </a:solidFill>
                <a:latin typeface="Times New Roman" panose="02020603050405020304" pitchFamily="18" charset="0"/>
                <a:ea typeface="等线" panose="02010600030101010101" pitchFamily="2" charset="-122"/>
              </a:rPr>
              <a:t>复制表头 </a:t>
            </a:r>
            <a:endParaRPr lang="zh-CN" altLang="en-US" sz="2000" b="1" dirty="0">
              <a:solidFill>
                <a:srgbClr val="33CC33"/>
              </a:solidFill>
              <a:latin typeface="Times New Roman" panose="02020603050405020304" pitchFamily="18" charset="0"/>
              <a:ea typeface="等线" panose="02010600030101010101" pitchFamily="2" charset="-122"/>
            </a:endParaRPr>
          </a:p>
          <a:p>
            <a:pPr marL="0" indent="0" eaLnBrk="1" hangingPunct="1">
              <a:lnSpc>
                <a:spcPct val="80000"/>
              </a:lnSpc>
              <a:buFont typeface="Wingdings" panose="05000000000000000000" pitchFamily="2" charset="2"/>
              <a:buNone/>
            </a:pPr>
            <a:r>
              <a:rPr lang="zh-CN" altLang="en-US" sz="2000" b="1" dirty="0">
                <a:latin typeface="Times New Roman" panose="02020603050405020304" pitchFamily="18" charset="0"/>
                <a:ea typeface="等线" panose="02010600030101010101" pitchFamily="2" charset="-122"/>
              </a:rPr>
              <a:t>    </a:t>
            </a:r>
            <a:r>
              <a:rPr lang="en-US" altLang="zh-CN" sz="2000" b="1" dirty="0">
                <a:latin typeface="Times New Roman" panose="02020603050405020304" pitchFamily="18" charset="0"/>
                <a:ea typeface="等线" panose="02010600030101010101" pitchFamily="2" charset="-122"/>
              </a:rPr>
              <a:t>if(A-&gt;ptr.tp) </a:t>
            </a:r>
            <a:endParaRPr lang="en-US" altLang="zh-CN" sz="2000" b="1" dirty="0">
              <a:latin typeface="Times New Roman" panose="02020603050405020304" pitchFamily="18" charset="0"/>
              <a:ea typeface="等线" panose="02010600030101010101" pitchFamily="2" charset="-122"/>
            </a:endParaRPr>
          </a:p>
          <a:p>
            <a:pPr marL="0" indent="0" eaLnBrk="1" hangingPunct="1">
              <a:lnSpc>
                <a:spcPct val="80000"/>
              </a:lnSpc>
              <a:buFont typeface="Wingdings" panose="05000000000000000000" pitchFamily="2" charset="2"/>
              <a:buNone/>
            </a:pPr>
            <a:r>
              <a:rPr lang="en-US" altLang="zh-CN" sz="2000" b="1" dirty="0">
                <a:latin typeface="Times New Roman" panose="02020603050405020304" pitchFamily="18" charset="0"/>
                <a:ea typeface="等线" panose="02010600030101010101" pitchFamily="2" charset="-122"/>
              </a:rPr>
              <a:t>    {       B-&gt;ptr.tp=malloc(sizeof(GLNode)); GList_Copy(A-&gt;ptr.tp,B-&gt;ptr.tp); </a:t>
            </a:r>
            <a:endParaRPr lang="en-US" altLang="zh-CN" sz="2000" b="1" dirty="0">
              <a:latin typeface="Times New Roman" panose="02020603050405020304" pitchFamily="18" charset="0"/>
              <a:ea typeface="等线" panose="02010600030101010101" pitchFamily="2" charset="-122"/>
            </a:endParaRPr>
          </a:p>
          <a:p>
            <a:pPr marL="0" indent="0" eaLnBrk="1" hangingPunct="1">
              <a:lnSpc>
                <a:spcPct val="80000"/>
              </a:lnSpc>
              <a:buFont typeface="Wingdings" panose="05000000000000000000" pitchFamily="2" charset="2"/>
              <a:buNone/>
            </a:pPr>
            <a:r>
              <a:rPr lang="en-US" altLang="zh-CN" sz="2000" b="1" dirty="0">
                <a:latin typeface="Times New Roman" panose="02020603050405020304" pitchFamily="18" charset="0"/>
                <a:ea typeface="等线" panose="02010600030101010101" pitchFamily="2" charset="-122"/>
              </a:rPr>
              <a:t>    } </a:t>
            </a:r>
            <a:r>
              <a:rPr lang="en-US" altLang="zh-CN" sz="2000" b="1" dirty="0">
                <a:solidFill>
                  <a:srgbClr val="33CC33"/>
                </a:solidFill>
                <a:latin typeface="Times New Roman" panose="02020603050405020304" pitchFamily="18" charset="0"/>
                <a:ea typeface="等线" panose="02010600030101010101" pitchFamily="2" charset="-122"/>
              </a:rPr>
              <a:t>// </a:t>
            </a:r>
            <a:r>
              <a:rPr lang="zh-CN" altLang="en-US" sz="2000" b="1" dirty="0">
                <a:solidFill>
                  <a:srgbClr val="33CC33"/>
                </a:solidFill>
                <a:latin typeface="Times New Roman" panose="02020603050405020304" pitchFamily="18" charset="0"/>
                <a:ea typeface="等线" panose="02010600030101010101" pitchFamily="2" charset="-122"/>
              </a:rPr>
              <a:t>复制表尾 </a:t>
            </a:r>
            <a:endParaRPr lang="zh-CN" altLang="en-US" sz="2000" b="1" dirty="0">
              <a:solidFill>
                <a:srgbClr val="33CC33"/>
              </a:solidFill>
              <a:latin typeface="Times New Roman" panose="02020603050405020304" pitchFamily="18" charset="0"/>
              <a:ea typeface="等线" panose="02010600030101010101" pitchFamily="2" charset="-122"/>
            </a:endParaRPr>
          </a:p>
          <a:p>
            <a:pPr marL="0" indent="0" eaLnBrk="1" hangingPunct="1">
              <a:lnSpc>
                <a:spcPct val="80000"/>
              </a:lnSpc>
              <a:buFont typeface="Wingdings" panose="05000000000000000000" pitchFamily="2" charset="2"/>
              <a:buNone/>
            </a:pPr>
            <a:r>
              <a:rPr lang="zh-CN" altLang="en-US" sz="2000" b="1" dirty="0">
                <a:latin typeface="Times New Roman" panose="02020603050405020304" pitchFamily="18" charset="0"/>
                <a:ea typeface="等线" panose="02010600030101010101" pitchFamily="2" charset="-122"/>
              </a:rPr>
              <a:t>  </a:t>
            </a:r>
            <a:r>
              <a:rPr lang="en-US" altLang="zh-CN" sz="2000" b="1" dirty="0">
                <a:latin typeface="Times New Roman" panose="02020603050405020304" pitchFamily="18" charset="0"/>
                <a:ea typeface="等线" panose="02010600030101010101" pitchFamily="2" charset="-122"/>
              </a:rPr>
              <a:t>}</a:t>
            </a:r>
            <a:r>
              <a:rPr lang="en-US" altLang="zh-CN" sz="2000" b="1" dirty="0">
                <a:solidFill>
                  <a:srgbClr val="33CC33"/>
                </a:solidFill>
                <a:latin typeface="Times New Roman" panose="02020603050405020304" pitchFamily="18" charset="0"/>
                <a:ea typeface="等线" panose="02010600030101010101" pitchFamily="2" charset="-122"/>
              </a:rPr>
              <a:t>//else </a:t>
            </a:r>
            <a:endParaRPr lang="en-US" altLang="zh-CN" sz="2000" b="1" dirty="0">
              <a:solidFill>
                <a:srgbClr val="33CC33"/>
              </a:solidFill>
              <a:latin typeface="Times New Roman" panose="02020603050405020304" pitchFamily="18" charset="0"/>
              <a:ea typeface="等线" panose="02010600030101010101" pitchFamily="2" charset="-122"/>
            </a:endParaRPr>
          </a:p>
          <a:p>
            <a:pPr marL="0" indent="0" eaLnBrk="1" hangingPunct="1">
              <a:lnSpc>
                <a:spcPct val="80000"/>
              </a:lnSpc>
              <a:buFont typeface="Wingdings" panose="05000000000000000000" pitchFamily="2" charset="2"/>
              <a:buNone/>
            </a:pPr>
            <a:r>
              <a:rPr lang="en-US" altLang="zh-CN" sz="2000" b="1" dirty="0">
                <a:latin typeface="Times New Roman" panose="02020603050405020304" pitchFamily="18" charset="0"/>
                <a:ea typeface="等线" panose="02010600030101010101" pitchFamily="2" charset="-122"/>
              </a:rPr>
              <a:t>}</a:t>
            </a:r>
            <a:r>
              <a:rPr lang="en-US" altLang="zh-CN" sz="2000" b="1" dirty="0">
                <a:solidFill>
                  <a:srgbClr val="33CC33"/>
                </a:solidFill>
                <a:latin typeface="Times New Roman" panose="02020603050405020304" pitchFamily="18" charset="0"/>
                <a:ea typeface="等线" panose="02010600030101010101" pitchFamily="2" charset="-122"/>
              </a:rPr>
              <a:t>//GList_Copy </a:t>
            </a:r>
            <a:endParaRPr lang="en-US" altLang="zh-CN" sz="2000" b="1" dirty="0">
              <a:solidFill>
                <a:srgbClr val="33CC33"/>
              </a:solidFill>
              <a:latin typeface="Times New Roman" panose="02020603050405020304" pitchFamily="18" charset="0"/>
              <a:ea typeface="等线" panose="02010600030101010101" pitchFamily="2"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6"/>
          <p:cNvSpPr txBox="1">
            <a:spLocks noGrp="1"/>
          </p:cNvSpPr>
          <p:nvPr>
            <p:ph type="sldNum" sz="quarter" idx="4"/>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latin typeface="等线" panose="02010600030101010101" pitchFamily="2" charset="-122"/>
                <a:ea typeface="等线" panose="02010600030101010101" pitchFamily="2" charset="-122"/>
                <a:cs typeface="+mn-cs"/>
              </a:rPr>
            </a:fld>
            <a:endParaRPr lang="en-US" altLang="zh-CN" sz="1000" b="1" dirty="0">
              <a:solidFill>
                <a:srgbClr val="FFFFFF"/>
              </a:solidFill>
              <a:latin typeface="等线" panose="02010600030101010101" pitchFamily="2" charset="-122"/>
              <a:ea typeface="等线" panose="02010600030101010101" pitchFamily="2" charset="-122"/>
              <a:cs typeface="+mn-cs"/>
            </a:endParaRPr>
          </a:p>
        </p:txBody>
      </p:sp>
      <p:sp>
        <p:nvSpPr>
          <p:cNvPr id="112643" name="Rectangle 3"/>
          <p:cNvSpPr>
            <a:spLocks noGrp="1"/>
          </p:cNvSpPr>
          <p:nvPr>
            <p:ph type="title"/>
          </p:nvPr>
        </p:nvSpPr>
        <p:spPr/>
        <p:txBody>
          <a:bodyPr vert="horz" wrap="square" lIns="91440" tIns="45720" rIns="91440" bIns="45720" anchor="ctr" anchorCtr="0"/>
          <a:p>
            <a:pPr eaLnBrk="1" hangingPunct="1"/>
            <a:r>
              <a:rPr lang="zh-CN" altLang="en-US" sz="3200" dirty="0">
                <a:ea typeface="等线" panose="02010600030101010101" pitchFamily="2" charset="-122"/>
              </a:rPr>
              <a:t>第</a:t>
            </a:r>
            <a:r>
              <a:rPr lang="en-US" altLang="zh-CN" sz="3200" dirty="0">
                <a:ea typeface="等线" panose="02010600030101010101" pitchFamily="2" charset="-122"/>
              </a:rPr>
              <a:t>5</a:t>
            </a:r>
            <a:r>
              <a:rPr lang="zh-CN" altLang="en-US" sz="3200" dirty="0">
                <a:ea typeface="等线" panose="02010600030101010101" pitchFamily="2" charset="-122"/>
              </a:rPr>
              <a:t>章小结</a:t>
            </a:r>
            <a:endParaRPr lang="en-US" altLang="zh-CN" sz="3200" dirty="0">
              <a:ea typeface="等线" panose="02010600030101010101" pitchFamily="2" charset="-122"/>
            </a:endParaRPr>
          </a:p>
        </p:txBody>
      </p:sp>
      <p:sp>
        <p:nvSpPr>
          <p:cNvPr id="17412" name="AutoShape 4"/>
          <p:cNvSpPr/>
          <p:nvPr/>
        </p:nvSpPr>
        <p:spPr>
          <a:xfrm>
            <a:off x="3683000" y="1831975"/>
            <a:ext cx="3913188" cy="3340100"/>
          </a:xfrm>
          <a:prstGeom prst="homePlate">
            <a:avLst>
              <a:gd name="adj" fmla="val 26338"/>
            </a:avLst>
          </a:prstGeom>
          <a:gradFill rotWithShape="1">
            <a:gsLst>
              <a:gs pos="0">
                <a:srgbClr val="F6F6F6"/>
              </a:gs>
              <a:gs pos="100000">
                <a:srgbClr val="C0C0C0"/>
              </a:gs>
            </a:gsLst>
            <a:lin ang="2700000" scaled="1"/>
            <a:tileRect/>
          </a:gradFill>
          <a:ln w="12700">
            <a:noFill/>
          </a:ln>
          <a:effectLst>
            <a:outerShdw dist="71842" dir="2699999" algn="ctr" rotWithShape="0">
              <a:srgbClr val="808080">
                <a:alpha val="50000"/>
              </a:srgbClr>
            </a:outerShdw>
          </a:effectLst>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rgbClr val="DDE89A"/>
              </a:solidFill>
              <a:ea typeface="等线" panose="02010600030101010101" pitchFamily="2" charset="-122"/>
            </a:endParaRPr>
          </a:p>
        </p:txBody>
      </p:sp>
      <p:sp>
        <p:nvSpPr>
          <p:cNvPr id="17413" name="AutoShape 5"/>
          <p:cNvSpPr>
            <a:spLocks noChangeArrowheads="1"/>
          </p:cNvSpPr>
          <p:nvPr/>
        </p:nvSpPr>
        <p:spPr bwMode="gray">
          <a:xfrm>
            <a:off x="1614488" y="1844675"/>
            <a:ext cx="4037013" cy="3336925"/>
          </a:xfrm>
          <a:prstGeom prst="homePlate">
            <a:avLst>
              <a:gd name="adj" fmla="val 27281"/>
            </a:avLst>
          </a:prstGeom>
          <a:gradFill rotWithShape="1">
            <a:gsLst>
              <a:gs pos="0">
                <a:schemeClr val="hlink">
                  <a:gamma/>
                  <a:tint val="0"/>
                  <a:invGamma/>
                </a:schemeClr>
              </a:gs>
              <a:gs pos="100000">
                <a:schemeClr val="hlink"/>
              </a:gs>
            </a:gsLst>
            <a:lin ang="18900000" scaled="1"/>
          </a:gradFill>
          <a:ln w="12700" algn="ctr">
            <a:noFill/>
            <a:prstDash val="dash"/>
            <a:miter lim="800000"/>
          </a:ln>
          <a:effectLst>
            <a:outerShdw dist="71842" dir="2700000" algn="ctr" rotWithShape="0">
              <a:srgbClr val="808080">
                <a:alpha val="50000"/>
              </a:srgbClr>
            </a:outerShdw>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7414" name="Freeform 6"/>
          <p:cNvSpPr/>
          <p:nvPr/>
        </p:nvSpPr>
        <p:spPr bwMode="gray">
          <a:xfrm>
            <a:off x="893763" y="1484313"/>
            <a:ext cx="5981700" cy="649288"/>
          </a:xfrm>
          <a:custGeom>
            <a:avLst/>
            <a:gdLst/>
            <a:ahLst/>
            <a:cxnLst>
              <a:cxn ang="0">
                <a:pos x="0" y="0"/>
              </a:cxn>
              <a:cxn ang="0">
                <a:pos x="87" y="267"/>
              </a:cxn>
              <a:cxn ang="0">
                <a:pos x="3454" y="267"/>
              </a:cxn>
              <a:cxn ang="0">
                <a:pos x="3292" y="8"/>
              </a:cxn>
              <a:cxn ang="0">
                <a:pos x="0" y="0"/>
              </a:cxn>
            </a:cxnLst>
            <a:rect l="0" t="0" r="r" b="b"/>
            <a:pathLst>
              <a:path w="3454" h="267">
                <a:moveTo>
                  <a:pt x="0" y="0"/>
                </a:moveTo>
                <a:lnTo>
                  <a:pt x="87" y="267"/>
                </a:lnTo>
                <a:lnTo>
                  <a:pt x="3454" y="267"/>
                </a:lnTo>
                <a:lnTo>
                  <a:pt x="3292" y="8"/>
                </a:lnTo>
                <a:lnTo>
                  <a:pt x="0" y="0"/>
                </a:lnTo>
                <a:close/>
              </a:path>
            </a:pathLst>
          </a:custGeom>
          <a:gradFill rotWithShape="1">
            <a:gsLst>
              <a:gs pos="0">
                <a:schemeClr val="accent2"/>
              </a:gs>
              <a:gs pos="100000">
                <a:schemeClr val="accent2">
                  <a:gamma/>
                  <a:shade val="46275"/>
                  <a:invGamma/>
                </a:schemeClr>
              </a:gs>
            </a:gsLst>
            <a:lin ang="5400000" scaled="1"/>
          </a:gradFill>
          <a:ln w="12700" cap="flat" cmpd="sng">
            <a:noFill/>
            <a:prstDash val="dash"/>
            <a:round/>
            <a:headEnd type="none" w="med" len="med"/>
            <a:tailEnd type="none" w="med" len="med"/>
          </a:ln>
          <a:effectLst/>
        </p:spPr>
        <p:txBody>
          <a:bodyP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7415" name="AutoShape 7"/>
          <p:cNvSpPr>
            <a:spLocks noChangeArrowheads="1"/>
          </p:cNvSpPr>
          <p:nvPr/>
        </p:nvSpPr>
        <p:spPr bwMode="ltGray">
          <a:xfrm>
            <a:off x="295275" y="1484313"/>
            <a:ext cx="3235325" cy="3673475"/>
          </a:xfrm>
          <a:prstGeom prst="homePlate">
            <a:avLst>
              <a:gd name="adj" fmla="val 25000"/>
            </a:avLst>
          </a:prstGeom>
          <a:gradFill rotWithShape="1">
            <a:gsLst>
              <a:gs pos="0">
                <a:schemeClr val="accent1"/>
              </a:gs>
              <a:gs pos="100000">
                <a:schemeClr val="accent1">
                  <a:gamma/>
                  <a:shade val="69804"/>
                  <a:invGamma/>
                </a:schemeClr>
              </a:gs>
            </a:gsLst>
            <a:lin ang="2700000" scaled="1"/>
          </a:gradFill>
          <a:ln w="12700" algn="ctr">
            <a:noFill/>
            <a:prstDash val="dash"/>
            <a:miter lim="800000"/>
          </a:ln>
          <a:effectLst>
            <a:outerShdw dist="56796" dir="3806097" algn="ctr" rotWithShape="0">
              <a:srgbClr val="808080">
                <a:alpha val="50000"/>
              </a:srgbClr>
            </a:outerShdw>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rgbClr val="DDE89A"/>
              </a:solidFill>
              <a:effectLst/>
              <a:uLnTx/>
              <a:uFillTx/>
              <a:latin typeface="等线" panose="02010600030101010101" pitchFamily="2" charset="-122"/>
              <a:ea typeface="等线" panose="02010600030101010101" pitchFamily="2" charset="-122"/>
              <a:cs typeface="+mn-cs"/>
            </a:endParaRPr>
          </a:p>
        </p:txBody>
      </p:sp>
      <p:sp>
        <p:nvSpPr>
          <p:cNvPr id="112648" name="Rectangle 8"/>
          <p:cNvSpPr/>
          <p:nvPr/>
        </p:nvSpPr>
        <p:spPr>
          <a:xfrm>
            <a:off x="323850" y="1989138"/>
            <a:ext cx="2808288" cy="3194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lnSpc>
                <a:spcPct val="120000"/>
              </a:lnSpc>
              <a:spcBef>
                <a:spcPct val="0"/>
              </a:spcBef>
              <a:buNone/>
            </a:pPr>
            <a:r>
              <a:rPr lang="zh-CN" altLang="en-US" sz="2400" b="1" dirty="0">
                <a:solidFill>
                  <a:srgbClr val="020603"/>
                </a:solidFill>
                <a:ea typeface="等线" panose="02010600030101010101" pitchFamily="2" charset="-122"/>
              </a:rPr>
              <a:t>本章主要介绍多维数组的顺序存储；特殊</a:t>
            </a:r>
            <a:r>
              <a:rPr lang="en-US" altLang="zh-CN" sz="2400" b="1" dirty="0">
                <a:solidFill>
                  <a:srgbClr val="020603"/>
                </a:solidFill>
                <a:ea typeface="等线" panose="02010600030101010101" pitchFamily="2" charset="-122"/>
              </a:rPr>
              <a:t>/</a:t>
            </a:r>
            <a:r>
              <a:rPr lang="zh-CN" altLang="en-US" sz="2400" b="1" dirty="0">
                <a:solidFill>
                  <a:srgbClr val="020603"/>
                </a:solidFill>
                <a:ea typeface="等线" panose="02010600030101010101" pitchFamily="2" charset="-122"/>
              </a:rPr>
              <a:t>稀疏矩阵的压缩存储及一些常用矩阵运算的实现；广义表的定义、基本操作及存储</a:t>
            </a:r>
            <a:endParaRPr lang="en-US" altLang="zh-CN" sz="2400" b="1" dirty="0">
              <a:solidFill>
                <a:srgbClr val="020603"/>
              </a:solidFill>
              <a:ea typeface="等线" panose="02010600030101010101" pitchFamily="2" charset="-122"/>
            </a:endParaRPr>
          </a:p>
        </p:txBody>
      </p:sp>
      <p:sp>
        <p:nvSpPr>
          <p:cNvPr id="13321" name="Rectangle 9"/>
          <p:cNvSpPr/>
          <p:nvPr/>
        </p:nvSpPr>
        <p:spPr>
          <a:xfrm>
            <a:off x="2124075" y="1484313"/>
            <a:ext cx="4713288"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0"/>
              </a:spcBef>
              <a:buNone/>
            </a:pPr>
            <a:r>
              <a:rPr lang="zh-CN" altLang="en-US" sz="2800" b="1" dirty="0">
                <a:solidFill>
                  <a:srgbClr val="FFFFFF"/>
                </a:solidFill>
                <a:ea typeface="等线" panose="02010600030101010101" pitchFamily="2" charset="-122"/>
              </a:rPr>
              <a:t>重点和难点</a:t>
            </a:r>
            <a:endParaRPr lang="en-US" altLang="zh-CN" sz="2800" b="1" dirty="0">
              <a:solidFill>
                <a:srgbClr val="FFFFFF"/>
              </a:solidFill>
              <a:ea typeface="等线" panose="02010600030101010101" pitchFamily="2" charset="-122"/>
            </a:endParaRPr>
          </a:p>
        </p:txBody>
      </p:sp>
      <p:sp>
        <p:nvSpPr>
          <p:cNvPr id="13322" name="Rectangle 10"/>
          <p:cNvSpPr/>
          <p:nvPr/>
        </p:nvSpPr>
        <p:spPr>
          <a:xfrm>
            <a:off x="5724525" y="2636838"/>
            <a:ext cx="1584325" cy="1631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just" eaLnBrk="1" hangingPunct="1">
              <a:spcBef>
                <a:spcPct val="0"/>
              </a:spcBef>
              <a:buNone/>
            </a:pPr>
            <a:r>
              <a:rPr lang="zh-CN" altLang="en-US" sz="2800" b="1" dirty="0">
                <a:solidFill>
                  <a:srgbClr val="329A2A"/>
                </a:solidFill>
                <a:ea typeface="等线" panose="02010600030101010101" pitchFamily="2" charset="-122"/>
              </a:rPr>
              <a:t>  难点</a:t>
            </a:r>
            <a:endParaRPr lang="en-US" altLang="zh-CN" sz="2800" b="1" dirty="0">
              <a:solidFill>
                <a:srgbClr val="329A2A"/>
              </a:solidFill>
              <a:ea typeface="等线" panose="02010600030101010101" pitchFamily="2" charset="-122"/>
            </a:endParaRPr>
          </a:p>
          <a:p>
            <a:pPr marL="0" lvl="0" indent="0" algn="just" eaLnBrk="1" hangingPunct="1">
              <a:spcBef>
                <a:spcPct val="0"/>
              </a:spcBef>
              <a:buNone/>
            </a:pPr>
            <a:r>
              <a:rPr lang="zh-CN" altLang="en-US" sz="2400" b="1" dirty="0">
                <a:solidFill>
                  <a:srgbClr val="020603"/>
                </a:solidFill>
                <a:ea typeface="等线" panose="02010600030101010101" pitchFamily="2" charset="-122"/>
              </a:rPr>
              <a:t>特殊</a:t>
            </a:r>
            <a:r>
              <a:rPr lang="en-US" altLang="zh-CN" sz="2400" b="1" dirty="0">
                <a:solidFill>
                  <a:srgbClr val="020603"/>
                </a:solidFill>
                <a:ea typeface="等线" panose="02010600030101010101" pitchFamily="2" charset="-122"/>
              </a:rPr>
              <a:t>/</a:t>
            </a:r>
            <a:r>
              <a:rPr lang="zh-CN" altLang="en-US" sz="2400" b="1" dirty="0">
                <a:solidFill>
                  <a:srgbClr val="020603"/>
                </a:solidFill>
                <a:ea typeface="等线" panose="02010600030101010101" pitchFamily="2" charset="-122"/>
              </a:rPr>
              <a:t>稀疏矩阵的压缩存储</a:t>
            </a:r>
            <a:endParaRPr lang="en-US" altLang="zh-CN" sz="2400" b="1" dirty="0">
              <a:ea typeface="等线" panose="02010600030101010101" pitchFamily="2" charset="-122"/>
            </a:endParaRPr>
          </a:p>
        </p:txBody>
      </p:sp>
      <p:sp>
        <p:nvSpPr>
          <p:cNvPr id="13324" name="Rectangle 12"/>
          <p:cNvSpPr/>
          <p:nvPr/>
        </p:nvSpPr>
        <p:spPr>
          <a:xfrm>
            <a:off x="3386138" y="2039938"/>
            <a:ext cx="1871662" cy="31829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zh-CN" altLang="en-US" sz="2800" b="1" dirty="0">
                <a:solidFill>
                  <a:srgbClr val="FFFFFF"/>
                </a:solidFill>
                <a:ea typeface="等线" panose="02010600030101010101" pitchFamily="2" charset="-122"/>
              </a:rPr>
              <a:t>  重点</a:t>
            </a:r>
            <a:endParaRPr lang="en-US" altLang="zh-CN" sz="2800" b="1" dirty="0">
              <a:solidFill>
                <a:srgbClr val="FFFFFF"/>
              </a:solidFill>
              <a:ea typeface="等线" panose="02010600030101010101" pitchFamily="2" charset="-122"/>
            </a:endParaRPr>
          </a:p>
          <a:p>
            <a:pPr marL="0" lvl="0" indent="0" eaLnBrk="1" hangingPunct="1">
              <a:lnSpc>
                <a:spcPct val="120000"/>
              </a:lnSpc>
              <a:spcBef>
                <a:spcPct val="0"/>
              </a:spcBef>
              <a:buNone/>
            </a:pPr>
            <a:r>
              <a:rPr lang="zh-CN" altLang="en-US" sz="2400" b="1" dirty="0">
                <a:solidFill>
                  <a:srgbClr val="020603"/>
                </a:solidFill>
                <a:ea typeface="等线" panose="02010600030101010101" pitchFamily="2" charset="-122"/>
              </a:rPr>
              <a:t>多维数组顺序存储地址的计算；压缩存储；广义表的基本操作及存储</a:t>
            </a:r>
            <a:endParaRPr lang="en-US" altLang="zh-CN" sz="2400" b="1" dirty="0">
              <a:solidFill>
                <a:srgbClr val="020603"/>
              </a:solidFill>
              <a:ea typeface="等线" panose="02010600030101010101" pitchFamily="2" charset="-122"/>
            </a:endParaRPr>
          </a:p>
        </p:txBody>
      </p:sp>
      <p:pic>
        <p:nvPicPr>
          <p:cNvPr id="112652" name="图片 1"/>
          <p:cNvPicPr>
            <a:picLocks noChangeAspect="1"/>
          </p:cNvPicPr>
          <p:nvPr/>
        </p:nvPicPr>
        <p:blipFill>
          <a:blip r:embed="rId1"/>
          <a:stretch>
            <a:fillRect/>
          </a:stretch>
        </p:blipFill>
        <p:spPr>
          <a:xfrm rot="1269004">
            <a:off x="7038975" y="4029075"/>
            <a:ext cx="1747838" cy="23050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413" grpId="0" animBg="1"/>
      <p:bldP spid="13321" grpId="0"/>
      <p:bldP spid="13322" grpId="0"/>
      <p:bldP spid="133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36"/>
          <p:cNvSpPr>
            <a:spLocks noGrp="1"/>
          </p:cNvSpPr>
          <p:nvPr>
            <p:ph type="title"/>
          </p:nvPr>
        </p:nvSpPr>
        <p:spPr/>
        <p:txBody>
          <a:bodyPr vert="horz" wrap="square" lIns="91440" tIns="45720" rIns="91440" bIns="45720" anchor="ctr" anchorCtr="0"/>
          <a:p>
            <a:pPr eaLnBrk="1" hangingPunct="1"/>
            <a:r>
              <a:rPr lang="en-US" altLang="zh-CN" dirty="0">
                <a:ea typeface="等线" panose="02010600030101010101" pitchFamily="2" charset="-122"/>
              </a:rPr>
              <a:t>5.1 </a:t>
            </a:r>
            <a:r>
              <a:rPr lang="zh-CN" altLang="en-US" dirty="0">
                <a:ea typeface="等线" panose="02010600030101010101" pitchFamily="2" charset="-122"/>
              </a:rPr>
              <a:t>数组的定义</a:t>
            </a:r>
            <a:endParaRPr lang="zh-CN" altLang="en-US" dirty="0">
              <a:ea typeface="等线" panose="02010600030101010101" pitchFamily="2" charset="-122"/>
            </a:endParaRPr>
          </a:p>
        </p:txBody>
      </p:sp>
      <p:sp>
        <p:nvSpPr>
          <p:cNvPr id="47107" name="Rectangle 37"/>
          <p:cNvSpPr>
            <a:spLocks noGrp="1"/>
          </p:cNvSpPr>
          <p:nvPr>
            <p:ph idx="1"/>
          </p:nvPr>
        </p:nvSpPr>
        <p:spPr>
          <a:xfrm>
            <a:off x="468313" y="1255713"/>
            <a:ext cx="8229600" cy="4411662"/>
          </a:xfrm>
        </p:spPr>
        <p:txBody>
          <a:bodyPr vert="horz" wrap="square" lIns="91440" tIns="45720" rIns="91440" bIns="45720" anchor="t" anchorCtr="0"/>
          <a:p>
            <a:pPr eaLnBrk="1" hangingPunct="1"/>
            <a:r>
              <a:rPr lang="en-US" altLang="zh-CN" sz="2400" b="1" dirty="0">
                <a:latin typeface="Times New Roman" panose="02020603050405020304" pitchFamily="18" charset="0"/>
                <a:ea typeface="等线" panose="02010600030101010101" pitchFamily="2" charset="-122"/>
              </a:rPr>
              <a:t>2-D</a:t>
            </a:r>
            <a:r>
              <a:rPr lang="zh-CN" altLang="en-US" sz="2400" b="1" dirty="0">
                <a:latin typeface="Times New Roman" panose="02020603050405020304" pitchFamily="18" charset="0"/>
                <a:ea typeface="等线" panose="02010600030101010101" pitchFamily="2" charset="-122"/>
              </a:rPr>
              <a:t>数组可看成表中数据元素是定长线性表的定长线性表</a:t>
            </a:r>
            <a:endParaRPr lang="zh-CN" altLang="en-US" sz="2400" b="1" dirty="0">
              <a:latin typeface="Times New Roman" panose="02020603050405020304" pitchFamily="18" charset="0"/>
              <a:ea typeface="等线" panose="02010600030101010101" pitchFamily="2" charset="-122"/>
            </a:endParaRPr>
          </a:p>
          <a:p>
            <a:pPr eaLnBrk="1" hangingPunct="1"/>
            <a:r>
              <a:rPr lang="zh-CN" altLang="en-US" sz="2400" b="1" dirty="0">
                <a:latin typeface="Times New Roman" panose="02020603050405020304" pitchFamily="18" charset="0"/>
                <a:ea typeface="等线" panose="02010600030101010101" pitchFamily="2" charset="-122"/>
              </a:rPr>
              <a:t>在</a:t>
            </a:r>
            <a:r>
              <a:rPr lang="en-US" altLang="zh-CN" sz="2400" b="1" dirty="0">
                <a:latin typeface="Times New Roman" panose="02020603050405020304" pitchFamily="18" charset="0"/>
                <a:ea typeface="等线" panose="02010600030101010101" pitchFamily="2" charset="-122"/>
              </a:rPr>
              <a:t>C</a:t>
            </a:r>
            <a:r>
              <a:rPr lang="zh-CN" altLang="en-US" sz="2400" b="1" dirty="0">
                <a:latin typeface="Times New Roman" panose="02020603050405020304" pitchFamily="18" charset="0"/>
                <a:ea typeface="等线" panose="02010600030101010101" pitchFamily="2" charset="-122"/>
              </a:rPr>
              <a:t>语言中，一个二维数组类型可以定义为其分量类型为一维数组类型的一维数组类型，</a:t>
            </a:r>
            <a:endParaRPr lang="zh-CN" altLang="en-US" sz="2400" b="1" dirty="0">
              <a:latin typeface="Times New Roman" panose="02020603050405020304" pitchFamily="18" charset="0"/>
              <a:ea typeface="等线" panose="02010600030101010101" pitchFamily="2" charset="-122"/>
            </a:endParaRPr>
          </a:p>
          <a:p>
            <a:pPr eaLnBrk="1" hangingPunct="1">
              <a:buFont typeface="Wingdings" panose="05000000000000000000" pitchFamily="2" charset="2"/>
              <a:buNone/>
            </a:pPr>
            <a:r>
              <a:rPr lang="zh-CN" altLang="en-US" sz="2400" b="1" dirty="0">
                <a:latin typeface="Times New Roman" panose="02020603050405020304" pitchFamily="18" charset="0"/>
                <a:ea typeface="等线" panose="02010600030101010101" pitchFamily="2" charset="-122"/>
              </a:rPr>
              <a:t>    </a:t>
            </a:r>
            <a:r>
              <a:rPr lang="en-US" altLang="zh-CN" sz="2400" b="1" dirty="0">
                <a:latin typeface="Times New Roman" panose="02020603050405020304" pitchFamily="18" charset="0"/>
                <a:ea typeface="等线" panose="02010600030101010101" pitchFamily="2" charset="-122"/>
              </a:rPr>
              <a:t>typedef  Elemtype  Array2[m][n];</a:t>
            </a:r>
            <a:endParaRPr lang="en-US" altLang="zh-CN" sz="2400" b="1" dirty="0">
              <a:latin typeface="Times New Roman" panose="02020603050405020304" pitchFamily="18" charset="0"/>
              <a:ea typeface="等线" panose="02010600030101010101" pitchFamily="2" charset="-122"/>
            </a:endParaRPr>
          </a:p>
          <a:p>
            <a:pPr eaLnBrk="1" hangingPunct="1">
              <a:buFont typeface="Wingdings" panose="05000000000000000000" pitchFamily="2" charset="2"/>
              <a:buNone/>
            </a:pPr>
            <a:endParaRPr lang="en-US" altLang="zh-CN" sz="2400" b="1" dirty="0">
              <a:latin typeface="Times New Roman" panose="02020603050405020304" pitchFamily="18" charset="0"/>
              <a:ea typeface="等线" panose="02010600030101010101" pitchFamily="2" charset="-122"/>
            </a:endParaRPr>
          </a:p>
          <a:p>
            <a:pPr eaLnBrk="1" hangingPunct="1">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typedef  Elemtype  Array1[n];</a:t>
            </a:r>
            <a:endParaRPr lang="en-US" altLang="zh-CN" sz="2400" b="1" dirty="0">
              <a:latin typeface="Times New Roman" panose="02020603050405020304" pitchFamily="18" charset="0"/>
              <a:ea typeface="等线" panose="02010600030101010101" pitchFamily="2" charset="-122"/>
            </a:endParaRPr>
          </a:p>
          <a:p>
            <a:pPr eaLnBrk="1" hangingPunct="1">
              <a:buFont typeface="Wingdings" panose="05000000000000000000" pitchFamily="2" charset="2"/>
              <a:buNone/>
            </a:pPr>
            <a:r>
              <a:rPr lang="en-US" altLang="zh-CN" sz="2400" b="1" dirty="0">
                <a:latin typeface="Times New Roman" panose="02020603050405020304" pitchFamily="18" charset="0"/>
                <a:ea typeface="等线" panose="02010600030101010101" pitchFamily="2" charset="-122"/>
              </a:rPr>
              <a:t>    typedef  Array1    Array2[m];</a:t>
            </a:r>
            <a:endParaRPr lang="en-US" altLang="zh-CN" sz="2400" b="1" dirty="0">
              <a:latin typeface="Times New Roman" panose="02020603050405020304" pitchFamily="18" charset="0"/>
              <a:ea typeface="等线" panose="02010600030101010101" pitchFamily="2" charset="-122"/>
            </a:endParaRPr>
          </a:p>
          <a:p>
            <a:pPr eaLnBrk="1" hangingPunct="1">
              <a:buFont typeface="Wingdings" panose="05000000000000000000" pitchFamily="2" charset="2"/>
              <a:buNone/>
            </a:pPr>
            <a:endParaRPr lang="en-US" altLang="zh-CN" sz="2400" b="1" dirty="0">
              <a:latin typeface="Times New Roman" panose="02020603050405020304" pitchFamily="18" charset="0"/>
              <a:ea typeface="等线" panose="02010600030101010101" pitchFamily="2" charset="-122"/>
            </a:endParaRPr>
          </a:p>
          <a:p>
            <a:pPr eaLnBrk="1" hangingPunct="1"/>
            <a:r>
              <a:rPr lang="zh-CN" altLang="en-US" sz="2400" b="1" dirty="0">
                <a:latin typeface="Times New Roman" panose="02020603050405020304" pitchFamily="18" charset="0"/>
                <a:ea typeface="等线" panose="02010600030101010101" pitchFamily="2" charset="-122"/>
              </a:rPr>
              <a:t>二维数组的二种理解方式： </a:t>
            </a:r>
            <a:endParaRPr lang="zh-CN" altLang="en-US" sz="2400" b="1" dirty="0">
              <a:latin typeface="Times New Roman" panose="02020603050405020304" pitchFamily="18" charset="0"/>
              <a:ea typeface="等线" panose="02010600030101010101" pitchFamily="2" charset="-122"/>
            </a:endParaRPr>
          </a:p>
          <a:p>
            <a:pPr lvl="1" eaLnBrk="1" hangingPunct="1"/>
            <a:r>
              <a:rPr lang="zh-CN" altLang="en-US" sz="2400" b="1" dirty="0">
                <a:latin typeface="Times New Roman" panose="02020603050405020304" pitchFamily="18" charset="0"/>
                <a:ea typeface="等线" panose="02010600030101010101" pitchFamily="2" charset="-122"/>
              </a:rPr>
              <a:t>视作多个一维数组 </a:t>
            </a:r>
            <a:endParaRPr lang="zh-CN" altLang="en-US" sz="2400" b="1" dirty="0">
              <a:latin typeface="Times New Roman" panose="02020603050405020304" pitchFamily="18" charset="0"/>
              <a:ea typeface="等线" panose="02010600030101010101" pitchFamily="2" charset="-122"/>
            </a:endParaRPr>
          </a:p>
          <a:p>
            <a:pPr lvl="1" eaLnBrk="1" hangingPunct="1"/>
            <a:r>
              <a:rPr lang="zh-CN" altLang="en-US" sz="2400" b="1" dirty="0">
                <a:latin typeface="Times New Roman" panose="02020603050405020304" pitchFamily="18" charset="0"/>
                <a:ea typeface="等线" panose="02010600030101010101" pitchFamily="2" charset="-122"/>
              </a:rPr>
              <a:t>视作一个一维数组</a:t>
            </a:r>
            <a:endParaRPr lang="zh-CN" altLang="en-US" sz="2200" b="1" dirty="0">
              <a:ea typeface="等线" panose="02010600030101010101" pitchFamily="2" charset="-122"/>
            </a:endParaRPr>
          </a:p>
        </p:txBody>
      </p:sp>
      <p:sp>
        <p:nvSpPr>
          <p:cNvPr id="47108" name="Rectangle 18"/>
          <p:cNvSpPr/>
          <p:nvPr/>
        </p:nvSpPr>
        <p:spPr>
          <a:xfrm>
            <a:off x="6003925" y="4170363"/>
            <a:ext cx="2097088" cy="14335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spcBef>
                <a:spcPct val="50000"/>
              </a:spcBef>
              <a:buNone/>
            </a:pPr>
            <a:r>
              <a:rPr lang="en-US" altLang="zh-CN" sz="2200" b="1" dirty="0">
                <a:solidFill>
                  <a:srgbClr val="0A0A0E"/>
                </a:solidFill>
                <a:latin typeface="Times New Roman" panose="02020603050405020304" pitchFamily="18" charset="0"/>
                <a:ea typeface="等线" panose="02010600030101010101" pitchFamily="2" charset="-122"/>
              </a:rPr>
              <a:t>a</a:t>
            </a:r>
            <a:r>
              <a:rPr lang="en-US" altLang="zh-CN" sz="2200" b="1" baseline="-25000" dirty="0">
                <a:solidFill>
                  <a:srgbClr val="0A0A0E"/>
                </a:solidFill>
                <a:latin typeface="Times New Roman" panose="02020603050405020304" pitchFamily="18" charset="0"/>
                <a:ea typeface="等线" panose="02010600030101010101" pitchFamily="2" charset="-122"/>
              </a:rPr>
              <a:t>00</a:t>
            </a:r>
            <a:r>
              <a:rPr lang="en-US" altLang="zh-CN" sz="2200" b="1" dirty="0">
                <a:solidFill>
                  <a:srgbClr val="0A0A0E"/>
                </a:solidFill>
                <a:latin typeface="Times New Roman" panose="02020603050405020304" pitchFamily="18" charset="0"/>
                <a:ea typeface="等线" panose="02010600030101010101" pitchFamily="2" charset="-122"/>
              </a:rPr>
              <a:t>  a</a:t>
            </a:r>
            <a:r>
              <a:rPr lang="en-US" altLang="zh-CN" sz="2200" b="1" baseline="-25000" dirty="0">
                <a:solidFill>
                  <a:srgbClr val="0A0A0E"/>
                </a:solidFill>
                <a:latin typeface="Times New Roman" panose="02020603050405020304" pitchFamily="18" charset="0"/>
                <a:ea typeface="等线" panose="02010600030101010101" pitchFamily="2" charset="-122"/>
              </a:rPr>
              <a:t>01 </a:t>
            </a:r>
            <a:r>
              <a:rPr lang="en-US" altLang="zh-CN" sz="2200" b="1" dirty="0">
                <a:solidFill>
                  <a:srgbClr val="0A0A0E"/>
                </a:solidFill>
                <a:latin typeface="Times New Roman" panose="02020603050405020304" pitchFamily="18" charset="0"/>
                <a:ea typeface="等线" panose="02010600030101010101" pitchFamily="2" charset="-122"/>
              </a:rPr>
              <a:t> a</a:t>
            </a:r>
            <a:r>
              <a:rPr lang="en-US" altLang="zh-CN" sz="2200" b="1" baseline="-25000" dirty="0">
                <a:solidFill>
                  <a:srgbClr val="0A0A0E"/>
                </a:solidFill>
                <a:latin typeface="Times New Roman" panose="02020603050405020304" pitchFamily="18" charset="0"/>
                <a:ea typeface="等线" panose="02010600030101010101" pitchFamily="2" charset="-122"/>
              </a:rPr>
              <a:t>02</a:t>
            </a:r>
            <a:r>
              <a:rPr lang="en-US" altLang="zh-CN" sz="2200" b="1" dirty="0">
                <a:solidFill>
                  <a:srgbClr val="0A0A0E"/>
                </a:solidFill>
                <a:latin typeface="Times New Roman" panose="02020603050405020304" pitchFamily="18" charset="0"/>
                <a:ea typeface="等线" panose="02010600030101010101" pitchFamily="2" charset="-122"/>
              </a:rPr>
              <a:t>  a</a:t>
            </a:r>
            <a:r>
              <a:rPr lang="en-US" altLang="zh-CN" sz="2200" b="1" baseline="-25000" dirty="0">
                <a:solidFill>
                  <a:srgbClr val="0A0A0E"/>
                </a:solidFill>
                <a:latin typeface="Times New Roman" panose="02020603050405020304" pitchFamily="18" charset="0"/>
                <a:ea typeface="等线" panose="02010600030101010101" pitchFamily="2" charset="-122"/>
              </a:rPr>
              <a:t>03</a:t>
            </a:r>
            <a:endParaRPr lang="en-US" altLang="zh-CN" sz="2200" b="1" baseline="-25000" dirty="0">
              <a:solidFill>
                <a:srgbClr val="0A0A0E"/>
              </a:solidFill>
              <a:latin typeface="Times New Roman" panose="02020603050405020304" pitchFamily="18" charset="0"/>
              <a:ea typeface="等线" panose="02010600030101010101" pitchFamily="2" charset="-122"/>
            </a:endParaRPr>
          </a:p>
          <a:p>
            <a:pPr marL="0" lvl="0" indent="0">
              <a:spcBef>
                <a:spcPct val="50000"/>
              </a:spcBef>
              <a:buNone/>
            </a:pPr>
            <a:r>
              <a:rPr lang="en-US" altLang="zh-CN" sz="2200" b="1" dirty="0">
                <a:solidFill>
                  <a:srgbClr val="0A0A0E"/>
                </a:solidFill>
                <a:latin typeface="Times New Roman" panose="02020603050405020304" pitchFamily="18" charset="0"/>
                <a:ea typeface="等线" panose="02010600030101010101" pitchFamily="2" charset="-122"/>
              </a:rPr>
              <a:t>a</a:t>
            </a:r>
            <a:r>
              <a:rPr lang="en-US" altLang="zh-CN" sz="2200" b="1" baseline="-25000" dirty="0">
                <a:solidFill>
                  <a:srgbClr val="0A0A0E"/>
                </a:solidFill>
                <a:latin typeface="Times New Roman" panose="02020603050405020304" pitchFamily="18" charset="0"/>
                <a:ea typeface="等线" panose="02010600030101010101" pitchFamily="2" charset="-122"/>
              </a:rPr>
              <a:t>10</a:t>
            </a:r>
            <a:r>
              <a:rPr lang="en-US" altLang="zh-CN" sz="2200" b="1" dirty="0">
                <a:solidFill>
                  <a:srgbClr val="0A0A0E"/>
                </a:solidFill>
                <a:latin typeface="Times New Roman" panose="02020603050405020304" pitchFamily="18" charset="0"/>
                <a:ea typeface="等线" panose="02010600030101010101" pitchFamily="2" charset="-122"/>
              </a:rPr>
              <a:t>  a</a:t>
            </a:r>
            <a:r>
              <a:rPr lang="en-US" altLang="zh-CN" sz="2200" b="1" baseline="-25000" dirty="0">
                <a:solidFill>
                  <a:srgbClr val="0A0A0E"/>
                </a:solidFill>
                <a:latin typeface="Times New Roman" panose="02020603050405020304" pitchFamily="18" charset="0"/>
                <a:ea typeface="等线" panose="02010600030101010101" pitchFamily="2" charset="-122"/>
              </a:rPr>
              <a:t>11</a:t>
            </a:r>
            <a:r>
              <a:rPr lang="en-US" altLang="zh-CN" sz="2200" b="1" dirty="0">
                <a:solidFill>
                  <a:srgbClr val="0A0A0E"/>
                </a:solidFill>
                <a:latin typeface="Times New Roman" panose="02020603050405020304" pitchFamily="18" charset="0"/>
                <a:ea typeface="等线" panose="02010600030101010101" pitchFamily="2" charset="-122"/>
              </a:rPr>
              <a:t>  a</a:t>
            </a:r>
            <a:r>
              <a:rPr lang="en-US" altLang="zh-CN" sz="2200" b="1" baseline="-25000" dirty="0">
                <a:solidFill>
                  <a:srgbClr val="0A0A0E"/>
                </a:solidFill>
                <a:latin typeface="Times New Roman" panose="02020603050405020304" pitchFamily="18" charset="0"/>
                <a:ea typeface="等线" panose="02010600030101010101" pitchFamily="2" charset="-122"/>
              </a:rPr>
              <a:t>12</a:t>
            </a:r>
            <a:r>
              <a:rPr lang="en-US" altLang="zh-CN" sz="2200" b="1" dirty="0">
                <a:solidFill>
                  <a:srgbClr val="0A0A0E"/>
                </a:solidFill>
                <a:latin typeface="Times New Roman" panose="02020603050405020304" pitchFamily="18" charset="0"/>
                <a:ea typeface="等线" panose="02010600030101010101" pitchFamily="2" charset="-122"/>
              </a:rPr>
              <a:t>  a</a:t>
            </a:r>
            <a:r>
              <a:rPr lang="en-US" altLang="zh-CN" sz="2200" b="1" baseline="-25000" dirty="0">
                <a:solidFill>
                  <a:srgbClr val="0A0A0E"/>
                </a:solidFill>
                <a:latin typeface="Times New Roman" panose="02020603050405020304" pitchFamily="18" charset="0"/>
                <a:ea typeface="等线" panose="02010600030101010101" pitchFamily="2" charset="-122"/>
              </a:rPr>
              <a:t>13</a:t>
            </a:r>
            <a:endParaRPr lang="en-US" altLang="zh-CN" sz="2200" b="1" baseline="-25000" dirty="0">
              <a:solidFill>
                <a:srgbClr val="0A0A0E"/>
              </a:solidFill>
              <a:latin typeface="Times New Roman" panose="02020603050405020304" pitchFamily="18" charset="0"/>
              <a:ea typeface="等线" panose="02010600030101010101" pitchFamily="2" charset="-122"/>
            </a:endParaRPr>
          </a:p>
          <a:p>
            <a:pPr marL="0" lvl="0" indent="0">
              <a:spcBef>
                <a:spcPct val="50000"/>
              </a:spcBef>
              <a:buNone/>
            </a:pPr>
            <a:r>
              <a:rPr lang="en-US" altLang="zh-CN" sz="2200" b="1" dirty="0">
                <a:solidFill>
                  <a:srgbClr val="0A0A0E"/>
                </a:solidFill>
                <a:latin typeface="Times New Roman" panose="02020603050405020304" pitchFamily="18" charset="0"/>
                <a:ea typeface="等线" panose="02010600030101010101" pitchFamily="2" charset="-122"/>
              </a:rPr>
              <a:t>a</a:t>
            </a:r>
            <a:r>
              <a:rPr lang="en-US" altLang="zh-CN" sz="2200" b="1" baseline="-25000" dirty="0">
                <a:solidFill>
                  <a:srgbClr val="0A0A0E"/>
                </a:solidFill>
                <a:latin typeface="Times New Roman" panose="02020603050405020304" pitchFamily="18" charset="0"/>
                <a:ea typeface="等线" panose="02010600030101010101" pitchFamily="2" charset="-122"/>
              </a:rPr>
              <a:t>20</a:t>
            </a:r>
            <a:r>
              <a:rPr lang="en-US" altLang="zh-CN" sz="2200" b="1" dirty="0">
                <a:solidFill>
                  <a:srgbClr val="0A0A0E"/>
                </a:solidFill>
                <a:latin typeface="Times New Roman" panose="02020603050405020304" pitchFamily="18" charset="0"/>
                <a:ea typeface="等线" panose="02010600030101010101" pitchFamily="2" charset="-122"/>
              </a:rPr>
              <a:t>  a</a:t>
            </a:r>
            <a:r>
              <a:rPr lang="en-US" altLang="zh-CN" sz="2200" b="1" baseline="-25000" dirty="0">
                <a:solidFill>
                  <a:srgbClr val="0A0A0E"/>
                </a:solidFill>
                <a:latin typeface="Times New Roman" panose="02020603050405020304" pitchFamily="18" charset="0"/>
                <a:ea typeface="等线" panose="02010600030101010101" pitchFamily="2" charset="-122"/>
              </a:rPr>
              <a:t>21</a:t>
            </a:r>
            <a:r>
              <a:rPr lang="en-US" altLang="zh-CN" sz="2200" b="1" dirty="0">
                <a:solidFill>
                  <a:srgbClr val="0A0A0E"/>
                </a:solidFill>
                <a:latin typeface="Times New Roman" panose="02020603050405020304" pitchFamily="18" charset="0"/>
                <a:ea typeface="等线" panose="02010600030101010101" pitchFamily="2" charset="-122"/>
              </a:rPr>
              <a:t>  a</a:t>
            </a:r>
            <a:r>
              <a:rPr lang="en-US" altLang="zh-CN" sz="2200" b="1" baseline="-25000" dirty="0">
                <a:solidFill>
                  <a:srgbClr val="0A0A0E"/>
                </a:solidFill>
                <a:latin typeface="Times New Roman" panose="02020603050405020304" pitchFamily="18" charset="0"/>
                <a:ea typeface="等线" panose="02010600030101010101" pitchFamily="2" charset="-122"/>
              </a:rPr>
              <a:t>22</a:t>
            </a:r>
            <a:r>
              <a:rPr lang="en-US" altLang="zh-CN" sz="2200" b="1" dirty="0">
                <a:solidFill>
                  <a:srgbClr val="0A0A0E"/>
                </a:solidFill>
                <a:latin typeface="Times New Roman" panose="02020603050405020304" pitchFamily="18" charset="0"/>
                <a:ea typeface="等线" panose="02010600030101010101" pitchFamily="2" charset="-122"/>
              </a:rPr>
              <a:t>  a</a:t>
            </a:r>
            <a:r>
              <a:rPr lang="en-US" altLang="zh-CN" sz="2200" b="1" baseline="-25000" dirty="0">
                <a:solidFill>
                  <a:srgbClr val="0A0A0E"/>
                </a:solidFill>
                <a:latin typeface="Times New Roman" panose="02020603050405020304" pitchFamily="18" charset="0"/>
                <a:ea typeface="等线" panose="02010600030101010101" pitchFamily="2" charset="-122"/>
              </a:rPr>
              <a:t>23</a:t>
            </a:r>
            <a:endParaRPr lang="en-US" altLang="zh-CN" sz="2200" b="1" baseline="-25000" dirty="0">
              <a:solidFill>
                <a:srgbClr val="0A0A0E"/>
              </a:solidFill>
              <a:latin typeface="Times New Roman" panose="02020603050405020304" pitchFamily="18" charset="0"/>
              <a:ea typeface="等线" panose="02010600030101010101" pitchFamily="2" charset="-122"/>
            </a:endParaRPr>
          </a:p>
        </p:txBody>
      </p:sp>
      <p:sp>
        <p:nvSpPr>
          <p:cNvPr id="9221" name="AutoShape 19"/>
          <p:cNvSpPr/>
          <p:nvPr/>
        </p:nvSpPr>
        <p:spPr>
          <a:xfrm>
            <a:off x="5235575" y="4386263"/>
            <a:ext cx="171450" cy="1079500"/>
          </a:xfrm>
          <a:prstGeom prst="leftBrace">
            <a:avLst>
              <a:gd name="adj1" fmla="val 157407"/>
              <a:gd name="adj2" fmla="val 50000"/>
            </a:avLst>
          </a:prstGeom>
          <a:noFill/>
          <a:ln w="28575" cap="flat" cmpd="sng">
            <a:solidFill>
              <a:srgbClr val="4220EA"/>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rgbClr val="0A0A0E"/>
              </a:solidFill>
              <a:latin typeface="Arial" panose="020B0604020202020204" pitchFamily="34" charset="0"/>
              <a:ea typeface="等线" panose="02010600030101010101" pitchFamily="2" charset="-122"/>
            </a:endParaRPr>
          </a:p>
        </p:txBody>
      </p:sp>
      <p:grpSp>
        <p:nvGrpSpPr>
          <p:cNvPr id="2" name="Group 35"/>
          <p:cNvGrpSpPr/>
          <p:nvPr/>
        </p:nvGrpSpPr>
        <p:grpSpPr>
          <a:xfrm>
            <a:off x="6021388" y="4437063"/>
            <a:ext cx="1724025" cy="990600"/>
            <a:chOff x="3213" y="3435"/>
            <a:chExt cx="1257" cy="624"/>
          </a:xfrm>
        </p:grpSpPr>
        <p:sp>
          <p:nvSpPr>
            <p:cNvPr id="47135" name="Line 30"/>
            <p:cNvSpPr/>
            <p:nvPr/>
          </p:nvSpPr>
          <p:spPr>
            <a:xfrm flipH="1">
              <a:off x="3216" y="3900"/>
              <a:ext cx="1248" cy="0"/>
            </a:xfrm>
            <a:prstGeom prst="line">
              <a:avLst/>
            </a:prstGeom>
            <a:ln w="9525" cap="flat" cmpd="sng">
              <a:solidFill>
                <a:srgbClr val="4220EA"/>
              </a:solidFill>
              <a:prstDash val="solid"/>
              <a:miter/>
              <a:headEnd type="none" w="med" len="med"/>
              <a:tailEnd type="none" w="med" len="med"/>
            </a:ln>
          </p:spPr>
        </p:sp>
        <p:sp>
          <p:nvSpPr>
            <p:cNvPr id="47136" name="Line 24"/>
            <p:cNvSpPr/>
            <p:nvPr/>
          </p:nvSpPr>
          <p:spPr>
            <a:xfrm>
              <a:off x="3216" y="3435"/>
              <a:ext cx="1248" cy="0"/>
            </a:xfrm>
            <a:prstGeom prst="line">
              <a:avLst/>
            </a:prstGeom>
            <a:ln w="9525" cap="flat" cmpd="sng">
              <a:solidFill>
                <a:srgbClr val="4220EA"/>
              </a:solidFill>
              <a:prstDash val="solid"/>
              <a:miter/>
              <a:headEnd type="none" w="med" len="med"/>
              <a:tailEnd type="none" w="med" len="med"/>
            </a:ln>
          </p:spPr>
        </p:sp>
        <p:sp>
          <p:nvSpPr>
            <p:cNvPr id="47137" name="Line 25"/>
            <p:cNvSpPr/>
            <p:nvPr/>
          </p:nvSpPr>
          <p:spPr>
            <a:xfrm>
              <a:off x="4464" y="3435"/>
              <a:ext cx="0" cy="159"/>
            </a:xfrm>
            <a:prstGeom prst="line">
              <a:avLst/>
            </a:prstGeom>
            <a:ln w="9525" cap="flat" cmpd="sng">
              <a:solidFill>
                <a:srgbClr val="4220EA"/>
              </a:solidFill>
              <a:prstDash val="solid"/>
              <a:miter/>
              <a:headEnd type="none" w="med" len="med"/>
              <a:tailEnd type="none" w="med" len="med"/>
            </a:ln>
          </p:spPr>
        </p:sp>
        <p:sp>
          <p:nvSpPr>
            <p:cNvPr id="47138" name="Line 26"/>
            <p:cNvSpPr/>
            <p:nvPr/>
          </p:nvSpPr>
          <p:spPr>
            <a:xfrm flipH="1">
              <a:off x="3216" y="3594"/>
              <a:ext cx="1248" cy="0"/>
            </a:xfrm>
            <a:prstGeom prst="line">
              <a:avLst/>
            </a:prstGeom>
            <a:ln w="9525" cap="flat" cmpd="sng">
              <a:solidFill>
                <a:srgbClr val="4220EA"/>
              </a:solidFill>
              <a:prstDash val="solid"/>
              <a:miter/>
              <a:headEnd type="none" w="med" len="med"/>
              <a:tailEnd type="none" w="med" len="med"/>
            </a:ln>
          </p:spPr>
        </p:sp>
        <p:sp>
          <p:nvSpPr>
            <p:cNvPr id="47139" name="Line 27"/>
            <p:cNvSpPr/>
            <p:nvPr/>
          </p:nvSpPr>
          <p:spPr>
            <a:xfrm>
              <a:off x="3216" y="3594"/>
              <a:ext cx="0" cy="159"/>
            </a:xfrm>
            <a:prstGeom prst="line">
              <a:avLst/>
            </a:prstGeom>
            <a:ln w="9525" cap="flat" cmpd="sng">
              <a:solidFill>
                <a:srgbClr val="4220EA"/>
              </a:solidFill>
              <a:prstDash val="solid"/>
              <a:miter/>
              <a:headEnd type="none" w="med" len="med"/>
              <a:tailEnd type="none" w="med" len="med"/>
            </a:ln>
          </p:spPr>
        </p:sp>
        <p:sp>
          <p:nvSpPr>
            <p:cNvPr id="47140" name="Line 28"/>
            <p:cNvSpPr/>
            <p:nvPr/>
          </p:nvSpPr>
          <p:spPr>
            <a:xfrm flipH="1">
              <a:off x="3213" y="3759"/>
              <a:ext cx="1248" cy="0"/>
            </a:xfrm>
            <a:prstGeom prst="line">
              <a:avLst/>
            </a:prstGeom>
            <a:ln w="9525" cap="flat" cmpd="sng">
              <a:solidFill>
                <a:srgbClr val="4220EA"/>
              </a:solidFill>
              <a:prstDash val="solid"/>
              <a:miter/>
              <a:headEnd type="none" w="med" len="med"/>
              <a:tailEnd type="none" w="med" len="med"/>
            </a:ln>
          </p:spPr>
        </p:sp>
        <p:sp>
          <p:nvSpPr>
            <p:cNvPr id="47141" name="Line 29"/>
            <p:cNvSpPr/>
            <p:nvPr/>
          </p:nvSpPr>
          <p:spPr>
            <a:xfrm>
              <a:off x="4464" y="3759"/>
              <a:ext cx="0" cy="136"/>
            </a:xfrm>
            <a:prstGeom prst="line">
              <a:avLst/>
            </a:prstGeom>
            <a:ln w="9525" cap="flat" cmpd="sng">
              <a:solidFill>
                <a:srgbClr val="4220EA"/>
              </a:solidFill>
              <a:prstDash val="solid"/>
              <a:miter/>
              <a:headEnd type="none" w="med" len="med"/>
              <a:tailEnd type="none" w="med" len="med"/>
            </a:ln>
          </p:spPr>
        </p:sp>
        <p:sp>
          <p:nvSpPr>
            <p:cNvPr id="47142" name="Line 31"/>
            <p:cNvSpPr/>
            <p:nvPr/>
          </p:nvSpPr>
          <p:spPr>
            <a:xfrm>
              <a:off x="3216" y="3900"/>
              <a:ext cx="0" cy="159"/>
            </a:xfrm>
            <a:prstGeom prst="line">
              <a:avLst/>
            </a:prstGeom>
            <a:ln w="9525" cap="flat" cmpd="sng">
              <a:solidFill>
                <a:srgbClr val="4220EA"/>
              </a:solidFill>
              <a:prstDash val="solid"/>
              <a:miter/>
              <a:headEnd type="none" w="med" len="med"/>
              <a:tailEnd type="none" w="med" len="med"/>
            </a:ln>
          </p:spPr>
        </p:sp>
        <p:sp>
          <p:nvSpPr>
            <p:cNvPr id="47143" name="Line 32"/>
            <p:cNvSpPr/>
            <p:nvPr/>
          </p:nvSpPr>
          <p:spPr>
            <a:xfrm flipH="1">
              <a:off x="3222" y="4056"/>
              <a:ext cx="1248" cy="0"/>
            </a:xfrm>
            <a:prstGeom prst="line">
              <a:avLst/>
            </a:prstGeom>
            <a:ln w="9525" cap="flat" cmpd="sng">
              <a:solidFill>
                <a:srgbClr val="4220EA"/>
              </a:solidFill>
              <a:prstDash val="solid"/>
              <a:miter/>
              <a:headEnd type="none" w="med" len="med"/>
              <a:tailEnd type="none" w="med" len="med"/>
            </a:ln>
          </p:spPr>
        </p:sp>
      </p:grpSp>
      <p:sp>
        <p:nvSpPr>
          <p:cNvPr id="47111" name="Text Box 39"/>
          <p:cNvSpPr txBox="1"/>
          <p:nvPr/>
        </p:nvSpPr>
        <p:spPr>
          <a:xfrm>
            <a:off x="4284663" y="4652963"/>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  a</a:t>
            </a:r>
            <a:r>
              <a:rPr lang="en-US" altLang="zh-CN" sz="2400" b="1" baseline="-25000" dirty="0">
                <a:solidFill>
                  <a:srgbClr val="0A0A0E"/>
                </a:solidFill>
                <a:latin typeface="Times New Roman" panose="02020603050405020304" pitchFamily="18" charset="0"/>
                <a:ea typeface="等线" panose="02010600030101010101" pitchFamily="2" charset="-122"/>
              </a:rPr>
              <a:t>3×4</a:t>
            </a:r>
            <a:endParaRPr lang="en-US" altLang="zh-CN" sz="2400" b="1" baseline="-25000" dirty="0">
              <a:solidFill>
                <a:srgbClr val="0A0A0E"/>
              </a:solidFill>
              <a:latin typeface="Times New Roman" panose="02020603050405020304" pitchFamily="18" charset="0"/>
              <a:ea typeface="等线" panose="02010600030101010101" pitchFamily="2" charset="-122"/>
            </a:endParaRPr>
          </a:p>
        </p:txBody>
      </p:sp>
      <p:sp>
        <p:nvSpPr>
          <p:cNvPr id="117800" name="Text Box 40"/>
          <p:cNvSpPr txBox="1"/>
          <p:nvPr/>
        </p:nvSpPr>
        <p:spPr>
          <a:xfrm>
            <a:off x="5867400" y="3789363"/>
            <a:ext cx="2160588"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000" b="1" dirty="0">
                <a:solidFill>
                  <a:srgbClr val="0A0A0E"/>
                </a:solidFill>
                <a:latin typeface="Times New Roman" panose="02020603050405020304" pitchFamily="18" charset="0"/>
                <a:ea typeface="等线" panose="02010600030101010101" pitchFamily="2" charset="-122"/>
              </a:rPr>
              <a:t>a[0] a[1] a[2] a[3]</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9225" name="AutoShape 41"/>
          <p:cNvSpPr/>
          <p:nvPr/>
        </p:nvSpPr>
        <p:spPr>
          <a:xfrm rot="5400000">
            <a:off x="6821488" y="3051175"/>
            <a:ext cx="144462" cy="1331913"/>
          </a:xfrm>
          <a:prstGeom prst="leftBrace">
            <a:avLst>
              <a:gd name="adj1" fmla="val 76831"/>
              <a:gd name="adj2" fmla="val 50000"/>
            </a:avLst>
          </a:prstGeom>
          <a:noFill/>
          <a:ln w="28575" cap="flat" cmpd="sng">
            <a:solidFill>
              <a:srgbClr val="FF33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rgbClr val="0A0A0E"/>
              </a:solidFill>
              <a:latin typeface="Arial" panose="020B0604020202020204" pitchFamily="34" charset="0"/>
              <a:ea typeface="等线" panose="02010600030101010101" pitchFamily="2" charset="-122"/>
            </a:endParaRPr>
          </a:p>
        </p:txBody>
      </p:sp>
      <p:sp>
        <p:nvSpPr>
          <p:cNvPr id="47114" name="Rectangle 44"/>
          <p:cNvSpPr/>
          <p:nvPr/>
        </p:nvSpPr>
        <p:spPr>
          <a:xfrm>
            <a:off x="5292725" y="4181475"/>
            <a:ext cx="184150" cy="11080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en-US" altLang="zh-CN" sz="2200" b="1" dirty="0">
              <a:solidFill>
                <a:srgbClr val="0A0A0E"/>
              </a:solidFill>
              <a:latin typeface="Arial" panose="020B0604020202020204" pitchFamily="34" charset="0"/>
              <a:ea typeface="等线" panose="02010600030101010101" pitchFamily="2" charset="-122"/>
            </a:endParaRPr>
          </a:p>
          <a:p>
            <a:pPr marL="0" lvl="0" indent="0" eaLnBrk="1" hangingPunct="1">
              <a:spcBef>
                <a:spcPct val="0"/>
              </a:spcBef>
              <a:buNone/>
            </a:pPr>
            <a:endParaRPr lang="en-US" altLang="zh-CN" sz="2200" b="1" dirty="0">
              <a:solidFill>
                <a:srgbClr val="0A0A0E"/>
              </a:solidFill>
              <a:latin typeface="Arial" panose="020B0604020202020204" pitchFamily="34" charset="0"/>
              <a:ea typeface="等线" panose="02010600030101010101" pitchFamily="2" charset="-122"/>
            </a:endParaRPr>
          </a:p>
          <a:p>
            <a:pPr marL="0" lvl="0" indent="0" eaLnBrk="1" hangingPunct="1">
              <a:spcBef>
                <a:spcPct val="0"/>
              </a:spcBef>
              <a:buNone/>
            </a:pPr>
            <a:endParaRPr lang="en-US" altLang="zh-CN" sz="2200" dirty="0">
              <a:solidFill>
                <a:srgbClr val="0A0A0E"/>
              </a:solidFill>
              <a:latin typeface="Times New Roman" panose="02020603050405020304" pitchFamily="18" charset="0"/>
              <a:ea typeface="等线" panose="02010600030101010101" pitchFamily="2" charset="-122"/>
            </a:endParaRPr>
          </a:p>
        </p:txBody>
      </p:sp>
      <p:grpSp>
        <p:nvGrpSpPr>
          <p:cNvPr id="3" name="Group 64"/>
          <p:cNvGrpSpPr/>
          <p:nvPr/>
        </p:nvGrpSpPr>
        <p:grpSpPr>
          <a:xfrm>
            <a:off x="5292725" y="4197350"/>
            <a:ext cx="606425" cy="1416050"/>
            <a:chOff x="3334" y="2644"/>
            <a:chExt cx="382" cy="892"/>
          </a:xfrm>
        </p:grpSpPr>
        <p:sp>
          <p:nvSpPr>
            <p:cNvPr id="47132" name="Rectangle 45"/>
            <p:cNvSpPr/>
            <p:nvPr/>
          </p:nvSpPr>
          <p:spPr>
            <a:xfrm>
              <a:off x="3334" y="2644"/>
              <a:ext cx="38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a[0]</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47133" name="Rectangle 46"/>
            <p:cNvSpPr/>
            <p:nvPr/>
          </p:nvSpPr>
          <p:spPr>
            <a:xfrm>
              <a:off x="3334" y="2962"/>
              <a:ext cx="38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a[1]</a:t>
              </a:r>
              <a:endParaRPr lang="en-US" altLang="zh-CN" sz="2000" b="1" dirty="0">
                <a:solidFill>
                  <a:srgbClr val="0A0A0E"/>
                </a:solidFill>
                <a:latin typeface="Times New Roman" panose="02020603050405020304" pitchFamily="18" charset="0"/>
                <a:ea typeface="等线" panose="02010600030101010101" pitchFamily="2" charset="-122"/>
              </a:endParaRPr>
            </a:p>
          </p:txBody>
        </p:sp>
        <p:sp>
          <p:nvSpPr>
            <p:cNvPr id="47134" name="Rectangle 47"/>
            <p:cNvSpPr/>
            <p:nvPr/>
          </p:nvSpPr>
          <p:spPr>
            <a:xfrm>
              <a:off x="3334" y="3286"/>
              <a:ext cx="38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r>
                <a:rPr lang="en-US" altLang="zh-CN" sz="2000" b="1" dirty="0">
                  <a:solidFill>
                    <a:srgbClr val="0A0A0E"/>
                  </a:solidFill>
                  <a:latin typeface="Times New Roman" panose="02020603050405020304" pitchFamily="18" charset="0"/>
                  <a:ea typeface="等线" panose="02010600030101010101" pitchFamily="2" charset="-122"/>
                </a:rPr>
                <a:t>a[2]</a:t>
              </a:r>
              <a:endParaRPr lang="en-US" altLang="zh-CN" sz="2000" b="1" dirty="0">
                <a:solidFill>
                  <a:srgbClr val="0A0A0E"/>
                </a:solidFill>
                <a:latin typeface="Times New Roman" panose="02020603050405020304" pitchFamily="18" charset="0"/>
                <a:ea typeface="等线" panose="02010600030101010101" pitchFamily="2" charset="-122"/>
              </a:endParaRPr>
            </a:p>
          </p:txBody>
        </p:sp>
      </p:grpSp>
      <p:grpSp>
        <p:nvGrpSpPr>
          <p:cNvPr id="4" name="Group 63"/>
          <p:cNvGrpSpPr/>
          <p:nvPr/>
        </p:nvGrpSpPr>
        <p:grpSpPr>
          <a:xfrm>
            <a:off x="6219825" y="4292600"/>
            <a:ext cx="1403350" cy="1341438"/>
            <a:chOff x="2608" y="3590"/>
            <a:chExt cx="884" cy="731"/>
          </a:xfrm>
        </p:grpSpPr>
        <p:sp>
          <p:nvSpPr>
            <p:cNvPr id="47119" name="Line 49"/>
            <p:cNvSpPr/>
            <p:nvPr/>
          </p:nvSpPr>
          <p:spPr>
            <a:xfrm rot="5400000" flipH="1">
              <a:off x="2395" y="3954"/>
              <a:ext cx="725" cy="0"/>
            </a:xfrm>
            <a:prstGeom prst="line">
              <a:avLst/>
            </a:prstGeom>
            <a:ln w="9525" cap="flat" cmpd="sng">
              <a:solidFill>
                <a:srgbClr val="FF3300"/>
              </a:solidFill>
              <a:prstDash val="solid"/>
              <a:miter/>
              <a:headEnd type="none" w="med" len="med"/>
              <a:tailEnd type="none" w="med" len="med"/>
            </a:ln>
          </p:spPr>
        </p:sp>
        <p:sp>
          <p:nvSpPr>
            <p:cNvPr id="47120" name="Line 50"/>
            <p:cNvSpPr/>
            <p:nvPr/>
          </p:nvSpPr>
          <p:spPr>
            <a:xfrm rot="5400000">
              <a:off x="2834" y="3953"/>
              <a:ext cx="725" cy="0"/>
            </a:xfrm>
            <a:prstGeom prst="line">
              <a:avLst/>
            </a:prstGeom>
            <a:ln w="9525" cap="flat" cmpd="sng">
              <a:solidFill>
                <a:srgbClr val="FF3300"/>
              </a:solidFill>
              <a:prstDash val="solid"/>
              <a:miter/>
              <a:headEnd type="none" w="med" len="med"/>
              <a:tailEnd type="none" w="med" len="med"/>
            </a:ln>
          </p:spPr>
        </p:sp>
        <p:sp>
          <p:nvSpPr>
            <p:cNvPr id="47121" name="Line 51"/>
            <p:cNvSpPr/>
            <p:nvPr/>
          </p:nvSpPr>
          <p:spPr>
            <a:xfrm rot="5400000">
              <a:off x="3122" y="3515"/>
              <a:ext cx="0" cy="150"/>
            </a:xfrm>
            <a:prstGeom prst="line">
              <a:avLst/>
            </a:prstGeom>
            <a:ln w="9525" cap="flat" cmpd="sng">
              <a:solidFill>
                <a:srgbClr val="FF3300"/>
              </a:solidFill>
              <a:prstDash val="solid"/>
              <a:miter/>
              <a:headEnd type="none" w="med" len="med"/>
              <a:tailEnd type="none" w="med" len="med"/>
            </a:ln>
          </p:spPr>
        </p:sp>
        <p:sp>
          <p:nvSpPr>
            <p:cNvPr id="47122" name="Line 52"/>
            <p:cNvSpPr/>
            <p:nvPr/>
          </p:nvSpPr>
          <p:spPr>
            <a:xfrm rot="5400000" flipH="1">
              <a:off x="2684" y="3953"/>
              <a:ext cx="725" cy="0"/>
            </a:xfrm>
            <a:prstGeom prst="line">
              <a:avLst/>
            </a:prstGeom>
            <a:ln w="9525" cap="flat" cmpd="sng">
              <a:solidFill>
                <a:srgbClr val="FF3300"/>
              </a:solidFill>
              <a:prstDash val="solid"/>
              <a:miter/>
              <a:headEnd type="none" w="med" len="med"/>
              <a:tailEnd type="none" w="med" len="med"/>
            </a:ln>
          </p:spPr>
        </p:sp>
        <p:sp>
          <p:nvSpPr>
            <p:cNvPr id="47123" name="Line 53"/>
            <p:cNvSpPr/>
            <p:nvPr/>
          </p:nvSpPr>
          <p:spPr>
            <a:xfrm rot="5400000">
              <a:off x="2972" y="4240"/>
              <a:ext cx="0" cy="150"/>
            </a:xfrm>
            <a:prstGeom prst="line">
              <a:avLst/>
            </a:prstGeom>
            <a:ln w="9525" cap="flat" cmpd="sng">
              <a:solidFill>
                <a:srgbClr val="FF3300"/>
              </a:solidFill>
              <a:prstDash val="solid"/>
              <a:miter/>
              <a:headEnd type="none" w="med" len="med"/>
              <a:tailEnd type="none" w="med" len="med"/>
            </a:ln>
          </p:spPr>
        </p:sp>
        <p:sp>
          <p:nvSpPr>
            <p:cNvPr id="47124" name="Line 54"/>
            <p:cNvSpPr/>
            <p:nvPr/>
          </p:nvSpPr>
          <p:spPr>
            <a:xfrm rot="5400000" flipH="1">
              <a:off x="2528" y="3952"/>
              <a:ext cx="725" cy="0"/>
            </a:xfrm>
            <a:prstGeom prst="line">
              <a:avLst/>
            </a:prstGeom>
            <a:ln w="9525" cap="flat" cmpd="sng">
              <a:solidFill>
                <a:srgbClr val="FF3300"/>
              </a:solidFill>
              <a:prstDash val="solid"/>
              <a:miter/>
              <a:headEnd type="none" w="med" len="med"/>
              <a:tailEnd type="none" w="med" len="med"/>
            </a:ln>
          </p:spPr>
        </p:sp>
        <p:sp>
          <p:nvSpPr>
            <p:cNvPr id="47125" name="Line 55"/>
            <p:cNvSpPr/>
            <p:nvPr/>
          </p:nvSpPr>
          <p:spPr>
            <a:xfrm rot="5400000">
              <a:off x="2827" y="3526"/>
              <a:ext cx="0" cy="128"/>
            </a:xfrm>
            <a:prstGeom prst="line">
              <a:avLst/>
            </a:prstGeom>
            <a:ln w="9525" cap="flat" cmpd="sng">
              <a:solidFill>
                <a:srgbClr val="FF3300"/>
              </a:solidFill>
              <a:prstDash val="solid"/>
              <a:miter/>
              <a:headEnd type="none" w="med" len="med"/>
              <a:tailEnd type="none" w="med" len="med"/>
            </a:ln>
          </p:spPr>
        </p:sp>
        <p:sp>
          <p:nvSpPr>
            <p:cNvPr id="47126" name="Line 56"/>
            <p:cNvSpPr/>
            <p:nvPr/>
          </p:nvSpPr>
          <p:spPr>
            <a:xfrm rot="5400000">
              <a:off x="2683" y="4240"/>
              <a:ext cx="0" cy="150"/>
            </a:xfrm>
            <a:prstGeom prst="line">
              <a:avLst/>
            </a:prstGeom>
            <a:ln w="9525" cap="flat" cmpd="sng">
              <a:solidFill>
                <a:srgbClr val="FF3300"/>
              </a:solidFill>
              <a:prstDash val="solid"/>
              <a:miter/>
              <a:headEnd type="none" w="med" len="med"/>
              <a:tailEnd type="none" w="med" len="med"/>
            </a:ln>
          </p:spPr>
        </p:sp>
        <p:sp>
          <p:nvSpPr>
            <p:cNvPr id="47127" name="Line 57"/>
            <p:cNvSpPr/>
            <p:nvPr/>
          </p:nvSpPr>
          <p:spPr>
            <a:xfrm rot="5400000" flipH="1">
              <a:off x="2248" y="3957"/>
              <a:ext cx="725" cy="0"/>
            </a:xfrm>
            <a:prstGeom prst="line">
              <a:avLst/>
            </a:prstGeom>
            <a:ln w="9525" cap="flat" cmpd="sng">
              <a:solidFill>
                <a:srgbClr val="FF3300"/>
              </a:solidFill>
              <a:prstDash val="solid"/>
              <a:miter/>
              <a:headEnd type="none" w="med" len="med"/>
              <a:tailEnd type="none" w="med" len="med"/>
            </a:ln>
          </p:spPr>
        </p:sp>
        <p:sp>
          <p:nvSpPr>
            <p:cNvPr id="47128" name="Line 58"/>
            <p:cNvSpPr/>
            <p:nvPr/>
          </p:nvSpPr>
          <p:spPr>
            <a:xfrm rot="5400000" flipH="1">
              <a:off x="2983" y="3952"/>
              <a:ext cx="725" cy="0"/>
            </a:xfrm>
            <a:prstGeom prst="line">
              <a:avLst/>
            </a:prstGeom>
            <a:ln w="9525" cap="flat" cmpd="sng">
              <a:solidFill>
                <a:srgbClr val="FF3300"/>
              </a:solidFill>
              <a:prstDash val="solid"/>
              <a:miter/>
              <a:headEnd type="none" w="med" len="med"/>
              <a:tailEnd type="none" w="med" len="med"/>
            </a:ln>
          </p:spPr>
        </p:sp>
        <p:sp>
          <p:nvSpPr>
            <p:cNvPr id="47129" name="Line 59"/>
            <p:cNvSpPr/>
            <p:nvPr/>
          </p:nvSpPr>
          <p:spPr>
            <a:xfrm rot="5400000">
              <a:off x="3271" y="4239"/>
              <a:ext cx="0" cy="150"/>
            </a:xfrm>
            <a:prstGeom prst="line">
              <a:avLst/>
            </a:prstGeom>
            <a:ln w="9525" cap="flat" cmpd="sng">
              <a:solidFill>
                <a:srgbClr val="FF3300"/>
              </a:solidFill>
              <a:prstDash val="solid"/>
              <a:miter/>
              <a:headEnd type="none" w="med" len="med"/>
              <a:tailEnd type="none" w="med" len="med"/>
            </a:ln>
          </p:spPr>
        </p:sp>
        <p:sp>
          <p:nvSpPr>
            <p:cNvPr id="47130" name="Line 61"/>
            <p:cNvSpPr/>
            <p:nvPr/>
          </p:nvSpPr>
          <p:spPr>
            <a:xfrm rot="5400000">
              <a:off x="3129" y="3958"/>
              <a:ext cx="725" cy="0"/>
            </a:xfrm>
            <a:prstGeom prst="line">
              <a:avLst/>
            </a:prstGeom>
            <a:ln w="9525" cap="flat" cmpd="sng">
              <a:solidFill>
                <a:srgbClr val="FF3300"/>
              </a:solidFill>
              <a:prstDash val="solid"/>
              <a:miter/>
              <a:headEnd type="none" w="med" len="med"/>
              <a:tailEnd type="none" w="med" len="med"/>
            </a:ln>
          </p:spPr>
        </p:sp>
        <p:sp>
          <p:nvSpPr>
            <p:cNvPr id="47131" name="Line 62"/>
            <p:cNvSpPr/>
            <p:nvPr/>
          </p:nvSpPr>
          <p:spPr>
            <a:xfrm rot="5400000">
              <a:off x="3417" y="3520"/>
              <a:ext cx="0" cy="150"/>
            </a:xfrm>
            <a:prstGeom prst="line">
              <a:avLst/>
            </a:prstGeom>
            <a:ln w="9525" cap="flat" cmpd="sng">
              <a:solidFill>
                <a:srgbClr val="FF3300"/>
              </a:solidFill>
              <a:prstDash val="solid"/>
              <a:miter/>
              <a:headEnd type="none" w="med" len="med"/>
              <a:tailEnd type="none" w="med" len="med"/>
            </a:ln>
          </p:spPr>
        </p:sp>
      </p:grpSp>
      <p:sp>
        <p:nvSpPr>
          <p:cNvPr id="5" name="上下箭头 4"/>
          <p:cNvSpPr/>
          <p:nvPr/>
        </p:nvSpPr>
        <p:spPr>
          <a:xfrm>
            <a:off x="2700338" y="2892425"/>
            <a:ext cx="327025" cy="64135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w="19050">
                <a:solidFill>
                  <a:schemeClr val="tx1"/>
                </a:solidFill>
              </a:ln>
              <a:solidFill>
                <a:schemeClr val="lt1"/>
              </a:solidFill>
              <a:effectLst/>
              <a:uLnTx/>
              <a:uFillTx/>
              <a:latin typeface="+mn-lt"/>
              <a:ea typeface="+mn-ea"/>
              <a:cs typeface="+mn-cs"/>
            </a:endParaRPr>
          </a:p>
        </p:txBody>
      </p:sp>
      <p:sp>
        <p:nvSpPr>
          <p:cNvPr id="47118" name="Text Box 39"/>
          <p:cNvSpPr txBox="1"/>
          <p:nvPr/>
        </p:nvSpPr>
        <p:spPr>
          <a:xfrm>
            <a:off x="6350000" y="3078163"/>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50000"/>
              </a:spcBef>
              <a:buNone/>
            </a:pPr>
            <a:r>
              <a:rPr lang="en-US" altLang="zh-CN" sz="2400" b="1" dirty="0">
                <a:solidFill>
                  <a:srgbClr val="0A0A0E"/>
                </a:solidFill>
                <a:latin typeface="Times New Roman" panose="02020603050405020304" pitchFamily="18" charset="0"/>
                <a:ea typeface="等线" panose="02010600030101010101" pitchFamily="2" charset="-122"/>
              </a:rPr>
              <a:t>  a</a:t>
            </a:r>
            <a:r>
              <a:rPr lang="en-US" altLang="zh-CN" sz="2400" b="1" baseline="-25000" dirty="0">
                <a:solidFill>
                  <a:srgbClr val="0A0A0E"/>
                </a:solidFill>
                <a:latin typeface="Times New Roman" panose="02020603050405020304" pitchFamily="18" charset="0"/>
                <a:ea typeface="等线" panose="02010600030101010101" pitchFamily="2" charset="-122"/>
              </a:rPr>
              <a:t>3×4</a:t>
            </a:r>
            <a:endParaRPr lang="en-US" altLang="zh-CN" sz="2400" b="1" baseline="-25000" dirty="0">
              <a:solidFill>
                <a:srgbClr val="0A0A0E"/>
              </a:solidFill>
              <a:latin typeface="Times New Roman" panose="02020603050405020304" pitchFamily="18" charset="0"/>
              <a:ea typeface="等线"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78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p:bldP spid="117800" grpId="0"/>
      <p:bldP spid="92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6"/>
          <p:cNvSpPr txBox="1">
            <a:spLocks noGrp="1"/>
          </p:cNvSpPr>
          <p:nvPr>
            <p:ph type="sldNum" sz="quarter" idx="12"/>
          </p:nvPr>
        </p:nvSpPr>
        <p:spPr>
          <a:xfrm>
            <a:off x="7308850" y="6567488"/>
            <a:ext cx="1616075" cy="290512"/>
          </a:xfrm>
        </p:spPr>
        <p:txBody>
          <a:bodyPr/>
          <a:p>
            <a:pPr marL="0" indent="0" algn="r" eaLnBrk="1" hangingPunct="1">
              <a:spcBef>
                <a:spcPct val="0"/>
              </a:spcBef>
              <a:buNone/>
            </a:pPr>
            <a:fld id="{9A0DB2DC-4C9A-4742-B13C-FB6460FD3503}" type="slidenum">
              <a:rPr lang="en-US" altLang="zh-CN" sz="1000" b="1" dirty="0">
                <a:solidFill>
                  <a:srgbClr val="FFFFFF"/>
                </a:solidFill>
                <a:ea typeface="等线" panose="02010600030101010101" pitchFamily="2" charset="-122"/>
              </a:rPr>
            </a:fld>
            <a:endParaRPr lang="en-US" altLang="zh-CN" sz="1000" b="1" dirty="0">
              <a:solidFill>
                <a:srgbClr val="FFFFFF"/>
              </a:solidFill>
              <a:ea typeface="等线" panose="02010600030101010101" pitchFamily="2" charset="-122"/>
            </a:endParaRPr>
          </a:p>
        </p:txBody>
      </p:sp>
      <p:sp>
        <p:nvSpPr>
          <p:cNvPr id="48131" name="Rectangle 2"/>
          <p:cNvSpPr>
            <a:spLocks noGrp="1"/>
          </p:cNvSpPr>
          <p:nvPr>
            <p:ph type="title"/>
          </p:nvPr>
        </p:nvSpPr>
        <p:spPr/>
        <p:txBody>
          <a:bodyPr vert="horz" wrap="square" lIns="91440" tIns="45720" rIns="91440" bIns="45720" anchor="ctr" anchorCtr="0"/>
          <a:p>
            <a:pPr eaLnBrk="1" hangingPunct="1"/>
            <a:r>
              <a:rPr lang="en-US" altLang="zh-CN" sz="3600" dirty="0">
                <a:solidFill>
                  <a:srgbClr val="F0FAF2"/>
                </a:solidFill>
                <a:ea typeface="等线" panose="02010600030101010101" pitchFamily="2" charset="-122"/>
              </a:rPr>
              <a:t>ch5 </a:t>
            </a:r>
            <a:r>
              <a:rPr lang="zh-CN" altLang="en-US" sz="3600" dirty="0">
                <a:solidFill>
                  <a:srgbClr val="F0FAF2"/>
                </a:solidFill>
                <a:ea typeface="等线" panose="02010600030101010101" pitchFamily="2" charset="-122"/>
              </a:rPr>
              <a:t>数组和广义表</a:t>
            </a:r>
            <a:endParaRPr lang="en-US" altLang="zh-CN" sz="3600" dirty="0">
              <a:solidFill>
                <a:srgbClr val="F0FAF2"/>
              </a:solidFill>
              <a:ea typeface="等线" panose="02010600030101010101" pitchFamily="2" charset="-122"/>
            </a:endParaRPr>
          </a:p>
        </p:txBody>
      </p:sp>
      <p:grpSp>
        <p:nvGrpSpPr>
          <p:cNvPr id="48132" name="Group 3"/>
          <p:cNvGrpSpPr/>
          <p:nvPr/>
        </p:nvGrpSpPr>
        <p:grpSpPr>
          <a:xfrm>
            <a:off x="1944688" y="2352675"/>
            <a:ext cx="5311775" cy="688975"/>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48169" name="Group 5"/>
            <p:cNvGrpSpPr/>
            <p:nvPr/>
          </p:nvGrpSpPr>
          <p:grpSpPr>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grpSp>
      <p:grpSp>
        <p:nvGrpSpPr>
          <p:cNvPr id="48133" name="Group 8"/>
          <p:cNvGrpSpPr/>
          <p:nvPr/>
        </p:nvGrpSpPr>
        <p:grpSpPr>
          <a:xfrm>
            <a:off x="1944688" y="3217863"/>
            <a:ext cx="5311775" cy="688975"/>
            <a:chOff x="720" y="1392"/>
            <a:chExt cx="4058" cy="480"/>
          </a:xfrm>
        </p:grpSpPr>
        <p:sp>
          <p:nvSpPr>
            <p:cNvPr id="7177"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48165" name="Group 10"/>
            <p:cNvGrpSpPr/>
            <p:nvPr/>
          </p:nvGrpSpPr>
          <p:grpSpPr>
            <a:xfrm>
              <a:off x="730" y="1407"/>
              <a:ext cx="4043" cy="444"/>
              <a:chOff x="744" y="1407"/>
              <a:chExt cx="3988" cy="444"/>
            </a:xfrm>
          </p:grpSpPr>
          <p:sp>
            <p:nvSpPr>
              <p:cNvPr id="7179"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180"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grpSp>
      <p:grpSp>
        <p:nvGrpSpPr>
          <p:cNvPr id="48134" name="Group 13"/>
          <p:cNvGrpSpPr/>
          <p:nvPr/>
        </p:nvGrpSpPr>
        <p:grpSpPr>
          <a:xfrm>
            <a:off x="1944688" y="5021263"/>
            <a:ext cx="5311775" cy="688975"/>
            <a:chOff x="720" y="1392"/>
            <a:chExt cx="4058" cy="480"/>
          </a:xfrm>
        </p:grpSpPr>
        <p:sp>
          <p:nvSpPr>
            <p:cNvPr id="2"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48161" name="Group 15"/>
            <p:cNvGrpSpPr/>
            <p:nvPr/>
          </p:nvGrpSpPr>
          <p:grpSpPr>
            <a:xfrm>
              <a:off x="730" y="1407"/>
              <a:ext cx="4043" cy="444"/>
              <a:chOff x="744" y="1407"/>
              <a:chExt cx="3988" cy="444"/>
            </a:xfrm>
          </p:grpSpPr>
          <p:sp>
            <p:nvSpPr>
              <p:cNvPr id="3"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4"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grpSp>
      <p:grpSp>
        <p:nvGrpSpPr>
          <p:cNvPr id="48135" name="Group 18"/>
          <p:cNvGrpSpPr/>
          <p:nvPr/>
        </p:nvGrpSpPr>
        <p:grpSpPr>
          <a:xfrm>
            <a:off x="1944688" y="1489075"/>
            <a:ext cx="5311775" cy="68897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48157" name="Group 20"/>
            <p:cNvGrpSpPr/>
            <p:nvPr/>
          </p:nvGrpSpPr>
          <p:grpSpPr>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grpSp>
      <p:sp>
        <p:nvSpPr>
          <p:cNvPr id="48136" name="Text Box 23"/>
          <p:cNvSpPr txBox="1"/>
          <p:nvPr/>
        </p:nvSpPr>
        <p:spPr>
          <a:xfrm>
            <a:off x="2379663" y="1603375"/>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Clr>
                <a:schemeClr val="tx1"/>
              </a:buClr>
              <a:buNone/>
            </a:pPr>
            <a:r>
              <a:rPr lang="zh-CN" altLang="en-US" sz="2400" b="1" dirty="0">
                <a:solidFill>
                  <a:srgbClr val="FFFFFF"/>
                </a:solidFill>
                <a:ea typeface="等线" panose="02010600030101010101" pitchFamily="2" charset="-122"/>
              </a:rPr>
              <a:t>数组的定义</a:t>
            </a:r>
            <a:r>
              <a:rPr lang="en-US" altLang="zh-CN" sz="2400" b="1" dirty="0">
                <a:solidFill>
                  <a:srgbClr val="FFFFFF"/>
                </a:solidFill>
                <a:ea typeface="等线" panose="02010600030101010101" pitchFamily="2" charset="-122"/>
              </a:rPr>
              <a:t>    </a:t>
            </a:r>
            <a:endParaRPr lang="en-US" altLang="zh-CN" sz="2400" b="1" dirty="0">
              <a:solidFill>
                <a:srgbClr val="FFFFFF"/>
              </a:solidFill>
              <a:ea typeface="等线" panose="02010600030101010101" pitchFamily="2" charset="-122"/>
            </a:endParaRPr>
          </a:p>
        </p:txBody>
      </p:sp>
      <p:sp>
        <p:nvSpPr>
          <p:cNvPr id="48137" name="Text Box 24"/>
          <p:cNvSpPr txBox="1"/>
          <p:nvPr/>
        </p:nvSpPr>
        <p:spPr>
          <a:xfrm>
            <a:off x="2195513" y="2460625"/>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pPr>
            <a:r>
              <a:rPr lang="zh-CN" altLang="en-US" sz="2400" b="1" dirty="0">
                <a:solidFill>
                  <a:srgbClr val="FFFFFF"/>
                </a:solidFill>
                <a:ea typeface="等线" panose="02010600030101010101" pitchFamily="2" charset="-122"/>
              </a:rPr>
              <a:t>数组的顺序表示和实现</a:t>
            </a:r>
            <a:endParaRPr lang="en-US" altLang="zh-CN" sz="2400" b="1" dirty="0">
              <a:solidFill>
                <a:srgbClr val="FFFFFF"/>
              </a:solidFill>
              <a:ea typeface="等线" panose="02010600030101010101" pitchFamily="2" charset="-122"/>
            </a:endParaRPr>
          </a:p>
        </p:txBody>
      </p:sp>
      <p:sp>
        <p:nvSpPr>
          <p:cNvPr id="48138" name="Text Box 25"/>
          <p:cNvSpPr txBox="1"/>
          <p:nvPr/>
        </p:nvSpPr>
        <p:spPr>
          <a:xfrm>
            <a:off x="2422525" y="3319463"/>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buNone/>
            </a:pPr>
            <a:r>
              <a:rPr lang="zh-CN" altLang="en-US" sz="2400" b="1" dirty="0">
                <a:solidFill>
                  <a:srgbClr val="FFFFFF"/>
                </a:solidFill>
                <a:ea typeface="等线" panose="02010600030101010101" pitchFamily="2" charset="-122"/>
              </a:rPr>
              <a:t>矩阵的压缩存储</a:t>
            </a:r>
            <a:endParaRPr lang="en-US" altLang="zh-CN" sz="2400" b="1" dirty="0">
              <a:solidFill>
                <a:srgbClr val="FFFFFF"/>
              </a:solidFill>
              <a:ea typeface="等线" panose="02010600030101010101" pitchFamily="2" charset="-122"/>
            </a:endParaRPr>
          </a:p>
        </p:txBody>
      </p:sp>
      <p:sp>
        <p:nvSpPr>
          <p:cNvPr id="48139" name="Text Box 26"/>
          <p:cNvSpPr txBox="1"/>
          <p:nvPr/>
        </p:nvSpPr>
        <p:spPr>
          <a:xfrm>
            <a:off x="2422525" y="5113338"/>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buNone/>
            </a:pPr>
            <a:r>
              <a:rPr lang="zh-CN" altLang="en-US" sz="2400" b="1" dirty="0">
                <a:solidFill>
                  <a:srgbClr val="FFFFFF"/>
                </a:solidFill>
                <a:ea typeface="等线" panose="02010600030101010101" pitchFamily="2" charset="-122"/>
              </a:rPr>
              <a:t>广义表的存储结构</a:t>
            </a:r>
            <a:endParaRPr lang="en-US" altLang="zh-CN" sz="2400" b="1" dirty="0">
              <a:solidFill>
                <a:srgbClr val="FFFFFF"/>
              </a:solidFill>
              <a:ea typeface="等线" panose="02010600030101010101" pitchFamily="2" charset="-122"/>
            </a:endParaRPr>
          </a:p>
        </p:txBody>
      </p:sp>
      <p:pic>
        <p:nvPicPr>
          <p:cNvPr id="48140" name="Picture 27" descr="1"/>
          <p:cNvPicPr>
            <a:picLocks noChangeAspect="1"/>
          </p:cNvPicPr>
          <p:nvPr/>
        </p:nvPicPr>
        <p:blipFill>
          <a:blip r:embed="rId1">
            <a:lum bright="-6000" contrast="24000"/>
          </a:blip>
          <a:srcRect l="42606" t="64474" r="19473"/>
          <a:stretch>
            <a:fillRect/>
          </a:stretch>
        </p:blipFill>
        <p:spPr>
          <a:xfrm>
            <a:off x="1781175" y="5008563"/>
            <a:ext cx="792163" cy="949325"/>
          </a:xfrm>
          <a:prstGeom prst="rect">
            <a:avLst/>
          </a:prstGeom>
          <a:noFill/>
          <a:ln w="9525">
            <a:noFill/>
          </a:ln>
        </p:spPr>
      </p:pic>
      <p:pic>
        <p:nvPicPr>
          <p:cNvPr id="48141" name="Picture 28" descr="1"/>
          <p:cNvPicPr>
            <a:picLocks noChangeAspect="1"/>
          </p:cNvPicPr>
          <p:nvPr/>
        </p:nvPicPr>
        <p:blipFill>
          <a:blip r:embed="rId1">
            <a:lum bright="-6000" contrast="24000"/>
          </a:blip>
          <a:srcRect l="42606" t="64474" r="19473"/>
          <a:stretch>
            <a:fillRect/>
          </a:stretch>
        </p:blipFill>
        <p:spPr>
          <a:xfrm>
            <a:off x="1760538" y="3192463"/>
            <a:ext cx="792162" cy="949325"/>
          </a:xfrm>
          <a:prstGeom prst="rect">
            <a:avLst/>
          </a:prstGeom>
          <a:noFill/>
          <a:ln w="9525">
            <a:noFill/>
          </a:ln>
        </p:spPr>
      </p:pic>
      <p:pic>
        <p:nvPicPr>
          <p:cNvPr id="48142" name="Picture 29" descr="1"/>
          <p:cNvPicPr>
            <a:picLocks noChangeAspect="1"/>
          </p:cNvPicPr>
          <p:nvPr/>
        </p:nvPicPr>
        <p:blipFill>
          <a:blip r:embed="rId1">
            <a:lum bright="-6000" contrast="24000"/>
          </a:blip>
          <a:srcRect l="42606" t="64474" r="19473"/>
          <a:stretch>
            <a:fillRect/>
          </a:stretch>
        </p:blipFill>
        <p:spPr>
          <a:xfrm>
            <a:off x="1760538" y="2341563"/>
            <a:ext cx="792162" cy="949325"/>
          </a:xfrm>
          <a:prstGeom prst="rect">
            <a:avLst/>
          </a:prstGeom>
          <a:noFill/>
          <a:ln w="9525">
            <a:noFill/>
          </a:ln>
        </p:spPr>
      </p:pic>
      <p:pic>
        <p:nvPicPr>
          <p:cNvPr id="48143" name="Picture 30" descr="1"/>
          <p:cNvPicPr>
            <a:picLocks noChangeAspect="1"/>
          </p:cNvPicPr>
          <p:nvPr/>
        </p:nvPicPr>
        <p:blipFill>
          <a:blip r:embed="rId1">
            <a:lum bright="-6000" contrast="24000"/>
          </a:blip>
          <a:srcRect l="42606" t="64474" r="19473"/>
          <a:stretch>
            <a:fillRect/>
          </a:stretch>
        </p:blipFill>
        <p:spPr>
          <a:xfrm>
            <a:off x="1749425" y="1484313"/>
            <a:ext cx="792163" cy="949325"/>
          </a:xfrm>
          <a:prstGeom prst="rect">
            <a:avLst/>
          </a:prstGeom>
          <a:noFill/>
          <a:ln w="9525">
            <a:noFill/>
          </a:ln>
        </p:spPr>
      </p:pic>
      <p:sp>
        <p:nvSpPr>
          <p:cNvPr id="48144" name="Text Box 31"/>
          <p:cNvSpPr txBox="1"/>
          <p:nvPr/>
        </p:nvSpPr>
        <p:spPr>
          <a:xfrm>
            <a:off x="2090738" y="5121275"/>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5</a:t>
            </a:r>
            <a:endParaRPr lang="en-US" altLang="zh-CN" sz="2400" b="1" dirty="0">
              <a:solidFill>
                <a:srgbClr val="FFFFFF"/>
              </a:solidFill>
              <a:ea typeface="等线" panose="02010600030101010101" pitchFamily="2" charset="-122"/>
            </a:endParaRPr>
          </a:p>
        </p:txBody>
      </p:sp>
      <p:sp>
        <p:nvSpPr>
          <p:cNvPr id="48145" name="Text Box 32"/>
          <p:cNvSpPr txBox="1"/>
          <p:nvPr/>
        </p:nvSpPr>
        <p:spPr>
          <a:xfrm>
            <a:off x="2070100" y="158115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1</a:t>
            </a:r>
            <a:endParaRPr lang="en-US" altLang="zh-CN" sz="2400" b="1" dirty="0">
              <a:solidFill>
                <a:srgbClr val="FFFFFF"/>
              </a:solidFill>
              <a:ea typeface="等线" panose="02010600030101010101" pitchFamily="2" charset="-122"/>
            </a:endParaRPr>
          </a:p>
        </p:txBody>
      </p:sp>
      <p:sp>
        <p:nvSpPr>
          <p:cNvPr id="48146" name="Text Box 33"/>
          <p:cNvSpPr txBox="1"/>
          <p:nvPr/>
        </p:nvSpPr>
        <p:spPr>
          <a:xfrm>
            <a:off x="2082800" y="2439988"/>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2</a:t>
            </a:r>
            <a:endParaRPr lang="en-US" altLang="zh-CN" sz="2400" b="1" dirty="0">
              <a:solidFill>
                <a:srgbClr val="FFFFFF"/>
              </a:solidFill>
              <a:ea typeface="等线" panose="02010600030101010101" pitchFamily="2" charset="-122"/>
            </a:endParaRPr>
          </a:p>
        </p:txBody>
      </p:sp>
      <p:sp>
        <p:nvSpPr>
          <p:cNvPr id="48147" name="Text Box 34"/>
          <p:cNvSpPr txBox="1"/>
          <p:nvPr/>
        </p:nvSpPr>
        <p:spPr>
          <a:xfrm>
            <a:off x="2082800" y="33274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3</a:t>
            </a:r>
            <a:endParaRPr lang="en-US" altLang="zh-CN" sz="2400" b="1" dirty="0">
              <a:solidFill>
                <a:srgbClr val="FFFFFF"/>
              </a:solidFill>
              <a:ea typeface="等线" panose="02010600030101010101" pitchFamily="2" charset="-122"/>
            </a:endParaRPr>
          </a:p>
        </p:txBody>
      </p:sp>
      <p:sp>
        <p:nvSpPr>
          <p:cNvPr id="48148" name="Text Box 26"/>
          <p:cNvSpPr txBox="1"/>
          <p:nvPr/>
        </p:nvSpPr>
        <p:spPr>
          <a:xfrm>
            <a:off x="2339975" y="5694363"/>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buNone/>
            </a:pPr>
            <a:r>
              <a:rPr lang="en-US" altLang="zh-CN" sz="2400" b="1" dirty="0">
                <a:solidFill>
                  <a:srgbClr val="FFFFFF"/>
                </a:solidFill>
                <a:ea typeface="等线" panose="02010600030101010101" pitchFamily="2" charset="-122"/>
              </a:rPr>
              <a:t>Huffmann</a:t>
            </a:r>
            <a:r>
              <a:rPr lang="zh-CN" altLang="en-US" sz="2400" b="1" dirty="0">
                <a:solidFill>
                  <a:srgbClr val="FFFFFF"/>
                </a:solidFill>
                <a:ea typeface="等线" panose="02010600030101010101" pitchFamily="2" charset="-122"/>
              </a:rPr>
              <a:t>树及编码</a:t>
            </a:r>
            <a:endParaRPr lang="en-US" altLang="zh-CN" sz="2400" b="1" dirty="0">
              <a:solidFill>
                <a:srgbClr val="FFFFFF"/>
              </a:solidFill>
              <a:ea typeface="等线" panose="02010600030101010101" pitchFamily="2" charset="-122"/>
            </a:endParaRPr>
          </a:p>
        </p:txBody>
      </p:sp>
      <p:sp>
        <p:nvSpPr>
          <p:cNvPr id="48149" name="Text Box 31"/>
          <p:cNvSpPr txBox="1"/>
          <p:nvPr/>
        </p:nvSpPr>
        <p:spPr>
          <a:xfrm>
            <a:off x="2052638" y="5659438"/>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6</a:t>
            </a:r>
            <a:endParaRPr lang="en-US" altLang="zh-CN" sz="2400" b="1" dirty="0">
              <a:solidFill>
                <a:srgbClr val="FFFFFF"/>
              </a:solidFill>
              <a:ea typeface="等线" panose="02010600030101010101" pitchFamily="2" charset="-122"/>
            </a:endParaRPr>
          </a:p>
        </p:txBody>
      </p:sp>
      <p:sp>
        <p:nvSpPr>
          <p:cNvPr id="48150" name="AutoShape 14"/>
          <p:cNvSpPr/>
          <p:nvPr/>
        </p:nvSpPr>
        <p:spPr>
          <a:xfrm>
            <a:off x="1908175" y="4124325"/>
            <a:ext cx="5327650" cy="688975"/>
          </a:xfrm>
          <a:prstGeom prst="roundRect">
            <a:avLst>
              <a:gd name="adj" fmla="val 17509"/>
            </a:avLst>
          </a:prstGeom>
          <a:solidFill>
            <a:srgbClr val="4C2A4A"/>
          </a:solidFill>
          <a:ln w="9525">
            <a:noFill/>
          </a:ln>
        </p:spPr>
        <p:txBody>
          <a:bodyPr wrap="none" anchor="ctr" anchorCtr="0"/>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eaLnBrk="1" hangingPunct="1">
              <a:spcBef>
                <a:spcPct val="0"/>
              </a:spcBef>
              <a:buNone/>
            </a:pPr>
            <a:endParaRPr lang="zh-CN" altLang="en-US" sz="1800" dirty="0">
              <a:solidFill>
                <a:schemeClr val="tx1"/>
              </a:solidFill>
              <a:ea typeface="等线" panose="02010600030101010101" pitchFamily="2" charset="-122"/>
            </a:endParaRPr>
          </a:p>
        </p:txBody>
      </p:sp>
      <p:sp>
        <p:nvSpPr>
          <p:cNvPr id="7184" name="AutoShape 16"/>
          <p:cNvSpPr>
            <a:spLocks noChangeArrowheads="1"/>
          </p:cNvSpPr>
          <p:nvPr/>
        </p:nvSpPr>
        <p:spPr bwMode="gray">
          <a:xfrm>
            <a:off x="1938338" y="4619625"/>
            <a:ext cx="5292725" cy="165100"/>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185" name="AutoShape 17"/>
          <p:cNvSpPr>
            <a:spLocks noChangeArrowheads="1"/>
          </p:cNvSpPr>
          <p:nvPr/>
        </p:nvSpPr>
        <p:spPr bwMode="gray">
          <a:xfrm>
            <a:off x="1938338" y="4148138"/>
            <a:ext cx="5292725" cy="165100"/>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w="9525">
            <a:noFill/>
            <a:round/>
          </a:ln>
          <a:effectLst/>
        </p:spPr>
        <p:txBody>
          <a:bodyPr wrap="none" anchor="ctr"/>
          <a:lstStyle>
            <a:lvl1pPr algn="l" eaLnBrk="0" hangingPunct="0">
              <a:defRPr>
                <a:solidFill>
                  <a:schemeClr val="tx1"/>
                </a:solidFill>
                <a:latin typeface="宋体" panose="02010600030101010101" pitchFamily="2" charset="-122"/>
              </a:defRPr>
            </a:lvl1pPr>
            <a:lvl2pPr marL="742950" indent="-285750" algn="l" eaLnBrk="0" hangingPunct="0">
              <a:defRPr>
                <a:solidFill>
                  <a:schemeClr val="tx1"/>
                </a:solidFill>
                <a:latin typeface="宋体" panose="02010600030101010101" pitchFamily="2" charset="-122"/>
              </a:defRPr>
            </a:lvl2pPr>
            <a:lvl3pPr marL="1143000" indent="-228600" algn="l" eaLnBrk="0" hangingPunct="0">
              <a:defRPr>
                <a:solidFill>
                  <a:schemeClr val="tx1"/>
                </a:solidFill>
                <a:latin typeface="宋体" panose="02010600030101010101" pitchFamily="2" charset="-122"/>
              </a:defRPr>
            </a:lvl3pPr>
            <a:lvl4pPr marL="1600200" indent="-228600" algn="l" eaLnBrk="0" hangingPunct="0">
              <a:defRPr>
                <a:solidFill>
                  <a:schemeClr val="tx1"/>
                </a:solidFill>
                <a:latin typeface="宋体" panose="02010600030101010101" pitchFamily="2" charset="-122"/>
              </a:defRPr>
            </a:lvl4pPr>
            <a:lvl5pPr marL="2057400" indent="-228600" algn="l" eaLnBrk="0" hangingPunct="0">
              <a:defRPr>
                <a:solidFill>
                  <a:schemeClr val="tx1"/>
                </a:solidFill>
                <a:latin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48153" name="Text Box 26"/>
          <p:cNvSpPr txBox="1"/>
          <p:nvPr/>
        </p:nvSpPr>
        <p:spPr>
          <a:xfrm>
            <a:off x="2452688" y="4238625"/>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457200" lvl="0" indent="-457200" algn="ctr" eaLnBrk="1" hangingPunct="1">
              <a:spcBef>
                <a:spcPct val="50000"/>
              </a:spcBef>
              <a:buClr>
                <a:schemeClr val="tx1"/>
              </a:buClr>
              <a:buNone/>
            </a:pPr>
            <a:r>
              <a:rPr lang="zh-CN" altLang="en-US" sz="2400" b="1" dirty="0">
                <a:solidFill>
                  <a:srgbClr val="FFFFFF"/>
                </a:solidFill>
                <a:ea typeface="等线" panose="02010600030101010101" pitchFamily="2" charset="-122"/>
              </a:rPr>
              <a:t>广义表的定义</a:t>
            </a:r>
            <a:r>
              <a:rPr lang="en-US" altLang="zh-CN" sz="2400" dirty="0">
                <a:solidFill>
                  <a:schemeClr val="tx1"/>
                </a:solidFill>
                <a:ea typeface="等线" panose="02010600030101010101" pitchFamily="2" charset="-122"/>
              </a:rPr>
              <a:t>    </a:t>
            </a:r>
            <a:endParaRPr lang="en-US" altLang="zh-CN" sz="2400" dirty="0">
              <a:solidFill>
                <a:schemeClr val="tx1"/>
              </a:solidFill>
              <a:ea typeface="等线" panose="02010600030101010101" pitchFamily="2" charset="-122"/>
            </a:endParaRPr>
          </a:p>
        </p:txBody>
      </p:sp>
      <p:pic>
        <p:nvPicPr>
          <p:cNvPr id="48154" name="Picture 27" descr="1"/>
          <p:cNvPicPr>
            <a:picLocks noChangeAspect="1"/>
          </p:cNvPicPr>
          <p:nvPr/>
        </p:nvPicPr>
        <p:blipFill>
          <a:blip r:embed="rId1">
            <a:lum bright="-6000" contrast="24000"/>
          </a:blip>
          <a:srcRect l="42606" t="64474" r="19473"/>
          <a:stretch>
            <a:fillRect/>
          </a:stretch>
        </p:blipFill>
        <p:spPr>
          <a:xfrm>
            <a:off x="1763713" y="4094163"/>
            <a:ext cx="792162" cy="949325"/>
          </a:xfrm>
          <a:prstGeom prst="rect">
            <a:avLst/>
          </a:prstGeom>
          <a:noFill/>
          <a:ln w="9525">
            <a:noFill/>
          </a:ln>
        </p:spPr>
      </p:pic>
      <p:sp>
        <p:nvSpPr>
          <p:cNvPr id="48155" name="Text Box 31"/>
          <p:cNvSpPr txBox="1"/>
          <p:nvPr/>
        </p:nvSpPr>
        <p:spPr>
          <a:xfrm>
            <a:off x="2103438" y="41783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rgbClr val="000000"/>
                </a:solidFill>
                <a:latin typeface="等线" panose="02010600030101010101" pitchFamily="2" charset="-122"/>
                <a:ea typeface="+mn-ea"/>
                <a:cs typeface="+mn-cs"/>
              </a:defRPr>
            </a:lvl1pPr>
            <a:lvl2pPr marL="742950" indent="-285750" algn="l" rtl="0" eaLnBrk="0" fontAlgn="base" hangingPunct="0">
              <a:spcBef>
                <a:spcPct val="20000"/>
              </a:spcBef>
              <a:spcAft>
                <a:spcPct val="0"/>
              </a:spcAft>
              <a:buChar char="–"/>
              <a:defRPr sz="2800">
                <a:solidFill>
                  <a:srgbClr val="000000"/>
                </a:solidFill>
                <a:latin typeface="等线" panose="02010600030101010101" pitchFamily="2" charset="-122"/>
              </a:defRPr>
            </a:lvl2pPr>
            <a:lvl3pPr marL="1143000" indent="-228600" algn="l" rtl="0" eaLnBrk="0" fontAlgn="base" hangingPunct="0">
              <a:spcBef>
                <a:spcPct val="20000"/>
              </a:spcBef>
              <a:spcAft>
                <a:spcPct val="0"/>
              </a:spcAft>
              <a:buChar char="•"/>
              <a:defRPr sz="2400">
                <a:solidFill>
                  <a:srgbClr val="000000"/>
                </a:solidFill>
                <a:latin typeface="等线" panose="02010600030101010101" pitchFamily="2" charset="-122"/>
              </a:defRPr>
            </a:lvl3pPr>
            <a:lvl4pPr marL="1600200" indent="-228600" algn="l" rtl="0" eaLnBrk="0" fontAlgn="base" hangingPunct="0">
              <a:spcBef>
                <a:spcPct val="20000"/>
              </a:spcBef>
              <a:spcAft>
                <a:spcPct val="0"/>
              </a:spcAft>
              <a:buChar char="–"/>
              <a:defRPr sz="2000">
                <a:solidFill>
                  <a:srgbClr val="000000"/>
                </a:solidFill>
                <a:latin typeface="等线" panose="02010600030101010101" pitchFamily="2" charset="-122"/>
              </a:defRPr>
            </a:lvl4pPr>
            <a:lvl5pPr marL="2057400" indent="-228600" algn="l" rtl="0" eaLnBrk="0" fontAlgn="base" hangingPunct="0">
              <a:spcBef>
                <a:spcPct val="20000"/>
              </a:spcBef>
              <a:spcAft>
                <a:spcPct val="0"/>
              </a:spcAft>
              <a:buChar char="»"/>
              <a:defRPr sz="2000">
                <a:solidFill>
                  <a:srgbClr val="000000"/>
                </a:solidFill>
                <a:latin typeface="等线" panose="02010600030101010101" pitchFamily="2" charset="-122"/>
              </a:defRPr>
            </a:lvl5pPr>
          </a:lstStyle>
          <a:p>
            <a:pPr marL="0" lvl="0" indent="0" algn="ctr" eaLnBrk="1" hangingPunct="1">
              <a:spcBef>
                <a:spcPct val="50000"/>
              </a:spcBef>
              <a:buNone/>
            </a:pPr>
            <a:r>
              <a:rPr lang="en-US" altLang="zh-CN" sz="2400" b="1" dirty="0">
                <a:solidFill>
                  <a:srgbClr val="FFFFFF"/>
                </a:solidFill>
                <a:ea typeface="等线" panose="02010600030101010101" pitchFamily="2" charset="-122"/>
              </a:rPr>
              <a:t>4</a:t>
            </a:r>
            <a:endParaRPr lang="en-US" altLang="zh-CN" sz="2400" b="1" dirty="0">
              <a:solidFill>
                <a:srgbClr val="FFFFFF"/>
              </a:solidFill>
              <a:ea typeface="等线" panose="0201060003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a:xfrm>
            <a:off x="425450" y="138113"/>
            <a:ext cx="7543800" cy="1058862"/>
          </a:xfrm>
        </p:spPr>
        <p:txBody>
          <a:bodyPr vert="horz" wrap="square" lIns="91440" tIns="45720" rIns="91440" bIns="45720" anchor="ctr" anchorCtr="0"/>
          <a:p>
            <a:pPr eaLnBrk="1" hangingPunct="1"/>
            <a:r>
              <a:rPr lang="en-US" altLang="zh-CN" dirty="0">
                <a:ea typeface="等线" panose="02010600030101010101" pitchFamily="2" charset="-122"/>
              </a:rPr>
              <a:t>5.2 </a:t>
            </a:r>
            <a:r>
              <a:rPr lang="zh-CN" altLang="en-US" dirty="0">
                <a:ea typeface="等线" panose="02010600030101010101" pitchFamily="2" charset="-122"/>
              </a:rPr>
              <a:t>数组的存储结构</a:t>
            </a:r>
            <a:endParaRPr lang="zh-CN" altLang="en-US" dirty="0">
              <a:ea typeface="等线" panose="02010600030101010101" pitchFamily="2" charset="-122"/>
            </a:endParaRPr>
          </a:p>
        </p:txBody>
      </p:sp>
      <p:sp>
        <p:nvSpPr>
          <p:cNvPr id="49155" name="Rectangle 3"/>
          <p:cNvSpPr>
            <a:spLocks noGrp="1"/>
          </p:cNvSpPr>
          <p:nvPr>
            <p:ph idx="1"/>
          </p:nvPr>
        </p:nvSpPr>
        <p:spPr>
          <a:xfrm>
            <a:off x="409575" y="1438275"/>
            <a:ext cx="8229600" cy="2162175"/>
          </a:xfrm>
        </p:spPr>
        <p:txBody>
          <a:bodyPr vert="horz" wrap="square" lIns="91440" tIns="45720" rIns="91440" bIns="45720" anchor="t" anchorCtr="0"/>
          <a:p>
            <a:pPr eaLnBrk="1" hangingPunct="1">
              <a:lnSpc>
                <a:spcPct val="150000"/>
              </a:lnSpc>
              <a:spcBef>
                <a:spcPct val="50000"/>
              </a:spcBef>
              <a:buClr>
                <a:schemeClr val="accent2"/>
              </a:buClr>
              <a:buSzPct val="80000"/>
            </a:pPr>
            <a:r>
              <a:rPr lang="zh-CN" altLang="en-US" sz="2400" b="1" dirty="0">
                <a:latin typeface="Times New Roman" panose="02020603050405020304" pitchFamily="18" charset="0"/>
                <a:ea typeface="等线" panose="02010600030101010101" pitchFamily="2" charset="-122"/>
              </a:rPr>
              <a:t>因为数组一般不做插入</a:t>
            </a:r>
            <a:r>
              <a:rPr lang="en-US" altLang="zh-CN" sz="2400" b="1" dirty="0">
                <a:latin typeface="Times New Roman" panose="02020603050405020304" pitchFamily="18" charset="0"/>
                <a:ea typeface="等线" panose="02010600030101010101" pitchFamily="2" charset="-122"/>
              </a:rPr>
              <a:t>/</a:t>
            </a:r>
            <a:r>
              <a:rPr lang="zh-CN" altLang="en-US" sz="2400" b="1" dirty="0">
                <a:latin typeface="Times New Roman" panose="02020603050405020304" pitchFamily="18" charset="0"/>
                <a:ea typeface="等线" panose="02010600030101010101" pitchFamily="2" charset="-122"/>
              </a:rPr>
              <a:t>删除操作，所以用顺序结构表示数组是很自然的。</a:t>
            </a:r>
            <a:endParaRPr lang="en-US" altLang="zh-CN" sz="2400" b="1" dirty="0">
              <a:latin typeface="Times New Roman" panose="02020603050405020304" pitchFamily="18" charset="0"/>
              <a:ea typeface="等线" panose="02010600030101010101" pitchFamily="2" charset="-122"/>
            </a:endParaRPr>
          </a:p>
          <a:p>
            <a:pPr eaLnBrk="1" hangingPunct="1">
              <a:lnSpc>
                <a:spcPct val="150000"/>
              </a:lnSpc>
              <a:spcBef>
                <a:spcPct val="50000"/>
              </a:spcBef>
              <a:buClr>
                <a:schemeClr val="accent2"/>
              </a:buClr>
              <a:buSzPct val="80000"/>
            </a:pPr>
            <a:r>
              <a:rPr lang="zh-CN" altLang="en-US" sz="2400" b="1" dirty="0">
                <a:latin typeface="Times New Roman" panose="02020603050405020304" pitchFamily="18" charset="0"/>
                <a:ea typeface="等线" panose="02010600030101010101" pitchFamily="2" charset="-122"/>
              </a:rPr>
              <a:t>特点：用一组地址连续的存储单元按照某种规则存放数组中的数据元素。</a:t>
            </a:r>
            <a:endParaRPr lang="en-US" altLang="zh-CN" sz="2400" b="1" dirty="0">
              <a:latin typeface="Times New Roman" panose="02020603050405020304" pitchFamily="18" charset="0"/>
              <a:ea typeface="等线" panose="02010600030101010101" pitchFamily="2" charset="-122"/>
            </a:endParaRPr>
          </a:p>
          <a:p>
            <a:pPr lvl="1" algn="just" eaLnBrk="1" hangingPunct="1">
              <a:lnSpc>
                <a:spcPct val="150000"/>
              </a:lnSpc>
              <a:spcBef>
                <a:spcPct val="50000"/>
              </a:spcBef>
              <a:buClr>
                <a:schemeClr val="accent2"/>
              </a:buClr>
              <a:buSzPct val="80000"/>
            </a:pPr>
            <a:r>
              <a:rPr lang="zh-CN" altLang="en-US" sz="2400" b="1" dirty="0">
                <a:latin typeface="Times New Roman" panose="02020603050405020304" pitchFamily="18" charset="0"/>
                <a:ea typeface="等线" panose="02010600030101010101" pitchFamily="2" charset="-122"/>
              </a:rPr>
              <a:t>存储单元是一维结构，而数组是多维结构，所以存储时有次序约定问题。</a:t>
            </a:r>
            <a:endParaRPr lang="en-US" altLang="zh-CN" sz="2400" b="1" dirty="0">
              <a:latin typeface="Times New Roman" panose="02020603050405020304" pitchFamily="18" charset="0"/>
              <a:ea typeface="等线" panose="02010600030101010101" pitchFamily="2" charset="-122"/>
            </a:endParaRPr>
          </a:p>
        </p:txBody>
      </p:sp>
    </p:spTree>
  </p:cSld>
  <p:clrMapOvr>
    <a:masterClrMapping/>
  </p:clrMapOvr>
</p:sld>
</file>

<file path=ppt/tags/tag1.xml><?xml version="1.0" encoding="utf-8"?>
<p:tagLst xmlns:p="http://schemas.openxmlformats.org/presentationml/2006/main">
  <p:tag name="commondata" val="eyJoZGlkIjoiMWJiNDI1OGI3NmEwYTQyMDk1MDdjMGZlZDFhMjQxNWQifQ=="/>
</p:tagLst>
</file>

<file path=ppt/theme/theme1.xml><?xml version="1.0" encoding="utf-8"?>
<a:theme xmlns:a="http://schemas.openxmlformats.org/drawingml/2006/main" name="主题1">
  <a:themeElements>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14">
  <a:themeElements>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14">
  <a:themeElements>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4">
  <a:themeElements>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17186</Words>
  <Application>WPS 演示</Application>
  <PresentationFormat>全屏显示(4:3)</PresentationFormat>
  <Paragraphs>3825</Paragraphs>
  <Slides>68</Slides>
  <Notes>5</Notes>
  <HiddenSlides>13</HiddenSlides>
  <MMClips>0</MMClips>
  <ScaleCrop>false</ScaleCrop>
  <HeadingPairs>
    <vt:vector size="8" baseType="variant">
      <vt:variant>
        <vt:lpstr>已用的字体</vt:lpstr>
      </vt:variant>
      <vt:variant>
        <vt:i4>20</vt:i4>
      </vt:variant>
      <vt:variant>
        <vt:lpstr>主题</vt:lpstr>
      </vt:variant>
      <vt:variant>
        <vt:i4>6</vt:i4>
      </vt:variant>
      <vt:variant>
        <vt:lpstr>嵌入 OLE 服务器</vt:lpstr>
      </vt:variant>
      <vt:variant>
        <vt:i4>10</vt:i4>
      </vt:variant>
      <vt:variant>
        <vt:lpstr>幻灯片标题</vt:lpstr>
      </vt:variant>
      <vt:variant>
        <vt:i4>68</vt:i4>
      </vt:variant>
    </vt:vector>
  </HeadingPairs>
  <TitlesOfParts>
    <vt:vector size="104" baseType="lpstr">
      <vt:lpstr>Arial</vt:lpstr>
      <vt:lpstr>宋体</vt:lpstr>
      <vt:lpstr>Wingdings</vt:lpstr>
      <vt:lpstr>等线</vt:lpstr>
      <vt:lpstr>Times New Roman</vt:lpstr>
      <vt:lpstr>Tahoma</vt:lpstr>
      <vt:lpstr>微软雅黑</vt:lpstr>
      <vt:lpstr>Arial Unicode MS</vt:lpstr>
      <vt:lpstr>Adobe Gothic Std B</vt:lpstr>
      <vt:lpstr>楷体_GB2312</vt:lpstr>
      <vt:lpstr>新宋体</vt:lpstr>
      <vt:lpstr>仿宋_GB2312</vt:lpstr>
      <vt:lpstr>Comic Sans MS</vt:lpstr>
      <vt:lpstr>楷体_GB2312</vt:lpstr>
      <vt:lpstr>Microsoft Sans Serif</vt:lpstr>
      <vt:lpstr>Symbol</vt:lpstr>
      <vt:lpstr>隶书</vt:lpstr>
      <vt:lpstr>微软雅黑 Light</vt:lpstr>
      <vt:lpstr>仿宋_GB2312</vt:lpstr>
      <vt:lpstr>仿宋</vt:lpstr>
      <vt:lpstr>主题1</vt:lpstr>
      <vt:lpstr>1_14</vt:lpstr>
      <vt:lpstr>2_14</vt:lpstr>
      <vt:lpstr>Dad`s Tie</vt:lpstr>
      <vt:lpstr>Capsules</vt:lpstr>
      <vt:lpstr>14</vt:lpstr>
      <vt:lpstr>Equation.3</vt:lpstr>
      <vt:lpstr>Paint.Picture</vt:lpstr>
      <vt:lpstr>Equation.3</vt:lpstr>
      <vt:lpstr>Equation.3</vt:lpstr>
      <vt:lpstr>Equation.3</vt:lpstr>
      <vt:lpstr>Equation.3</vt:lpstr>
      <vt:lpstr>Equation.3</vt:lpstr>
      <vt:lpstr>Equation.3</vt:lpstr>
      <vt:lpstr>Equation.3</vt:lpstr>
      <vt:lpstr>Paint.Picture</vt:lpstr>
      <vt:lpstr>Ch5 数组和广义表  </vt:lpstr>
      <vt:lpstr>Ch5 数组和广义表</vt:lpstr>
      <vt:lpstr>ch5 数组和广义表</vt:lpstr>
      <vt:lpstr>5.1 数组的定义</vt:lpstr>
      <vt:lpstr>5.1 数组的定义</vt:lpstr>
      <vt:lpstr>5.1 数组的定义</vt:lpstr>
      <vt:lpstr>5.1 数组的定义</vt:lpstr>
      <vt:lpstr>ch5 数组和广义表</vt:lpstr>
      <vt:lpstr>5.2 数组的存储结构</vt:lpstr>
      <vt:lpstr>5.2 数组的顺序表示</vt:lpstr>
      <vt:lpstr>5.2 数组的顺序表示和实现</vt:lpstr>
      <vt:lpstr>5.2 数组的顺序表示</vt:lpstr>
      <vt:lpstr>5.2 数组的顺序表示</vt:lpstr>
      <vt:lpstr>PowerPoint 演示文稿</vt:lpstr>
      <vt:lpstr>5.2 数组的顺序表示和实现</vt:lpstr>
      <vt:lpstr>5.2 数组的顺序表示和实现</vt:lpstr>
      <vt:lpstr>PowerPoint 演示文稿</vt:lpstr>
      <vt:lpstr>5.2 数组的顺序表示和实现</vt:lpstr>
      <vt:lpstr>补充：可变长参数的使用方法</vt:lpstr>
      <vt:lpstr>补充：可变长参数的使用方法</vt:lpstr>
      <vt:lpstr>5.2 数组的顺序表示和实现——数组初始化</vt:lpstr>
      <vt:lpstr>5.2 数组的顺序表示和实现——取数组元素值</vt:lpstr>
      <vt:lpstr>5.2 数组的顺序表示-小结</vt:lpstr>
      <vt:lpstr>ch5 数组和广义表</vt:lpstr>
      <vt:lpstr>5.3 矩阵的压缩存储</vt:lpstr>
      <vt:lpstr>5.3.1 特殊矩阵—对称矩阵</vt:lpstr>
      <vt:lpstr>5.3.1 特殊矩阵—上(下)三角阵</vt:lpstr>
      <vt:lpstr>5.3.1 特殊矩阵—对角矩阵</vt:lpstr>
      <vt:lpstr>课上练习题</vt:lpstr>
      <vt:lpstr>5.3.2 稀疏矩阵</vt:lpstr>
      <vt:lpstr>三元组顺序表的C语言描述</vt:lpstr>
      <vt:lpstr>三元组顺序表举例</vt:lpstr>
      <vt:lpstr>三元组顺序表表示的稀疏矩阵转置</vt:lpstr>
      <vt:lpstr>三元组表表示的稀疏矩阵转置</vt:lpstr>
      <vt:lpstr>三元组顺序表表示的稀疏矩阵转置方法一</vt:lpstr>
      <vt:lpstr>三元组顺序表表示的稀疏矩阵转置方法一</vt:lpstr>
      <vt:lpstr>三元组顺序表表示的稀疏矩阵转置方法一</vt:lpstr>
      <vt:lpstr>三元组顺序表表示的稀疏矩阵转置方法二</vt:lpstr>
      <vt:lpstr>PowerPoint 演示文稿</vt:lpstr>
      <vt:lpstr>三元组顺序表表示的稀疏矩阵转置方法二</vt:lpstr>
      <vt:lpstr>稀疏矩阵的压缩存储—行逻辑链接的顺序表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稀疏矩阵的压缩存储——十字链表</vt:lpstr>
      <vt:lpstr>十字链表表示的稀疏矩阵举例</vt:lpstr>
      <vt:lpstr>稀疏矩阵的压缩存储——十字链表</vt:lpstr>
      <vt:lpstr>十字链表上2个矩阵的相加(A=A+B）</vt:lpstr>
      <vt:lpstr>ch5 数组和广义表</vt:lpstr>
      <vt:lpstr>5.4 广义表 (General Lists )</vt:lpstr>
      <vt:lpstr>广义表的图形表示 </vt:lpstr>
      <vt:lpstr>PowerPoint 演示文稿</vt:lpstr>
      <vt:lpstr>5.4 广义表 (General Lists )</vt:lpstr>
      <vt:lpstr>5.5 广义表的存储结构</vt:lpstr>
      <vt:lpstr>5.5 广义表的存储结构示例</vt:lpstr>
      <vt:lpstr>5.5 广义表的存储结构示例</vt:lpstr>
      <vt:lpstr>递归在求广义表深度中的应用</vt:lpstr>
      <vt:lpstr>递归在广义表相关问题中的应用</vt:lpstr>
      <vt:lpstr>第5章小结</vt:lpstr>
    </vt:vector>
  </TitlesOfParts>
  <Company>hanyj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数组和广义表</dc:title>
  <dc:creator>hanyj</dc:creator>
  <cp:lastModifiedBy>企业用户_900264367</cp:lastModifiedBy>
  <cp:revision>865</cp:revision>
  <dcterms:created xsi:type="dcterms:W3CDTF">2004-01-31T13:48:00Z</dcterms:created>
  <dcterms:modified xsi:type="dcterms:W3CDTF">2024-10-22T11:12:57Z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AD47C5E7F037490984D48DB31FD15594_12</vt:lpwstr>
  </property>
  <property fmtid="{D5CDD505-2E9C-101B-9397-08002B2CF9AE}" pid="3" name="KSOProductBuildVer">
    <vt:lpwstr>2052-12.1.0.18276</vt:lpwstr>
  </property>
</Properties>
</file>