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FA89C-3C68-4646-9E27-58D3EA5F8FDE}" v="96" dt="2022-02-23T03:09:28.371"/>
    <p1510:client id="{19C43739-C331-4E09-9267-CA717BE1D17C}" v="2923" dt="2022-02-21T00:35:04.347"/>
    <p1510:client id="{2B58051C-09E8-43BB-A794-00FFC1B5726B}" v="1360" dt="2022-02-22T15:59:23.705"/>
    <p1510:client id="{EA4B494B-4705-4593-A228-57C91A2DE364}" v="5117" dt="2022-02-21T20:44:58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2B58051C-09E8-43BB-A794-00FFC1B5726B}"/>
    <pc:docChg chg="addSld modSld">
      <pc:chgData name="Guest User" userId="" providerId="Windows Live" clId="Web-{2B58051C-09E8-43BB-A794-00FFC1B5726B}" dt="2022-02-22T15:59:23.705" v="982" actId="20577"/>
      <pc:docMkLst>
        <pc:docMk/>
      </pc:docMkLst>
      <pc:sldChg chg="addSp delSp modSp">
        <pc:chgData name="Guest User" userId="" providerId="Windows Live" clId="Web-{2B58051C-09E8-43BB-A794-00FFC1B5726B}" dt="2022-02-22T15:24:33.028" v="951" actId="1076"/>
        <pc:sldMkLst>
          <pc:docMk/>
          <pc:sldMk cId="3803624390" sldId="259"/>
        </pc:sldMkLst>
        <pc:spChg chg="add mod">
          <ac:chgData name="Guest User" userId="" providerId="Windows Live" clId="Web-{2B58051C-09E8-43BB-A794-00FFC1B5726B}" dt="2022-02-22T15:24:33.028" v="951" actId="1076"/>
          <ac:spMkLst>
            <pc:docMk/>
            <pc:sldMk cId="3803624390" sldId="259"/>
            <ac:spMk id="2" creationId="{B3832F56-1338-48CB-BA11-96140818C21F}"/>
          </ac:spMkLst>
        </pc:spChg>
        <pc:spChg chg="mod">
          <ac:chgData name="Guest User" userId="" providerId="Windows Live" clId="Web-{2B58051C-09E8-43BB-A794-00FFC1B5726B}" dt="2022-02-22T13:38:00.837" v="263" actId="20577"/>
          <ac:spMkLst>
            <pc:docMk/>
            <pc:sldMk cId="3803624390" sldId="259"/>
            <ac:spMk id="3" creationId="{5EBB366B-76E8-483B-B0E0-52EB05A1A0AE}"/>
          </ac:spMkLst>
        </pc:spChg>
        <pc:spChg chg="add del">
          <ac:chgData name="Guest User" userId="" providerId="Windows Live" clId="Web-{2B58051C-09E8-43BB-A794-00FFC1B5726B}" dt="2022-02-22T13:36:27.944" v="235"/>
          <ac:spMkLst>
            <pc:docMk/>
            <pc:sldMk cId="3803624390" sldId="259"/>
            <ac:spMk id="5" creationId="{69B5F1FB-2B89-4394-9C99-8CF56D774E91}"/>
          </ac:spMkLst>
        </pc:spChg>
        <pc:graphicFrameChg chg="add del mod">
          <ac:chgData name="Guest User" userId="" providerId="Windows Live" clId="Web-{2B58051C-09E8-43BB-A794-00FFC1B5726B}" dt="2022-02-22T13:36:15.084" v="233"/>
          <ac:graphicFrameMkLst>
            <pc:docMk/>
            <pc:sldMk cId="3803624390" sldId="259"/>
            <ac:graphicFrameMk id="4" creationId="{8FED3E0A-5FEA-4598-B796-51F969ED9D0A}"/>
          </ac:graphicFrameMkLst>
        </pc:graphicFrameChg>
        <pc:graphicFrameChg chg="add del mod modGraphic">
          <ac:chgData name="Guest User" userId="" providerId="Windows Live" clId="Web-{2B58051C-09E8-43BB-A794-00FFC1B5726B}" dt="2022-02-22T13:38:02.102" v="264"/>
          <ac:graphicFrameMkLst>
            <pc:docMk/>
            <pc:sldMk cId="3803624390" sldId="259"/>
            <ac:graphicFrameMk id="10" creationId="{E933FE44-D0B9-4033-8BCD-B55FD4A2E0A5}"/>
          </ac:graphicFrameMkLst>
        </pc:graphicFrameChg>
      </pc:sldChg>
      <pc:sldChg chg="addSp delSp modSp">
        <pc:chgData name="Guest User" userId="" providerId="Windows Live" clId="Web-{2B58051C-09E8-43BB-A794-00FFC1B5726B}" dt="2022-02-22T15:27:52.753" v="973" actId="1076"/>
        <pc:sldMkLst>
          <pc:docMk/>
          <pc:sldMk cId="1150216863" sldId="260"/>
        </pc:sldMkLst>
        <pc:spChg chg="add">
          <ac:chgData name="Guest User" userId="" providerId="Windows Live" clId="Web-{2B58051C-09E8-43BB-A794-00FFC1B5726B}" dt="2022-02-22T15:24:45.435" v="952"/>
          <ac:spMkLst>
            <pc:docMk/>
            <pc:sldMk cId="1150216863" sldId="260"/>
            <ac:spMk id="6" creationId="{4FE2F178-4541-4387-ACE2-6683A9D7D2D8}"/>
          </ac:spMkLst>
        </pc:spChg>
        <pc:spChg chg="mod">
          <ac:chgData name="Guest User" userId="" providerId="Windows Live" clId="Web-{2B58051C-09E8-43BB-A794-00FFC1B5726B}" dt="2022-02-22T15:25:40.812" v="964" actId="20577"/>
          <ac:spMkLst>
            <pc:docMk/>
            <pc:sldMk cId="1150216863" sldId="260"/>
            <ac:spMk id="49" creationId="{9A1D97B7-A810-427B-A722-8516E1AD5763}"/>
          </ac:spMkLst>
        </pc:spChg>
        <pc:picChg chg="add del mod">
          <ac:chgData name="Guest User" userId="" providerId="Windows Live" clId="Web-{2B58051C-09E8-43BB-A794-00FFC1B5726B}" dt="2022-02-22T15:27:03.361" v="966"/>
          <ac:picMkLst>
            <pc:docMk/>
            <pc:sldMk cId="1150216863" sldId="260"/>
            <ac:picMk id="8" creationId="{C5E0D487-8733-4B00-9990-B945EF5D88D5}"/>
          </ac:picMkLst>
        </pc:picChg>
        <pc:picChg chg="add mod">
          <ac:chgData name="Guest User" userId="" providerId="Windows Live" clId="Web-{2B58051C-09E8-43BB-A794-00FFC1B5726B}" dt="2022-02-22T15:27:44.534" v="971" actId="1076"/>
          <ac:picMkLst>
            <pc:docMk/>
            <pc:sldMk cId="1150216863" sldId="260"/>
            <ac:picMk id="10" creationId="{F36B7AA9-69E2-4413-91DC-24AED9426F11}"/>
          </ac:picMkLst>
        </pc:picChg>
        <pc:picChg chg="add mod">
          <ac:chgData name="Guest User" userId="" providerId="Windows Live" clId="Web-{2B58051C-09E8-43BB-A794-00FFC1B5726B}" dt="2022-02-22T15:27:52.753" v="973" actId="1076"/>
          <ac:picMkLst>
            <pc:docMk/>
            <pc:sldMk cId="1150216863" sldId="260"/>
            <ac:picMk id="31" creationId="{DDF78B1A-5033-44D5-8CD7-437D9F1EB586}"/>
          </ac:picMkLst>
        </pc:picChg>
      </pc:sldChg>
      <pc:sldChg chg="addSp modSp">
        <pc:chgData name="Guest User" userId="" providerId="Windows Live" clId="Web-{2B58051C-09E8-43BB-A794-00FFC1B5726B}" dt="2022-02-22T15:59:23.705" v="982" actId="20577"/>
        <pc:sldMkLst>
          <pc:docMk/>
          <pc:sldMk cId="3745000614" sldId="261"/>
        </pc:sldMkLst>
        <pc:spChg chg="add mod">
          <ac:chgData name="Guest User" userId="" providerId="Windows Live" clId="Web-{2B58051C-09E8-43BB-A794-00FFC1B5726B}" dt="2022-02-22T15:25:20.998" v="962" actId="20577"/>
          <ac:spMkLst>
            <pc:docMk/>
            <pc:sldMk cId="3745000614" sldId="261"/>
            <ac:spMk id="2" creationId="{ED3D2C29-97BE-4152-86AF-2F040BA6EDD6}"/>
          </ac:spMkLst>
        </pc:spChg>
        <pc:spChg chg="mod">
          <ac:chgData name="Guest User" userId="" providerId="Windows Live" clId="Web-{2B58051C-09E8-43BB-A794-00FFC1B5726B}" dt="2022-02-22T15:59:23.705" v="982" actId="20577"/>
          <ac:spMkLst>
            <pc:docMk/>
            <pc:sldMk cId="3745000614" sldId="261"/>
            <ac:spMk id="3" creationId="{C7D4E159-5FF4-4179-9682-F7C19BAF48DB}"/>
          </ac:spMkLst>
        </pc:spChg>
      </pc:sldChg>
      <pc:sldChg chg="modSp">
        <pc:chgData name="Guest User" userId="" providerId="Windows Live" clId="Web-{2B58051C-09E8-43BB-A794-00FFC1B5726B}" dt="2022-02-22T13:39:16.308" v="266" actId="1076"/>
        <pc:sldMkLst>
          <pc:docMk/>
          <pc:sldMk cId="4172089294" sldId="262"/>
        </pc:sldMkLst>
        <pc:spChg chg="mod">
          <ac:chgData name="Guest User" userId="" providerId="Windows Live" clId="Web-{2B58051C-09E8-43BB-A794-00FFC1B5726B}" dt="2022-02-22T13:39:12.995" v="265" actId="1076"/>
          <ac:spMkLst>
            <pc:docMk/>
            <pc:sldMk cId="4172089294" sldId="262"/>
            <ac:spMk id="58" creationId="{51C1E229-C5EF-402E-9427-4AF4AB1B3693}"/>
          </ac:spMkLst>
        </pc:spChg>
        <pc:picChg chg="mod">
          <ac:chgData name="Guest User" userId="" providerId="Windows Live" clId="Web-{2B58051C-09E8-43BB-A794-00FFC1B5726B}" dt="2022-02-22T13:39:16.308" v="266" actId="1076"/>
          <ac:picMkLst>
            <pc:docMk/>
            <pc:sldMk cId="4172089294" sldId="262"/>
            <ac:picMk id="59" creationId="{6A85F963-52AF-4120-8489-5311728E8B51}"/>
          </ac:picMkLst>
        </pc:picChg>
      </pc:sldChg>
      <pc:sldChg chg="modSp">
        <pc:chgData name="Guest User" userId="" providerId="Windows Live" clId="Web-{2B58051C-09E8-43BB-A794-00FFC1B5726B}" dt="2022-02-22T13:39:40.589" v="272" actId="20577"/>
        <pc:sldMkLst>
          <pc:docMk/>
          <pc:sldMk cId="4222593191" sldId="263"/>
        </pc:sldMkLst>
        <pc:spChg chg="mod">
          <ac:chgData name="Guest User" userId="" providerId="Windows Live" clId="Web-{2B58051C-09E8-43BB-A794-00FFC1B5726B}" dt="2022-02-22T13:39:40.589" v="272" actId="20577"/>
          <ac:spMkLst>
            <pc:docMk/>
            <pc:sldMk cId="4222593191" sldId="263"/>
            <ac:spMk id="5" creationId="{130BB363-47A1-4FDE-8326-EA0A4BC8211B}"/>
          </ac:spMkLst>
        </pc:spChg>
      </pc:sldChg>
      <pc:sldChg chg="addSp delSp modSp new">
        <pc:chgData name="Guest User" userId="" providerId="Windows Live" clId="Web-{2B58051C-09E8-43BB-A794-00FFC1B5726B}" dt="2022-02-22T15:49:24.496" v="975" actId="20577"/>
        <pc:sldMkLst>
          <pc:docMk/>
          <pc:sldMk cId="1069710733" sldId="267"/>
        </pc:sldMkLst>
        <pc:spChg chg="del mod">
          <ac:chgData name="Guest User" userId="" providerId="Windows Live" clId="Web-{2B58051C-09E8-43BB-A794-00FFC1B5726B}" dt="2022-02-22T13:42:51.876" v="318"/>
          <ac:spMkLst>
            <pc:docMk/>
            <pc:sldMk cId="1069710733" sldId="267"/>
            <ac:spMk id="2" creationId="{AD71E5E4-4782-47E2-95C7-4F3180BC0EE8}"/>
          </ac:spMkLst>
        </pc:spChg>
        <pc:spChg chg="del">
          <ac:chgData name="Guest User" userId="" providerId="Windows Live" clId="Web-{2B58051C-09E8-43BB-A794-00FFC1B5726B}" dt="2022-02-22T13:40:57.795" v="274"/>
          <ac:spMkLst>
            <pc:docMk/>
            <pc:sldMk cId="1069710733" sldId="267"/>
            <ac:spMk id="3" creationId="{9268AF21-DDD4-4614-ACAE-300B5755F5F9}"/>
          </ac:spMkLst>
        </pc:spChg>
        <pc:spChg chg="add del mod">
          <ac:chgData name="Guest User" userId="" providerId="Windows Live" clId="Web-{2B58051C-09E8-43BB-A794-00FFC1B5726B}" dt="2022-02-22T13:41:40.655" v="276"/>
          <ac:spMkLst>
            <pc:docMk/>
            <pc:sldMk cId="1069710733" sldId="267"/>
            <ac:spMk id="6" creationId="{384CB88F-1292-4873-BCF4-3788CB0CE3D7}"/>
          </ac:spMkLst>
        </pc:spChg>
        <pc:spChg chg="add mod">
          <ac:chgData name="Guest User" userId="" providerId="Windows Live" clId="Web-{2B58051C-09E8-43BB-A794-00FFC1B5726B}" dt="2022-02-22T15:49:24.496" v="975" actId="20577"/>
          <ac:spMkLst>
            <pc:docMk/>
            <pc:sldMk cId="1069710733" sldId="267"/>
            <ac:spMk id="9" creationId="{20DB43FF-C18F-4613-B3C6-CFE165C6540D}"/>
          </ac:spMkLst>
        </pc:spChg>
        <pc:spChg chg="add mod">
          <ac:chgData name="Guest User" userId="" providerId="Windows Live" clId="Web-{2B58051C-09E8-43BB-A794-00FFC1B5726B}" dt="2022-02-22T13:59:12.355" v="675" actId="20577"/>
          <ac:spMkLst>
            <pc:docMk/>
            <pc:sldMk cId="1069710733" sldId="267"/>
            <ac:spMk id="10" creationId="{98EADCBC-67A8-40D6-8CBA-FC103F1E7452}"/>
          </ac:spMkLst>
        </pc:spChg>
        <pc:picChg chg="add del mod ord">
          <ac:chgData name="Guest User" userId="" providerId="Windows Live" clId="Web-{2B58051C-09E8-43BB-A794-00FFC1B5726B}" dt="2022-02-22T13:41:07.373" v="275"/>
          <ac:picMkLst>
            <pc:docMk/>
            <pc:sldMk cId="1069710733" sldId="267"/>
            <ac:picMk id="4" creationId="{64947827-A202-464A-8D73-62AD03A9BF4A}"/>
          </ac:picMkLst>
        </pc:picChg>
        <pc:picChg chg="add mod ord">
          <ac:chgData name="Guest User" userId="" providerId="Windows Live" clId="Web-{2B58051C-09E8-43BB-A794-00FFC1B5726B}" dt="2022-02-22T13:45:21.567" v="337"/>
          <ac:picMkLst>
            <pc:docMk/>
            <pc:sldMk cId="1069710733" sldId="267"/>
            <ac:picMk id="7" creationId="{AC4B2A53-AC2A-4451-920D-09D69AE25DBC}"/>
          </ac:picMkLst>
        </pc:picChg>
        <pc:picChg chg="add mod">
          <ac:chgData name="Guest User" userId="" providerId="Windows Live" clId="Web-{2B58051C-09E8-43BB-A794-00FFC1B5726B}" dt="2022-02-22T13:43:05.017" v="321" actId="1076"/>
          <ac:picMkLst>
            <pc:docMk/>
            <pc:sldMk cId="1069710733" sldId="267"/>
            <ac:picMk id="8" creationId="{5DB9D7F0-D883-41AB-81F2-6F6A90B13A9F}"/>
          </ac:picMkLst>
        </pc:picChg>
      </pc:sldChg>
    </pc:docChg>
  </pc:docChgLst>
  <pc:docChgLst>
    <pc:chgData name="Guest User" userId="884628ce8205b7d4" providerId="Windows Live" clId="Web-{11BFA89C-3C68-4646-9E27-58D3EA5F8FDE}"/>
    <pc:docChg chg="modSld">
      <pc:chgData name="Guest User" userId="884628ce8205b7d4" providerId="Windows Live" clId="Web-{11BFA89C-3C68-4646-9E27-58D3EA5F8FDE}" dt="2022-02-23T03:09:28.371" v="47" actId="20577"/>
      <pc:docMkLst>
        <pc:docMk/>
      </pc:docMkLst>
      <pc:sldChg chg="addSp modSp">
        <pc:chgData name="Guest User" userId="884628ce8205b7d4" providerId="Windows Live" clId="Web-{11BFA89C-3C68-4646-9E27-58D3EA5F8FDE}" dt="2022-02-23T01:31:58.698" v="5" actId="1076"/>
        <pc:sldMkLst>
          <pc:docMk/>
          <pc:sldMk cId="109857222" sldId="256"/>
        </pc:sldMkLst>
        <pc:spChg chg="add mod">
          <ac:chgData name="Guest User" userId="884628ce8205b7d4" providerId="Windows Live" clId="Web-{11BFA89C-3C68-4646-9E27-58D3EA5F8FDE}" dt="2022-02-23T01:31:58.698" v="5" actId="1076"/>
          <ac:spMkLst>
            <pc:docMk/>
            <pc:sldMk cId="109857222" sldId="256"/>
            <ac:spMk id="2" creationId="{F108310F-AF20-4099-9AA7-7285B9C5C578}"/>
          </ac:spMkLst>
        </pc:spChg>
      </pc:sldChg>
      <pc:sldChg chg="addSp delSp modSp">
        <pc:chgData name="Guest User" userId="884628ce8205b7d4" providerId="Windows Live" clId="Web-{11BFA89C-3C68-4646-9E27-58D3EA5F8FDE}" dt="2022-02-23T01:32:40.121" v="22" actId="20577"/>
        <pc:sldMkLst>
          <pc:docMk/>
          <pc:sldMk cId="3074462537" sldId="257"/>
        </pc:sldMkLst>
        <pc:spChg chg="add del mod">
          <ac:chgData name="Guest User" userId="884628ce8205b7d4" providerId="Windows Live" clId="Web-{11BFA89C-3C68-4646-9E27-58D3EA5F8FDE}" dt="2022-02-23T01:32:06.402" v="9"/>
          <ac:spMkLst>
            <pc:docMk/>
            <pc:sldMk cId="3074462537" sldId="257"/>
            <ac:spMk id="2" creationId="{C5033771-4E56-4D95-BF4B-F9D22357D63D}"/>
          </ac:spMkLst>
        </pc:spChg>
        <pc:spChg chg="add mod">
          <ac:chgData name="Guest User" userId="884628ce8205b7d4" providerId="Windows Live" clId="Web-{11BFA89C-3C68-4646-9E27-58D3EA5F8FDE}" dt="2022-02-23T01:32:40.121" v="22" actId="20577"/>
          <ac:spMkLst>
            <pc:docMk/>
            <pc:sldMk cId="3074462537" sldId="257"/>
            <ac:spMk id="3" creationId="{AA8F0F09-F881-4033-BB07-7BEA93124677}"/>
          </ac:spMkLst>
        </pc:spChg>
      </pc:sldChg>
      <pc:sldChg chg="addSp modSp">
        <pc:chgData name="Guest User" userId="884628ce8205b7d4" providerId="Windows Live" clId="Web-{11BFA89C-3C68-4646-9E27-58D3EA5F8FDE}" dt="2022-02-23T01:32:45.293" v="24" actId="20577"/>
        <pc:sldMkLst>
          <pc:docMk/>
          <pc:sldMk cId="3750905910" sldId="258"/>
        </pc:sldMkLst>
        <pc:spChg chg="add mod">
          <ac:chgData name="Guest User" userId="884628ce8205b7d4" providerId="Windows Live" clId="Web-{11BFA89C-3C68-4646-9E27-58D3EA5F8FDE}" dt="2022-02-23T01:32:45.293" v="24" actId="20577"/>
          <ac:spMkLst>
            <pc:docMk/>
            <pc:sldMk cId="3750905910" sldId="258"/>
            <ac:spMk id="5" creationId="{F692748E-FA9E-49A0-90FE-37F7E96F99FA}"/>
          </ac:spMkLst>
        </pc:spChg>
      </pc:sldChg>
      <pc:sldChg chg="addSp modSp">
        <pc:chgData name="Guest User" userId="884628ce8205b7d4" providerId="Windows Live" clId="Web-{11BFA89C-3C68-4646-9E27-58D3EA5F8FDE}" dt="2022-02-23T01:33:07.809" v="30" actId="20577"/>
        <pc:sldMkLst>
          <pc:docMk/>
          <pc:sldMk cId="3803624390" sldId="259"/>
        </pc:sldMkLst>
        <pc:spChg chg="add mod">
          <ac:chgData name="Guest User" userId="884628ce8205b7d4" providerId="Windows Live" clId="Web-{11BFA89C-3C68-4646-9E27-58D3EA5F8FDE}" dt="2022-02-23T01:33:07.809" v="30" actId="20577"/>
          <ac:spMkLst>
            <pc:docMk/>
            <pc:sldMk cId="3803624390" sldId="259"/>
            <ac:spMk id="4" creationId="{0928EA5E-34E6-47FF-9320-B55408E52222}"/>
          </ac:spMkLst>
        </pc:spChg>
      </pc:sldChg>
      <pc:sldChg chg="addSp modSp">
        <pc:chgData name="Guest User" userId="884628ce8205b7d4" providerId="Windows Live" clId="Web-{11BFA89C-3C68-4646-9E27-58D3EA5F8FDE}" dt="2022-02-23T01:33:12.528" v="31" actId="20577"/>
        <pc:sldMkLst>
          <pc:docMk/>
          <pc:sldMk cId="1150216863" sldId="260"/>
        </pc:sldMkLst>
        <pc:spChg chg="add mod">
          <ac:chgData name="Guest User" userId="884628ce8205b7d4" providerId="Windows Live" clId="Web-{11BFA89C-3C68-4646-9E27-58D3EA5F8FDE}" dt="2022-02-23T01:33:12.528" v="31" actId="20577"/>
          <ac:spMkLst>
            <pc:docMk/>
            <pc:sldMk cId="1150216863" sldId="260"/>
            <ac:spMk id="8" creationId="{806C5AC4-7F6F-45F4-B3E7-A240E8A1169D}"/>
          </ac:spMkLst>
        </pc:spChg>
      </pc:sldChg>
      <pc:sldChg chg="addSp modSp">
        <pc:chgData name="Guest User" userId="884628ce8205b7d4" providerId="Windows Live" clId="Web-{11BFA89C-3C68-4646-9E27-58D3EA5F8FDE}" dt="2022-02-23T01:33:17.778" v="32" actId="20577"/>
        <pc:sldMkLst>
          <pc:docMk/>
          <pc:sldMk cId="3745000614" sldId="261"/>
        </pc:sldMkLst>
        <pc:spChg chg="add mod">
          <ac:chgData name="Guest User" userId="884628ce8205b7d4" providerId="Windows Live" clId="Web-{11BFA89C-3C68-4646-9E27-58D3EA5F8FDE}" dt="2022-02-23T01:33:17.778" v="32" actId="20577"/>
          <ac:spMkLst>
            <pc:docMk/>
            <pc:sldMk cId="3745000614" sldId="261"/>
            <ac:spMk id="4" creationId="{01ADB6D6-9037-40E4-9FE6-3249B276AB5F}"/>
          </ac:spMkLst>
        </pc:spChg>
      </pc:sldChg>
      <pc:sldChg chg="addSp modSp">
        <pc:chgData name="Guest User" userId="884628ce8205b7d4" providerId="Windows Live" clId="Web-{11BFA89C-3C68-4646-9E27-58D3EA5F8FDE}" dt="2022-02-23T01:33:26.935" v="35" actId="14100"/>
        <pc:sldMkLst>
          <pc:docMk/>
          <pc:sldMk cId="4172089294" sldId="262"/>
        </pc:sldMkLst>
        <pc:spChg chg="add mod">
          <ac:chgData name="Guest User" userId="884628ce8205b7d4" providerId="Windows Live" clId="Web-{11BFA89C-3C68-4646-9E27-58D3EA5F8FDE}" dt="2022-02-23T01:33:26.935" v="35" actId="14100"/>
          <ac:spMkLst>
            <pc:docMk/>
            <pc:sldMk cId="4172089294" sldId="262"/>
            <ac:spMk id="2" creationId="{5DE51F29-E11C-486F-A9BD-51A0393F7541}"/>
          </ac:spMkLst>
        </pc:spChg>
      </pc:sldChg>
      <pc:sldChg chg="addSp modSp">
        <pc:chgData name="Guest User" userId="884628ce8205b7d4" providerId="Windows Live" clId="Web-{11BFA89C-3C68-4646-9E27-58D3EA5F8FDE}" dt="2022-02-23T01:33:36.060" v="39" actId="20577"/>
        <pc:sldMkLst>
          <pc:docMk/>
          <pc:sldMk cId="4222593191" sldId="263"/>
        </pc:sldMkLst>
        <pc:spChg chg="add mod">
          <ac:chgData name="Guest User" userId="884628ce8205b7d4" providerId="Windows Live" clId="Web-{11BFA89C-3C68-4646-9E27-58D3EA5F8FDE}" dt="2022-02-23T01:33:36.060" v="39" actId="20577"/>
          <ac:spMkLst>
            <pc:docMk/>
            <pc:sldMk cId="4222593191" sldId="263"/>
            <ac:spMk id="2" creationId="{77D58D15-EB5D-4F3F-906B-59F2BB85AC24}"/>
          </ac:spMkLst>
        </pc:spChg>
      </pc:sldChg>
      <pc:sldChg chg="addSp modSp">
        <pc:chgData name="Guest User" userId="884628ce8205b7d4" providerId="Windows Live" clId="Web-{11BFA89C-3C68-4646-9E27-58D3EA5F8FDE}" dt="2022-02-23T03:09:28.371" v="47" actId="20577"/>
        <pc:sldMkLst>
          <pc:docMk/>
          <pc:sldMk cId="2767143237" sldId="264"/>
        </pc:sldMkLst>
        <pc:spChg chg="mod">
          <ac:chgData name="Guest User" userId="884628ce8205b7d4" providerId="Windows Live" clId="Web-{11BFA89C-3C68-4646-9E27-58D3EA5F8FDE}" dt="2022-02-23T03:09:28.371" v="47" actId="20577"/>
          <ac:spMkLst>
            <pc:docMk/>
            <pc:sldMk cId="2767143237" sldId="264"/>
            <ac:spMk id="2" creationId="{6840414C-8459-49FA-9BFA-77BB037353B8}"/>
          </ac:spMkLst>
        </pc:spChg>
        <pc:spChg chg="add mod">
          <ac:chgData name="Guest User" userId="884628ce8205b7d4" providerId="Windows Live" clId="Web-{11BFA89C-3C68-4646-9E27-58D3EA5F8FDE}" dt="2022-02-23T01:32:51.731" v="26" actId="20577"/>
          <ac:spMkLst>
            <pc:docMk/>
            <pc:sldMk cId="2767143237" sldId="264"/>
            <ac:spMk id="17" creationId="{E29CBE19-2577-4AC4-863C-380C86BE7E6C}"/>
          </ac:spMkLst>
        </pc:spChg>
      </pc:sldChg>
      <pc:sldChg chg="addSp modSp">
        <pc:chgData name="Guest User" userId="884628ce8205b7d4" providerId="Windows Live" clId="Web-{11BFA89C-3C68-4646-9E27-58D3EA5F8FDE}" dt="2022-02-23T01:32:59.653" v="28" actId="20577"/>
        <pc:sldMkLst>
          <pc:docMk/>
          <pc:sldMk cId="1154084474" sldId="265"/>
        </pc:sldMkLst>
        <pc:spChg chg="add mod">
          <ac:chgData name="Guest User" userId="884628ce8205b7d4" providerId="Windows Live" clId="Web-{11BFA89C-3C68-4646-9E27-58D3EA5F8FDE}" dt="2022-02-23T01:32:59.653" v="28" actId="20577"/>
          <ac:spMkLst>
            <pc:docMk/>
            <pc:sldMk cId="1154084474" sldId="265"/>
            <ac:spMk id="6" creationId="{29B2ADD3-4829-4C2B-B2C0-2104D255D60C}"/>
          </ac:spMkLst>
        </pc:spChg>
      </pc:sldChg>
      <pc:sldChg chg="addSp modSp">
        <pc:chgData name="Guest User" userId="884628ce8205b7d4" providerId="Windows Live" clId="Web-{11BFA89C-3C68-4646-9E27-58D3EA5F8FDE}" dt="2022-02-23T03:08:19.010" v="43" actId="20577"/>
        <pc:sldMkLst>
          <pc:docMk/>
          <pc:sldMk cId="2975745349" sldId="266"/>
        </pc:sldMkLst>
        <pc:spChg chg="add mod">
          <ac:chgData name="Guest User" userId="884628ce8205b7d4" providerId="Windows Live" clId="Web-{11BFA89C-3C68-4646-9E27-58D3EA5F8FDE}" dt="2022-02-23T01:33:03.809" v="29" actId="20577"/>
          <ac:spMkLst>
            <pc:docMk/>
            <pc:sldMk cId="2975745349" sldId="266"/>
            <ac:spMk id="2" creationId="{88B36399-F8B8-4E1D-B6C2-80B73FC1B9E9}"/>
          </ac:spMkLst>
        </pc:spChg>
        <pc:spChg chg="mod">
          <ac:chgData name="Guest User" userId="884628ce8205b7d4" providerId="Windows Live" clId="Web-{11BFA89C-3C68-4646-9E27-58D3EA5F8FDE}" dt="2022-02-23T03:08:19.010" v="43" actId="20577"/>
          <ac:spMkLst>
            <pc:docMk/>
            <pc:sldMk cId="2975745349" sldId="266"/>
            <ac:spMk id="24" creationId="{1070941C-F1DB-4E22-8401-DF3DDF6CF1D5}"/>
          </ac:spMkLst>
        </pc:spChg>
      </pc:sldChg>
      <pc:sldChg chg="addSp modSp">
        <pc:chgData name="Guest User" userId="884628ce8205b7d4" providerId="Windows Live" clId="Web-{11BFA89C-3C68-4646-9E27-58D3EA5F8FDE}" dt="2022-02-23T01:33:43.342" v="42" actId="14100"/>
        <pc:sldMkLst>
          <pc:docMk/>
          <pc:sldMk cId="1069710733" sldId="267"/>
        </pc:sldMkLst>
        <pc:spChg chg="add mod">
          <ac:chgData name="Guest User" userId="884628ce8205b7d4" providerId="Windows Live" clId="Web-{11BFA89C-3C68-4646-9E27-58D3EA5F8FDE}" dt="2022-02-23T01:33:43.342" v="42" actId="14100"/>
          <ac:spMkLst>
            <pc:docMk/>
            <pc:sldMk cId="1069710733" sldId="267"/>
            <ac:spMk id="2" creationId="{0B7D6B0F-2026-4394-97E6-150D722CCB61}"/>
          </ac:spMkLst>
        </pc:spChg>
      </pc:sldChg>
    </pc:docChg>
  </pc:docChgLst>
  <pc:docChgLst>
    <pc:chgData name="Guest User" providerId="Windows Live" clId="Web-{19C43739-C331-4E09-9267-CA717BE1D17C}"/>
    <pc:docChg chg="addSld modSld">
      <pc:chgData name="Guest User" userId="" providerId="Windows Live" clId="Web-{19C43739-C331-4E09-9267-CA717BE1D17C}" dt="2022-02-21T00:35:04.347" v="2339" actId="1076"/>
      <pc:docMkLst>
        <pc:docMk/>
      </pc:docMkLst>
      <pc:sldChg chg="modSp new">
        <pc:chgData name="Guest User" userId="" providerId="Windows Live" clId="Web-{19C43739-C331-4E09-9267-CA717BE1D17C}" dt="2022-02-20T22:00:01.277" v="155" actId="20577"/>
        <pc:sldMkLst>
          <pc:docMk/>
          <pc:sldMk cId="3074462537" sldId="257"/>
        </pc:sldMkLst>
        <pc:spChg chg="mod">
          <ac:chgData name="Guest User" userId="" providerId="Windows Live" clId="Web-{19C43739-C331-4E09-9267-CA717BE1D17C}" dt="2022-02-20T22:00:01.277" v="155" actId="20577"/>
          <ac:spMkLst>
            <pc:docMk/>
            <pc:sldMk cId="3074462537" sldId="257"/>
            <ac:spMk id="3" creationId="{46679B56-B723-49EB-B9BB-1B08CA0E9434}"/>
          </ac:spMkLst>
        </pc:spChg>
      </pc:sldChg>
      <pc:sldChg chg="addSp modSp new">
        <pc:chgData name="Guest User" userId="" providerId="Windows Live" clId="Web-{19C43739-C331-4E09-9267-CA717BE1D17C}" dt="2022-02-20T22:02:52.843" v="199" actId="1076"/>
        <pc:sldMkLst>
          <pc:docMk/>
          <pc:sldMk cId="3750905910" sldId="258"/>
        </pc:sldMkLst>
        <pc:spChg chg="mod">
          <ac:chgData name="Guest User" userId="" providerId="Windows Live" clId="Web-{19C43739-C331-4E09-9267-CA717BE1D17C}" dt="2022-02-20T22:02:43.577" v="196" actId="14100"/>
          <ac:spMkLst>
            <pc:docMk/>
            <pc:sldMk cId="3750905910" sldId="258"/>
            <ac:spMk id="3" creationId="{87463AD3-2B80-4C5A-B708-85F380484492}"/>
          </ac:spMkLst>
        </pc:spChg>
        <pc:picChg chg="add mod">
          <ac:chgData name="Guest User" userId="" providerId="Windows Live" clId="Web-{19C43739-C331-4E09-9267-CA717BE1D17C}" dt="2022-02-20T22:02:52.843" v="199" actId="1076"/>
          <ac:picMkLst>
            <pc:docMk/>
            <pc:sldMk cId="3750905910" sldId="258"/>
            <ac:picMk id="4" creationId="{0445A47B-F9DE-4A93-84AB-5C3DBC3DEE9C}"/>
          </ac:picMkLst>
        </pc:picChg>
      </pc:sldChg>
      <pc:sldChg chg="modSp new">
        <pc:chgData name="Guest User" userId="" providerId="Windows Live" clId="Web-{19C43739-C331-4E09-9267-CA717BE1D17C}" dt="2022-02-20T22:10:20.494" v="942" actId="20577"/>
        <pc:sldMkLst>
          <pc:docMk/>
          <pc:sldMk cId="3803624390" sldId="259"/>
        </pc:sldMkLst>
        <pc:spChg chg="mod">
          <ac:chgData name="Guest User" userId="" providerId="Windows Live" clId="Web-{19C43739-C331-4E09-9267-CA717BE1D17C}" dt="2022-02-20T22:10:20.494" v="942" actId="20577"/>
          <ac:spMkLst>
            <pc:docMk/>
            <pc:sldMk cId="3803624390" sldId="259"/>
            <ac:spMk id="3" creationId="{5EBB366B-76E8-483B-B0E0-52EB05A1A0AE}"/>
          </ac:spMkLst>
        </pc:spChg>
      </pc:sldChg>
      <pc:sldChg chg="addSp delSp modSp new">
        <pc:chgData name="Guest User" userId="" providerId="Windows Live" clId="Web-{19C43739-C331-4E09-9267-CA717BE1D17C}" dt="2022-02-21T00:35:04.347" v="2339" actId="1076"/>
        <pc:sldMkLst>
          <pc:docMk/>
          <pc:sldMk cId="1150216863" sldId="260"/>
        </pc:sldMkLst>
        <pc:spChg chg="mod">
          <ac:chgData name="Guest User" userId="" providerId="Windows Live" clId="Web-{19C43739-C331-4E09-9267-CA717BE1D17C}" dt="2022-02-21T00:26:04.143" v="2187" actId="14100"/>
          <ac:spMkLst>
            <pc:docMk/>
            <pc:sldMk cId="1150216863" sldId="260"/>
            <ac:spMk id="3" creationId="{D470BE47-C0F1-4FEC-93E5-B36C2AB08CD7}"/>
          </ac:spMkLst>
        </pc:spChg>
        <pc:spChg chg="add del">
          <ac:chgData name="Guest User" userId="" providerId="Windows Live" clId="Web-{19C43739-C331-4E09-9267-CA717BE1D17C}" dt="2022-02-21T00:26:01.034" v="2186"/>
          <ac:spMkLst>
            <pc:docMk/>
            <pc:sldMk cId="1150216863" sldId="260"/>
            <ac:spMk id="18" creationId="{BFDD49CB-4776-44F9-A58B-A1774140A8C8}"/>
          </ac:spMkLst>
        </pc:spChg>
        <pc:spChg chg="add mod">
          <ac:chgData name="Guest User" userId="" providerId="Windows Live" clId="Web-{19C43739-C331-4E09-9267-CA717BE1D17C}" dt="2022-02-21T00:31:18.028" v="2290" actId="1076"/>
          <ac:spMkLst>
            <pc:docMk/>
            <pc:sldMk cId="1150216863" sldId="260"/>
            <ac:spMk id="20" creationId="{67DAB1FA-E48F-477F-B95C-70D666F14F62}"/>
          </ac:spMkLst>
        </pc:spChg>
        <pc:spChg chg="add mod">
          <ac:chgData name="Guest User" userId="" providerId="Windows Live" clId="Web-{19C43739-C331-4E09-9267-CA717BE1D17C}" dt="2022-02-21T00:31:18.044" v="2291" actId="1076"/>
          <ac:spMkLst>
            <pc:docMk/>
            <pc:sldMk cId="1150216863" sldId="260"/>
            <ac:spMk id="22" creationId="{D02C8044-2EDD-4243-AB6D-C6B3D3C4C813}"/>
          </ac:spMkLst>
        </pc:spChg>
        <pc:spChg chg="add mod">
          <ac:chgData name="Guest User" userId="" providerId="Windows Live" clId="Web-{19C43739-C331-4E09-9267-CA717BE1D17C}" dt="2022-02-21T00:31:18.044" v="2292" actId="1076"/>
          <ac:spMkLst>
            <pc:docMk/>
            <pc:sldMk cId="1150216863" sldId="260"/>
            <ac:spMk id="24" creationId="{8705E9DD-3DD4-4911-B545-60580E997E00}"/>
          </ac:spMkLst>
        </pc:spChg>
        <pc:spChg chg="add del">
          <ac:chgData name="Guest User" userId="" providerId="Windows Live" clId="Web-{19C43739-C331-4E09-9267-CA717BE1D17C}" dt="2022-02-21T00:27:17.630" v="2219"/>
          <ac:spMkLst>
            <pc:docMk/>
            <pc:sldMk cId="1150216863" sldId="260"/>
            <ac:spMk id="25" creationId="{EEF7A0AB-EC08-4F29-8CB6-B82B35905609}"/>
          </ac:spMkLst>
        </pc:spChg>
        <pc:spChg chg="add mod">
          <ac:chgData name="Guest User" userId="" providerId="Windows Live" clId="Web-{19C43739-C331-4E09-9267-CA717BE1D17C}" dt="2022-02-21T00:31:18.059" v="2293" actId="1076"/>
          <ac:spMkLst>
            <pc:docMk/>
            <pc:sldMk cId="1150216863" sldId="260"/>
            <ac:spMk id="26" creationId="{E997A3ED-F282-4714-B0B5-9E0750908503}"/>
          </ac:spMkLst>
        </pc:spChg>
        <pc:spChg chg="add mod">
          <ac:chgData name="Guest User" userId="" providerId="Windows Live" clId="Web-{19C43739-C331-4E09-9267-CA717BE1D17C}" dt="2022-02-21T00:31:18.075" v="2295" actId="1076"/>
          <ac:spMkLst>
            <pc:docMk/>
            <pc:sldMk cId="1150216863" sldId="260"/>
            <ac:spMk id="28" creationId="{4AE3E7E6-90C1-448A-97D3-AA4F58BCC3E3}"/>
          </ac:spMkLst>
        </pc:spChg>
        <pc:spChg chg="add mod">
          <ac:chgData name="Guest User" userId="" providerId="Windows Live" clId="Web-{19C43739-C331-4E09-9267-CA717BE1D17C}" dt="2022-02-21T00:31:18.075" v="2296" actId="1076"/>
          <ac:spMkLst>
            <pc:docMk/>
            <pc:sldMk cId="1150216863" sldId="260"/>
            <ac:spMk id="30" creationId="{F3F2F4A9-0023-43BA-83AB-1FC1610772B5}"/>
          </ac:spMkLst>
        </pc:spChg>
        <pc:spChg chg="add del mod">
          <ac:chgData name="Guest User" userId="" providerId="Windows Live" clId="Web-{19C43739-C331-4E09-9267-CA717BE1D17C}" dt="2022-02-21T00:28:40.336" v="2248"/>
          <ac:spMkLst>
            <pc:docMk/>
            <pc:sldMk cId="1150216863" sldId="260"/>
            <ac:spMk id="32" creationId="{0D9507F9-485A-4D32-B1E0-D5EC3B890FD3}"/>
          </ac:spMkLst>
        </pc:spChg>
        <pc:spChg chg="add del mod">
          <ac:chgData name="Guest User" userId="" providerId="Windows Live" clId="Web-{19C43739-C331-4E09-9267-CA717BE1D17C}" dt="2022-02-21T00:28:54.321" v="2254"/>
          <ac:spMkLst>
            <pc:docMk/>
            <pc:sldMk cId="1150216863" sldId="260"/>
            <ac:spMk id="34" creationId="{58F0CBFD-E49E-40DE-998E-FD9C737A0D5D}"/>
          </ac:spMkLst>
        </pc:spChg>
        <pc:spChg chg="add mod">
          <ac:chgData name="Guest User" userId="" providerId="Windows Live" clId="Web-{19C43739-C331-4E09-9267-CA717BE1D17C}" dt="2022-02-21T00:31:18.091" v="2297" actId="1076"/>
          <ac:spMkLst>
            <pc:docMk/>
            <pc:sldMk cId="1150216863" sldId="260"/>
            <ac:spMk id="35" creationId="{EA69E4DB-EEC3-41EE-9A66-FE9C7D2B42CF}"/>
          </ac:spMkLst>
        </pc:spChg>
        <pc:spChg chg="add mod">
          <ac:chgData name="Guest User" userId="" providerId="Windows Live" clId="Web-{19C43739-C331-4E09-9267-CA717BE1D17C}" dt="2022-02-21T00:31:18.091" v="2298" actId="1076"/>
          <ac:spMkLst>
            <pc:docMk/>
            <pc:sldMk cId="1150216863" sldId="260"/>
            <ac:spMk id="36" creationId="{E497E6B2-5BBD-480F-AA4F-4EBBC47AC1A8}"/>
          </ac:spMkLst>
        </pc:spChg>
        <pc:spChg chg="add mod">
          <ac:chgData name="Guest User" userId="" providerId="Windows Live" clId="Web-{19C43739-C331-4E09-9267-CA717BE1D17C}" dt="2022-02-21T00:35:04.347" v="2339" actId="1076"/>
          <ac:spMkLst>
            <pc:docMk/>
            <pc:sldMk cId="1150216863" sldId="260"/>
            <ac:spMk id="37" creationId="{C28B10DF-8FAB-42A1-8D9C-0B413AD97768}"/>
          </ac:spMkLst>
        </pc:spChg>
        <pc:spChg chg="add mod">
          <ac:chgData name="Guest User" userId="" providerId="Windows Live" clId="Web-{19C43739-C331-4E09-9267-CA717BE1D17C}" dt="2022-02-21T00:32:01.217" v="2311" actId="1076"/>
          <ac:spMkLst>
            <pc:docMk/>
            <pc:sldMk cId="1150216863" sldId="260"/>
            <ac:spMk id="39" creationId="{6D44F385-0BC9-4C9D-BAA7-69648E61ECB0}"/>
          </ac:spMkLst>
        </pc:spChg>
        <pc:spChg chg="add del mod">
          <ac:chgData name="Guest User" userId="" providerId="Windows Live" clId="Web-{19C43739-C331-4E09-9267-CA717BE1D17C}" dt="2022-02-21T00:32:03.561" v="2313"/>
          <ac:spMkLst>
            <pc:docMk/>
            <pc:sldMk cId="1150216863" sldId="260"/>
            <ac:spMk id="41" creationId="{6656F987-8466-4DFC-BAA9-755823FB83BD}"/>
          </ac:spMkLst>
        </pc:spChg>
        <pc:spChg chg="add del mod">
          <ac:chgData name="Guest User" userId="" providerId="Windows Live" clId="Web-{19C43739-C331-4E09-9267-CA717BE1D17C}" dt="2022-02-21T00:31:52.451" v="2310"/>
          <ac:spMkLst>
            <pc:docMk/>
            <pc:sldMk cId="1150216863" sldId="260"/>
            <ac:spMk id="45" creationId="{0B9416D5-7E26-4187-B5B9-4EFE0D171E80}"/>
          </ac:spMkLst>
        </pc:spChg>
        <pc:spChg chg="add mod">
          <ac:chgData name="Guest User" userId="" providerId="Windows Live" clId="Web-{19C43739-C331-4E09-9267-CA717BE1D17C}" dt="2022-02-21T00:33:40.094" v="2338" actId="1076"/>
          <ac:spMkLst>
            <pc:docMk/>
            <pc:sldMk cId="1150216863" sldId="260"/>
            <ac:spMk id="49" creationId="{9A1D97B7-A810-427B-A722-8516E1AD5763}"/>
          </ac:spMkLst>
        </pc:spChg>
        <pc:picChg chg="add mod">
          <ac:chgData name="Guest User" userId="" providerId="Windows Live" clId="Web-{19C43739-C331-4E09-9267-CA717BE1D17C}" dt="2022-02-21T00:31:17.997" v="2284" actId="1076"/>
          <ac:picMkLst>
            <pc:docMk/>
            <pc:sldMk cId="1150216863" sldId="260"/>
            <ac:picMk id="2" creationId="{81197AC4-507A-4C17-95F3-B6DCC494779F}"/>
          </ac:picMkLst>
        </pc:picChg>
        <pc:picChg chg="add mod">
          <ac:chgData name="Guest User" userId="" providerId="Windows Live" clId="Web-{19C43739-C331-4E09-9267-CA717BE1D17C}" dt="2022-02-21T00:31:18.012" v="2285" actId="1076"/>
          <ac:picMkLst>
            <pc:docMk/>
            <pc:sldMk cId="1150216863" sldId="260"/>
            <ac:picMk id="4" creationId="{E4453A56-0AA9-4758-8CAB-5740139564E8}"/>
          </ac:picMkLst>
        </pc:picChg>
        <pc:picChg chg="add mod">
          <ac:chgData name="Guest User" userId="" providerId="Windows Live" clId="Web-{19C43739-C331-4E09-9267-CA717BE1D17C}" dt="2022-02-21T00:31:18.012" v="2286" actId="1076"/>
          <ac:picMkLst>
            <pc:docMk/>
            <pc:sldMk cId="1150216863" sldId="260"/>
            <ac:picMk id="5" creationId="{48DC4B6F-A180-4DAE-8546-5623941965BA}"/>
          </ac:picMkLst>
        </pc:picChg>
        <pc:picChg chg="add mod">
          <ac:chgData name="Guest User" userId="" providerId="Windows Live" clId="Web-{19C43739-C331-4E09-9267-CA717BE1D17C}" dt="2022-02-21T00:31:18.012" v="2287" actId="1076"/>
          <ac:picMkLst>
            <pc:docMk/>
            <pc:sldMk cId="1150216863" sldId="260"/>
            <ac:picMk id="13" creationId="{202ED790-DEF9-4362-9EB0-1DEADB11A897}"/>
          </ac:picMkLst>
        </pc:picChg>
        <pc:picChg chg="add mod">
          <ac:chgData name="Guest User" userId="" providerId="Windows Live" clId="Web-{19C43739-C331-4E09-9267-CA717BE1D17C}" dt="2022-02-21T00:31:18.028" v="2288" actId="1076"/>
          <ac:picMkLst>
            <pc:docMk/>
            <pc:sldMk cId="1150216863" sldId="260"/>
            <ac:picMk id="14" creationId="{817FDFD6-81E5-459A-A78E-4F1A37D8D392}"/>
          </ac:picMkLst>
        </pc:picChg>
        <pc:picChg chg="add del">
          <ac:chgData name="Guest User" userId="" providerId="Windows Live" clId="Web-{19C43739-C331-4E09-9267-CA717BE1D17C}" dt="2022-02-21T00:24:36.328" v="2170"/>
          <ac:picMkLst>
            <pc:docMk/>
            <pc:sldMk cId="1150216863" sldId="260"/>
            <ac:picMk id="15" creationId="{F487EA6D-6931-4342-8988-FC9BA9580440}"/>
          </ac:picMkLst>
        </pc:picChg>
        <pc:picChg chg="add del">
          <ac:chgData name="Guest User" userId="" providerId="Windows Live" clId="Web-{19C43739-C331-4E09-9267-CA717BE1D17C}" dt="2022-02-21T00:24:33.813" v="2169"/>
          <ac:picMkLst>
            <pc:docMk/>
            <pc:sldMk cId="1150216863" sldId="260"/>
            <ac:picMk id="16" creationId="{1F4A576A-7F05-4408-906C-9427E58EAD79}"/>
          </ac:picMkLst>
        </pc:picChg>
        <pc:picChg chg="add mod">
          <ac:chgData name="Guest User" userId="" providerId="Windows Live" clId="Web-{19C43739-C331-4E09-9267-CA717BE1D17C}" dt="2022-02-21T00:31:18.028" v="2289" actId="1076"/>
          <ac:picMkLst>
            <pc:docMk/>
            <pc:sldMk cId="1150216863" sldId="260"/>
            <ac:picMk id="17" creationId="{C1433B79-EEA9-4C8A-8743-D598F1675C97}"/>
          </ac:picMkLst>
        </pc:picChg>
        <pc:picChg chg="add mod">
          <ac:chgData name="Guest User" userId="" providerId="Windows Live" clId="Web-{19C43739-C331-4E09-9267-CA717BE1D17C}" dt="2022-02-21T00:31:18.059" v="2294" actId="1076"/>
          <ac:picMkLst>
            <pc:docMk/>
            <pc:sldMk cId="1150216863" sldId="260"/>
            <ac:picMk id="27" creationId="{73A2919C-E448-4BEB-B2EF-B7CDB43EF12A}"/>
          </ac:picMkLst>
        </pc:picChg>
        <pc:picChg chg="add del mod">
          <ac:chgData name="Guest User" userId="" providerId="Windows Live" clId="Web-{19C43739-C331-4E09-9267-CA717BE1D17C}" dt="2022-02-21T00:32:02.482" v="2312"/>
          <ac:picMkLst>
            <pc:docMk/>
            <pc:sldMk cId="1150216863" sldId="260"/>
            <ac:picMk id="43" creationId="{2B6561EA-6581-4BCD-B652-C2AABC5F2141}"/>
          </ac:picMkLst>
        </pc:picChg>
        <pc:cxnChg chg="add mod">
          <ac:chgData name="Guest User" userId="" providerId="Windows Live" clId="Web-{19C43739-C331-4E09-9267-CA717BE1D17C}" dt="2022-02-21T00:32:30.733" v="2320" actId="1076"/>
          <ac:cxnSpMkLst>
            <pc:docMk/>
            <pc:sldMk cId="1150216863" sldId="260"/>
            <ac:cxnSpMk id="47" creationId="{8FA88774-4141-4F68-AE48-05B34D61A60C}"/>
          </ac:cxnSpMkLst>
        </pc:cxnChg>
        <pc:cxnChg chg="add mod">
          <ac:chgData name="Guest User" userId="" providerId="Windows Live" clId="Web-{19C43739-C331-4E09-9267-CA717BE1D17C}" dt="2022-02-21T00:33:17.672" v="2329" actId="1076"/>
          <ac:cxnSpMkLst>
            <pc:docMk/>
            <pc:sldMk cId="1150216863" sldId="260"/>
            <ac:cxnSpMk id="48" creationId="{BD6CDF72-A626-4441-897C-8B7826649DA9}"/>
          </ac:cxnSpMkLst>
        </pc:cxnChg>
      </pc:sldChg>
      <pc:sldChg chg="modSp new">
        <pc:chgData name="Guest User" userId="" providerId="Windows Live" clId="Web-{19C43739-C331-4E09-9267-CA717BE1D17C}" dt="2022-02-20T22:09:03.663" v="851" actId="20577"/>
        <pc:sldMkLst>
          <pc:docMk/>
          <pc:sldMk cId="3745000614" sldId="261"/>
        </pc:sldMkLst>
        <pc:spChg chg="mod">
          <ac:chgData name="Guest User" userId="" providerId="Windows Live" clId="Web-{19C43739-C331-4E09-9267-CA717BE1D17C}" dt="2022-02-20T22:09:03.663" v="851" actId="20577"/>
          <ac:spMkLst>
            <pc:docMk/>
            <pc:sldMk cId="3745000614" sldId="261"/>
            <ac:spMk id="3" creationId="{C7D4E159-5FF4-4179-9682-F7C19BAF48DB}"/>
          </ac:spMkLst>
        </pc:spChg>
      </pc:sldChg>
      <pc:sldChg chg="addSp delSp modSp new">
        <pc:chgData name="Guest User" userId="" providerId="Windows Live" clId="Web-{19C43739-C331-4E09-9267-CA717BE1D17C}" dt="2022-02-21T00:23:28.452" v="2157" actId="1076"/>
        <pc:sldMkLst>
          <pc:docMk/>
          <pc:sldMk cId="4172089294" sldId="262"/>
        </pc:sldMkLst>
        <pc:spChg chg="del mod">
          <ac:chgData name="Guest User" userId="" providerId="Windows Live" clId="Web-{19C43739-C331-4E09-9267-CA717BE1D17C}" dt="2022-02-21T00:22:03.418" v="2155"/>
          <ac:spMkLst>
            <pc:docMk/>
            <pc:sldMk cId="4172089294" sldId="262"/>
            <ac:spMk id="2" creationId="{C5F3A94F-63CF-48D6-B8C9-1E7BD4DB5396}"/>
          </ac:spMkLst>
        </pc:spChg>
        <pc:spChg chg="del mod">
          <ac:chgData name="Guest User" userId="" providerId="Windows Live" clId="Web-{19C43739-C331-4E09-9267-CA717BE1D17C}" dt="2022-02-20T22:44:52.885" v="1646"/>
          <ac:spMkLst>
            <pc:docMk/>
            <pc:sldMk cId="4172089294" sldId="262"/>
            <ac:spMk id="3" creationId="{4971A914-924E-4B7A-BB3D-D1605C480B57}"/>
          </ac:spMkLst>
        </pc:spChg>
        <pc:spChg chg="add mod">
          <ac:chgData name="Guest User" userId="" providerId="Windows Live" clId="Web-{19C43739-C331-4E09-9267-CA717BE1D17C}" dt="2022-02-20T22:45:35.574" v="1748" actId="1076"/>
          <ac:spMkLst>
            <pc:docMk/>
            <pc:sldMk cId="4172089294" sldId="262"/>
            <ac:spMk id="5" creationId="{152FC47B-18A3-4B73-91D3-2FBB13C188CA}"/>
          </ac:spMkLst>
        </pc:spChg>
        <pc:spChg chg="add mod">
          <ac:chgData name="Guest User" userId="" providerId="Windows Live" clId="Web-{19C43739-C331-4E09-9267-CA717BE1D17C}" dt="2022-02-20T22:45:35.574" v="1749" actId="1076"/>
          <ac:spMkLst>
            <pc:docMk/>
            <pc:sldMk cId="4172089294" sldId="262"/>
            <ac:spMk id="6" creationId="{58DE21AE-4340-48CA-9D1F-E99BC2D10707}"/>
          </ac:spMkLst>
        </pc:spChg>
        <pc:spChg chg="add del">
          <ac:chgData name="Guest User" userId="" providerId="Windows Live" clId="Web-{19C43739-C331-4E09-9267-CA717BE1D17C}" dt="2022-02-20T22:15:41" v="1038"/>
          <ac:spMkLst>
            <pc:docMk/>
            <pc:sldMk cId="4172089294" sldId="262"/>
            <ac:spMk id="7" creationId="{E258B74B-EABA-4392-8855-2278B505A801}"/>
          </ac:spMkLst>
        </pc:spChg>
        <pc:spChg chg="add del">
          <ac:chgData name="Guest User" userId="" providerId="Windows Live" clId="Web-{19C43739-C331-4E09-9267-CA717BE1D17C}" dt="2022-02-20T22:15:37.766" v="1037"/>
          <ac:spMkLst>
            <pc:docMk/>
            <pc:sldMk cId="4172089294" sldId="262"/>
            <ac:spMk id="8" creationId="{3C94B8F7-5438-45FE-B484-145937964DF1}"/>
          </ac:spMkLst>
        </pc:spChg>
        <pc:spChg chg="add mod">
          <ac:chgData name="Guest User" userId="" providerId="Windows Live" clId="Web-{19C43739-C331-4E09-9267-CA717BE1D17C}" dt="2022-02-20T22:45:35.589" v="1750" actId="1076"/>
          <ac:spMkLst>
            <pc:docMk/>
            <pc:sldMk cId="4172089294" sldId="262"/>
            <ac:spMk id="9" creationId="{2DC5115C-1ACE-475E-909C-86E83632D5EA}"/>
          </ac:spMkLst>
        </pc:spChg>
        <pc:spChg chg="add del mod">
          <ac:chgData name="Guest User" userId="" providerId="Windows Live" clId="Web-{19C43739-C331-4E09-9267-CA717BE1D17C}" dt="2022-02-21T00:22:58.716" v="2156"/>
          <ac:spMkLst>
            <pc:docMk/>
            <pc:sldMk cId="4172089294" sldId="262"/>
            <ac:spMk id="12" creationId="{7AA6F90E-7B3D-49A7-A041-39F5C72751FF}"/>
          </ac:spMkLst>
        </pc:spChg>
        <pc:spChg chg="add del">
          <ac:chgData name="Guest User" userId="" providerId="Windows Live" clId="Web-{19C43739-C331-4E09-9267-CA717BE1D17C}" dt="2022-02-20T22:26:30.592" v="1273"/>
          <ac:spMkLst>
            <pc:docMk/>
            <pc:sldMk cId="4172089294" sldId="262"/>
            <ac:spMk id="24" creationId="{4628FF52-BC30-49D4-8AF9-01E4902E422F}"/>
          </ac:spMkLst>
        </pc:spChg>
        <pc:spChg chg="add mod">
          <ac:chgData name="Guest User" userId="" providerId="Windows Live" clId="Web-{19C43739-C331-4E09-9267-CA717BE1D17C}" dt="2022-02-20T22:45:35.636" v="1757" actId="1076"/>
          <ac:spMkLst>
            <pc:docMk/>
            <pc:sldMk cId="4172089294" sldId="262"/>
            <ac:spMk id="28" creationId="{E307AEF6-1605-400F-BAD1-20367954E697}"/>
          </ac:spMkLst>
        </pc:spChg>
        <pc:spChg chg="add del">
          <ac:chgData name="Guest User" userId="" providerId="Windows Live" clId="Web-{19C43739-C331-4E09-9267-CA717BE1D17C}" dt="2022-02-20T22:28:20.485" v="1297"/>
          <ac:spMkLst>
            <pc:docMk/>
            <pc:sldMk cId="4172089294" sldId="262"/>
            <ac:spMk id="30" creationId="{9AB63D2F-7DE3-4BD9-A473-79366EB798BD}"/>
          </ac:spMkLst>
        </pc:spChg>
        <pc:spChg chg="add mod">
          <ac:chgData name="Guest User" userId="" providerId="Windows Live" clId="Web-{19C43739-C331-4E09-9267-CA717BE1D17C}" dt="2022-02-20T22:45:35.636" v="1758" actId="1076"/>
          <ac:spMkLst>
            <pc:docMk/>
            <pc:sldMk cId="4172089294" sldId="262"/>
            <ac:spMk id="33" creationId="{302A81EA-93B5-4AD0-BB2C-DCE3CB6887E0}"/>
          </ac:spMkLst>
        </pc:spChg>
        <pc:spChg chg="add mod">
          <ac:chgData name="Guest User" userId="" providerId="Windows Live" clId="Web-{19C43739-C331-4E09-9267-CA717BE1D17C}" dt="2022-02-20T22:45:35.652" v="1759" actId="1076"/>
          <ac:spMkLst>
            <pc:docMk/>
            <pc:sldMk cId="4172089294" sldId="262"/>
            <ac:spMk id="35" creationId="{EBEDDDA1-5C11-4F48-94CA-24410AB29599}"/>
          </ac:spMkLst>
        </pc:spChg>
        <pc:spChg chg="add mod">
          <ac:chgData name="Guest User" userId="" providerId="Windows Live" clId="Web-{19C43739-C331-4E09-9267-CA717BE1D17C}" dt="2022-02-20T22:45:35.667" v="1761" actId="1076"/>
          <ac:spMkLst>
            <pc:docMk/>
            <pc:sldMk cId="4172089294" sldId="262"/>
            <ac:spMk id="41" creationId="{0F3F9150-CCD9-4791-BC99-EE83C4BBF5E8}"/>
          </ac:spMkLst>
        </pc:spChg>
        <pc:spChg chg="add mod">
          <ac:chgData name="Guest User" userId="" providerId="Windows Live" clId="Web-{19C43739-C331-4E09-9267-CA717BE1D17C}" dt="2022-02-20T22:45:35.699" v="1767" actId="1076"/>
          <ac:spMkLst>
            <pc:docMk/>
            <pc:sldMk cId="4172089294" sldId="262"/>
            <ac:spMk id="47" creationId="{C373B6AB-3AC4-45D6-BD08-0BBE8012453D}"/>
          </ac:spMkLst>
        </pc:spChg>
        <pc:spChg chg="add del mod">
          <ac:chgData name="Guest User" userId="" providerId="Windows Live" clId="Web-{19C43739-C331-4E09-9267-CA717BE1D17C}" dt="2022-02-20T22:36:01.026" v="1433"/>
          <ac:spMkLst>
            <pc:docMk/>
            <pc:sldMk cId="4172089294" sldId="262"/>
            <ac:spMk id="48" creationId="{859EA926-741F-45FC-9943-B2288A09ABCF}"/>
          </ac:spMkLst>
        </pc:spChg>
        <pc:spChg chg="add del mod">
          <ac:chgData name="Guest User" userId="" providerId="Windows Live" clId="Web-{19C43739-C331-4E09-9267-CA717BE1D17C}" dt="2022-02-20T22:37:08.340" v="1439"/>
          <ac:spMkLst>
            <pc:docMk/>
            <pc:sldMk cId="4172089294" sldId="262"/>
            <ac:spMk id="49" creationId="{F76B9B69-529B-434A-94D7-85A518A7922E}"/>
          </ac:spMkLst>
        </pc:spChg>
        <pc:spChg chg="add mod">
          <ac:chgData name="Guest User" userId="" providerId="Windows Live" clId="Web-{19C43739-C331-4E09-9267-CA717BE1D17C}" dt="2022-02-20T22:46:42.809" v="1794" actId="1076"/>
          <ac:spMkLst>
            <pc:docMk/>
            <pc:sldMk cId="4172089294" sldId="262"/>
            <ac:spMk id="50" creationId="{812225CB-DB53-4233-BDD3-0788C6D12FCF}"/>
          </ac:spMkLst>
        </pc:spChg>
        <pc:spChg chg="add mod">
          <ac:chgData name="Guest User" userId="" providerId="Windows Live" clId="Web-{19C43739-C331-4E09-9267-CA717BE1D17C}" dt="2022-02-20T22:47:00.216" v="1802" actId="1076"/>
          <ac:spMkLst>
            <pc:docMk/>
            <pc:sldMk cId="4172089294" sldId="262"/>
            <ac:spMk id="51" creationId="{669C0833-0CAC-4E0C-A0D5-571A65C72FA7}"/>
          </ac:spMkLst>
        </pc:spChg>
        <pc:spChg chg="add mod">
          <ac:chgData name="Guest User" userId="" providerId="Windows Live" clId="Web-{19C43739-C331-4E09-9267-CA717BE1D17C}" dt="2022-02-21T00:23:28.452" v="2157" actId="1076"/>
          <ac:spMkLst>
            <pc:docMk/>
            <pc:sldMk cId="4172089294" sldId="262"/>
            <ac:spMk id="53" creationId="{DD0693D5-DBA1-43D8-9C96-A483CA9DF432}"/>
          </ac:spMkLst>
        </pc:spChg>
        <pc:spChg chg="add mod">
          <ac:chgData name="Guest User" userId="" providerId="Windows Live" clId="Web-{19C43739-C331-4E09-9267-CA717BE1D17C}" dt="2022-02-20T22:45:35.745" v="1772" actId="1076"/>
          <ac:spMkLst>
            <pc:docMk/>
            <pc:sldMk cId="4172089294" sldId="262"/>
            <ac:spMk id="54" creationId="{014E322E-40DD-4A0D-B01F-D82442BEF5D5}"/>
          </ac:spMkLst>
        </pc:spChg>
        <pc:spChg chg="add mod">
          <ac:chgData name="Guest User" userId="" providerId="Windows Live" clId="Web-{19C43739-C331-4E09-9267-CA717BE1D17C}" dt="2022-02-20T22:45:35.745" v="1773" actId="1076"/>
          <ac:spMkLst>
            <pc:docMk/>
            <pc:sldMk cId="4172089294" sldId="262"/>
            <ac:spMk id="55" creationId="{A2197FE1-12E3-4901-B7CF-8B2183BCB106}"/>
          </ac:spMkLst>
        </pc:spChg>
        <pc:spChg chg="add mod">
          <ac:chgData name="Guest User" userId="" providerId="Windows Live" clId="Web-{19C43739-C331-4E09-9267-CA717BE1D17C}" dt="2022-02-20T22:45:35.761" v="1774" actId="1076"/>
          <ac:spMkLst>
            <pc:docMk/>
            <pc:sldMk cId="4172089294" sldId="262"/>
            <ac:spMk id="56" creationId="{F4CDFEB6-EA0B-45F0-B879-347A5BC3C095}"/>
          </ac:spMkLst>
        </pc:spChg>
        <pc:spChg chg="add mod">
          <ac:chgData name="Guest User" userId="" providerId="Windows Live" clId="Web-{19C43739-C331-4E09-9267-CA717BE1D17C}" dt="2022-02-20T22:45:35.761" v="1775" actId="1076"/>
          <ac:spMkLst>
            <pc:docMk/>
            <pc:sldMk cId="4172089294" sldId="262"/>
            <ac:spMk id="57" creationId="{E29954B3-31BF-4B00-8257-06E54EB0F9E5}"/>
          </ac:spMkLst>
        </pc:spChg>
        <pc:spChg chg="add mod">
          <ac:chgData name="Guest User" userId="" providerId="Windows Live" clId="Web-{19C43739-C331-4E09-9267-CA717BE1D17C}" dt="2022-02-20T22:45:35.777" v="1776" actId="1076"/>
          <ac:spMkLst>
            <pc:docMk/>
            <pc:sldMk cId="4172089294" sldId="262"/>
            <ac:spMk id="58" creationId="{51C1E229-C5EF-402E-9427-4AF4AB1B3693}"/>
          </ac:spMkLst>
        </pc:spChg>
        <pc:spChg chg="add mod">
          <ac:chgData name="Guest User" userId="" providerId="Windows Live" clId="Web-{19C43739-C331-4E09-9267-CA717BE1D17C}" dt="2022-02-20T22:45:35.792" v="1778" actId="1076"/>
          <ac:spMkLst>
            <pc:docMk/>
            <pc:sldMk cId="4172089294" sldId="262"/>
            <ac:spMk id="60" creationId="{7102AB90-3866-4171-ABB4-4DD0C5C59F90}"/>
          </ac:spMkLst>
        </pc:spChg>
        <pc:spChg chg="add mod">
          <ac:chgData name="Guest User" userId="" providerId="Windows Live" clId="Web-{19C43739-C331-4E09-9267-CA717BE1D17C}" dt="2022-02-20T22:46:15.590" v="1788" actId="1076"/>
          <ac:spMkLst>
            <pc:docMk/>
            <pc:sldMk cId="4172089294" sldId="262"/>
            <ac:spMk id="63" creationId="{08D79AA2-34ED-42B2-9825-E390445DC654}"/>
          </ac:spMkLst>
        </pc:spChg>
        <pc:spChg chg="add del mod">
          <ac:chgData name="Guest User" userId="" providerId="Windows Live" clId="Web-{19C43739-C331-4E09-9267-CA717BE1D17C}" dt="2022-02-20T22:50:17.412" v="1814"/>
          <ac:spMkLst>
            <pc:docMk/>
            <pc:sldMk cId="4172089294" sldId="262"/>
            <ac:spMk id="65" creationId="{7CD7C529-937B-406F-B44D-19FC1EFDCCA1}"/>
          </ac:spMkLst>
        </pc:spChg>
        <pc:spChg chg="add del">
          <ac:chgData name="Guest User" userId="" providerId="Windows Live" clId="Web-{19C43739-C331-4E09-9267-CA717BE1D17C}" dt="2022-02-20T22:53:18.453" v="1816"/>
          <ac:spMkLst>
            <pc:docMk/>
            <pc:sldMk cId="4172089294" sldId="262"/>
            <ac:spMk id="66" creationId="{501E9E95-50EA-458A-A6AF-53B923C1DABB}"/>
          </ac:spMkLst>
        </pc:spChg>
        <pc:picChg chg="add mod">
          <ac:chgData name="Guest User" userId="" providerId="Windows Live" clId="Web-{19C43739-C331-4E09-9267-CA717BE1D17C}" dt="2022-02-20T22:45:35.558" v="1747" actId="1076"/>
          <ac:picMkLst>
            <pc:docMk/>
            <pc:sldMk cId="4172089294" sldId="262"/>
            <ac:picMk id="4" creationId="{DFC598FB-4E15-4870-BE1A-A3715231F6E1}"/>
          </ac:picMkLst>
        </pc:picChg>
        <pc:picChg chg="add mod modCrop">
          <ac:chgData name="Guest User" userId="" providerId="Windows Live" clId="Web-{19C43739-C331-4E09-9267-CA717BE1D17C}" dt="2022-02-20T22:45:35.589" v="1751" actId="1076"/>
          <ac:picMkLst>
            <pc:docMk/>
            <pc:sldMk cId="4172089294" sldId="262"/>
            <ac:picMk id="10" creationId="{B8A6594C-BD34-4CD9-9A86-26A796F6B3CA}"/>
          </ac:picMkLst>
        </pc:picChg>
        <pc:picChg chg="add del mod">
          <ac:chgData name="Guest User" userId="" providerId="Windows Live" clId="Web-{19C43739-C331-4E09-9267-CA717BE1D17C}" dt="2022-02-20T22:22:44.478" v="1232"/>
          <ac:picMkLst>
            <pc:docMk/>
            <pc:sldMk cId="4172089294" sldId="262"/>
            <ac:picMk id="11" creationId="{EEDC628A-27AD-4DA0-9E08-EA4107316E12}"/>
          </ac:picMkLst>
        </pc:picChg>
        <pc:picChg chg="add del mod">
          <ac:chgData name="Guest User" userId="" providerId="Windows Live" clId="Web-{19C43739-C331-4E09-9267-CA717BE1D17C}" dt="2022-02-20T22:22:44.478" v="1231"/>
          <ac:picMkLst>
            <pc:docMk/>
            <pc:sldMk cId="4172089294" sldId="262"/>
            <ac:picMk id="12" creationId="{A89F0D8F-71E5-4F04-A8A0-D35D1F052124}"/>
          </ac:picMkLst>
        </pc:picChg>
        <pc:picChg chg="add del mod">
          <ac:chgData name="Guest User" userId="" providerId="Windows Live" clId="Web-{19C43739-C331-4E09-9267-CA717BE1D17C}" dt="2022-02-20T22:22:46.494" v="1233"/>
          <ac:picMkLst>
            <pc:docMk/>
            <pc:sldMk cId="4172089294" sldId="262"/>
            <ac:picMk id="13" creationId="{A531AF45-1F42-4DAC-93D2-65D2D98C13B2}"/>
          </ac:picMkLst>
        </pc:picChg>
        <pc:picChg chg="add del mod">
          <ac:chgData name="Guest User" userId="" providerId="Windows Live" clId="Web-{19C43739-C331-4E09-9267-CA717BE1D17C}" dt="2022-02-20T22:22:47.119" v="1234"/>
          <ac:picMkLst>
            <pc:docMk/>
            <pc:sldMk cId="4172089294" sldId="262"/>
            <ac:picMk id="14" creationId="{6DE4003C-4B16-42B3-ACDF-9D2B5218A436}"/>
          </ac:picMkLst>
        </pc:picChg>
        <pc:picChg chg="add mod">
          <ac:chgData name="Guest User" userId="" providerId="Windows Live" clId="Web-{19C43739-C331-4E09-9267-CA717BE1D17C}" dt="2022-02-20T22:45:35.605" v="1752" actId="1076"/>
          <ac:picMkLst>
            <pc:docMk/>
            <pc:sldMk cId="4172089294" sldId="262"/>
            <ac:picMk id="15" creationId="{8EC9F81E-757E-47A6-BF68-A9586B89096B}"/>
          </ac:picMkLst>
        </pc:picChg>
        <pc:picChg chg="add del">
          <ac:chgData name="Guest User" userId="" providerId="Windows Live" clId="Web-{19C43739-C331-4E09-9267-CA717BE1D17C}" dt="2022-02-20T22:23:35.245" v="1238"/>
          <ac:picMkLst>
            <pc:docMk/>
            <pc:sldMk cId="4172089294" sldId="262"/>
            <ac:picMk id="16" creationId="{612F0E4F-8DB7-4A20-AE9C-F2101CC449ED}"/>
          </ac:picMkLst>
        </pc:picChg>
        <pc:picChg chg="add mod">
          <ac:chgData name="Guest User" userId="" providerId="Windows Live" clId="Web-{19C43739-C331-4E09-9267-CA717BE1D17C}" dt="2022-02-20T22:45:35.605" v="1753" actId="1076"/>
          <ac:picMkLst>
            <pc:docMk/>
            <pc:sldMk cId="4172089294" sldId="262"/>
            <ac:picMk id="17" creationId="{6C1826CF-6CEE-4986-A055-7D517CCEE24C}"/>
          </ac:picMkLst>
        </pc:picChg>
        <pc:picChg chg="add del">
          <ac:chgData name="Guest User" userId="" providerId="Windows Live" clId="Web-{19C43739-C331-4E09-9267-CA717BE1D17C}" dt="2022-02-20T22:23:49.698" v="1246"/>
          <ac:picMkLst>
            <pc:docMk/>
            <pc:sldMk cId="4172089294" sldId="262"/>
            <ac:picMk id="18" creationId="{A13F8A06-FE66-45BC-8C1F-59242E1B34F6}"/>
          </ac:picMkLst>
        </pc:picChg>
        <pc:picChg chg="add del">
          <ac:chgData name="Guest User" userId="" providerId="Windows Live" clId="Web-{19C43739-C331-4E09-9267-CA717BE1D17C}" dt="2022-02-20T22:23:48.714" v="1245"/>
          <ac:picMkLst>
            <pc:docMk/>
            <pc:sldMk cId="4172089294" sldId="262"/>
            <ac:picMk id="19" creationId="{5E0B36CB-6627-4075-9100-B11800426E90}"/>
          </ac:picMkLst>
        </pc:picChg>
        <pc:picChg chg="add del">
          <ac:chgData name="Guest User" userId="" providerId="Windows Live" clId="Web-{19C43739-C331-4E09-9267-CA717BE1D17C}" dt="2022-02-20T22:23:47.902" v="1244"/>
          <ac:picMkLst>
            <pc:docMk/>
            <pc:sldMk cId="4172089294" sldId="262"/>
            <ac:picMk id="20" creationId="{3BB38F15-0475-4AD1-A786-E94C67589807}"/>
          </ac:picMkLst>
        </pc:picChg>
        <pc:picChg chg="add mod">
          <ac:chgData name="Guest User" userId="" providerId="Windows Live" clId="Web-{19C43739-C331-4E09-9267-CA717BE1D17C}" dt="2022-02-20T22:45:35.620" v="1754" actId="1076"/>
          <ac:picMkLst>
            <pc:docMk/>
            <pc:sldMk cId="4172089294" sldId="262"/>
            <ac:picMk id="21" creationId="{521197C8-F90D-4260-A24C-186736826550}"/>
          </ac:picMkLst>
        </pc:picChg>
        <pc:picChg chg="add mod">
          <ac:chgData name="Guest User" userId="" providerId="Windows Live" clId="Web-{19C43739-C331-4E09-9267-CA717BE1D17C}" dt="2022-02-20T22:45:35.620" v="1755" actId="1076"/>
          <ac:picMkLst>
            <pc:docMk/>
            <pc:sldMk cId="4172089294" sldId="262"/>
            <ac:picMk id="22" creationId="{E7E9CF88-3225-4E84-82FC-2D90973327AC}"/>
          </ac:picMkLst>
        </pc:picChg>
        <pc:picChg chg="add mod">
          <ac:chgData name="Guest User" userId="" providerId="Windows Live" clId="Web-{19C43739-C331-4E09-9267-CA717BE1D17C}" dt="2022-02-20T22:45:35.620" v="1756" actId="1076"/>
          <ac:picMkLst>
            <pc:docMk/>
            <pc:sldMk cId="4172089294" sldId="262"/>
            <ac:picMk id="23" creationId="{E0FDC3FC-5807-4613-ABDB-E36D2BEE6F6D}"/>
          </ac:picMkLst>
        </pc:picChg>
        <pc:picChg chg="add del mod">
          <ac:chgData name="Guest User" userId="" providerId="Windows Live" clId="Web-{19C43739-C331-4E09-9267-CA717BE1D17C}" dt="2022-02-20T22:26:55.890" v="1276"/>
          <ac:picMkLst>
            <pc:docMk/>
            <pc:sldMk cId="4172089294" sldId="262"/>
            <ac:picMk id="25" creationId="{AF7EDBFA-7F12-4909-83F9-E8C14159A3ED}"/>
          </ac:picMkLst>
        </pc:picChg>
        <pc:picChg chg="add del">
          <ac:chgData name="Guest User" userId="" providerId="Windows Live" clId="Web-{19C43739-C331-4E09-9267-CA717BE1D17C}" dt="2022-02-20T22:27:00.531" v="1278"/>
          <ac:picMkLst>
            <pc:docMk/>
            <pc:sldMk cId="4172089294" sldId="262"/>
            <ac:picMk id="26" creationId="{A5DC10B7-A4D1-41C5-BF33-AF5C938FF05C}"/>
          </ac:picMkLst>
        </pc:picChg>
        <pc:picChg chg="add del">
          <ac:chgData name="Guest User" userId="" providerId="Windows Live" clId="Web-{19C43739-C331-4E09-9267-CA717BE1D17C}" dt="2022-02-20T22:27:04.390" v="1280"/>
          <ac:picMkLst>
            <pc:docMk/>
            <pc:sldMk cId="4172089294" sldId="262"/>
            <ac:picMk id="27" creationId="{6AA4B2A6-E386-4AA4-8E90-81CF44882C0E}"/>
          </ac:picMkLst>
        </pc:picChg>
        <pc:picChg chg="add del">
          <ac:chgData name="Guest User" userId="" providerId="Windows Live" clId="Web-{19C43739-C331-4E09-9267-CA717BE1D17C}" dt="2022-02-20T22:28:20.485" v="1298"/>
          <ac:picMkLst>
            <pc:docMk/>
            <pc:sldMk cId="4172089294" sldId="262"/>
            <ac:picMk id="29" creationId="{798072BF-6F8A-4534-BCAC-34AC20078BD1}"/>
          </ac:picMkLst>
        </pc:picChg>
        <pc:picChg chg="add del">
          <ac:chgData name="Guest User" userId="" providerId="Windows Live" clId="Web-{19C43739-C331-4E09-9267-CA717BE1D17C}" dt="2022-02-20T22:28:20.485" v="1296"/>
          <ac:picMkLst>
            <pc:docMk/>
            <pc:sldMk cId="4172089294" sldId="262"/>
            <ac:picMk id="31" creationId="{78F953C6-84A5-44C6-9C39-F3CD328911BB}"/>
          </ac:picMkLst>
        </pc:picChg>
        <pc:picChg chg="add del mod">
          <ac:chgData name="Guest User" userId="" providerId="Windows Live" clId="Web-{19C43739-C331-4E09-9267-CA717BE1D17C}" dt="2022-02-20T22:40:56.424" v="1533"/>
          <ac:picMkLst>
            <pc:docMk/>
            <pc:sldMk cId="4172089294" sldId="262"/>
            <ac:picMk id="32" creationId="{EDC5D1F2-CF7C-41C9-8DA1-32DCD46EF317}"/>
          </ac:picMkLst>
        </pc:picChg>
        <pc:picChg chg="add del mod">
          <ac:chgData name="Guest User" userId="" providerId="Windows Live" clId="Web-{19C43739-C331-4E09-9267-CA717BE1D17C}" dt="2022-02-20T22:40:52.502" v="1532"/>
          <ac:picMkLst>
            <pc:docMk/>
            <pc:sldMk cId="4172089294" sldId="262"/>
            <ac:picMk id="34" creationId="{D36C4088-094F-40FE-A11F-68781E2B5EFB}"/>
          </ac:picMkLst>
        </pc:picChg>
        <pc:picChg chg="add mod">
          <ac:chgData name="Guest User" userId="" providerId="Windows Live" clId="Web-{19C43739-C331-4E09-9267-CA717BE1D17C}" dt="2022-02-20T22:45:35.652" v="1760" actId="1076"/>
          <ac:picMkLst>
            <pc:docMk/>
            <pc:sldMk cId="4172089294" sldId="262"/>
            <ac:picMk id="36" creationId="{5A27BFF6-5814-4BD2-91F1-F43C5B5520DF}"/>
          </ac:picMkLst>
        </pc:picChg>
        <pc:picChg chg="add del mod">
          <ac:chgData name="Guest User" userId="" providerId="Windows Live" clId="Web-{19C43739-C331-4E09-9267-CA717BE1D17C}" dt="2022-02-20T22:29:48.597" v="1337"/>
          <ac:picMkLst>
            <pc:docMk/>
            <pc:sldMk cId="4172089294" sldId="262"/>
            <ac:picMk id="37" creationId="{77EDDCD4-CEFE-4B1F-B904-2CA1C0BFFF22}"/>
          </ac:picMkLst>
        </pc:picChg>
        <pc:picChg chg="add del mod">
          <ac:chgData name="Guest User" userId="" providerId="Windows Live" clId="Web-{19C43739-C331-4E09-9267-CA717BE1D17C}" dt="2022-02-20T22:29:47.659" v="1336"/>
          <ac:picMkLst>
            <pc:docMk/>
            <pc:sldMk cId="4172089294" sldId="262"/>
            <ac:picMk id="38" creationId="{FA1CE82F-7B26-4240-989E-CE4C265ECB99}"/>
          </ac:picMkLst>
        </pc:picChg>
        <pc:picChg chg="add del mod">
          <ac:chgData name="Guest User" userId="" providerId="Windows Live" clId="Web-{19C43739-C331-4E09-9267-CA717BE1D17C}" dt="2022-02-20T22:29:46.956" v="1335"/>
          <ac:picMkLst>
            <pc:docMk/>
            <pc:sldMk cId="4172089294" sldId="262"/>
            <ac:picMk id="39" creationId="{1AA0F109-8F5A-42EB-987D-68B6F4135FA2}"/>
          </ac:picMkLst>
        </pc:picChg>
        <pc:picChg chg="add del mod">
          <ac:chgData name="Guest User" userId="" providerId="Windows Live" clId="Web-{19C43739-C331-4E09-9267-CA717BE1D17C}" dt="2022-02-20T22:29:45.925" v="1334"/>
          <ac:picMkLst>
            <pc:docMk/>
            <pc:sldMk cId="4172089294" sldId="262"/>
            <ac:picMk id="40" creationId="{AB95692A-4FBA-4B1C-93FC-2719F9EC7ED7}"/>
          </ac:picMkLst>
        </pc:picChg>
        <pc:picChg chg="add mod">
          <ac:chgData name="Guest User" userId="" providerId="Windows Live" clId="Web-{19C43739-C331-4E09-9267-CA717BE1D17C}" dt="2022-02-20T22:45:35.667" v="1762" actId="1076"/>
          <ac:picMkLst>
            <pc:docMk/>
            <pc:sldMk cId="4172089294" sldId="262"/>
            <ac:picMk id="42" creationId="{31977799-5129-4205-B2EF-EB76A8F6D56E}"/>
          </ac:picMkLst>
        </pc:picChg>
        <pc:picChg chg="add mod">
          <ac:chgData name="Guest User" userId="" providerId="Windows Live" clId="Web-{19C43739-C331-4E09-9267-CA717BE1D17C}" dt="2022-02-20T22:45:35.683" v="1763" actId="1076"/>
          <ac:picMkLst>
            <pc:docMk/>
            <pc:sldMk cId="4172089294" sldId="262"/>
            <ac:picMk id="43" creationId="{969E255A-A6A0-4AF4-B180-952D175B6F07}"/>
          </ac:picMkLst>
        </pc:picChg>
        <pc:picChg chg="add mod">
          <ac:chgData name="Guest User" userId="" providerId="Windows Live" clId="Web-{19C43739-C331-4E09-9267-CA717BE1D17C}" dt="2022-02-20T22:45:35.683" v="1764" actId="1076"/>
          <ac:picMkLst>
            <pc:docMk/>
            <pc:sldMk cId="4172089294" sldId="262"/>
            <ac:picMk id="44" creationId="{3C0E8508-63FA-4F7E-92F2-3E7ECBA30EAA}"/>
          </ac:picMkLst>
        </pc:picChg>
        <pc:picChg chg="add mod">
          <ac:chgData name="Guest User" userId="" providerId="Windows Live" clId="Web-{19C43739-C331-4E09-9267-CA717BE1D17C}" dt="2022-02-20T22:45:35.683" v="1765" actId="1076"/>
          <ac:picMkLst>
            <pc:docMk/>
            <pc:sldMk cId="4172089294" sldId="262"/>
            <ac:picMk id="45" creationId="{0F92E607-4DBE-4DF0-A40B-F5B782E59CAE}"/>
          </ac:picMkLst>
        </pc:picChg>
        <pc:picChg chg="add mod">
          <ac:chgData name="Guest User" userId="" providerId="Windows Live" clId="Web-{19C43739-C331-4E09-9267-CA717BE1D17C}" dt="2022-02-20T22:45:35.699" v="1766" actId="1076"/>
          <ac:picMkLst>
            <pc:docMk/>
            <pc:sldMk cId="4172089294" sldId="262"/>
            <ac:picMk id="46" creationId="{3D4707D1-ECF6-4BDB-A143-E34DD6654BBF}"/>
          </ac:picMkLst>
        </pc:picChg>
        <pc:picChg chg="add mod">
          <ac:chgData name="Guest User" userId="" providerId="Windows Live" clId="Web-{19C43739-C331-4E09-9267-CA717BE1D17C}" dt="2022-02-20T22:47:05.185" v="1803" actId="1076"/>
          <ac:picMkLst>
            <pc:docMk/>
            <pc:sldMk cId="4172089294" sldId="262"/>
            <ac:picMk id="52" creationId="{70EAFEC2-9A08-4DBE-8016-969500478DB5}"/>
          </ac:picMkLst>
        </pc:picChg>
        <pc:picChg chg="add mod">
          <ac:chgData name="Guest User" userId="" providerId="Windows Live" clId="Web-{19C43739-C331-4E09-9267-CA717BE1D17C}" dt="2022-02-20T22:45:35.777" v="1777" actId="1076"/>
          <ac:picMkLst>
            <pc:docMk/>
            <pc:sldMk cId="4172089294" sldId="262"/>
            <ac:picMk id="59" creationId="{6A85F963-52AF-4120-8489-5311728E8B51}"/>
          </ac:picMkLst>
        </pc:picChg>
        <pc:picChg chg="add mod">
          <ac:chgData name="Guest User" userId="" providerId="Windows Live" clId="Web-{19C43739-C331-4E09-9267-CA717BE1D17C}" dt="2022-02-20T22:46:23.543" v="1789" actId="1076"/>
          <ac:picMkLst>
            <pc:docMk/>
            <pc:sldMk cId="4172089294" sldId="262"/>
            <ac:picMk id="61" creationId="{A05BE0F5-A923-482B-9F72-E56D18369743}"/>
          </ac:picMkLst>
        </pc:picChg>
        <pc:picChg chg="add mod">
          <ac:chgData name="Guest User" userId="" providerId="Windows Live" clId="Web-{19C43739-C331-4E09-9267-CA717BE1D17C}" dt="2022-02-20T22:46:23.559" v="1790" actId="1076"/>
          <ac:picMkLst>
            <pc:docMk/>
            <pc:sldMk cId="4172089294" sldId="262"/>
            <ac:picMk id="62" creationId="{85CB0367-9FE1-477D-8541-ECB715B7D5B4}"/>
          </ac:picMkLst>
        </pc:picChg>
        <pc:cxnChg chg="add del mod">
          <ac:chgData name="Guest User" userId="" providerId="Windows Live" clId="Web-{19C43739-C331-4E09-9267-CA717BE1D17C}" dt="2022-02-20T22:54:52.533" v="1829"/>
          <ac:cxnSpMkLst>
            <pc:docMk/>
            <pc:sldMk cId="4172089294" sldId="262"/>
            <ac:cxnSpMk id="64" creationId="{6A6D41FE-44EA-49C2-AD9D-57ED0D73F81D}"/>
          </ac:cxnSpMkLst>
        </pc:cxnChg>
        <pc:cxnChg chg="add del mod">
          <ac:chgData name="Guest User" userId="" providerId="Windows Live" clId="Web-{19C43739-C331-4E09-9267-CA717BE1D17C}" dt="2022-02-20T22:54:13.439" v="1823"/>
          <ac:cxnSpMkLst>
            <pc:docMk/>
            <pc:sldMk cId="4172089294" sldId="262"/>
            <ac:cxnSpMk id="67" creationId="{E05659E0-B61C-4B9C-8DAB-8B233C6B5BC1}"/>
          </ac:cxnSpMkLst>
        </pc:cxnChg>
      </pc:sldChg>
      <pc:sldChg chg="addSp delSp modSp new">
        <pc:chgData name="Guest User" userId="" providerId="Windows Live" clId="Web-{19C43739-C331-4E09-9267-CA717BE1D17C}" dt="2022-02-20T23:14:00.338" v="2154" actId="20577"/>
        <pc:sldMkLst>
          <pc:docMk/>
          <pc:sldMk cId="4222593191" sldId="263"/>
        </pc:sldMkLst>
        <pc:spChg chg="mod">
          <ac:chgData name="Guest User" userId="" providerId="Windows Live" clId="Web-{19C43739-C331-4E09-9267-CA717BE1D17C}" dt="2022-02-20T23:10:50.381" v="1849" actId="20577"/>
          <ac:spMkLst>
            <pc:docMk/>
            <pc:sldMk cId="4222593191" sldId="263"/>
            <ac:spMk id="2" creationId="{CC047679-0F80-489A-A966-147EE52E7DEE}"/>
          </ac:spMkLst>
        </pc:spChg>
        <pc:spChg chg="del">
          <ac:chgData name="Guest User" userId="" providerId="Windows Live" clId="Web-{19C43739-C331-4E09-9267-CA717BE1D17C}" dt="2022-02-20T23:10:39.178" v="1831"/>
          <ac:spMkLst>
            <pc:docMk/>
            <pc:sldMk cId="4222593191" sldId="263"/>
            <ac:spMk id="3" creationId="{DA8064E0-0AA0-4022-A5AB-A6E3B8780DA8}"/>
          </ac:spMkLst>
        </pc:spChg>
        <pc:spChg chg="add mod">
          <ac:chgData name="Guest User" userId="" providerId="Windows Live" clId="Web-{19C43739-C331-4E09-9267-CA717BE1D17C}" dt="2022-02-20T23:14:00.338" v="2154" actId="20577"/>
          <ac:spMkLst>
            <pc:docMk/>
            <pc:sldMk cId="4222593191" sldId="263"/>
            <ac:spMk id="5" creationId="{130BB363-47A1-4FDE-8326-EA0A4BC8211B}"/>
          </ac:spMkLst>
        </pc:spChg>
        <pc:picChg chg="add mod ord">
          <ac:chgData name="Guest User" userId="" providerId="Windows Live" clId="Web-{19C43739-C331-4E09-9267-CA717BE1D17C}" dt="2022-02-20T23:11:23.147" v="1852" actId="1076"/>
          <ac:picMkLst>
            <pc:docMk/>
            <pc:sldMk cId="4222593191" sldId="263"/>
            <ac:picMk id="4" creationId="{90A57FC8-21A4-496A-B78C-F85D3AD6D273}"/>
          </ac:picMkLst>
        </pc:picChg>
      </pc:sldChg>
    </pc:docChg>
  </pc:docChgLst>
  <pc:docChgLst>
    <pc:chgData name="Guest User" userId="884628ce8205b7d4" providerId="Windows Live" clId="Web-{EA4B494B-4705-4593-A228-57C91A2DE364}"/>
    <pc:docChg chg="addSld modSld sldOrd">
      <pc:chgData name="Guest User" userId="884628ce8205b7d4" providerId="Windows Live" clId="Web-{EA4B494B-4705-4593-A228-57C91A2DE364}" dt="2022-02-21T20:44:58.502" v="2811" actId="20577"/>
      <pc:docMkLst>
        <pc:docMk/>
      </pc:docMkLst>
      <pc:sldChg chg="addSp delSp modSp mod setBg">
        <pc:chgData name="Guest User" userId="884628ce8205b7d4" providerId="Windows Live" clId="Web-{EA4B494B-4705-4593-A228-57C91A2DE364}" dt="2022-02-21T00:23:36.931" v="1491" actId="14100"/>
        <pc:sldMkLst>
          <pc:docMk/>
          <pc:sldMk cId="109857222" sldId="256"/>
        </pc:sldMkLst>
        <pc:spChg chg="del">
          <ac:chgData name="Guest User" userId="884628ce8205b7d4" providerId="Windows Live" clId="Web-{EA4B494B-4705-4593-A228-57C91A2DE364}" dt="2022-02-20T21:29:46.008" v="1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Guest User" userId="884628ce8205b7d4" providerId="Windows Live" clId="Web-{EA4B494B-4705-4593-A228-57C91A2DE364}" dt="2022-02-21T00:10:21.714" v="1132"/>
          <ac:spMkLst>
            <pc:docMk/>
            <pc:sldMk cId="109857222" sldId="256"/>
            <ac:spMk id="2" creationId="{D4376F2C-FFAB-4EC8-AA5B-70DC169E7E84}"/>
          </ac:spMkLst>
        </pc:spChg>
        <pc:spChg chg="del">
          <ac:chgData name="Guest User" userId="884628ce8205b7d4" providerId="Windows Live" clId="Web-{EA4B494B-4705-4593-A228-57C91A2DE364}" dt="2022-02-20T21:29:40.133" v="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884628ce8205b7d4" providerId="Windows Live" clId="Web-{EA4B494B-4705-4593-A228-57C91A2DE364}" dt="2022-02-21T00:10:35.589" v="1135"/>
          <ac:spMkLst>
            <pc:docMk/>
            <pc:sldMk cId="109857222" sldId="256"/>
            <ac:spMk id="3" creationId="{ADB93A35-F0CD-4B20-ADB5-877EF6C35A95}"/>
          </ac:spMkLst>
        </pc:spChg>
        <pc:spChg chg="add mod">
          <ac:chgData name="Guest User" userId="884628ce8205b7d4" providerId="Windows Live" clId="Web-{EA4B494B-4705-4593-A228-57C91A2DE364}" dt="2022-02-21T00:22:36.771" v="1486" actId="20577"/>
          <ac:spMkLst>
            <pc:docMk/>
            <pc:sldMk cId="109857222" sldId="256"/>
            <ac:spMk id="7" creationId="{F101096C-0441-4AD7-800F-AFA93B70EABE}"/>
          </ac:spMkLst>
        </pc:spChg>
        <pc:spChg chg="add del">
          <ac:chgData name="Guest User" userId="884628ce8205b7d4" providerId="Windows Live" clId="Web-{EA4B494B-4705-4593-A228-57C91A2DE364}" dt="2022-02-20T21:31:31.733" v="17"/>
          <ac:spMkLst>
            <pc:docMk/>
            <pc:sldMk cId="109857222" sldId="256"/>
            <ac:spMk id="9" creationId="{69D184B2-2226-4E31-BCCB-444330767440}"/>
          </ac:spMkLst>
        </pc:spChg>
        <pc:spChg chg="add del mod">
          <ac:chgData name="Guest User" userId="884628ce8205b7d4" providerId="Windows Live" clId="Web-{EA4B494B-4705-4593-A228-57C91A2DE364}" dt="2022-02-21T00:16:35.737" v="1246"/>
          <ac:spMkLst>
            <pc:docMk/>
            <pc:sldMk cId="109857222" sldId="256"/>
            <ac:spMk id="9" creationId="{8704E63D-5FFC-4532-9619-EB360FAFBE62}"/>
          </ac:spMkLst>
        </pc:spChg>
        <pc:spChg chg="add del">
          <ac:chgData name="Guest User" userId="884628ce8205b7d4" providerId="Windows Live" clId="Web-{EA4B494B-4705-4593-A228-57C91A2DE364}" dt="2022-02-20T21:31:31.733" v="17"/>
          <ac:spMkLst>
            <pc:docMk/>
            <pc:sldMk cId="109857222" sldId="256"/>
            <ac:spMk id="11" creationId="{1AC4D4E3-486A-464A-8EC8-D44881097267}"/>
          </ac:spMkLst>
        </pc:spChg>
        <pc:spChg chg="add del">
          <ac:chgData name="Guest User" userId="884628ce8205b7d4" providerId="Windows Live" clId="Web-{EA4B494B-4705-4593-A228-57C91A2DE364}" dt="2022-02-20T21:31:31.733" v="17"/>
          <ac:spMkLst>
            <pc:docMk/>
            <pc:sldMk cId="109857222" sldId="256"/>
            <ac:spMk id="13" creationId="{864DE13E-58EB-4475-B79C-0D4FC651239B}"/>
          </ac:spMkLst>
        </pc:spChg>
        <pc:picChg chg="add mod">
          <ac:chgData name="Guest User" userId="884628ce8205b7d4" providerId="Windows Live" clId="Web-{EA4B494B-4705-4593-A228-57C91A2DE364}" dt="2022-02-21T00:15:28.937" v="1211" actId="14100"/>
          <ac:picMkLst>
            <pc:docMk/>
            <pc:sldMk cId="109857222" sldId="256"/>
            <ac:picMk id="4" creationId="{16A22FAD-16C3-449A-8E0E-DC62F85A5A80}"/>
          </ac:picMkLst>
        </pc:picChg>
        <pc:cxnChg chg="add mod">
          <ac:chgData name="Guest User" userId="884628ce8205b7d4" providerId="Windows Live" clId="Web-{EA4B494B-4705-4593-A228-57C91A2DE364}" dt="2022-02-21T00:13:45.271" v="1154" actId="14100"/>
          <ac:cxnSpMkLst>
            <pc:docMk/>
            <pc:sldMk cId="109857222" sldId="256"/>
            <ac:cxnSpMk id="5" creationId="{C2C8A54B-C5BB-4519-AFBE-5B4DB15CF3F7}"/>
          </ac:cxnSpMkLst>
        </pc:cxnChg>
        <pc:cxnChg chg="add del">
          <ac:chgData name="Guest User" userId="884628ce8205b7d4" providerId="Windows Live" clId="Web-{EA4B494B-4705-4593-A228-57C91A2DE364}" dt="2022-02-21T00:10:35.589" v="1136"/>
          <ac:cxnSpMkLst>
            <pc:docMk/>
            <pc:sldMk cId="109857222" sldId="256"/>
            <ac:cxnSpMk id="6" creationId="{E12350F3-DB83-413A-980B-1CEB92498664}"/>
          </ac:cxnSpMkLst>
        </pc:cxnChg>
        <pc:cxnChg chg="add del mod">
          <ac:chgData name="Guest User" userId="884628ce8205b7d4" providerId="Windows Live" clId="Web-{EA4B494B-4705-4593-A228-57C91A2DE364}" dt="2022-02-21T00:16:37.847" v="1247"/>
          <ac:cxnSpMkLst>
            <pc:docMk/>
            <pc:sldMk cId="109857222" sldId="256"/>
            <ac:cxnSpMk id="8" creationId="{431BA56C-AAE9-4CD1-9805-6E9CB13CD0FF}"/>
          </ac:cxnSpMkLst>
        </pc:cxnChg>
        <pc:cxnChg chg="add mod">
          <ac:chgData name="Guest User" userId="884628ce8205b7d4" providerId="Windows Live" clId="Web-{EA4B494B-4705-4593-A228-57C91A2DE364}" dt="2022-02-21T00:18:47.181" v="1313"/>
          <ac:cxnSpMkLst>
            <pc:docMk/>
            <pc:sldMk cId="109857222" sldId="256"/>
            <ac:cxnSpMk id="10" creationId="{8CD99E2D-5C2C-4961-B01E-DA81EF15D435}"/>
          </ac:cxnSpMkLst>
        </pc:cxnChg>
        <pc:cxnChg chg="add mod">
          <ac:chgData name="Guest User" userId="884628ce8205b7d4" providerId="Windows Live" clId="Web-{EA4B494B-4705-4593-A228-57C91A2DE364}" dt="2022-02-21T00:23:36.931" v="1491" actId="14100"/>
          <ac:cxnSpMkLst>
            <pc:docMk/>
            <pc:sldMk cId="109857222" sldId="256"/>
            <ac:cxnSpMk id="11" creationId="{7567D74A-5556-4DA2-B516-2FDA071890E1}"/>
          </ac:cxnSpMkLst>
        </pc:cxnChg>
      </pc:sldChg>
      <pc:sldChg chg="addSp delSp modSp mod setBg">
        <pc:chgData name="Guest User" userId="884628ce8205b7d4" providerId="Windows Live" clId="Web-{EA4B494B-4705-4593-A228-57C91A2DE364}" dt="2022-02-21T20:44:58.502" v="2811" actId="20577"/>
        <pc:sldMkLst>
          <pc:docMk/>
          <pc:sldMk cId="3074462537" sldId="257"/>
        </pc:sldMkLst>
        <pc:spChg chg="del mod">
          <ac:chgData name="Guest User" userId="884628ce8205b7d4" providerId="Windows Live" clId="Web-{EA4B494B-4705-4593-A228-57C91A2DE364}" dt="2022-02-20T23:19:47.363" v="65"/>
          <ac:spMkLst>
            <pc:docMk/>
            <pc:sldMk cId="3074462537" sldId="257"/>
            <ac:spMk id="2" creationId="{565FBF87-726A-461B-8307-5068884CBE1B}"/>
          </ac:spMkLst>
        </pc:spChg>
        <pc:spChg chg="del mod ord">
          <ac:chgData name="Guest User" userId="884628ce8205b7d4" providerId="Windows Live" clId="Web-{EA4B494B-4705-4593-A228-57C91A2DE364}" dt="2022-02-20T23:47:07.469" v="592"/>
          <ac:spMkLst>
            <pc:docMk/>
            <pc:sldMk cId="3074462537" sldId="257"/>
            <ac:spMk id="3" creationId="{46679B56-B723-49EB-B9BB-1B08CA0E9434}"/>
          </ac:spMkLst>
        </pc:spChg>
        <pc:spChg chg="add del">
          <ac:chgData name="Guest User" userId="884628ce8205b7d4" providerId="Windows Live" clId="Web-{EA4B494B-4705-4593-A228-57C91A2DE364}" dt="2022-02-20T23:04:06.028" v="26"/>
          <ac:spMkLst>
            <pc:docMk/>
            <pc:sldMk cId="3074462537" sldId="257"/>
            <ac:spMk id="4" creationId="{974E367E-E189-4FE9-9B39-962E86539E9C}"/>
          </ac:spMkLst>
        </pc:spChg>
        <pc:spChg chg="add del">
          <ac:chgData name="Guest User" userId="884628ce8205b7d4" providerId="Windows Live" clId="Web-{EA4B494B-4705-4593-A228-57C91A2DE364}" dt="2022-02-20T23:04:04.762" v="25"/>
          <ac:spMkLst>
            <pc:docMk/>
            <pc:sldMk cId="3074462537" sldId="257"/>
            <ac:spMk id="5" creationId="{FCF44A41-1222-42B8-8841-F24BCD8AD43A}"/>
          </ac:spMkLst>
        </pc:spChg>
        <pc:spChg chg="add mod">
          <ac:chgData name="Guest User" userId="884628ce8205b7d4" providerId="Windows Live" clId="Web-{EA4B494B-4705-4593-A228-57C91A2DE364}" dt="2022-02-20T23:28:10.097" v="138" actId="1076"/>
          <ac:spMkLst>
            <pc:docMk/>
            <pc:sldMk cId="3074462537" sldId="257"/>
            <ac:spMk id="9" creationId="{D58D10CE-057B-4B98-9DF7-854F969F1FCB}"/>
          </ac:spMkLst>
        </pc:spChg>
        <pc:spChg chg="add del mod">
          <ac:chgData name="Guest User" userId="884628ce8205b7d4" providerId="Windows Live" clId="Web-{EA4B494B-4705-4593-A228-57C91A2DE364}" dt="2022-02-20T23:22:54.701" v="86"/>
          <ac:spMkLst>
            <pc:docMk/>
            <pc:sldMk cId="3074462537" sldId="257"/>
            <ac:spMk id="10" creationId="{548ED71C-9AFA-4E98-BA92-AA4C1F7203E3}"/>
          </ac:spMkLst>
        </pc:spChg>
        <pc:spChg chg="add del">
          <ac:chgData name="Guest User" userId="884628ce8205b7d4" providerId="Windows Live" clId="Web-{EA4B494B-4705-4593-A228-57C91A2DE364}" dt="2022-02-20T23:19:11.893" v="58"/>
          <ac:spMkLst>
            <pc:docMk/>
            <pc:sldMk cId="3074462537" sldId="257"/>
            <ac:spMk id="12" creationId="{85016AEC-0320-4ED0-8ECB-FE11DDDFE17A}"/>
          </ac:spMkLst>
        </pc:spChg>
        <pc:spChg chg="add mod">
          <ac:chgData name="Guest User" userId="884628ce8205b7d4" providerId="Windows Live" clId="Web-{EA4B494B-4705-4593-A228-57C91A2DE364}" dt="2022-02-21T20:44:58.502" v="2811" actId="20577"/>
          <ac:spMkLst>
            <pc:docMk/>
            <pc:sldMk cId="3074462537" sldId="257"/>
            <ac:spMk id="13" creationId="{21D74305-FBCE-4D02-986C-B1187713F497}"/>
          </ac:spMkLst>
        </pc:spChg>
        <pc:spChg chg="add del">
          <ac:chgData name="Guest User" userId="884628ce8205b7d4" providerId="Windows Live" clId="Web-{EA4B494B-4705-4593-A228-57C91A2DE364}" dt="2022-02-20T23:19:11.893" v="58"/>
          <ac:spMkLst>
            <pc:docMk/>
            <pc:sldMk cId="3074462537" sldId="257"/>
            <ac:spMk id="14" creationId="{C70C3B59-DE2C-4611-8148-812575C5CA48}"/>
          </ac:spMkLst>
        </pc:spChg>
        <pc:spChg chg="add del mod">
          <ac:chgData name="Guest User" userId="884628ce8205b7d4" providerId="Windows Live" clId="Web-{EA4B494B-4705-4593-A228-57C91A2DE364}" dt="2022-02-20T23:47:19.563" v="593"/>
          <ac:spMkLst>
            <pc:docMk/>
            <pc:sldMk cId="3074462537" sldId="257"/>
            <ac:spMk id="16" creationId="{15D8F493-F3A3-4938-9C6D-2D3902C5E7C1}"/>
          </ac:spMkLst>
        </pc:spChg>
        <pc:picChg chg="add del mod">
          <ac:chgData name="Guest User" userId="884628ce8205b7d4" providerId="Windows Live" clId="Web-{EA4B494B-4705-4593-A228-57C91A2DE364}" dt="2022-02-20T23:19:12.986" v="59"/>
          <ac:picMkLst>
            <pc:docMk/>
            <pc:sldMk cId="3074462537" sldId="257"/>
            <ac:picMk id="7" creationId="{1761D6C5-1E8F-4D1D-8002-61DFA0006A5B}"/>
          </ac:picMkLst>
        </pc:picChg>
        <pc:picChg chg="add mod modCrop">
          <ac:chgData name="Guest User" userId="884628ce8205b7d4" providerId="Windows Live" clId="Web-{EA4B494B-4705-4593-A228-57C91A2DE364}" dt="2022-02-20T23:39:57.150" v="267"/>
          <ac:picMkLst>
            <pc:docMk/>
            <pc:sldMk cId="3074462537" sldId="257"/>
            <ac:picMk id="8" creationId="{AB5D3207-E29D-46BA-8943-8B483B232128}"/>
          </ac:picMkLst>
        </pc:picChg>
        <pc:picChg chg="add mod modCrop">
          <ac:chgData name="Guest User" userId="884628ce8205b7d4" providerId="Windows Live" clId="Web-{EA4B494B-4705-4593-A228-57C91A2DE364}" dt="2022-02-20T23:27:48.002" v="136" actId="1076"/>
          <ac:picMkLst>
            <pc:docMk/>
            <pc:sldMk cId="3074462537" sldId="257"/>
            <ac:picMk id="11" creationId="{86F84BB3-49FC-40BE-96CC-C4F146E14C8D}"/>
          </ac:picMkLst>
        </pc:picChg>
        <pc:cxnChg chg="add del mod">
          <ac:chgData name="Guest User" userId="884628ce8205b7d4" providerId="Windows Live" clId="Web-{EA4B494B-4705-4593-A228-57C91A2DE364}" dt="2022-02-20T23:17:38.497" v="55"/>
          <ac:cxnSpMkLst>
            <pc:docMk/>
            <pc:sldMk cId="3074462537" sldId="257"/>
            <ac:cxnSpMk id="6" creationId="{A318E82A-DE25-403C-AE4F-279D3466DA2D}"/>
          </ac:cxnSpMkLst>
        </pc:cxnChg>
      </pc:sldChg>
      <pc:sldChg chg="addSp delSp modSp">
        <pc:chgData name="Guest User" userId="884628ce8205b7d4" providerId="Windows Live" clId="Web-{EA4B494B-4705-4593-A228-57C91A2DE364}" dt="2022-02-21T20:12:09.124" v="2553" actId="20577"/>
        <pc:sldMkLst>
          <pc:docMk/>
          <pc:sldMk cId="3750905910" sldId="258"/>
        </pc:sldMkLst>
        <pc:spChg chg="add mod">
          <ac:chgData name="Guest User" userId="884628ce8205b7d4" providerId="Windows Live" clId="Web-{EA4B494B-4705-4593-A228-57C91A2DE364}" dt="2022-02-21T18:58:13.038" v="1553" actId="1076"/>
          <ac:spMkLst>
            <pc:docMk/>
            <pc:sldMk cId="3750905910" sldId="258"/>
            <ac:spMk id="2" creationId="{6FD2B77E-FC7E-4A3B-B7D1-42F77B3D876C}"/>
          </ac:spMkLst>
        </pc:spChg>
        <pc:spChg chg="del">
          <ac:chgData name="Guest User" userId="884628ce8205b7d4" providerId="Windows Live" clId="Web-{EA4B494B-4705-4593-A228-57C91A2DE364}" dt="2022-02-20T23:29:04.850" v="141"/>
          <ac:spMkLst>
            <pc:docMk/>
            <pc:sldMk cId="3750905910" sldId="258"/>
            <ac:spMk id="2" creationId="{DE893528-2640-4C04-A0B8-46F56869A06F}"/>
          </ac:spMkLst>
        </pc:spChg>
        <pc:spChg chg="add mod">
          <ac:chgData name="Guest User" userId="884628ce8205b7d4" providerId="Windows Live" clId="Web-{EA4B494B-4705-4593-A228-57C91A2DE364}" dt="2022-02-21T20:06:31.274" v="2550" actId="20577"/>
          <ac:spMkLst>
            <pc:docMk/>
            <pc:sldMk cId="3750905910" sldId="258"/>
            <ac:spMk id="3" creationId="{4739998C-8971-419B-BECD-88D36A135FF1}"/>
          </ac:spMkLst>
        </pc:spChg>
        <pc:spChg chg="del mod">
          <ac:chgData name="Guest User" userId="884628ce8205b7d4" providerId="Windows Live" clId="Web-{EA4B494B-4705-4593-A228-57C91A2DE364}" dt="2022-02-21T00:00:13.963" v="1007"/>
          <ac:spMkLst>
            <pc:docMk/>
            <pc:sldMk cId="3750905910" sldId="258"/>
            <ac:spMk id="3" creationId="{87463AD3-2B80-4C5A-B708-85F380484492}"/>
          </ac:spMkLst>
        </pc:spChg>
        <pc:spChg chg="add mod">
          <ac:chgData name="Guest User" userId="884628ce8205b7d4" providerId="Windows Live" clId="Web-{EA4B494B-4705-4593-A228-57C91A2DE364}" dt="2022-02-20T23:53:35.848" v="749" actId="20577"/>
          <ac:spMkLst>
            <pc:docMk/>
            <pc:sldMk cId="3750905910" sldId="258"/>
            <ac:spMk id="8" creationId="{B6EFD2A2-3509-4259-B05F-A8DE52CA76AA}"/>
          </ac:spMkLst>
        </pc:spChg>
        <pc:spChg chg="add mod">
          <ac:chgData name="Guest User" userId="884628ce8205b7d4" providerId="Windows Live" clId="Web-{EA4B494B-4705-4593-A228-57C91A2DE364}" dt="2022-02-21T20:12:09.124" v="2553" actId="20577"/>
          <ac:spMkLst>
            <pc:docMk/>
            <pc:sldMk cId="3750905910" sldId="258"/>
            <ac:spMk id="13" creationId="{E7B0F5F8-302E-44FB-908C-C5C2F07A1539}"/>
          </ac:spMkLst>
        </pc:spChg>
        <pc:spChg chg="add del mod">
          <ac:chgData name="Guest User" userId="884628ce8205b7d4" providerId="Windows Live" clId="Web-{EA4B494B-4705-4593-A228-57C91A2DE364}" dt="2022-02-21T00:00:25.432" v="1008"/>
          <ac:spMkLst>
            <pc:docMk/>
            <pc:sldMk cId="3750905910" sldId="258"/>
            <ac:spMk id="18" creationId="{74D0AFFC-62A7-418D-BF5F-3B6975BFDF39}"/>
          </ac:spMkLst>
        </pc:spChg>
        <pc:picChg chg="mod">
          <ac:chgData name="Guest User" userId="884628ce8205b7d4" providerId="Windows Live" clId="Web-{EA4B494B-4705-4593-A228-57C91A2DE364}" dt="2022-02-20T23:58:36.817" v="884" actId="1076"/>
          <ac:picMkLst>
            <pc:docMk/>
            <pc:sldMk cId="3750905910" sldId="258"/>
            <ac:picMk id="4" creationId="{0445A47B-F9DE-4A93-84AB-5C3DBC3DEE9C}"/>
          </ac:picMkLst>
        </pc:picChg>
        <pc:picChg chg="add del">
          <ac:chgData name="Guest User" userId="884628ce8205b7d4" providerId="Windows Live" clId="Web-{EA4B494B-4705-4593-A228-57C91A2DE364}" dt="2022-02-20T23:40:15.573" v="269"/>
          <ac:picMkLst>
            <pc:docMk/>
            <pc:sldMk cId="3750905910" sldId="258"/>
            <ac:picMk id="6" creationId="{0B494454-CF9D-4A61-A493-478EF5C68342}"/>
          </ac:picMkLst>
        </pc:picChg>
        <pc:picChg chg="add">
          <ac:chgData name="Guest User" userId="884628ce8205b7d4" providerId="Windows Live" clId="Web-{EA4B494B-4705-4593-A228-57C91A2DE364}" dt="2022-02-20T23:29:06.256" v="144"/>
          <ac:picMkLst>
            <pc:docMk/>
            <pc:sldMk cId="3750905910" sldId="258"/>
            <ac:picMk id="10" creationId="{3C55D30F-45FE-4820-AE8B-5FE94377F7A7}"/>
          </ac:picMkLst>
        </pc:picChg>
        <pc:picChg chg="add del mod">
          <ac:chgData name="Guest User" userId="884628ce8205b7d4" providerId="Windows Live" clId="Web-{EA4B494B-4705-4593-A228-57C91A2DE364}" dt="2022-02-20T23:52:54.878" v="707"/>
          <ac:picMkLst>
            <pc:docMk/>
            <pc:sldMk cId="3750905910" sldId="258"/>
            <ac:picMk id="12" creationId="{73CA1D92-2468-4315-B600-E35D86B9BB1E}"/>
          </ac:picMkLst>
        </pc:picChg>
        <pc:picChg chg="add del mod">
          <ac:chgData name="Guest User" userId="884628ce8205b7d4" providerId="Windows Live" clId="Web-{EA4B494B-4705-4593-A228-57C91A2DE364}" dt="2022-02-20T23:53:43.083" v="751"/>
          <ac:picMkLst>
            <pc:docMk/>
            <pc:sldMk cId="3750905910" sldId="258"/>
            <ac:picMk id="14" creationId="{CE822457-607F-4F4A-8C1B-4969ED54AE1B}"/>
          </ac:picMkLst>
        </pc:picChg>
        <pc:picChg chg="add">
          <ac:chgData name="Guest User" userId="884628ce8205b7d4" providerId="Windows Live" clId="Web-{EA4B494B-4705-4593-A228-57C91A2DE364}" dt="2022-02-20T23:53:49.005" v="752"/>
          <ac:picMkLst>
            <pc:docMk/>
            <pc:sldMk cId="3750905910" sldId="258"/>
            <ac:picMk id="16" creationId="{DEFEC4BA-83F1-458B-B550-F51200871DD0}"/>
          </ac:picMkLst>
        </pc:picChg>
      </pc:sldChg>
      <pc:sldChg chg="addSp delSp">
        <pc:chgData name="Guest User" userId="884628ce8205b7d4" providerId="Windows Live" clId="Web-{EA4B494B-4705-4593-A228-57C91A2DE364}" dt="2022-02-20T23:40:21.870" v="272"/>
        <pc:sldMkLst>
          <pc:docMk/>
          <pc:sldMk cId="3803624390" sldId="259"/>
        </pc:sldMkLst>
        <pc:spChg chg="del">
          <ac:chgData name="Guest User" userId="884628ce8205b7d4" providerId="Windows Live" clId="Web-{EA4B494B-4705-4593-A228-57C91A2DE364}" dt="2022-02-20T23:29:20.257" v="145"/>
          <ac:spMkLst>
            <pc:docMk/>
            <pc:sldMk cId="3803624390" sldId="259"/>
            <ac:spMk id="2" creationId="{008E1786-91EE-4323-AA14-C959D72A8C81}"/>
          </ac:spMkLst>
        </pc:spChg>
        <pc:spChg chg="add">
          <ac:chgData name="Guest User" userId="884628ce8205b7d4" providerId="Windows Live" clId="Web-{EA4B494B-4705-4593-A228-57C91A2DE364}" dt="2022-02-20T23:29:21.554" v="147"/>
          <ac:spMkLst>
            <pc:docMk/>
            <pc:sldMk cId="3803624390" sldId="259"/>
            <ac:spMk id="7" creationId="{D300A2B4-3A9E-4117-8D19-5876932242CB}"/>
          </ac:spMkLst>
        </pc:spChg>
        <pc:picChg chg="add del">
          <ac:chgData name="Guest User" userId="884628ce8205b7d4" providerId="Windows Live" clId="Web-{EA4B494B-4705-4593-A228-57C91A2DE364}" dt="2022-02-20T23:40:21.088" v="271"/>
          <ac:picMkLst>
            <pc:docMk/>
            <pc:sldMk cId="3803624390" sldId="259"/>
            <ac:picMk id="5" creationId="{BEEE45CF-9DF0-412F-89B0-D7BA1612B007}"/>
          </ac:picMkLst>
        </pc:picChg>
        <pc:picChg chg="add">
          <ac:chgData name="Guest User" userId="884628ce8205b7d4" providerId="Windows Live" clId="Web-{EA4B494B-4705-4593-A228-57C91A2DE364}" dt="2022-02-20T23:29:21.554" v="148"/>
          <ac:picMkLst>
            <pc:docMk/>
            <pc:sldMk cId="3803624390" sldId="259"/>
            <ac:picMk id="9" creationId="{840F2A5B-9724-4640-9539-2AB2BBB2FB57}"/>
          </ac:picMkLst>
        </pc:picChg>
        <pc:picChg chg="add">
          <ac:chgData name="Guest User" userId="884628ce8205b7d4" providerId="Windows Live" clId="Web-{EA4B494B-4705-4593-A228-57C91A2DE364}" dt="2022-02-20T23:40:21.870" v="272"/>
          <ac:picMkLst>
            <pc:docMk/>
            <pc:sldMk cId="3803624390" sldId="259"/>
            <ac:picMk id="11" creationId="{3F9A08D0-BA97-4055-B689-FB05609F99C7}"/>
          </ac:picMkLst>
        </pc:picChg>
      </pc:sldChg>
      <pc:sldChg chg="addSp delSp">
        <pc:chgData name="Guest User" userId="884628ce8205b7d4" providerId="Windows Live" clId="Web-{EA4B494B-4705-4593-A228-57C91A2DE364}" dt="2022-02-20T23:40:26.901" v="274"/>
        <pc:sldMkLst>
          <pc:docMk/>
          <pc:sldMk cId="1150216863" sldId="260"/>
        </pc:sldMkLst>
        <pc:spChg chg="del">
          <ac:chgData name="Guest User" userId="884628ce8205b7d4" providerId="Windows Live" clId="Web-{EA4B494B-4705-4593-A228-57C91A2DE364}" dt="2022-02-20T23:29:34.867" v="149"/>
          <ac:spMkLst>
            <pc:docMk/>
            <pc:sldMk cId="1150216863" sldId="260"/>
            <ac:spMk id="2" creationId="{A1BD8D32-9C6E-45E7-9FA5-255DAC97E056}"/>
          </ac:spMkLst>
        </pc:spChg>
        <pc:spChg chg="add">
          <ac:chgData name="Guest User" userId="884628ce8205b7d4" providerId="Windows Live" clId="Web-{EA4B494B-4705-4593-A228-57C91A2DE364}" dt="2022-02-20T23:29:35.399" v="151"/>
          <ac:spMkLst>
            <pc:docMk/>
            <pc:sldMk cId="1150216863" sldId="260"/>
            <ac:spMk id="7" creationId="{6FEB6F98-0323-44FE-BF93-DD20AD076F31}"/>
          </ac:spMkLst>
        </pc:spChg>
        <pc:picChg chg="add del">
          <ac:chgData name="Guest User" userId="884628ce8205b7d4" providerId="Windows Live" clId="Web-{EA4B494B-4705-4593-A228-57C91A2DE364}" dt="2022-02-20T23:40:25.698" v="273"/>
          <ac:picMkLst>
            <pc:docMk/>
            <pc:sldMk cId="1150216863" sldId="260"/>
            <ac:picMk id="5" creationId="{237E262A-63BD-462B-8E7F-1ADA9672352E}"/>
          </ac:picMkLst>
        </pc:picChg>
        <pc:picChg chg="add">
          <ac:chgData name="Guest User" userId="884628ce8205b7d4" providerId="Windows Live" clId="Web-{EA4B494B-4705-4593-A228-57C91A2DE364}" dt="2022-02-20T23:29:35.414" v="152"/>
          <ac:picMkLst>
            <pc:docMk/>
            <pc:sldMk cId="1150216863" sldId="260"/>
            <ac:picMk id="9" creationId="{E75FD123-75D4-42D8-B05D-0A25DD70FC9A}"/>
          </ac:picMkLst>
        </pc:picChg>
        <pc:picChg chg="add">
          <ac:chgData name="Guest User" userId="884628ce8205b7d4" providerId="Windows Live" clId="Web-{EA4B494B-4705-4593-A228-57C91A2DE364}" dt="2022-02-20T23:40:26.901" v="274"/>
          <ac:picMkLst>
            <pc:docMk/>
            <pc:sldMk cId="1150216863" sldId="260"/>
            <ac:picMk id="11" creationId="{D8E82E8C-F159-43D5-BE70-F82AE770910F}"/>
          </ac:picMkLst>
        </pc:picChg>
      </pc:sldChg>
      <pc:sldChg chg="addSp delSp">
        <pc:chgData name="Guest User" userId="884628ce8205b7d4" providerId="Windows Live" clId="Web-{EA4B494B-4705-4593-A228-57C91A2DE364}" dt="2022-02-20T23:40:32.558" v="276"/>
        <pc:sldMkLst>
          <pc:docMk/>
          <pc:sldMk cId="3745000614" sldId="261"/>
        </pc:sldMkLst>
        <pc:spChg chg="del">
          <ac:chgData name="Guest User" userId="884628ce8205b7d4" providerId="Windows Live" clId="Web-{EA4B494B-4705-4593-A228-57C91A2DE364}" dt="2022-02-20T23:29:49.665" v="159"/>
          <ac:spMkLst>
            <pc:docMk/>
            <pc:sldMk cId="3745000614" sldId="261"/>
            <ac:spMk id="2" creationId="{9008CB57-7F9C-45B6-A6BC-E85C8D592E4C}"/>
          </ac:spMkLst>
        </pc:spChg>
        <pc:spChg chg="add del">
          <ac:chgData name="Guest User" userId="884628ce8205b7d4" providerId="Windows Live" clId="Web-{EA4B494B-4705-4593-A228-57C91A2DE364}" dt="2022-02-20T23:29:44.133" v="157"/>
          <ac:spMkLst>
            <pc:docMk/>
            <pc:sldMk cId="3745000614" sldId="261"/>
            <ac:spMk id="7" creationId="{E9811CAF-7150-45B1-A537-033118FAAE6F}"/>
          </ac:spMkLst>
        </pc:spChg>
        <pc:spChg chg="add">
          <ac:chgData name="Guest User" userId="884628ce8205b7d4" providerId="Windows Live" clId="Web-{EA4B494B-4705-4593-A228-57C91A2DE364}" dt="2022-02-20T23:29:50.978" v="161"/>
          <ac:spMkLst>
            <pc:docMk/>
            <pc:sldMk cId="3745000614" sldId="261"/>
            <ac:spMk id="13" creationId="{23D0B659-C358-473D-B0D1-F03312F1C08D}"/>
          </ac:spMkLst>
        </pc:spChg>
        <pc:picChg chg="add del">
          <ac:chgData name="Guest User" userId="884628ce8205b7d4" providerId="Windows Live" clId="Web-{EA4B494B-4705-4593-A228-57C91A2DE364}" dt="2022-02-20T23:29:44.133" v="158"/>
          <ac:picMkLst>
            <pc:docMk/>
            <pc:sldMk cId="3745000614" sldId="261"/>
            <ac:picMk id="5" creationId="{D96AB15A-34A1-47DC-8DB7-6E66C4345CAF}"/>
          </ac:picMkLst>
        </pc:picChg>
        <pc:picChg chg="add del">
          <ac:chgData name="Guest User" userId="884628ce8205b7d4" providerId="Windows Live" clId="Web-{EA4B494B-4705-4593-A228-57C91A2DE364}" dt="2022-02-20T23:29:44.133" v="156"/>
          <ac:picMkLst>
            <pc:docMk/>
            <pc:sldMk cId="3745000614" sldId="261"/>
            <ac:picMk id="9" creationId="{71C9E34C-63CE-44CE-94CA-A9F0F95A7E49}"/>
          </ac:picMkLst>
        </pc:picChg>
        <pc:picChg chg="add del">
          <ac:chgData name="Guest User" userId="884628ce8205b7d4" providerId="Windows Live" clId="Web-{EA4B494B-4705-4593-A228-57C91A2DE364}" dt="2022-02-20T23:40:31.511" v="275"/>
          <ac:picMkLst>
            <pc:docMk/>
            <pc:sldMk cId="3745000614" sldId="261"/>
            <ac:picMk id="11" creationId="{DB666D7E-81D3-422B-98C3-CA1CE8605294}"/>
          </ac:picMkLst>
        </pc:picChg>
        <pc:picChg chg="add">
          <ac:chgData name="Guest User" userId="884628ce8205b7d4" providerId="Windows Live" clId="Web-{EA4B494B-4705-4593-A228-57C91A2DE364}" dt="2022-02-20T23:29:50.993" v="162"/>
          <ac:picMkLst>
            <pc:docMk/>
            <pc:sldMk cId="3745000614" sldId="261"/>
            <ac:picMk id="15" creationId="{56989562-B843-4A77-943D-6A3CEB691983}"/>
          </ac:picMkLst>
        </pc:picChg>
        <pc:picChg chg="add">
          <ac:chgData name="Guest User" userId="884628ce8205b7d4" providerId="Windows Live" clId="Web-{EA4B494B-4705-4593-A228-57C91A2DE364}" dt="2022-02-20T23:40:32.558" v="276"/>
          <ac:picMkLst>
            <pc:docMk/>
            <pc:sldMk cId="3745000614" sldId="261"/>
            <ac:picMk id="17" creationId="{8B564BA4-E7F5-494A-9836-B590D4F4F368}"/>
          </ac:picMkLst>
        </pc:picChg>
      </pc:sldChg>
      <pc:sldChg chg="addSp delSp modSp">
        <pc:chgData name="Guest User" userId="884628ce8205b7d4" providerId="Windows Live" clId="Web-{EA4B494B-4705-4593-A228-57C91A2DE364}" dt="2022-02-20T23:40:36.495" v="278"/>
        <pc:sldMkLst>
          <pc:docMk/>
          <pc:sldMk cId="4172089294" sldId="262"/>
        </pc:sldMkLst>
        <pc:spChg chg="mod">
          <ac:chgData name="Guest User" userId="884628ce8205b7d4" providerId="Windows Live" clId="Web-{EA4B494B-4705-4593-A228-57C91A2DE364}" dt="2022-02-20T23:30:09.947" v="164" actId="1076"/>
          <ac:spMkLst>
            <pc:docMk/>
            <pc:sldMk cId="4172089294" sldId="262"/>
            <ac:spMk id="2" creationId="{C5F3A94F-63CF-48D6-B8C9-1E7BD4DB5396}"/>
          </ac:spMkLst>
        </pc:spChg>
        <pc:spChg chg="add mod">
          <ac:chgData name="Guest User" userId="884628ce8205b7d4" providerId="Windows Live" clId="Web-{EA4B494B-4705-4593-A228-57C91A2DE364}" dt="2022-02-20T23:30:46.934" v="172" actId="20577"/>
          <ac:spMkLst>
            <pc:docMk/>
            <pc:sldMk cId="4172089294" sldId="262"/>
            <ac:spMk id="7" creationId="{6936B04D-CA3A-4C73-ADA0-CA125782FF88}"/>
          </ac:spMkLst>
        </pc:spChg>
        <pc:picChg chg="add del">
          <ac:chgData name="Guest User" userId="884628ce8205b7d4" providerId="Windows Live" clId="Web-{EA4B494B-4705-4593-A228-57C91A2DE364}" dt="2022-02-20T23:40:35.792" v="277"/>
          <ac:picMkLst>
            <pc:docMk/>
            <pc:sldMk cId="4172089294" sldId="262"/>
            <ac:picMk id="3" creationId="{74EE6BA0-E7DC-440E-8230-C3184575288A}"/>
          </ac:picMkLst>
        </pc:picChg>
        <pc:picChg chg="add">
          <ac:chgData name="Guest User" userId="884628ce8205b7d4" providerId="Windows Live" clId="Web-{EA4B494B-4705-4593-A228-57C91A2DE364}" dt="2022-02-20T23:30:12.682" v="167"/>
          <ac:picMkLst>
            <pc:docMk/>
            <pc:sldMk cId="4172089294" sldId="262"/>
            <ac:picMk id="8" creationId="{58E48D39-3E5B-47D0-8411-16E44BC826DE}"/>
          </ac:picMkLst>
        </pc:picChg>
        <pc:picChg chg="add">
          <ac:chgData name="Guest User" userId="884628ce8205b7d4" providerId="Windows Live" clId="Web-{EA4B494B-4705-4593-A228-57C91A2DE364}" dt="2022-02-20T23:40:36.495" v="278"/>
          <ac:picMkLst>
            <pc:docMk/>
            <pc:sldMk cId="4172089294" sldId="262"/>
            <ac:picMk id="11" creationId="{8FF58A2A-1D50-4821-B9D7-EEC262DA3866}"/>
          </ac:picMkLst>
        </pc:picChg>
      </pc:sldChg>
      <pc:sldChg chg="addSp delSp modSp">
        <pc:chgData name="Guest User" userId="884628ce8205b7d4" providerId="Windows Live" clId="Web-{EA4B494B-4705-4593-A228-57C91A2DE364}" dt="2022-02-20T23:40:40.543" v="280"/>
        <pc:sldMkLst>
          <pc:docMk/>
          <pc:sldMk cId="4222593191" sldId="263"/>
        </pc:sldMkLst>
        <pc:spChg chg="del">
          <ac:chgData name="Guest User" userId="884628ce8205b7d4" providerId="Windows Live" clId="Web-{EA4B494B-4705-4593-A228-57C91A2DE364}" dt="2022-02-20T23:30:59.262" v="173"/>
          <ac:spMkLst>
            <pc:docMk/>
            <pc:sldMk cId="4222593191" sldId="263"/>
            <ac:spMk id="2" creationId="{CC047679-0F80-489A-A966-147EE52E7DEE}"/>
          </ac:spMkLst>
        </pc:spChg>
        <pc:spChg chg="add del mod">
          <ac:chgData name="Guest User" userId="884628ce8205b7d4" providerId="Windows Live" clId="Web-{EA4B494B-4705-4593-A228-57C91A2DE364}" dt="2022-02-20T23:31:30.483" v="190"/>
          <ac:spMkLst>
            <pc:docMk/>
            <pc:sldMk cId="4222593191" sldId="263"/>
            <ac:spMk id="7" creationId="{75A33D11-4101-4781-AE20-38317D234F88}"/>
          </ac:spMkLst>
        </pc:spChg>
        <pc:spChg chg="add del mod">
          <ac:chgData name="Guest User" userId="884628ce8205b7d4" providerId="Windows Live" clId="Web-{EA4B494B-4705-4593-A228-57C91A2DE364}" dt="2022-02-20T23:31:03.747" v="177"/>
          <ac:spMkLst>
            <pc:docMk/>
            <pc:sldMk cId="4222593191" sldId="263"/>
            <ac:spMk id="8" creationId="{F79033DB-4F77-4C9C-9271-1490FFE76A73}"/>
          </ac:spMkLst>
        </pc:spChg>
        <pc:spChg chg="add del">
          <ac:chgData name="Guest User" userId="884628ce8205b7d4" providerId="Windows Live" clId="Web-{EA4B494B-4705-4593-A228-57C91A2DE364}" dt="2022-02-20T23:31:27.904" v="189"/>
          <ac:spMkLst>
            <pc:docMk/>
            <pc:sldMk cId="4222593191" sldId="263"/>
            <ac:spMk id="10" creationId="{16B97EF6-3B1A-46ED-9571-A79255A8323A}"/>
          </ac:spMkLst>
        </pc:spChg>
        <pc:spChg chg="add del">
          <ac:chgData name="Guest User" userId="884628ce8205b7d4" providerId="Windows Live" clId="Web-{EA4B494B-4705-4593-A228-57C91A2DE364}" dt="2022-02-20T23:31:27.904" v="188"/>
          <ac:spMkLst>
            <pc:docMk/>
            <pc:sldMk cId="4222593191" sldId="263"/>
            <ac:spMk id="12" creationId="{DECFFBBE-DC09-49C0-A107-06A96ADCB0EA}"/>
          </ac:spMkLst>
        </pc:spChg>
        <pc:spChg chg="add del">
          <ac:chgData name="Guest User" userId="884628ce8205b7d4" providerId="Windows Live" clId="Web-{EA4B494B-4705-4593-A228-57C91A2DE364}" dt="2022-02-20T23:31:27.904" v="185"/>
          <ac:spMkLst>
            <pc:docMk/>
            <pc:sldMk cId="4222593191" sldId="263"/>
            <ac:spMk id="18" creationId="{7EDADFAF-340F-4774-A28A-66152785F198}"/>
          </ac:spMkLst>
        </pc:spChg>
        <pc:spChg chg="add del">
          <ac:chgData name="Guest User" userId="884628ce8205b7d4" providerId="Windows Live" clId="Web-{EA4B494B-4705-4593-A228-57C91A2DE364}" dt="2022-02-20T23:31:46.749" v="199"/>
          <ac:spMkLst>
            <pc:docMk/>
            <pc:sldMk cId="4222593191" sldId="263"/>
            <ac:spMk id="22" creationId="{98D7CE78-0220-48AD-AF17-48E61D070C6D}"/>
          </ac:spMkLst>
        </pc:spChg>
        <pc:spChg chg="add del">
          <ac:chgData name="Guest User" userId="884628ce8205b7d4" providerId="Windows Live" clId="Web-{EA4B494B-4705-4593-A228-57C91A2DE364}" dt="2022-02-20T23:31:43.921" v="198"/>
          <ac:spMkLst>
            <pc:docMk/>
            <pc:sldMk cId="4222593191" sldId="263"/>
            <ac:spMk id="24" creationId="{29305633-3EE4-4912-8966-C18929689321}"/>
          </ac:spMkLst>
        </pc:spChg>
        <pc:spChg chg="add mod">
          <ac:chgData name="Guest User" userId="884628ce8205b7d4" providerId="Windows Live" clId="Web-{EA4B494B-4705-4593-A228-57C91A2DE364}" dt="2022-02-20T23:31:55.859" v="204" actId="20577"/>
          <ac:spMkLst>
            <pc:docMk/>
            <pc:sldMk cId="4222593191" sldId="263"/>
            <ac:spMk id="30" creationId="{7B9007C4-F8D1-412B-9B90-9EF6D0DA988B}"/>
          </ac:spMkLst>
        </pc:spChg>
        <pc:picChg chg="add del">
          <ac:chgData name="Guest User" userId="884628ce8205b7d4" providerId="Windows Live" clId="Web-{EA4B494B-4705-4593-A228-57C91A2DE364}" dt="2022-02-20T23:31:27.904" v="187"/>
          <ac:picMkLst>
            <pc:docMk/>
            <pc:sldMk cId="4222593191" sldId="263"/>
            <ac:picMk id="14" creationId="{581154BB-282C-4BA0-B5D0-40EB3E906FB8}"/>
          </ac:picMkLst>
        </pc:picChg>
        <pc:picChg chg="add del">
          <ac:chgData name="Guest User" userId="884628ce8205b7d4" providerId="Windows Live" clId="Web-{EA4B494B-4705-4593-A228-57C91A2DE364}" dt="2022-02-20T23:31:27.904" v="186"/>
          <ac:picMkLst>
            <pc:docMk/>
            <pc:sldMk cId="4222593191" sldId="263"/>
            <ac:picMk id="16" creationId="{3EE172C2-1AB3-43DF-9BF3-7BB836C18B62}"/>
          </ac:picMkLst>
        </pc:picChg>
        <pc:picChg chg="add del">
          <ac:chgData name="Guest User" userId="884628ce8205b7d4" providerId="Windows Live" clId="Web-{EA4B494B-4705-4593-A228-57C91A2DE364}" dt="2022-02-20T23:31:27.904" v="184"/>
          <ac:picMkLst>
            <pc:docMk/>
            <pc:sldMk cId="4222593191" sldId="263"/>
            <ac:picMk id="20" creationId="{970FCA61-0B97-4657-B555-AFA0236DC182}"/>
          </ac:picMkLst>
        </pc:picChg>
        <pc:picChg chg="add del">
          <ac:chgData name="Guest User" userId="884628ce8205b7d4" providerId="Windows Live" clId="Web-{EA4B494B-4705-4593-A228-57C91A2DE364}" dt="2022-02-20T23:31:41.780" v="197"/>
          <ac:picMkLst>
            <pc:docMk/>
            <pc:sldMk cId="4222593191" sldId="263"/>
            <ac:picMk id="26" creationId="{8C559533-7188-4807-8D90-5FCC0EE8DD2C}"/>
          </ac:picMkLst>
        </pc:picChg>
        <pc:picChg chg="add del">
          <ac:chgData name="Guest User" userId="884628ce8205b7d4" providerId="Windows Live" clId="Web-{EA4B494B-4705-4593-A228-57C91A2DE364}" dt="2022-02-20T23:40:39.777" v="279"/>
          <ac:picMkLst>
            <pc:docMk/>
            <pc:sldMk cId="4222593191" sldId="263"/>
            <ac:picMk id="28" creationId="{E3128246-C82C-47C3-9433-2488ED7576FB}"/>
          </ac:picMkLst>
        </pc:picChg>
        <pc:picChg chg="add">
          <ac:chgData name="Guest User" userId="884628ce8205b7d4" providerId="Windows Live" clId="Web-{EA4B494B-4705-4593-A228-57C91A2DE364}" dt="2022-02-20T23:31:31.795" v="196"/>
          <ac:picMkLst>
            <pc:docMk/>
            <pc:sldMk cId="4222593191" sldId="263"/>
            <ac:picMk id="32" creationId="{FEB7E23D-7A19-48B6-B830-E90602AE2288}"/>
          </ac:picMkLst>
        </pc:picChg>
        <pc:picChg chg="add">
          <ac:chgData name="Guest User" userId="884628ce8205b7d4" providerId="Windows Live" clId="Web-{EA4B494B-4705-4593-A228-57C91A2DE364}" dt="2022-02-20T23:40:40.543" v="280"/>
          <ac:picMkLst>
            <pc:docMk/>
            <pc:sldMk cId="4222593191" sldId="263"/>
            <ac:picMk id="34" creationId="{6B744AE2-F426-42CD-998E-F9E02D467059}"/>
          </ac:picMkLst>
        </pc:picChg>
      </pc:sldChg>
      <pc:sldChg chg="addSp delSp modSp new">
        <pc:chgData name="Guest User" userId="884628ce8205b7d4" providerId="Windows Live" clId="Web-{EA4B494B-4705-4593-A228-57C91A2DE364}" dt="2022-02-21T19:25:40.505" v="1900" actId="20577"/>
        <pc:sldMkLst>
          <pc:docMk/>
          <pc:sldMk cId="2767143237" sldId="264"/>
        </pc:sldMkLst>
        <pc:spChg chg="add mod">
          <ac:chgData name="Guest User" userId="884628ce8205b7d4" providerId="Windows Live" clId="Web-{EA4B494B-4705-4593-A228-57C91A2DE364}" dt="2022-02-21T19:17:57.506" v="1858" actId="20577"/>
          <ac:spMkLst>
            <pc:docMk/>
            <pc:sldMk cId="2767143237" sldId="264"/>
            <ac:spMk id="2" creationId="{6840414C-8459-49FA-9BFA-77BB037353B8}"/>
          </ac:spMkLst>
        </pc:spChg>
        <pc:spChg chg="del">
          <ac:chgData name="Guest User" userId="884628ce8205b7d4" providerId="Windows Live" clId="Web-{EA4B494B-4705-4593-A228-57C91A2DE364}" dt="2022-02-21T00:04:34.289" v="1068"/>
          <ac:spMkLst>
            <pc:docMk/>
            <pc:sldMk cId="2767143237" sldId="264"/>
            <ac:spMk id="2" creationId="{7921DE99-84E5-4CB4-938B-96D4837D8075}"/>
          </ac:spMkLst>
        </pc:spChg>
        <pc:spChg chg="del">
          <ac:chgData name="Guest User" userId="884628ce8205b7d4" providerId="Windows Live" clId="Web-{EA4B494B-4705-4593-A228-57C91A2DE364}" dt="2022-02-21T00:04:34.289" v="1067"/>
          <ac:spMkLst>
            <pc:docMk/>
            <pc:sldMk cId="2767143237" sldId="264"/>
            <ac:spMk id="3" creationId="{00482DE6-8B4A-4C9A-9964-A1E0B4F108AD}"/>
          </ac:spMkLst>
        </pc:spChg>
        <pc:spChg chg="add mod">
          <ac:chgData name="Guest User" userId="884628ce8205b7d4" providerId="Windows Live" clId="Web-{EA4B494B-4705-4593-A228-57C91A2DE364}" dt="2022-02-21T19:24:05.389" v="1888" actId="1076"/>
          <ac:spMkLst>
            <pc:docMk/>
            <pc:sldMk cId="2767143237" sldId="264"/>
            <ac:spMk id="3" creationId="{7B498604-624D-46C7-9CDC-8A13A8D73607}"/>
          </ac:spMkLst>
        </pc:spChg>
        <pc:spChg chg="add mod">
          <ac:chgData name="Guest User" userId="884628ce8205b7d4" providerId="Windows Live" clId="Web-{EA4B494B-4705-4593-A228-57C91A2DE364}" dt="2022-02-21T19:07:42.138" v="1743" actId="1076"/>
          <ac:spMkLst>
            <pc:docMk/>
            <pc:sldMk cId="2767143237" sldId="264"/>
            <ac:spMk id="4" creationId="{67648D27-BD9A-4178-B8FD-997D85229E31}"/>
          </ac:spMkLst>
        </pc:spChg>
        <pc:spChg chg="add mod">
          <ac:chgData name="Guest User" userId="884628ce8205b7d4" providerId="Windows Live" clId="Web-{EA4B494B-4705-4593-A228-57C91A2DE364}" dt="2022-02-21T00:06:11.606" v="1082" actId="20577"/>
          <ac:spMkLst>
            <pc:docMk/>
            <pc:sldMk cId="2767143237" sldId="264"/>
            <ac:spMk id="5" creationId="{0C3DF9D2-7773-410E-B880-3FD35B46A230}"/>
          </ac:spMkLst>
        </pc:spChg>
        <pc:spChg chg="add mod">
          <ac:chgData name="Guest User" userId="884628ce8205b7d4" providerId="Windows Live" clId="Web-{EA4B494B-4705-4593-A228-57C91A2DE364}" dt="2022-02-21T19:24:24.750" v="1891" actId="1076"/>
          <ac:spMkLst>
            <pc:docMk/>
            <pc:sldMk cId="2767143237" sldId="264"/>
            <ac:spMk id="6" creationId="{E8CBE88F-C7D1-45B7-A837-67EAD2299F4E}"/>
          </ac:spMkLst>
        </pc:spChg>
        <pc:spChg chg="add mod">
          <ac:chgData name="Guest User" userId="884628ce8205b7d4" providerId="Windows Live" clId="Web-{EA4B494B-4705-4593-A228-57C91A2DE364}" dt="2022-02-21T19:25:40.505" v="1900" actId="20577"/>
          <ac:spMkLst>
            <pc:docMk/>
            <pc:sldMk cId="2767143237" sldId="264"/>
            <ac:spMk id="8" creationId="{11B8580D-99A8-4D64-884B-67E28CD4070A}"/>
          </ac:spMkLst>
        </pc:spChg>
        <pc:spChg chg="add mod">
          <ac:chgData name="Guest User" userId="884628ce8205b7d4" providerId="Windows Live" clId="Web-{EA4B494B-4705-4593-A228-57C91A2DE364}" dt="2022-02-21T19:24:58.924" v="1897" actId="1076"/>
          <ac:spMkLst>
            <pc:docMk/>
            <pc:sldMk cId="2767143237" sldId="264"/>
            <ac:spMk id="10" creationId="{84862E97-1C89-42B8-8FF0-C935C1B7560C}"/>
          </ac:spMkLst>
        </pc:spChg>
        <pc:spChg chg="add mod">
          <ac:chgData name="Guest User" userId="884628ce8205b7d4" providerId="Windows Live" clId="Web-{EA4B494B-4705-4593-A228-57C91A2DE364}" dt="2022-02-21T19:25:30.192" v="1899" actId="1076"/>
          <ac:spMkLst>
            <pc:docMk/>
            <pc:sldMk cId="2767143237" sldId="264"/>
            <ac:spMk id="11" creationId="{7EECE0F4-2C33-4EDD-AA16-8354D5986CCC}"/>
          </ac:spMkLst>
        </pc:spChg>
        <pc:picChg chg="add">
          <ac:chgData name="Guest User" userId="884628ce8205b7d4" providerId="Windows Live" clId="Web-{EA4B494B-4705-4593-A228-57C91A2DE364}" dt="2022-02-21T00:04:51.243" v="1070"/>
          <ac:picMkLst>
            <pc:docMk/>
            <pc:sldMk cId="2767143237" sldId="264"/>
            <ac:picMk id="7" creationId="{8BB7D650-AD10-4337-8DCD-F477B0D12F2F}"/>
          </ac:picMkLst>
        </pc:picChg>
        <pc:picChg chg="add">
          <ac:chgData name="Guest User" userId="884628ce8205b7d4" providerId="Windows Live" clId="Web-{EA4B494B-4705-4593-A228-57C91A2DE364}" dt="2022-02-21T00:04:51.274" v="1071"/>
          <ac:picMkLst>
            <pc:docMk/>
            <pc:sldMk cId="2767143237" sldId="264"/>
            <ac:picMk id="9" creationId="{2338D4C1-7058-4A90-877F-978FB08CFB6D}"/>
          </ac:picMkLst>
        </pc:picChg>
        <pc:cxnChg chg="add mod">
          <ac:chgData name="Guest User" userId="884628ce8205b7d4" providerId="Windows Live" clId="Web-{EA4B494B-4705-4593-A228-57C91A2DE364}" dt="2022-02-21T19:23:50.388" v="1886"/>
          <ac:cxnSpMkLst>
            <pc:docMk/>
            <pc:sldMk cId="2767143237" sldId="264"/>
            <ac:cxnSpMk id="12" creationId="{6EBCEF7D-DA1D-4D7E-98B7-2352B5722E35}"/>
          </ac:cxnSpMkLst>
        </pc:cxnChg>
        <pc:cxnChg chg="add mod">
          <ac:chgData name="Guest User" userId="884628ce8205b7d4" providerId="Windows Live" clId="Web-{EA4B494B-4705-4593-A228-57C91A2DE364}" dt="2022-02-21T19:24:17.703" v="1890" actId="1076"/>
          <ac:cxnSpMkLst>
            <pc:docMk/>
            <pc:sldMk cId="2767143237" sldId="264"/>
            <ac:cxnSpMk id="13" creationId="{F14A8214-313E-46D3-8E14-C6DDDE4070FC}"/>
          </ac:cxnSpMkLst>
        </pc:cxnChg>
        <pc:cxnChg chg="add mod">
          <ac:chgData name="Guest User" userId="884628ce8205b7d4" providerId="Windows Live" clId="Web-{EA4B494B-4705-4593-A228-57C91A2DE364}" dt="2022-02-21T19:25:21.957" v="1898" actId="1076"/>
          <ac:cxnSpMkLst>
            <pc:docMk/>
            <pc:sldMk cId="2767143237" sldId="264"/>
            <ac:cxnSpMk id="14" creationId="{C12D3F54-96A9-4EEF-9E1A-4C1F364E6885}"/>
          </ac:cxnSpMkLst>
        </pc:cxnChg>
        <pc:cxnChg chg="add mod">
          <ac:chgData name="Guest User" userId="884628ce8205b7d4" providerId="Windows Live" clId="Web-{EA4B494B-4705-4593-A228-57C91A2DE364}" dt="2022-02-21T19:24:50.924" v="1896" actId="1076"/>
          <ac:cxnSpMkLst>
            <pc:docMk/>
            <pc:sldMk cId="2767143237" sldId="264"/>
            <ac:cxnSpMk id="15" creationId="{1B8185B5-FF55-42AC-8116-73912799555C}"/>
          </ac:cxnSpMkLst>
        </pc:cxnChg>
      </pc:sldChg>
      <pc:sldChg chg="addSp delSp modSp new ord">
        <pc:chgData name="Guest User" userId="884628ce8205b7d4" providerId="Windows Live" clId="Web-{EA4B494B-4705-4593-A228-57C91A2DE364}" dt="2022-02-21T20:23:33.887" v="2564" actId="1076"/>
        <pc:sldMkLst>
          <pc:docMk/>
          <pc:sldMk cId="1154084474" sldId="265"/>
        </pc:sldMkLst>
        <pc:spChg chg="del">
          <ac:chgData name="Guest User" userId="884628ce8205b7d4" providerId="Windows Live" clId="Web-{EA4B494B-4705-4593-A228-57C91A2DE364}" dt="2022-02-21T00:06:23.919" v="1086"/>
          <ac:spMkLst>
            <pc:docMk/>
            <pc:sldMk cId="1154084474" sldId="265"/>
            <ac:spMk id="2" creationId="{034B27DE-E2D5-4314-9D40-2500C5307CA5}"/>
          </ac:spMkLst>
        </pc:spChg>
        <pc:spChg chg="add mod">
          <ac:chgData name="Guest User" userId="884628ce8205b7d4" providerId="Windows Live" clId="Web-{EA4B494B-4705-4593-A228-57C91A2DE364}" dt="2022-02-21T20:23:33.887" v="2564" actId="1076"/>
          <ac:spMkLst>
            <pc:docMk/>
            <pc:sldMk cId="1154084474" sldId="265"/>
            <ac:spMk id="2" creationId="{FA642104-6B73-40F9-9313-FCFFAD7D332A}"/>
          </ac:spMkLst>
        </pc:spChg>
        <pc:spChg chg="add mod">
          <ac:chgData name="Guest User" userId="884628ce8205b7d4" providerId="Windows Live" clId="Web-{EA4B494B-4705-4593-A228-57C91A2DE364}" dt="2022-02-21T19:56:08.124" v="2441" actId="1076"/>
          <ac:spMkLst>
            <pc:docMk/>
            <pc:sldMk cId="1154084474" sldId="265"/>
            <ac:spMk id="3" creationId="{41DC931C-777F-4300-BD34-267C60DE82D3}"/>
          </ac:spMkLst>
        </pc:spChg>
        <pc:spChg chg="del">
          <ac:chgData name="Guest User" userId="884628ce8205b7d4" providerId="Windows Live" clId="Web-{EA4B494B-4705-4593-A228-57C91A2DE364}" dt="2022-02-21T00:06:23.919" v="1085"/>
          <ac:spMkLst>
            <pc:docMk/>
            <pc:sldMk cId="1154084474" sldId="265"/>
            <ac:spMk id="3" creationId="{5E874FF7-B6E0-4E9F-88CC-AECFCE19DDDE}"/>
          </ac:spMkLst>
        </pc:spChg>
        <pc:spChg chg="add">
          <ac:chgData name="Guest User" userId="884628ce8205b7d4" providerId="Windows Live" clId="Web-{EA4B494B-4705-4593-A228-57C91A2DE364}" dt="2022-02-21T19:53:27.926" v="2395"/>
          <ac:spMkLst>
            <pc:docMk/>
            <pc:sldMk cId="1154084474" sldId="265"/>
            <ac:spMk id="4" creationId="{1ECD309B-9C61-4BC3-8CED-A1D67A21A4C1}"/>
          </ac:spMkLst>
        </pc:spChg>
        <pc:spChg chg="add mod">
          <ac:chgData name="Guest User" userId="884628ce8205b7d4" providerId="Windows Live" clId="Web-{EA4B494B-4705-4593-A228-57C91A2DE364}" dt="2022-02-21T00:07:09.125" v="1110" actId="20577"/>
          <ac:spMkLst>
            <pc:docMk/>
            <pc:sldMk cId="1154084474" sldId="265"/>
            <ac:spMk id="5" creationId="{0B6EE4CC-FF38-4ED8-80BC-60411344C35A}"/>
          </ac:spMkLst>
        </pc:spChg>
        <pc:spChg chg="add mod">
          <ac:chgData name="Guest User" userId="884628ce8205b7d4" providerId="Windows Live" clId="Web-{EA4B494B-4705-4593-A228-57C91A2DE364}" dt="2022-02-21T19:54:19.226" v="2420" actId="1076"/>
          <ac:spMkLst>
            <pc:docMk/>
            <pc:sldMk cId="1154084474" sldId="265"/>
            <ac:spMk id="11" creationId="{C999394E-85B8-4F12-A785-B7A49EA96ACB}"/>
          </ac:spMkLst>
        </pc:spChg>
        <pc:spChg chg="add mod">
          <ac:chgData name="Guest User" userId="884628ce8205b7d4" providerId="Windows Live" clId="Web-{EA4B494B-4705-4593-A228-57C91A2DE364}" dt="2022-02-21T19:53:59.709" v="2412" actId="1076"/>
          <ac:spMkLst>
            <pc:docMk/>
            <pc:sldMk cId="1154084474" sldId="265"/>
            <ac:spMk id="13" creationId="{0F72305E-58B8-45C1-AF7B-F759B66F9166}"/>
          </ac:spMkLst>
        </pc:spChg>
        <pc:spChg chg="add mod">
          <ac:chgData name="Guest User" userId="884628ce8205b7d4" providerId="Windows Live" clId="Web-{EA4B494B-4705-4593-A228-57C91A2DE364}" dt="2022-02-21T19:55:08.620" v="2430" actId="1076"/>
          <ac:spMkLst>
            <pc:docMk/>
            <pc:sldMk cId="1154084474" sldId="265"/>
            <ac:spMk id="15" creationId="{E8F5EAFC-A4CB-40FE-A5E0-717CA76AFE2A}"/>
          </ac:spMkLst>
        </pc:spChg>
        <pc:spChg chg="add mod">
          <ac:chgData name="Guest User" userId="884628ce8205b7d4" providerId="Windows Live" clId="Web-{EA4B494B-4705-4593-A228-57C91A2DE364}" dt="2022-02-21T20:14:57.088" v="2561" actId="20577"/>
          <ac:spMkLst>
            <pc:docMk/>
            <pc:sldMk cId="1154084474" sldId="265"/>
            <ac:spMk id="24" creationId="{3F910312-08B3-4BCE-A1D0-8AF0DCB018DE}"/>
          </ac:spMkLst>
        </pc:spChg>
        <pc:spChg chg="add mod">
          <ac:chgData name="Guest User" userId="884628ce8205b7d4" providerId="Windows Live" clId="Web-{EA4B494B-4705-4593-A228-57C91A2DE364}" dt="2022-02-21T20:14:46.087" v="2558" actId="20577"/>
          <ac:spMkLst>
            <pc:docMk/>
            <pc:sldMk cId="1154084474" sldId="265"/>
            <ac:spMk id="25" creationId="{60E14257-CEDC-4752-B495-6C83AA074470}"/>
          </ac:spMkLst>
        </pc:spChg>
        <pc:spChg chg="add mod">
          <ac:chgData name="Guest User" userId="884628ce8205b7d4" providerId="Windows Live" clId="Web-{EA4B494B-4705-4593-A228-57C91A2DE364}" dt="2022-02-21T19:57:22.597" v="2459" actId="20577"/>
          <ac:spMkLst>
            <pc:docMk/>
            <pc:sldMk cId="1154084474" sldId="265"/>
            <ac:spMk id="26" creationId="{10640628-2092-4E56-8364-A8A29C55029A}"/>
          </ac:spMkLst>
        </pc:spChg>
        <pc:picChg chg="add">
          <ac:chgData name="Guest User" userId="884628ce8205b7d4" providerId="Windows Live" clId="Web-{EA4B494B-4705-4593-A228-57C91A2DE364}" dt="2022-02-21T00:06:39.561" v="1088"/>
          <ac:picMkLst>
            <pc:docMk/>
            <pc:sldMk cId="1154084474" sldId="265"/>
            <ac:picMk id="7" creationId="{7EC7155F-1909-49AA-BFC6-BAF02A27AAA3}"/>
          </ac:picMkLst>
        </pc:picChg>
        <pc:picChg chg="add">
          <ac:chgData name="Guest User" userId="884628ce8205b7d4" providerId="Windows Live" clId="Web-{EA4B494B-4705-4593-A228-57C91A2DE364}" dt="2022-02-21T00:06:39.592" v="1089"/>
          <ac:picMkLst>
            <pc:docMk/>
            <pc:sldMk cId="1154084474" sldId="265"/>
            <ac:picMk id="9" creationId="{D00F65D3-A3DB-42BB-AD73-E4E26D092CED}"/>
          </ac:picMkLst>
        </pc:picChg>
        <pc:cxnChg chg="add mod">
          <ac:chgData name="Guest User" userId="884628ce8205b7d4" providerId="Windows Live" clId="Web-{EA4B494B-4705-4593-A228-57C91A2DE364}" dt="2022-02-21T20:00:16.968" v="2483" actId="14100"/>
          <ac:cxnSpMkLst>
            <pc:docMk/>
            <pc:sldMk cId="1154084474" sldId="265"/>
            <ac:cxnSpMk id="17" creationId="{513B6764-5706-4E5E-AD0E-5E3CDF8EA5E1}"/>
          </ac:cxnSpMkLst>
        </pc:cxnChg>
        <pc:cxnChg chg="add">
          <ac:chgData name="Guest User" userId="884628ce8205b7d4" providerId="Windows Live" clId="Web-{EA4B494B-4705-4593-A228-57C91A2DE364}" dt="2022-02-21T19:53:27.973" v="2400"/>
          <ac:cxnSpMkLst>
            <pc:docMk/>
            <pc:sldMk cId="1154084474" sldId="265"/>
            <ac:cxnSpMk id="19" creationId="{6C1679BE-113C-459E-AEF9-A5DAEC92154E}"/>
          </ac:cxnSpMkLst>
        </pc:cxnChg>
        <pc:cxnChg chg="add">
          <ac:chgData name="Guest User" userId="884628ce8205b7d4" providerId="Windows Live" clId="Web-{EA4B494B-4705-4593-A228-57C91A2DE364}" dt="2022-02-21T19:53:27.973" v="2401"/>
          <ac:cxnSpMkLst>
            <pc:docMk/>
            <pc:sldMk cId="1154084474" sldId="265"/>
            <ac:cxnSpMk id="21" creationId="{F2972F19-1E90-4851-A74D-83D1447237ED}"/>
          </ac:cxnSpMkLst>
        </pc:cxnChg>
        <pc:cxnChg chg="add">
          <ac:chgData name="Guest User" userId="884628ce8205b7d4" providerId="Windows Live" clId="Web-{EA4B494B-4705-4593-A228-57C91A2DE364}" dt="2022-02-21T19:53:27.988" v="2402"/>
          <ac:cxnSpMkLst>
            <pc:docMk/>
            <pc:sldMk cId="1154084474" sldId="265"/>
            <ac:cxnSpMk id="23" creationId="{10A95D88-37B9-4BCC-9C2F-9748BA46ABFA}"/>
          </ac:cxnSpMkLst>
        </pc:cxnChg>
        <pc:cxnChg chg="add mod">
          <ac:chgData name="Guest User" userId="884628ce8205b7d4" providerId="Windows Live" clId="Web-{EA4B494B-4705-4593-A228-57C91A2DE364}" dt="2022-02-21T19:59:46.091" v="2477" actId="14100"/>
          <ac:cxnSpMkLst>
            <pc:docMk/>
            <pc:sldMk cId="1154084474" sldId="265"/>
            <ac:cxnSpMk id="27" creationId="{C4CE376E-A5DB-410E-BC7D-A5F76512CCDC}"/>
          </ac:cxnSpMkLst>
        </pc:cxnChg>
        <pc:cxnChg chg="add mod">
          <ac:chgData name="Guest User" userId="884628ce8205b7d4" providerId="Windows Live" clId="Web-{EA4B494B-4705-4593-A228-57C91A2DE364}" dt="2022-02-21T20:00:25.266" v="2484" actId="14100"/>
          <ac:cxnSpMkLst>
            <pc:docMk/>
            <pc:sldMk cId="1154084474" sldId="265"/>
            <ac:cxnSpMk id="28" creationId="{7F7C57D7-2290-4460-9064-C857276D6BDB}"/>
          </ac:cxnSpMkLst>
        </pc:cxnChg>
      </pc:sldChg>
      <pc:sldChg chg="addSp delSp modSp new">
        <pc:chgData name="Guest User" userId="884628ce8205b7d4" providerId="Windows Live" clId="Web-{EA4B494B-4705-4593-A228-57C91A2DE364}" dt="2022-02-21T20:41:17.144" v="2799" actId="20577"/>
        <pc:sldMkLst>
          <pc:docMk/>
          <pc:sldMk cId="2975745349" sldId="266"/>
        </pc:sldMkLst>
        <pc:spChg chg="add del mod">
          <ac:chgData name="Guest User" userId="884628ce8205b7d4" providerId="Windows Live" clId="Web-{EA4B494B-4705-4593-A228-57C91A2DE364}" dt="2022-02-21T20:23:54.857" v="2568"/>
          <ac:spMkLst>
            <pc:docMk/>
            <pc:sldMk cId="2975745349" sldId="266"/>
            <ac:spMk id="2" creationId="{13EA3C4A-6155-4D2A-B9A6-B6F4FC57C2A7}"/>
          </ac:spMkLst>
        </pc:spChg>
        <pc:spChg chg="del">
          <ac:chgData name="Guest User" userId="884628ce8205b7d4" providerId="Windows Live" clId="Web-{EA4B494B-4705-4593-A228-57C91A2DE364}" dt="2022-02-21T00:07:15.219" v="1113"/>
          <ac:spMkLst>
            <pc:docMk/>
            <pc:sldMk cId="2975745349" sldId="266"/>
            <ac:spMk id="2" creationId="{CF1A7027-5A76-4708-8FAC-1C6F9DE34934}"/>
          </ac:spMkLst>
        </pc:spChg>
        <pc:spChg chg="del">
          <ac:chgData name="Guest User" userId="884628ce8205b7d4" providerId="Windows Live" clId="Web-{EA4B494B-4705-4593-A228-57C91A2DE364}" dt="2022-02-21T00:07:15.219" v="1112"/>
          <ac:spMkLst>
            <pc:docMk/>
            <pc:sldMk cId="2975745349" sldId="266"/>
            <ac:spMk id="3" creationId="{1816A0F8-227B-4CBD-B5BD-DE98BFE63290}"/>
          </ac:spMkLst>
        </pc:spChg>
        <pc:spChg chg="add mod">
          <ac:chgData name="Guest User" userId="884628ce8205b7d4" providerId="Windows Live" clId="Web-{EA4B494B-4705-4593-A228-57C91A2DE364}" dt="2022-02-21T20:24:21.062" v="2582" actId="20577"/>
          <ac:spMkLst>
            <pc:docMk/>
            <pc:sldMk cId="2975745349" sldId="266"/>
            <ac:spMk id="3" creationId="{D10FF5F1-DD6E-4E67-8D54-1EF44F0BB2BD}"/>
          </ac:spMkLst>
        </pc:spChg>
        <pc:spChg chg="add">
          <ac:chgData name="Guest User" userId="884628ce8205b7d4" providerId="Windows Live" clId="Web-{EA4B494B-4705-4593-A228-57C91A2DE364}" dt="2022-02-21T20:24:07.014" v="2570"/>
          <ac:spMkLst>
            <pc:docMk/>
            <pc:sldMk cId="2975745349" sldId="266"/>
            <ac:spMk id="4" creationId="{67671B77-B821-48E7-B091-39F06723BB98}"/>
          </ac:spMkLst>
        </pc:spChg>
        <pc:spChg chg="add mod">
          <ac:chgData name="Guest User" userId="884628ce8205b7d4" providerId="Windows Live" clId="Web-{EA4B494B-4705-4593-A228-57C91A2DE364}" dt="2022-02-21T00:07:37.689" v="1126" actId="20577"/>
          <ac:spMkLst>
            <pc:docMk/>
            <pc:sldMk cId="2975745349" sldId="266"/>
            <ac:spMk id="5" creationId="{33228D11-FCB8-4A0C-BB8A-FA5F49305A6A}"/>
          </ac:spMkLst>
        </pc:spChg>
        <pc:spChg chg="add mod">
          <ac:chgData name="Guest User" userId="884628ce8205b7d4" providerId="Windows Live" clId="Web-{EA4B494B-4705-4593-A228-57C91A2DE364}" dt="2022-02-21T20:24:53.924" v="2596" actId="1076"/>
          <ac:spMkLst>
            <pc:docMk/>
            <pc:sldMk cId="2975745349" sldId="266"/>
            <ac:spMk id="11" creationId="{39E0A9C1-5E78-4B49-91AB-852FF4AB6453}"/>
          </ac:spMkLst>
        </pc:spChg>
        <pc:spChg chg="add mod">
          <ac:chgData name="Guest User" userId="884628ce8205b7d4" providerId="Windows Live" clId="Web-{EA4B494B-4705-4593-A228-57C91A2DE364}" dt="2022-02-21T20:25:33.426" v="2614" actId="1076"/>
          <ac:spMkLst>
            <pc:docMk/>
            <pc:sldMk cId="2975745349" sldId="266"/>
            <ac:spMk id="13" creationId="{FDF09ACB-E061-484D-9232-8AFE99BCF970}"/>
          </ac:spMkLst>
        </pc:spChg>
        <pc:spChg chg="add mod">
          <ac:chgData name="Guest User" userId="884628ce8205b7d4" providerId="Windows Live" clId="Web-{EA4B494B-4705-4593-A228-57C91A2DE364}" dt="2022-02-21T20:26:39.493" v="2624" actId="14100"/>
          <ac:spMkLst>
            <pc:docMk/>
            <pc:sldMk cId="2975745349" sldId="266"/>
            <ac:spMk id="15" creationId="{BD959EB0-FE2B-4BFF-B6E7-F7319180901F}"/>
          </ac:spMkLst>
        </pc:spChg>
        <pc:spChg chg="add mod">
          <ac:chgData name="Guest User" userId="884628ce8205b7d4" providerId="Windows Live" clId="Web-{EA4B494B-4705-4593-A228-57C91A2DE364}" dt="2022-02-21T20:41:17.144" v="2799" actId="20577"/>
          <ac:spMkLst>
            <pc:docMk/>
            <pc:sldMk cId="2975745349" sldId="266"/>
            <ac:spMk id="24" creationId="{1070941C-F1DB-4E22-8401-DF3DDF6CF1D5}"/>
          </ac:spMkLst>
        </pc:spChg>
        <pc:picChg chg="add">
          <ac:chgData name="Guest User" userId="884628ce8205b7d4" providerId="Windows Live" clId="Web-{EA4B494B-4705-4593-A228-57C91A2DE364}" dt="2022-02-21T00:07:15.782" v="1115"/>
          <ac:picMkLst>
            <pc:docMk/>
            <pc:sldMk cId="2975745349" sldId="266"/>
            <ac:picMk id="7" creationId="{759749F0-FF7C-4570-90D9-E6F8202CB3EB}"/>
          </ac:picMkLst>
        </pc:picChg>
        <pc:picChg chg="add">
          <ac:chgData name="Guest User" userId="884628ce8205b7d4" providerId="Windows Live" clId="Web-{EA4B494B-4705-4593-A228-57C91A2DE364}" dt="2022-02-21T00:07:15.797" v="1116"/>
          <ac:picMkLst>
            <pc:docMk/>
            <pc:sldMk cId="2975745349" sldId="266"/>
            <ac:picMk id="9" creationId="{8F29DAAB-D14A-47F7-8029-7360555D1E21}"/>
          </ac:picMkLst>
        </pc:picChg>
        <pc:cxnChg chg="add">
          <ac:chgData name="Guest User" userId="884628ce8205b7d4" providerId="Windows Live" clId="Web-{EA4B494B-4705-4593-A228-57C91A2DE364}" dt="2022-02-21T20:24:07.061" v="2574"/>
          <ac:cxnSpMkLst>
            <pc:docMk/>
            <pc:sldMk cId="2975745349" sldId="266"/>
            <ac:cxnSpMk id="17" creationId="{A36924AB-8AA9-4560-B6E9-26EC2986E97F}"/>
          </ac:cxnSpMkLst>
        </pc:cxnChg>
        <pc:cxnChg chg="add">
          <ac:chgData name="Guest User" userId="884628ce8205b7d4" providerId="Windows Live" clId="Web-{EA4B494B-4705-4593-A228-57C91A2DE364}" dt="2022-02-21T20:24:07.061" v="2575"/>
          <ac:cxnSpMkLst>
            <pc:docMk/>
            <pc:sldMk cId="2975745349" sldId="266"/>
            <ac:cxnSpMk id="19" creationId="{B80CCAF2-9A50-4AAE-905F-52FEAF692381}"/>
          </ac:cxnSpMkLst>
        </pc:cxnChg>
        <pc:cxnChg chg="add mod">
          <ac:chgData name="Guest User" userId="884628ce8205b7d4" providerId="Windows Live" clId="Web-{EA4B494B-4705-4593-A228-57C91A2DE364}" dt="2022-02-21T20:25:38.333" v="2615" actId="1076"/>
          <ac:cxnSpMkLst>
            <pc:docMk/>
            <pc:sldMk cId="2975745349" sldId="266"/>
            <ac:cxnSpMk id="21" creationId="{EED9D1C5-8402-49A2-ACF0-D89038E79574}"/>
          </ac:cxnSpMkLst>
        </pc:cxnChg>
        <pc:cxnChg chg="add">
          <ac:chgData name="Guest User" userId="884628ce8205b7d4" providerId="Windows Live" clId="Web-{EA4B494B-4705-4593-A228-57C91A2DE364}" dt="2022-02-21T20:24:07.077" v="2577"/>
          <ac:cxnSpMkLst>
            <pc:docMk/>
            <pc:sldMk cId="2975745349" sldId="266"/>
            <ac:cxnSpMk id="23" creationId="{E7676629-4A4E-496A-A9B2-19E95CEC87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3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3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lanthology.org/D19-1146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docs/transformers/model_doc/maria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6A22FAD-16C3-449A-8E0E-DC62F85A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1" y="4694495"/>
            <a:ext cx="4215397" cy="171247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C8A54B-C5BB-4519-AFBE-5B4DB15CF3F7}"/>
              </a:ext>
            </a:extLst>
          </p:cNvPr>
          <p:cNvCxnSpPr/>
          <p:nvPr/>
        </p:nvCxnSpPr>
        <p:spPr>
          <a:xfrm>
            <a:off x="619856" y="610087"/>
            <a:ext cx="0" cy="1983152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01096C-0441-4AD7-800F-AFA93B70EABE}"/>
              </a:ext>
            </a:extLst>
          </p:cNvPr>
          <p:cNvSpPr txBox="1"/>
          <p:nvPr/>
        </p:nvSpPr>
        <p:spPr>
          <a:xfrm>
            <a:off x="708025" y="678718"/>
            <a:ext cx="11076352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Exploiting Multilingualism and Multistage Fine-Tuning for Low-Resource Neural Machine Translation</a:t>
            </a:r>
          </a:p>
          <a:p>
            <a:endParaRPr lang="en-US">
              <a:solidFill>
                <a:schemeClr val="tx2"/>
              </a:solidFill>
              <a:cs typeface="Calibri"/>
            </a:endParaRPr>
          </a:p>
          <a:p>
            <a:r>
              <a:rPr lang="en-US">
                <a:solidFill>
                  <a:schemeClr val="tx2"/>
                </a:solidFill>
                <a:cs typeface="Calibri"/>
              </a:rPr>
              <a:t>Deep Natural Language Processing 2021/2022 Project Work</a:t>
            </a:r>
          </a:p>
          <a:p>
            <a:endParaRPr lang="en-US">
              <a:solidFill>
                <a:schemeClr val="tx2"/>
              </a:solidFill>
              <a:cs typeface="Calibri"/>
            </a:endParaRPr>
          </a:p>
          <a:p>
            <a:r>
              <a:rPr lang="en-US" sz="2400">
                <a:solidFill>
                  <a:schemeClr val="tx2"/>
                </a:solidFill>
                <a:cs typeface="Calibri"/>
              </a:rPr>
              <a:t>Presented by:                                                         Supervised by:</a:t>
            </a:r>
          </a:p>
          <a:p>
            <a:r>
              <a:rPr lang="en-US">
                <a:solidFill>
                  <a:schemeClr val="tx2"/>
                </a:solidFill>
                <a:cs typeface="Calibri"/>
              </a:rPr>
              <a:t>     Mohammed EL Dor (s289298)                                                      Prof. Luca </a:t>
            </a:r>
            <a:r>
              <a:rPr lang="en-US" err="1">
                <a:solidFill>
                  <a:schemeClr val="tx2"/>
                </a:solidFill>
                <a:cs typeface="Calibri"/>
              </a:rPr>
              <a:t>Cagliero</a:t>
            </a:r>
          </a:p>
          <a:p>
            <a:r>
              <a:rPr lang="en-US">
                <a:solidFill>
                  <a:schemeClr val="tx2"/>
                </a:solidFill>
                <a:cs typeface="Calibri"/>
              </a:rPr>
              <a:t>     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Anaam Ur Rahman                                                                          Prof. Moreno La Quatra</a:t>
            </a:r>
            <a:endParaRPr lang="en-US">
              <a:solidFill>
                <a:schemeClr val="tx2"/>
              </a:solidFill>
              <a:cs typeface="Calibri"/>
            </a:endParaRPr>
          </a:p>
          <a:p>
            <a:r>
              <a:rPr lang="en-US">
                <a:solidFill>
                  <a:schemeClr val="tx2"/>
                </a:solidFill>
                <a:cs typeface="Calibri"/>
              </a:rPr>
              <a:t>     Mohammad Mostafa                                                                   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D99E2D-5C2C-4961-B01E-DA81EF15D435}"/>
              </a:ext>
            </a:extLst>
          </p:cNvPr>
          <p:cNvCxnSpPr>
            <a:cxnSpLocks/>
          </p:cNvCxnSpPr>
          <p:nvPr/>
        </p:nvCxnSpPr>
        <p:spPr>
          <a:xfrm>
            <a:off x="864087" y="3169625"/>
            <a:ext cx="0" cy="869460"/>
          </a:xfrm>
          <a:prstGeom prst="straightConnector1">
            <a:avLst/>
          </a:prstGeom>
          <a:ln w="28575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67D74A-5556-4DA2-B516-2FDA071890E1}"/>
              </a:ext>
            </a:extLst>
          </p:cNvPr>
          <p:cNvCxnSpPr>
            <a:cxnSpLocks/>
          </p:cNvCxnSpPr>
          <p:nvPr/>
        </p:nvCxnSpPr>
        <p:spPr>
          <a:xfrm flipH="1">
            <a:off x="6481395" y="3169625"/>
            <a:ext cx="9769" cy="595922"/>
          </a:xfrm>
          <a:prstGeom prst="straightConnector1">
            <a:avLst/>
          </a:prstGeom>
          <a:ln w="28575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08310F-AF20-4099-9AA7-7285B9C5C578}"/>
              </a:ext>
            </a:extLst>
          </p:cNvPr>
          <p:cNvSpPr txBox="1"/>
          <p:nvPr/>
        </p:nvSpPr>
        <p:spPr>
          <a:xfrm>
            <a:off x="11285034" y="6322742"/>
            <a:ext cx="680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DFC598FB-4E15-4870-BE1A-A3715231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66" y="3361593"/>
            <a:ext cx="816222" cy="816222"/>
          </a:xfrm>
          <a:prstGeom prst="rect">
            <a:avLst/>
          </a:prstGeom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152FC47B-18A3-4B73-91D3-2FBB13C188CA}"/>
              </a:ext>
            </a:extLst>
          </p:cNvPr>
          <p:cNvSpPr/>
          <p:nvPr/>
        </p:nvSpPr>
        <p:spPr>
          <a:xfrm>
            <a:off x="3635854" y="3765510"/>
            <a:ext cx="981806" cy="29307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DE21AE-4340-48CA-9D1F-E99BC2D10707}"/>
              </a:ext>
            </a:extLst>
          </p:cNvPr>
          <p:cNvSpPr/>
          <p:nvPr/>
        </p:nvSpPr>
        <p:spPr>
          <a:xfrm>
            <a:off x="1202347" y="3319828"/>
            <a:ext cx="2051537" cy="1179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5115C-1ACE-475E-909C-86E83632D5EA}"/>
              </a:ext>
            </a:extLst>
          </p:cNvPr>
          <p:cNvSpPr txBox="1"/>
          <p:nvPr/>
        </p:nvSpPr>
        <p:spPr>
          <a:xfrm>
            <a:off x="1456592" y="1815613"/>
            <a:ext cx="15635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Large En-XX corpus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B8A6594C-BD34-4CD9-9A86-26A796F6B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00" r="267" b="1538"/>
          <a:stretch/>
        </p:blipFill>
        <p:spPr>
          <a:xfrm>
            <a:off x="1397978" y="4175748"/>
            <a:ext cx="1513099" cy="301692"/>
          </a:xfrm>
          <a:prstGeom prst="rect">
            <a:avLst/>
          </a:prstGeom>
        </p:spPr>
      </p:pic>
      <p:pic>
        <p:nvPicPr>
          <p:cNvPr id="15" name="Graphic 15" descr="Document with solid fill">
            <a:extLst>
              <a:ext uri="{FF2B5EF4-FFF2-40B4-BE49-F238E27FC236}">
                <a16:creationId xmlns:a16="http://schemas.microsoft.com/office/drawing/2014/main" id="{8EC9F81E-757E-47A6-BF68-A9586B890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4531" y="2136530"/>
            <a:ext cx="496766" cy="496766"/>
          </a:xfrm>
          <a:prstGeom prst="rect">
            <a:avLst/>
          </a:prstGeom>
        </p:spPr>
      </p:pic>
      <p:pic>
        <p:nvPicPr>
          <p:cNvPr id="17" name="Graphic 15" descr="Document with solid fill">
            <a:extLst>
              <a:ext uri="{FF2B5EF4-FFF2-40B4-BE49-F238E27FC236}">
                <a16:creationId xmlns:a16="http://schemas.microsoft.com/office/drawing/2014/main" id="{6C1826CF-6CEE-4986-A055-7D517CCEE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7607" y="2136530"/>
            <a:ext cx="496766" cy="496766"/>
          </a:xfrm>
          <a:prstGeom prst="rect">
            <a:avLst/>
          </a:prstGeom>
        </p:spPr>
      </p:pic>
      <p:pic>
        <p:nvPicPr>
          <p:cNvPr id="21" name="Graphic 15" descr="Document with solid fill">
            <a:extLst>
              <a:ext uri="{FF2B5EF4-FFF2-40B4-BE49-F238E27FC236}">
                <a16:creationId xmlns:a16="http://schemas.microsoft.com/office/drawing/2014/main" id="{521197C8-F90D-4260-A24C-186736826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9992" y="2136530"/>
            <a:ext cx="496766" cy="496766"/>
          </a:xfrm>
          <a:prstGeom prst="rect">
            <a:avLst/>
          </a:prstGeom>
        </p:spPr>
      </p:pic>
      <p:pic>
        <p:nvPicPr>
          <p:cNvPr id="22" name="Graphic 15" descr="Document with solid fill">
            <a:extLst>
              <a:ext uri="{FF2B5EF4-FFF2-40B4-BE49-F238E27FC236}">
                <a16:creationId xmlns:a16="http://schemas.microsoft.com/office/drawing/2014/main" id="{E7E9CF88-3225-4E84-82FC-2D9097332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2376" y="2136529"/>
            <a:ext cx="496766" cy="496766"/>
          </a:xfrm>
          <a:prstGeom prst="rect">
            <a:avLst/>
          </a:prstGeom>
        </p:spPr>
      </p:pic>
      <p:pic>
        <p:nvPicPr>
          <p:cNvPr id="23" name="Graphic 15" descr="Document with solid fill">
            <a:extLst>
              <a:ext uri="{FF2B5EF4-FFF2-40B4-BE49-F238E27FC236}">
                <a16:creationId xmlns:a16="http://schemas.microsoft.com/office/drawing/2014/main" id="{E0FDC3FC-5807-4613-ABDB-E36D2BEE6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800" y="2136530"/>
            <a:ext cx="496766" cy="496766"/>
          </a:xfrm>
          <a:prstGeom prst="rect">
            <a:avLst/>
          </a:prstGeom>
        </p:spPr>
      </p:pic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E307AEF6-1605-400F-BAD1-20367954E697}"/>
              </a:ext>
            </a:extLst>
          </p:cNvPr>
          <p:cNvSpPr/>
          <p:nvPr/>
        </p:nvSpPr>
        <p:spPr>
          <a:xfrm rot="5400000">
            <a:off x="2001949" y="2886277"/>
            <a:ext cx="476249" cy="1978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02A81EA-93B5-4AD0-BB2C-DCE3CB6887E0}"/>
              </a:ext>
            </a:extLst>
          </p:cNvPr>
          <p:cNvSpPr/>
          <p:nvPr/>
        </p:nvSpPr>
        <p:spPr>
          <a:xfrm>
            <a:off x="4953731" y="3290520"/>
            <a:ext cx="2051537" cy="1179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EDDDA1-5C11-4F48-94CA-24410AB29599}"/>
              </a:ext>
            </a:extLst>
          </p:cNvPr>
          <p:cNvSpPr txBox="1"/>
          <p:nvPr/>
        </p:nvSpPr>
        <p:spPr>
          <a:xfrm>
            <a:off x="4826974" y="1800958"/>
            <a:ext cx="20031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Subset of En-XX corpus</a:t>
            </a:r>
          </a:p>
          <a:p>
            <a:r>
              <a:rPr lang="en-US" sz="1400">
                <a:cs typeface="Calibri"/>
              </a:rPr>
              <a:t>                    </a:t>
            </a:r>
            <a:r>
              <a:rPr lang="en-US" b="1">
                <a:cs typeface="Calibri"/>
              </a:rPr>
              <a:t>+</a:t>
            </a:r>
          </a:p>
        </p:txBody>
      </p:sp>
      <p:pic>
        <p:nvPicPr>
          <p:cNvPr id="36" name="Graphic 15" descr="Document with solid fill">
            <a:extLst>
              <a:ext uri="{FF2B5EF4-FFF2-40B4-BE49-F238E27FC236}">
                <a16:creationId xmlns:a16="http://schemas.microsoft.com/office/drawing/2014/main" id="{5A27BFF6-5814-4BD2-91F1-F43C5B552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5951" y="1799490"/>
            <a:ext cx="313593" cy="3209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F3F9150-CCD9-4791-BC99-EE83C4BBF5E8}"/>
              </a:ext>
            </a:extLst>
          </p:cNvPr>
          <p:cNvSpPr txBox="1"/>
          <p:nvPr/>
        </p:nvSpPr>
        <p:spPr>
          <a:xfrm>
            <a:off x="4841628" y="2299189"/>
            <a:ext cx="2091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Multi-parallel En-YY corpus</a:t>
            </a:r>
          </a:p>
        </p:txBody>
      </p:sp>
      <p:pic>
        <p:nvPicPr>
          <p:cNvPr id="42" name="Graphic 15" descr="Document with solid fill">
            <a:extLst>
              <a:ext uri="{FF2B5EF4-FFF2-40B4-BE49-F238E27FC236}">
                <a16:creationId xmlns:a16="http://schemas.microsoft.com/office/drawing/2014/main" id="{31977799-5129-4205-B2EF-EB76A8F6D5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7432" y="2246433"/>
            <a:ext cx="342901" cy="342901"/>
          </a:xfrm>
          <a:prstGeom prst="rect">
            <a:avLst/>
          </a:prstGeom>
        </p:spPr>
      </p:pic>
      <p:pic>
        <p:nvPicPr>
          <p:cNvPr id="43" name="Graphic 15" descr="Document with solid fill">
            <a:extLst>
              <a:ext uri="{FF2B5EF4-FFF2-40B4-BE49-F238E27FC236}">
                <a16:creationId xmlns:a16="http://schemas.microsoft.com/office/drawing/2014/main" id="{969E255A-A6A0-4AF4-B180-952D175B6F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470" y="2246433"/>
            <a:ext cx="342901" cy="342901"/>
          </a:xfrm>
          <a:prstGeom prst="rect">
            <a:avLst/>
          </a:prstGeom>
        </p:spPr>
      </p:pic>
      <p:pic>
        <p:nvPicPr>
          <p:cNvPr id="44" name="Graphic 15" descr="Document with solid fill">
            <a:extLst>
              <a:ext uri="{FF2B5EF4-FFF2-40B4-BE49-F238E27FC236}">
                <a16:creationId xmlns:a16="http://schemas.microsoft.com/office/drawing/2014/main" id="{3C0E8508-63FA-4F7E-92F2-3E7ECBA30E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05950" y="2246432"/>
            <a:ext cx="342901" cy="342901"/>
          </a:xfrm>
          <a:prstGeom prst="rect">
            <a:avLst/>
          </a:prstGeom>
        </p:spPr>
      </p:pic>
      <p:pic>
        <p:nvPicPr>
          <p:cNvPr id="45" name="Graphic 15" descr="Document with solid fill">
            <a:extLst>
              <a:ext uri="{FF2B5EF4-FFF2-40B4-BE49-F238E27FC236}">
                <a16:creationId xmlns:a16="http://schemas.microsoft.com/office/drawing/2014/main" id="{0F92E607-4DBE-4DF0-A40B-F5B782E59C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86545" y="2554163"/>
            <a:ext cx="342901" cy="342901"/>
          </a:xfrm>
          <a:prstGeom prst="rect">
            <a:avLst/>
          </a:prstGeom>
        </p:spPr>
      </p:pic>
      <p:pic>
        <p:nvPicPr>
          <p:cNvPr id="46" name="Graphic 15" descr="Document with solid fill">
            <a:extLst>
              <a:ext uri="{FF2B5EF4-FFF2-40B4-BE49-F238E27FC236}">
                <a16:creationId xmlns:a16="http://schemas.microsoft.com/office/drawing/2014/main" id="{3D4707D1-ECF6-4BDB-A143-E34DD6654B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18026" y="2554162"/>
            <a:ext cx="342901" cy="342901"/>
          </a:xfrm>
          <a:prstGeom prst="rect">
            <a:avLst/>
          </a:prstGeom>
        </p:spPr>
      </p:pic>
      <p:sp>
        <p:nvSpPr>
          <p:cNvPr id="47" name="Arrow: Notched Right 46">
            <a:extLst>
              <a:ext uri="{FF2B5EF4-FFF2-40B4-BE49-F238E27FC236}">
                <a16:creationId xmlns:a16="http://schemas.microsoft.com/office/drawing/2014/main" id="{C373B6AB-3AC4-45D6-BD08-0BBE8012453D}"/>
              </a:ext>
            </a:extLst>
          </p:cNvPr>
          <p:cNvSpPr/>
          <p:nvPr/>
        </p:nvSpPr>
        <p:spPr>
          <a:xfrm rot="5400000">
            <a:off x="5826602" y="2864296"/>
            <a:ext cx="476249" cy="1978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49">
            <a:extLst>
              <a:ext uri="{FF2B5EF4-FFF2-40B4-BE49-F238E27FC236}">
                <a16:creationId xmlns:a16="http://schemas.microsoft.com/office/drawing/2014/main" id="{812225CB-DB53-4233-BDD3-0788C6D12FCF}"/>
              </a:ext>
            </a:extLst>
          </p:cNvPr>
          <p:cNvSpPr/>
          <p:nvPr/>
        </p:nvSpPr>
        <p:spPr>
          <a:xfrm>
            <a:off x="5572857" y="5250471"/>
            <a:ext cx="1179633" cy="91586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9C0833-0CAC-4E0C-A0D5-571A65C72FA7}"/>
              </a:ext>
            </a:extLst>
          </p:cNvPr>
          <p:cNvSpPr txBox="1"/>
          <p:nvPr/>
        </p:nvSpPr>
        <p:spPr>
          <a:xfrm>
            <a:off x="5937004" y="5709867"/>
            <a:ext cx="5744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HUB</a:t>
            </a:r>
          </a:p>
        </p:txBody>
      </p:sp>
      <p:pic>
        <p:nvPicPr>
          <p:cNvPr id="52" name="Picture 4" descr="Icon&#10;&#10;Description automatically generated">
            <a:extLst>
              <a:ext uri="{FF2B5EF4-FFF2-40B4-BE49-F238E27FC236}">
                <a16:creationId xmlns:a16="http://schemas.microsoft.com/office/drawing/2014/main" id="{70EAFEC2-9A08-4DBE-8016-96950047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284" y="5405804"/>
            <a:ext cx="325319" cy="339972"/>
          </a:xfrm>
          <a:prstGeom prst="rect">
            <a:avLst/>
          </a:prstGeom>
        </p:spPr>
      </p:pic>
      <p:sp>
        <p:nvSpPr>
          <p:cNvPr id="53" name="Arrow: Notched Right 52">
            <a:extLst>
              <a:ext uri="{FF2B5EF4-FFF2-40B4-BE49-F238E27FC236}">
                <a16:creationId xmlns:a16="http://schemas.microsoft.com/office/drawing/2014/main" id="{DD0693D5-DBA1-43D8-9C96-A483CA9DF432}"/>
              </a:ext>
            </a:extLst>
          </p:cNvPr>
          <p:cNvSpPr/>
          <p:nvPr/>
        </p:nvSpPr>
        <p:spPr>
          <a:xfrm rot="5400000">
            <a:off x="5821329" y="4716979"/>
            <a:ext cx="476249" cy="1978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Notched Right 53">
            <a:extLst>
              <a:ext uri="{FF2B5EF4-FFF2-40B4-BE49-F238E27FC236}">
                <a16:creationId xmlns:a16="http://schemas.microsoft.com/office/drawing/2014/main" id="{014E322E-40DD-4A0D-B01F-D82442BEF5D5}"/>
              </a:ext>
            </a:extLst>
          </p:cNvPr>
          <p:cNvSpPr/>
          <p:nvPr/>
        </p:nvSpPr>
        <p:spPr>
          <a:xfrm>
            <a:off x="7387238" y="3736202"/>
            <a:ext cx="981806" cy="29307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197FE1-12E3-4901-B7CF-8B2183BCB106}"/>
              </a:ext>
            </a:extLst>
          </p:cNvPr>
          <p:cNvSpPr txBox="1"/>
          <p:nvPr/>
        </p:nvSpPr>
        <p:spPr>
          <a:xfrm>
            <a:off x="5010150" y="3493476"/>
            <a:ext cx="190793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Mix-Finetuning</a:t>
            </a:r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4CDFEB6-EA0B-45F0-B879-347A5BC3C095}"/>
              </a:ext>
            </a:extLst>
          </p:cNvPr>
          <p:cNvSpPr/>
          <p:nvPr/>
        </p:nvSpPr>
        <p:spPr>
          <a:xfrm>
            <a:off x="8756404" y="3305173"/>
            <a:ext cx="2051537" cy="1179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9954B3-31BF-4B00-8257-06E54EB0F9E5}"/>
              </a:ext>
            </a:extLst>
          </p:cNvPr>
          <p:cNvSpPr txBox="1"/>
          <p:nvPr/>
        </p:nvSpPr>
        <p:spPr>
          <a:xfrm>
            <a:off x="8820150" y="3508129"/>
            <a:ext cx="190793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Pure-Finetuning</a:t>
            </a:r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C1E229-C5EF-402E-9427-4AF4AB1B3693}"/>
              </a:ext>
            </a:extLst>
          </p:cNvPr>
          <p:cNvSpPr txBox="1"/>
          <p:nvPr/>
        </p:nvSpPr>
        <p:spPr>
          <a:xfrm>
            <a:off x="8974012" y="2225919"/>
            <a:ext cx="20911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One En-YY pair</a:t>
            </a:r>
          </a:p>
        </p:txBody>
      </p:sp>
      <p:pic>
        <p:nvPicPr>
          <p:cNvPr id="59" name="Graphic 15" descr="Document with solid fill">
            <a:extLst>
              <a:ext uri="{FF2B5EF4-FFF2-40B4-BE49-F238E27FC236}">
                <a16:creationId xmlns:a16="http://schemas.microsoft.com/office/drawing/2014/main" id="{6A85F963-52AF-4120-8489-5311728E8B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7430" y="2224451"/>
            <a:ext cx="342901" cy="342901"/>
          </a:xfrm>
          <a:prstGeom prst="rect">
            <a:avLst/>
          </a:prstGeom>
        </p:spPr>
      </p:pic>
      <p:sp>
        <p:nvSpPr>
          <p:cNvPr id="60" name="Arrow: Notched Right 59">
            <a:extLst>
              <a:ext uri="{FF2B5EF4-FFF2-40B4-BE49-F238E27FC236}">
                <a16:creationId xmlns:a16="http://schemas.microsoft.com/office/drawing/2014/main" id="{7102AB90-3866-4171-ABB4-4DD0C5C59F90}"/>
              </a:ext>
            </a:extLst>
          </p:cNvPr>
          <p:cNvSpPr/>
          <p:nvPr/>
        </p:nvSpPr>
        <p:spPr>
          <a:xfrm rot="5400000">
            <a:off x="9526698" y="2864296"/>
            <a:ext cx="476249" cy="1978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1">
            <a:extLst>
              <a:ext uri="{FF2B5EF4-FFF2-40B4-BE49-F238E27FC236}">
                <a16:creationId xmlns:a16="http://schemas.microsoft.com/office/drawing/2014/main" id="{A05BE0F5-A923-482B-9F72-E56D183697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37380" y="5161085"/>
            <a:ext cx="1849314" cy="1283678"/>
          </a:xfrm>
          <a:prstGeom prst="rect">
            <a:avLst/>
          </a:prstGeom>
        </p:spPr>
      </p:pic>
      <p:pic>
        <p:nvPicPr>
          <p:cNvPr id="62" name="Picture 4" descr="Icon&#10;&#10;Description automatically generated">
            <a:extLst>
              <a:ext uri="{FF2B5EF4-FFF2-40B4-BE49-F238E27FC236}">
                <a16:creationId xmlns:a16="http://schemas.microsoft.com/office/drawing/2014/main" id="{85CB0367-9FE1-477D-8541-ECB715B7D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343" y="5640266"/>
            <a:ext cx="464530" cy="457203"/>
          </a:xfrm>
          <a:prstGeom prst="rect">
            <a:avLst/>
          </a:prstGeom>
        </p:spPr>
      </p:pic>
      <p:sp>
        <p:nvSpPr>
          <p:cNvPr id="63" name="Arrow: Notched Right 62">
            <a:extLst>
              <a:ext uri="{FF2B5EF4-FFF2-40B4-BE49-F238E27FC236}">
                <a16:creationId xmlns:a16="http://schemas.microsoft.com/office/drawing/2014/main" id="{08D79AA2-34ED-42B2-9825-E390445DC654}"/>
              </a:ext>
            </a:extLst>
          </p:cNvPr>
          <p:cNvSpPr/>
          <p:nvPr/>
        </p:nvSpPr>
        <p:spPr>
          <a:xfrm rot="5400000">
            <a:off x="9643928" y="4769295"/>
            <a:ext cx="476249" cy="1978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6A6D41FE-44EA-49C2-AD9D-57ED0D73F81D}"/>
              </a:ext>
            </a:extLst>
          </p:cNvPr>
          <p:cNvCxnSpPr/>
          <p:nvPr/>
        </p:nvCxnSpPr>
        <p:spPr>
          <a:xfrm flipV="1">
            <a:off x="6953983" y="4336804"/>
            <a:ext cx="1412629" cy="1342293"/>
          </a:xfrm>
          <a:prstGeom prst="curvedConnector3">
            <a:avLst/>
          </a:prstGeom>
          <a:ln w="12700"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36B04D-CA3A-4C73-ADA0-CA125782FF88}"/>
              </a:ext>
            </a:extLst>
          </p:cNvPr>
          <p:cNvSpPr txBox="1"/>
          <p:nvPr/>
        </p:nvSpPr>
        <p:spPr>
          <a:xfrm>
            <a:off x="1401640" y="219563"/>
            <a:ext cx="868289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Multi-stage finetuning process for TL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58E48D39-3E5B-47D0-8411-16E44BC826D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-7317" r="52847" b="-813"/>
          <a:stretch/>
        </p:blipFill>
        <p:spPr>
          <a:xfrm>
            <a:off x="240323" y="157669"/>
            <a:ext cx="863656" cy="877080"/>
          </a:xfrm>
          <a:prstGeom prst="rect">
            <a:avLst/>
          </a:prstGeom>
        </p:spPr>
      </p:pic>
      <p:pic>
        <p:nvPicPr>
          <p:cNvPr id="11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F58A2A-1D50-4821-B9D7-EEC262DA3866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-75" t="-5639" r="301" b="36622"/>
          <a:stretch/>
        </p:blipFill>
        <p:spPr>
          <a:xfrm>
            <a:off x="152399" y="124816"/>
            <a:ext cx="11462355" cy="1590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51F29-E11C-486F-A9BD-51A0393F7541}"/>
              </a:ext>
            </a:extLst>
          </p:cNvPr>
          <p:cNvSpPr txBox="1"/>
          <p:nvPr/>
        </p:nvSpPr>
        <p:spPr>
          <a:xfrm>
            <a:off x="11285034" y="6322742"/>
            <a:ext cx="801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10/12</a:t>
            </a:r>
          </a:p>
        </p:txBody>
      </p:sp>
    </p:spTree>
    <p:extLst>
      <p:ext uri="{BB962C8B-B14F-4D97-AF65-F5344CB8AC3E}">
        <p14:creationId xmlns:p14="http://schemas.microsoft.com/office/powerpoint/2010/main" val="417208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0A57FC8-21A4-496A-B78C-F85D3AD6D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734" y="1822267"/>
            <a:ext cx="10100896" cy="289999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BB363-47A1-4FDE-8326-EA0A4BC8211B}"/>
              </a:ext>
            </a:extLst>
          </p:cNvPr>
          <p:cNvSpPr txBox="1"/>
          <p:nvPr/>
        </p:nvSpPr>
        <p:spPr>
          <a:xfrm>
            <a:off x="943708" y="5024803"/>
            <a:ext cx="96524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when we go from 1 --&gt; 2 (multi-stage effect)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What happens when we use all languages in Mix-training stages (Multilingual effect)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Comparison with Dabre et el. Results and possible causes of better results (tokenizer, better models)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Comparison among En-</a:t>
            </a:r>
            <a:r>
              <a:rPr lang="en-US" dirty="0" err="1">
                <a:cs typeface="Calibri"/>
              </a:rPr>
              <a:t>zh</a:t>
            </a:r>
            <a:r>
              <a:rPr lang="en-US" dirty="0">
                <a:cs typeface="Calibri"/>
              </a:rPr>
              <a:t> and En-ja pretrained models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9007C4-F8D1-412B-9B90-9EF6D0DA988B}"/>
              </a:ext>
            </a:extLst>
          </p:cNvPr>
          <p:cNvSpPr txBox="1"/>
          <p:nvPr/>
        </p:nvSpPr>
        <p:spPr>
          <a:xfrm>
            <a:off x="1401640" y="219563"/>
            <a:ext cx="868289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Results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EB7E23D-7A19-48B6-B830-E90602AE2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317" r="52847" b="-813"/>
          <a:stretch/>
        </p:blipFill>
        <p:spPr>
          <a:xfrm>
            <a:off x="240323" y="157669"/>
            <a:ext cx="863656" cy="877080"/>
          </a:xfrm>
          <a:prstGeom prst="rect">
            <a:avLst/>
          </a:prstGeom>
        </p:spPr>
      </p:pic>
      <p:pic>
        <p:nvPicPr>
          <p:cNvPr id="34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744AE2-F426-42CD-998E-F9E02D4670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5" t="-5639" r="301" b="36622"/>
          <a:stretch/>
        </p:blipFill>
        <p:spPr>
          <a:xfrm>
            <a:off x="152399" y="124816"/>
            <a:ext cx="11462355" cy="1590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D58D15-EB5D-4F3F-906B-59F2BB85AC24}"/>
              </a:ext>
            </a:extLst>
          </p:cNvPr>
          <p:cNvSpPr txBox="1"/>
          <p:nvPr/>
        </p:nvSpPr>
        <p:spPr>
          <a:xfrm>
            <a:off x="11285034" y="6322742"/>
            <a:ext cx="801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11/12</a:t>
            </a:r>
          </a:p>
        </p:txBody>
      </p:sp>
    </p:spTree>
    <p:extLst>
      <p:ext uri="{BB962C8B-B14F-4D97-AF65-F5344CB8AC3E}">
        <p14:creationId xmlns:p14="http://schemas.microsoft.com/office/powerpoint/2010/main" val="422259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AC4B2A53-AC2A-4451-920D-09D69AE25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0428" y="2019019"/>
            <a:ext cx="3670787" cy="3663461"/>
          </a:xfrm>
          <a:prstGeom prst="rect">
            <a:avLst/>
          </a:prstGeom>
        </p:spPr>
      </p:pic>
      <p:pic>
        <p:nvPicPr>
          <p:cNvPr id="8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DB9D7F0-D883-41AB-81F2-6F6A90B13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0" y="-3546"/>
            <a:ext cx="12128988" cy="1758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DB43FF-C18F-4613-B3C6-CFE165C6540D}"/>
              </a:ext>
            </a:extLst>
          </p:cNvPr>
          <p:cNvSpPr txBox="1"/>
          <p:nvPr/>
        </p:nvSpPr>
        <p:spPr>
          <a:xfrm>
            <a:off x="1383324" y="320919"/>
            <a:ext cx="8216409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 Light"/>
              </a:rPr>
              <a:t>Conclusions and Take Home Message</a:t>
            </a:r>
            <a:r>
              <a:rPr lang="en-US" sz="3600" b="1" dirty="0">
                <a:latin typeface="Calibri Light"/>
                <a:cs typeface="Calibri Light"/>
              </a:rPr>
              <a:t>​</a:t>
            </a:r>
            <a:endParaRPr lang="en-US" sz="3600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ADCBC-67A8-40D6-8CBA-FC103F1E7452}"/>
              </a:ext>
            </a:extLst>
          </p:cNvPr>
          <p:cNvSpPr txBox="1"/>
          <p:nvPr/>
        </p:nvSpPr>
        <p:spPr>
          <a:xfrm>
            <a:off x="544082" y="2018233"/>
            <a:ext cx="6873667" cy="3835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cs typeface="Calibri"/>
              </a:rPr>
              <a:t>After running extensive experiments, we conclude that: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Multi stage fine tuning works significantly better than training models via fewer fine tuning stages</a:t>
            </a:r>
            <a:endParaRPr lang="en-US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Multilingualism helps learning better representation of different language but similar meaning sentences. Hence, it might be beneficial to jointly train one-to-many model to achieve better performances.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The Key to multilingualism effect is the presence of parallel corpora.</a:t>
            </a:r>
          </a:p>
          <a:p>
            <a:pPr>
              <a:lnSpc>
                <a:spcPct val="150000"/>
              </a:lnSpc>
            </a:pP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D6B0F-2026-4394-97E6-150D722CCB61}"/>
              </a:ext>
            </a:extLst>
          </p:cNvPr>
          <p:cNvSpPr txBox="1"/>
          <p:nvPr/>
        </p:nvSpPr>
        <p:spPr>
          <a:xfrm>
            <a:off x="11285034" y="6322742"/>
            <a:ext cx="819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106971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B5D3207-E29D-46BA-8943-8B483B232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5" t="-5639" r="301" b="36622"/>
          <a:stretch/>
        </p:blipFill>
        <p:spPr>
          <a:xfrm>
            <a:off x="152399" y="124816"/>
            <a:ext cx="11462355" cy="1590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8D10CE-057B-4B98-9DF7-854F969F1FCB}"/>
              </a:ext>
            </a:extLst>
          </p:cNvPr>
          <p:cNvSpPr txBox="1"/>
          <p:nvPr/>
        </p:nvSpPr>
        <p:spPr>
          <a:xfrm>
            <a:off x="1401640" y="219563"/>
            <a:ext cx="622104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NMT Model Fine-Tuning</a:t>
            </a:r>
          </a:p>
        </p:txBody>
      </p:sp>
      <p:pic>
        <p:nvPicPr>
          <p:cNvPr id="11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86F84BB3-49FC-40BE-96CC-C4F146E14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317" r="52847" b="-813"/>
          <a:stretch/>
        </p:blipFill>
        <p:spPr>
          <a:xfrm>
            <a:off x="240323" y="157669"/>
            <a:ext cx="863656" cy="877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D74305-FBCE-4D02-986C-B1187713F497}"/>
              </a:ext>
            </a:extLst>
          </p:cNvPr>
          <p:cNvSpPr txBox="1"/>
          <p:nvPr/>
        </p:nvSpPr>
        <p:spPr>
          <a:xfrm>
            <a:off x="360218" y="1849582"/>
            <a:ext cx="1100397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Neural Machine Translation (NMT) models are models trained on large corpus to learn general encodings and then fine-tuned to domain specific tasks (dataset in a unique language and sometimes in a unique style and accent)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This task is a transfer learning domain adaptation task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For low resource languages we are poor in data that will teach the model to extract general encodings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To solve it we can use the power of domain adaptation and transfer learning through multilingualism and multi-stage finetuning that was introduced in Dabre et al 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Our work extends this idea</a:t>
            </a:r>
          </a:p>
          <a:p>
            <a:endParaRPr lang="en-US" sz="24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F0F09-F881-4033-BB07-7BEA93124677}"/>
              </a:ext>
            </a:extLst>
          </p:cNvPr>
          <p:cNvSpPr txBox="1"/>
          <p:nvPr/>
        </p:nvSpPr>
        <p:spPr>
          <a:xfrm>
            <a:off x="11285034" y="6322742"/>
            <a:ext cx="680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307446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445A47B-F9DE-4A93-84AB-5C3DBC3D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94" y="1814574"/>
            <a:ext cx="4435719" cy="3991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EFD2A2-3509-4259-B05F-A8DE52CA76AA}"/>
              </a:ext>
            </a:extLst>
          </p:cNvPr>
          <p:cNvSpPr txBox="1"/>
          <p:nvPr/>
        </p:nvSpPr>
        <p:spPr>
          <a:xfrm>
            <a:off x="1401640" y="219563"/>
            <a:ext cx="1071511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Multilingualism and Multi-Stage Fine-Turning</a:t>
            </a:r>
          </a:p>
        </p:txBody>
      </p:sp>
      <p:pic>
        <p:nvPicPr>
          <p:cNvPr id="10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3C55D30F-45FE-4820-AE8B-5FE94377F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317" r="52847" b="-813"/>
          <a:stretch/>
        </p:blipFill>
        <p:spPr>
          <a:xfrm>
            <a:off x="240323" y="157669"/>
            <a:ext cx="863656" cy="877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B0F5F8-302E-44FB-908C-C5C2F07A1539}"/>
              </a:ext>
            </a:extLst>
          </p:cNvPr>
          <p:cNvSpPr txBox="1"/>
          <p:nvPr/>
        </p:nvSpPr>
        <p:spPr>
          <a:xfrm>
            <a:off x="316922" y="1745672"/>
            <a:ext cx="648392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Multilingualism is based on training on multi-parallel corpora where the same sentence share translations in different languages</a:t>
            </a:r>
            <a:endParaRPr lang="en-US" dirty="0">
              <a:cs typeface="Calibri" panose="020F0502020204030204"/>
            </a:endParaRPr>
          </a:p>
          <a:p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Multi-stage fine-tuning is the process in the figure 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Pre-training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Mixed Pre-Training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Pure Fine-tuning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Two types of datasets used: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Helper En-XX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Target from ALTs En-YY</a:t>
            </a:r>
          </a:p>
        </p:txBody>
      </p:sp>
      <p:pic>
        <p:nvPicPr>
          <p:cNvPr id="16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EFEC4BA-83F1-458B-B550-F51200871D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5" t="-5639" r="301" b="36622"/>
          <a:stretch/>
        </p:blipFill>
        <p:spPr>
          <a:xfrm>
            <a:off x="152399" y="124816"/>
            <a:ext cx="11462355" cy="1590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D2B77E-FC7E-4A3B-B7D1-42F77B3D876C}"/>
              </a:ext>
            </a:extLst>
          </p:cNvPr>
          <p:cNvSpPr txBox="1"/>
          <p:nvPr/>
        </p:nvSpPr>
        <p:spPr>
          <a:xfrm>
            <a:off x="7226877" y="5789468"/>
            <a:ext cx="402474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Training pipeline for our project consisting of three phases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9998C-8971-419B-BECD-88D36A135FF1}"/>
              </a:ext>
            </a:extLst>
          </p:cNvPr>
          <p:cNvSpPr txBox="1"/>
          <p:nvPr/>
        </p:nvSpPr>
        <p:spPr>
          <a:xfrm>
            <a:off x="282286" y="643024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u="sng" dirty="0">
                <a:solidFill>
                  <a:schemeClr val="accent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https://aclanthology.org/D19-1146</a:t>
            </a:r>
            <a:endParaRPr lang="en-US" sz="1000" u="sng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US" sz="1000" u="sng" dirty="0">
                <a:solidFill>
                  <a:schemeClr val="accent1"/>
                </a:solidFill>
                <a:ea typeface="+mn-lt"/>
                <a:cs typeface="+mn-lt"/>
              </a:rPr>
              <a:t>https://ieeexplore.ieee.org/document/7918974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2748E-FA9E-49A0-90FE-37F7E96F99FA}"/>
              </a:ext>
            </a:extLst>
          </p:cNvPr>
          <p:cNvSpPr txBox="1"/>
          <p:nvPr/>
        </p:nvSpPr>
        <p:spPr>
          <a:xfrm>
            <a:off x="11285034" y="6322742"/>
            <a:ext cx="680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375090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3DF9D2-7773-410E-B880-3FD35B46A230}"/>
              </a:ext>
            </a:extLst>
          </p:cNvPr>
          <p:cNvSpPr txBox="1"/>
          <p:nvPr/>
        </p:nvSpPr>
        <p:spPr>
          <a:xfrm>
            <a:off x="1401640" y="219563"/>
            <a:ext cx="1071511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Pre-Training</a:t>
            </a:r>
          </a:p>
        </p:txBody>
      </p:sp>
      <p:pic>
        <p:nvPicPr>
          <p:cNvPr id="7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8BB7D650-AD10-4337-8DCD-F477B0D12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317" r="52847" b="-813"/>
          <a:stretch/>
        </p:blipFill>
        <p:spPr>
          <a:xfrm>
            <a:off x="240323" y="157669"/>
            <a:ext cx="863656" cy="87708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338D4C1-7058-4A90-877F-978FB08CF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5" t="-5639" r="301" b="36622"/>
          <a:stretch/>
        </p:blipFill>
        <p:spPr>
          <a:xfrm>
            <a:off x="152399" y="124816"/>
            <a:ext cx="11462355" cy="1590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40414C-8459-49FA-9BFA-77BB037353B8}"/>
              </a:ext>
            </a:extLst>
          </p:cNvPr>
          <p:cNvSpPr txBox="1"/>
          <p:nvPr/>
        </p:nvSpPr>
        <p:spPr>
          <a:xfrm>
            <a:off x="827809" y="1814946"/>
            <a:ext cx="747972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In the pretraining process the encoder-decoder based model is trained on a large corpus from English to one of the helper languages En-XX.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In the paper of Dabre et al they used two helper languages thus they trained two models using Japanese and Chinese and so did we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We used pretrained models from Hugging Face library that have the </a:t>
            </a:r>
            <a:r>
              <a:rPr lang="en-US" sz="2400" dirty="0" err="1">
                <a:cs typeface="Calibri"/>
              </a:rPr>
              <a:t>MarianMT</a:t>
            </a:r>
            <a:r>
              <a:rPr lang="en-US" sz="2400" dirty="0">
                <a:cs typeface="Calibri"/>
              </a:rPr>
              <a:t> architecture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B498604-624D-46C7-9CDC-8A13A8D73607}"/>
              </a:ext>
            </a:extLst>
          </p:cNvPr>
          <p:cNvSpPr/>
          <p:nvPr/>
        </p:nvSpPr>
        <p:spPr>
          <a:xfrm>
            <a:off x="9907731" y="1894401"/>
            <a:ext cx="917863" cy="415636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En-XX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648D27-BD9A-4178-B8FD-997D85229E31}"/>
              </a:ext>
            </a:extLst>
          </p:cNvPr>
          <p:cNvSpPr/>
          <p:nvPr/>
        </p:nvSpPr>
        <p:spPr>
          <a:xfrm>
            <a:off x="9738878" y="2742333"/>
            <a:ext cx="1333498" cy="372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Preprocess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BE88F-C7D1-45B7-A837-67EAD2299F4E}"/>
              </a:ext>
            </a:extLst>
          </p:cNvPr>
          <p:cNvSpPr/>
          <p:nvPr/>
        </p:nvSpPr>
        <p:spPr>
          <a:xfrm>
            <a:off x="9621982" y="3577936"/>
            <a:ext cx="1506681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NMT model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862E97-1C89-42B8-8FF0-C935C1B7560C}"/>
              </a:ext>
            </a:extLst>
          </p:cNvPr>
          <p:cNvSpPr/>
          <p:nvPr/>
        </p:nvSpPr>
        <p:spPr>
          <a:xfrm>
            <a:off x="9712900" y="4404878"/>
            <a:ext cx="1333498" cy="372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train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ECE0F4-2C33-4EDD-AA16-8354D5986CCC}"/>
              </a:ext>
            </a:extLst>
          </p:cNvPr>
          <p:cNvSpPr/>
          <p:nvPr/>
        </p:nvSpPr>
        <p:spPr>
          <a:xfrm>
            <a:off x="9189025" y="5249139"/>
            <a:ext cx="2381248" cy="37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Pre-trained NMT 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8580D-99A8-4D64-884B-67E28CD4070A}"/>
              </a:ext>
            </a:extLst>
          </p:cNvPr>
          <p:cNvSpPr txBox="1"/>
          <p:nvPr/>
        </p:nvSpPr>
        <p:spPr>
          <a:xfrm>
            <a:off x="364548" y="6140161"/>
            <a:ext cx="90210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https://huggingface.co/docs/transformers/model_doc/marian</a:t>
            </a:r>
            <a:endParaRPr lang="en-US" sz="1000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US" sz="1000" u="sng" dirty="0">
                <a:solidFill>
                  <a:schemeClr val="accent1"/>
                </a:solidFill>
                <a:ea typeface="+mn-lt"/>
                <a:cs typeface="+mn-lt"/>
              </a:rPr>
              <a:t>http://arxiv.org/abs/1605.04800</a:t>
            </a:r>
            <a:endParaRPr lang="en-US" u="sng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BCEF7D-DA1D-4D7E-98B7-2352B5722E35}"/>
              </a:ext>
            </a:extLst>
          </p:cNvPr>
          <p:cNvCxnSpPr/>
          <p:nvPr/>
        </p:nvCxnSpPr>
        <p:spPr>
          <a:xfrm>
            <a:off x="10358004" y="2305051"/>
            <a:ext cx="5195" cy="42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4A8214-313E-46D3-8E14-C6DDDE4070FC}"/>
              </a:ext>
            </a:extLst>
          </p:cNvPr>
          <p:cNvCxnSpPr>
            <a:cxnSpLocks/>
          </p:cNvCxnSpPr>
          <p:nvPr/>
        </p:nvCxnSpPr>
        <p:spPr>
          <a:xfrm>
            <a:off x="10366663" y="3136323"/>
            <a:ext cx="5195" cy="42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2D3F54-96A9-4EEF-9E1A-4C1F364E6885}"/>
              </a:ext>
            </a:extLst>
          </p:cNvPr>
          <p:cNvCxnSpPr>
            <a:cxnSpLocks/>
          </p:cNvCxnSpPr>
          <p:nvPr/>
        </p:nvCxnSpPr>
        <p:spPr>
          <a:xfrm>
            <a:off x="10366663" y="4790210"/>
            <a:ext cx="5195" cy="42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8185B5-FF55-42AC-8116-73912799555C}"/>
              </a:ext>
            </a:extLst>
          </p:cNvPr>
          <p:cNvCxnSpPr>
            <a:cxnSpLocks/>
          </p:cNvCxnSpPr>
          <p:nvPr/>
        </p:nvCxnSpPr>
        <p:spPr>
          <a:xfrm>
            <a:off x="10375322" y="3958937"/>
            <a:ext cx="5195" cy="42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9CBE19-2577-4AC4-863C-380C86BE7E6C}"/>
              </a:ext>
            </a:extLst>
          </p:cNvPr>
          <p:cNvSpPr txBox="1"/>
          <p:nvPr/>
        </p:nvSpPr>
        <p:spPr>
          <a:xfrm>
            <a:off x="11285034" y="6322742"/>
            <a:ext cx="680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4/12</a:t>
            </a:r>
          </a:p>
        </p:txBody>
      </p:sp>
    </p:spTree>
    <p:extLst>
      <p:ext uri="{BB962C8B-B14F-4D97-AF65-F5344CB8AC3E}">
        <p14:creationId xmlns:p14="http://schemas.microsoft.com/office/powerpoint/2010/main" val="276714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6EE4CC-FF38-4ED8-80BC-60411344C35A}"/>
              </a:ext>
            </a:extLst>
          </p:cNvPr>
          <p:cNvSpPr txBox="1"/>
          <p:nvPr/>
        </p:nvSpPr>
        <p:spPr>
          <a:xfrm>
            <a:off x="1401640" y="219563"/>
            <a:ext cx="1071511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Mixed Pre-Training</a:t>
            </a:r>
          </a:p>
        </p:txBody>
      </p:sp>
      <p:pic>
        <p:nvPicPr>
          <p:cNvPr id="7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7EC7155F-1909-49AA-BFC6-BAF02A27A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317" r="52847" b="-813"/>
          <a:stretch/>
        </p:blipFill>
        <p:spPr>
          <a:xfrm>
            <a:off x="240323" y="157669"/>
            <a:ext cx="863656" cy="87708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00F65D3-A3DB-42BB-AD73-E4E26D092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5" t="-5639" r="301" b="36622"/>
          <a:stretch/>
        </p:blipFill>
        <p:spPr>
          <a:xfrm>
            <a:off x="152399" y="124816"/>
            <a:ext cx="11462355" cy="1590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642104-6B73-40F9-9313-FCFFAD7D332A}"/>
              </a:ext>
            </a:extLst>
          </p:cNvPr>
          <p:cNvSpPr txBox="1"/>
          <p:nvPr/>
        </p:nvSpPr>
        <p:spPr>
          <a:xfrm>
            <a:off x="637098" y="1886541"/>
            <a:ext cx="736715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The pre-trained NMT model is fine-tuned (pre-training continues) on a parallel dataset of the helper language and one or more language from the ALT dataset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In the original paper the  mixed-pretraining uses a dataset that was down-sampled for helper set XX, and we used the opus dataset for that and took a subset that nearly matches the size of the ALTs dataset YY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All the languages are used in a fine-tuning process for the NMT model that will later on be pure fine-tuned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1DC931C-777F-4300-BD34-267C60DE82D3}"/>
              </a:ext>
            </a:extLst>
          </p:cNvPr>
          <p:cNvSpPr/>
          <p:nvPr/>
        </p:nvSpPr>
        <p:spPr>
          <a:xfrm>
            <a:off x="8028708" y="1885742"/>
            <a:ext cx="917863" cy="415636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En-XX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CD309B-9C61-4BC3-8CED-A1D67A21A4C1}"/>
              </a:ext>
            </a:extLst>
          </p:cNvPr>
          <p:cNvSpPr/>
          <p:nvPr/>
        </p:nvSpPr>
        <p:spPr>
          <a:xfrm>
            <a:off x="9738878" y="2742333"/>
            <a:ext cx="1333498" cy="372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Preprocess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9394E-85B8-4F12-A785-B7A49EA96ACB}"/>
              </a:ext>
            </a:extLst>
          </p:cNvPr>
          <p:cNvSpPr/>
          <p:nvPr/>
        </p:nvSpPr>
        <p:spPr>
          <a:xfrm>
            <a:off x="9189027" y="3569277"/>
            <a:ext cx="2381249" cy="3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Pre-trained NMT model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72305E-58B8-45C1-AF7B-F759B66F9166}"/>
              </a:ext>
            </a:extLst>
          </p:cNvPr>
          <p:cNvSpPr/>
          <p:nvPr/>
        </p:nvSpPr>
        <p:spPr>
          <a:xfrm>
            <a:off x="9470445" y="4396219"/>
            <a:ext cx="1809748" cy="389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Train (fine-tune)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F5EAFC-A4CB-40FE-A5E0-717CA76AFE2A}"/>
              </a:ext>
            </a:extLst>
          </p:cNvPr>
          <p:cNvSpPr/>
          <p:nvPr/>
        </p:nvSpPr>
        <p:spPr>
          <a:xfrm>
            <a:off x="9215002" y="5249139"/>
            <a:ext cx="2329293" cy="60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Mixed Pre-trained NMT model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3B6764-5706-4E5E-AD0E-5E3CDF8EA5E1}"/>
              </a:ext>
            </a:extLst>
          </p:cNvPr>
          <p:cNvCxnSpPr/>
          <p:nvPr/>
        </p:nvCxnSpPr>
        <p:spPr>
          <a:xfrm>
            <a:off x="8470323" y="2339687"/>
            <a:ext cx="1304059" cy="43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1679BE-113C-459E-AEF9-A5DAEC92154E}"/>
              </a:ext>
            </a:extLst>
          </p:cNvPr>
          <p:cNvCxnSpPr>
            <a:cxnSpLocks/>
          </p:cNvCxnSpPr>
          <p:nvPr/>
        </p:nvCxnSpPr>
        <p:spPr>
          <a:xfrm>
            <a:off x="10366663" y="3136323"/>
            <a:ext cx="5195" cy="42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972F19-1E90-4851-A74D-83D1447237ED}"/>
              </a:ext>
            </a:extLst>
          </p:cNvPr>
          <p:cNvCxnSpPr>
            <a:cxnSpLocks/>
          </p:cNvCxnSpPr>
          <p:nvPr/>
        </p:nvCxnSpPr>
        <p:spPr>
          <a:xfrm>
            <a:off x="10366663" y="4790210"/>
            <a:ext cx="5195" cy="42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A95D88-37B9-4BCC-9C2F-9748BA46ABFA}"/>
              </a:ext>
            </a:extLst>
          </p:cNvPr>
          <p:cNvCxnSpPr>
            <a:cxnSpLocks/>
          </p:cNvCxnSpPr>
          <p:nvPr/>
        </p:nvCxnSpPr>
        <p:spPr>
          <a:xfrm>
            <a:off x="10375322" y="3958937"/>
            <a:ext cx="5195" cy="42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ylinder 23">
            <a:extLst>
              <a:ext uri="{FF2B5EF4-FFF2-40B4-BE49-F238E27FC236}">
                <a16:creationId xmlns:a16="http://schemas.microsoft.com/office/drawing/2014/main" id="{3F910312-08B3-4BCE-A1D0-8AF0DCB018DE}"/>
              </a:ext>
            </a:extLst>
          </p:cNvPr>
          <p:cNvSpPr/>
          <p:nvPr/>
        </p:nvSpPr>
        <p:spPr>
          <a:xfrm>
            <a:off x="11007435" y="1885741"/>
            <a:ext cx="917863" cy="415636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En-</a:t>
            </a:r>
            <a:r>
              <a:rPr lang="en-US" dirty="0" err="1">
                <a:cs typeface="Calibri"/>
              </a:rPr>
              <a:t>YY</a:t>
            </a:r>
            <a:r>
              <a:rPr lang="en-US" baseline="-25000" dirty="0" err="1">
                <a:cs typeface="Calibri"/>
              </a:rPr>
              <a:t>k</a:t>
            </a:r>
            <a:endParaRPr lang="en-US" baseline="-25000">
              <a:cs typeface="Calibri"/>
            </a:endParaRP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60E14257-CEDC-4752-B495-6C83AA074470}"/>
              </a:ext>
            </a:extLst>
          </p:cNvPr>
          <p:cNvSpPr/>
          <p:nvPr/>
        </p:nvSpPr>
        <p:spPr>
          <a:xfrm>
            <a:off x="9163049" y="1885742"/>
            <a:ext cx="917863" cy="415636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En-YY</a:t>
            </a:r>
            <a:r>
              <a:rPr lang="en-US" baseline="-25000" dirty="0">
                <a:cs typeface="Calibri"/>
              </a:rPr>
              <a:t>1</a:t>
            </a:r>
            <a:endParaRPr lang="en-US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640628-2092-4E56-8364-A8A29C55029A}"/>
              </a:ext>
            </a:extLst>
          </p:cNvPr>
          <p:cNvSpPr txBox="1"/>
          <p:nvPr/>
        </p:nvSpPr>
        <p:spPr>
          <a:xfrm>
            <a:off x="10257559" y="1849582"/>
            <a:ext cx="604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. . . 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CE376E-A5DB-410E-BC7D-A5F76512CCDC}"/>
              </a:ext>
            </a:extLst>
          </p:cNvPr>
          <p:cNvCxnSpPr>
            <a:cxnSpLocks/>
          </p:cNvCxnSpPr>
          <p:nvPr/>
        </p:nvCxnSpPr>
        <p:spPr>
          <a:xfrm flipH="1">
            <a:off x="11021290" y="2331028"/>
            <a:ext cx="410442" cy="412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7C57D7-2290-4460-9064-C857276D6BDB}"/>
              </a:ext>
            </a:extLst>
          </p:cNvPr>
          <p:cNvCxnSpPr>
            <a:cxnSpLocks/>
          </p:cNvCxnSpPr>
          <p:nvPr/>
        </p:nvCxnSpPr>
        <p:spPr>
          <a:xfrm>
            <a:off x="9552709" y="2279073"/>
            <a:ext cx="403514" cy="464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B2ADD3-4829-4C2B-B2C0-2104D255D60C}"/>
              </a:ext>
            </a:extLst>
          </p:cNvPr>
          <p:cNvSpPr txBox="1"/>
          <p:nvPr/>
        </p:nvSpPr>
        <p:spPr>
          <a:xfrm>
            <a:off x="11285034" y="6322742"/>
            <a:ext cx="680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5/12</a:t>
            </a:r>
          </a:p>
        </p:txBody>
      </p:sp>
    </p:spTree>
    <p:extLst>
      <p:ext uri="{BB962C8B-B14F-4D97-AF65-F5344CB8AC3E}">
        <p14:creationId xmlns:p14="http://schemas.microsoft.com/office/powerpoint/2010/main" val="115408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228D11-FCB8-4A0C-BB8A-FA5F49305A6A}"/>
              </a:ext>
            </a:extLst>
          </p:cNvPr>
          <p:cNvSpPr txBox="1"/>
          <p:nvPr/>
        </p:nvSpPr>
        <p:spPr>
          <a:xfrm>
            <a:off x="1401640" y="219563"/>
            <a:ext cx="1071511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Pure Fine-Tuning</a:t>
            </a:r>
          </a:p>
        </p:txBody>
      </p:sp>
      <p:pic>
        <p:nvPicPr>
          <p:cNvPr id="7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759749F0-FF7C-4570-90D9-E6F8202CB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317" r="52847" b="-813"/>
          <a:stretch/>
        </p:blipFill>
        <p:spPr>
          <a:xfrm>
            <a:off x="240323" y="157669"/>
            <a:ext cx="863656" cy="87708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29DAAB-D14A-47F7-8029-7360555D1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5" t="-5639" r="301" b="36622"/>
          <a:stretch/>
        </p:blipFill>
        <p:spPr>
          <a:xfrm>
            <a:off x="152399" y="124816"/>
            <a:ext cx="11462355" cy="1590900"/>
          </a:xfrm>
          <a:prstGeom prst="rect">
            <a:avLst/>
          </a:prstGeom>
        </p:spPr>
      </p:pic>
      <p:sp>
        <p:nvSpPr>
          <p:cNvPr id="3" name="Cylinder 2">
            <a:extLst>
              <a:ext uri="{FF2B5EF4-FFF2-40B4-BE49-F238E27FC236}">
                <a16:creationId xmlns:a16="http://schemas.microsoft.com/office/drawing/2014/main" id="{D10FF5F1-DD6E-4E67-8D54-1EF44F0BB2BD}"/>
              </a:ext>
            </a:extLst>
          </p:cNvPr>
          <p:cNvSpPr/>
          <p:nvPr/>
        </p:nvSpPr>
        <p:spPr>
          <a:xfrm>
            <a:off x="9907731" y="1894401"/>
            <a:ext cx="917863" cy="415636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En-</a:t>
            </a:r>
            <a:r>
              <a:rPr lang="en-US" dirty="0" err="1">
                <a:cs typeface="Calibri"/>
              </a:rPr>
              <a:t>YY</a:t>
            </a:r>
            <a:r>
              <a:rPr lang="en-US" baseline="-25000" dirty="0" err="1">
                <a:cs typeface="Calibri"/>
              </a:rPr>
              <a:t>j</a:t>
            </a:r>
            <a:endParaRPr lang="en-US" baseline="-25000" dirty="0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671B77-B821-48E7-B091-39F06723BB98}"/>
              </a:ext>
            </a:extLst>
          </p:cNvPr>
          <p:cNvSpPr/>
          <p:nvPr/>
        </p:nvSpPr>
        <p:spPr>
          <a:xfrm>
            <a:off x="9738878" y="2742333"/>
            <a:ext cx="1333498" cy="372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Preprocess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0A9C1-5E78-4B49-91AB-852FF4AB6453}"/>
              </a:ext>
            </a:extLst>
          </p:cNvPr>
          <p:cNvSpPr/>
          <p:nvPr/>
        </p:nvSpPr>
        <p:spPr>
          <a:xfrm>
            <a:off x="9120177" y="3559351"/>
            <a:ext cx="2528876" cy="40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Mix trained NMT model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F09ACB-E061-484D-9232-8AFE99BCF970}"/>
              </a:ext>
            </a:extLst>
          </p:cNvPr>
          <p:cNvSpPr/>
          <p:nvPr/>
        </p:nvSpPr>
        <p:spPr>
          <a:xfrm>
            <a:off x="9266852" y="4386293"/>
            <a:ext cx="2244180" cy="40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Train (Pure fine-tune)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59EB0-FE2B-4BFF-B6E7-F7319180901F}"/>
              </a:ext>
            </a:extLst>
          </p:cNvPr>
          <p:cNvSpPr/>
          <p:nvPr/>
        </p:nvSpPr>
        <p:spPr>
          <a:xfrm>
            <a:off x="9189025" y="5239847"/>
            <a:ext cx="2381248" cy="60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Final pure fine-tuned NMT model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6924AB-8AA9-4560-B6E9-26EC2986E97F}"/>
              </a:ext>
            </a:extLst>
          </p:cNvPr>
          <p:cNvCxnSpPr/>
          <p:nvPr/>
        </p:nvCxnSpPr>
        <p:spPr>
          <a:xfrm>
            <a:off x="10358004" y="2305051"/>
            <a:ext cx="5195" cy="42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0CCAF2-9A50-4AAE-905F-52FEAF692381}"/>
              </a:ext>
            </a:extLst>
          </p:cNvPr>
          <p:cNvCxnSpPr>
            <a:cxnSpLocks/>
          </p:cNvCxnSpPr>
          <p:nvPr/>
        </p:nvCxnSpPr>
        <p:spPr>
          <a:xfrm>
            <a:off x="10366663" y="3136323"/>
            <a:ext cx="5195" cy="42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D9D1C5-8402-49A2-ACF0-D89038E79574}"/>
              </a:ext>
            </a:extLst>
          </p:cNvPr>
          <p:cNvCxnSpPr>
            <a:cxnSpLocks/>
          </p:cNvCxnSpPr>
          <p:nvPr/>
        </p:nvCxnSpPr>
        <p:spPr>
          <a:xfrm>
            <a:off x="10375955" y="4799503"/>
            <a:ext cx="5195" cy="42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676629-4A4E-496A-A9B2-19E95CEC8761}"/>
              </a:ext>
            </a:extLst>
          </p:cNvPr>
          <p:cNvCxnSpPr>
            <a:cxnSpLocks/>
          </p:cNvCxnSpPr>
          <p:nvPr/>
        </p:nvCxnSpPr>
        <p:spPr>
          <a:xfrm>
            <a:off x="10375322" y="3958937"/>
            <a:ext cx="5195" cy="42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70941C-F1DB-4E22-8401-DF3DDF6CF1D5}"/>
              </a:ext>
            </a:extLst>
          </p:cNvPr>
          <p:cNvSpPr txBox="1"/>
          <p:nvPr/>
        </p:nvSpPr>
        <p:spPr>
          <a:xfrm>
            <a:off x="672790" y="2559205"/>
            <a:ext cx="784488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In the pure fine-tuning step the pretrained then fine-tuned model is again fine-tuned on a dataset En-</a:t>
            </a:r>
            <a:r>
              <a:rPr lang="en-US" sz="2400" dirty="0" err="1"/>
              <a:t>YY</a:t>
            </a:r>
            <a:r>
              <a:rPr lang="en-US" sz="2400" baseline="-25000" dirty="0" err="1"/>
              <a:t>j</a:t>
            </a:r>
            <a:r>
              <a:rPr lang="en-US" sz="2400" dirty="0"/>
              <a:t> from the ALTs dataset to be specific to a single target language</a:t>
            </a: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This step is the final step and the model will be tested afterwards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36399-F8B8-4E1D-B6C2-80B73FC1B9E9}"/>
              </a:ext>
            </a:extLst>
          </p:cNvPr>
          <p:cNvSpPr txBox="1"/>
          <p:nvPr/>
        </p:nvSpPr>
        <p:spPr>
          <a:xfrm>
            <a:off x="11285034" y="6322742"/>
            <a:ext cx="680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297574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366B-76E8-483B-B0E0-52EB05A1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used HF </a:t>
            </a:r>
            <a:r>
              <a:rPr lang="en-US" dirty="0" err="1">
                <a:cs typeface="Calibri"/>
              </a:rPr>
              <a:t>MarianMT</a:t>
            </a:r>
            <a:r>
              <a:rPr lang="en-US" dirty="0">
                <a:cs typeface="Calibri"/>
              </a:rPr>
              <a:t> models to skip pretraining stage.</a:t>
            </a:r>
          </a:p>
          <a:p>
            <a:r>
              <a:rPr lang="en-US" dirty="0">
                <a:cs typeface="Calibri"/>
              </a:rPr>
              <a:t>Problem: </a:t>
            </a:r>
          </a:p>
          <a:p>
            <a:pPr lvl="1"/>
            <a:r>
              <a:rPr lang="en-US" dirty="0">
                <a:solidFill>
                  <a:schemeClr val="accent1"/>
                </a:solidFill>
                <a:cs typeface="Calibri"/>
              </a:rPr>
              <a:t>"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To tokenize Chinese and Japanese sentences, we used KyotoMorph10 and JUMAN,11 respectively. For the other languages in the ALT corpus, we used the data in its raw form"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Dabre et al.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Possible solutions</a:t>
            </a:r>
          </a:p>
          <a:p>
            <a:pPr lvl="1"/>
            <a:r>
              <a:rPr lang="en-US" dirty="0">
                <a:cs typeface="Calibri"/>
              </a:rPr>
              <a:t>Use space-punctuation splits to create tokens</a:t>
            </a:r>
          </a:p>
          <a:p>
            <a:pPr lvl="2"/>
            <a:r>
              <a:rPr lang="en-US" dirty="0">
                <a:cs typeface="Calibri"/>
              </a:rPr>
              <a:t>Example sentence of Hindi:</a:t>
            </a:r>
            <a:endParaRPr lang="en-US" sz="900" b="1" dirty="0">
              <a:cs typeface="Calibri"/>
            </a:endParaRPr>
          </a:p>
          <a:p>
            <a:pPr marL="914400" lvl="2" indent="0">
              <a:buNone/>
            </a:pPr>
            <a:r>
              <a:rPr lang="en-US" sz="900" dirty="0">
                <a:cs typeface="Calibri"/>
              </a:rPr>
              <a:t> </a:t>
            </a:r>
            <a:r>
              <a:rPr lang="en-US" sz="900" dirty="0">
                <a:ea typeface="+mn-lt"/>
                <a:cs typeface="+mn-lt"/>
              </a:rPr>
              <a:t>            </a:t>
            </a:r>
            <a:r>
              <a:rPr lang="hi-IN" sz="1200" b="1" dirty="0" err="1">
                <a:ea typeface="+mn-lt"/>
                <a:cs typeface="+mn-lt"/>
              </a:rPr>
              <a:t>बुखारेस्ट</a:t>
            </a:r>
            <a:r>
              <a:rPr lang="hi-IN" sz="1200" b="1" dirty="0">
                <a:ea typeface="+mn-lt"/>
                <a:cs typeface="+mn-lt"/>
              </a:rPr>
              <a:t> को 500 से अधिक अन्य उम्मीदवार शहरों में से चुना गया था और उसे कुछ वर्षों तक इस आयोजन का इंतजार करना पड़ा।</a:t>
            </a:r>
            <a:endParaRPr lang="en-US" sz="1200" b="1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Use open-source tokenizers for each ALT Asian language, separately</a:t>
            </a:r>
          </a:p>
          <a:p>
            <a:pPr lvl="1"/>
            <a:r>
              <a:rPr lang="en-US" dirty="0">
                <a:cs typeface="Calibri"/>
              </a:rPr>
              <a:t>Use tokenizer that can split all (or most of) ALT Asian languages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0A2B4-3A9E-4117-8D19-5876932242CB}"/>
              </a:ext>
            </a:extLst>
          </p:cNvPr>
          <p:cNvSpPr txBox="1"/>
          <p:nvPr/>
        </p:nvSpPr>
        <p:spPr>
          <a:xfrm>
            <a:off x="1401640" y="219563"/>
            <a:ext cx="622104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NMT Model Fine-Tuning</a:t>
            </a:r>
          </a:p>
        </p:txBody>
      </p:sp>
      <p:pic>
        <p:nvPicPr>
          <p:cNvPr id="9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840F2A5B-9724-4640-9539-2AB2BBB2F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317" r="52847" b="-813"/>
          <a:stretch/>
        </p:blipFill>
        <p:spPr>
          <a:xfrm>
            <a:off x="240323" y="157669"/>
            <a:ext cx="863656" cy="877080"/>
          </a:xfrm>
          <a:prstGeom prst="rect">
            <a:avLst/>
          </a:prstGeom>
        </p:spPr>
      </p:pic>
      <p:pic>
        <p:nvPicPr>
          <p:cNvPr id="11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F9A08D0-BA97-4055-B689-FB05609F9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5" t="-5639" r="301" b="36622"/>
          <a:stretch/>
        </p:blipFill>
        <p:spPr>
          <a:xfrm>
            <a:off x="152399" y="124816"/>
            <a:ext cx="11462355" cy="1590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832F56-1338-48CB-BA11-96140818C21F}"/>
              </a:ext>
            </a:extLst>
          </p:cNvPr>
          <p:cNvSpPr txBox="1"/>
          <p:nvPr/>
        </p:nvSpPr>
        <p:spPr>
          <a:xfrm>
            <a:off x="1398662" y="266344"/>
            <a:ext cx="6033330" cy="76944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cs typeface="Calibri"/>
              </a:rPr>
              <a:t>Tokenization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8EA5E-34E6-47FF-9320-B55408E52222}"/>
              </a:ext>
            </a:extLst>
          </p:cNvPr>
          <p:cNvSpPr txBox="1"/>
          <p:nvPr/>
        </p:nvSpPr>
        <p:spPr>
          <a:xfrm>
            <a:off x="11285034" y="6322742"/>
            <a:ext cx="680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7/12</a:t>
            </a:r>
          </a:p>
        </p:txBody>
      </p:sp>
    </p:spTree>
    <p:extLst>
      <p:ext uri="{BB962C8B-B14F-4D97-AF65-F5344CB8AC3E}">
        <p14:creationId xmlns:p14="http://schemas.microsoft.com/office/powerpoint/2010/main" val="380362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BE47-C0F1-4FEC-93E5-B36C2AB08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9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Student-Teacher tokenization method:</a:t>
            </a:r>
          </a:p>
          <a:p>
            <a:pPr lvl="1"/>
            <a:r>
              <a:rPr lang="en-US">
                <a:cs typeface="Calibri"/>
              </a:rPr>
              <a:t>How we trained Marian tokenizer to tokenize the new Asian Language sentence.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B6F98-0323-44FE-BF93-DD20AD076F31}"/>
              </a:ext>
            </a:extLst>
          </p:cNvPr>
          <p:cNvSpPr txBox="1"/>
          <p:nvPr/>
        </p:nvSpPr>
        <p:spPr>
          <a:xfrm>
            <a:off x="1401640" y="219563"/>
            <a:ext cx="622104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NMT Model Fine-Tuning</a:t>
            </a:r>
          </a:p>
        </p:txBody>
      </p:sp>
      <p:pic>
        <p:nvPicPr>
          <p:cNvPr id="9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75FD123-75D4-42D8-B05D-0A25DD70F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317" r="52847" b="-813"/>
          <a:stretch/>
        </p:blipFill>
        <p:spPr>
          <a:xfrm>
            <a:off x="240323" y="157669"/>
            <a:ext cx="863656" cy="877080"/>
          </a:xfrm>
          <a:prstGeom prst="rect">
            <a:avLst/>
          </a:prstGeom>
        </p:spPr>
      </p:pic>
      <p:pic>
        <p:nvPicPr>
          <p:cNvPr id="11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8E82E8C-F159-43D5-BE70-F82AE7709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5" t="-5639" r="301" b="36622"/>
          <a:stretch/>
        </p:blipFill>
        <p:spPr>
          <a:xfrm>
            <a:off x="152399" y="124816"/>
            <a:ext cx="11462355" cy="1590900"/>
          </a:xfrm>
          <a:prstGeom prst="rect">
            <a:avLst/>
          </a:prstGeom>
        </p:spPr>
      </p:pic>
      <p:pic>
        <p:nvPicPr>
          <p:cNvPr id="2" name="Graphic 15" descr="Document with solid fill">
            <a:extLst>
              <a:ext uri="{FF2B5EF4-FFF2-40B4-BE49-F238E27FC236}">
                <a16:creationId xmlns:a16="http://schemas.microsoft.com/office/drawing/2014/main" id="{81197AC4-507A-4C17-95F3-B6DCC4947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411" y="3212970"/>
            <a:ext cx="342901" cy="342901"/>
          </a:xfrm>
          <a:prstGeom prst="rect">
            <a:avLst/>
          </a:prstGeom>
        </p:spPr>
      </p:pic>
      <p:pic>
        <p:nvPicPr>
          <p:cNvPr id="4" name="Graphic 15" descr="Document with solid fill">
            <a:extLst>
              <a:ext uri="{FF2B5EF4-FFF2-40B4-BE49-F238E27FC236}">
                <a16:creationId xmlns:a16="http://schemas.microsoft.com/office/drawing/2014/main" id="{E4453A56-0AA9-4758-8CAB-5740139564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7991" y="3227213"/>
            <a:ext cx="342901" cy="342901"/>
          </a:xfrm>
          <a:prstGeom prst="rect">
            <a:avLst/>
          </a:prstGeom>
        </p:spPr>
      </p:pic>
      <p:pic>
        <p:nvPicPr>
          <p:cNvPr id="5" name="Graphic 15" descr="Document with solid fill">
            <a:extLst>
              <a:ext uri="{FF2B5EF4-FFF2-40B4-BE49-F238E27FC236}">
                <a16:creationId xmlns:a16="http://schemas.microsoft.com/office/drawing/2014/main" id="{48DC4B6F-A180-4DAE-8546-562394196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96761" y="3212969"/>
            <a:ext cx="342901" cy="342901"/>
          </a:xfrm>
          <a:prstGeom prst="rect">
            <a:avLst/>
          </a:prstGeom>
        </p:spPr>
      </p:pic>
      <p:pic>
        <p:nvPicPr>
          <p:cNvPr id="13" name="Graphic 15" descr="Document with solid fill">
            <a:extLst>
              <a:ext uri="{FF2B5EF4-FFF2-40B4-BE49-F238E27FC236}">
                <a16:creationId xmlns:a16="http://schemas.microsoft.com/office/drawing/2014/main" id="{202ED790-DEF9-4362-9EB0-1DEADB11A8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5524" y="3513373"/>
            <a:ext cx="342901" cy="342901"/>
          </a:xfrm>
          <a:prstGeom prst="rect">
            <a:avLst/>
          </a:prstGeom>
        </p:spPr>
      </p:pic>
      <p:pic>
        <p:nvPicPr>
          <p:cNvPr id="14" name="Graphic 15" descr="Document with solid fill">
            <a:extLst>
              <a:ext uri="{FF2B5EF4-FFF2-40B4-BE49-F238E27FC236}">
                <a16:creationId xmlns:a16="http://schemas.microsoft.com/office/drawing/2014/main" id="{817FDFD6-81E5-459A-A78E-4F1A37D8D3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9018" y="3513372"/>
            <a:ext cx="342901" cy="342901"/>
          </a:xfrm>
          <a:prstGeom prst="rect">
            <a:avLst/>
          </a:prstGeom>
        </p:spPr>
      </p:pic>
      <p:pic>
        <p:nvPicPr>
          <p:cNvPr id="17" name="Graphic 15" descr="Document with solid fill">
            <a:extLst>
              <a:ext uri="{FF2B5EF4-FFF2-40B4-BE49-F238E27FC236}">
                <a16:creationId xmlns:a16="http://schemas.microsoft.com/office/drawing/2014/main" id="{C1433B79-EEA9-4C8A-8743-D598F1675C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79148" y="3513371"/>
            <a:ext cx="342901" cy="342901"/>
          </a:xfrm>
          <a:prstGeom prst="rect">
            <a:avLst/>
          </a:prstGeom>
        </p:spPr>
      </p:pic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67DAB1FA-E48F-477F-B95C-70D666F14F62}"/>
              </a:ext>
            </a:extLst>
          </p:cNvPr>
          <p:cNvSpPr/>
          <p:nvPr/>
        </p:nvSpPr>
        <p:spPr>
          <a:xfrm>
            <a:off x="3593125" y="5011772"/>
            <a:ext cx="981806" cy="29307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D02C8044-2EDD-4243-AB6D-C6B3D3C4C813}"/>
              </a:ext>
            </a:extLst>
          </p:cNvPr>
          <p:cNvSpPr/>
          <p:nvPr/>
        </p:nvSpPr>
        <p:spPr>
          <a:xfrm rot="5400000">
            <a:off x="1980584" y="4175268"/>
            <a:ext cx="476249" cy="1978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05E9DD-3DD4-4911-B545-60580E997E00}"/>
              </a:ext>
            </a:extLst>
          </p:cNvPr>
          <p:cNvSpPr/>
          <p:nvPr/>
        </p:nvSpPr>
        <p:spPr>
          <a:xfrm>
            <a:off x="1492684" y="4757548"/>
            <a:ext cx="1553033" cy="795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7A3ED-F282-4714-B0B5-9E0750908503}"/>
              </a:ext>
            </a:extLst>
          </p:cNvPr>
          <p:cNvSpPr txBox="1"/>
          <p:nvPr/>
        </p:nvSpPr>
        <p:spPr>
          <a:xfrm>
            <a:off x="1755182" y="4917125"/>
            <a:ext cx="1026920" cy="8079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Teacher</a:t>
            </a:r>
          </a:p>
          <a:p>
            <a:pPr algn="ctr"/>
            <a:r>
              <a:rPr lang="en-US" sz="1050" b="1"/>
              <a:t>"MBART"</a:t>
            </a:r>
            <a:endParaRPr lang="en-US" sz="1050" b="1"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27" name="Graphic 27" descr="List with solid fill">
            <a:extLst>
              <a:ext uri="{FF2B5EF4-FFF2-40B4-BE49-F238E27FC236}">
                <a16:creationId xmlns:a16="http://schemas.microsoft.com/office/drawing/2014/main" id="{73A2919C-E448-4BEB-B2EF-B7CDB43EF1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40594" y="4645351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AE3E7E6-90C1-448A-97D3-AA4F58BCC3E3}"/>
              </a:ext>
            </a:extLst>
          </p:cNvPr>
          <p:cNvSpPr txBox="1"/>
          <p:nvPr/>
        </p:nvSpPr>
        <p:spPr>
          <a:xfrm>
            <a:off x="4476038" y="5558505"/>
            <a:ext cx="22090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List of unique tokens</a:t>
            </a:r>
          </a:p>
        </p:txBody>
      </p:sp>
      <p:sp>
        <p:nvSpPr>
          <p:cNvPr id="30" name="Arrow: Notched Right 29">
            <a:extLst>
              <a:ext uri="{FF2B5EF4-FFF2-40B4-BE49-F238E27FC236}">
                <a16:creationId xmlns:a16="http://schemas.microsoft.com/office/drawing/2014/main" id="{F3F2F4A9-0023-43BA-83AB-1FC1610772B5}"/>
              </a:ext>
            </a:extLst>
          </p:cNvPr>
          <p:cNvSpPr/>
          <p:nvPr/>
        </p:nvSpPr>
        <p:spPr>
          <a:xfrm>
            <a:off x="6384751" y="4976164"/>
            <a:ext cx="981806" cy="29307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69E4DB-EEC3-41EE-9A66-FE9C7D2B42CF}"/>
              </a:ext>
            </a:extLst>
          </p:cNvPr>
          <p:cNvSpPr/>
          <p:nvPr/>
        </p:nvSpPr>
        <p:spPr>
          <a:xfrm>
            <a:off x="7788085" y="4721940"/>
            <a:ext cx="1553033" cy="795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97E6B2-5BBD-480F-AA4F-4EBBC47AC1A8}"/>
              </a:ext>
            </a:extLst>
          </p:cNvPr>
          <p:cNvSpPr txBox="1"/>
          <p:nvPr/>
        </p:nvSpPr>
        <p:spPr>
          <a:xfrm>
            <a:off x="8114676" y="4938489"/>
            <a:ext cx="1026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Student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8B10DF-8FAB-42A1-8D9C-0B413AD97768}"/>
              </a:ext>
            </a:extLst>
          </p:cNvPr>
          <p:cNvSpPr txBox="1"/>
          <p:nvPr/>
        </p:nvSpPr>
        <p:spPr>
          <a:xfrm>
            <a:off x="8114676" y="4902881"/>
            <a:ext cx="1026920" cy="8079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  <a:p>
            <a:pPr algn="ctr"/>
            <a:r>
              <a:rPr lang="en-US" sz="1050" b="1"/>
              <a:t>"Marian"</a:t>
            </a:r>
            <a:endParaRPr lang="en-US" sz="1050" b="1"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6D44F385-0BC9-4C9D-BAA7-69648E61ECB0}"/>
              </a:ext>
            </a:extLst>
          </p:cNvPr>
          <p:cNvSpPr/>
          <p:nvPr/>
        </p:nvSpPr>
        <p:spPr>
          <a:xfrm>
            <a:off x="4988895" y="2971592"/>
            <a:ext cx="1179633" cy="91586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FA88774-4141-4F68-AE48-05B34D61A60C}"/>
              </a:ext>
            </a:extLst>
          </p:cNvPr>
          <p:cNvCxnSpPr/>
          <p:nvPr/>
        </p:nvCxnSpPr>
        <p:spPr>
          <a:xfrm>
            <a:off x="6220470" y="3485677"/>
            <a:ext cx="1490965" cy="1235687"/>
          </a:xfrm>
          <a:prstGeom prst="curvedConnector3">
            <a:avLst/>
          </a:prstGeom>
          <a:ln w="12700"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BD6CDF72-A626-4441-897C-8B7826649DA9}"/>
              </a:ext>
            </a:extLst>
          </p:cNvPr>
          <p:cNvCxnSpPr>
            <a:cxnSpLocks/>
          </p:cNvCxnSpPr>
          <p:nvPr/>
        </p:nvCxnSpPr>
        <p:spPr>
          <a:xfrm flipV="1">
            <a:off x="5494077" y="3959363"/>
            <a:ext cx="109396" cy="644389"/>
          </a:xfrm>
          <a:prstGeom prst="curvedConnector3">
            <a:avLst/>
          </a:prstGeom>
          <a:ln w="12700"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A1D97B7-A810-427B-A722-8516E1AD5763}"/>
              </a:ext>
            </a:extLst>
          </p:cNvPr>
          <p:cNvSpPr txBox="1"/>
          <p:nvPr/>
        </p:nvSpPr>
        <p:spPr>
          <a:xfrm>
            <a:off x="5151690" y="3228885"/>
            <a:ext cx="8417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GitHub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F178-4541-4387-ACE2-6683A9D7D2D8}"/>
              </a:ext>
            </a:extLst>
          </p:cNvPr>
          <p:cNvSpPr txBox="1"/>
          <p:nvPr/>
        </p:nvSpPr>
        <p:spPr>
          <a:xfrm>
            <a:off x="1398662" y="266344"/>
            <a:ext cx="6033330" cy="76944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cs typeface="Calibri"/>
              </a:rPr>
              <a:t>Tokenization</a:t>
            </a:r>
          </a:p>
        </p:txBody>
      </p:sp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F36B7AA9-69E2-4413-91DC-24AED9426F1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33970" y="4813418"/>
            <a:ext cx="243557" cy="250678"/>
          </a:xfrm>
          <a:prstGeom prst="rect">
            <a:avLst/>
          </a:prstGeom>
        </p:spPr>
      </p:pic>
      <p:pic>
        <p:nvPicPr>
          <p:cNvPr id="31" name="Picture 11" descr="Icon&#10;&#10;Description automatically generated">
            <a:extLst>
              <a:ext uri="{FF2B5EF4-FFF2-40B4-BE49-F238E27FC236}">
                <a16:creationId xmlns:a16="http://schemas.microsoft.com/office/drawing/2014/main" id="{DDF78B1A-5033-44D5-8CD7-437D9F1EB58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64978" y="4756445"/>
            <a:ext cx="243557" cy="250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C5AC4-7F6F-45F4-B3E7-A240E8A1169D}"/>
              </a:ext>
            </a:extLst>
          </p:cNvPr>
          <p:cNvSpPr txBox="1"/>
          <p:nvPr/>
        </p:nvSpPr>
        <p:spPr>
          <a:xfrm>
            <a:off x="11285034" y="6322742"/>
            <a:ext cx="680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115021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E159-5FF4-4179-9682-F7C19BAF4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Calibri"/>
              </a:rPr>
              <a:t>Data enrichment:</a:t>
            </a:r>
            <a:r>
              <a:rPr lang="en-US" dirty="0">
                <a:cs typeface="Calibri"/>
              </a:rPr>
              <a:t> We added 4 new languages in our experiments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cs typeface="Calibri"/>
              </a:rPr>
              <a:t>Hindi, </a:t>
            </a:r>
            <a:r>
              <a:rPr lang="en-US" dirty="0">
                <a:ea typeface="+mn-lt"/>
                <a:cs typeface="+mn-lt"/>
              </a:rPr>
              <a:t>Filipino, Thai, Myanmar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Calibri"/>
              </a:rPr>
              <a:t>All of them have parallel corpus of </a:t>
            </a:r>
            <a:r>
              <a:rPr lang="en-US" dirty="0" err="1">
                <a:cs typeface="Calibri"/>
              </a:rPr>
              <a:t>en-yy</a:t>
            </a:r>
            <a:r>
              <a:rPr lang="en-US" dirty="0">
                <a:cs typeface="Calibri"/>
              </a:rPr>
              <a:t> translations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We used all 9 languages from ALT dataset for Mix-Finetuning stage so that all languages can have equal chance of transfer learning in upcoming fine-tuning stages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Calibri"/>
              </a:rPr>
              <a:t>Using all languages in mix-training phase allows the model to equally improve its translation ability in pure-finetuning stage.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0B659-C358-473D-B0D1-F03312F1C08D}"/>
              </a:ext>
            </a:extLst>
          </p:cNvPr>
          <p:cNvSpPr txBox="1"/>
          <p:nvPr/>
        </p:nvSpPr>
        <p:spPr>
          <a:xfrm>
            <a:off x="1401640" y="219563"/>
            <a:ext cx="622104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NMT Model Fine-Tuning</a:t>
            </a:r>
          </a:p>
        </p:txBody>
      </p:sp>
      <p:pic>
        <p:nvPicPr>
          <p:cNvPr id="15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56989562-B843-4A77-943D-6A3CEB691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317" r="52847" b="-813"/>
          <a:stretch/>
        </p:blipFill>
        <p:spPr>
          <a:xfrm>
            <a:off x="240323" y="157669"/>
            <a:ext cx="863656" cy="877080"/>
          </a:xfrm>
          <a:prstGeom prst="rect">
            <a:avLst/>
          </a:prstGeom>
        </p:spPr>
      </p:pic>
      <p:pic>
        <p:nvPicPr>
          <p:cNvPr id="17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564BA4-E7F5-494A-9836-B590D4F4F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5" t="-5639" r="301" b="36622"/>
          <a:stretch/>
        </p:blipFill>
        <p:spPr>
          <a:xfrm>
            <a:off x="152399" y="124816"/>
            <a:ext cx="11462355" cy="1590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3D2C29-97BE-4152-86AF-2F040BA6EDD6}"/>
              </a:ext>
            </a:extLst>
          </p:cNvPr>
          <p:cNvSpPr txBox="1"/>
          <p:nvPr/>
        </p:nvSpPr>
        <p:spPr>
          <a:xfrm>
            <a:off x="1398662" y="266344"/>
            <a:ext cx="6033330" cy="76944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cs typeface="Calibri"/>
              </a:rPr>
              <a:t>Extensions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DB6D6-9037-40E4-9FE6-3249B276AB5F}"/>
              </a:ext>
            </a:extLst>
          </p:cNvPr>
          <p:cNvSpPr txBox="1"/>
          <p:nvPr/>
        </p:nvSpPr>
        <p:spPr>
          <a:xfrm>
            <a:off x="11285034" y="6322742"/>
            <a:ext cx="680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374500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489</cp:revision>
  <dcterms:created xsi:type="dcterms:W3CDTF">2022-02-20T21:25:47Z</dcterms:created>
  <dcterms:modified xsi:type="dcterms:W3CDTF">2022-02-23T03:09:33Z</dcterms:modified>
</cp:coreProperties>
</file>