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2DD18-E7BF-47E0-A29D-1716A591F94B}" v="18" dt="2023-02-04T08:12:39.938"/>
    <p1510:client id="{F99CFD00-DF5B-4C24-A324-7FF855139109}" v="3" dt="2023-02-07T08:05:1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ja Stojanovska" userId="938f1978e424f869" providerId="Windows Live" clId="Web-{F99CFD00-DF5B-4C24-A324-7FF855139109}"/>
    <pc:docChg chg="modSld">
      <pc:chgData name="Tanja Stojanovska" userId="938f1978e424f869" providerId="Windows Live" clId="Web-{F99CFD00-DF5B-4C24-A324-7FF855139109}" dt="2023-02-07T08:05:15.842" v="0" actId="20577"/>
      <pc:docMkLst>
        <pc:docMk/>
      </pc:docMkLst>
      <pc:sldChg chg="modSp">
        <pc:chgData name="Tanja Stojanovska" userId="938f1978e424f869" providerId="Windows Live" clId="Web-{F99CFD00-DF5B-4C24-A324-7FF855139109}" dt="2023-02-07T08:05:15.842" v="0" actId="20577"/>
        <pc:sldMkLst>
          <pc:docMk/>
          <pc:sldMk cId="997206248" sldId="256"/>
        </pc:sldMkLst>
        <pc:spChg chg="mod">
          <ac:chgData name="Tanja Stojanovska" userId="938f1978e424f869" providerId="Windows Live" clId="Web-{F99CFD00-DF5B-4C24-A324-7FF855139109}" dt="2023-02-07T08:05:15.842" v="0" actId="20577"/>
          <ac:spMkLst>
            <pc:docMk/>
            <pc:sldMk cId="997206248" sldId="256"/>
            <ac:spMk id="4" creationId="{53EE914B-EEE1-428C-9014-4154273D1F3D}"/>
          </ac:spMkLst>
        </pc:spChg>
      </pc:sldChg>
    </pc:docChg>
  </pc:docChgLst>
  <pc:docChgLst>
    <pc:chgData name="Todor Pelivanov" userId="d48f7deccf4a4689" providerId="Windows Live" clId="Web-{16E2DD18-E7BF-47E0-A29D-1716A591F94B}"/>
    <pc:docChg chg="modSld">
      <pc:chgData name="Todor Pelivanov" userId="d48f7deccf4a4689" providerId="Windows Live" clId="Web-{16E2DD18-E7BF-47E0-A29D-1716A591F94B}" dt="2023-02-04T08:12:39.938" v="17" actId="20577"/>
      <pc:docMkLst>
        <pc:docMk/>
      </pc:docMkLst>
      <pc:sldChg chg="modSp">
        <pc:chgData name="Todor Pelivanov" userId="d48f7deccf4a4689" providerId="Windows Live" clId="Web-{16E2DD18-E7BF-47E0-A29D-1716A591F94B}" dt="2023-02-04T08:12:39.938" v="17" actId="20577"/>
        <pc:sldMkLst>
          <pc:docMk/>
          <pc:sldMk cId="997206248" sldId="256"/>
        </pc:sldMkLst>
        <pc:spChg chg="mod">
          <ac:chgData name="Todor Pelivanov" userId="d48f7deccf4a4689" providerId="Windows Live" clId="Web-{16E2DD18-E7BF-47E0-A29D-1716A591F94B}" dt="2023-02-04T08:12:39.938" v="17" actId="20577"/>
          <ac:spMkLst>
            <pc:docMk/>
            <pc:sldMk cId="997206248" sldId="256"/>
            <ac:spMk id="4" creationId="{53EE914B-EEE1-428C-9014-4154273D1F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6 </a:t>
            </a:r>
            <a:r>
              <a:rPr lang="en-US">
                <a:solidFill>
                  <a:schemeClr val="bg1"/>
                </a:solidFill>
                <a:latin typeface="Futura PT Bold" panose="020B0902020204020203" pitchFamily="34" charset="0"/>
              </a:rPr>
              <a:t>– Objects</a:t>
            </a:r>
            <a:endParaRPr lang="en-US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Advanced features of and for handling objects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Trainer: Trainer Name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Assistant: Assistant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asynchronous code?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callback hell?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can we get callback hell?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the solution?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promises useful?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 keyword in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Destructing objects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Spread operator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 methods</a:t>
            </a:r>
          </a:p>
        </p:txBody>
      </p:sp>
    </p:spTree>
    <p:extLst>
      <p:ext uri="{BB962C8B-B14F-4D97-AF65-F5344CB8AC3E}">
        <p14:creationId xmlns:p14="http://schemas.microsoft.com/office/powerpoint/2010/main" val="14003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This keyword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 keyword is pointing to the current object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also points to the current object from methods written with the function keyword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 in arrow functions point to the context where the function was called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Object methods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Object constructor holds many methods that we can use to manipulate other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get the keys or values of a certain object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create new objects of a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certain type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Module 6 – Objects</vt:lpstr>
      <vt:lpstr>From last class</vt:lpstr>
      <vt:lpstr>Class plan</vt:lpstr>
      <vt:lpstr>This keyword</vt:lpstr>
      <vt:lpstr>Object methods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18</cp:revision>
  <dcterms:created xsi:type="dcterms:W3CDTF">2020-01-12T22:31:45Z</dcterms:created>
  <dcterms:modified xsi:type="dcterms:W3CDTF">2023-02-07T08:05:20Z</dcterms:modified>
</cp:coreProperties>
</file>