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4905F-8864-4FF1-90A6-936DB0B7D462}" v="1" dt="2023-02-07T08:05:49.320"/>
    <p1510:client id="{A794F8CF-9483-46D1-BB38-11DD8FC69D50}" v="28" dt="2023-02-06T16:44:4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or Pelivanov" userId="d48f7deccf4a4689" providerId="Windows Live" clId="Web-{A794F8CF-9483-46D1-BB38-11DD8FC69D50}"/>
    <pc:docChg chg="modSld">
      <pc:chgData name="Todor Pelivanov" userId="d48f7deccf4a4689" providerId="Windows Live" clId="Web-{A794F8CF-9483-46D1-BB38-11DD8FC69D50}" dt="2023-02-06T16:44:41.818" v="26" actId="20577"/>
      <pc:docMkLst>
        <pc:docMk/>
      </pc:docMkLst>
      <pc:sldChg chg="modSp">
        <pc:chgData name="Todor Pelivanov" userId="d48f7deccf4a4689" providerId="Windows Live" clId="Web-{A794F8CF-9483-46D1-BB38-11DD8FC69D50}" dt="2023-02-06T16:44:41.818" v="26" actId="20577"/>
        <pc:sldMkLst>
          <pc:docMk/>
          <pc:sldMk cId="997206248" sldId="256"/>
        </pc:sldMkLst>
        <pc:spChg chg="mod">
          <ac:chgData name="Todor Pelivanov" userId="d48f7deccf4a4689" providerId="Windows Live" clId="Web-{A794F8CF-9483-46D1-BB38-11DD8FC69D50}" dt="2023-02-06T16:44:41.818" v="26" actId="20577"/>
          <ac:spMkLst>
            <pc:docMk/>
            <pc:sldMk cId="997206248" sldId="256"/>
            <ac:spMk id="4" creationId="{53EE914B-EEE1-428C-9014-4154273D1F3D}"/>
          </ac:spMkLst>
        </pc:spChg>
      </pc:sldChg>
    </pc:docChg>
  </pc:docChgLst>
  <pc:docChgLst>
    <pc:chgData name="Tanja Stojanovska" userId="938f1978e424f869" providerId="Windows Live" clId="Web-{7834905F-8864-4FF1-90A6-936DB0B7D462}"/>
    <pc:docChg chg="modSld">
      <pc:chgData name="Tanja Stojanovska" userId="938f1978e424f869" providerId="Windows Live" clId="Web-{7834905F-8864-4FF1-90A6-936DB0B7D462}" dt="2023-02-07T08:05:49.320" v="0" actId="20577"/>
      <pc:docMkLst>
        <pc:docMk/>
      </pc:docMkLst>
      <pc:sldChg chg="modSp">
        <pc:chgData name="Tanja Stojanovska" userId="938f1978e424f869" providerId="Windows Live" clId="Web-{7834905F-8864-4FF1-90A6-936DB0B7D462}" dt="2023-02-07T08:05:49.320" v="0" actId="20577"/>
        <pc:sldMkLst>
          <pc:docMk/>
          <pc:sldMk cId="997206248" sldId="256"/>
        </pc:sldMkLst>
        <pc:spChg chg="mod">
          <ac:chgData name="Tanja Stojanovska" userId="938f1978e424f869" providerId="Windows Live" clId="Web-{7834905F-8864-4FF1-90A6-936DB0B7D462}" dt="2023-02-07T08:05:49.320" v="0" actId="20577"/>
          <ac:spMkLst>
            <pc:docMk/>
            <pc:sldMk cId="997206248" sldId="256"/>
            <ac:spMk id="4" creationId="{53EE914B-EEE1-428C-9014-4154273D1F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7 </a:t>
            </a:r>
            <a:r>
              <a:rPr lang="en-US">
                <a:solidFill>
                  <a:schemeClr val="bg1"/>
                </a:solidFill>
                <a:latin typeface="Futura PT Bold" panose="020B0902020204020203" pitchFamily="34" charset="0"/>
              </a:rPr>
              <a:t>– Objects</a:t>
            </a:r>
            <a:endParaRPr lang="en-US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What is inheritance and where do we use 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Tanja Stojanovska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Ivan Ivanov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in objects?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do we use it?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destructing?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spread operator?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get all the keys or values from an object?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inheritance in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Prototypal inheritance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prototype chain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is inheritance?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One of the core concepts of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is a process of basing one object on the model of another schematic or template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uses only objects so it has Prototypal inheritance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Prototypal inheritance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Unlike class based inheritance, prototypal inheritance inherit directly from objects instead of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objects are inheriting they create a prototype chain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 functions are usually used for inheritance in order for all the objects built from that constructor function to have the right inherited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7 – Objects</vt:lpstr>
      <vt:lpstr>From last class</vt:lpstr>
      <vt:lpstr>Class plan</vt:lpstr>
      <vt:lpstr>What is inheritance?</vt:lpstr>
      <vt:lpstr>Prototypal inheritance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Tanja Stojanovska</cp:lastModifiedBy>
  <cp:revision>20</cp:revision>
  <dcterms:created xsi:type="dcterms:W3CDTF">2020-01-12T22:31:45Z</dcterms:created>
  <dcterms:modified xsi:type="dcterms:W3CDTF">2024-02-07T14:18:07Z</dcterms:modified>
</cp:coreProperties>
</file>