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8"/>
  </p:notesMasterIdLst>
  <p:sldIdLst>
    <p:sldId id="266" r:id="rId5"/>
    <p:sldId id="265" r:id="rId6"/>
    <p:sldId id="260" r:id="rId7"/>
    <p:sldId id="268" r:id="rId8"/>
    <p:sldId id="269" r:id="rId9"/>
    <p:sldId id="259" r:id="rId10"/>
    <p:sldId id="274" r:id="rId11"/>
    <p:sldId id="272" r:id="rId12"/>
    <p:sldId id="276" r:id="rId13"/>
    <p:sldId id="273" r:id="rId14"/>
    <p:sldId id="277" r:id="rId15"/>
    <p:sldId id="278" r:id="rId16"/>
    <p:sldId id="271" r:id="rId1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8F73"/>
    <a:srgbClr val="FCEC6D"/>
    <a:srgbClr val="293F4B"/>
    <a:srgbClr val="7F7F7F"/>
    <a:srgbClr val="27414D"/>
    <a:srgbClr val="416D80"/>
    <a:srgbClr val="F3F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4C596-1E5A-980F-7977-5D688D2FA3D4}" v="6" dt="2023-10-12T08:20:26.315"/>
    <p1510:client id="{5B8C218C-8382-0BB4-73DA-B8DADFE83333}" v="9" dt="2023-10-12T08:16:18.141"/>
    <p1510:client id="{A68B8911-7408-9A4C-DF3D-E837D784085E}" v="5" dt="2023-10-12T08:19:08.559"/>
    <p1510:client id="{F52E3B0D-54D4-F9B9-6C60-BECE6F290C76}" v="6" dt="2023-10-12T08:14:27.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1"/>
    <p:restoredTop sz="94737"/>
  </p:normalViewPr>
  <p:slideViewPr>
    <p:cSldViewPr snapToGrid="0">
      <p:cViewPr varScale="1">
        <p:scale>
          <a:sx n="78" d="100"/>
          <a:sy n="78" d="100"/>
        </p:scale>
        <p:origin x="112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EB8D1-A2F7-6448-B23C-34B9EBC206B7}" type="datetimeFigureOut">
              <a:rPr lang="x-none" smtClean="0"/>
              <a:t>3/9/2024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51DE5-4005-A948-A675-D29B8AB078D3}" type="slidenum">
              <a:rPr lang="x-none" smtClean="0"/>
              <a:t>‹#›</a:t>
            </a:fld>
            <a:endParaRPr lang="x-none"/>
          </a:p>
        </p:txBody>
      </p:sp>
    </p:spTree>
    <p:extLst>
      <p:ext uri="{BB962C8B-B14F-4D97-AF65-F5344CB8AC3E}">
        <p14:creationId xmlns:p14="http://schemas.microsoft.com/office/powerpoint/2010/main" val="3254527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5.svg"/><Relationship Id="rId4" Type="http://schemas.openxmlformats.org/officeDocument/2006/relationships/image" Target="../media/image24.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9.svg"/><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0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825675"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825676"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825675" y="721078"/>
            <a:ext cx="592855" cy="663062"/>
          </a:xfrm>
          <a:prstGeom prst="rect">
            <a:avLst/>
          </a:prstGeom>
        </p:spPr>
      </p:pic>
      <p:pic>
        <p:nvPicPr>
          <p:cNvPr id="3" name="Graphic 2">
            <a:extLst>
              <a:ext uri="{FF2B5EF4-FFF2-40B4-BE49-F238E27FC236}">
                <a16:creationId xmlns:a16="http://schemas.microsoft.com/office/drawing/2014/main" id="{FAAB601A-26AC-E552-2061-C34A8D86C71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825675" y="5483405"/>
            <a:ext cx="2200275" cy="809625"/>
          </a:xfrm>
          <a:prstGeom prst="rect">
            <a:avLst/>
          </a:prstGeom>
        </p:spPr>
      </p:pic>
    </p:spTree>
    <p:extLst>
      <p:ext uri="{BB962C8B-B14F-4D97-AF65-F5344CB8AC3E}">
        <p14:creationId xmlns:p14="http://schemas.microsoft.com/office/powerpoint/2010/main" val="339972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751946AF-9701-E488-60DA-3C753CA14173}"/>
              </a:ext>
            </a:extLst>
          </p:cNvPr>
          <p:cNvSpPr>
            <a:spLocks noGrp="1"/>
          </p:cNvSpPr>
          <p:nvPr>
            <p:ph type="tbl" sz="quarter" idx="14"/>
          </p:nvPr>
        </p:nvSpPr>
        <p:spPr>
          <a:xfrm>
            <a:off x="688975" y="1760538"/>
            <a:ext cx="10980738" cy="4137025"/>
          </a:xfrm>
        </p:spPr>
        <p:txBody>
          <a:bodyPr/>
          <a:lstStyle/>
          <a:p>
            <a:r>
              <a:rPr lang="en-US"/>
              <a:t>Click icon to add table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4C28A555-C245-C984-E6F1-7886AFFAB2F6}"/>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10563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8" name="Chart Placeholder 7">
            <a:extLst>
              <a:ext uri="{FF2B5EF4-FFF2-40B4-BE49-F238E27FC236}">
                <a16:creationId xmlns:a16="http://schemas.microsoft.com/office/drawing/2014/main" id="{AB418BB2-480D-32BD-56F3-EFB2076B8185}"/>
              </a:ext>
            </a:extLst>
          </p:cNvPr>
          <p:cNvSpPr>
            <a:spLocks noGrp="1"/>
          </p:cNvSpPr>
          <p:nvPr>
            <p:ph type="chart" sz="quarter" idx="13"/>
          </p:nvPr>
        </p:nvSpPr>
        <p:spPr>
          <a:xfrm>
            <a:off x="6330950" y="1760538"/>
            <a:ext cx="5338763" cy="4190096"/>
          </a:xfrm>
        </p:spPr>
        <p:txBody>
          <a:bodyPr anchor="ctr">
            <a:noAutofit/>
          </a:bodyPr>
          <a:lstStyle>
            <a:lvl1pPr marL="0" indent="0" algn="ctr">
              <a:buNone/>
              <a:defRPr/>
            </a:lvl1pPr>
          </a:lstStyle>
          <a:p>
            <a:r>
              <a:rPr lang="en-US"/>
              <a:t>Click icon to add chart</a:t>
            </a:r>
            <a:endParaRPr lang="x-none"/>
          </a:p>
        </p:txBody>
      </p:sp>
      <p:sp>
        <p:nvSpPr>
          <p:cNvPr id="5" name="Title 1">
            <a:extLst>
              <a:ext uri="{FF2B5EF4-FFF2-40B4-BE49-F238E27FC236}">
                <a16:creationId xmlns:a16="http://schemas.microsoft.com/office/drawing/2014/main" id="{C7751831-3103-144B-9BDA-FD4E034B447E}"/>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4086197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bg>
      <p:bgPr>
        <a:solidFill>
          <a:schemeClr val="bg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accent3"/>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3" name="Title 1">
            <a:extLst>
              <a:ext uri="{FF2B5EF4-FFF2-40B4-BE49-F238E27FC236}">
                <a16:creationId xmlns:a16="http://schemas.microsoft.com/office/drawing/2014/main" id="{8E78C614-F101-6C01-4669-FBC5811D4D18}"/>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4" name="Graphic 13">
            <a:extLst>
              <a:ext uri="{FF2B5EF4-FFF2-40B4-BE49-F238E27FC236}">
                <a16:creationId xmlns:a16="http://schemas.microsoft.com/office/drawing/2014/main" id="{249A1233-1EAA-10C1-E9BC-4BCA20641C0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5" name="Graphic 14">
            <a:extLst>
              <a:ext uri="{FF2B5EF4-FFF2-40B4-BE49-F238E27FC236}">
                <a16:creationId xmlns:a16="http://schemas.microsoft.com/office/drawing/2014/main" id="{0B3D6812-FDB2-5752-5DA6-BF9E3B45D17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8" name="Graphic 17">
            <a:extLst>
              <a:ext uri="{FF2B5EF4-FFF2-40B4-BE49-F238E27FC236}">
                <a16:creationId xmlns:a16="http://schemas.microsoft.com/office/drawing/2014/main" id="{C443FE62-ED02-FB07-8B9D-A2B21349676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Tree>
    <p:extLst>
      <p:ext uri="{BB962C8B-B14F-4D97-AF65-F5344CB8AC3E}">
        <p14:creationId xmlns:p14="http://schemas.microsoft.com/office/powerpoint/2010/main" val="85706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5_Custom Layou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743294"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hasCustomPrompt="1"/>
          </p:nvPr>
        </p:nvSpPr>
        <p:spPr>
          <a:xfrm>
            <a:off x="743294"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5" name="Text Placeholder 5">
            <a:extLst>
              <a:ext uri="{FF2B5EF4-FFF2-40B4-BE49-F238E27FC236}">
                <a16:creationId xmlns:a16="http://schemas.microsoft.com/office/drawing/2014/main" id="{287ECAED-D9DD-BD32-903A-84E913C91FCA}"/>
              </a:ext>
            </a:extLst>
          </p:cNvPr>
          <p:cNvSpPr>
            <a:spLocks noGrp="1"/>
          </p:cNvSpPr>
          <p:nvPr>
            <p:ph type="body" sz="quarter" idx="14" hasCustomPrompt="1"/>
          </p:nvPr>
        </p:nvSpPr>
        <p:spPr>
          <a:xfrm>
            <a:off x="4413427"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7" name="Text Placeholder 5">
            <a:extLst>
              <a:ext uri="{FF2B5EF4-FFF2-40B4-BE49-F238E27FC236}">
                <a16:creationId xmlns:a16="http://schemas.microsoft.com/office/drawing/2014/main" id="{4D03B7A9-F67E-97C8-6952-60CF0C0A9FF1}"/>
              </a:ext>
            </a:extLst>
          </p:cNvPr>
          <p:cNvSpPr>
            <a:spLocks noGrp="1"/>
          </p:cNvSpPr>
          <p:nvPr>
            <p:ph type="body" sz="quarter" idx="15" hasCustomPrompt="1"/>
          </p:nvPr>
        </p:nvSpPr>
        <p:spPr>
          <a:xfrm>
            <a:off x="4413427"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sp>
        <p:nvSpPr>
          <p:cNvPr id="16" name="Text Placeholder 5">
            <a:extLst>
              <a:ext uri="{FF2B5EF4-FFF2-40B4-BE49-F238E27FC236}">
                <a16:creationId xmlns:a16="http://schemas.microsoft.com/office/drawing/2014/main" id="{42B9AF71-79E9-240A-A948-A5C47265889F}"/>
              </a:ext>
            </a:extLst>
          </p:cNvPr>
          <p:cNvSpPr>
            <a:spLocks noGrp="1"/>
          </p:cNvSpPr>
          <p:nvPr>
            <p:ph type="body" sz="quarter" idx="16" hasCustomPrompt="1"/>
          </p:nvPr>
        </p:nvSpPr>
        <p:spPr>
          <a:xfrm>
            <a:off x="8083561" y="3208943"/>
            <a:ext cx="2688551" cy="2031325"/>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21" name="Text Placeholder 5">
            <a:extLst>
              <a:ext uri="{FF2B5EF4-FFF2-40B4-BE49-F238E27FC236}">
                <a16:creationId xmlns:a16="http://schemas.microsoft.com/office/drawing/2014/main" id="{10D3526E-6F44-F9E0-59E6-277074044E50}"/>
              </a:ext>
            </a:extLst>
          </p:cNvPr>
          <p:cNvSpPr>
            <a:spLocks noGrp="1"/>
          </p:cNvSpPr>
          <p:nvPr>
            <p:ph type="body" sz="quarter" idx="17" hasCustomPrompt="1"/>
          </p:nvPr>
        </p:nvSpPr>
        <p:spPr>
          <a:xfrm>
            <a:off x="8083561" y="2145986"/>
            <a:ext cx="2688551" cy="830997"/>
          </a:xfrm>
        </p:spPr>
        <p:txBody>
          <a:bodyPr anchor="t"/>
          <a:lstStyle>
            <a:lvl1pPr marL="0" indent="0">
              <a:buNone/>
              <a:defRPr sz="2400" b="0">
                <a:solidFill>
                  <a:schemeClr val="bg2"/>
                </a:solidFill>
                <a:latin typeface="Baskerville" panose="02020502070401020303" pitchFamily="18" charset="0"/>
                <a:ea typeface="Baskerville" panose="02020502070401020303" pitchFamily="18" charset="0"/>
              </a:defRPr>
            </a:lvl1pPr>
          </a:lstStyle>
          <a:p>
            <a:pPr lvl="0"/>
            <a:r>
              <a:rPr lang="en-GB" dirty="0"/>
              <a:t>Lorem ipsum </a:t>
            </a:r>
            <a:r>
              <a:rPr lang="en-GB" dirty="0" err="1"/>
              <a:t>dolor</a:t>
            </a:r>
            <a:r>
              <a:rPr lang="en-GB" dirty="0"/>
              <a:t> sit </a:t>
            </a:r>
            <a:r>
              <a:rPr lang="en-GB" dirty="0" err="1"/>
              <a:t>ame</a:t>
            </a:r>
            <a:r>
              <a:rPr lang="en-US" dirty="0"/>
              <a:t>t.</a:t>
            </a:r>
            <a:endParaRPr lang="x-none" dirty="0"/>
          </a:p>
        </p:txBody>
      </p:sp>
      <p:pic>
        <p:nvPicPr>
          <p:cNvPr id="12" name="Graphic 11">
            <a:extLst>
              <a:ext uri="{FF2B5EF4-FFF2-40B4-BE49-F238E27FC236}">
                <a16:creationId xmlns:a16="http://schemas.microsoft.com/office/drawing/2014/main" id="{974F78D6-18D4-2303-8DE7-C41E24380A8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51780" y="1639795"/>
            <a:ext cx="539980" cy="343046"/>
          </a:xfrm>
          <a:prstGeom prst="rect">
            <a:avLst/>
          </a:prstGeom>
        </p:spPr>
      </p:pic>
      <p:pic>
        <p:nvPicPr>
          <p:cNvPr id="13" name="Graphic 12">
            <a:extLst>
              <a:ext uri="{FF2B5EF4-FFF2-40B4-BE49-F238E27FC236}">
                <a16:creationId xmlns:a16="http://schemas.microsoft.com/office/drawing/2014/main" id="{60736327-E8E6-DF54-17A7-27EB036E7ED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21913" y="1639795"/>
            <a:ext cx="539980" cy="343046"/>
          </a:xfrm>
          <a:prstGeom prst="rect">
            <a:avLst/>
          </a:prstGeom>
        </p:spPr>
      </p:pic>
      <p:pic>
        <p:nvPicPr>
          <p:cNvPr id="14" name="Graphic 13">
            <a:extLst>
              <a:ext uri="{FF2B5EF4-FFF2-40B4-BE49-F238E27FC236}">
                <a16:creationId xmlns:a16="http://schemas.microsoft.com/office/drawing/2014/main" id="{CB5E0559-79B2-B6AD-2D7E-7FFCB254352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192046" y="1639795"/>
            <a:ext cx="539980" cy="343046"/>
          </a:xfrm>
          <a:prstGeom prst="rect">
            <a:avLst/>
          </a:prstGeom>
        </p:spPr>
      </p:pic>
      <p:sp>
        <p:nvSpPr>
          <p:cNvPr id="18" name="Title 1">
            <a:extLst>
              <a:ext uri="{FF2B5EF4-FFF2-40B4-BE49-F238E27FC236}">
                <a16:creationId xmlns:a16="http://schemas.microsoft.com/office/drawing/2014/main" id="{49C6FA35-5D94-E9EC-839C-707666A003EE}"/>
              </a:ext>
            </a:extLst>
          </p:cNvPr>
          <p:cNvSpPr>
            <a:spLocks noGrp="1"/>
          </p:cNvSpPr>
          <p:nvPr>
            <p:ph type="title" hasCustomPrompt="1"/>
          </p:nvPr>
        </p:nvSpPr>
        <p:spPr>
          <a:xfrm>
            <a:off x="689316" y="555919"/>
            <a:ext cx="10113003" cy="543867"/>
          </a:xfrm>
        </p:spPr>
        <p:txBody>
          <a:bodyPr/>
          <a:lstStyle>
            <a:lvl1pPr>
              <a:defRPr>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pic>
        <p:nvPicPr>
          <p:cNvPr id="19" name="Graphic 18">
            <a:extLst>
              <a:ext uri="{FF2B5EF4-FFF2-40B4-BE49-F238E27FC236}">
                <a16:creationId xmlns:a16="http://schemas.microsoft.com/office/drawing/2014/main" id="{2B83C2FF-3D27-41A8-26D7-DF30C728E89E}"/>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38399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C1226DEC-39D7-E469-4A87-AC2252FA385F}"/>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4448014" y="4311553"/>
            <a:ext cx="7083587" cy="987065"/>
          </a:xfrm>
        </p:spPr>
        <p:txBody>
          <a:bodyPr anchor="b"/>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11283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489594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3584383-4DF5-657D-F5B4-736236FACF8B}"/>
              </a:ext>
            </a:extLst>
          </p:cNvPr>
          <p:cNvSpPr>
            <a:spLocks noGrp="1"/>
          </p:cNvSpPr>
          <p:nvPr>
            <p:ph type="pic" sz="quarter" idx="12"/>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7237707" y="2499257"/>
            <a:ext cx="4431777" cy="1434495"/>
          </a:xfrm>
        </p:spPr>
        <p:txBody>
          <a:bodyPr anchor="b"/>
          <a:lstStyle>
            <a:lvl1pPr>
              <a:defRPr sz="5400">
                <a:solidFill>
                  <a:schemeClr val="accent3"/>
                </a:solidFill>
              </a:defRPr>
            </a:lvl1pPr>
          </a:lstStyle>
          <a:p>
            <a:r>
              <a:rPr lang="en-GB" dirty="0"/>
              <a:t>Lorem ipsum </a:t>
            </a:r>
            <a:r>
              <a:rPr lang="en-GB" dirty="0" err="1"/>
              <a:t>dolor</a:t>
            </a:r>
            <a:r>
              <a:rPr lang="en-GB" dirty="0"/>
              <a:t> sit </a:t>
            </a:r>
            <a:r>
              <a:rPr lang="en-GB" dirty="0" err="1"/>
              <a:t>amet</a:t>
            </a:r>
            <a:endParaRPr lang="x-none" dirty="0"/>
          </a:p>
        </p:txBody>
      </p:sp>
      <p:sp>
        <p:nvSpPr>
          <p:cNvPr id="2" name="Text Placeholder 5">
            <a:extLst>
              <a:ext uri="{FF2B5EF4-FFF2-40B4-BE49-F238E27FC236}">
                <a16:creationId xmlns:a16="http://schemas.microsoft.com/office/drawing/2014/main" id="{B4B38D3C-AF57-BCB2-6A87-4C80A6133908}"/>
              </a:ext>
            </a:extLst>
          </p:cNvPr>
          <p:cNvSpPr>
            <a:spLocks noGrp="1"/>
          </p:cNvSpPr>
          <p:nvPr>
            <p:ph type="body" sz="quarter" idx="16" hasCustomPrompt="1"/>
          </p:nvPr>
        </p:nvSpPr>
        <p:spPr>
          <a:xfrm>
            <a:off x="7237707" y="4107844"/>
            <a:ext cx="4431777" cy="231853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415894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8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bg1"/>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1987086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7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3316261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8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2"/>
                </a:solidFill>
              </a:defRPr>
            </a:lvl1pPr>
          </a:lstStyle>
          <a:p>
            <a:fld id="{CCB61C5A-DD76-764C-8FAE-46C7809C60C4}" type="slidenum">
              <a:rPr lang="x-none" smtClean="0"/>
              <a:pPr/>
              <a:t>‹#›</a:t>
            </a:fld>
            <a:endParaRPr lang="x-none" dirty="0"/>
          </a:p>
        </p:txBody>
      </p:sp>
      <p:pic>
        <p:nvPicPr>
          <p:cNvPr id="2" name="Graphic 1">
            <a:extLst>
              <a:ext uri="{FF2B5EF4-FFF2-40B4-BE49-F238E27FC236}">
                <a16:creationId xmlns:a16="http://schemas.microsoft.com/office/drawing/2014/main" id="{6AAA023B-5C36-F4C3-0157-925EAB50205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08AA21ED-0242-2EEB-160F-53F513136A5F}"/>
              </a:ext>
            </a:extLst>
          </p:cNvPr>
          <p:cNvSpPr>
            <a:spLocks noGrp="1"/>
          </p:cNvSpPr>
          <p:nvPr>
            <p:ph type="title" hasCustomPrompt="1"/>
          </p:nvPr>
        </p:nvSpPr>
        <p:spPr>
          <a:xfrm>
            <a:off x="1038385" y="2107020"/>
            <a:ext cx="10450655" cy="2768258"/>
          </a:xfrm>
        </p:spPr>
        <p:txBody>
          <a:bodyPr anchor="ctr"/>
          <a:lstStyle>
            <a:lvl1pPr algn="ctr">
              <a:defRPr sz="7200">
                <a:solidFill>
                  <a:schemeClr val="tx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spTree>
    <p:extLst>
      <p:ext uri="{BB962C8B-B14F-4D97-AF65-F5344CB8AC3E}">
        <p14:creationId xmlns:p14="http://schemas.microsoft.com/office/powerpoint/2010/main" val="287142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3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14">
            <a:extLst>
              <a:ext uri="{FF2B5EF4-FFF2-40B4-BE49-F238E27FC236}">
                <a16:creationId xmlns:a16="http://schemas.microsoft.com/office/drawing/2014/main" id="{B5F63923-89AF-7DC2-B98B-A07F8B9F2558}"/>
              </a:ext>
            </a:extLst>
          </p:cNvPr>
          <p:cNvSpPr>
            <a:spLocks noGrp="1"/>
          </p:cNvSpPr>
          <p:nvPr>
            <p:ph type="pic" sz="quarter" idx="13"/>
          </p:nvPr>
        </p:nvSpPr>
        <p:spPr>
          <a:xfrm>
            <a:off x="0" y="1"/>
            <a:ext cx="10828020" cy="688174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721078"/>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5689780"/>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DB7AD7A8-4D55-341F-EE71-0F7CA1BC87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499206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1_Custom Layout">
    <p:bg>
      <p:bgPr>
        <a:solidFill>
          <a:schemeClr val="accent3"/>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7DFE072-0E6A-1B31-49E1-203967F6A0B7}"/>
              </a:ext>
            </a:extLst>
          </p:cNvPr>
          <p:cNvSpPr>
            <a:spLocks noGrp="1"/>
          </p:cNvSpPr>
          <p:nvPr>
            <p:ph type="pic" sz="quarter" idx="13"/>
          </p:nvPr>
        </p:nvSpPr>
        <p:spPr>
          <a:xfrm>
            <a:off x="660399"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itle 1">
            <a:extLst>
              <a:ext uri="{FF2B5EF4-FFF2-40B4-BE49-F238E27FC236}">
                <a16:creationId xmlns:a16="http://schemas.microsoft.com/office/drawing/2014/main" id="{2E686CCB-0CD8-F944-A4A7-B870D9531721}"/>
              </a:ext>
            </a:extLst>
          </p:cNvPr>
          <p:cNvSpPr>
            <a:spLocks noGrp="1"/>
          </p:cNvSpPr>
          <p:nvPr>
            <p:ph type="title" hasCustomPrompt="1"/>
          </p:nvPr>
        </p:nvSpPr>
        <p:spPr>
          <a:xfrm>
            <a:off x="2968283" y="1958358"/>
            <a:ext cx="8701202" cy="3065583"/>
          </a:xfrm>
        </p:spPr>
        <p:txBody>
          <a:bodyPr anchor="ctr"/>
          <a:lstStyle>
            <a:lvl1pPr>
              <a:defRPr sz="80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US" dirty="0"/>
              <a:t>.</a:t>
            </a:r>
            <a:endParaRPr lang="x-none" dirty="0"/>
          </a:p>
        </p:txBody>
      </p:sp>
      <p:pic>
        <p:nvPicPr>
          <p:cNvPr id="6" name="Graphic 5">
            <a:extLst>
              <a:ext uri="{FF2B5EF4-FFF2-40B4-BE49-F238E27FC236}">
                <a16:creationId xmlns:a16="http://schemas.microsoft.com/office/drawing/2014/main" id="{D27B3497-B2BE-276A-7FFF-0E9BE5654B7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42545577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4_Custom Layout">
    <p:bg>
      <p:bgPr>
        <a:solidFill>
          <a:schemeClr val="bg2"/>
        </a:solidFill>
        <a:effectLst/>
      </p:bgPr>
    </p:bg>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56739DA3-796D-EF3D-06BD-D134D687199A}"/>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3"/>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Tree>
    <p:extLst>
      <p:ext uri="{BB962C8B-B14F-4D97-AF65-F5344CB8AC3E}">
        <p14:creationId xmlns:p14="http://schemas.microsoft.com/office/powerpoint/2010/main" val="264960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9_Custom Layout">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E0E5484-9658-A755-DBF3-BA98767BDE0D}"/>
              </a:ext>
            </a:extLst>
          </p:cNvPr>
          <p:cNvSpPr>
            <a:spLocks noGrp="1"/>
          </p:cNvSpPr>
          <p:nvPr>
            <p:ph type="pic" sz="quarter" idx="20"/>
          </p:nvPr>
        </p:nvSpPr>
        <p:spPr>
          <a:xfrm>
            <a:off x="0" y="0"/>
            <a:ext cx="6268463"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648773" y="1869394"/>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4" name="Text Placeholder 5">
            <a:extLst>
              <a:ext uri="{FF2B5EF4-FFF2-40B4-BE49-F238E27FC236}">
                <a16:creationId xmlns:a16="http://schemas.microsoft.com/office/drawing/2014/main" id="{E246580B-D833-7667-EF20-423B80DA3837}"/>
              </a:ext>
            </a:extLst>
          </p:cNvPr>
          <p:cNvSpPr>
            <a:spLocks noGrp="1"/>
          </p:cNvSpPr>
          <p:nvPr>
            <p:ph type="body" sz="quarter" idx="15" hasCustomPrompt="1"/>
          </p:nvPr>
        </p:nvSpPr>
        <p:spPr>
          <a:xfrm>
            <a:off x="6648773" y="1324543"/>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5" name="Text Placeholder 5">
            <a:extLst>
              <a:ext uri="{FF2B5EF4-FFF2-40B4-BE49-F238E27FC236}">
                <a16:creationId xmlns:a16="http://schemas.microsoft.com/office/drawing/2014/main" id="{120B388C-4B5D-58A8-A62B-329CDC8EA29D}"/>
              </a:ext>
            </a:extLst>
          </p:cNvPr>
          <p:cNvSpPr>
            <a:spLocks noGrp="1"/>
          </p:cNvSpPr>
          <p:nvPr>
            <p:ph type="body" sz="quarter" idx="16" hasCustomPrompt="1"/>
          </p:nvPr>
        </p:nvSpPr>
        <p:spPr>
          <a:xfrm>
            <a:off x="6648773" y="3367542"/>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6" name="Text Placeholder 5">
            <a:extLst>
              <a:ext uri="{FF2B5EF4-FFF2-40B4-BE49-F238E27FC236}">
                <a16:creationId xmlns:a16="http://schemas.microsoft.com/office/drawing/2014/main" id="{F572101B-60BC-68DB-5CC5-BB75B3E92BFA}"/>
              </a:ext>
            </a:extLst>
          </p:cNvPr>
          <p:cNvSpPr>
            <a:spLocks noGrp="1"/>
          </p:cNvSpPr>
          <p:nvPr>
            <p:ph type="body" sz="quarter" idx="17" hasCustomPrompt="1"/>
          </p:nvPr>
        </p:nvSpPr>
        <p:spPr>
          <a:xfrm>
            <a:off x="6648773" y="2822691"/>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sp>
        <p:nvSpPr>
          <p:cNvPr id="27" name="Text Placeholder 5">
            <a:extLst>
              <a:ext uri="{FF2B5EF4-FFF2-40B4-BE49-F238E27FC236}">
                <a16:creationId xmlns:a16="http://schemas.microsoft.com/office/drawing/2014/main" id="{3177FE61-79E4-67BC-AD1F-0E377D5A7FFE}"/>
              </a:ext>
            </a:extLst>
          </p:cNvPr>
          <p:cNvSpPr>
            <a:spLocks noGrp="1"/>
          </p:cNvSpPr>
          <p:nvPr>
            <p:ph type="body" sz="quarter" idx="18" hasCustomPrompt="1"/>
          </p:nvPr>
        </p:nvSpPr>
        <p:spPr>
          <a:xfrm>
            <a:off x="6648773" y="4865037"/>
            <a:ext cx="5063678" cy="738664"/>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a:t>
            </a:r>
            <a:endParaRPr lang="x-none" dirty="0"/>
          </a:p>
        </p:txBody>
      </p:sp>
      <p:sp>
        <p:nvSpPr>
          <p:cNvPr id="28" name="Text Placeholder 5">
            <a:extLst>
              <a:ext uri="{FF2B5EF4-FFF2-40B4-BE49-F238E27FC236}">
                <a16:creationId xmlns:a16="http://schemas.microsoft.com/office/drawing/2014/main" id="{A95236A8-76E3-67C6-34B4-6A4BFA85DE28}"/>
              </a:ext>
            </a:extLst>
          </p:cNvPr>
          <p:cNvSpPr>
            <a:spLocks noGrp="1"/>
          </p:cNvSpPr>
          <p:nvPr>
            <p:ph type="body" sz="quarter" idx="19" hasCustomPrompt="1"/>
          </p:nvPr>
        </p:nvSpPr>
        <p:spPr>
          <a:xfrm>
            <a:off x="6648773" y="4320186"/>
            <a:ext cx="5063678" cy="400110"/>
          </a:xfrm>
        </p:spPr>
        <p:txBody>
          <a:bodyPr anchor="t"/>
          <a:lstStyle>
            <a:lvl1pPr marL="0" indent="0">
              <a:buNone/>
              <a:defRPr sz="20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endParaRPr lang="x-none" dirty="0"/>
          </a:p>
        </p:txBody>
      </p:sp>
      <p:pic>
        <p:nvPicPr>
          <p:cNvPr id="5" name="Graphic 4">
            <a:extLst>
              <a:ext uri="{FF2B5EF4-FFF2-40B4-BE49-F238E27FC236}">
                <a16:creationId xmlns:a16="http://schemas.microsoft.com/office/drawing/2014/main" id="{B66552C6-77F9-AD0B-EC0E-6B5970ADF7A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565550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185745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ABB75D25-306A-BE05-517F-9F68661FDCAC}"/>
              </a:ext>
            </a:extLst>
          </p:cNvPr>
          <p:cNvSpPr>
            <a:spLocks noGrp="1"/>
          </p:cNvSpPr>
          <p:nvPr>
            <p:ph type="title" hasCustomPrompt="1"/>
          </p:nvPr>
        </p:nvSpPr>
        <p:spPr>
          <a:xfrm>
            <a:off x="6648773" y="555919"/>
            <a:ext cx="4184542" cy="987065"/>
          </a:xfrm>
        </p:spPr>
        <p:txBody>
          <a:bodyPr/>
          <a:lstStyle>
            <a:lvl1pPr>
              <a:defRPr>
                <a:solidFill>
                  <a:schemeClr val="accent3"/>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C047D475-962F-E3BC-C757-51E543DC535D}"/>
              </a:ext>
            </a:extLst>
          </p:cNvPr>
          <p:cNvSpPr>
            <a:spLocks noGrp="1"/>
          </p:cNvSpPr>
          <p:nvPr>
            <p:ph type="body" sz="quarter" idx="12" hasCustomPrompt="1"/>
          </p:nvPr>
        </p:nvSpPr>
        <p:spPr>
          <a:xfrm>
            <a:off x="6648772" y="1882515"/>
            <a:ext cx="4921070" cy="1169551"/>
          </a:xfrm>
        </p:spPr>
        <p:txBody>
          <a:bodyPr anchor="t"/>
          <a:lstStyle>
            <a:lvl1pPr marL="0" indent="0">
              <a:buNone/>
              <a:defRPr sz="1400" b="0">
                <a:solidFill>
                  <a:schemeClr val="accent3"/>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941307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26036881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accent3"/>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3E20A0-E736-BE96-A641-F485EBFBAFD2}"/>
              </a:ext>
            </a:extLst>
          </p:cNvPr>
          <p:cNvSpPr>
            <a:spLocks noGrp="1"/>
          </p:cNvSpPr>
          <p:nvPr>
            <p:ph type="pic" sz="quarter" idx="13"/>
          </p:nvPr>
        </p:nvSpPr>
        <p:spPr>
          <a:xfrm>
            <a:off x="6096000" y="0"/>
            <a:ext cx="6096000" cy="6858000"/>
          </a:xfrm>
          <a:solidFill>
            <a:schemeClr val="accent2">
              <a:lumMod val="20000"/>
              <a:lumOff val="80000"/>
            </a:schemeClr>
          </a:solidFill>
        </p:spPr>
        <p:txBody>
          <a:bodyPr anchor="ctr">
            <a:noAutofit/>
          </a:bodyPr>
          <a:lstStyle>
            <a:lvl1pPr marL="0" indent="0" algn="ctr">
              <a:buNone/>
              <a:defRPr/>
            </a:lvl1p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Tree>
    <p:extLst>
      <p:ext uri="{BB962C8B-B14F-4D97-AF65-F5344CB8AC3E}">
        <p14:creationId xmlns:p14="http://schemas.microsoft.com/office/powerpoint/2010/main" val="1909538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2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096000" y="0"/>
            <a:ext cx="6096000" cy="6858000"/>
          </a:xfrm>
        </p:spPr>
        <p:txBody>
          <a:bodyPr/>
          <a:lstStyle/>
          <a:p>
            <a:r>
              <a:rPr lang="en-US"/>
              <a:t>Click icon to add chart</a:t>
            </a:r>
            <a:endParaRPr lang="x-none"/>
          </a:p>
        </p:txBody>
      </p:sp>
    </p:spTree>
    <p:extLst>
      <p:ext uri="{BB962C8B-B14F-4D97-AF65-F5344CB8AC3E}">
        <p14:creationId xmlns:p14="http://schemas.microsoft.com/office/powerpoint/2010/main" val="32976163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4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8" name="Chart Placeholder 7">
            <a:extLst>
              <a:ext uri="{FF2B5EF4-FFF2-40B4-BE49-F238E27FC236}">
                <a16:creationId xmlns:a16="http://schemas.microsoft.com/office/drawing/2014/main" id="{4FC21A44-4021-F984-4E77-B78A39E9C34C}"/>
              </a:ext>
            </a:extLst>
          </p:cNvPr>
          <p:cNvSpPr>
            <a:spLocks noGrp="1"/>
          </p:cNvSpPr>
          <p:nvPr>
            <p:ph type="chart" sz="quarter" idx="13"/>
          </p:nvPr>
        </p:nvSpPr>
        <p:spPr>
          <a:xfrm>
            <a:off x="689316" y="1882515"/>
            <a:ext cx="4593884" cy="3519237"/>
          </a:xfrm>
        </p:spPr>
        <p:txBody>
          <a:bodyPr/>
          <a:lstStyle/>
          <a:p>
            <a:r>
              <a:rPr lang="en-US"/>
              <a:t>Click icon to add chart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ext Placeholder 5">
            <a:extLst>
              <a:ext uri="{FF2B5EF4-FFF2-40B4-BE49-F238E27FC236}">
                <a16:creationId xmlns:a16="http://schemas.microsoft.com/office/drawing/2014/main" id="{21D0D225-BBA5-DCBC-5B99-78772BC5A990}"/>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A5B328B-4580-71D3-A51D-A758864C6D0A}"/>
              </a:ext>
            </a:extLst>
          </p:cNvPr>
          <p:cNvSpPr>
            <a:spLocks noGrp="1"/>
          </p:cNvSpPr>
          <p:nvPr>
            <p:ph type="body" sz="quarter" idx="14" hasCustomPrompt="1"/>
          </p:nvPr>
        </p:nvSpPr>
        <p:spPr>
          <a:xfrm>
            <a:off x="6838122" y="555918"/>
            <a:ext cx="3856382"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2" name="Graphic 11">
            <a:extLst>
              <a:ext uri="{FF2B5EF4-FFF2-40B4-BE49-F238E27FC236}">
                <a16:creationId xmlns:a16="http://schemas.microsoft.com/office/drawing/2014/main" id="{57076CB5-3BAF-A950-59C1-17027162C88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537811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5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6" name="Text Placeholder 5">
            <a:extLst>
              <a:ext uri="{FF2B5EF4-FFF2-40B4-BE49-F238E27FC236}">
                <a16:creationId xmlns:a16="http://schemas.microsoft.com/office/drawing/2014/main" id="{C2550E0D-751E-1C3D-CB29-D6BBA7D01199}"/>
              </a:ext>
            </a:extLst>
          </p:cNvPr>
          <p:cNvSpPr>
            <a:spLocks noGrp="1"/>
          </p:cNvSpPr>
          <p:nvPr>
            <p:ph type="body" sz="quarter" idx="14" hasCustomPrompt="1"/>
          </p:nvPr>
        </p:nvSpPr>
        <p:spPr>
          <a:xfrm>
            <a:off x="6838122" y="555918"/>
            <a:ext cx="3896139" cy="788229"/>
          </a:xfrm>
        </p:spPr>
        <p:txBody>
          <a:bodyPr anchor="t"/>
          <a:lstStyle>
            <a:lvl1pPr marL="0" indent="0">
              <a:lnSpc>
                <a:spcPct val="80000"/>
              </a:lnSpc>
              <a:spcBef>
                <a:spcPts val="0"/>
              </a:spcBef>
              <a:buNone/>
              <a:defRPr sz="2800" b="0">
                <a:solidFill>
                  <a:schemeClr val="bg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480914" y="3028246"/>
            <a:ext cx="6846710" cy="812801"/>
          </a:xfrm>
          <a:prstGeom prst="triangle">
            <a:avLst>
              <a:gd name="adj" fmla="val 49632"/>
            </a:avLst>
          </a:prstGeom>
          <a:gradFill flip="none" rotWithShape="1">
            <a:gsLst>
              <a:gs pos="0">
                <a:schemeClr val="tx2">
                  <a:lumMod val="50000"/>
                </a:schemeClr>
              </a:gs>
              <a:gs pos="100000">
                <a:schemeClr val="tx2"/>
              </a:gs>
            </a:gsLst>
            <a:lin ang="54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1169551"/>
          </a:xfrm>
        </p:spPr>
        <p:txBody>
          <a:bodyPr anchor="t"/>
          <a:lstStyle>
            <a:lvl1pPr marL="0" indent="0">
              <a:spcBef>
                <a:spcPts val="0"/>
              </a:spcBef>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10" name="Graphic 9">
            <a:extLst>
              <a:ext uri="{FF2B5EF4-FFF2-40B4-BE49-F238E27FC236}">
                <a16:creationId xmlns:a16="http://schemas.microsoft.com/office/drawing/2014/main" id="{2CA85BD9-89A1-148E-E5C2-DBF25D1509B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97627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4_Custom Layout">
    <p:bg>
      <p:bgPr>
        <a:solidFill>
          <a:schemeClr val="accent3"/>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1BA70B1-2F55-782B-A26B-649CEA4CD546}"/>
              </a:ext>
            </a:extLst>
          </p:cNvPr>
          <p:cNvSpPr>
            <a:spLocks noGrp="1"/>
          </p:cNvSpPr>
          <p:nvPr>
            <p:ph type="pic" sz="quarter" idx="13"/>
          </p:nvPr>
        </p:nvSpPr>
        <p:spPr>
          <a:xfrm>
            <a:off x="485044" y="488962"/>
            <a:ext cx="9345477"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3">
              <a:lumMod val="50000"/>
            </a:schemeClr>
          </a:solidFill>
        </p:spPr>
        <p:txBody>
          <a:bodyPr wrap="square">
            <a:noAutofit/>
          </a:bodyPr>
          <a:lstStyle/>
          <a:p>
            <a:r>
              <a:rPr lang="en-US"/>
              <a:t>Click icon to add picture</a:t>
            </a:r>
            <a:endParaRPr lang="x-none" dirty="0"/>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7" y="921274"/>
            <a:ext cx="6055240" cy="3362908"/>
          </a:xfrm>
          <a:noFill/>
        </p:spPr>
        <p:txBody>
          <a:bodyPr anchor="t"/>
          <a:lstStyle>
            <a:lvl1pPr algn="l">
              <a:spcAft>
                <a:spcPts val="600"/>
              </a:spcAft>
              <a:defRPr sz="88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18" y="5689780"/>
            <a:ext cx="299563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3" name="Graphic 2">
            <a:extLst>
              <a:ext uri="{FF2B5EF4-FFF2-40B4-BE49-F238E27FC236}">
                <a16:creationId xmlns:a16="http://schemas.microsoft.com/office/drawing/2014/main" id="{AA47FD6D-A7D0-0EC0-2463-330CD2C1BA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19997921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6_Custom Layout">
    <p:bg>
      <p:bgPr>
        <a:solidFill>
          <a:schemeClr val="accent3"/>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E101DA-59D2-ADE1-40D1-A221D067E624}"/>
              </a:ext>
            </a:extLst>
          </p:cNvPr>
          <p:cNvSpPr/>
          <p:nvPr userDrawn="1"/>
        </p:nvSpPr>
        <p:spPr>
          <a:xfrm>
            <a:off x="5497868" y="0"/>
            <a:ext cx="669413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6" y="555919"/>
            <a:ext cx="4593883" cy="788229"/>
          </a:xfrm>
        </p:spPr>
        <p:txBody>
          <a:bodyPr/>
          <a:lstStyle>
            <a:lvl1pPr>
              <a:defRPr sz="2800">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9" name="Triangle 8">
            <a:extLst>
              <a:ext uri="{FF2B5EF4-FFF2-40B4-BE49-F238E27FC236}">
                <a16:creationId xmlns:a16="http://schemas.microsoft.com/office/drawing/2014/main" id="{5D892F8F-37D6-9C0E-2479-1EE58394F431}"/>
              </a:ext>
            </a:extLst>
          </p:cNvPr>
          <p:cNvSpPr/>
          <p:nvPr userDrawn="1"/>
        </p:nvSpPr>
        <p:spPr>
          <a:xfrm rot="5400000">
            <a:off x="2374388" y="3135054"/>
            <a:ext cx="6846710" cy="599187"/>
          </a:xfrm>
          <a:prstGeom prst="triangle">
            <a:avLst>
              <a:gd name="adj" fmla="val 49632"/>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 name="Text Placeholder 5">
            <a:extLst>
              <a:ext uri="{FF2B5EF4-FFF2-40B4-BE49-F238E27FC236}">
                <a16:creationId xmlns:a16="http://schemas.microsoft.com/office/drawing/2014/main" id="{E018422C-9EBA-7A1A-E61C-6BAD4EBF63AD}"/>
              </a:ext>
            </a:extLst>
          </p:cNvPr>
          <p:cNvSpPr>
            <a:spLocks noGrp="1"/>
          </p:cNvSpPr>
          <p:nvPr>
            <p:ph type="body" sz="quarter" idx="15" hasCustomPrompt="1"/>
          </p:nvPr>
        </p:nvSpPr>
        <p:spPr>
          <a:xfrm>
            <a:off x="698912" y="1882515"/>
            <a:ext cx="4593883"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0" name="Text Placeholder 5">
            <a:extLst>
              <a:ext uri="{FF2B5EF4-FFF2-40B4-BE49-F238E27FC236}">
                <a16:creationId xmlns:a16="http://schemas.microsoft.com/office/drawing/2014/main" id="{FE1DC1F2-D919-605B-829B-B2AA4DA455AE}"/>
              </a:ext>
            </a:extLst>
          </p:cNvPr>
          <p:cNvSpPr>
            <a:spLocks noGrp="1"/>
          </p:cNvSpPr>
          <p:nvPr>
            <p:ph type="body" sz="quarter" idx="12" hasCustomPrompt="1"/>
          </p:nvPr>
        </p:nvSpPr>
        <p:spPr>
          <a:xfrm>
            <a:off x="6838122" y="1882515"/>
            <a:ext cx="4664562" cy="1169551"/>
          </a:xfrm>
        </p:spPr>
        <p:txBody>
          <a:bodyPr anchor="t"/>
          <a:lstStyle>
            <a:lvl1pPr marL="0" indent="0">
              <a:spcBef>
                <a:spcPts val="0"/>
              </a:spcBef>
              <a:buNone/>
              <a:defRPr sz="1400" b="0">
                <a:solidFill>
                  <a:schemeClr val="tx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sp>
        <p:nvSpPr>
          <p:cNvPr id="11" name="Text Placeholder 5">
            <a:extLst>
              <a:ext uri="{FF2B5EF4-FFF2-40B4-BE49-F238E27FC236}">
                <a16:creationId xmlns:a16="http://schemas.microsoft.com/office/drawing/2014/main" id="{B8651771-799F-6041-0B82-3BA97353F2F6}"/>
              </a:ext>
            </a:extLst>
          </p:cNvPr>
          <p:cNvSpPr>
            <a:spLocks noGrp="1"/>
          </p:cNvSpPr>
          <p:nvPr>
            <p:ph type="body" sz="quarter" idx="14" hasCustomPrompt="1"/>
          </p:nvPr>
        </p:nvSpPr>
        <p:spPr>
          <a:xfrm>
            <a:off x="6838122" y="555918"/>
            <a:ext cx="3843270" cy="788229"/>
          </a:xfrm>
        </p:spPr>
        <p:txBody>
          <a:bodyPr anchor="t"/>
          <a:lstStyle>
            <a:lvl1pPr marL="0" indent="0">
              <a:lnSpc>
                <a:spcPct val="80000"/>
              </a:lnSpc>
              <a:spcBef>
                <a:spcPts val="0"/>
              </a:spcBef>
              <a:buNone/>
              <a:defRPr sz="2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endParaRPr lang="x-none" dirty="0"/>
          </a:p>
        </p:txBody>
      </p:sp>
      <p:pic>
        <p:nvPicPr>
          <p:cNvPr id="14" name="Graphic 13">
            <a:extLst>
              <a:ext uri="{FF2B5EF4-FFF2-40B4-BE49-F238E27FC236}">
                <a16:creationId xmlns:a16="http://schemas.microsoft.com/office/drawing/2014/main" id="{05EAD81B-1B2A-A46F-D2F8-94ECD0032F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2512744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accent4"/>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19331105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3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581616" y="5170993"/>
            <a:ext cx="4921070" cy="954107"/>
          </a:xfrm>
        </p:spPr>
        <p:txBody>
          <a:bodyPr anchor="b"/>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5" name="Graphic 4">
            <a:extLst>
              <a:ext uri="{FF2B5EF4-FFF2-40B4-BE49-F238E27FC236}">
                <a16:creationId xmlns:a16="http://schemas.microsoft.com/office/drawing/2014/main" id="{09BB4934-0E0C-9BCE-705E-7EC9F053B39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7" name="Text Placeholder 5">
            <a:extLst>
              <a:ext uri="{FF2B5EF4-FFF2-40B4-BE49-F238E27FC236}">
                <a16:creationId xmlns:a16="http://schemas.microsoft.com/office/drawing/2014/main" id="{9418C2B8-90EB-A2ED-F4AC-B4488CA22F69}"/>
              </a:ext>
            </a:extLst>
          </p:cNvPr>
          <p:cNvSpPr>
            <a:spLocks noGrp="1"/>
          </p:cNvSpPr>
          <p:nvPr>
            <p:ph type="body" sz="quarter" idx="13" hasCustomPrompt="1"/>
          </p:nvPr>
        </p:nvSpPr>
        <p:spPr>
          <a:xfrm>
            <a:off x="689316" y="555918"/>
            <a:ext cx="5406684" cy="3046988"/>
          </a:xfrm>
        </p:spPr>
        <p:txBody>
          <a:bodyPr anchor="t"/>
          <a:lstStyle>
            <a:lvl1pPr marL="0" indent="0">
              <a:buNone/>
              <a:defRPr sz="4800" b="0">
                <a:solidFill>
                  <a:schemeClr val="tx2"/>
                </a:solidFill>
                <a:latin typeface="+mj-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a:t>
            </a:r>
            <a:endParaRPr lang="x-none" dirty="0"/>
          </a:p>
        </p:txBody>
      </p:sp>
    </p:spTree>
    <p:extLst>
      <p:ext uri="{BB962C8B-B14F-4D97-AF65-F5344CB8AC3E}">
        <p14:creationId xmlns:p14="http://schemas.microsoft.com/office/powerpoint/2010/main" val="517576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6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689316" y="1882515"/>
            <a:ext cx="4921070" cy="95410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7464E2D4-BF10-5260-6A97-E61BB0B1E9A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17156" t="28414" r="36717" b="19397"/>
          <a:stretch/>
        </p:blipFill>
        <p:spPr>
          <a:xfrm>
            <a:off x="6279776" y="0"/>
            <a:ext cx="5912224" cy="6858000"/>
          </a:xfrm>
          <a:prstGeom prst="rect">
            <a:avLst/>
          </a:prstGeom>
        </p:spPr>
      </p:pic>
    </p:spTree>
    <p:extLst>
      <p:ext uri="{BB962C8B-B14F-4D97-AF65-F5344CB8AC3E}">
        <p14:creationId xmlns:p14="http://schemas.microsoft.com/office/powerpoint/2010/main" val="2658659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_Custom Layout">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5" name="Title 1">
            <a:extLst>
              <a:ext uri="{FF2B5EF4-FFF2-40B4-BE49-F238E27FC236}">
                <a16:creationId xmlns:a16="http://schemas.microsoft.com/office/drawing/2014/main" id="{D267E4D1-04E8-D213-8F50-581763280B16}"/>
              </a:ext>
            </a:extLst>
          </p:cNvPr>
          <p:cNvSpPr>
            <a:spLocks noGrp="1"/>
          </p:cNvSpPr>
          <p:nvPr>
            <p:ph type="title" hasCustomPrompt="1"/>
          </p:nvPr>
        </p:nvSpPr>
        <p:spPr>
          <a:xfrm>
            <a:off x="689317" y="555919"/>
            <a:ext cx="4921070" cy="987065"/>
          </a:xfrm>
        </p:spPr>
        <p:txBody>
          <a:bodyPr/>
          <a:lstStyle>
            <a:lvl1pPr>
              <a:defRPr>
                <a:solidFill>
                  <a:schemeClr val="bg2"/>
                </a:solidFill>
              </a:defRPr>
            </a:lvl1pPr>
          </a:lstStyle>
          <a:p>
            <a:r>
              <a:rPr lang="en-GB" dirty="0"/>
              <a:t>Lorem ipsum </a:t>
            </a:r>
            <a:r>
              <a:rPr lang="en-GB" dirty="0" err="1"/>
              <a:t>dolor</a:t>
            </a:r>
            <a:r>
              <a:rPr lang="en-GB" dirty="0"/>
              <a:t> sit </a:t>
            </a:r>
            <a:r>
              <a:rPr lang="en-GB" dirty="0" err="1"/>
              <a:t>amet</a:t>
            </a:r>
            <a:r>
              <a:rPr lang="en-GB" dirty="0"/>
              <a:t>, </a:t>
            </a:r>
            <a:r>
              <a:rPr lang="en-GB" dirty="0" err="1"/>
              <a:t>consectetur</a:t>
            </a:r>
            <a:r>
              <a:rPr lang="en-US" dirty="0"/>
              <a:t>.</a:t>
            </a:r>
            <a:endParaRPr lang="x-none" dirty="0"/>
          </a:p>
        </p:txBody>
      </p:sp>
      <p:sp>
        <p:nvSpPr>
          <p:cNvPr id="7" name="Text Placeholder 5">
            <a:extLst>
              <a:ext uri="{FF2B5EF4-FFF2-40B4-BE49-F238E27FC236}">
                <a16:creationId xmlns:a16="http://schemas.microsoft.com/office/drawing/2014/main" id="{B3B774D8-0D07-EC6F-369A-C1AB5157B521}"/>
              </a:ext>
            </a:extLst>
          </p:cNvPr>
          <p:cNvSpPr>
            <a:spLocks noGrp="1"/>
          </p:cNvSpPr>
          <p:nvPr>
            <p:ph type="body" sz="quarter" idx="12" hasCustomPrompt="1"/>
          </p:nvPr>
        </p:nvSpPr>
        <p:spPr>
          <a:xfrm>
            <a:off x="8901953" y="1882515"/>
            <a:ext cx="2767532" cy="1855767"/>
          </a:xfrm>
        </p:spPr>
        <p:txBody>
          <a:bodyPr anchor="t"/>
          <a:lstStyle>
            <a:lvl1pPr marL="0" indent="0">
              <a:buNone/>
              <a:defRPr sz="1400" b="0">
                <a:solidFill>
                  <a:schemeClr val="bg2"/>
                </a:solidFill>
                <a:latin typeface="+mn-lt"/>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magna </a:t>
            </a:r>
            <a:r>
              <a:rPr lang="en-GB" dirty="0" err="1"/>
              <a:t>aliqua</a:t>
            </a:r>
            <a:r>
              <a:rPr lang="en-GB" dirty="0"/>
              <a:t>. Ut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exercitation </a:t>
            </a:r>
            <a:r>
              <a:rPr lang="en-GB" dirty="0" err="1"/>
              <a:t>ullamco</a:t>
            </a:r>
            <a:r>
              <a:rPr lang="en-GB" dirty="0"/>
              <a:t> </a:t>
            </a:r>
            <a:r>
              <a:rPr lang="en-GB" dirty="0" err="1"/>
              <a:t>laboris</a:t>
            </a:r>
            <a:r>
              <a:rPr lang="en-GB" dirty="0"/>
              <a:t> nisi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a:t>
            </a:r>
            <a:endParaRPr lang="x-none" dirty="0"/>
          </a:p>
        </p:txBody>
      </p:sp>
      <p:pic>
        <p:nvPicPr>
          <p:cNvPr id="2" name="Graphic 1">
            <a:extLst>
              <a:ext uri="{FF2B5EF4-FFF2-40B4-BE49-F238E27FC236}">
                <a16:creationId xmlns:a16="http://schemas.microsoft.com/office/drawing/2014/main" id="{BD71DE51-D186-82D5-806F-AEAA5D28D10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Chart Placeholder 7">
            <a:extLst>
              <a:ext uri="{FF2B5EF4-FFF2-40B4-BE49-F238E27FC236}">
                <a16:creationId xmlns:a16="http://schemas.microsoft.com/office/drawing/2014/main" id="{C57925C9-C613-E044-C59C-2BBE6ED0E16F}"/>
              </a:ext>
            </a:extLst>
          </p:cNvPr>
          <p:cNvSpPr>
            <a:spLocks noGrp="1"/>
          </p:cNvSpPr>
          <p:nvPr>
            <p:ph type="chart" sz="quarter" idx="13"/>
          </p:nvPr>
        </p:nvSpPr>
        <p:spPr>
          <a:xfrm>
            <a:off x="689316" y="1882515"/>
            <a:ext cx="7809225" cy="4137025"/>
          </a:xfrm>
        </p:spPr>
        <p:txBody>
          <a:bodyPr/>
          <a:lstStyle/>
          <a:p>
            <a:r>
              <a:rPr lang="en-US"/>
              <a:t>Click icon to add chart</a:t>
            </a:r>
            <a:endParaRPr lang="x-none" dirty="0"/>
          </a:p>
        </p:txBody>
      </p:sp>
    </p:spTree>
    <p:extLst>
      <p:ext uri="{BB962C8B-B14F-4D97-AF65-F5344CB8AC3E}">
        <p14:creationId xmlns:p14="http://schemas.microsoft.com/office/powerpoint/2010/main" val="634644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73A3311-1E72-6016-9D85-7BE6148791E5}"/>
              </a:ext>
            </a:extLst>
          </p:cNvPr>
          <p:cNvSpPr>
            <a:spLocks noGrp="1"/>
          </p:cNvSpPr>
          <p:nvPr>
            <p:ph type="pic" sz="quarter" idx="12"/>
          </p:nvPr>
        </p:nvSpPr>
        <p:spPr>
          <a:xfrm>
            <a:off x="0" y="0"/>
            <a:ext cx="12192000" cy="6858000"/>
          </a:xfrm>
        </p:spPr>
        <p:txBody>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24390" y="2869047"/>
            <a:ext cx="8982556"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8358611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D3C70A9-E29D-8609-2F4A-4C4BF788A8D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81466" y="484094"/>
            <a:ext cx="9120178" cy="5955732"/>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5834041"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2756277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pic>
        <p:nvPicPr>
          <p:cNvPr id="6" name="Graphic 5">
            <a:extLst>
              <a:ext uri="{FF2B5EF4-FFF2-40B4-BE49-F238E27FC236}">
                <a16:creationId xmlns:a16="http://schemas.microsoft.com/office/drawing/2014/main" id="{85214552-A3C5-374E-C7C4-9D8CEF14D39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90746" y="542288"/>
            <a:ext cx="5122831" cy="5832620"/>
          </a:xfrm>
          <a:prstGeom prst="rect">
            <a:avLst/>
          </a:prstGeom>
        </p:spPr>
      </p:pic>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3" y="788393"/>
            <a:ext cx="9724116" cy="2279535"/>
          </a:xfrm>
        </p:spPr>
        <p:txBody>
          <a:bodyPr anchor="t"/>
          <a:lstStyle>
            <a:lvl1pPr>
              <a:spcAft>
                <a:spcPts val="600"/>
              </a:spcAft>
              <a:defRPr sz="8800">
                <a:solidFill>
                  <a:schemeClr val="accent3"/>
                </a:solidFill>
              </a:defRPr>
            </a:lvl1pPr>
          </a:lstStyle>
          <a:p>
            <a:r>
              <a:rPr lang="en-GB" dirty="0"/>
              <a:t>Divider</a:t>
            </a:r>
            <a:br>
              <a:rPr lang="en-GB" dirty="0"/>
            </a:br>
            <a:r>
              <a:rPr lang="en-GB" dirty="0"/>
              <a:t>slide #1</a:t>
            </a:r>
            <a:endParaRPr lang="x-none" dirty="0"/>
          </a:p>
        </p:txBody>
      </p:sp>
    </p:spTree>
    <p:extLst>
      <p:ext uri="{BB962C8B-B14F-4D97-AF65-F5344CB8AC3E}">
        <p14:creationId xmlns:p14="http://schemas.microsoft.com/office/powerpoint/2010/main" val="13263935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24_Custom Layout">
    <p:bg>
      <p:bgPr>
        <a:solidFill>
          <a:schemeClr val="accent3"/>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8707038-DB6B-7ED0-24E2-5C445CD4AA32}"/>
              </a:ext>
            </a:extLst>
          </p:cNvPr>
          <p:cNvSpPr>
            <a:spLocks noGrp="1"/>
          </p:cNvSpPr>
          <p:nvPr>
            <p:ph type="pic" sz="quarter" idx="12"/>
          </p:nvPr>
        </p:nvSpPr>
        <p:spPr>
          <a:xfrm>
            <a:off x="0" y="3876"/>
            <a:ext cx="6096000" cy="6857999"/>
          </a:xfrm>
          <a:custGeom>
            <a:avLst/>
            <a:gdLst>
              <a:gd name="connsiteX0" fmla="*/ 0 w 8694186"/>
              <a:gd name="connsiteY0" fmla="*/ 0 h 6588255"/>
              <a:gd name="connsiteX1" fmla="*/ 8694186 w 8694186"/>
              <a:gd name="connsiteY1" fmla="*/ 0 h 6588255"/>
              <a:gd name="connsiteX2" fmla="*/ 8694186 w 8694186"/>
              <a:gd name="connsiteY2" fmla="*/ 6588255 h 6588255"/>
              <a:gd name="connsiteX3" fmla="*/ 0 w 8694186"/>
              <a:gd name="connsiteY3" fmla="*/ 6588255 h 6588255"/>
              <a:gd name="connsiteX4" fmla="*/ 0 w 8694186"/>
              <a:gd name="connsiteY4" fmla="*/ 0 h 6588255"/>
              <a:gd name="connsiteX0" fmla="*/ 0 w 8694186"/>
              <a:gd name="connsiteY0" fmla="*/ 0 h 6588255"/>
              <a:gd name="connsiteX1" fmla="*/ 8694186 w 8694186"/>
              <a:gd name="connsiteY1" fmla="*/ 0 h 6588255"/>
              <a:gd name="connsiteX2" fmla="*/ 8680174 w 8694186"/>
              <a:gd name="connsiteY2" fmla="*/ 4969566 h 6588255"/>
              <a:gd name="connsiteX3" fmla="*/ 8694186 w 8694186"/>
              <a:gd name="connsiteY3" fmla="*/ 6588255 h 6588255"/>
              <a:gd name="connsiteX4" fmla="*/ 0 w 8694186"/>
              <a:gd name="connsiteY4" fmla="*/ 6588255 h 6588255"/>
              <a:gd name="connsiteX5" fmla="*/ 0 w 8694186"/>
              <a:gd name="connsiteY5" fmla="*/ 0 h 6588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4186" h="6588255">
                <a:moveTo>
                  <a:pt x="0" y="0"/>
                </a:moveTo>
                <a:lnTo>
                  <a:pt x="8694186" y="0"/>
                </a:lnTo>
                <a:cubicBezTo>
                  <a:pt x="8689515" y="1656522"/>
                  <a:pt x="8684845" y="3313044"/>
                  <a:pt x="8680174" y="4969566"/>
                </a:cubicBezTo>
                <a:lnTo>
                  <a:pt x="8694186" y="6588255"/>
                </a:lnTo>
                <a:lnTo>
                  <a:pt x="0" y="6588255"/>
                </a:lnTo>
                <a:lnTo>
                  <a:pt x="0" y="0"/>
                </a:lnTo>
                <a:close/>
              </a:path>
            </a:pathLst>
          </a:custGeom>
        </p:spPr>
        <p:txBody>
          <a:bodyPr>
            <a:noAutofit/>
          </a:bodyPr>
          <a:lstStyle/>
          <a:p>
            <a:r>
              <a:rPr lang="en-US"/>
              <a:t>Click icon to add picture</a:t>
            </a:r>
            <a:endParaRPr lang="x-none"/>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1"/>
                </a:solidFill>
              </a:defRPr>
            </a:lvl1pPr>
          </a:lstStyle>
          <a:p>
            <a:fld id="{CCB61C5A-DD76-764C-8FAE-46C7809C60C4}" type="slidenum">
              <a:rPr lang="x-none" smtClean="0"/>
              <a:pPr/>
              <a:t>‹#›</a:t>
            </a:fld>
            <a:endParaRPr lang="x-none" dirty="0"/>
          </a:p>
        </p:txBody>
      </p:sp>
      <p:pic>
        <p:nvPicPr>
          <p:cNvPr id="5" name="Graphic 4">
            <a:extLst>
              <a:ext uri="{FF2B5EF4-FFF2-40B4-BE49-F238E27FC236}">
                <a16:creationId xmlns:a16="http://schemas.microsoft.com/office/drawing/2014/main" id="{6B7547ED-0AA9-74B0-6C0F-E28D0720A4E9}"/>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
        <p:nvSpPr>
          <p:cNvPr id="6" name="Title 1">
            <a:extLst>
              <a:ext uri="{FF2B5EF4-FFF2-40B4-BE49-F238E27FC236}">
                <a16:creationId xmlns:a16="http://schemas.microsoft.com/office/drawing/2014/main" id="{9B9D9565-B82D-6494-A9C0-EDEA4767B1F0}"/>
              </a:ext>
            </a:extLst>
          </p:cNvPr>
          <p:cNvSpPr>
            <a:spLocks noGrp="1"/>
          </p:cNvSpPr>
          <p:nvPr>
            <p:ph type="title" hasCustomPrompt="1"/>
          </p:nvPr>
        </p:nvSpPr>
        <p:spPr>
          <a:xfrm>
            <a:off x="4773478" y="2869047"/>
            <a:ext cx="6307810" cy="995465"/>
          </a:xfrm>
        </p:spPr>
        <p:txBody>
          <a:bodyPr anchor="ctr"/>
          <a:lstStyle>
            <a:lvl1pPr algn="l">
              <a:spcAft>
                <a:spcPts val="600"/>
              </a:spcAft>
              <a:defRPr sz="7200">
                <a:solidFill>
                  <a:schemeClr val="bg2"/>
                </a:solidFill>
              </a:defRPr>
            </a:lvl1pPr>
          </a:lstStyle>
          <a:p>
            <a:r>
              <a:rPr lang="en-GB" dirty="0"/>
              <a:t>Divider slide #1</a:t>
            </a:r>
            <a:endParaRPr lang="x-none" dirty="0"/>
          </a:p>
        </p:txBody>
      </p:sp>
    </p:spTree>
    <p:extLst>
      <p:ext uri="{BB962C8B-B14F-4D97-AF65-F5344CB8AC3E}">
        <p14:creationId xmlns:p14="http://schemas.microsoft.com/office/powerpoint/2010/main" val="37774571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84672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5_Custom Layout">
    <p:bg>
      <p:bgPr>
        <a:solidFill>
          <a:schemeClr val="accent3"/>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0294FD7-EFDC-D7AB-A0DE-C3DF5FF6A0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9424"/>
            <a:ext cx="9131114" cy="5955733"/>
          </a:xfrm>
          <a:prstGeom prst="rect">
            <a:avLst/>
          </a:prstGeom>
        </p:spPr>
      </p:pic>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748519" y="921274"/>
            <a:ext cx="6553233" cy="4446282"/>
          </a:xfrm>
          <a:noFill/>
        </p:spPr>
        <p:txBody>
          <a:bodyPr anchor="t"/>
          <a:lstStyle>
            <a:lvl1pPr algn="l">
              <a:spcAft>
                <a:spcPts val="600"/>
              </a:spcAft>
              <a:defRPr sz="8800">
                <a:solidFill>
                  <a:schemeClr val="accent2"/>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748521" y="5689780"/>
            <a:ext cx="2424985" cy="351140"/>
          </a:xfrm>
        </p:spPr>
        <p:txBody>
          <a:bodyPr anchor="t"/>
          <a:lstStyle>
            <a:lvl1pPr marL="0" indent="0">
              <a:buNone/>
              <a:defRPr>
                <a:solidFill>
                  <a:schemeClr val="accent2"/>
                </a:solidFill>
              </a:defRPr>
            </a:lvl1pPr>
          </a:lstStyle>
          <a:p>
            <a:pPr lvl="0"/>
            <a:r>
              <a:rPr lang="en-GB" dirty="0"/>
              <a:t>XX - XX - XXXX</a:t>
            </a:r>
            <a:endParaRPr lang="x-none" dirty="0"/>
          </a:p>
        </p:txBody>
      </p:sp>
      <p:pic>
        <p:nvPicPr>
          <p:cNvPr id="2" name="Graphic 1">
            <a:extLst>
              <a:ext uri="{FF2B5EF4-FFF2-40B4-BE49-F238E27FC236}">
                <a16:creationId xmlns:a16="http://schemas.microsoft.com/office/drawing/2014/main" id="{8237D7F3-FA68-6479-3B57-263A4DD5E08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282867" y="5002819"/>
            <a:ext cx="3037616" cy="1117738"/>
          </a:xfrm>
          <a:prstGeom prst="rect">
            <a:avLst/>
          </a:prstGeom>
        </p:spPr>
      </p:pic>
    </p:spTree>
    <p:extLst>
      <p:ext uri="{BB962C8B-B14F-4D97-AF65-F5344CB8AC3E}">
        <p14:creationId xmlns:p14="http://schemas.microsoft.com/office/powerpoint/2010/main" val="24184613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accent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18822095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accent4"/>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accent3"/>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accent3"/>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985214" y="2869047"/>
            <a:ext cx="10684272" cy="995465"/>
          </a:xfrm>
        </p:spPr>
        <p:txBody>
          <a:bodyPr anchor="ctr"/>
          <a:lstStyle>
            <a:lvl1pPr>
              <a:spcAft>
                <a:spcPts val="600"/>
              </a:spcAft>
              <a:defRPr sz="7200">
                <a:solidFill>
                  <a:schemeClr val="accent3"/>
                </a:solidFill>
              </a:defRPr>
            </a:lvl1pPr>
          </a:lstStyle>
          <a:p>
            <a:r>
              <a:rPr lang="en-GB" dirty="0"/>
              <a:t>Divider slide #1</a:t>
            </a:r>
            <a:endParaRPr lang="x-none" dirty="0"/>
          </a:p>
        </p:txBody>
      </p:sp>
    </p:spTree>
    <p:extLst>
      <p:ext uri="{BB962C8B-B14F-4D97-AF65-F5344CB8AC3E}">
        <p14:creationId xmlns:p14="http://schemas.microsoft.com/office/powerpoint/2010/main" val="3766512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D86513-FC37-7234-1ADB-C8459CEBF6A9}"/>
              </a:ext>
            </a:extLst>
          </p:cNvPr>
          <p:cNvSpPr>
            <a:spLocks noGrp="1"/>
          </p:cNvSpPr>
          <p:nvPr>
            <p:ph type="pic" sz="quarter" idx="12"/>
          </p:nvPr>
        </p:nvSpPr>
        <p:spPr>
          <a:xfrm>
            <a:off x="0" y="488962"/>
            <a:ext cx="9345478" cy="5939518"/>
          </a:xfrm>
          <a:custGeom>
            <a:avLst/>
            <a:gdLst>
              <a:gd name="connsiteX0" fmla="*/ 0 w 7954882"/>
              <a:gd name="connsiteY0" fmla="*/ 0 h 5055724"/>
              <a:gd name="connsiteX1" fmla="*/ 7954882 w 7954882"/>
              <a:gd name="connsiteY1" fmla="*/ 0 h 5055724"/>
              <a:gd name="connsiteX2" fmla="*/ 2875753 w 7954882"/>
              <a:gd name="connsiteY2" fmla="*/ 5055724 h 5055724"/>
              <a:gd name="connsiteX3" fmla="*/ 0 w 7954882"/>
              <a:gd name="connsiteY3" fmla="*/ 5055724 h 5055724"/>
            </a:gdLst>
            <a:ahLst/>
            <a:cxnLst>
              <a:cxn ang="0">
                <a:pos x="connsiteX0" y="connsiteY0"/>
              </a:cxn>
              <a:cxn ang="0">
                <a:pos x="connsiteX1" y="connsiteY1"/>
              </a:cxn>
              <a:cxn ang="0">
                <a:pos x="connsiteX2" y="connsiteY2"/>
              </a:cxn>
              <a:cxn ang="0">
                <a:pos x="connsiteX3" y="connsiteY3"/>
              </a:cxn>
            </a:cxnLst>
            <a:rect l="l" t="t" r="r" b="b"/>
            <a:pathLst>
              <a:path w="7954882" h="5055724">
                <a:moveTo>
                  <a:pt x="0" y="0"/>
                </a:moveTo>
                <a:lnTo>
                  <a:pt x="7954882" y="0"/>
                </a:lnTo>
                <a:lnTo>
                  <a:pt x="2875753" y="5055724"/>
                </a:lnTo>
                <a:lnTo>
                  <a:pt x="0" y="5055724"/>
                </a:lnTo>
                <a:close/>
              </a:path>
            </a:pathLst>
          </a:custGeom>
          <a:solidFill>
            <a:schemeClr val="accent4"/>
          </a:solidFill>
        </p:spPr>
        <p:txBody>
          <a:bodyPr wrap="square">
            <a:noAutofit/>
          </a:bodyPr>
          <a:lstStyle/>
          <a:p>
            <a:r>
              <a:rPr lang="en-US"/>
              <a:t>Click icon to add picture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096000" y="2550217"/>
            <a:ext cx="5573484" cy="1881862"/>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E5BAA5BE-1B90-5CBF-47D4-855346AC28A2}"/>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6043710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6_Custom Layout">
    <p:bg>
      <p:bgPr>
        <a:solidFill>
          <a:schemeClr val="tx2"/>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19AC2465-796A-63E7-4E68-7D58594B30A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62148" y="443752"/>
            <a:ext cx="9120178" cy="6061385"/>
          </a:xfrm>
          <a:prstGeom prst="rect">
            <a:avLst/>
          </a:prstGeom>
        </p:spPr>
      </p:pic>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3498574" y="2869047"/>
            <a:ext cx="8170911" cy="995465"/>
          </a:xfrm>
        </p:spPr>
        <p:txBody>
          <a:bodyPr anchor="ctr"/>
          <a:lstStyle>
            <a:lvl1pPr>
              <a:spcAft>
                <a:spcPts val="600"/>
              </a:spcAft>
              <a:defRPr sz="7200">
                <a:solidFill>
                  <a:schemeClr val="bg2"/>
                </a:solidFill>
              </a:defRPr>
            </a:lvl1pPr>
          </a:lstStyle>
          <a:p>
            <a:r>
              <a:rPr lang="en-GB" dirty="0"/>
              <a:t>Divider slide #1</a:t>
            </a:r>
            <a:endParaRPr lang="x-none" dirty="0"/>
          </a:p>
        </p:txBody>
      </p:sp>
      <p:pic>
        <p:nvPicPr>
          <p:cNvPr id="8" name="Graphic 7">
            <a:extLst>
              <a:ext uri="{FF2B5EF4-FFF2-40B4-BE49-F238E27FC236}">
                <a16:creationId xmlns:a16="http://schemas.microsoft.com/office/drawing/2014/main" id="{FF5436DD-438B-AE02-673A-8777FB2CA88D}"/>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18056841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tx1"/>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tx1"/>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tx1"/>
                </a:solidFill>
              </a:defRPr>
            </a:lvl1p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9" name="Text Placeholder 5">
            <a:extLst>
              <a:ext uri="{FF2B5EF4-FFF2-40B4-BE49-F238E27FC236}">
                <a16:creationId xmlns:a16="http://schemas.microsoft.com/office/drawing/2014/main" id="{56ECD665-9497-CE53-F22F-3EC4D50E3FA0}"/>
              </a:ext>
            </a:extLst>
          </p:cNvPr>
          <p:cNvSpPr>
            <a:spLocks noGrp="1"/>
          </p:cNvSpPr>
          <p:nvPr>
            <p:ph type="body" sz="quarter" idx="13"/>
          </p:nvPr>
        </p:nvSpPr>
        <p:spPr>
          <a:xfrm>
            <a:off x="689317"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5" name="Graphic 4">
            <a:extLst>
              <a:ext uri="{FF2B5EF4-FFF2-40B4-BE49-F238E27FC236}">
                <a16:creationId xmlns:a16="http://schemas.microsoft.com/office/drawing/2014/main" id="{D8205F41-D3B3-2E42-2260-6439CF820CB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1897062"/>
            <a:ext cx="539980" cy="343046"/>
          </a:xfrm>
          <a:prstGeom prst="rect">
            <a:avLst/>
          </a:prstGeom>
        </p:spPr>
      </p:pic>
      <p:sp>
        <p:nvSpPr>
          <p:cNvPr id="7" name="Text Placeholder 5">
            <a:extLst>
              <a:ext uri="{FF2B5EF4-FFF2-40B4-BE49-F238E27FC236}">
                <a16:creationId xmlns:a16="http://schemas.microsoft.com/office/drawing/2014/main" id="{A9B37346-1DD1-2E05-E029-BC79AEB872B4}"/>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8" name="Text Placeholder 5">
            <a:extLst>
              <a:ext uri="{FF2B5EF4-FFF2-40B4-BE49-F238E27FC236}">
                <a16:creationId xmlns:a16="http://schemas.microsoft.com/office/drawing/2014/main" id="{79BE1267-82C4-C631-B247-3E355FE88308}"/>
              </a:ext>
            </a:extLst>
          </p:cNvPr>
          <p:cNvSpPr>
            <a:spLocks noGrp="1"/>
          </p:cNvSpPr>
          <p:nvPr>
            <p:ph type="body" sz="quarter" idx="15"/>
          </p:nvPr>
        </p:nvSpPr>
        <p:spPr>
          <a:xfrm>
            <a:off x="689317"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16" name="Graphic 15">
            <a:extLst>
              <a:ext uri="{FF2B5EF4-FFF2-40B4-BE49-F238E27FC236}">
                <a16:creationId xmlns:a16="http://schemas.microsoft.com/office/drawing/2014/main" id="{6D799356-DF30-94A1-61F9-EAB563D2E61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2305" y="4097821"/>
            <a:ext cx="539980" cy="343046"/>
          </a:xfrm>
          <a:prstGeom prst="rect">
            <a:avLst/>
          </a:prstGeom>
        </p:spPr>
      </p:pic>
      <p:sp>
        <p:nvSpPr>
          <p:cNvPr id="21" name="Text Placeholder 5">
            <a:extLst>
              <a:ext uri="{FF2B5EF4-FFF2-40B4-BE49-F238E27FC236}">
                <a16:creationId xmlns:a16="http://schemas.microsoft.com/office/drawing/2014/main" id="{481D099E-5FA7-10B7-3954-1C9FE0BC8B5D}"/>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2" name="Text Placeholder 5">
            <a:extLst>
              <a:ext uri="{FF2B5EF4-FFF2-40B4-BE49-F238E27FC236}">
                <a16:creationId xmlns:a16="http://schemas.microsoft.com/office/drawing/2014/main" id="{4A46B73B-511B-25B8-14EC-7777CAC02BF3}"/>
              </a:ext>
            </a:extLst>
          </p:cNvPr>
          <p:cNvSpPr>
            <a:spLocks noGrp="1"/>
          </p:cNvSpPr>
          <p:nvPr>
            <p:ph type="body" sz="quarter" idx="17"/>
          </p:nvPr>
        </p:nvSpPr>
        <p:spPr>
          <a:xfrm>
            <a:off x="6020733" y="2327419"/>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3" name="Graphic 22">
            <a:extLst>
              <a:ext uri="{FF2B5EF4-FFF2-40B4-BE49-F238E27FC236}">
                <a16:creationId xmlns:a16="http://schemas.microsoft.com/office/drawing/2014/main" id="{D43347AD-1F8B-C20C-C81C-5E9CAC90533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1897062"/>
            <a:ext cx="539980" cy="343046"/>
          </a:xfrm>
          <a:prstGeom prst="rect">
            <a:avLst/>
          </a:prstGeom>
        </p:spPr>
      </p:pic>
      <p:sp>
        <p:nvSpPr>
          <p:cNvPr id="24" name="Text Placeholder 5">
            <a:extLst>
              <a:ext uri="{FF2B5EF4-FFF2-40B4-BE49-F238E27FC236}">
                <a16:creationId xmlns:a16="http://schemas.microsoft.com/office/drawing/2014/main" id="{CC74FC9A-3458-4418-0F62-73D83ADD4C99}"/>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tx1"/>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5" name="Text Placeholder 5">
            <a:extLst>
              <a:ext uri="{FF2B5EF4-FFF2-40B4-BE49-F238E27FC236}">
                <a16:creationId xmlns:a16="http://schemas.microsoft.com/office/drawing/2014/main" id="{D3241397-32FC-E9A5-F426-D27A90FC5E97}"/>
              </a:ext>
            </a:extLst>
          </p:cNvPr>
          <p:cNvSpPr>
            <a:spLocks noGrp="1"/>
          </p:cNvSpPr>
          <p:nvPr>
            <p:ph type="body" sz="quarter" idx="19"/>
          </p:nvPr>
        </p:nvSpPr>
        <p:spPr>
          <a:xfrm>
            <a:off x="6020733" y="4528178"/>
            <a:ext cx="4825220" cy="338554"/>
          </a:xfrm>
        </p:spPr>
        <p:txBody>
          <a:bodyPr anchor="t"/>
          <a:lstStyle>
            <a:lvl1pPr marL="0" indent="0">
              <a:buNone/>
              <a:defRPr b="0">
                <a:solidFill>
                  <a:schemeClr val="tx1"/>
                </a:solidFill>
              </a:defRPr>
            </a:lvl1pPr>
          </a:lstStyle>
          <a:p>
            <a:pPr lvl="0"/>
            <a:r>
              <a:rPr lang="en-US"/>
              <a:t>Click to edit Master text styles</a:t>
            </a:r>
          </a:p>
        </p:txBody>
      </p:sp>
      <p:pic>
        <p:nvPicPr>
          <p:cNvPr id="26" name="Graphic 25">
            <a:extLst>
              <a:ext uri="{FF2B5EF4-FFF2-40B4-BE49-F238E27FC236}">
                <a16:creationId xmlns:a16="http://schemas.microsoft.com/office/drawing/2014/main" id="{3EF6360A-C206-53CF-696C-82C28D768DD8}"/>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8384140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8_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p:txBody>
          <a:bodyPr/>
          <a:lstStyle>
            <a:lvl1pPr>
              <a:defRPr>
                <a:solidFill>
                  <a:schemeClr val="bg2"/>
                </a:solidFill>
              </a:defRPr>
            </a:lvl1pPr>
          </a:lstStyle>
          <a:p>
            <a:r>
              <a:rPr lang="en-GB" dirty="0"/>
              <a:t>Click to edit </a:t>
            </a:r>
            <a:br>
              <a:rPr lang="en-GB" dirty="0"/>
            </a:br>
            <a:r>
              <a:rPr lang="en-GB" dirty="0"/>
              <a:t>Master title style</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lvl1pPr>
              <a:defRPr>
                <a:solidFill>
                  <a:schemeClr val="bg2"/>
                </a:solidFill>
              </a:defRPr>
            </a:lvl1p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lvl1pPr>
              <a:defRPr>
                <a:solidFill>
                  <a:schemeClr val="bg2"/>
                </a:solidFill>
              </a:defRPr>
            </a:lvl1pPr>
          </a:lstStyle>
          <a:p>
            <a:fld id="{CCB61C5A-DD76-764C-8FAE-46C7809C60C4}" type="slidenum">
              <a:rPr lang="x-none" smtClean="0"/>
              <a:pPr/>
              <a:t>‹#›</a:t>
            </a:fld>
            <a:endParaRPr lang="x-none" dirty="0"/>
          </a:p>
        </p:txBody>
      </p:sp>
      <p:sp>
        <p:nvSpPr>
          <p:cNvPr id="8" name="Text Placeholder 5">
            <a:extLst>
              <a:ext uri="{FF2B5EF4-FFF2-40B4-BE49-F238E27FC236}">
                <a16:creationId xmlns:a16="http://schemas.microsoft.com/office/drawing/2014/main" id="{94CC0636-1602-9F9D-60CB-AD36F21D1FA9}"/>
              </a:ext>
            </a:extLst>
          </p:cNvPr>
          <p:cNvSpPr>
            <a:spLocks noGrp="1"/>
          </p:cNvSpPr>
          <p:nvPr>
            <p:ph type="body" sz="quarter" idx="12" hasCustomPrompt="1"/>
          </p:nvPr>
        </p:nvSpPr>
        <p:spPr>
          <a:xfrm>
            <a:off x="689317"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17" name="Text Placeholder 5">
            <a:extLst>
              <a:ext uri="{FF2B5EF4-FFF2-40B4-BE49-F238E27FC236}">
                <a16:creationId xmlns:a16="http://schemas.microsoft.com/office/drawing/2014/main" id="{AFB0AA07-AAB8-30F8-308B-2C290F760E66}"/>
              </a:ext>
            </a:extLst>
          </p:cNvPr>
          <p:cNvSpPr>
            <a:spLocks noGrp="1"/>
          </p:cNvSpPr>
          <p:nvPr>
            <p:ph type="body" sz="quarter" idx="13"/>
          </p:nvPr>
        </p:nvSpPr>
        <p:spPr>
          <a:xfrm>
            <a:off x="689317"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19" name="Text Placeholder 5">
            <a:extLst>
              <a:ext uri="{FF2B5EF4-FFF2-40B4-BE49-F238E27FC236}">
                <a16:creationId xmlns:a16="http://schemas.microsoft.com/office/drawing/2014/main" id="{56C30DEE-38F9-A7EF-425D-CA41F72DFBFE}"/>
              </a:ext>
            </a:extLst>
          </p:cNvPr>
          <p:cNvSpPr>
            <a:spLocks noGrp="1"/>
          </p:cNvSpPr>
          <p:nvPr>
            <p:ph type="body" sz="quarter" idx="14" hasCustomPrompt="1"/>
          </p:nvPr>
        </p:nvSpPr>
        <p:spPr>
          <a:xfrm>
            <a:off x="689317"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0" name="Text Placeholder 5">
            <a:extLst>
              <a:ext uri="{FF2B5EF4-FFF2-40B4-BE49-F238E27FC236}">
                <a16:creationId xmlns:a16="http://schemas.microsoft.com/office/drawing/2014/main" id="{F924CA30-DF3A-28A6-BE43-E746083C0B16}"/>
              </a:ext>
            </a:extLst>
          </p:cNvPr>
          <p:cNvSpPr>
            <a:spLocks noGrp="1"/>
          </p:cNvSpPr>
          <p:nvPr>
            <p:ph type="body" sz="quarter" idx="15"/>
          </p:nvPr>
        </p:nvSpPr>
        <p:spPr>
          <a:xfrm>
            <a:off x="689317" y="4528178"/>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23" name="Text Placeholder 5">
            <a:extLst>
              <a:ext uri="{FF2B5EF4-FFF2-40B4-BE49-F238E27FC236}">
                <a16:creationId xmlns:a16="http://schemas.microsoft.com/office/drawing/2014/main" id="{C074F10B-C885-75AB-1FD3-DA14974AAAB6}"/>
              </a:ext>
            </a:extLst>
          </p:cNvPr>
          <p:cNvSpPr>
            <a:spLocks noGrp="1"/>
          </p:cNvSpPr>
          <p:nvPr>
            <p:ph type="body" sz="quarter" idx="16" hasCustomPrompt="1"/>
          </p:nvPr>
        </p:nvSpPr>
        <p:spPr>
          <a:xfrm>
            <a:off x="6020733" y="2755369"/>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29" name="Text Placeholder 5">
            <a:extLst>
              <a:ext uri="{FF2B5EF4-FFF2-40B4-BE49-F238E27FC236}">
                <a16:creationId xmlns:a16="http://schemas.microsoft.com/office/drawing/2014/main" id="{1F9AB2A1-05DD-5252-A810-02610B7DCDF6}"/>
              </a:ext>
            </a:extLst>
          </p:cNvPr>
          <p:cNvSpPr>
            <a:spLocks noGrp="1"/>
          </p:cNvSpPr>
          <p:nvPr>
            <p:ph type="body" sz="quarter" idx="17"/>
          </p:nvPr>
        </p:nvSpPr>
        <p:spPr>
          <a:xfrm>
            <a:off x="6020733" y="2327419"/>
            <a:ext cx="4825220" cy="338554"/>
          </a:xfrm>
        </p:spPr>
        <p:txBody>
          <a:bodyPr anchor="t"/>
          <a:lstStyle>
            <a:lvl1pPr marL="0" indent="0">
              <a:buNone/>
              <a:defRPr b="0">
                <a:solidFill>
                  <a:schemeClr val="bg2"/>
                </a:solidFill>
              </a:defRPr>
            </a:lvl1pPr>
          </a:lstStyle>
          <a:p>
            <a:pPr lvl="0"/>
            <a:r>
              <a:rPr lang="en-US"/>
              <a:t>Click to edit Master text styles</a:t>
            </a:r>
          </a:p>
        </p:txBody>
      </p:sp>
      <p:sp>
        <p:nvSpPr>
          <p:cNvPr id="31" name="Text Placeholder 5">
            <a:extLst>
              <a:ext uri="{FF2B5EF4-FFF2-40B4-BE49-F238E27FC236}">
                <a16:creationId xmlns:a16="http://schemas.microsoft.com/office/drawing/2014/main" id="{B666CB0C-A006-7F47-D747-C34D8FBA331E}"/>
              </a:ext>
            </a:extLst>
          </p:cNvPr>
          <p:cNvSpPr>
            <a:spLocks noGrp="1"/>
          </p:cNvSpPr>
          <p:nvPr>
            <p:ph type="body" sz="quarter" idx="18" hasCustomPrompt="1"/>
          </p:nvPr>
        </p:nvSpPr>
        <p:spPr>
          <a:xfrm>
            <a:off x="6020733" y="4956128"/>
            <a:ext cx="4825220" cy="923330"/>
          </a:xfrm>
        </p:spPr>
        <p:txBody>
          <a:bodyPr anchor="t"/>
          <a:lstStyle>
            <a:lvl1pPr marL="0" indent="0">
              <a:buNone/>
              <a:defRPr sz="5400" b="0">
                <a:solidFill>
                  <a:schemeClr val="bg2"/>
                </a:solidFill>
                <a:latin typeface="Baskerville" panose="02020502070401020303" pitchFamily="18" charset="0"/>
                <a:ea typeface="Baskerville" panose="02020502070401020303" pitchFamily="18"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dirty="0"/>
              <a:t>XXX</a:t>
            </a:r>
            <a:endParaRPr lang="x-none" dirty="0"/>
          </a:p>
        </p:txBody>
      </p:sp>
      <p:sp>
        <p:nvSpPr>
          <p:cNvPr id="32" name="Text Placeholder 5">
            <a:extLst>
              <a:ext uri="{FF2B5EF4-FFF2-40B4-BE49-F238E27FC236}">
                <a16:creationId xmlns:a16="http://schemas.microsoft.com/office/drawing/2014/main" id="{8DBE913F-8F34-7567-8E77-065EEC6B5BA7}"/>
              </a:ext>
            </a:extLst>
          </p:cNvPr>
          <p:cNvSpPr>
            <a:spLocks noGrp="1"/>
          </p:cNvSpPr>
          <p:nvPr>
            <p:ph type="body" sz="quarter" idx="19"/>
          </p:nvPr>
        </p:nvSpPr>
        <p:spPr>
          <a:xfrm>
            <a:off x="6020733" y="4528178"/>
            <a:ext cx="4825220" cy="338554"/>
          </a:xfrm>
        </p:spPr>
        <p:txBody>
          <a:bodyPr anchor="t"/>
          <a:lstStyle>
            <a:lvl1pPr marL="0" indent="0">
              <a:buNone/>
              <a:defRPr b="0">
                <a:solidFill>
                  <a:schemeClr val="bg2"/>
                </a:solidFill>
              </a:defRPr>
            </a:lvl1pPr>
          </a:lstStyle>
          <a:p>
            <a:pPr lvl="0"/>
            <a:r>
              <a:rPr lang="en-US"/>
              <a:t>Click to edit Master text styles</a:t>
            </a:r>
          </a:p>
        </p:txBody>
      </p:sp>
      <p:pic>
        <p:nvPicPr>
          <p:cNvPr id="34" name="Graphic 33">
            <a:extLst>
              <a:ext uri="{FF2B5EF4-FFF2-40B4-BE49-F238E27FC236}">
                <a16:creationId xmlns:a16="http://schemas.microsoft.com/office/drawing/2014/main" id="{6D30D0FA-A0B8-DFC4-FEC2-F581B6A0AD4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203907" y="555919"/>
            <a:ext cx="465578" cy="520713"/>
          </a:xfrm>
          <a:prstGeom prst="rect">
            <a:avLst/>
          </a:prstGeom>
        </p:spPr>
      </p:pic>
      <p:pic>
        <p:nvPicPr>
          <p:cNvPr id="35" name="Graphic 34">
            <a:extLst>
              <a:ext uri="{FF2B5EF4-FFF2-40B4-BE49-F238E27FC236}">
                <a16:creationId xmlns:a16="http://schemas.microsoft.com/office/drawing/2014/main" id="{0FFCB03A-0AD3-E6B3-0EBE-23979E043FCF}"/>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1897062"/>
            <a:ext cx="539980" cy="343046"/>
          </a:xfrm>
          <a:prstGeom prst="rect">
            <a:avLst/>
          </a:prstGeom>
        </p:spPr>
      </p:pic>
      <p:pic>
        <p:nvPicPr>
          <p:cNvPr id="36" name="Graphic 35">
            <a:extLst>
              <a:ext uri="{FF2B5EF4-FFF2-40B4-BE49-F238E27FC236}">
                <a16:creationId xmlns:a16="http://schemas.microsoft.com/office/drawing/2014/main" id="{96E25310-B52F-8931-34B4-63C8441FD8FC}"/>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82305" y="4097821"/>
            <a:ext cx="539980" cy="343046"/>
          </a:xfrm>
          <a:prstGeom prst="rect">
            <a:avLst/>
          </a:prstGeom>
        </p:spPr>
      </p:pic>
      <p:pic>
        <p:nvPicPr>
          <p:cNvPr id="37" name="Graphic 36">
            <a:extLst>
              <a:ext uri="{FF2B5EF4-FFF2-40B4-BE49-F238E27FC236}">
                <a16:creationId xmlns:a16="http://schemas.microsoft.com/office/drawing/2014/main" id="{3CE2A1FF-9F1A-CA2F-4A7F-A7F140DDE136}"/>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1897062"/>
            <a:ext cx="539980" cy="343046"/>
          </a:xfrm>
          <a:prstGeom prst="rect">
            <a:avLst/>
          </a:prstGeom>
        </p:spPr>
      </p:pic>
      <p:pic>
        <p:nvPicPr>
          <p:cNvPr id="38" name="Graphic 37">
            <a:extLst>
              <a:ext uri="{FF2B5EF4-FFF2-40B4-BE49-F238E27FC236}">
                <a16:creationId xmlns:a16="http://schemas.microsoft.com/office/drawing/2014/main" id="{3AFA1D1F-93AB-F2EA-CED6-C0793A5D2DF7}"/>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113721" y="4097821"/>
            <a:ext cx="539980" cy="343046"/>
          </a:xfrm>
          <a:prstGeom prst="rect">
            <a:avLst/>
          </a:prstGeom>
        </p:spPr>
      </p:pic>
    </p:spTree>
    <p:extLst>
      <p:ext uri="{BB962C8B-B14F-4D97-AF65-F5344CB8AC3E}">
        <p14:creationId xmlns:p14="http://schemas.microsoft.com/office/powerpoint/2010/main" val="2217079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29_Custom Layout">
    <p:bg>
      <p:bgPr>
        <a:solidFill>
          <a:schemeClr val="tx2"/>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17796D82-2ACF-FD77-D4F4-4B5F201BFF3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33702" t="24850" b="8677"/>
          <a:stretch/>
        </p:blipFill>
        <p:spPr>
          <a:xfrm>
            <a:off x="-1" y="-1"/>
            <a:ext cx="6042341" cy="6211143"/>
          </a:xfrm>
          <a:prstGeom prst="rect">
            <a:avLst/>
          </a:prstGeom>
        </p:spPr>
      </p:pic>
      <p:sp>
        <p:nvSpPr>
          <p:cNvPr id="9" name="Title 1">
            <a:extLst>
              <a:ext uri="{FF2B5EF4-FFF2-40B4-BE49-F238E27FC236}">
                <a16:creationId xmlns:a16="http://schemas.microsoft.com/office/drawing/2014/main" id="{DEC096EC-1A9A-0EAF-F016-8E01FB222BF2}"/>
              </a:ext>
            </a:extLst>
          </p:cNvPr>
          <p:cNvSpPr>
            <a:spLocks noGrp="1"/>
          </p:cNvSpPr>
          <p:nvPr>
            <p:ph type="title" hasCustomPrompt="1"/>
          </p:nvPr>
        </p:nvSpPr>
        <p:spPr>
          <a:xfrm>
            <a:off x="5335818" y="795099"/>
            <a:ext cx="5905578" cy="1881862"/>
          </a:xfrm>
          <a:noFill/>
        </p:spPr>
        <p:txBody>
          <a:bodyPr anchor="t"/>
          <a:lstStyle>
            <a:lvl1pPr algn="l">
              <a:spcAft>
                <a:spcPts val="600"/>
              </a:spcAft>
              <a:defRPr sz="7200">
                <a:solidFill>
                  <a:schemeClr val="accent4"/>
                </a:solidFill>
              </a:defRPr>
            </a:lvl1pPr>
          </a:lstStyle>
          <a:p>
            <a:r>
              <a:rPr lang="en-GB" dirty="0"/>
              <a:t>Experience</a:t>
            </a:r>
            <a:br>
              <a:rPr lang="en-GB" dirty="0"/>
            </a:br>
            <a:r>
              <a:rPr lang="en-GB" dirty="0"/>
              <a:t>the Shift</a:t>
            </a:r>
            <a:endParaRPr lang="x-none" dirty="0"/>
          </a:p>
        </p:txBody>
      </p:sp>
      <p:sp>
        <p:nvSpPr>
          <p:cNvPr id="10" name="Text Placeholder 5">
            <a:extLst>
              <a:ext uri="{FF2B5EF4-FFF2-40B4-BE49-F238E27FC236}">
                <a16:creationId xmlns:a16="http://schemas.microsoft.com/office/drawing/2014/main" id="{0EF83E11-CA01-0775-AD93-DBA11A23BB27}"/>
              </a:ext>
            </a:extLst>
          </p:cNvPr>
          <p:cNvSpPr>
            <a:spLocks noGrp="1"/>
          </p:cNvSpPr>
          <p:nvPr>
            <p:ph type="body" sz="quarter" idx="12" hasCustomPrompt="1"/>
          </p:nvPr>
        </p:nvSpPr>
        <p:spPr>
          <a:xfrm>
            <a:off x="5335818" y="3995557"/>
            <a:ext cx="5905578" cy="400110"/>
          </a:xfrm>
        </p:spPr>
        <p:txBody>
          <a:bodyPr anchor="t"/>
          <a:lstStyle>
            <a:lvl1pPr marL="0" indent="0">
              <a:buNone/>
              <a:defRPr sz="2000">
                <a:solidFill>
                  <a:schemeClr val="accent4"/>
                </a:solidFill>
                <a:latin typeface="+mj-lt"/>
              </a:defRPr>
            </a:lvl1pPr>
          </a:lstStyle>
          <a:p>
            <a:pPr lvl="0"/>
            <a:r>
              <a:rPr lang="en-GB" dirty="0"/>
              <a:t>Name Surname</a:t>
            </a:r>
          </a:p>
        </p:txBody>
      </p:sp>
      <p:sp>
        <p:nvSpPr>
          <p:cNvPr id="11" name="Text Placeholder 5">
            <a:extLst>
              <a:ext uri="{FF2B5EF4-FFF2-40B4-BE49-F238E27FC236}">
                <a16:creationId xmlns:a16="http://schemas.microsoft.com/office/drawing/2014/main" id="{32AC231D-E63B-4081-7B7A-2DB283CBF592}"/>
              </a:ext>
            </a:extLst>
          </p:cNvPr>
          <p:cNvSpPr>
            <a:spLocks noGrp="1"/>
          </p:cNvSpPr>
          <p:nvPr>
            <p:ph type="body" sz="quarter" idx="13" hasCustomPrompt="1"/>
          </p:nvPr>
        </p:nvSpPr>
        <p:spPr>
          <a:xfrm>
            <a:off x="5335818" y="5071903"/>
            <a:ext cx="5905578" cy="538609"/>
          </a:xfrm>
        </p:spPr>
        <p:txBody>
          <a:bodyPr anchor="t"/>
          <a:lstStyle>
            <a:lvl1pPr marL="0" indent="0">
              <a:spcBef>
                <a:spcPts val="0"/>
              </a:spcBef>
              <a:buNone/>
              <a:defRPr sz="1200">
                <a:solidFill>
                  <a:schemeClr val="accent4"/>
                </a:solidFill>
              </a:defRPr>
            </a:lvl1pPr>
          </a:lstStyle>
          <a:p>
            <a:pPr lvl="0"/>
            <a:r>
              <a:rPr lang="en-GB" dirty="0" err="1"/>
              <a:t>name.surname@example.com</a:t>
            </a:r>
            <a:endParaRPr lang="en-GB" dirty="0"/>
          </a:p>
          <a:p>
            <a:pPr lvl="0"/>
            <a:r>
              <a:rPr lang="en-GB" dirty="0"/>
              <a:t>+420 777 888 999</a:t>
            </a:r>
            <a:endParaRPr lang="x-none" dirty="0"/>
          </a:p>
        </p:txBody>
      </p:sp>
      <p:sp>
        <p:nvSpPr>
          <p:cNvPr id="12" name="Text Placeholder 5">
            <a:extLst>
              <a:ext uri="{FF2B5EF4-FFF2-40B4-BE49-F238E27FC236}">
                <a16:creationId xmlns:a16="http://schemas.microsoft.com/office/drawing/2014/main" id="{B84222E0-4C37-6BD9-D4E3-010A9B946C9F}"/>
              </a:ext>
            </a:extLst>
          </p:cNvPr>
          <p:cNvSpPr>
            <a:spLocks noGrp="1"/>
          </p:cNvSpPr>
          <p:nvPr>
            <p:ph type="body" sz="quarter" idx="14" hasCustomPrompt="1"/>
          </p:nvPr>
        </p:nvSpPr>
        <p:spPr>
          <a:xfrm>
            <a:off x="5335818" y="4480979"/>
            <a:ext cx="5905578" cy="276999"/>
          </a:xfrm>
        </p:spPr>
        <p:txBody>
          <a:bodyPr anchor="t"/>
          <a:lstStyle>
            <a:lvl1pPr marL="0" indent="0">
              <a:buNone/>
              <a:defRPr sz="1200">
                <a:solidFill>
                  <a:schemeClr val="accent2"/>
                </a:solidFill>
              </a:defRPr>
            </a:lvl1pPr>
          </a:lstStyle>
          <a:p>
            <a:pPr lvl="0"/>
            <a:r>
              <a:rPr lang="en-GB" dirty="0"/>
              <a:t>Position</a:t>
            </a:r>
          </a:p>
        </p:txBody>
      </p:sp>
      <p:pic>
        <p:nvPicPr>
          <p:cNvPr id="3" name="Graphic 2">
            <a:extLst>
              <a:ext uri="{FF2B5EF4-FFF2-40B4-BE49-F238E27FC236}">
                <a16:creationId xmlns:a16="http://schemas.microsoft.com/office/drawing/2014/main" id="{21887B67-AD8E-B3C4-12C4-0421007B6C0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1739" y="5610512"/>
            <a:ext cx="2194239" cy="807404"/>
          </a:xfrm>
          <a:prstGeom prst="rect">
            <a:avLst/>
          </a:prstGeom>
        </p:spPr>
      </p:pic>
    </p:spTree>
    <p:extLst>
      <p:ext uri="{BB962C8B-B14F-4D97-AF65-F5344CB8AC3E}">
        <p14:creationId xmlns:p14="http://schemas.microsoft.com/office/powerpoint/2010/main" val="340462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1_Custom Layout">
    <p:bg>
      <p:bgPr>
        <a:solidFill>
          <a:schemeClr val="accent3"/>
        </a:solidFill>
        <a:effectLst/>
      </p:bgPr>
    </p:bg>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DB02648A-D20A-B906-9B5F-F9EC7FA8C615}"/>
              </a:ext>
            </a:extLst>
          </p:cNvPr>
          <p:cNvSpPr>
            <a:spLocks noGrp="1"/>
          </p:cNvSpPr>
          <p:nvPr>
            <p:ph type="pic" sz="quarter" idx="19"/>
          </p:nvPr>
        </p:nvSpPr>
        <p:spPr>
          <a:xfrm>
            <a:off x="5918680" y="0"/>
            <a:ext cx="6273320" cy="6858000"/>
          </a:xfrm>
          <a:prstGeom prst="rect">
            <a:avLst/>
          </a:prstGeom>
          <a:solidFill>
            <a:schemeClr val="accent3">
              <a:lumMod val="50000"/>
            </a:schemeClr>
          </a:solidFill>
        </p:spPr>
        <p:txBody>
          <a:bodyPr>
            <a:noAutofit/>
          </a:bodyPr>
          <a:lstStyle/>
          <a:p>
            <a:r>
              <a:rPr lang="en-US"/>
              <a:t>Click icon to add picture</a:t>
            </a:r>
            <a:endParaRPr lang="x-none"/>
          </a:p>
        </p:txBody>
      </p:sp>
      <p:sp>
        <p:nvSpPr>
          <p:cNvPr id="7" name="Title 1">
            <a:extLst>
              <a:ext uri="{FF2B5EF4-FFF2-40B4-BE49-F238E27FC236}">
                <a16:creationId xmlns:a16="http://schemas.microsoft.com/office/drawing/2014/main" id="{3435EF53-A249-129E-8BF8-30D162CAE1D8}"/>
              </a:ext>
            </a:extLst>
          </p:cNvPr>
          <p:cNvSpPr>
            <a:spLocks noGrp="1"/>
          </p:cNvSpPr>
          <p:nvPr>
            <p:ph type="title" hasCustomPrompt="1"/>
          </p:nvPr>
        </p:nvSpPr>
        <p:spPr>
          <a:xfrm>
            <a:off x="640028" y="2716525"/>
            <a:ext cx="4678994" cy="1434495"/>
          </a:xfrm>
          <a:noFill/>
        </p:spPr>
        <p:txBody>
          <a:bodyPr anchor="b"/>
          <a:lstStyle>
            <a:lvl1pPr algn="l">
              <a:spcAft>
                <a:spcPts val="600"/>
              </a:spcAft>
              <a:defRPr sz="5400">
                <a:solidFill>
                  <a:schemeClr val="accent4"/>
                </a:solidFill>
              </a:defRPr>
            </a:lvl1pPr>
          </a:lstStyle>
          <a:p>
            <a:r>
              <a:rPr lang="en-GB" dirty="0"/>
              <a:t>Hello there,</a:t>
            </a:r>
            <a:br>
              <a:rPr lang="en-GB" dirty="0"/>
            </a:br>
            <a:r>
              <a:rPr lang="en-GB" dirty="0"/>
              <a:t>I’m a title slide</a:t>
            </a:r>
            <a:endParaRPr lang="x-none" dirty="0"/>
          </a:p>
        </p:txBody>
      </p:sp>
      <p:sp>
        <p:nvSpPr>
          <p:cNvPr id="14" name="Text Placeholder 5">
            <a:extLst>
              <a:ext uri="{FF2B5EF4-FFF2-40B4-BE49-F238E27FC236}">
                <a16:creationId xmlns:a16="http://schemas.microsoft.com/office/drawing/2014/main" id="{8C8601AE-BBF4-C2ED-4569-3D9333BE33C6}"/>
              </a:ext>
            </a:extLst>
          </p:cNvPr>
          <p:cNvSpPr>
            <a:spLocks noGrp="1"/>
          </p:cNvSpPr>
          <p:nvPr>
            <p:ph type="body" sz="quarter" idx="12" hasCustomPrompt="1"/>
          </p:nvPr>
        </p:nvSpPr>
        <p:spPr>
          <a:xfrm>
            <a:off x="640029" y="4320873"/>
            <a:ext cx="3749160" cy="351140"/>
          </a:xfrm>
        </p:spPr>
        <p:txBody>
          <a:bodyPr anchor="t"/>
          <a:lstStyle>
            <a:lvl1pPr marL="0" indent="0">
              <a:buNone/>
              <a:defRPr>
                <a:solidFill>
                  <a:schemeClr val="accent4"/>
                </a:solidFill>
              </a:defRPr>
            </a:lvl1pPr>
          </a:lstStyle>
          <a:p>
            <a:pPr lvl="0"/>
            <a:r>
              <a:rPr lang="en-GB" dirty="0"/>
              <a:t>XX - XX - XXXX</a:t>
            </a:r>
            <a:endParaRPr lang="x-none" dirty="0"/>
          </a:p>
        </p:txBody>
      </p:sp>
      <p:pic>
        <p:nvPicPr>
          <p:cNvPr id="4" name="Graphic 3">
            <a:extLst>
              <a:ext uri="{FF2B5EF4-FFF2-40B4-BE49-F238E27FC236}">
                <a16:creationId xmlns:a16="http://schemas.microsoft.com/office/drawing/2014/main" id="{554D22D3-E2EC-3810-EDE0-C8A26D13215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0028" y="721078"/>
            <a:ext cx="592855" cy="663062"/>
          </a:xfrm>
          <a:prstGeom prst="rect">
            <a:avLst/>
          </a:prstGeom>
        </p:spPr>
      </p:pic>
    </p:spTree>
    <p:extLst>
      <p:ext uri="{BB962C8B-B14F-4D97-AF65-F5344CB8AC3E}">
        <p14:creationId xmlns:p14="http://schemas.microsoft.com/office/powerpoint/2010/main" val="372649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C7C8-F42A-7ED7-15EF-9D63C6A8A130}"/>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Tree>
    <p:extLst>
      <p:ext uri="{BB962C8B-B14F-4D97-AF65-F5344CB8AC3E}">
        <p14:creationId xmlns:p14="http://schemas.microsoft.com/office/powerpoint/2010/main" val="81315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6" y="1760394"/>
            <a:ext cx="8525022"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itle 1">
            <a:extLst>
              <a:ext uri="{FF2B5EF4-FFF2-40B4-BE49-F238E27FC236}">
                <a16:creationId xmlns:a16="http://schemas.microsoft.com/office/drawing/2014/main" id="{176B142E-3502-38BD-E243-B8CC38FCCB5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6784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6" name="Text Placeholder 5">
            <a:extLst>
              <a:ext uri="{FF2B5EF4-FFF2-40B4-BE49-F238E27FC236}">
                <a16:creationId xmlns:a16="http://schemas.microsoft.com/office/drawing/2014/main" id="{48F76508-A288-F150-1A01-46DEA6C18BA0}"/>
              </a:ext>
            </a:extLst>
          </p:cNvPr>
          <p:cNvSpPr>
            <a:spLocks noGrp="1"/>
          </p:cNvSpPr>
          <p:nvPr>
            <p:ph type="body" sz="quarter" idx="12"/>
          </p:nvPr>
        </p:nvSpPr>
        <p:spPr>
          <a:xfrm>
            <a:off x="689315" y="1760394"/>
            <a:ext cx="5406685"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5" name="Text Placeholder 5">
            <a:extLst>
              <a:ext uri="{FF2B5EF4-FFF2-40B4-BE49-F238E27FC236}">
                <a16:creationId xmlns:a16="http://schemas.microsoft.com/office/drawing/2014/main" id="{1EBA8E9D-BFDC-CE07-66DC-643988D54C9F}"/>
              </a:ext>
            </a:extLst>
          </p:cNvPr>
          <p:cNvSpPr>
            <a:spLocks noGrp="1"/>
          </p:cNvSpPr>
          <p:nvPr>
            <p:ph type="body" sz="quarter" idx="13"/>
          </p:nvPr>
        </p:nvSpPr>
        <p:spPr>
          <a:xfrm>
            <a:off x="6357348" y="1760394"/>
            <a:ext cx="5312138" cy="1641475"/>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7" name="Title 1">
            <a:extLst>
              <a:ext uri="{FF2B5EF4-FFF2-40B4-BE49-F238E27FC236}">
                <a16:creationId xmlns:a16="http://schemas.microsoft.com/office/drawing/2014/main" id="{AF2AF9AD-3ACF-517F-D099-C92E87978885}"/>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4884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5B91FD-165B-9AA3-E34E-F0CD74826977}"/>
              </a:ext>
            </a:extLst>
          </p:cNvPr>
          <p:cNvSpPr>
            <a:spLocks noGrp="1"/>
          </p:cNvSpPr>
          <p:nvPr>
            <p:ph type="ftr" sz="quarter" idx="10"/>
          </p:nvPr>
        </p:nvSpPr>
        <p:spPr/>
        <p:txBody>
          <a:bodyPr/>
          <a:lstStyle/>
          <a:p>
            <a:endParaRPr lang="x-none" dirty="0"/>
          </a:p>
        </p:txBody>
      </p:sp>
      <p:sp>
        <p:nvSpPr>
          <p:cNvPr id="4" name="Slide Number Placeholder 3">
            <a:extLst>
              <a:ext uri="{FF2B5EF4-FFF2-40B4-BE49-F238E27FC236}">
                <a16:creationId xmlns:a16="http://schemas.microsoft.com/office/drawing/2014/main" id="{C4C17C5A-19D6-B417-52E3-3350AD39CF86}"/>
              </a:ext>
            </a:extLst>
          </p:cNvPr>
          <p:cNvSpPr>
            <a:spLocks noGrp="1"/>
          </p:cNvSpPr>
          <p:nvPr>
            <p:ph type="sldNum" sz="quarter" idx="11"/>
          </p:nvPr>
        </p:nvSpPr>
        <p:spPr/>
        <p:txBody>
          <a:bodyPr/>
          <a:lstStyle/>
          <a:p>
            <a:fld id="{CCB61C5A-DD76-764C-8FAE-46C7809C60C4}" type="slidenum">
              <a:rPr lang="x-none" smtClean="0"/>
              <a:pPr/>
              <a:t>‹#›</a:t>
            </a:fld>
            <a:endParaRPr lang="x-none" dirty="0"/>
          </a:p>
        </p:txBody>
      </p:sp>
      <p:sp>
        <p:nvSpPr>
          <p:cNvPr id="8" name="Chart Placeholder 7">
            <a:extLst>
              <a:ext uri="{FF2B5EF4-FFF2-40B4-BE49-F238E27FC236}">
                <a16:creationId xmlns:a16="http://schemas.microsoft.com/office/drawing/2014/main" id="{C893BE28-6CED-8B9D-02F5-2D549881F7B9}"/>
              </a:ext>
            </a:extLst>
          </p:cNvPr>
          <p:cNvSpPr>
            <a:spLocks noGrp="1"/>
          </p:cNvSpPr>
          <p:nvPr>
            <p:ph type="chart" sz="quarter" idx="13"/>
          </p:nvPr>
        </p:nvSpPr>
        <p:spPr>
          <a:xfrm>
            <a:off x="688975" y="1760538"/>
            <a:ext cx="10980738" cy="4137025"/>
          </a:xfrm>
        </p:spPr>
        <p:txBody>
          <a:bodyPr/>
          <a:lstStyle/>
          <a:p>
            <a:r>
              <a:rPr lang="en-US"/>
              <a:t>Click icon to add chart</a:t>
            </a:r>
            <a:endParaRPr lang="x-none"/>
          </a:p>
        </p:txBody>
      </p:sp>
      <p:sp>
        <p:nvSpPr>
          <p:cNvPr id="5" name="Title 1">
            <a:extLst>
              <a:ext uri="{FF2B5EF4-FFF2-40B4-BE49-F238E27FC236}">
                <a16:creationId xmlns:a16="http://schemas.microsoft.com/office/drawing/2014/main" id="{71655982-0326-0854-5A88-CB47902F3B01}"/>
              </a:ext>
            </a:extLst>
          </p:cNvPr>
          <p:cNvSpPr>
            <a:spLocks noGrp="1"/>
          </p:cNvSpPr>
          <p:nvPr>
            <p:ph type="title" hasCustomPrompt="1"/>
          </p:nvPr>
        </p:nvSpPr>
        <p:spPr>
          <a:xfrm>
            <a:off x="689316" y="555919"/>
            <a:ext cx="10113003" cy="543867"/>
          </a:xfrm>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a:t>
            </a:r>
            <a:endParaRPr lang="x-none" dirty="0"/>
          </a:p>
        </p:txBody>
      </p:sp>
    </p:spTree>
    <p:extLst>
      <p:ext uri="{BB962C8B-B14F-4D97-AF65-F5344CB8AC3E}">
        <p14:creationId xmlns:p14="http://schemas.microsoft.com/office/powerpoint/2010/main" val="389160465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88CB6-9D22-AA1A-DE47-84B587D286DD}"/>
              </a:ext>
            </a:extLst>
          </p:cNvPr>
          <p:cNvSpPr>
            <a:spLocks noGrp="1"/>
          </p:cNvSpPr>
          <p:nvPr>
            <p:ph type="title"/>
          </p:nvPr>
        </p:nvSpPr>
        <p:spPr>
          <a:xfrm>
            <a:off x="689317" y="555919"/>
            <a:ext cx="9997734" cy="987065"/>
          </a:xfrm>
          <a:prstGeom prst="rect">
            <a:avLst/>
          </a:prstGeom>
        </p:spPr>
        <p:txBody>
          <a:bodyPr vert="horz" wrap="square" lIns="91440" tIns="45720" rIns="91440" bIns="45720" rtlCol="0" anchor="t">
            <a:spAutoFit/>
          </a:bodyPr>
          <a:lstStyle/>
          <a:p>
            <a:r>
              <a:rPr lang="en-GB" dirty="0"/>
              <a:t>Click to edit </a:t>
            </a:r>
            <a:br>
              <a:rPr lang="en-GB" dirty="0"/>
            </a:br>
            <a:r>
              <a:rPr lang="en-GB" dirty="0"/>
              <a:t>Master title style</a:t>
            </a:r>
            <a:endParaRPr lang="x-none" dirty="0"/>
          </a:p>
        </p:txBody>
      </p:sp>
      <p:sp>
        <p:nvSpPr>
          <p:cNvPr id="3" name="Text Placeholder 2">
            <a:extLst>
              <a:ext uri="{FF2B5EF4-FFF2-40B4-BE49-F238E27FC236}">
                <a16:creationId xmlns:a16="http://schemas.microsoft.com/office/drawing/2014/main" id="{6A4577FC-B59F-91F7-25DB-C9CB6984DF4E}"/>
              </a:ext>
            </a:extLst>
          </p:cNvPr>
          <p:cNvSpPr>
            <a:spLocks noGrp="1"/>
          </p:cNvSpPr>
          <p:nvPr>
            <p:ph type="body" idx="1"/>
          </p:nvPr>
        </p:nvSpPr>
        <p:spPr>
          <a:xfrm>
            <a:off x="689316" y="1760394"/>
            <a:ext cx="10980169" cy="1672253"/>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dirty="0"/>
          </a:p>
        </p:txBody>
      </p:sp>
      <p:sp>
        <p:nvSpPr>
          <p:cNvPr id="4" name="Footer Placeholder 3">
            <a:extLst>
              <a:ext uri="{FF2B5EF4-FFF2-40B4-BE49-F238E27FC236}">
                <a16:creationId xmlns:a16="http://schemas.microsoft.com/office/drawing/2014/main" id="{00B111C8-54D8-0833-EE32-9657F61FD0BB}"/>
              </a:ext>
            </a:extLst>
          </p:cNvPr>
          <p:cNvSpPr>
            <a:spLocks noGrp="1"/>
          </p:cNvSpPr>
          <p:nvPr>
            <p:ph type="ftr" sz="quarter" idx="3"/>
          </p:nvPr>
        </p:nvSpPr>
        <p:spPr>
          <a:xfrm rot="16200000">
            <a:off x="-2592430" y="3405981"/>
            <a:ext cx="5870460" cy="170334"/>
          </a:xfrm>
          <a:prstGeom prst="rect">
            <a:avLst/>
          </a:prstGeom>
        </p:spPr>
        <p:txBody>
          <a:bodyPr vert="horz" lIns="91440" tIns="45720" rIns="91440" bIns="45720" rtlCol="0" anchor="ctr"/>
          <a:lstStyle>
            <a:lvl1pPr algn="l">
              <a:defRPr sz="800">
                <a:solidFill>
                  <a:schemeClr val="accent3"/>
                </a:solidFill>
              </a:defRPr>
            </a:lvl1pPr>
          </a:lstStyle>
          <a:p>
            <a:endParaRPr lang="x-none" dirty="0"/>
          </a:p>
        </p:txBody>
      </p:sp>
      <p:sp>
        <p:nvSpPr>
          <p:cNvPr id="5" name="Slide Number Placeholder 4">
            <a:extLst>
              <a:ext uri="{FF2B5EF4-FFF2-40B4-BE49-F238E27FC236}">
                <a16:creationId xmlns:a16="http://schemas.microsoft.com/office/drawing/2014/main" id="{47DA89C9-FDC9-9694-EE4F-989220B07A2A}"/>
              </a:ext>
            </a:extLst>
          </p:cNvPr>
          <p:cNvSpPr>
            <a:spLocks noGrp="1"/>
          </p:cNvSpPr>
          <p:nvPr>
            <p:ph type="sldNum" sz="quarter" idx="4"/>
          </p:nvPr>
        </p:nvSpPr>
        <p:spPr>
          <a:xfrm>
            <a:off x="168819" y="6518585"/>
            <a:ext cx="347962" cy="215444"/>
          </a:xfrm>
          <a:prstGeom prst="rect">
            <a:avLst/>
          </a:prstGeom>
        </p:spPr>
        <p:txBody>
          <a:bodyPr vert="horz" lIns="91440" tIns="45720" rIns="91440" bIns="45720" rtlCol="0" anchor="ctr">
            <a:spAutoFit/>
          </a:bodyPr>
          <a:lstStyle>
            <a:lvl1pPr algn="ctr">
              <a:defRPr sz="800">
                <a:solidFill>
                  <a:schemeClr val="accent3"/>
                </a:solidFill>
              </a:defRPr>
            </a:lvl1pPr>
          </a:lstStyle>
          <a:p>
            <a:fld id="{CCB61C5A-DD76-764C-8FAE-46C7809C60C4}" type="slidenum">
              <a:rPr lang="x-none" smtClean="0"/>
              <a:pPr/>
              <a:t>‹#›</a:t>
            </a:fld>
            <a:endParaRPr lang="x-none" dirty="0"/>
          </a:p>
        </p:txBody>
      </p:sp>
      <p:pic>
        <p:nvPicPr>
          <p:cNvPr id="8" name="Graphic 7">
            <a:extLst>
              <a:ext uri="{FF2B5EF4-FFF2-40B4-BE49-F238E27FC236}">
                <a16:creationId xmlns:a16="http://schemas.microsoft.com/office/drawing/2014/main" id="{43CC8DE2-0A3B-4869-C8D8-2D7F7A6E69ED}"/>
              </a:ext>
            </a:extLst>
          </p:cNvPr>
          <p:cNvPicPr>
            <a:picLocks noChangeAspect="1"/>
          </p:cNvPicPr>
          <p:nvPr/>
        </p:nvPicPr>
        <p:blipFill>
          <a:blip r:embed="rId48" cstate="print">
            <a:extLst>
              <a:ext uri="{28A0092B-C50C-407E-A947-70E740481C1C}">
                <a14:useLocalDpi xmlns:a14="http://schemas.microsoft.com/office/drawing/2010/main"/>
              </a:ext>
              <a:ext uri="{96DAC541-7B7A-43D3-8B79-37D633B846F1}">
                <asvg:svgBlip xmlns:asvg="http://schemas.microsoft.com/office/drawing/2016/SVG/main" r:embed="rId49"/>
              </a:ext>
            </a:extLst>
          </a:blip>
          <a:stretch>
            <a:fillRect/>
          </a:stretch>
        </p:blipFill>
        <p:spPr>
          <a:xfrm>
            <a:off x="11203907" y="555919"/>
            <a:ext cx="465578" cy="520713"/>
          </a:xfrm>
          <a:prstGeom prst="rect">
            <a:avLst/>
          </a:prstGeom>
        </p:spPr>
      </p:pic>
    </p:spTree>
    <p:extLst>
      <p:ext uri="{BB962C8B-B14F-4D97-AF65-F5344CB8AC3E}">
        <p14:creationId xmlns:p14="http://schemas.microsoft.com/office/powerpoint/2010/main" val="3198098496"/>
      </p:ext>
    </p:extLst>
  </p:cSld>
  <p:clrMap bg1="lt1" tx1="dk1" bg2="lt2" tx2="dk2" accent1="accent1" accent2="accent2" accent3="accent3" accent4="accent4" accent5="accent5" accent6="accent6" hlink="hlink" folHlink="folHlink"/>
  <p:sldLayoutIdLst>
    <p:sldLayoutId id="2147483690" r:id="rId1"/>
    <p:sldLayoutId id="2147483695" r:id="rId2"/>
    <p:sldLayoutId id="2147483696" r:id="rId3"/>
    <p:sldLayoutId id="2147483697" r:id="rId4"/>
    <p:sldLayoutId id="2147483691" r:id="rId5"/>
    <p:sldLayoutId id="2147483686" r:id="rId6"/>
    <p:sldLayoutId id="2147483660" r:id="rId7"/>
    <p:sldLayoutId id="2147483661" r:id="rId8"/>
    <p:sldLayoutId id="2147483681" r:id="rId9"/>
    <p:sldLayoutId id="2147483682" r:id="rId10"/>
    <p:sldLayoutId id="2147483671" r:id="rId11"/>
    <p:sldLayoutId id="2147483668" r:id="rId12"/>
    <p:sldLayoutId id="2147483684" r:id="rId13"/>
    <p:sldLayoutId id="2147483672" r:id="rId14"/>
    <p:sldLayoutId id="2147483669" r:id="rId15"/>
    <p:sldLayoutId id="2147483693" r:id="rId16"/>
    <p:sldLayoutId id="2147483688" r:id="rId17"/>
    <p:sldLayoutId id="2147483700" r:id="rId18"/>
    <p:sldLayoutId id="2147483701" r:id="rId19"/>
    <p:sldLayoutId id="2147483670" r:id="rId20"/>
    <p:sldLayoutId id="2147483673" r:id="rId21"/>
    <p:sldLayoutId id="2147483678" r:id="rId22"/>
    <p:sldLayoutId id="2147483677" r:id="rId23"/>
    <p:sldLayoutId id="2147483676" r:id="rId24"/>
    <p:sldLayoutId id="2147483692" r:id="rId25"/>
    <p:sldLayoutId id="2147483675" r:id="rId26"/>
    <p:sldLayoutId id="2147483707" r:id="rId27"/>
    <p:sldLayoutId id="2147483708" r:id="rId28"/>
    <p:sldLayoutId id="2147483709" r:id="rId29"/>
    <p:sldLayoutId id="2147483710" r:id="rId30"/>
    <p:sldLayoutId id="2147483704" r:id="rId31"/>
    <p:sldLayoutId id="2147483706" r:id="rId32"/>
    <p:sldLayoutId id="2147483699" r:id="rId33"/>
    <p:sldLayoutId id="2147483698" r:id="rId34"/>
    <p:sldLayoutId id="2147483662" r:id="rId35"/>
    <p:sldLayoutId id="2147483680" r:id="rId36"/>
    <p:sldLayoutId id="2147483694" r:id="rId37"/>
    <p:sldLayoutId id="2147483685" r:id="rId38"/>
    <p:sldLayoutId id="2147483664" r:id="rId39"/>
    <p:sldLayoutId id="2147483702" r:id="rId40"/>
    <p:sldLayoutId id="2147483703" r:id="rId41"/>
    <p:sldLayoutId id="2147483663" r:id="rId42"/>
    <p:sldLayoutId id="2147483665" r:id="rId43"/>
    <p:sldLayoutId id="2147483666" r:id="rId44"/>
    <p:sldLayoutId id="2147483667" r:id="rId45"/>
    <p:sldLayoutId id="2147483689" r:id="rId46"/>
  </p:sldLayoutIdLst>
  <p:txStyles>
    <p:titleStyle>
      <a:lvl1pPr algn="l" defTabSz="914400" rtl="0" eaLnBrk="1" latinLnBrk="0" hangingPunct="1">
        <a:lnSpc>
          <a:spcPct val="80000"/>
        </a:lnSpc>
        <a:spcBef>
          <a:spcPct val="0"/>
        </a:spcBef>
        <a:spcAft>
          <a:spcPts val="600"/>
        </a:spcAft>
        <a:buNone/>
        <a:defRPr sz="3600" b="0" i="0" kern="1200">
          <a:solidFill>
            <a:schemeClr val="accent3"/>
          </a:solidFill>
          <a:latin typeface="+mj-lt"/>
          <a:ea typeface="Baskerville" panose="02020502070401020303" pitchFamily="18" charset="0"/>
          <a:cs typeface="+mj-cs"/>
        </a:defRPr>
      </a:lvl1pPr>
    </p:titleStyle>
    <p:body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ADB20DC-AD91-187D-92AE-16C13FF253DF}"/>
              </a:ext>
            </a:extLst>
          </p:cNvPr>
          <p:cNvSpPr>
            <a:spLocks noGrp="1"/>
          </p:cNvSpPr>
          <p:nvPr>
            <p:ph type="pic" sz="quarter" idx="13"/>
          </p:nvPr>
        </p:nvSpPr>
        <p:spPr>
          <a:xfrm>
            <a:off x="475179" y="534682"/>
            <a:ext cx="9345477" cy="5939518"/>
          </a:xfrm>
        </p:spPr>
        <p:txBody>
          <a:bodyPr/>
          <a:lstStyle/>
          <a:p>
            <a:endParaRPr lang="mk-MK" dirty="0"/>
          </a:p>
        </p:txBody>
      </p:sp>
      <p:sp>
        <p:nvSpPr>
          <p:cNvPr id="6" name="Google Shape;148;p25"/>
          <p:cNvSpPr txBox="1">
            <a:spLocks/>
          </p:cNvSpPr>
          <p:nvPr/>
        </p:nvSpPr>
        <p:spPr>
          <a:xfrm>
            <a:off x="615844" y="5194490"/>
            <a:ext cx="3754988" cy="623400"/>
          </a:xfrm>
          <a:prstGeom prst="rect">
            <a:avLst/>
          </a:prstGeom>
          <a:noFill/>
          <a:ln>
            <a:noFill/>
          </a:ln>
        </p:spPr>
        <p:txBody>
          <a:bodyPr spcFirstLastPara="1" wrap="square" lIns="68575" tIns="34275" rIns="68575" bIns="34275" anchor="t" anchorCtr="0">
            <a:noAutofit/>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spcAft>
                <a:spcPts val="0"/>
              </a:spcAft>
              <a:buClr>
                <a:schemeClr val="lt1"/>
              </a:buClr>
              <a:buSzPts val="1800"/>
              <a:buFont typeface="Arial" panose="020B0604020202020204" pitchFamily="34" charset="0"/>
              <a:buNone/>
            </a:pPr>
            <a:r>
              <a:rPr lang="en-GB" sz="2000" dirty="0">
                <a:solidFill>
                  <a:schemeClr val="lt1"/>
                </a:solidFill>
                <a:latin typeface="Roboto" panose="02000000000000000000"/>
                <a:ea typeface="Roboto" panose="02000000000000000000"/>
                <a:cs typeface="Roboto" panose="02000000000000000000"/>
                <a:sym typeface="Roboto" panose="02000000000000000000"/>
              </a:rPr>
              <a:t>Trainer – </a:t>
            </a:r>
            <a:r>
              <a:rPr lang="en-GB" altLang="en-GB" sz="2000" dirty="0">
                <a:solidFill>
                  <a:schemeClr val="lt1"/>
                </a:solidFill>
                <a:latin typeface="Roboto" panose="02000000000000000000"/>
                <a:ea typeface="Roboto" panose="02000000000000000000"/>
                <a:cs typeface="Roboto" panose="02000000000000000000"/>
                <a:sym typeface="Roboto" panose="02000000000000000000"/>
              </a:rPr>
              <a:t>Danilo </a:t>
            </a:r>
            <a:r>
              <a:rPr lang="en-GB" altLang="en-GB" sz="2000" dirty="0" err="1">
                <a:solidFill>
                  <a:schemeClr val="lt1"/>
                </a:solidFill>
                <a:latin typeface="Roboto" panose="02000000000000000000"/>
                <a:ea typeface="Roboto" panose="02000000000000000000"/>
                <a:cs typeface="Roboto" panose="02000000000000000000"/>
                <a:sym typeface="Roboto" panose="02000000000000000000"/>
              </a:rPr>
              <a:t>Borozan</a:t>
            </a:r>
            <a:endParaRPr lang="en-GB" sz="2000" dirty="0">
              <a:solidFill>
                <a:schemeClr val="lt1"/>
              </a:solidFill>
              <a:latin typeface="Roboto" panose="02000000000000000000"/>
              <a:ea typeface="Roboto" panose="02000000000000000000"/>
              <a:cs typeface="Roboto" panose="02000000000000000000"/>
              <a:sym typeface="Roboto" panose="02000000000000000000"/>
            </a:endParaRPr>
          </a:p>
          <a:p>
            <a:pPr marL="0" indent="0">
              <a:lnSpc>
                <a:spcPct val="90000"/>
              </a:lnSpc>
              <a:spcBef>
                <a:spcPts val="0"/>
              </a:spcBef>
              <a:spcAft>
                <a:spcPts val="0"/>
              </a:spcAft>
              <a:buClr>
                <a:schemeClr val="lt1"/>
              </a:buClr>
              <a:buSzPts val="1800"/>
              <a:buFont typeface="Arial" panose="020B0604020202020204" pitchFamily="34" charset="0"/>
              <a:buNone/>
            </a:pPr>
            <a:r>
              <a:rPr lang="en-GB" sz="2000" dirty="0">
                <a:solidFill>
                  <a:schemeClr val="lt1"/>
                </a:solidFill>
                <a:latin typeface="Roboto" panose="02000000000000000000"/>
                <a:ea typeface="Roboto" panose="02000000000000000000"/>
                <a:cs typeface="Roboto" panose="02000000000000000000"/>
                <a:sym typeface="Roboto" panose="02000000000000000000"/>
              </a:rPr>
              <a:t>Co-Trainer – Ilija </a:t>
            </a:r>
            <a:r>
              <a:rPr lang="en-GB" sz="2000" dirty="0" err="1">
                <a:solidFill>
                  <a:schemeClr val="lt1"/>
                </a:solidFill>
                <a:latin typeface="Roboto" panose="02000000000000000000"/>
                <a:ea typeface="Roboto" panose="02000000000000000000"/>
                <a:cs typeface="Roboto" panose="02000000000000000000"/>
                <a:sym typeface="Roboto" panose="02000000000000000000"/>
              </a:rPr>
              <a:t>Mitev</a:t>
            </a:r>
            <a:endParaRPr lang="en-GB" altLang="en-GB" sz="2000"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7" name="Google Shape;147;p25"/>
          <p:cNvSpPr txBox="1">
            <a:spLocks/>
          </p:cNvSpPr>
          <p:nvPr/>
        </p:nvSpPr>
        <p:spPr>
          <a:xfrm>
            <a:off x="332380" y="2854192"/>
            <a:ext cx="8402706" cy="1275272"/>
          </a:xfrm>
          <a:prstGeom prst="rect">
            <a:avLst/>
          </a:prstGeom>
          <a:noFill/>
          <a:ln>
            <a:noFill/>
          </a:ln>
        </p:spPr>
        <p:txBody>
          <a:bodyPr spcFirstLastPara="1" vert="horz" wrap="square" lIns="68575" tIns="34275" rIns="68575" bIns="34275" rtlCol="0" anchor="b" anchorCtr="0">
            <a:noAutofit/>
          </a:bodyPr>
          <a:lstStyle>
            <a:lvl1pPr algn="l" defTabSz="914400" rtl="0" eaLnBrk="1" latinLnBrk="0" hangingPunct="1">
              <a:lnSpc>
                <a:spcPct val="80000"/>
              </a:lnSpc>
              <a:spcBef>
                <a:spcPct val="0"/>
              </a:spcBef>
              <a:spcAft>
                <a:spcPts val="600"/>
              </a:spcAft>
              <a:buNone/>
              <a:defRPr sz="8800" b="0" i="0" kern="1200">
                <a:solidFill>
                  <a:schemeClr val="accent4"/>
                </a:solidFill>
                <a:latin typeface="+mj-lt"/>
                <a:ea typeface="Baskerville" panose="02020502070401020303" pitchFamily="18" charset="0"/>
                <a:cs typeface="+mj-cs"/>
              </a:defRPr>
            </a:lvl1pPr>
          </a:lstStyle>
          <a:p>
            <a:pPr algn="ctr">
              <a:lnSpc>
                <a:spcPct val="90000"/>
              </a:lnSpc>
              <a:spcBef>
                <a:spcPts val="0"/>
              </a:spcBef>
              <a:spcAft>
                <a:spcPts val="0"/>
              </a:spcAft>
              <a:buClr>
                <a:schemeClr val="lt1"/>
              </a:buClr>
              <a:buSzPts val="3000"/>
            </a:pPr>
            <a:r>
              <a:rPr lang="en-GB" sz="8000" b="1" dirty="0">
                <a:solidFill>
                  <a:srgbClr val="D38F73"/>
                </a:solidFill>
                <a:latin typeface="Montserrat" panose="00000500000000000000"/>
                <a:ea typeface="Montserrat" panose="00000500000000000000"/>
                <a:cs typeface="Montserrat" panose="00000500000000000000"/>
                <a:sym typeface="Montserrat" panose="00000500000000000000"/>
              </a:rPr>
              <a:t>Classes</a:t>
            </a:r>
            <a:r>
              <a:rPr lang="en-GB" sz="8000" b="1" dirty="0">
                <a:solidFill>
                  <a:schemeClr val="lt1"/>
                </a:solidFill>
                <a:latin typeface="Montserrat" panose="00000500000000000000"/>
                <a:ea typeface="Montserrat" panose="00000500000000000000"/>
                <a:cs typeface="Montserrat" panose="00000500000000000000"/>
                <a:sym typeface="Montserrat" panose="00000500000000000000"/>
              </a:rPr>
              <a:t> and </a:t>
            </a:r>
            <a:r>
              <a:rPr lang="en-GB" sz="8000" b="1" dirty="0">
                <a:solidFill>
                  <a:srgbClr val="D38F73"/>
                </a:solidFill>
                <a:latin typeface="Montserrat" panose="00000500000000000000"/>
                <a:ea typeface="Montserrat" panose="00000500000000000000"/>
                <a:cs typeface="Montserrat" panose="00000500000000000000"/>
                <a:sym typeface="Montserrat" panose="00000500000000000000"/>
              </a:rPr>
              <a:t>objects</a:t>
            </a:r>
            <a:endParaRPr lang="en-US" sz="8000" dirty="0">
              <a:solidFill>
                <a:srgbClr val="D38F73"/>
              </a:solidFill>
              <a:latin typeface="Roboto" charset="0"/>
              <a:ea typeface="Roboto" charset="0"/>
              <a:cs typeface="Roboto Medium" panose="02000000000000000000"/>
              <a:sym typeface="Roboto Medium" panose="02000000000000000000"/>
            </a:endParaRPr>
          </a:p>
        </p:txBody>
      </p:sp>
    </p:spTree>
    <p:extLst>
      <p:ext uri="{BB962C8B-B14F-4D97-AF65-F5344CB8AC3E}">
        <p14:creationId xmlns:p14="http://schemas.microsoft.com/office/powerpoint/2010/main" val="4121906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5;p34"/>
          <p:cNvSpPr txBox="1">
            <a:spLocks noGrp="1"/>
          </p:cNvSpPr>
          <p:nvPr>
            <p:ph type="title"/>
          </p:nvPr>
        </p:nvSpPr>
        <p:spPr>
          <a:xfrm>
            <a:off x="336046" y="268233"/>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4000" b="1" dirty="0">
                <a:solidFill>
                  <a:srgbClr val="000000"/>
                </a:solidFill>
                <a:latin typeface="Roboto" panose="02000000000000000000"/>
                <a:ea typeface="Roboto" panose="02000000000000000000"/>
                <a:cs typeface="Roboto" panose="02000000000000000000"/>
                <a:sym typeface="Roboto" panose="02000000000000000000"/>
              </a:rPr>
              <a:t>CLASS </a:t>
            </a:r>
            <a:r>
              <a:rPr lang="en-GB" sz="4000" b="1" dirty="0">
                <a:solidFill>
                  <a:srgbClr val="D38F73"/>
                </a:solidFill>
                <a:latin typeface="Roboto" panose="02000000000000000000"/>
                <a:ea typeface="Roboto" panose="02000000000000000000"/>
                <a:cs typeface="Roboto" panose="02000000000000000000"/>
                <a:sym typeface="Roboto" panose="02000000000000000000"/>
              </a:rPr>
              <a:t>CONSTRUCTOR</a:t>
            </a:r>
            <a:endParaRPr sz="4000" b="1" dirty="0">
              <a:solidFill>
                <a:srgbClr val="D38F73"/>
              </a:solidFill>
              <a:latin typeface="Roboto" panose="02000000000000000000"/>
              <a:ea typeface="Roboto" panose="02000000000000000000"/>
              <a:cs typeface="Roboto" panose="02000000000000000000"/>
              <a:sym typeface="Roboto" panose="02000000000000000000"/>
            </a:endParaRPr>
          </a:p>
        </p:txBody>
      </p:sp>
      <p:sp>
        <p:nvSpPr>
          <p:cNvPr id="5" name="Google Shape;216;p34"/>
          <p:cNvSpPr txBox="1">
            <a:spLocks noGrp="1"/>
          </p:cNvSpPr>
          <p:nvPr>
            <p:ph type="body" idx="4294967295"/>
          </p:nvPr>
        </p:nvSpPr>
        <p:spPr>
          <a:xfrm>
            <a:off x="162305" y="1114317"/>
            <a:ext cx="7886700" cy="3263400"/>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6FA8DC"/>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A </a:t>
            </a:r>
            <a:r>
              <a:rPr lang="en-GB" sz="2800" dirty="0">
                <a:solidFill>
                  <a:srgbClr val="D38F73"/>
                </a:solidFill>
                <a:latin typeface="Roboto" panose="02000000000000000000"/>
                <a:ea typeface="Roboto" panose="02000000000000000000"/>
                <a:cs typeface="Roboto" panose="02000000000000000000"/>
                <a:sym typeface="Roboto" panose="02000000000000000000"/>
              </a:rPr>
              <a:t>constructor</a:t>
            </a:r>
            <a:r>
              <a:rPr lang="en-GB" sz="2800" dirty="0">
                <a:solidFill>
                  <a:schemeClr val="bg1"/>
                </a:solidFill>
                <a:latin typeface="Roboto" panose="02000000000000000000"/>
                <a:ea typeface="Roboto" panose="02000000000000000000"/>
                <a:cs typeface="Roboto" panose="02000000000000000000"/>
                <a:sym typeface="Roboto" panose="02000000000000000000"/>
              </a:rPr>
              <a:t> </a:t>
            </a:r>
            <a:r>
              <a:rPr lang="en-GB" sz="2800" dirty="0">
                <a:solidFill>
                  <a:srgbClr val="D38F73"/>
                </a:solidFill>
                <a:latin typeface="Roboto" panose="02000000000000000000"/>
                <a:ea typeface="Roboto" panose="02000000000000000000"/>
                <a:cs typeface="Roboto" panose="02000000000000000000"/>
                <a:sym typeface="Roboto" panose="02000000000000000000"/>
              </a:rPr>
              <a:t>is a method </a:t>
            </a:r>
            <a:r>
              <a:rPr lang="en-GB" sz="2800" dirty="0">
                <a:solidFill>
                  <a:schemeClr val="bg1"/>
                </a:solidFill>
                <a:latin typeface="Roboto" panose="02000000000000000000"/>
                <a:ea typeface="Roboto" panose="02000000000000000000"/>
                <a:cs typeface="Roboto" panose="02000000000000000000"/>
                <a:sym typeface="Roboto" panose="02000000000000000000"/>
              </a:rPr>
              <a:t>that is called whenever an object is constructed from a class</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6FA8DC"/>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A constructor must have the same name as the class</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6FA8DC"/>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If we don’t provide a constructor, C# adds a default constructor that will build the objects </a:t>
            </a:r>
            <a:br>
              <a:rPr lang="en-GB" sz="2800" dirty="0">
                <a:solidFill>
                  <a:schemeClr val="bg1"/>
                </a:solidFill>
                <a:latin typeface="Roboto" panose="02000000000000000000"/>
                <a:ea typeface="Roboto" panose="02000000000000000000"/>
                <a:cs typeface="Roboto" panose="02000000000000000000"/>
                <a:sym typeface="Roboto" panose="02000000000000000000"/>
              </a:rPr>
            </a:br>
            <a:r>
              <a:rPr lang="en-GB" sz="2800" dirty="0">
                <a:solidFill>
                  <a:schemeClr val="bg1"/>
                </a:solidFill>
                <a:latin typeface="Roboto" panose="02000000000000000000"/>
                <a:ea typeface="Roboto" panose="02000000000000000000"/>
                <a:cs typeface="Roboto" panose="02000000000000000000"/>
                <a:sym typeface="Roboto" panose="02000000000000000000"/>
              </a:rPr>
              <a:t>of our class</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6FA8DC"/>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A class can have multiple constructors</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6FA8DC"/>
              </a:buClr>
              <a:buSzPts val="1800"/>
              <a:buFont typeface="Roboto" panose="02000000000000000000"/>
              <a:buChar char="●"/>
            </a:pPr>
            <a:r>
              <a:rPr lang="en-GB" sz="2800" dirty="0">
                <a:solidFill>
                  <a:srgbClr val="D38F73"/>
                </a:solidFill>
                <a:latin typeface="Roboto" panose="02000000000000000000"/>
                <a:ea typeface="Roboto" panose="02000000000000000000"/>
                <a:cs typeface="Roboto" panose="02000000000000000000"/>
                <a:sym typeface="Roboto" panose="02000000000000000000"/>
              </a:rPr>
              <a:t>Multiple constructors are differentiated by their signature ( parameters )</a:t>
            </a:r>
            <a:endParaRPr sz="2800" dirty="0">
              <a:solidFill>
                <a:srgbClr val="D38F73"/>
              </a:solidFill>
              <a:latin typeface="Roboto" panose="02000000000000000000"/>
              <a:ea typeface="Roboto" panose="02000000000000000000"/>
              <a:cs typeface="Roboto" panose="02000000000000000000"/>
              <a:sym typeface="Roboto" panose="02000000000000000000"/>
            </a:endParaRPr>
          </a:p>
          <a:p>
            <a:pPr marL="457200" lvl="0" indent="0" algn="l" rtl="0">
              <a:lnSpc>
                <a:spcPct val="100000"/>
              </a:lnSpc>
              <a:spcBef>
                <a:spcPts val="600"/>
              </a:spcBef>
              <a:spcAft>
                <a:spcPts val="0"/>
              </a:spcAft>
              <a:buNone/>
            </a:pPr>
            <a:endParaRPr sz="2800" dirty="0">
              <a:solidFill>
                <a:schemeClr val="bg1"/>
              </a:solidFill>
              <a:latin typeface="Roboto" panose="02000000000000000000"/>
              <a:ea typeface="Roboto" panose="02000000000000000000"/>
              <a:cs typeface="Roboto" panose="02000000000000000000"/>
              <a:sym typeface="Roboto" panose="02000000000000000000"/>
            </a:endParaRPr>
          </a:p>
        </p:txBody>
      </p:sp>
    </p:spTree>
    <p:extLst>
      <p:ext uri="{BB962C8B-B14F-4D97-AF65-F5344CB8AC3E}">
        <p14:creationId xmlns:p14="http://schemas.microsoft.com/office/powerpoint/2010/main" val="238756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4;p33"/>
          <p:cNvSpPr txBox="1">
            <a:spLocks noGrp="1"/>
          </p:cNvSpPr>
          <p:nvPr>
            <p:ph type="sldNum" idx="12"/>
          </p:nvPr>
        </p:nvSpPr>
        <p:spPr>
          <a:xfrm>
            <a:off x="238700" y="429488"/>
            <a:ext cx="6593478" cy="1262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dirty="0">
                <a:solidFill>
                  <a:srgbClr val="D38F73"/>
                </a:solidFill>
                <a:latin typeface="Roboto" charset="0"/>
                <a:ea typeface="Roboto" charset="0"/>
              </a:rPr>
              <a:t>02 </a:t>
            </a:r>
            <a:r>
              <a:rPr lang="en-GB" sz="5400" dirty="0">
                <a:solidFill>
                  <a:srgbClr val="D38F73"/>
                </a:solidFill>
                <a:latin typeface="Roboto" charset="0"/>
                <a:ea typeface="Roboto" charset="0"/>
              </a:rPr>
              <a:t>EXERCISE</a:t>
            </a:r>
            <a:endParaRPr sz="5400" dirty="0">
              <a:solidFill>
                <a:srgbClr val="D38F73"/>
              </a:solidFill>
              <a:latin typeface="Roboto" charset="0"/>
              <a:ea typeface="Roboto" charset="0"/>
            </a:endParaRPr>
          </a:p>
        </p:txBody>
      </p:sp>
      <p:sp>
        <p:nvSpPr>
          <p:cNvPr id="5" name="Google Shape;223;p35"/>
          <p:cNvSpPr txBox="1">
            <a:spLocks/>
          </p:cNvSpPr>
          <p:nvPr/>
        </p:nvSpPr>
        <p:spPr>
          <a:xfrm>
            <a:off x="238700" y="1534217"/>
            <a:ext cx="10743244" cy="5350227"/>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spcBef>
                <a:spcPts val="600"/>
              </a:spcBef>
              <a:spcAft>
                <a:spcPts val="0"/>
              </a:spcAft>
              <a:buClr>
                <a:srgbClr val="6FA8DC"/>
              </a:buClr>
              <a:buSzPts val="1800"/>
              <a:buFont typeface="Arial" panose="020B0604020202020204" pitchFamily="34" charset="0"/>
              <a:buChar char="●"/>
            </a:pPr>
            <a:r>
              <a:rPr lang="en-US" sz="2800" dirty="0">
                <a:solidFill>
                  <a:schemeClr val="dk1"/>
                </a:solidFill>
              </a:rPr>
              <a:t>Create a class Dog</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Add properties: Name, race, color</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The dog needs to have an Eat method that returns message: The dog is now eating. A Play method returning a message : The dog is now playing. and a </a:t>
            </a:r>
            <a:r>
              <a:rPr lang="en-US" sz="2800" dirty="0" err="1">
                <a:solidFill>
                  <a:schemeClr val="dk1"/>
                </a:solidFill>
              </a:rPr>
              <a:t>ChaseTail</a:t>
            </a:r>
            <a:r>
              <a:rPr lang="en-US" sz="2800" dirty="0">
                <a:solidFill>
                  <a:schemeClr val="dk1"/>
                </a:solidFill>
              </a:rPr>
              <a:t> method that returns a message: Dog is now chasing its tail.</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The user needs to create the dog object by inputs and then given an option to choose one of the actions mentioned above.</a:t>
            </a:r>
            <a:br>
              <a:rPr lang="en-US" sz="2800" dirty="0">
                <a:solidFill>
                  <a:schemeClr val="dk1"/>
                </a:solidFill>
              </a:rPr>
            </a:br>
            <a:endParaRPr lang="en-US" sz="2800" dirty="0">
              <a:solidFill>
                <a:schemeClr val="dk1"/>
              </a:solidFill>
            </a:endParaRPr>
          </a:p>
        </p:txBody>
      </p:sp>
    </p:spTree>
    <p:extLst>
      <p:ext uri="{BB962C8B-B14F-4D97-AF65-F5344CB8AC3E}">
        <p14:creationId xmlns:p14="http://schemas.microsoft.com/office/powerpoint/2010/main" val="42625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4;p33"/>
          <p:cNvSpPr txBox="1">
            <a:spLocks noGrp="1"/>
          </p:cNvSpPr>
          <p:nvPr>
            <p:ph type="sldNum" idx="12"/>
          </p:nvPr>
        </p:nvSpPr>
        <p:spPr>
          <a:xfrm>
            <a:off x="238700" y="429488"/>
            <a:ext cx="6593478" cy="1262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dirty="0">
                <a:solidFill>
                  <a:srgbClr val="D38F73"/>
                </a:solidFill>
                <a:latin typeface="Roboto" charset="0"/>
                <a:ea typeface="Roboto" charset="0"/>
              </a:rPr>
              <a:t>03 </a:t>
            </a:r>
            <a:r>
              <a:rPr lang="en-GB" sz="5400" dirty="0">
                <a:solidFill>
                  <a:srgbClr val="D38F73"/>
                </a:solidFill>
                <a:latin typeface="Roboto" charset="0"/>
                <a:ea typeface="Roboto" charset="0"/>
              </a:rPr>
              <a:t>EXERCISE</a:t>
            </a:r>
            <a:endParaRPr sz="5400" dirty="0">
              <a:solidFill>
                <a:srgbClr val="D38F73"/>
              </a:solidFill>
              <a:latin typeface="Roboto" charset="0"/>
              <a:ea typeface="Roboto" charset="0"/>
            </a:endParaRPr>
          </a:p>
        </p:txBody>
      </p:sp>
      <p:sp>
        <p:nvSpPr>
          <p:cNvPr id="4" name="Google Shape;230;p36"/>
          <p:cNvSpPr txBox="1">
            <a:spLocks/>
          </p:cNvSpPr>
          <p:nvPr/>
        </p:nvSpPr>
        <p:spPr>
          <a:xfrm>
            <a:off x="190800" y="1657824"/>
            <a:ext cx="10580832" cy="4267487"/>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spcBef>
                <a:spcPts val="600"/>
              </a:spcBef>
              <a:spcAft>
                <a:spcPts val="0"/>
              </a:spcAft>
              <a:buClr>
                <a:srgbClr val="6FA8DC"/>
              </a:buClr>
              <a:buSzPts val="1800"/>
              <a:buFont typeface="Arial" panose="020B0604020202020204" pitchFamily="34" charset="0"/>
              <a:buChar char="●"/>
            </a:pPr>
            <a:r>
              <a:rPr lang="en-US" sz="2800" dirty="0">
                <a:solidFill>
                  <a:schemeClr val="dk1"/>
                </a:solidFill>
              </a:rPr>
              <a:t>Create a class Student that has properties: Name, Academy and Group</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Create an array with 5 new Students ( objects )</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The user should enter a name and the user information should be displayed in the console if a user by that name exists</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If there is no such user it should show an error message</a:t>
            </a:r>
            <a:br>
              <a:rPr lang="en-US" sz="2800" dirty="0">
                <a:solidFill>
                  <a:schemeClr val="dk1"/>
                </a:solidFill>
              </a:rPr>
            </a:br>
            <a:endParaRPr lang="en-US" sz="2800" dirty="0">
              <a:solidFill>
                <a:schemeClr val="dk1"/>
              </a:solidFill>
            </a:endParaRPr>
          </a:p>
        </p:txBody>
      </p:sp>
    </p:spTree>
    <p:extLst>
      <p:ext uri="{BB962C8B-B14F-4D97-AF65-F5344CB8AC3E}">
        <p14:creationId xmlns:p14="http://schemas.microsoft.com/office/powerpoint/2010/main" val="221810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Google Shape;314;p41"/>
          <p:cNvSpPr txBox="1">
            <a:spLocks noGrp="1"/>
          </p:cNvSpPr>
          <p:nvPr>
            <p:ph type="title"/>
          </p:nvPr>
        </p:nvSpPr>
        <p:spPr>
          <a:xfrm>
            <a:off x="345190" y="633993"/>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4000" b="1" dirty="0">
                <a:solidFill>
                  <a:srgbClr val="000000"/>
                </a:solidFill>
                <a:latin typeface="Roboto" panose="02000000000000000000"/>
                <a:ea typeface="Roboto" panose="02000000000000000000"/>
                <a:cs typeface="Roboto" panose="02000000000000000000"/>
                <a:sym typeface="Roboto" panose="02000000000000000000"/>
              </a:rPr>
              <a:t>QUESTIONS?</a:t>
            </a:r>
            <a:endParaRPr sz="4000" b="1" dirty="0">
              <a:solidFill>
                <a:srgbClr val="000000"/>
              </a:solidFill>
              <a:latin typeface="Roboto" panose="02000000000000000000"/>
              <a:ea typeface="Roboto" panose="02000000000000000000"/>
              <a:cs typeface="Roboto" panose="02000000000000000000"/>
              <a:sym typeface="Roboto" panose="02000000000000000000"/>
            </a:endParaRPr>
          </a:p>
        </p:txBody>
      </p:sp>
      <p:sp>
        <p:nvSpPr>
          <p:cNvPr id="5" name="Google Shape;315;p41"/>
          <p:cNvSpPr txBox="1">
            <a:spLocks/>
          </p:cNvSpPr>
          <p:nvPr/>
        </p:nvSpPr>
        <p:spPr>
          <a:xfrm>
            <a:off x="94306" y="1806314"/>
            <a:ext cx="8117006" cy="3570358"/>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buSzPts val="1100"/>
              <a:buFont typeface="Arial" panose="020B0604020202020204"/>
              <a:buNone/>
            </a:pPr>
            <a:r>
              <a:rPr lang="en-US" sz="2800" dirty="0">
                <a:solidFill>
                  <a:schemeClr val="bg2"/>
                </a:solidFill>
                <a:latin typeface="Roboto" panose="02000000000000000000"/>
                <a:ea typeface="Roboto" panose="02000000000000000000"/>
                <a:cs typeface="Roboto" panose="02000000000000000000"/>
                <a:sym typeface="Roboto" panose="02000000000000000000"/>
              </a:rPr>
              <a:t>You can find us at</a:t>
            </a:r>
          </a:p>
          <a:p>
            <a:pPr indent="-381000">
              <a:spcBef>
                <a:spcPts val="1000"/>
              </a:spcBef>
              <a:buClr>
                <a:srgbClr val="5E85B9"/>
              </a:buClr>
              <a:buSzPts val="2400"/>
              <a:buFont typeface="Roboto" panose="02000000000000000000"/>
              <a:buChar char="•"/>
            </a:pPr>
            <a:r>
              <a:rPr lang="en-US" altLang="en-GB" sz="2800" dirty="0">
                <a:solidFill>
                  <a:schemeClr val="bg2"/>
                </a:solidFill>
                <a:latin typeface="Roboto" panose="02000000000000000000"/>
                <a:ea typeface="Roboto" panose="02000000000000000000"/>
                <a:cs typeface="Roboto" panose="02000000000000000000"/>
                <a:sym typeface="Roboto" panose="02000000000000000000"/>
              </a:rPr>
              <a:t>trainer@mail.com</a:t>
            </a:r>
          </a:p>
          <a:p>
            <a:pPr indent="-381000">
              <a:spcBef>
                <a:spcPts val="0"/>
              </a:spcBef>
              <a:buClr>
                <a:srgbClr val="5E85B9"/>
              </a:buClr>
              <a:buSzPts val="2400"/>
              <a:buFont typeface="Roboto" panose="02000000000000000000"/>
              <a:buChar char="•"/>
            </a:pPr>
            <a:r>
              <a:rPr lang="en-US" altLang="en-GB" sz="2800" dirty="0">
                <a:solidFill>
                  <a:schemeClr val="bg2"/>
                </a:solidFill>
                <a:latin typeface="Roboto" panose="02000000000000000000"/>
                <a:ea typeface="Roboto" panose="02000000000000000000"/>
                <a:cs typeface="Roboto" panose="02000000000000000000"/>
                <a:sym typeface="Roboto" panose="02000000000000000000"/>
              </a:rPr>
              <a:t>assistant</a:t>
            </a:r>
            <a:r>
              <a:rPr lang="en-US" sz="2800" dirty="0">
                <a:solidFill>
                  <a:schemeClr val="bg2"/>
                </a:solidFill>
                <a:latin typeface="Roboto" panose="02000000000000000000"/>
                <a:ea typeface="Roboto" panose="02000000000000000000"/>
                <a:cs typeface="Roboto" panose="02000000000000000000"/>
                <a:sym typeface="Roboto" panose="02000000000000000000"/>
              </a:rPr>
              <a:t>@mail.com</a:t>
            </a:r>
          </a:p>
          <a:p>
            <a:pPr marL="76200" indent="0">
              <a:spcBef>
                <a:spcPts val="0"/>
              </a:spcBef>
              <a:buClr>
                <a:srgbClr val="5E85B9"/>
              </a:buClr>
              <a:buSzPts val="2400"/>
              <a:buNone/>
            </a:pPr>
            <a:endParaRPr lang="en-US" sz="2800" dirty="0">
              <a:solidFill>
                <a:schemeClr val="bg2"/>
              </a:solidFill>
              <a:latin typeface="Roboto" panose="02000000000000000000"/>
              <a:ea typeface="Roboto" panose="02000000000000000000"/>
              <a:cs typeface="Roboto" panose="02000000000000000000"/>
              <a:sym typeface="Roboto" panose="02000000000000000000"/>
            </a:endParaRPr>
          </a:p>
          <a:p>
            <a:pPr marL="0" indent="0">
              <a:spcBef>
                <a:spcPts val="1000"/>
              </a:spcBef>
              <a:buClr>
                <a:srgbClr val="000000"/>
              </a:buClr>
              <a:buSzPts val="1100"/>
              <a:buFont typeface="Arial" panose="020B0604020202020204"/>
              <a:buNone/>
            </a:pPr>
            <a:r>
              <a:rPr lang="en-US" sz="2800" dirty="0">
                <a:solidFill>
                  <a:schemeClr val="bg2"/>
                </a:solidFill>
                <a:latin typeface="Roboto" panose="02000000000000000000"/>
                <a:ea typeface="Roboto" panose="02000000000000000000"/>
                <a:cs typeface="Roboto" panose="02000000000000000000"/>
                <a:sym typeface="Roboto" panose="02000000000000000000"/>
              </a:rPr>
              <a:t>You can find us at</a:t>
            </a:r>
          </a:p>
          <a:p>
            <a:pPr indent="-381000">
              <a:spcBef>
                <a:spcPts val="1000"/>
              </a:spcBef>
              <a:spcAft>
                <a:spcPts val="1000"/>
              </a:spcAft>
              <a:buClr>
                <a:srgbClr val="5E85B9"/>
              </a:buClr>
              <a:buSzPts val="2400"/>
              <a:buFont typeface="Roboto" panose="02000000000000000000"/>
              <a:buChar char="•"/>
            </a:pPr>
            <a:r>
              <a:rPr lang="en-US" sz="2800" dirty="0">
                <a:solidFill>
                  <a:schemeClr val="bg2"/>
                </a:solidFill>
                <a:latin typeface="Roboto" panose="02000000000000000000"/>
                <a:ea typeface="Roboto" panose="02000000000000000000"/>
                <a:cs typeface="Roboto" panose="02000000000000000000"/>
                <a:sym typeface="Roboto" panose="02000000000000000000"/>
              </a:rPr>
              <a:t>Repository with the </a:t>
            </a:r>
            <a:br>
              <a:rPr lang="en-US" sz="2800" dirty="0">
                <a:solidFill>
                  <a:schemeClr val="bg2"/>
                </a:solidFill>
                <a:latin typeface="Roboto" panose="02000000000000000000"/>
                <a:ea typeface="Roboto" panose="02000000000000000000"/>
                <a:cs typeface="Roboto" panose="02000000000000000000"/>
                <a:sym typeface="Roboto" panose="02000000000000000000"/>
              </a:rPr>
            </a:br>
            <a:r>
              <a:rPr lang="en-US" sz="2800" dirty="0">
                <a:solidFill>
                  <a:schemeClr val="bg2"/>
                </a:solidFill>
                <a:latin typeface="Roboto" panose="02000000000000000000"/>
                <a:ea typeface="Roboto" panose="02000000000000000000"/>
                <a:cs typeface="Roboto" panose="02000000000000000000"/>
                <a:sym typeface="Roboto" panose="02000000000000000000"/>
              </a:rPr>
              <a:t>code Link</a:t>
            </a:r>
          </a:p>
        </p:txBody>
      </p:sp>
    </p:spTree>
    <p:extLst>
      <p:ext uri="{BB962C8B-B14F-4D97-AF65-F5344CB8AC3E}">
        <p14:creationId xmlns:p14="http://schemas.microsoft.com/office/powerpoint/2010/main" val="13787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4;p26"/>
          <p:cNvSpPr txBox="1">
            <a:spLocks noGrp="1"/>
          </p:cNvSpPr>
          <p:nvPr>
            <p:ph type="title"/>
          </p:nvPr>
        </p:nvSpPr>
        <p:spPr>
          <a:xfrm>
            <a:off x="217174" y="606561"/>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4000" b="1" dirty="0">
                <a:solidFill>
                  <a:srgbClr val="D38F73"/>
                </a:solidFill>
                <a:latin typeface="Roboto" panose="02000000000000000000"/>
                <a:ea typeface="Roboto" panose="02000000000000000000"/>
                <a:cs typeface="Roboto" panose="02000000000000000000"/>
                <a:sym typeface="Roboto" panose="02000000000000000000"/>
              </a:rPr>
              <a:t>AGENDA</a:t>
            </a:r>
            <a:r>
              <a:rPr lang="en-GB" sz="4000" b="1" dirty="0">
                <a:solidFill>
                  <a:srgbClr val="7030A0"/>
                </a:solidFill>
                <a:latin typeface="Roboto" panose="02000000000000000000"/>
                <a:ea typeface="Roboto" panose="02000000000000000000"/>
                <a:cs typeface="Roboto" panose="02000000000000000000"/>
                <a:sym typeface="Roboto" panose="02000000000000000000"/>
              </a:rPr>
              <a:t> </a:t>
            </a:r>
            <a:r>
              <a:rPr lang="en-GB" sz="4000" b="1" dirty="0">
                <a:solidFill>
                  <a:srgbClr val="000000"/>
                </a:solidFill>
                <a:latin typeface="Roboto" panose="02000000000000000000"/>
                <a:ea typeface="Roboto" panose="02000000000000000000"/>
                <a:cs typeface="Roboto" panose="02000000000000000000"/>
                <a:sym typeface="Roboto" panose="02000000000000000000"/>
              </a:rPr>
              <a:t>FOR THIS CLASS</a:t>
            </a:r>
            <a:endParaRPr sz="4000" b="1" dirty="0">
              <a:solidFill>
                <a:srgbClr val="000000"/>
              </a:solidFill>
              <a:latin typeface="Roboto" panose="02000000000000000000"/>
              <a:ea typeface="Roboto" panose="02000000000000000000"/>
              <a:cs typeface="Roboto" panose="02000000000000000000"/>
              <a:sym typeface="Roboto" panose="02000000000000000000"/>
            </a:endParaRPr>
          </a:p>
        </p:txBody>
      </p:sp>
      <p:sp>
        <p:nvSpPr>
          <p:cNvPr id="5" name="Google Shape;155;p26"/>
          <p:cNvSpPr txBox="1">
            <a:spLocks noGrp="1"/>
          </p:cNvSpPr>
          <p:nvPr>
            <p:ph type="body" idx="4294967295"/>
          </p:nvPr>
        </p:nvSpPr>
        <p:spPr>
          <a:xfrm>
            <a:off x="-82296" y="1534941"/>
            <a:ext cx="7886700" cy="3263400"/>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Introduction to </a:t>
            </a:r>
            <a:r>
              <a:rPr lang="en-GB" sz="2800" dirty="0">
                <a:solidFill>
                  <a:srgbClr val="D38F73"/>
                </a:solidFill>
                <a:latin typeface="Roboto" panose="02000000000000000000"/>
                <a:ea typeface="Roboto" panose="02000000000000000000"/>
                <a:cs typeface="Roboto" panose="02000000000000000000"/>
                <a:sym typeface="Roboto" panose="02000000000000000000"/>
              </a:rPr>
              <a:t>classes </a:t>
            </a:r>
            <a:r>
              <a:rPr lang="en-GB" sz="2800" dirty="0">
                <a:solidFill>
                  <a:schemeClr val="bg1"/>
                </a:solidFill>
                <a:latin typeface="Roboto" panose="02000000000000000000"/>
                <a:ea typeface="Roboto" panose="02000000000000000000"/>
                <a:cs typeface="Roboto" panose="02000000000000000000"/>
                <a:sym typeface="Roboto" panose="02000000000000000000"/>
              </a:rPr>
              <a:t>in C#</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Learning what </a:t>
            </a:r>
            <a:r>
              <a:rPr lang="en-GB" sz="2800" dirty="0">
                <a:solidFill>
                  <a:srgbClr val="D38F73"/>
                </a:solidFill>
                <a:latin typeface="Roboto" panose="02000000000000000000"/>
                <a:ea typeface="Roboto" panose="02000000000000000000"/>
                <a:cs typeface="Roboto" panose="02000000000000000000"/>
                <a:sym typeface="Roboto" panose="02000000000000000000"/>
              </a:rPr>
              <a:t>properties</a:t>
            </a:r>
            <a:r>
              <a:rPr lang="en-GB" sz="2800" dirty="0">
                <a:solidFill>
                  <a:schemeClr val="bg1"/>
                </a:solidFill>
                <a:latin typeface="Roboto" panose="02000000000000000000"/>
                <a:ea typeface="Roboto" panose="02000000000000000000"/>
                <a:cs typeface="Roboto" panose="02000000000000000000"/>
                <a:sym typeface="Roboto" panose="02000000000000000000"/>
              </a:rPr>
              <a:t>, </a:t>
            </a:r>
            <a:r>
              <a:rPr lang="en-GB" sz="2800" dirty="0">
                <a:solidFill>
                  <a:srgbClr val="D38F73"/>
                </a:solidFill>
                <a:latin typeface="Roboto" panose="02000000000000000000"/>
                <a:ea typeface="Roboto" panose="02000000000000000000"/>
                <a:cs typeface="Roboto" panose="02000000000000000000"/>
                <a:sym typeface="Roboto" panose="02000000000000000000"/>
              </a:rPr>
              <a:t>methods</a:t>
            </a:r>
            <a:r>
              <a:rPr lang="en-GB" sz="2800" dirty="0">
                <a:solidFill>
                  <a:schemeClr val="bg1"/>
                </a:solidFill>
                <a:latin typeface="Roboto" panose="02000000000000000000"/>
                <a:ea typeface="Roboto" panose="02000000000000000000"/>
                <a:cs typeface="Roboto" panose="02000000000000000000"/>
                <a:sym typeface="Roboto" panose="02000000000000000000"/>
              </a:rPr>
              <a:t> and </a:t>
            </a:r>
            <a:r>
              <a:rPr lang="en-GB" sz="2800" dirty="0">
                <a:solidFill>
                  <a:srgbClr val="D38F73"/>
                </a:solidFill>
                <a:latin typeface="Roboto" panose="02000000000000000000"/>
                <a:ea typeface="Roboto" panose="02000000000000000000"/>
                <a:cs typeface="Roboto" panose="02000000000000000000"/>
                <a:sym typeface="Roboto" panose="02000000000000000000"/>
              </a:rPr>
              <a:t>access</a:t>
            </a:r>
            <a:r>
              <a:rPr lang="en-GB" sz="2800" dirty="0">
                <a:solidFill>
                  <a:schemeClr val="bg1"/>
                </a:solidFill>
                <a:latin typeface="Roboto" panose="02000000000000000000"/>
                <a:ea typeface="Roboto" panose="02000000000000000000"/>
                <a:cs typeface="Roboto" panose="02000000000000000000"/>
                <a:sym typeface="Roboto" panose="02000000000000000000"/>
              </a:rPr>
              <a:t> </a:t>
            </a:r>
            <a:r>
              <a:rPr lang="en-GB" sz="2800" dirty="0">
                <a:solidFill>
                  <a:srgbClr val="D38F73"/>
                </a:solidFill>
                <a:latin typeface="Roboto" panose="02000000000000000000"/>
                <a:ea typeface="Roboto" panose="02000000000000000000"/>
                <a:cs typeface="Roboto" panose="02000000000000000000"/>
                <a:sym typeface="Roboto" panose="02000000000000000000"/>
              </a:rPr>
              <a:t>modifiers</a:t>
            </a:r>
            <a:r>
              <a:rPr lang="en-GB" sz="2800" dirty="0">
                <a:solidFill>
                  <a:schemeClr val="bg1"/>
                </a:solidFill>
                <a:latin typeface="Roboto" panose="02000000000000000000"/>
                <a:ea typeface="Roboto" panose="02000000000000000000"/>
                <a:cs typeface="Roboto" panose="02000000000000000000"/>
                <a:sym typeface="Roboto" panose="02000000000000000000"/>
              </a:rPr>
              <a:t> are</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Working with classes and objects</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Introduction to </a:t>
            </a:r>
            <a:br>
              <a:rPr lang="en-GB" sz="2800" dirty="0">
                <a:solidFill>
                  <a:schemeClr val="bg1"/>
                </a:solidFill>
                <a:latin typeface="Roboto" panose="02000000000000000000"/>
                <a:ea typeface="Roboto" panose="02000000000000000000"/>
                <a:cs typeface="Roboto" panose="02000000000000000000"/>
                <a:sym typeface="Roboto" panose="02000000000000000000"/>
              </a:rPr>
            </a:br>
            <a:r>
              <a:rPr lang="en-GB" sz="2800" dirty="0">
                <a:solidFill>
                  <a:srgbClr val="D38F73"/>
                </a:solidFill>
                <a:latin typeface="Roboto" panose="02000000000000000000"/>
                <a:ea typeface="Roboto" panose="02000000000000000000"/>
                <a:cs typeface="Roboto" panose="02000000000000000000"/>
                <a:sym typeface="Roboto" panose="02000000000000000000"/>
              </a:rPr>
              <a:t>Object-Oriented programming</a:t>
            </a:r>
            <a:endParaRPr sz="2800" dirty="0">
              <a:solidFill>
                <a:srgbClr val="D38F73"/>
              </a:solidFill>
              <a:latin typeface="Roboto" panose="02000000000000000000"/>
              <a:ea typeface="Roboto" panose="02000000000000000000"/>
              <a:cs typeface="Roboto" panose="02000000000000000000"/>
              <a:sym typeface="Roboto" panose="02000000000000000000"/>
            </a:endParaRPr>
          </a:p>
        </p:txBody>
      </p:sp>
    </p:spTree>
    <p:extLst>
      <p:ext uri="{BB962C8B-B14F-4D97-AF65-F5344CB8AC3E}">
        <p14:creationId xmlns:p14="http://schemas.microsoft.com/office/powerpoint/2010/main" val="24135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1;p27"/>
          <p:cNvSpPr txBox="1">
            <a:spLocks noGrp="1"/>
          </p:cNvSpPr>
          <p:nvPr>
            <p:ph type="title"/>
          </p:nvPr>
        </p:nvSpPr>
        <p:spPr>
          <a:xfrm>
            <a:off x="317758" y="414537"/>
            <a:ext cx="7856978" cy="710175"/>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4000" b="1" dirty="0">
                <a:solidFill>
                  <a:srgbClr val="000000"/>
                </a:solidFill>
                <a:latin typeface="Roboto" panose="02000000000000000000"/>
                <a:ea typeface="Roboto" panose="02000000000000000000"/>
                <a:cs typeface="Roboto" panose="02000000000000000000"/>
                <a:sym typeface="Roboto" panose="02000000000000000000"/>
              </a:rPr>
              <a:t>C# AS AN</a:t>
            </a:r>
            <a:r>
              <a:rPr lang="en-GB" sz="4000" b="1" dirty="0">
                <a:solidFill>
                  <a:srgbClr val="7030A0"/>
                </a:solidFill>
                <a:latin typeface="Roboto" panose="02000000000000000000"/>
                <a:ea typeface="Roboto" panose="02000000000000000000"/>
                <a:cs typeface="Roboto" panose="02000000000000000000"/>
                <a:sym typeface="Roboto" panose="02000000000000000000"/>
              </a:rPr>
              <a:t> </a:t>
            </a:r>
            <a:r>
              <a:rPr lang="en-GB" sz="4000" b="1" dirty="0">
                <a:solidFill>
                  <a:srgbClr val="D38F73"/>
                </a:solidFill>
                <a:latin typeface="Roboto" panose="02000000000000000000"/>
                <a:ea typeface="Roboto" panose="02000000000000000000"/>
                <a:cs typeface="Roboto" panose="02000000000000000000"/>
                <a:sym typeface="Roboto" panose="02000000000000000000"/>
              </a:rPr>
              <a:t>OBJECT-ORIENTED </a:t>
            </a:r>
            <a:r>
              <a:rPr lang="en-GB" sz="4000" b="1" dirty="0">
                <a:solidFill>
                  <a:srgbClr val="000000"/>
                </a:solidFill>
                <a:latin typeface="Roboto" panose="02000000000000000000"/>
                <a:ea typeface="Roboto" panose="02000000000000000000"/>
                <a:cs typeface="Roboto" panose="02000000000000000000"/>
                <a:sym typeface="Roboto" panose="02000000000000000000"/>
              </a:rPr>
              <a:t>LANGUAGE</a:t>
            </a:r>
            <a:endParaRPr sz="4000" b="1" dirty="0">
              <a:solidFill>
                <a:srgbClr val="000000"/>
              </a:solidFill>
              <a:latin typeface="Roboto" panose="02000000000000000000"/>
              <a:ea typeface="Roboto" panose="02000000000000000000"/>
              <a:cs typeface="Roboto" panose="02000000000000000000"/>
              <a:sym typeface="Roboto" panose="02000000000000000000"/>
            </a:endParaRPr>
          </a:p>
        </p:txBody>
      </p:sp>
      <p:sp>
        <p:nvSpPr>
          <p:cNvPr id="5" name="Google Shape;162;p27"/>
          <p:cNvSpPr txBox="1">
            <a:spLocks noGrp="1"/>
          </p:cNvSpPr>
          <p:nvPr>
            <p:ph type="body" idx="4294967295"/>
          </p:nvPr>
        </p:nvSpPr>
        <p:spPr>
          <a:xfrm>
            <a:off x="253745" y="1553228"/>
            <a:ext cx="7655815" cy="4500099"/>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600"/>
              </a:spcBef>
              <a:spcAft>
                <a:spcPts val="0"/>
              </a:spcAft>
              <a:buClr>
                <a:schemeClr val="dk1"/>
              </a:buClr>
              <a:buSzPts val="1100"/>
              <a:buFont typeface="Arial" panose="020B0604020202020204"/>
              <a:buNone/>
            </a:pPr>
            <a:r>
              <a:rPr lang="en-GB" sz="2800" dirty="0">
                <a:solidFill>
                  <a:schemeClr val="bg1"/>
                </a:solidFill>
                <a:latin typeface="Roboto" panose="02000000000000000000"/>
                <a:ea typeface="Roboto" panose="02000000000000000000"/>
                <a:cs typeface="Roboto" panose="02000000000000000000"/>
                <a:sym typeface="Roboto" panose="02000000000000000000"/>
              </a:rPr>
              <a:t>Object-Oriented programming is a paradigm. This means that it’s not about the code itself, but how we write it and the what rules we follow. C# is a class based object-oriented language. This means that:</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600"/>
              </a:spcBef>
              <a:spcAft>
                <a:spcPts val="0"/>
              </a:spcAft>
              <a:buClr>
                <a:srgbClr val="6FA8DC"/>
              </a:buClr>
              <a:buSzPts val="1800"/>
              <a:buFont typeface="Roboto" panose="02000000000000000000"/>
              <a:buChar char="●"/>
            </a:pPr>
            <a:r>
              <a:rPr lang="en-GB" sz="2800" dirty="0">
                <a:solidFill>
                  <a:srgbClr val="D38F73"/>
                </a:solidFill>
                <a:latin typeface="Roboto" panose="02000000000000000000"/>
                <a:ea typeface="Roboto" panose="02000000000000000000"/>
                <a:cs typeface="Roboto" panose="02000000000000000000"/>
                <a:sym typeface="Roboto" panose="02000000000000000000"/>
              </a:rPr>
              <a:t>Applications</a:t>
            </a:r>
            <a:r>
              <a:rPr lang="en-GB" sz="2800" dirty="0">
                <a:solidFill>
                  <a:schemeClr val="bg1"/>
                </a:solidFill>
                <a:latin typeface="Roboto" panose="02000000000000000000"/>
                <a:ea typeface="Roboto" panose="02000000000000000000"/>
                <a:cs typeface="Roboto" panose="02000000000000000000"/>
                <a:sym typeface="Roboto" panose="02000000000000000000"/>
              </a:rPr>
              <a:t> are built with building blocks called objects</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6FA8DC"/>
              </a:buClr>
              <a:buSzPts val="1800"/>
              <a:buFont typeface="Roboto" panose="02000000000000000000"/>
              <a:buChar char="●"/>
            </a:pPr>
            <a:r>
              <a:rPr lang="en-GB" sz="2800" dirty="0">
                <a:solidFill>
                  <a:srgbClr val="D38F73"/>
                </a:solidFill>
                <a:latin typeface="Roboto" panose="02000000000000000000"/>
                <a:ea typeface="Roboto" panose="02000000000000000000"/>
                <a:cs typeface="Roboto" panose="02000000000000000000"/>
                <a:sym typeface="Roboto" panose="02000000000000000000"/>
              </a:rPr>
              <a:t>Objects</a:t>
            </a:r>
            <a:r>
              <a:rPr lang="en-GB" sz="2800" dirty="0">
                <a:solidFill>
                  <a:schemeClr val="bg1"/>
                </a:solidFill>
                <a:latin typeface="Roboto" panose="02000000000000000000"/>
                <a:ea typeface="Roboto" panose="02000000000000000000"/>
                <a:cs typeface="Roboto" panose="02000000000000000000"/>
                <a:sym typeface="Roboto" panose="02000000000000000000"/>
              </a:rPr>
              <a:t> communicate with each other creating our business logic</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6FA8DC"/>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Objects are built from abstract schemas called </a:t>
            </a:r>
            <a:r>
              <a:rPr lang="en-GB" sz="2800" dirty="0">
                <a:solidFill>
                  <a:srgbClr val="D38F73"/>
                </a:solidFill>
                <a:latin typeface="Roboto" panose="02000000000000000000"/>
                <a:ea typeface="Roboto" panose="02000000000000000000"/>
                <a:cs typeface="Roboto" panose="02000000000000000000"/>
                <a:sym typeface="Roboto" panose="02000000000000000000"/>
              </a:rPr>
              <a:t>classes</a:t>
            </a:r>
            <a:endParaRPr sz="2800" dirty="0">
              <a:solidFill>
                <a:srgbClr val="D38F73"/>
              </a:solidFill>
              <a:latin typeface="Roboto" panose="02000000000000000000"/>
              <a:ea typeface="Roboto" panose="02000000000000000000"/>
              <a:cs typeface="Roboto" panose="02000000000000000000"/>
              <a:sym typeface="Roboto" panose="02000000000000000000"/>
            </a:endParaRPr>
          </a:p>
        </p:txBody>
      </p:sp>
    </p:spTree>
    <p:extLst>
      <p:ext uri="{BB962C8B-B14F-4D97-AF65-F5344CB8AC3E}">
        <p14:creationId xmlns:p14="http://schemas.microsoft.com/office/powerpoint/2010/main" val="97248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8;p28"/>
          <p:cNvSpPr txBox="1">
            <a:spLocks noGrp="1"/>
          </p:cNvSpPr>
          <p:nvPr>
            <p:ph type="title"/>
          </p:nvPr>
        </p:nvSpPr>
        <p:spPr>
          <a:xfrm>
            <a:off x="272038" y="551697"/>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4000" b="1" dirty="0">
                <a:solidFill>
                  <a:srgbClr val="000000"/>
                </a:solidFill>
                <a:latin typeface="Roboto" panose="02000000000000000000"/>
                <a:ea typeface="Roboto" panose="02000000000000000000"/>
                <a:cs typeface="Roboto" panose="02000000000000000000"/>
                <a:sym typeface="Roboto" panose="02000000000000000000"/>
              </a:rPr>
              <a:t>C# </a:t>
            </a:r>
            <a:r>
              <a:rPr lang="en-GB" sz="4000" b="1" dirty="0">
                <a:solidFill>
                  <a:srgbClr val="D38F73"/>
                </a:solidFill>
                <a:latin typeface="Roboto" panose="02000000000000000000"/>
                <a:ea typeface="Roboto" panose="02000000000000000000"/>
                <a:cs typeface="Roboto" panose="02000000000000000000"/>
                <a:sym typeface="Roboto" panose="02000000000000000000"/>
              </a:rPr>
              <a:t>CLASSES</a:t>
            </a:r>
            <a:endParaRPr sz="4000" b="1" dirty="0">
              <a:solidFill>
                <a:srgbClr val="D38F73"/>
              </a:solidFill>
              <a:latin typeface="Roboto" panose="02000000000000000000"/>
              <a:ea typeface="Roboto" panose="02000000000000000000"/>
              <a:cs typeface="Roboto" panose="02000000000000000000"/>
              <a:sym typeface="Roboto" panose="02000000000000000000"/>
            </a:endParaRPr>
          </a:p>
        </p:txBody>
      </p:sp>
      <p:sp>
        <p:nvSpPr>
          <p:cNvPr id="5" name="Google Shape;169;p28"/>
          <p:cNvSpPr txBox="1">
            <a:spLocks noGrp="1"/>
          </p:cNvSpPr>
          <p:nvPr>
            <p:ph type="body" idx="4294967295"/>
          </p:nvPr>
        </p:nvSpPr>
        <p:spPr>
          <a:xfrm>
            <a:off x="171449" y="1406925"/>
            <a:ext cx="7886700" cy="3263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600"/>
              </a:spcBef>
              <a:spcAft>
                <a:spcPts val="0"/>
              </a:spcAft>
              <a:buNone/>
            </a:pPr>
            <a:r>
              <a:rPr lang="en-GB" sz="2800" dirty="0">
                <a:solidFill>
                  <a:schemeClr val="bg1"/>
                </a:solidFill>
                <a:latin typeface="Roboto" panose="02000000000000000000"/>
                <a:ea typeface="Roboto" panose="02000000000000000000"/>
                <a:cs typeface="Roboto" panose="02000000000000000000"/>
                <a:sym typeface="Roboto" panose="02000000000000000000"/>
              </a:rPr>
              <a:t>C# classes are one of the main entities that </a:t>
            </a:r>
            <a:br>
              <a:rPr lang="en-GB" sz="2800" dirty="0">
                <a:solidFill>
                  <a:schemeClr val="bg1"/>
                </a:solidFill>
                <a:latin typeface="Roboto" panose="02000000000000000000"/>
                <a:ea typeface="Roboto" panose="02000000000000000000"/>
                <a:cs typeface="Roboto" panose="02000000000000000000"/>
                <a:sym typeface="Roboto" panose="02000000000000000000"/>
              </a:rPr>
            </a:br>
            <a:r>
              <a:rPr lang="en-GB" sz="2800" dirty="0">
                <a:solidFill>
                  <a:schemeClr val="bg1"/>
                </a:solidFill>
                <a:latin typeface="Roboto" panose="02000000000000000000"/>
                <a:ea typeface="Roboto" panose="02000000000000000000"/>
                <a:cs typeface="Roboto" panose="02000000000000000000"/>
                <a:sym typeface="Roboto" panose="02000000000000000000"/>
              </a:rPr>
              <a:t>we are going to use while developing applications. They group important data </a:t>
            </a:r>
            <a:br>
              <a:rPr lang="en-GB" sz="2800" dirty="0">
                <a:solidFill>
                  <a:schemeClr val="bg1"/>
                </a:solidFill>
                <a:latin typeface="Roboto" panose="02000000000000000000"/>
                <a:ea typeface="Roboto" panose="02000000000000000000"/>
                <a:cs typeface="Roboto" panose="02000000000000000000"/>
                <a:sym typeface="Roboto" panose="02000000000000000000"/>
              </a:rPr>
            </a:br>
            <a:r>
              <a:rPr lang="en-GB" sz="2800" dirty="0">
                <a:solidFill>
                  <a:schemeClr val="bg1"/>
                </a:solidFill>
                <a:latin typeface="Roboto" panose="02000000000000000000"/>
                <a:ea typeface="Roboto" panose="02000000000000000000"/>
                <a:cs typeface="Roboto" panose="02000000000000000000"/>
                <a:sym typeface="Roboto" panose="02000000000000000000"/>
              </a:rPr>
              <a:t>and functionalities that belong together.</a:t>
            </a:r>
            <a:endParaRPr sz="2800" dirty="0">
              <a:solidFill>
                <a:schemeClr val="bg1"/>
              </a:solidFill>
              <a:latin typeface="Roboto" panose="02000000000000000000"/>
              <a:ea typeface="Roboto" panose="02000000000000000000"/>
              <a:cs typeface="Roboto" panose="02000000000000000000"/>
              <a:sym typeface="Roboto" panose="02000000000000000000"/>
            </a:endParaRPr>
          </a:p>
        </p:txBody>
      </p:sp>
    </p:spTree>
    <p:extLst>
      <p:ext uri="{BB962C8B-B14F-4D97-AF65-F5344CB8AC3E}">
        <p14:creationId xmlns:p14="http://schemas.microsoft.com/office/powerpoint/2010/main" val="26815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5;p29"/>
          <p:cNvSpPr txBox="1">
            <a:spLocks noGrp="1"/>
          </p:cNvSpPr>
          <p:nvPr>
            <p:ph type="title"/>
          </p:nvPr>
        </p:nvSpPr>
        <p:spPr>
          <a:xfrm>
            <a:off x="363478" y="259089"/>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4000" b="1" dirty="0">
                <a:solidFill>
                  <a:srgbClr val="000000"/>
                </a:solidFill>
                <a:latin typeface="Roboto" panose="02000000000000000000"/>
                <a:ea typeface="Roboto" panose="02000000000000000000"/>
                <a:cs typeface="Roboto" panose="02000000000000000000"/>
                <a:sym typeface="Roboto" panose="02000000000000000000"/>
              </a:rPr>
              <a:t>C# CLASS </a:t>
            </a:r>
            <a:r>
              <a:rPr lang="en-GB" sz="4000" b="1" dirty="0">
                <a:solidFill>
                  <a:srgbClr val="D38F73"/>
                </a:solidFill>
                <a:latin typeface="Roboto" panose="02000000000000000000"/>
                <a:ea typeface="Roboto" panose="02000000000000000000"/>
                <a:cs typeface="Roboto" panose="02000000000000000000"/>
                <a:sym typeface="Roboto" panose="02000000000000000000"/>
              </a:rPr>
              <a:t>FEATURES</a:t>
            </a:r>
            <a:endParaRPr sz="4000" b="1" dirty="0">
              <a:solidFill>
                <a:srgbClr val="D38F73"/>
              </a:solidFill>
              <a:latin typeface="Roboto" panose="02000000000000000000"/>
              <a:ea typeface="Roboto" panose="02000000000000000000"/>
              <a:cs typeface="Roboto" panose="02000000000000000000"/>
              <a:sym typeface="Roboto" panose="02000000000000000000"/>
            </a:endParaRPr>
          </a:p>
        </p:txBody>
      </p:sp>
      <p:sp>
        <p:nvSpPr>
          <p:cNvPr id="5" name="Google Shape;176;p29"/>
          <p:cNvSpPr txBox="1">
            <a:spLocks noGrp="1"/>
          </p:cNvSpPr>
          <p:nvPr>
            <p:ph type="body" idx="4294967295"/>
          </p:nvPr>
        </p:nvSpPr>
        <p:spPr>
          <a:xfrm>
            <a:off x="171449" y="1361204"/>
            <a:ext cx="6933439" cy="4856715"/>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Keeps values in entities called </a:t>
            </a:r>
            <a:r>
              <a:rPr lang="en-GB" sz="2800" dirty="0">
                <a:solidFill>
                  <a:srgbClr val="D38F73"/>
                </a:solidFill>
                <a:latin typeface="Roboto" panose="02000000000000000000"/>
                <a:ea typeface="Roboto" panose="02000000000000000000"/>
                <a:cs typeface="Roboto" panose="02000000000000000000"/>
                <a:sym typeface="Roboto" panose="02000000000000000000"/>
              </a:rPr>
              <a:t>properties</a:t>
            </a:r>
            <a:endParaRPr sz="2800" dirty="0">
              <a:solidFill>
                <a:srgbClr val="D38F73"/>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Keeps functional actions or blocks of code as </a:t>
            </a:r>
            <a:r>
              <a:rPr lang="en-GB" sz="2800" dirty="0">
                <a:solidFill>
                  <a:srgbClr val="D38F73"/>
                </a:solidFill>
                <a:latin typeface="Roboto" panose="02000000000000000000"/>
                <a:ea typeface="Roboto" panose="02000000000000000000"/>
                <a:cs typeface="Roboto" panose="02000000000000000000"/>
                <a:sym typeface="Roboto" panose="02000000000000000000"/>
              </a:rPr>
              <a:t>methods</a:t>
            </a:r>
            <a:endParaRPr sz="2800" dirty="0">
              <a:solidFill>
                <a:srgbClr val="D38F73"/>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From classes we can construct objects</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All objects constructed from a certain class are of the class type</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They can have properties and methods available for the outside world or keep them private only to the class</a:t>
            </a:r>
            <a:endParaRPr sz="2800" dirty="0">
              <a:solidFill>
                <a:schemeClr val="bg1"/>
              </a:solidFill>
              <a:latin typeface="Roboto" panose="02000000000000000000"/>
              <a:ea typeface="Roboto" panose="02000000000000000000"/>
              <a:cs typeface="Roboto" panose="02000000000000000000"/>
              <a:sym typeface="Roboto" panose="02000000000000000000"/>
            </a:endParaRPr>
          </a:p>
        </p:txBody>
      </p:sp>
    </p:spTree>
    <p:extLst>
      <p:ext uri="{BB962C8B-B14F-4D97-AF65-F5344CB8AC3E}">
        <p14:creationId xmlns:p14="http://schemas.microsoft.com/office/powerpoint/2010/main" val="111479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82;p30"/>
          <p:cNvSpPr txBox="1">
            <a:spLocks noGrp="1"/>
          </p:cNvSpPr>
          <p:nvPr>
            <p:ph type="title"/>
          </p:nvPr>
        </p:nvSpPr>
        <p:spPr>
          <a:xfrm>
            <a:off x="171454" y="11278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4000" b="1" dirty="0">
                <a:solidFill>
                  <a:srgbClr val="D38F73"/>
                </a:solidFill>
                <a:latin typeface="Roboto" panose="02000000000000000000"/>
                <a:ea typeface="Roboto" panose="02000000000000000000"/>
                <a:cs typeface="Roboto" panose="02000000000000000000"/>
                <a:sym typeface="Roboto" panose="02000000000000000000"/>
              </a:rPr>
              <a:t>ACCESS </a:t>
            </a:r>
            <a:r>
              <a:rPr lang="en-GB" sz="4000" b="1" dirty="0">
                <a:solidFill>
                  <a:srgbClr val="000000"/>
                </a:solidFill>
                <a:latin typeface="Roboto" panose="02000000000000000000"/>
                <a:ea typeface="Roboto" panose="02000000000000000000"/>
                <a:cs typeface="Roboto" panose="02000000000000000000"/>
                <a:sym typeface="Roboto" panose="02000000000000000000"/>
              </a:rPr>
              <a:t>MODIFIERS</a:t>
            </a:r>
            <a:endParaRPr sz="4000" b="1" dirty="0">
              <a:solidFill>
                <a:srgbClr val="000000"/>
              </a:solidFill>
              <a:latin typeface="Roboto" panose="02000000000000000000"/>
              <a:ea typeface="Roboto" panose="02000000000000000000"/>
              <a:cs typeface="Roboto" panose="02000000000000000000"/>
              <a:sym typeface="Roboto" panose="02000000000000000000"/>
            </a:endParaRPr>
          </a:p>
        </p:txBody>
      </p:sp>
      <p:sp>
        <p:nvSpPr>
          <p:cNvPr id="6" name="Google Shape;183;p30"/>
          <p:cNvSpPr txBox="1">
            <a:spLocks noGrp="1"/>
          </p:cNvSpPr>
          <p:nvPr>
            <p:ph type="body" idx="4294967295"/>
          </p:nvPr>
        </p:nvSpPr>
        <p:spPr>
          <a:xfrm>
            <a:off x="128576" y="920422"/>
            <a:ext cx="11895784" cy="4044769"/>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GB" sz="2000" b="1" dirty="0">
                <a:solidFill>
                  <a:srgbClr val="D38F73"/>
                </a:solidFill>
                <a:latin typeface="Montserrat" panose="00000500000000000000"/>
                <a:ea typeface="Montserrat" panose="00000500000000000000"/>
                <a:cs typeface="Montserrat" panose="00000500000000000000"/>
                <a:sym typeface="Montserrat" panose="00000500000000000000"/>
              </a:rPr>
              <a:t>We can control the access of our entities with access modifiers.</a:t>
            </a:r>
            <a:endParaRPr sz="2000" b="1" dirty="0">
              <a:solidFill>
                <a:srgbClr val="D38F73"/>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800"/>
              </a:spcBef>
              <a:spcAft>
                <a:spcPts val="0"/>
              </a:spcAft>
              <a:buNone/>
            </a:pPr>
            <a:r>
              <a:rPr lang="en-GB" sz="2000" dirty="0">
                <a:solidFill>
                  <a:schemeClr val="tx1"/>
                </a:solidFill>
                <a:latin typeface="Montserrat" panose="00000500000000000000"/>
                <a:ea typeface="Montserrat" panose="00000500000000000000"/>
                <a:cs typeface="Montserrat" panose="00000500000000000000"/>
                <a:sym typeface="Montserrat" panose="00000500000000000000"/>
              </a:rPr>
              <a:t>We use access modifiers when it is necessary. We use public when the entity needs to be accessible from anywhere. We use private if we want to secure it to the current class. All entities in C# have default access modifiers if we don’t put any. </a:t>
            </a:r>
            <a:r>
              <a:rPr lang="en-GB" sz="2000" b="1" dirty="0">
                <a:solidFill>
                  <a:srgbClr val="D38F73"/>
                </a:solidFill>
                <a:latin typeface="Montserrat" panose="00000500000000000000"/>
                <a:ea typeface="Montserrat" panose="00000500000000000000"/>
                <a:cs typeface="Montserrat" panose="00000500000000000000"/>
                <a:sym typeface="Montserrat" panose="00000500000000000000"/>
              </a:rPr>
              <a:t>Classes are internal</a:t>
            </a:r>
            <a:r>
              <a:rPr lang="en-GB" sz="2000" dirty="0">
                <a:solidFill>
                  <a:srgbClr val="D38F73"/>
                </a:solidFill>
                <a:latin typeface="Montserrat" panose="00000500000000000000"/>
                <a:ea typeface="Montserrat" panose="00000500000000000000"/>
                <a:cs typeface="Montserrat" panose="00000500000000000000"/>
                <a:sym typeface="Montserrat" panose="00000500000000000000"/>
              </a:rPr>
              <a:t> and </a:t>
            </a:r>
            <a:r>
              <a:rPr lang="en-GB" sz="2000" b="1" dirty="0">
                <a:solidFill>
                  <a:srgbClr val="D38F73"/>
                </a:solidFill>
                <a:latin typeface="Montserrat" panose="00000500000000000000"/>
                <a:ea typeface="Montserrat" panose="00000500000000000000"/>
                <a:cs typeface="Montserrat" panose="00000500000000000000"/>
                <a:sym typeface="Montserrat" panose="00000500000000000000"/>
              </a:rPr>
              <a:t>fields in a class are private</a:t>
            </a:r>
            <a:r>
              <a:rPr lang="en-GB" sz="2000" dirty="0">
                <a:solidFill>
                  <a:srgbClr val="D38F73"/>
                </a:solidFill>
                <a:latin typeface="Montserrat" panose="00000500000000000000"/>
                <a:ea typeface="Montserrat" panose="00000500000000000000"/>
                <a:cs typeface="Montserrat" panose="00000500000000000000"/>
                <a:sym typeface="Montserrat" panose="00000500000000000000"/>
              </a:rPr>
              <a:t> </a:t>
            </a:r>
            <a:br>
              <a:rPr lang="en-GB" sz="2000" dirty="0">
                <a:solidFill>
                  <a:srgbClr val="D38F73"/>
                </a:solidFill>
                <a:latin typeface="Montserrat" panose="00000500000000000000"/>
                <a:ea typeface="Montserrat" panose="00000500000000000000"/>
                <a:cs typeface="Montserrat" panose="00000500000000000000"/>
                <a:sym typeface="Montserrat" panose="00000500000000000000"/>
              </a:rPr>
            </a:br>
            <a:r>
              <a:rPr lang="en-GB" sz="2000" dirty="0">
                <a:solidFill>
                  <a:srgbClr val="D38F73"/>
                </a:solidFill>
                <a:latin typeface="Montserrat" panose="00000500000000000000"/>
                <a:ea typeface="Montserrat" panose="00000500000000000000"/>
                <a:cs typeface="Montserrat" panose="00000500000000000000"/>
                <a:sym typeface="Montserrat" panose="00000500000000000000"/>
              </a:rPr>
              <a:t>if no access modifier is given.</a:t>
            </a:r>
          </a:p>
          <a:p>
            <a:pPr marL="0" lvl="0" indent="0" algn="l" rtl="0">
              <a:spcBef>
                <a:spcPts val="800"/>
              </a:spcBef>
              <a:spcAft>
                <a:spcPts val="0"/>
              </a:spcAft>
              <a:buNone/>
            </a:pPr>
            <a:endParaRPr sz="2000" dirty="0">
              <a:solidFill>
                <a:schemeClr val="tx1"/>
              </a:solidFill>
              <a:latin typeface="Montserrat" panose="00000500000000000000"/>
              <a:ea typeface="Montserrat" panose="00000500000000000000"/>
              <a:cs typeface="Montserrat" panose="00000500000000000000"/>
              <a:sym typeface="Montserrat" panose="00000500000000000000"/>
            </a:endParaRPr>
          </a:p>
        </p:txBody>
      </p:sp>
      <p:sp>
        <p:nvSpPr>
          <p:cNvPr id="7" name="Google Shape;184;p30"/>
          <p:cNvSpPr txBox="1">
            <a:spLocks noGrp="1"/>
          </p:cNvSpPr>
          <p:nvPr>
            <p:ph type="body" idx="4294967295"/>
          </p:nvPr>
        </p:nvSpPr>
        <p:spPr>
          <a:xfrm>
            <a:off x="375464" y="2973690"/>
            <a:ext cx="4260544" cy="100395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GB" sz="1800" b="1" dirty="0">
                <a:solidFill>
                  <a:srgbClr val="D38F73"/>
                </a:solidFill>
                <a:latin typeface="Montserrat" panose="00000500000000000000"/>
                <a:ea typeface="Montserrat" panose="00000500000000000000"/>
                <a:cs typeface="Montserrat" panose="00000500000000000000"/>
                <a:sym typeface="Montserrat" panose="00000500000000000000"/>
              </a:rPr>
              <a:t>public</a:t>
            </a:r>
            <a:endParaRPr sz="1800" b="1" dirty="0">
              <a:solidFill>
                <a:srgbClr val="D38F73"/>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800"/>
              </a:spcBef>
              <a:spcAft>
                <a:spcPts val="0"/>
              </a:spcAft>
              <a:buNone/>
            </a:pPr>
            <a:r>
              <a:rPr lang="en-GB" sz="1800" dirty="0">
                <a:latin typeface="Montserrat" panose="00000500000000000000"/>
                <a:ea typeface="Montserrat" panose="00000500000000000000"/>
                <a:cs typeface="Montserrat" panose="00000500000000000000"/>
                <a:sym typeface="Montserrat" panose="00000500000000000000"/>
              </a:rPr>
              <a:t>This makes the entity accessible from anywhere in our code, even in another project. ( assembly )</a:t>
            </a:r>
            <a:endParaRPr sz="1800" dirty="0">
              <a:latin typeface="Montserrat" panose="00000500000000000000"/>
              <a:ea typeface="Montserrat" panose="00000500000000000000"/>
              <a:cs typeface="Montserrat" panose="00000500000000000000"/>
              <a:sym typeface="Montserrat" panose="00000500000000000000"/>
            </a:endParaRPr>
          </a:p>
        </p:txBody>
      </p:sp>
      <p:sp>
        <p:nvSpPr>
          <p:cNvPr id="8" name="Google Shape;186;p30"/>
          <p:cNvSpPr txBox="1">
            <a:spLocks noGrp="1"/>
          </p:cNvSpPr>
          <p:nvPr>
            <p:ph type="body" idx="4294967295"/>
          </p:nvPr>
        </p:nvSpPr>
        <p:spPr>
          <a:xfrm>
            <a:off x="393752" y="4555778"/>
            <a:ext cx="4123384" cy="1241517"/>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GB" sz="1800" b="1" dirty="0">
                <a:solidFill>
                  <a:srgbClr val="D38F73"/>
                </a:solidFill>
                <a:latin typeface="Montserrat" panose="00000500000000000000"/>
                <a:ea typeface="Montserrat" panose="00000500000000000000"/>
                <a:cs typeface="Montserrat" panose="00000500000000000000"/>
                <a:sym typeface="Montserrat" panose="00000500000000000000"/>
              </a:rPr>
              <a:t>protected</a:t>
            </a:r>
            <a:endParaRPr sz="1800" b="1" dirty="0">
              <a:solidFill>
                <a:srgbClr val="D38F73"/>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800"/>
              </a:spcBef>
              <a:spcAft>
                <a:spcPts val="0"/>
              </a:spcAft>
              <a:buNone/>
            </a:pPr>
            <a:r>
              <a:rPr lang="en-GB" sz="1800" dirty="0">
                <a:latin typeface="Montserrat" panose="00000500000000000000"/>
                <a:ea typeface="Montserrat" panose="00000500000000000000"/>
                <a:cs typeface="Montserrat" panose="00000500000000000000"/>
                <a:sym typeface="Montserrat" panose="00000500000000000000"/>
              </a:rPr>
              <a:t>This makes the entity accessible only inside the class or any classes that are derived from this class.</a:t>
            </a:r>
            <a:endParaRPr sz="1800" dirty="0">
              <a:latin typeface="Montserrat" panose="00000500000000000000"/>
              <a:ea typeface="Montserrat" panose="00000500000000000000"/>
              <a:cs typeface="Montserrat" panose="00000500000000000000"/>
              <a:sym typeface="Montserrat" panose="00000500000000000000"/>
            </a:endParaRPr>
          </a:p>
        </p:txBody>
      </p:sp>
      <p:sp>
        <p:nvSpPr>
          <p:cNvPr id="9" name="Google Shape;185;p30"/>
          <p:cNvSpPr txBox="1">
            <a:spLocks noGrp="1"/>
          </p:cNvSpPr>
          <p:nvPr>
            <p:ph type="body" idx="4294967295"/>
          </p:nvPr>
        </p:nvSpPr>
        <p:spPr>
          <a:xfrm>
            <a:off x="6386156" y="3055994"/>
            <a:ext cx="4294035" cy="1095382"/>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GB" sz="1800" b="1" dirty="0">
                <a:solidFill>
                  <a:srgbClr val="D38F73"/>
                </a:solidFill>
                <a:latin typeface="Roboto" panose="02000000000000000000"/>
                <a:ea typeface="Roboto" panose="02000000000000000000"/>
                <a:cs typeface="Roboto" panose="02000000000000000000"/>
                <a:sym typeface="Roboto" panose="02000000000000000000"/>
              </a:rPr>
              <a:t>private</a:t>
            </a:r>
            <a:endParaRPr sz="1800" b="1" dirty="0">
              <a:solidFill>
                <a:srgbClr val="D38F73"/>
              </a:solidFill>
              <a:latin typeface="Roboto" panose="02000000000000000000"/>
              <a:ea typeface="Roboto" panose="02000000000000000000"/>
              <a:cs typeface="Roboto" panose="02000000000000000000"/>
              <a:sym typeface="Roboto" panose="02000000000000000000"/>
            </a:endParaRPr>
          </a:p>
          <a:p>
            <a:pPr marL="0" lvl="0" indent="0" algn="l" rtl="0">
              <a:spcBef>
                <a:spcPts val="800"/>
              </a:spcBef>
              <a:spcAft>
                <a:spcPts val="0"/>
              </a:spcAft>
              <a:buNone/>
            </a:pPr>
            <a:r>
              <a:rPr lang="en-GB" sz="1800" dirty="0">
                <a:latin typeface="Roboto" panose="02000000000000000000"/>
                <a:ea typeface="Roboto" panose="02000000000000000000"/>
                <a:cs typeface="Roboto" panose="02000000000000000000"/>
                <a:sym typeface="Roboto" panose="02000000000000000000"/>
              </a:rPr>
              <a:t>This makes the entity accessible only inside the current class.</a:t>
            </a:r>
            <a:endParaRPr sz="1800" dirty="0">
              <a:latin typeface="Roboto" panose="02000000000000000000"/>
              <a:ea typeface="Roboto" panose="02000000000000000000"/>
              <a:cs typeface="Roboto" panose="02000000000000000000"/>
              <a:sym typeface="Roboto" panose="02000000000000000000"/>
            </a:endParaRPr>
          </a:p>
        </p:txBody>
      </p:sp>
      <p:sp>
        <p:nvSpPr>
          <p:cNvPr id="10" name="Google Shape;187;p30"/>
          <p:cNvSpPr txBox="1">
            <a:spLocks noGrp="1"/>
          </p:cNvSpPr>
          <p:nvPr>
            <p:ph type="body" idx="4294967295"/>
          </p:nvPr>
        </p:nvSpPr>
        <p:spPr>
          <a:xfrm>
            <a:off x="6441020" y="4619790"/>
            <a:ext cx="4156875" cy="114093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GB" sz="1800" b="1" dirty="0">
                <a:solidFill>
                  <a:srgbClr val="D38F73"/>
                </a:solidFill>
                <a:latin typeface="Roboto" panose="02000000000000000000"/>
                <a:ea typeface="Roboto" panose="02000000000000000000"/>
                <a:cs typeface="Roboto" panose="02000000000000000000"/>
                <a:sym typeface="Roboto" panose="02000000000000000000"/>
              </a:rPr>
              <a:t>internal</a:t>
            </a:r>
            <a:endParaRPr sz="1800" b="1" dirty="0">
              <a:solidFill>
                <a:srgbClr val="D38F73"/>
              </a:solidFill>
              <a:latin typeface="Roboto" panose="02000000000000000000"/>
              <a:ea typeface="Roboto" panose="02000000000000000000"/>
              <a:cs typeface="Roboto" panose="02000000000000000000"/>
              <a:sym typeface="Roboto" panose="02000000000000000000"/>
            </a:endParaRPr>
          </a:p>
          <a:p>
            <a:pPr marL="0" lvl="0" indent="0" algn="l" rtl="0">
              <a:spcBef>
                <a:spcPts val="800"/>
              </a:spcBef>
              <a:spcAft>
                <a:spcPts val="0"/>
              </a:spcAft>
              <a:buNone/>
            </a:pPr>
            <a:r>
              <a:rPr lang="en-GB" sz="1800" dirty="0">
                <a:latin typeface="Roboto" panose="02000000000000000000"/>
                <a:ea typeface="Roboto" panose="02000000000000000000"/>
                <a:cs typeface="Roboto" panose="02000000000000000000"/>
                <a:sym typeface="Roboto" panose="02000000000000000000"/>
              </a:rPr>
              <a:t>This makes the entity accessible only by the project that it is currently in. </a:t>
            </a:r>
            <a:br>
              <a:rPr lang="en-GB" sz="1800" dirty="0">
                <a:latin typeface="Roboto" panose="02000000000000000000"/>
                <a:ea typeface="Roboto" panose="02000000000000000000"/>
                <a:cs typeface="Roboto" panose="02000000000000000000"/>
                <a:sym typeface="Roboto" panose="02000000000000000000"/>
              </a:rPr>
            </a:br>
            <a:r>
              <a:rPr lang="en-GB" sz="1800" dirty="0">
                <a:latin typeface="Roboto" panose="02000000000000000000"/>
                <a:ea typeface="Roboto" panose="02000000000000000000"/>
                <a:cs typeface="Roboto" panose="02000000000000000000"/>
                <a:sym typeface="Roboto" panose="02000000000000000000"/>
              </a:rPr>
              <a:t>( assembly )</a:t>
            </a:r>
            <a:endParaRPr sz="1800" dirty="0">
              <a:latin typeface="Roboto" panose="02000000000000000000"/>
              <a:ea typeface="Roboto" panose="02000000000000000000"/>
              <a:cs typeface="Roboto" panose="02000000000000000000"/>
              <a:sym typeface="Roboto" panose="02000000000000000000"/>
            </a:endParaRPr>
          </a:p>
          <a:p>
            <a:pPr marL="0" lvl="0" indent="0" algn="l" rtl="0">
              <a:spcBef>
                <a:spcPts val="800"/>
              </a:spcBef>
              <a:spcAft>
                <a:spcPts val="0"/>
              </a:spcAft>
              <a:buNone/>
            </a:pPr>
            <a:endParaRPr sz="1800" dirty="0">
              <a:latin typeface="Roboto" panose="02000000000000000000"/>
              <a:ea typeface="Roboto" panose="02000000000000000000"/>
              <a:cs typeface="Roboto" panose="02000000000000000000"/>
              <a:sym typeface="Roboto" panose="02000000000000000000"/>
            </a:endParaRPr>
          </a:p>
        </p:txBody>
      </p:sp>
    </p:spTree>
    <p:extLst>
      <p:ext uri="{BB962C8B-B14F-4D97-AF65-F5344CB8AC3E}">
        <p14:creationId xmlns:p14="http://schemas.microsoft.com/office/powerpoint/2010/main" val="418941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3;p31"/>
          <p:cNvSpPr txBox="1">
            <a:spLocks noGrp="1"/>
          </p:cNvSpPr>
          <p:nvPr>
            <p:ph type="body" idx="4294967295"/>
          </p:nvPr>
        </p:nvSpPr>
        <p:spPr>
          <a:xfrm>
            <a:off x="704088" y="849612"/>
            <a:ext cx="9345168" cy="759732"/>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GB" sz="2800" dirty="0">
                <a:solidFill>
                  <a:srgbClr val="D38F73"/>
                </a:solidFill>
              </a:rPr>
              <a:t>This is what happens if we leave out our access modifiers.</a:t>
            </a:r>
          </a:p>
        </p:txBody>
      </p:sp>
      <p:sp>
        <p:nvSpPr>
          <p:cNvPr id="6" name="Google Shape;194;p31"/>
          <p:cNvSpPr txBox="1"/>
          <p:nvPr/>
        </p:nvSpPr>
        <p:spPr>
          <a:xfrm>
            <a:off x="425324" y="2173612"/>
            <a:ext cx="4960492" cy="2503544"/>
          </a:xfrm>
          <a:prstGeom prst="rect">
            <a:avLst/>
          </a:prstGeom>
          <a:solidFill>
            <a:srgbClr val="303030"/>
          </a:solidFill>
          <a:ln>
            <a:noFill/>
          </a:ln>
        </p:spPr>
        <p:txBody>
          <a:bodyPr spcFirstLastPara="1" wrap="square" lIns="91425" tIns="91425" rIns="91425" bIns="91425" anchor="t" anchorCtr="0">
            <a:noAutofit/>
          </a:bodyPr>
          <a:lstStyle/>
          <a:p>
            <a:pPr marL="0" lvl="0" indent="0" algn="l" rtl="0">
              <a:lnSpc>
                <a:spcPct val="136000"/>
              </a:lnSpc>
              <a:spcBef>
                <a:spcPts val="0"/>
              </a:spcBef>
              <a:spcAft>
                <a:spcPts val="0"/>
              </a:spcAft>
              <a:buNone/>
            </a:pP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class</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4EC9B0"/>
                </a:solidFill>
                <a:latin typeface="Consolas" panose="020B0609020204030204"/>
                <a:ea typeface="Consolas" panose="020B0609020204030204"/>
                <a:cs typeface="Consolas" panose="020B0609020204030204"/>
                <a:sym typeface="Consolas" panose="020B0609020204030204"/>
              </a:rPr>
              <a:t>User</a:t>
            </a:r>
            <a:endParaRPr sz="1600" b="1" dirty="0">
              <a:solidFill>
                <a:srgbClr val="4EC9B0"/>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36000"/>
              </a:lnSpc>
              <a:spcBef>
                <a:spcPts val="0"/>
              </a:spcBef>
              <a:spcAft>
                <a:spcPts val="0"/>
              </a:spcAft>
              <a:buNone/>
            </a:pP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a:t>
            </a:r>
            <a:endParaRPr sz="1600" b="1" dirty="0">
              <a:solidFill>
                <a:srgbClr val="D4D4D4"/>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36000"/>
              </a:lnSpc>
              <a:spcBef>
                <a:spcPts val="0"/>
              </a:spcBef>
              <a:spcAft>
                <a:spcPts val="0"/>
              </a:spcAft>
              <a:buNone/>
            </a:pP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string</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err="1">
                <a:solidFill>
                  <a:srgbClr val="D4D4D4"/>
                </a:solidFill>
                <a:latin typeface="Consolas" panose="020B0609020204030204"/>
                <a:ea typeface="Consolas" panose="020B0609020204030204"/>
                <a:cs typeface="Consolas" panose="020B0609020204030204"/>
                <a:sym typeface="Consolas" panose="020B0609020204030204"/>
              </a:rPr>
              <a:t>FirstName</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get</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set</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endParaRPr sz="1600" b="1" dirty="0">
              <a:solidFill>
                <a:srgbClr val="D4D4D4"/>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36000"/>
              </a:lnSpc>
              <a:spcBef>
                <a:spcPts val="0"/>
              </a:spcBef>
              <a:spcAft>
                <a:spcPts val="0"/>
              </a:spcAft>
              <a:buNone/>
            </a:pP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string</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err="1">
                <a:solidFill>
                  <a:srgbClr val="D4D4D4"/>
                </a:solidFill>
                <a:latin typeface="Consolas" panose="020B0609020204030204"/>
                <a:ea typeface="Consolas" panose="020B0609020204030204"/>
                <a:cs typeface="Consolas" panose="020B0609020204030204"/>
                <a:sym typeface="Consolas" panose="020B0609020204030204"/>
              </a:rPr>
              <a:t>LastName</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get</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set</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endParaRPr sz="1600" b="1" dirty="0">
              <a:solidFill>
                <a:srgbClr val="D4D4D4"/>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36000"/>
              </a:lnSpc>
              <a:spcBef>
                <a:spcPts val="0"/>
              </a:spcBef>
              <a:spcAft>
                <a:spcPts val="0"/>
              </a:spcAft>
              <a:buNone/>
            </a:pP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void</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err="1">
                <a:solidFill>
                  <a:srgbClr val="DCDCAA"/>
                </a:solidFill>
                <a:latin typeface="Consolas" panose="020B0609020204030204"/>
                <a:ea typeface="Consolas" panose="020B0609020204030204"/>
                <a:cs typeface="Consolas" panose="020B0609020204030204"/>
                <a:sym typeface="Consolas" panose="020B0609020204030204"/>
              </a:rPr>
              <a:t>PrintFullName</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endParaRPr sz="1600" b="1" dirty="0">
              <a:solidFill>
                <a:srgbClr val="D4D4D4"/>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36000"/>
              </a:lnSpc>
              <a:spcBef>
                <a:spcPts val="0"/>
              </a:spcBef>
              <a:spcAft>
                <a:spcPts val="0"/>
              </a:spcAft>
              <a:buNone/>
            </a:pP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a:t>
            </a:r>
            <a:endParaRPr sz="1600" b="1" dirty="0">
              <a:solidFill>
                <a:srgbClr val="D4D4D4"/>
              </a:solidFill>
              <a:latin typeface="Consolas" panose="020B0609020204030204"/>
              <a:ea typeface="Consolas" panose="020B0609020204030204"/>
              <a:cs typeface="Consolas" panose="020B0609020204030204"/>
              <a:sym typeface="Consolas" panose="020B0609020204030204"/>
            </a:endParaRPr>
          </a:p>
          <a:p>
            <a:pPr marL="0" lvl="0" indent="0" algn="l" rtl="0">
              <a:spcBef>
                <a:spcPts val="0"/>
              </a:spcBef>
              <a:spcAft>
                <a:spcPts val="0"/>
              </a:spcAft>
              <a:buNone/>
            </a:pPr>
            <a:endParaRPr sz="1600" dirty="0">
              <a:latin typeface="Roboto" panose="02000000000000000000"/>
              <a:ea typeface="Roboto" panose="02000000000000000000"/>
              <a:cs typeface="Roboto" panose="02000000000000000000"/>
              <a:sym typeface="Roboto" panose="02000000000000000000"/>
            </a:endParaRPr>
          </a:p>
        </p:txBody>
      </p:sp>
      <p:sp>
        <p:nvSpPr>
          <p:cNvPr id="7" name="Google Shape;195;p31"/>
          <p:cNvSpPr txBox="1"/>
          <p:nvPr/>
        </p:nvSpPr>
        <p:spPr>
          <a:xfrm>
            <a:off x="6027046" y="2173612"/>
            <a:ext cx="5485250" cy="2503544"/>
          </a:xfrm>
          <a:prstGeom prst="rect">
            <a:avLst/>
          </a:prstGeom>
          <a:solidFill>
            <a:srgbClr val="303030"/>
          </a:solidFill>
          <a:ln>
            <a:noFill/>
          </a:ln>
        </p:spPr>
        <p:txBody>
          <a:bodyPr spcFirstLastPara="1" wrap="square" lIns="91425" tIns="91425" rIns="91425" bIns="91425" anchor="t" anchorCtr="0">
            <a:noAutofit/>
          </a:bodyPr>
          <a:lstStyle/>
          <a:p>
            <a:pPr marL="0" lvl="0" indent="0" algn="l" rtl="0">
              <a:lnSpc>
                <a:spcPct val="136000"/>
              </a:lnSpc>
              <a:spcBef>
                <a:spcPts val="0"/>
              </a:spcBef>
              <a:spcAft>
                <a:spcPts val="0"/>
              </a:spcAft>
              <a:buNone/>
            </a:pP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internal</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class</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4EC9B0"/>
                </a:solidFill>
                <a:latin typeface="Consolas" panose="020B0609020204030204"/>
                <a:ea typeface="Consolas" panose="020B0609020204030204"/>
                <a:cs typeface="Consolas" panose="020B0609020204030204"/>
                <a:sym typeface="Consolas" panose="020B0609020204030204"/>
              </a:rPr>
              <a:t>User</a:t>
            </a:r>
            <a:endParaRPr sz="1600" b="1" dirty="0">
              <a:solidFill>
                <a:srgbClr val="4EC9B0"/>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36000"/>
              </a:lnSpc>
              <a:spcBef>
                <a:spcPts val="0"/>
              </a:spcBef>
              <a:spcAft>
                <a:spcPts val="0"/>
              </a:spcAft>
              <a:buNone/>
            </a:pP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a:t>
            </a:r>
            <a:endParaRPr sz="1600" b="1" dirty="0">
              <a:solidFill>
                <a:srgbClr val="D4D4D4"/>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36000"/>
              </a:lnSpc>
              <a:spcBef>
                <a:spcPts val="0"/>
              </a:spcBef>
              <a:spcAft>
                <a:spcPts val="0"/>
              </a:spcAft>
              <a:buNone/>
            </a:pP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private</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string</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err="1">
                <a:solidFill>
                  <a:srgbClr val="D4D4D4"/>
                </a:solidFill>
                <a:latin typeface="Consolas" panose="020B0609020204030204"/>
                <a:ea typeface="Consolas" panose="020B0609020204030204"/>
                <a:cs typeface="Consolas" panose="020B0609020204030204"/>
                <a:sym typeface="Consolas" panose="020B0609020204030204"/>
              </a:rPr>
              <a:t>FirstName</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get</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set</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endParaRPr sz="1600" b="1" dirty="0">
              <a:solidFill>
                <a:srgbClr val="D4D4D4"/>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36000"/>
              </a:lnSpc>
              <a:spcBef>
                <a:spcPts val="0"/>
              </a:spcBef>
              <a:spcAft>
                <a:spcPts val="0"/>
              </a:spcAft>
              <a:buNone/>
            </a:pP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private</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string</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err="1">
                <a:solidFill>
                  <a:srgbClr val="D4D4D4"/>
                </a:solidFill>
                <a:latin typeface="Consolas" panose="020B0609020204030204"/>
                <a:ea typeface="Consolas" panose="020B0609020204030204"/>
                <a:cs typeface="Consolas" panose="020B0609020204030204"/>
                <a:sym typeface="Consolas" panose="020B0609020204030204"/>
              </a:rPr>
              <a:t>LastName</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get</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set</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endParaRPr sz="1600" b="1" dirty="0">
              <a:solidFill>
                <a:srgbClr val="D4D4D4"/>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36000"/>
              </a:lnSpc>
              <a:spcBef>
                <a:spcPts val="0"/>
              </a:spcBef>
              <a:spcAft>
                <a:spcPts val="0"/>
              </a:spcAft>
              <a:buNone/>
            </a:pP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private</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a:solidFill>
                  <a:srgbClr val="569CD6"/>
                </a:solidFill>
                <a:latin typeface="Consolas" panose="020B0609020204030204"/>
                <a:ea typeface="Consolas" panose="020B0609020204030204"/>
                <a:cs typeface="Consolas" panose="020B0609020204030204"/>
                <a:sym typeface="Consolas" panose="020B0609020204030204"/>
              </a:rPr>
              <a:t>void</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a:t>
            </a:r>
            <a:r>
              <a:rPr lang="en-GB" sz="1600" b="1" dirty="0" err="1">
                <a:solidFill>
                  <a:srgbClr val="DCDCAA"/>
                </a:solidFill>
                <a:latin typeface="Consolas" panose="020B0609020204030204"/>
                <a:ea typeface="Consolas" panose="020B0609020204030204"/>
                <a:cs typeface="Consolas" panose="020B0609020204030204"/>
                <a:sym typeface="Consolas" panose="020B0609020204030204"/>
              </a:rPr>
              <a:t>PrintFullName</a:t>
            </a: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 { }</a:t>
            </a:r>
            <a:endParaRPr sz="1600" b="1" dirty="0">
              <a:solidFill>
                <a:srgbClr val="D4D4D4"/>
              </a:solidFill>
              <a:latin typeface="Consolas" panose="020B0609020204030204"/>
              <a:ea typeface="Consolas" panose="020B0609020204030204"/>
              <a:cs typeface="Consolas" panose="020B0609020204030204"/>
              <a:sym typeface="Consolas" panose="020B0609020204030204"/>
            </a:endParaRPr>
          </a:p>
          <a:p>
            <a:pPr marL="0" lvl="0" indent="0" algn="l" rtl="0">
              <a:lnSpc>
                <a:spcPct val="136000"/>
              </a:lnSpc>
              <a:spcBef>
                <a:spcPts val="0"/>
              </a:spcBef>
              <a:spcAft>
                <a:spcPts val="0"/>
              </a:spcAft>
              <a:buNone/>
            </a:pPr>
            <a:r>
              <a:rPr lang="en-GB" sz="1600" b="1" dirty="0">
                <a:solidFill>
                  <a:srgbClr val="D4D4D4"/>
                </a:solidFill>
                <a:latin typeface="Consolas" panose="020B0609020204030204"/>
                <a:ea typeface="Consolas" panose="020B0609020204030204"/>
                <a:cs typeface="Consolas" panose="020B0609020204030204"/>
                <a:sym typeface="Consolas" panose="020B0609020204030204"/>
              </a:rPr>
              <a:t>}</a:t>
            </a:r>
            <a:endParaRPr sz="1600" b="1" dirty="0">
              <a:latin typeface="Roboto" panose="02000000000000000000"/>
              <a:ea typeface="Roboto" panose="02000000000000000000"/>
              <a:cs typeface="Roboto" panose="02000000000000000000"/>
              <a:sym typeface="Roboto" panose="02000000000000000000"/>
            </a:endParaRPr>
          </a:p>
        </p:txBody>
      </p:sp>
    </p:spTree>
    <p:extLst>
      <p:ext uri="{BB962C8B-B14F-4D97-AF65-F5344CB8AC3E}">
        <p14:creationId xmlns:p14="http://schemas.microsoft.com/office/powerpoint/2010/main" val="247612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01;p32"/>
          <p:cNvSpPr txBox="1">
            <a:spLocks noGrp="1"/>
          </p:cNvSpPr>
          <p:nvPr>
            <p:ph type="title"/>
          </p:nvPr>
        </p:nvSpPr>
        <p:spPr>
          <a:xfrm>
            <a:off x="345190" y="542553"/>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sz="4000" b="1" dirty="0">
                <a:solidFill>
                  <a:srgbClr val="000000"/>
                </a:solidFill>
                <a:latin typeface="Roboto" panose="02000000000000000000"/>
                <a:ea typeface="Roboto" panose="02000000000000000000"/>
                <a:cs typeface="Roboto" panose="02000000000000000000"/>
                <a:sym typeface="Roboto" panose="02000000000000000000"/>
              </a:rPr>
              <a:t>C# </a:t>
            </a:r>
            <a:r>
              <a:rPr lang="en-GB" sz="4000" b="1" dirty="0">
                <a:solidFill>
                  <a:srgbClr val="D38F73"/>
                </a:solidFill>
                <a:latin typeface="Roboto" panose="02000000000000000000"/>
                <a:ea typeface="Roboto" panose="02000000000000000000"/>
                <a:cs typeface="Roboto" panose="02000000000000000000"/>
                <a:sym typeface="Roboto" panose="02000000000000000000"/>
              </a:rPr>
              <a:t>OBJECTS</a:t>
            </a:r>
            <a:endParaRPr sz="4000" b="1" dirty="0">
              <a:solidFill>
                <a:srgbClr val="D38F73"/>
              </a:solidFill>
              <a:latin typeface="Roboto" panose="02000000000000000000"/>
              <a:ea typeface="Roboto" panose="02000000000000000000"/>
              <a:cs typeface="Roboto" panose="02000000000000000000"/>
              <a:sym typeface="Roboto" panose="02000000000000000000"/>
            </a:endParaRPr>
          </a:p>
        </p:txBody>
      </p:sp>
      <p:sp>
        <p:nvSpPr>
          <p:cNvPr id="8" name="Google Shape;202;p32"/>
          <p:cNvSpPr txBox="1">
            <a:spLocks noGrp="1"/>
          </p:cNvSpPr>
          <p:nvPr>
            <p:ph type="body" idx="4294967295"/>
          </p:nvPr>
        </p:nvSpPr>
        <p:spPr>
          <a:xfrm>
            <a:off x="80009" y="1361204"/>
            <a:ext cx="7564375" cy="4774419"/>
          </a:xfrm>
          <a:prstGeom prst="rect">
            <a:avLst/>
          </a:prstGeom>
          <a:noFill/>
          <a:ln>
            <a:noFill/>
          </a:ln>
        </p:spPr>
        <p:txBody>
          <a:bodyPr spcFirstLastPara="1" wrap="square" lIns="68575" tIns="34275" rIns="68575" bIns="34275" anchor="t" anchorCtr="0">
            <a:noAutofit/>
          </a:bodyPr>
          <a:lstStyle/>
          <a:p>
            <a:pPr marL="457200" lvl="0" indent="-342900" algn="l" rtl="0">
              <a:lnSpc>
                <a:spcPct val="100000"/>
              </a:lnSpc>
              <a:spcBef>
                <a:spcPts val="60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Keeps values in entities called properties</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Keeps functional actions or blocks of code as methods.</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From classes we can construct objects</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All objects constructed from a certain </a:t>
            </a:r>
            <a:br>
              <a:rPr lang="en-GB" sz="2800" dirty="0">
                <a:solidFill>
                  <a:schemeClr val="bg1"/>
                </a:solidFill>
                <a:latin typeface="Roboto" panose="02000000000000000000"/>
                <a:ea typeface="Roboto" panose="02000000000000000000"/>
                <a:cs typeface="Roboto" panose="02000000000000000000"/>
                <a:sym typeface="Roboto" panose="02000000000000000000"/>
              </a:rPr>
            </a:br>
            <a:r>
              <a:rPr lang="en-GB" sz="2800" dirty="0">
                <a:solidFill>
                  <a:schemeClr val="bg1"/>
                </a:solidFill>
                <a:latin typeface="Roboto" panose="02000000000000000000"/>
                <a:ea typeface="Roboto" panose="02000000000000000000"/>
                <a:cs typeface="Roboto" panose="02000000000000000000"/>
                <a:sym typeface="Roboto" panose="02000000000000000000"/>
              </a:rPr>
              <a:t>class are of the class type.</a:t>
            </a:r>
            <a:endParaRPr sz="2800" dirty="0">
              <a:solidFill>
                <a:schemeClr val="bg1"/>
              </a:solidFill>
              <a:latin typeface="Roboto" panose="02000000000000000000"/>
              <a:ea typeface="Roboto" panose="02000000000000000000"/>
              <a:cs typeface="Roboto" panose="02000000000000000000"/>
              <a:sym typeface="Roboto" panose="02000000000000000000"/>
            </a:endParaRPr>
          </a:p>
          <a:p>
            <a:pPr marL="457200" lvl="0" indent="-342900" algn="l" rtl="0">
              <a:lnSpc>
                <a:spcPct val="100000"/>
              </a:lnSpc>
              <a:spcBef>
                <a:spcPts val="0"/>
              </a:spcBef>
              <a:spcAft>
                <a:spcPts val="0"/>
              </a:spcAft>
              <a:buClr>
                <a:srgbClr val="5E85B9"/>
              </a:buClr>
              <a:buSzPts val="1800"/>
              <a:buFont typeface="Roboto" panose="02000000000000000000"/>
              <a:buChar char="●"/>
            </a:pPr>
            <a:r>
              <a:rPr lang="en-GB" sz="2800" dirty="0">
                <a:solidFill>
                  <a:schemeClr val="bg1"/>
                </a:solidFill>
                <a:latin typeface="Roboto" panose="02000000000000000000"/>
                <a:ea typeface="Roboto" panose="02000000000000000000"/>
                <a:cs typeface="Roboto" panose="02000000000000000000"/>
                <a:sym typeface="Roboto" panose="02000000000000000000"/>
              </a:rPr>
              <a:t>They can have properties and methods available for the outside world or keep </a:t>
            </a:r>
            <a:br>
              <a:rPr lang="en-GB" sz="2800" dirty="0">
                <a:solidFill>
                  <a:schemeClr val="bg1"/>
                </a:solidFill>
                <a:latin typeface="Roboto" panose="02000000000000000000"/>
                <a:ea typeface="Roboto" panose="02000000000000000000"/>
                <a:cs typeface="Roboto" panose="02000000000000000000"/>
                <a:sym typeface="Roboto" panose="02000000000000000000"/>
              </a:rPr>
            </a:br>
            <a:r>
              <a:rPr lang="en-GB" sz="2800" dirty="0">
                <a:solidFill>
                  <a:schemeClr val="bg1"/>
                </a:solidFill>
                <a:latin typeface="Roboto" panose="02000000000000000000"/>
                <a:ea typeface="Roboto" panose="02000000000000000000"/>
                <a:cs typeface="Roboto" panose="02000000000000000000"/>
                <a:sym typeface="Roboto" panose="02000000000000000000"/>
              </a:rPr>
              <a:t>them private only to the class.</a:t>
            </a:r>
            <a:endParaRPr sz="2800" dirty="0">
              <a:solidFill>
                <a:schemeClr val="bg1"/>
              </a:solidFill>
              <a:latin typeface="Roboto" panose="02000000000000000000"/>
              <a:ea typeface="Roboto" panose="02000000000000000000"/>
              <a:cs typeface="Roboto" panose="02000000000000000000"/>
              <a:sym typeface="Roboto" panose="02000000000000000000"/>
            </a:endParaRPr>
          </a:p>
        </p:txBody>
      </p:sp>
    </p:spTree>
    <p:extLst>
      <p:ext uri="{BB962C8B-B14F-4D97-AF65-F5344CB8AC3E}">
        <p14:creationId xmlns:p14="http://schemas.microsoft.com/office/powerpoint/2010/main" val="173760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04;p33"/>
          <p:cNvSpPr txBox="1">
            <a:spLocks noGrp="1"/>
          </p:cNvSpPr>
          <p:nvPr>
            <p:ph type="sldNum" idx="12"/>
          </p:nvPr>
        </p:nvSpPr>
        <p:spPr>
          <a:xfrm>
            <a:off x="238700" y="429488"/>
            <a:ext cx="6593478" cy="12621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dirty="0">
                <a:solidFill>
                  <a:srgbClr val="D38F73"/>
                </a:solidFill>
                <a:latin typeface="Roboto" charset="0"/>
                <a:ea typeface="Roboto" charset="0"/>
              </a:rPr>
              <a:t>01 </a:t>
            </a:r>
            <a:r>
              <a:rPr lang="en-GB" sz="5400" dirty="0">
                <a:solidFill>
                  <a:srgbClr val="D38F73"/>
                </a:solidFill>
                <a:latin typeface="Roboto" charset="0"/>
                <a:ea typeface="Roboto" charset="0"/>
              </a:rPr>
              <a:t>EXERCISE</a:t>
            </a:r>
            <a:endParaRPr sz="5400" dirty="0">
              <a:solidFill>
                <a:srgbClr val="D38F73"/>
              </a:solidFill>
              <a:latin typeface="Roboto" charset="0"/>
              <a:ea typeface="Roboto" charset="0"/>
            </a:endParaRPr>
          </a:p>
        </p:txBody>
      </p:sp>
      <p:sp>
        <p:nvSpPr>
          <p:cNvPr id="4" name="Google Shape;209;p33"/>
          <p:cNvSpPr txBox="1">
            <a:spLocks/>
          </p:cNvSpPr>
          <p:nvPr/>
        </p:nvSpPr>
        <p:spPr>
          <a:xfrm>
            <a:off x="190800" y="1654856"/>
            <a:ext cx="10873440" cy="4828239"/>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1600" kern="1200">
                <a:solidFill>
                  <a:schemeClr val="accent3"/>
                </a:solidFill>
                <a:latin typeface="+mn-lt"/>
                <a:ea typeface="+mn-ea"/>
                <a:cs typeface="+mn-cs"/>
              </a:defRPr>
            </a:lvl1pPr>
            <a:lvl2pPr marL="685800" indent="-228600" algn="l" defTabSz="914400" rtl="0" eaLnBrk="1" latinLnBrk="0" hangingPunct="1">
              <a:lnSpc>
                <a:spcPct val="100000"/>
              </a:lnSpc>
              <a:spcBef>
                <a:spcPts val="500"/>
              </a:spcBef>
              <a:spcAft>
                <a:spcPts val="600"/>
              </a:spcAft>
              <a:buFont typeface="Arial" panose="020B0604020202020204" pitchFamily="34" charset="0"/>
              <a:buChar char="•"/>
              <a:defRPr sz="1400" kern="1200">
                <a:solidFill>
                  <a:schemeClr val="accent3"/>
                </a:solidFill>
                <a:latin typeface="+mn-lt"/>
                <a:ea typeface="+mn-ea"/>
                <a:cs typeface="+mn-cs"/>
              </a:defRPr>
            </a:lvl2pPr>
            <a:lvl3pPr marL="1143000" indent="-228600" algn="l" defTabSz="914400" rtl="0" eaLnBrk="1" latinLnBrk="0" hangingPunct="1">
              <a:lnSpc>
                <a:spcPct val="100000"/>
              </a:lnSpc>
              <a:spcBef>
                <a:spcPts val="500"/>
              </a:spcBef>
              <a:spcAft>
                <a:spcPts val="600"/>
              </a:spcAft>
              <a:buFont typeface="Arial" panose="020B0604020202020204" pitchFamily="34" charset="0"/>
              <a:buChar char="•"/>
              <a:defRPr sz="1200" kern="1200">
                <a:solidFill>
                  <a:schemeClr val="accent3"/>
                </a:solidFill>
                <a:latin typeface="+mn-lt"/>
                <a:ea typeface="+mn-ea"/>
                <a:cs typeface="+mn-cs"/>
              </a:defRPr>
            </a:lvl3pPr>
            <a:lvl4pPr marL="16002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4pPr>
            <a:lvl5pPr marL="2057400" indent="-228600" algn="l" defTabSz="914400" rtl="0" eaLnBrk="1" latinLnBrk="0" hangingPunct="1">
              <a:lnSpc>
                <a:spcPct val="100000"/>
              </a:lnSpc>
              <a:spcBef>
                <a:spcPts val="500"/>
              </a:spcBef>
              <a:spcAft>
                <a:spcPts val="600"/>
              </a:spcAft>
              <a:buFont typeface="Arial" panose="020B0604020202020204" pitchFamily="34" charset="0"/>
              <a:buChar char="•"/>
              <a:defRPr sz="11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spcBef>
                <a:spcPts val="600"/>
              </a:spcBef>
              <a:spcAft>
                <a:spcPts val="0"/>
              </a:spcAft>
              <a:buClr>
                <a:srgbClr val="6FA8DC"/>
              </a:buClr>
              <a:buSzPts val="1800"/>
              <a:buFont typeface="Arial" panose="020B0604020202020204" pitchFamily="34" charset="0"/>
              <a:buChar char="●"/>
            </a:pPr>
            <a:r>
              <a:rPr lang="en-US" sz="2800" dirty="0">
                <a:solidFill>
                  <a:schemeClr val="dk1"/>
                </a:solidFill>
              </a:rPr>
              <a:t>Create a class Human</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Add properties: </a:t>
            </a:r>
            <a:r>
              <a:rPr lang="en-US" sz="2800" dirty="0" err="1">
                <a:solidFill>
                  <a:schemeClr val="dk1"/>
                </a:solidFill>
              </a:rPr>
              <a:t>FirstName</a:t>
            </a:r>
            <a:r>
              <a:rPr lang="en-US" sz="2800" dirty="0">
                <a:solidFill>
                  <a:schemeClr val="dk1"/>
                </a:solidFill>
              </a:rPr>
              <a:t>, </a:t>
            </a:r>
            <a:r>
              <a:rPr lang="en-US" sz="2800" dirty="0" err="1">
                <a:solidFill>
                  <a:schemeClr val="dk1"/>
                </a:solidFill>
              </a:rPr>
              <a:t>LastName</a:t>
            </a:r>
            <a:r>
              <a:rPr lang="en-US" sz="2800" dirty="0">
                <a:solidFill>
                  <a:schemeClr val="dk1"/>
                </a:solidFill>
              </a:rPr>
              <a:t>, Age</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Create a method called </a:t>
            </a:r>
            <a:r>
              <a:rPr lang="en-US" sz="2800" dirty="0" err="1">
                <a:solidFill>
                  <a:schemeClr val="dk1"/>
                </a:solidFill>
              </a:rPr>
              <a:t>GetPersonStats</a:t>
            </a:r>
            <a:r>
              <a:rPr lang="en-US" sz="2800" dirty="0">
                <a:solidFill>
                  <a:schemeClr val="dk1"/>
                </a:solidFill>
              </a:rPr>
              <a:t> that returns the full name of the human as well as their age</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Create an object human by asking the user to fill the required information</a:t>
            </a:r>
          </a:p>
          <a:p>
            <a:pPr marL="457200" indent="-342900">
              <a:spcBef>
                <a:spcPts val="0"/>
              </a:spcBef>
              <a:spcAft>
                <a:spcPts val="0"/>
              </a:spcAft>
              <a:buClr>
                <a:srgbClr val="6FA8DC"/>
              </a:buClr>
              <a:buSzPts val="1800"/>
              <a:buFont typeface="Arial" panose="020B0604020202020204" pitchFamily="34" charset="0"/>
              <a:buChar char="●"/>
            </a:pPr>
            <a:r>
              <a:rPr lang="en-US" sz="2800" dirty="0">
                <a:solidFill>
                  <a:schemeClr val="dk1"/>
                </a:solidFill>
              </a:rPr>
              <a:t>Call the </a:t>
            </a:r>
            <a:r>
              <a:rPr lang="en-US" sz="2800" dirty="0" err="1">
                <a:solidFill>
                  <a:schemeClr val="dk1"/>
                </a:solidFill>
              </a:rPr>
              <a:t>GetPersonStats</a:t>
            </a:r>
            <a:r>
              <a:rPr lang="en-US" sz="2800" dirty="0">
                <a:solidFill>
                  <a:schemeClr val="dk1"/>
                </a:solidFill>
              </a:rPr>
              <a:t> method and print the result in the console after the object is created</a:t>
            </a:r>
          </a:p>
        </p:txBody>
      </p:sp>
    </p:spTree>
    <p:extLst>
      <p:ext uri="{BB962C8B-B14F-4D97-AF65-F5344CB8AC3E}">
        <p14:creationId xmlns:p14="http://schemas.microsoft.com/office/powerpoint/2010/main" val="3636724392"/>
      </p:ext>
    </p:extLst>
  </p:cSld>
  <p:clrMapOvr>
    <a:masterClrMapping/>
  </p:clrMapOvr>
</p:sld>
</file>

<file path=ppt/theme/theme1.xml><?xml version="1.0" encoding="utf-8"?>
<a:theme xmlns:a="http://schemas.openxmlformats.org/drawingml/2006/main" name="Qinshift_Academy_PPT">
  <a:themeElements>
    <a:clrScheme name="QinShift">
      <a:dk1>
        <a:srgbClr val="00000A"/>
      </a:dk1>
      <a:lt1>
        <a:srgbClr val="FFFEF7"/>
      </a:lt1>
      <a:dk2>
        <a:srgbClr val="28414D"/>
      </a:dk2>
      <a:lt2>
        <a:srgbClr val="FFFEF7"/>
      </a:lt2>
      <a:accent1>
        <a:srgbClr val="FCEB6B"/>
      </a:accent1>
      <a:accent2>
        <a:srgbClr val="C3CAD3"/>
      </a:accent2>
      <a:accent3>
        <a:srgbClr val="28414D"/>
      </a:accent3>
      <a:accent4>
        <a:srgbClr val="D08F74"/>
      </a:accent4>
      <a:accent5>
        <a:srgbClr val="FFFEF7"/>
      </a:accent5>
      <a:accent6>
        <a:srgbClr val="00000A"/>
      </a:accent6>
      <a:hlink>
        <a:srgbClr val="FCEB6B"/>
      </a:hlink>
      <a:folHlink>
        <a:srgbClr val="D08F74"/>
      </a:folHlink>
    </a:clrScheme>
    <a:fontScheme name="QinShift">
      <a:majorFont>
        <a:latin typeface="Baskerville"/>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8FB89D230DCC42BDD843F1B245BD7C" ma:contentTypeVersion="5" ma:contentTypeDescription="Create a new document." ma:contentTypeScope="" ma:versionID="dc5c918a3d43d4b71f7c3e546b28501e">
  <xsd:schema xmlns:xsd="http://www.w3.org/2001/XMLSchema" xmlns:xs="http://www.w3.org/2001/XMLSchema" xmlns:p="http://schemas.microsoft.com/office/2006/metadata/properties" xmlns:ns2="6b73ce5a-f2a1-4cf4-8171-3a71a0a85190" xmlns:ns3="2c4bccb4-1ba2-4bfe-9f28-22789556bff1" targetNamespace="http://schemas.microsoft.com/office/2006/metadata/properties" ma:root="true" ma:fieldsID="0002f2178cbcb7c00a5d488d31cbad9d" ns2:_="" ns3:_="">
    <xsd:import namespace="6b73ce5a-f2a1-4cf4-8171-3a71a0a85190"/>
    <xsd:import namespace="2c4bccb4-1ba2-4bfe-9f28-22789556bf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73ce5a-f2a1-4cf4-8171-3a71a0a851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4bccb4-1ba2-4bfe-9f28-22789556bf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B14AAD-E32E-4304-88A7-F7C4DB51B134}">
  <ds:schemaRefs>
    <ds:schemaRef ds:uri="http://schemas.microsoft.com/sharepoint/v3/contenttype/forms"/>
  </ds:schemaRefs>
</ds:datastoreItem>
</file>

<file path=customXml/itemProps2.xml><?xml version="1.0" encoding="utf-8"?>
<ds:datastoreItem xmlns:ds="http://schemas.openxmlformats.org/officeDocument/2006/customXml" ds:itemID="{B7A0CE2E-BC93-4D7C-9869-13C7D782BEA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2c4bccb4-1ba2-4bfe-9f28-22789556bff1"/>
    <ds:schemaRef ds:uri="6b73ce5a-f2a1-4cf4-8171-3a71a0a85190"/>
    <ds:schemaRef ds:uri="http://www.w3.org/XML/1998/namespace"/>
    <ds:schemaRef ds:uri="http://purl.org/dc/dcmitype/"/>
  </ds:schemaRefs>
</ds:datastoreItem>
</file>

<file path=customXml/itemProps3.xml><?xml version="1.0" encoding="utf-8"?>
<ds:datastoreItem xmlns:ds="http://schemas.openxmlformats.org/officeDocument/2006/customXml" ds:itemID="{4DA364C0-398C-498E-AE6A-331B2F0D05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73ce5a-f2a1-4cf4-8171-3a71a0a85190"/>
    <ds:schemaRef ds:uri="2c4bccb4-1ba2-4bfe-9f28-22789556bf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Qinshift_Academy_PPT</Template>
  <TotalTime>188</TotalTime>
  <Words>790</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Baskerville</vt:lpstr>
      <vt:lpstr>Calibri</vt:lpstr>
      <vt:lpstr>Consolas</vt:lpstr>
      <vt:lpstr>Montserrat</vt:lpstr>
      <vt:lpstr>Roboto</vt:lpstr>
      <vt:lpstr>Qinshift_Academy_PPT</vt:lpstr>
      <vt:lpstr>PowerPoint Presentation</vt:lpstr>
      <vt:lpstr>AGENDA FOR THIS CLASS</vt:lpstr>
      <vt:lpstr>C# AS AN OBJECT-ORIENTED LANGUAGE</vt:lpstr>
      <vt:lpstr>C# CLASSES</vt:lpstr>
      <vt:lpstr>C# CLASS FEATURES</vt:lpstr>
      <vt:lpstr>ACCESS MODIFIERS</vt:lpstr>
      <vt:lpstr>PowerPoint Presentation</vt:lpstr>
      <vt:lpstr>C# OBJECTS</vt:lpstr>
      <vt:lpstr>PowerPoint Presentation</vt:lpstr>
      <vt:lpstr>CLASS CONSTRUCTOR</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Trajan Stevkovski</dc:creator>
  <cp:lastModifiedBy>Данило Борозан</cp:lastModifiedBy>
  <cp:revision>6</cp:revision>
  <dcterms:created xsi:type="dcterms:W3CDTF">2024-02-15T18:39:10Z</dcterms:created>
  <dcterms:modified xsi:type="dcterms:W3CDTF">2024-03-09T08:03:36Z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2023-06-07T15:49:38Z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206900aa-0bbd-41d5-8912-9ad52964005a</vt:lpwstr>
  </property>
  <property fmtid="{D5CDD505-2E9C-101B-9397-08002B2CF9AE}" pid="7" name="MSIP_Label_defa4170-0d19-0005-0004-bc88714345d2_ActionId">
    <vt:lpwstr>a288f342-02f6-4f88-92be-587e08407045</vt:lpwstr>
  </property>
  <property fmtid="{D5CDD505-2E9C-101B-9397-08002B2CF9AE}" pid="8" name="MSIP_Label_defa4170-0d19-0005-0004-bc88714345d2_ContentBits">
    <vt:lpwstr>0</vt:lpwstr>
  </property>
  <property fmtid="{D5CDD505-2E9C-101B-9397-08002B2CF9AE}" pid="9" name="ContentTypeId">
    <vt:lpwstr>0x0101009F8FB89D230DCC42BDD843F1B245BD7C</vt:lpwstr>
  </property>
</Properties>
</file>