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7"/>
  </p:notesMasterIdLst>
  <p:sldIdLst>
    <p:sldId id="266" r:id="rId5"/>
    <p:sldId id="265" r:id="rId6"/>
    <p:sldId id="260" r:id="rId7"/>
    <p:sldId id="267" r:id="rId8"/>
    <p:sldId id="268" r:id="rId9"/>
    <p:sldId id="269" r:id="rId10"/>
    <p:sldId id="270" r:id="rId11"/>
    <p:sldId id="272" r:id="rId12"/>
    <p:sldId id="273" r:id="rId13"/>
    <p:sldId id="274" r:id="rId14"/>
    <p:sldId id="275" r:id="rId15"/>
    <p:sldId id="276" r:id="rId16"/>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73"/>
    <a:srgbClr val="FCEC6D"/>
    <a:srgbClr val="293F4B"/>
    <a:srgbClr val="7F7F7F"/>
    <a:srgbClr val="27414D"/>
    <a:srgbClr val="416D80"/>
    <a:srgbClr val="F3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4C596-1E5A-980F-7977-5D688D2FA3D4}" v="6" dt="2023-10-12T08:20:26.315"/>
    <p1510:client id="{5B8C218C-8382-0BB4-73DA-B8DADFE83333}" v="9" dt="2023-10-12T08:16:18.141"/>
    <p1510:client id="{A68B8911-7408-9A4C-DF3D-E837D784085E}" v="5" dt="2023-10-12T08:19:08.559"/>
    <p1510:client id="{F52E3B0D-54D4-F9B9-6C60-BECE6F290C76}" v="6" dt="2023-10-12T08:14:27.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1"/>
    <p:restoredTop sz="94737"/>
  </p:normalViewPr>
  <p:slideViewPr>
    <p:cSldViewPr snapToGrid="0">
      <p:cViewPr varScale="1">
        <p:scale>
          <a:sx n="78" d="100"/>
          <a:sy n="78" d="100"/>
        </p:scale>
        <p:origin x="112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EB8D1-A2F7-6448-B23C-34B9EBC206B7}" type="datetimeFigureOut">
              <a:rPr lang="x-none" smtClean="0"/>
              <a:t>3/20/2024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51DE5-4005-A948-A675-D29B8AB078D3}" type="slidenum">
              <a:rPr lang="x-none" smtClean="0"/>
              <a:t>‹#›</a:t>
            </a:fld>
            <a:endParaRPr lang="x-none"/>
          </a:p>
        </p:txBody>
      </p:sp>
    </p:spTree>
    <p:extLst>
      <p:ext uri="{BB962C8B-B14F-4D97-AF65-F5344CB8AC3E}">
        <p14:creationId xmlns:p14="http://schemas.microsoft.com/office/powerpoint/2010/main" val="325452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5.svg"/><Relationship Id="rId4" Type="http://schemas.openxmlformats.org/officeDocument/2006/relationships/image" Target="../media/image2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9.svg"/><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0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825675"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825676"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825675" y="721078"/>
            <a:ext cx="592855" cy="663062"/>
          </a:xfrm>
          <a:prstGeom prst="rect">
            <a:avLst/>
          </a:prstGeom>
        </p:spPr>
      </p:pic>
      <p:pic>
        <p:nvPicPr>
          <p:cNvPr id="3" name="Graphic 2">
            <a:extLst>
              <a:ext uri="{FF2B5EF4-FFF2-40B4-BE49-F238E27FC236}">
                <a16:creationId xmlns:a16="http://schemas.microsoft.com/office/drawing/2014/main" id="{FAAB601A-26AC-E552-2061-C34A8D86C71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25675" y="5483405"/>
            <a:ext cx="2200275" cy="809625"/>
          </a:xfrm>
          <a:prstGeom prst="rect">
            <a:avLst/>
          </a:prstGeom>
        </p:spPr>
      </p:pic>
    </p:spTree>
    <p:extLst>
      <p:ext uri="{BB962C8B-B14F-4D97-AF65-F5344CB8AC3E}">
        <p14:creationId xmlns:p14="http://schemas.microsoft.com/office/powerpoint/2010/main" val="339972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751946AF-9701-E488-60DA-3C753CA14173}"/>
              </a:ext>
            </a:extLst>
          </p:cNvPr>
          <p:cNvSpPr>
            <a:spLocks noGrp="1"/>
          </p:cNvSpPr>
          <p:nvPr>
            <p:ph type="tbl" sz="quarter" idx="14"/>
          </p:nvPr>
        </p:nvSpPr>
        <p:spPr>
          <a:xfrm>
            <a:off x="688975" y="1760538"/>
            <a:ext cx="10980738" cy="4137025"/>
          </a:xfrm>
        </p:spPr>
        <p:txBody>
          <a:bodyPr/>
          <a:lstStyle/>
          <a:p>
            <a:r>
              <a:rPr lang="en-US"/>
              <a:t>Click icon to add table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4C28A555-C245-C984-E6F1-7886AFFAB2F6}"/>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10563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8" name="Chart Placeholder 7">
            <a:extLst>
              <a:ext uri="{FF2B5EF4-FFF2-40B4-BE49-F238E27FC236}">
                <a16:creationId xmlns:a16="http://schemas.microsoft.com/office/drawing/2014/main" id="{AB418BB2-480D-32BD-56F3-EFB2076B8185}"/>
              </a:ext>
            </a:extLst>
          </p:cNvPr>
          <p:cNvSpPr>
            <a:spLocks noGrp="1"/>
          </p:cNvSpPr>
          <p:nvPr>
            <p:ph type="chart" sz="quarter" idx="13"/>
          </p:nvPr>
        </p:nvSpPr>
        <p:spPr>
          <a:xfrm>
            <a:off x="6330950" y="1760538"/>
            <a:ext cx="5338763" cy="4190096"/>
          </a:xfrm>
        </p:spPr>
        <p:txBody>
          <a:bodyPr anchor="ctr">
            <a:noAutofit/>
          </a:bodyPr>
          <a:lstStyle>
            <a:lvl1pPr marL="0" indent="0" algn="ctr">
              <a:buNone/>
              <a:defRPr/>
            </a:lvl1pPr>
          </a:lstStyle>
          <a:p>
            <a:r>
              <a:rPr lang="en-US"/>
              <a:t>Click icon to add chart</a:t>
            </a:r>
            <a:endParaRPr lang="x-none"/>
          </a:p>
        </p:txBody>
      </p:sp>
      <p:sp>
        <p:nvSpPr>
          <p:cNvPr id="5" name="Title 1">
            <a:extLst>
              <a:ext uri="{FF2B5EF4-FFF2-40B4-BE49-F238E27FC236}">
                <a16:creationId xmlns:a16="http://schemas.microsoft.com/office/drawing/2014/main" id="{C7751831-3103-144B-9BDA-FD4E034B447E}"/>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086197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chemeClr val="bg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3" name="Title 1">
            <a:extLst>
              <a:ext uri="{FF2B5EF4-FFF2-40B4-BE49-F238E27FC236}">
                <a16:creationId xmlns:a16="http://schemas.microsoft.com/office/drawing/2014/main" id="{8E78C614-F101-6C01-4669-FBC5811D4D18}"/>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4" name="Graphic 13">
            <a:extLst>
              <a:ext uri="{FF2B5EF4-FFF2-40B4-BE49-F238E27FC236}">
                <a16:creationId xmlns:a16="http://schemas.microsoft.com/office/drawing/2014/main" id="{249A1233-1EAA-10C1-E9BC-4BCA20641C0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5" name="Graphic 14">
            <a:extLst>
              <a:ext uri="{FF2B5EF4-FFF2-40B4-BE49-F238E27FC236}">
                <a16:creationId xmlns:a16="http://schemas.microsoft.com/office/drawing/2014/main" id="{0B3D6812-FDB2-5752-5DA6-BF9E3B45D17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8" name="Graphic 17">
            <a:extLst>
              <a:ext uri="{FF2B5EF4-FFF2-40B4-BE49-F238E27FC236}">
                <a16:creationId xmlns:a16="http://schemas.microsoft.com/office/drawing/2014/main" id="{C443FE62-ED02-FB07-8B9D-A2B21349676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Tree>
    <p:extLst>
      <p:ext uri="{BB962C8B-B14F-4D97-AF65-F5344CB8AC3E}">
        <p14:creationId xmlns:p14="http://schemas.microsoft.com/office/powerpoint/2010/main" val="85706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pic>
        <p:nvPicPr>
          <p:cNvPr id="12" name="Graphic 11">
            <a:extLst>
              <a:ext uri="{FF2B5EF4-FFF2-40B4-BE49-F238E27FC236}">
                <a16:creationId xmlns:a16="http://schemas.microsoft.com/office/drawing/2014/main" id="{974F78D6-18D4-2303-8DE7-C41E24380A8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3" name="Graphic 12">
            <a:extLst>
              <a:ext uri="{FF2B5EF4-FFF2-40B4-BE49-F238E27FC236}">
                <a16:creationId xmlns:a16="http://schemas.microsoft.com/office/drawing/2014/main" id="{60736327-E8E6-DF54-17A7-27EB036E7ED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4" name="Graphic 13">
            <a:extLst>
              <a:ext uri="{FF2B5EF4-FFF2-40B4-BE49-F238E27FC236}">
                <a16:creationId xmlns:a16="http://schemas.microsoft.com/office/drawing/2014/main" id="{CB5E0559-79B2-B6AD-2D7E-7FFCB2543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
        <p:nvSpPr>
          <p:cNvPr id="18" name="Title 1">
            <a:extLst>
              <a:ext uri="{FF2B5EF4-FFF2-40B4-BE49-F238E27FC236}">
                <a16:creationId xmlns:a16="http://schemas.microsoft.com/office/drawing/2014/main" id="{49C6FA35-5D94-E9EC-839C-707666A003EE}"/>
              </a:ext>
            </a:extLst>
          </p:cNvPr>
          <p:cNvSpPr>
            <a:spLocks noGrp="1"/>
          </p:cNvSpPr>
          <p:nvPr>
            <p:ph type="title" hasCustomPrompt="1"/>
          </p:nvPr>
        </p:nvSpPr>
        <p:spPr>
          <a:xfrm>
            <a:off x="689316" y="555919"/>
            <a:ext cx="10113003" cy="543867"/>
          </a:xfrm>
        </p:spPr>
        <p:txBody>
          <a:bodyPr/>
          <a:lstStyle>
            <a:lvl1pPr>
              <a:defRPr>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9" name="Graphic 18">
            <a:extLst>
              <a:ext uri="{FF2B5EF4-FFF2-40B4-BE49-F238E27FC236}">
                <a16:creationId xmlns:a16="http://schemas.microsoft.com/office/drawing/2014/main" id="{2B83C2FF-3D27-41A8-26D7-DF30C728E89E}"/>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3839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C1226DEC-39D7-E469-4A87-AC2252FA385F}"/>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4448014" y="4311553"/>
            <a:ext cx="7083587" cy="987065"/>
          </a:xfrm>
        </p:spPr>
        <p:txBody>
          <a:bodyPr anchor="b"/>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11283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489594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7237707" y="2499257"/>
            <a:ext cx="4431777" cy="1434495"/>
          </a:xfrm>
        </p:spPr>
        <p:txBody>
          <a:bodyPr anchor="b"/>
          <a:lstStyle>
            <a:lvl1pPr>
              <a:defRPr sz="5400">
                <a:solidFill>
                  <a:schemeClr val="accent3"/>
                </a:solidFill>
              </a:defRPr>
            </a:lvl1pPr>
          </a:lstStyle>
          <a:p>
            <a:r>
              <a:rPr lang="en-GB" dirty="0"/>
              <a:t>Lorem ipsum </a:t>
            </a:r>
            <a:r>
              <a:rPr lang="en-GB" dirty="0" err="1"/>
              <a:t>dolor</a:t>
            </a:r>
            <a:r>
              <a:rPr lang="en-GB" dirty="0"/>
              <a:t> sit </a:t>
            </a:r>
            <a:r>
              <a:rPr lang="en-GB" dirty="0" err="1"/>
              <a:t>amet</a:t>
            </a:r>
            <a:endParaRPr lang="x-none" dirty="0"/>
          </a:p>
        </p:txBody>
      </p:sp>
      <p:sp>
        <p:nvSpPr>
          <p:cNvPr id="2" name="Text Placeholder 5">
            <a:extLst>
              <a:ext uri="{FF2B5EF4-FFF2-40B4-BE49-F238E27FC236}">
                <a16:creationId xmlns:a16="http://schemas.microsoft.com/office/drawing/2014/main" id="{B4B38D3C-AF57-BCB2-6A87-4C80A6133908}"/>
              </a:ext>
            </a:extLst>
          </p:cNvPr>
          <p:cNvSpPr>
            <a:spLocks noGrp="1"/>
          </p:cNvSpPr>
          <p:nvPr>
            <p:ph type="body" sz="quarter" idx="16" hasCustomPrompt="1"/>
          </p:nvPr>
        </p:nvSpPr>
        <p:spPr>
          <a:xfrm>
            <a:off x="7237707" y="4107844"/>
            <a:ext cx="4431777" cy="231853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415894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8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98708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7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3316261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8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287142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3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14">
            <a:extLst>
              <a:ext uri="{FF2B5EF4-FFF2-40B4-BE49-F238E27FC236}">
                <a16:creationId xmlns:a16="http://schemas.microsoft.com/office/drawing/2014/main" id="{B5F63923-89AF-7DC2-B98B-A07F8B9F2558}"/>
              </a:ext>
            </a:extLst>
          </p:cNvPr>
          <p:cNvSpPr>
            <a:spLocks noGrp="1"/>
          </p:cNvSpPr>
          <p:nvPr>
            <p:ph type="pic" sz="quarter" idx="13"/>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721078"/>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5689780"/>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DB7AD7A8-4D55-341F-EE71-0F7CA1BC87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49920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1_Custom Layout">
    <p:bg>
      <p:bgPr>
        <a:solidFill>
          <a:schemeClr val="accent3"/>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7DFE072-0E6A-1B31-49E1-203967F6A0B7}"/>
              </a:ext>
            </a:extLst>
          </p:cNvPr>
          <p:cNvSpPr>
            <a:spLocks noGrp="1"/>
          </p:cNvSpPr>
          <p:nvPr>
            <p:ph type="pic" sz="quarter" idx="13"/>
          </p:nvPr>
        </p:nvSpPr>
        <p:spPr>
          <a:xfrm>
            <a:off x="660399"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pic>
        <p:nvPicPr>
          <p:cNvPr id="6" name="Graphic 5">
            <a:extLst>
              <a:ext uri="{FF2B5EF4-FFF2-40B4-BE49-F238E27FC236}">
                <a16:creationId xmlns:a16="http://schemas.microsoft.com/office/drawing/2014/main" id="{D27B3497-B2BE-276A-7FFF-0E9BE5654B7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4254557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bg>
      <p:bgPr>
        <a:solidFill>
          <a:schemeClr val="bg2"/>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6739DA3-796D-EF3D-06BD-D134D687199A}"/>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Tree>
    <p:extLst>
      <p:ext uri="{BB962C8B-B14F-4D97-AF65-F5344CB8AC3E}">
        <p14:creationId xmlns:p14="http://schemas.microsoft.com/office/powerpoint/2010/main" val="264960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9_Custom Layout">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E0E5484-9658-A755-DBF3-BA98767BDE0D}"/>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pic>
        <p:nvPicPr>
          <p:cNvPr id="5" name="Graphic 4">
            <a:extLst>
              <a:ext uri="{FF2B5EF4-FFF2-40B4-BE49-F238E27FC236}">
                <a16:creationId xmlns:a16="http://schemas.microsoft.com/office/drawing/2014/main" id="{B66552C6-77F9-AD0B-EC0E-6B5970ADF7A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565550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18574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ABB75D25-306A-BE05-517F-9F68661FDCAC}"/>
              </a:ext>
            </a:extLst>
          </p:cNvPr>
          <p:cNvSpPr>
            <a:spLocks noGrp="1"/>
          </p:cNvSpPr>
          <p:nvPr>
            <p:ph type="title" hasCustomPrompt="1"/>
          </p:nvPr>
        </p:nvSpPr>
        <p:spPr>
          <a:xfrm>
            <a:off x="6648773" y="555919"/>
            <a:ext cx="4184542"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C047D475-962F-E3BC-C757-51E543DC535D}"/>
              </a:ext>
            </a:extLst>
          </p:cNvPr>
          <p:cNvSpPr>
            <a:spLocks noGrp="1"/>
          </p:cNvSpPr>
          <p:nvPr>
            <p:ph type="body" sz="quarter" idx="12" hasCustomPrompt="1"/>
          </p:nvPr>
        </p:nvSpPr>
        <p:spPr>
          <a:xfrm>
            <a:off x="6648772"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941307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603688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1909538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2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096000" y="0"/>
            <a:ext cx="6096000" cy="6858000"/>
          </a:xfrm>
        </p:spPr>
        <p:txBody>
          <a:bodyPr/>
          <a:lstStyle/>
          <a:p>
            <a:r>
              <a:rPr lang="en-US"/>
              <a:t>Click icon to add chart</a:t>
            </a:r>
            <a:endParaRPr lang="x-none"/>
          </a:p>
        </p:txBody>
      </p:sp>
    </p:spTree>
    <p:extLst>
      <p:ext uri="{BB962C8B-B14F-4D97-AF65-F5344CB8AC3E}">
        <p14:creationId xmlns:p14="http://schemas.microsoft.com/office/powerpoint/2010/main" val="3297616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4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89316" y="1882515"/>
            <a:ext cx="4593884" cy="3519237"/>
          </a:xfrm>
        </p:spPr>
        <p:txBody>
          <a:bodyPr/>
          <a:lstStyle/>
          <a:p>
            <a:r>
              <a:rPr lang="en-US"/>
              <a:t>Click icon to add chart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ext Placeholder 5">
            <a:extLst>
              <a:ext uri="{FF2B5EF4-FFF2-40B4-BE49-F238E27FC236}">
                <a16:creationId xmlns:a16="http://schemas.microsoft.com/office/drawing/2014/main" id="{21D0D225-BBA5-DCBC-5B99-78772BC5A990}"/>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A5B328B-4580-71D3-A51D-A758864C6D0A}"/>
              </a:ext>
            </a:extLst>
          </p:cNvPr>
          <p:cNvSpPr>
            <a:spLocks noGrp="1"/>
          </p:cNvSpPr>
          <p:nvPr>
            <p:ph type="body" sz="quarter" idx="14" hasCustomPrompt="1"/>
          </p:nvPr>
        </p:nvSpPr>
        <p:spPr>
          <a:xfrm>
            <a:off x="6838122" y="555918"/>
            <a:ext cx="3856382"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2" name="Graphic 11">
            <a:extLst>
              <a:ext uri="{FF2B5EF4-FFF2-40B4-BE49-F238E27FC236}">
                <a16:creationId xmlns:a16="http://schemas.microsoft.com/office/drawing/2014/main" id="{57076CB5-3BAF-A950-59C1-17027162C88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53781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5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6" name="Text Placeholder 5">
            <a:extLst>
              <a:ext uri="{FF2B5EF4-FFF2-40B4-BE49-F238E27FC236}">
                <a16:creationId xmlns:a16="http://schemas.microsoft.com/office/drawing/2014/main" id="{C2550E0D-751E-1C3D-CB29-D6BBA7D01199}"/>
              </a:ext>
            </a:extLst>
          </p:cNvPr>
          <p:cNvSpPr>
            <a:spLocks noGrp="1"/>
          </p:cNvSpPr>
          <p:nvPr>
            <p:ph type="body" sz="quarter" idx="14" hasCustomPrompt="1"/>
          </p:nvPr>
        </p:nvSpPr>
        <p:spPr>
          <a:xfrm>
            <a:off x="6838122" y="555918"/>
            <a:ext cx="3896139"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10" name="Graphic 9">
            <a:extLst>
              <a:ext uri="{FF2B5EF4-FFF2-40B4-BE49-F238E27FC236}">
                <a16:creationId xmlns:a16="http://schemas.microsoft.com/office/drawing/2014/main" id="{2CA85BD9-89A1-148E-E5C2-DBF25D1509B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9762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4_Custom Layout">
    <p:bg>
      <p:bgPr>
        <a:solidFill>
          <a:schemeClr val="accent3"/>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1BA70B1-2F55-782B-A26B-649CEA4CD546}"/>
              </a:ext>
            </a:extLst>
          </p:cNvPr>
          <p:cNvSpPr>
            <a:spLocks noGrp="1"/>
          </p:cNvSpPr>
          <p:nvPr>
            <p:ph type="pic" sz="quarter" idx="13"/>
          </p:nvPr>
        </p:nvSpPr>
        <p:spPr>
          <a:xfrm>
            <a:off x="485044" y="488962"/>
            <a:ext cx="9345477"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7" y="921274"/>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18" y="5689780"/>
            <a:ext cx="299563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AA47FD6D-A7D0-0EC0-2463-330CD2C1BA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1999792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3"/>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E101DA-59D2-ADE1-40D1-A221D067E624}"/>
              </a:ext>
            </a:extLst>
          </p:cNvPr>
          <p:cNvSpPr/>
          <p:nvPr userDrawn="1"/>
        </p:nvSpPr>
        <p:spPr>
          <a:xfrm>
            <a:off x="5497868" y="0"/>
            <a:ext cx="669413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374388" y="3135054"/>
            <a:ext cx="6846710" cy="599187"/>
          </a:xfrm>
          <a:prstGeom prst="triangle">
            <a:avLst>
              <a:gd name="adj" fmla="val 49632"/>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0" name="Text Placeholder 5">
            <a:extLst>
              <a:ext uri="{FF2B5EF4-FFF2-40B4-BE49-F238E27FC236}">
                <a16:creationId xmlns:a16="http://schemas.microsoft.com/office/drawing/2014/main" id="{FE1DC1F2-D919-605B-829B-B2AA4DA455AE}"/>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tx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8651771-799F-6041-0B82-3BA97353F2F6}"/>
              </a:ext>
            </a:extLst>
          </p:cNvPr>
          <p:cNvSpPr>
            <a:spLocks noGrp="1"/>
          </p:cNvSpPr>
          <p:nvPr>
            <p:ph type="body" sz="quarter" idx="14" hasCustomPrompt="1"/>
          </p:nvPr>
        </p:nvSpPr>
        <p:spPr>
          <a:xfrm>
            <a:off x="6838122" y="555918"/>
            <a:ext cx="3843270" cy="788229"/>
          </a:xfrm>
        </p:spPr>
        <p:txBody>
          <a:bodyPr anchor="t"/>
          <a:lstStyle>
            <a:lvl1pPr marL="0" indent="0">
              <a:lnSpc>
                <a:spcPct val="80000"/>
              </a:lnSpc>
              <a:spcBef>
                <a:spcPts val="0"/>
              </a:spcBef>
              <a:buNone/>
              <a:defRPr sz="2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4" name="Graphic 13">
            <a:extLst>
              <a:ext uri="{FF2B5EF4-FFF2-40B4-BE49-F238E27FC236}">
                <a16:creationId xmlns:a16="http://schemas.microsoft.com/office/drawing/2014/main" id="{05EAD81B-1B2A-A46F-D2F8-94ECD0032F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251274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1933110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517576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7464E2D4-BF10-5260-6A97-E61BB0B1E9A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17156" t="28414" r="36717" b="19397"/>
          <a:stretch/>
        </p:blipFill>
        <p:spPr>
          <a:xfrm>
            <a:off x="6279776" y="0"/>
            <a:ext cx="5912224" cy="6858000"/>
          </a:xfrm>
          <a:prstGeom prst="rect">
            <a:avLst/>
          </a:prstGeom>
        </p:spPr>
      </p:pic>
    </p:spTree>
    <p:extLst>
      <p:ext uri="{BB962C8B-B14F-4D97-AF65-F5344CB8AC3E}">
        <p14:creationId xmlns:p14="http://schemas.microsoft.com/office/powerpoint/2010/main" val="2658659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8901953" y="1882515"/>
            <a:ext cx="2767532" cy="185576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BD71DE51-D186-82D5-806F-AEAA5D28D10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Chart Placeholder 7">
            <a:extLst>
              <a:ext uri="{FF2B5EF4-FFF2-40B4-BE49-F238E27FC236}">
                <a16:creationId xmlns:a16="http://schemas.microsoft.com/office/drawing/2014/main" id="{C57925C9-C613-E044-C59C-2BBE6ED0E16F}"/>
              </a:ext>
            </a:extLst>
          </p:cNvPr>
          <p:cNvSpPr>
            <a:spLocks noGrp="1"/>
          </p:cNvSpPr>
          <p:nvPr>
            <p:ph type="chart" sz="quarter" idx="13"/>
          </p:nvPr>
        </p:nvSpPr>
        <p:spPr>
          <a:xfrm>
            <a:off x="689316" y="1882515"/>
            <a:ext cx="7809225" cy="4137025"/>
          </a:xfrm>
        </p:spPr>
        <p:txBody>
          <a:bodyPr/>
          <a:lstStyle/>
          <a:p>
            <a:r>
              <a:rPr lang="en-US"/>
              <a:t>Click icon to add chart</a:t>
            </a:r>
            <a:endParaRPr lang="x-none" dirty="0"/>
          </a:p>
        </p:txBody>
      </p:sp>
    </p:spTree>
    <p:extLst>
      <p:ext uri="{BB962C8B-B14F-4D97-AF65-F5344CB8AC3E}">
        <p14:creationId xmlns:p14="http://schemas.microsoft.com/office/powerpoint/2010/main" val="634644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73A3311-1E72-6016-9D85-7BE6148791E5}"/>
              </a:ext>
            </a:extLst>
          </p:cNvPr>
          <p:cNvSpPr>
            <a:spLocks noGrp="1"/>
          </p:cNvSpPr>
          <p:nvPr>
            <p:ph type="pic" sz="quarter" idx="12"/>
          </p:nvPr>
        </p:nvSpPr>
        <p:spPr>
          <a:xfrm>
            <a:off x="0" y="0"/>
            <a:ext cx="12192000" cy="6858000"/>
          </a:xfrm>
        </p:spPr>
        <p:txBody>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24390" y="2869047"/>
            <a:ext cx="8982556"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835861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D3C70A9-E29D-8609-2F4A-4C4BF788A8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81466" y="484094"/>
            <a:ext cx="9120178" cy="5955732"/>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5834041"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2756277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pic>
        <p:nvPicPr>
          <p:cNvPr id="6" name="Graphic 5">
            <a:extLst>
              <a:ext uri="{FF2B5EF4-FFF2-40B4-BE49-F238E27FC236}">
                <a16:creationId xmlns:a16="http://schemas.microsoft.com/office/drawing/2014/main" id="{85214552-A3C5-374E-C7C4-9D8CEF14D39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90746" y="542288"/>
            <a:ext cx="5122831" cy="5832620"/>
          </a:xfrm>
          <a:prstGeom prst="rect">
            <a:avLst/>
          </a:prstGeom>
        </p:spPr>
      </p:pic>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9724116"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13263935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4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8707038-DB6B-7ED0-24E2-5C445CD4AA32}"/>
              </a:ext>
            </a:extLst>
          </p:cNvPr>
          <p:cNvSpPr>
            <a:spLocks noGrp="1"/>
          </p:cNvSpPr>
          <p:nvPr>
            <p:ph type="pic" sz="quarter" idx="12"/>
          </p:nvPr>
        </p:nvSpPr>
        <p:spPr>
          <a:xfrm>
            <a:off x="0" y="3876"/>
            <a:ext cx="6096000" cy="6857999"/>
          </a:xfrm>
          <a:custGeom>
            <a:avLst/>
            <a:gdLst>
              <a:gd name="connsiteX0" fmla="*/ 0 w 8694186"/>
              <a:gd name="connsiteY0" fmla="*/ 0 h 6588255"/>
              <a:gd name="connsiteX1" fmla="*/ 8694186 w 8694186"/>
              <a:gd name="connsiteY1" fmla="*/ 0 h 6588255"/>
              <a:gd name="connsiteX2" fmla="*/ 8694186 w 8694186"/>
              <a:gd name="connsiteY2" fmla="*/ 6588255 h 6588255"/>
              <a:gd name="connsiteX3" fmla="*/ 0 w 8694186"/>
              <a:gd name="connsiteY3" fmla="*/ 6588255 h 6588255"/>
              <a:gd name="connsiteX4" fmla="*/ 0 w 8694186"/>
              <a:gd name="connsiteY4" fmla="*/ 0 h 6588255"/>
              <a:gd name="connsiteX0" fmla="*/ 0 w 8694186"/>
              <a:gd name="connsiteY0" fmla="*/ 0 h 6588255"/>
              <a:gd name="connsiteX1" fmla="*/ 8694186 w 8694186"/>
              <a:gd name="connsiteY1" fmla="*/ 0 h 6588255"/>
              <a:gd name="connsiteX2" fmla="*/ 8680174 w 8694186"/>
              <a:gd name="connsiteY2" fmla="*/ 4969566 h 6588255"/>
              <a:gd name="connsiteX3" fmla="*/ 8694186 w 8694186"/>
              <a:gd name="connsiteY3" fmla="*/ 6588255 h 6588255"/>
              <a:gd name="connsiteX4" fmla="*/ 0 w 8694186"/>
              <a:gd name="connsiteY4" fmla="*/ 6588255 h 6588255"/>
              <a:gd name="connsiteX5" fmla="*/ 0 w 8694186"/>
              <a:gd name="connsiteY5" fmla="*/ 0 h 658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4186" h="6588255">
                <a:moveTo>
                  <a:pt x="0" y="0"/>
                </a:moveTo>
                <a:lnTo>
                  <a:pt x="8694186" y="0"/>
                </a:lnTo>
                <a:cubicBezTo>
                  <a:pt x="8689515" y="1656522"/>
                  <a:pt x="8684845" y="3313044"/>
                  <a:pt x="8680174" y="4969566"/>
                </a:cubicBezTo>
                <a:lnTo>
                  <a:pt x="8694186" y="6588255"/>
                </a:lnTo>
                <a:lnTo>
                  <a:pt x="0" y="6588255"/>
                </a:lnTo>
                <a:lnTo>
                  <a:pt x="0" y="0"/>
                </a:lnTo>
                <a:close/>
              </a:path>
            </a:pathLst>
          </a:custGeom>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1"/>
                </a:solidFill>
              </a:defRPr>
            </a:lvl1pPr>
          </a:lstStyle>
          <a:p>
            <a:fld id="{CCB61C5A-DD76-764C-8FAE-46C7809C60C4}" type="slidenum">
              <a:rPr lang="x-none" smtClean="0"/>
              <a:pPr/>
              <a:t>‹#›</a:t>
            </a:fld>
            <a:endParaRPr lang="x-none" dirty="0"/>
          </a:p>
        </p:txBody>
      </p:sp>
      <p:pic>
        <p:nvPicPr>
          <p:cNvPr id="5" name="Graphic 4">
            <a:extLst>
              <a:ext uri="{FF2B5EF4-FFF2-40B4-BE49-F238E27FC236}">
                <a16:creationId xmlns:a16="http://schemas.microsoft.com/office/drawing/2014/main" id="{6B7547ED-0AA9-74B0-6C0F-E28D0720A4E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9B9D9565-B82D-6494-A9C0-EDEA4767B1F0}"/>
              </a:ext>
            </a:extLst>
          </p:cNvPr>
          <p:cNvSpPr>
            <a:spLocks noGrp="1"/>
          </p:cNvSpPr>
          <p:nvPr>
            <p:ph type="title" hasCustomPrompt="1"/>
          </p:nvPr>
        </p:nvSpPr>
        <p:spPr>
          <a:xfrm>
            <a:off x="4773478" y="2869047"/>
            <a:ext cx="6307810" cy="995465"/>
          </a:xfrm>
        </p:spPr>
        <p:txBody>
          <a:bodyPr anchor="ctr"/>
          <a:lstStyle>
            <a:lvl1pPr algn="l">
              <a:spcAft>
                <a:spcPts val="600"/>
              </a:spcAft>
              <a:defRPr sz="7200">
                <a:solidFill>
                  <a:schemeClr val="bg2"/>
                </a:solidFill>
              </a:defRPr>
            </a:lvl1pPr>
          </a:lstStyle>
          <a:p>
            <a:r>
              <a:rPr lang="en-GB" dirty="0"/>
              <a:t>Divider slide #1</a:t>
            </a:r>
            <a:endParaRPr lang="x-none" dirty="0"/>
          </a:p>
        </p:txBody>
      </p:sp>
    </p:spTree>
    <p:extLst>
      <p:ext uri="{BB962C8B-B14F-4D97-AF65-F5344CB8AC3E}">
        <p14:creationId xmlns:p14="http://schemas.microsoft.com/office/powerpoint/2010/main" val="37774571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84672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5_Custom Layout">
    <p:bg>
      <p:bgPr>
        <a:solidFill>
          <a:schemeClr val="accent3"/>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0294FD7-EFDC-D7AB-A0DE-C3DF5FF6A0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9424"/>
            <a:ext cx="9131114" cy="5955733"/>
          </a:xfrm>
          <a:prstGeom prst="rect">
            <a:avLst/>
          </a:prstGeom>
        </p:spPr>
      </p:pic>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9" y="921274"/>
            <a:ext cx="6553233" cy="4446282"/>
          </a:xfrm>
          <a:noFill/>
        </p:spPr>
        <p:txBody>
          <a:bodyPr anchor="t"/>
          <a:lstStyle>
            <a:lvl1pPr algn="l">
              <a:spcAft>
                <a:spcPts val="600"/>
              </a:spcAft>
              <a:defRPr sz="8800">
                <a:solidFill>
                  <a:schemeClr val="accent2"/>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21" y="5689780"/>
            <a:ext cx="2424985" cy="351140"/>
          </a:xfrm>
        </p:spPr>
        <p:txBody>
          <a:bodyPr anchor="t"/>
          <a:lstStyle>
            <a:lvl1pPr marL="0" indent="0">
              <a:buNone/>
              <a:defRPr>
                <a:solidFill>
                  <a:schemeClr val="accent2"/>
                </a:solidFill>
              </a:defRPr>
            </a:lvl1pPr>
          </a:lstStyle>
          <a:p>
            <a:pPr lvl="0"/>
            <a:r>
              <a:rPr lang="en-GB" dirty="0"/>
              <a:t>XX - XX - XXXX</a:t>
            </a:r>
            <a:endParaRPr lang="x-none" dirty="0"/>
          </a:p>
        </p:txBody>
      </p:sp>
      <p:pic>
        <p:nvPicPr>
          <p:cNvPr id="2" name="Graphic 1">
            <a:extLst>
              <a:ext uri="{FF2B5EF4-FFF2-40B4-BE49-F238E27FC236}">
                <a16:creationId xmlns:a16="http://schemas.microsoft.com/office/drawing/2014/main" id="{8237D7F3-FA68-6479-3B57-263A4DD5E08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2418461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1882209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766512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D86513-FC37-7234-1ADB-C8459CEBF6A9}"/>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096000" y="2550217"/>
            <a:ext cx="5573484" cy="1881862"/>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E5BAA5BE-1B90-5CBF-47D4-855346AC28A2}"/>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604371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6_Custom Layout">
    <p:bg>
      <p:bgPr>
        <a:solidFill>
          <a:schemeClr val="tx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9AC2465-796A-63E7-4E68-7D58594B30A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62148" y="443752"/>
            <a:ext cx="9120178" cy="6061385"/>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3498574" y="2869047"/>
            <a:ext cx="8170911" cy="995465"/>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FF5436DD-438B-AE02-673A-8777FB2CA88D}"/>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8056841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tx1"/>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p:nvPr>
        </p:nvSpPr>
        <p:spPr>
          <a:xfrm>
            <a:off x="689317"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5" name="Graphic 4">
            <a:extLst>
              <a:ext uri="{FF2B5EF4-FFF2-40B4-BE49-F238E27FC236}">
                <a16:creationId xmlns:a16="http://schemas.microsoft.com/office/drawing/2014/main" id="{D8205F41-D3B3-2E42-2260-6439CF820CB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1897062"/>
            <a:ext cx="539980" cy="343046"/>
          </a:xfrm>
          <a:prstGeom prst="rect">
            <a:avLst/>
          </a:prstGeom>
        </p:spPr>
      </p:pic>
      <p:sp>
        <p:nvSpPr>
          <p:cNvPr id="7" name="Text Placeholder 5">
            <a:extLst>
              <a:ext uri="{FF2B5EF4-FFF2-40B4-BE49-F238E27FC236}">
                <a16:creationId xmlns:a16="http://schemas.microsoft.com/office/drawing/2014/main" id="{A9B37346-1DD1-2E05-E029-BC79AEB872B4}"/>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8" name="Text Placeholder 5">
            <a:extLst>
              <a:ext uri="{FF2B5EF4-FFF2-40B4-BE49-F238E27FC236}">
                <a16:creationId xmlns:a16="http://schemas.microsoft.com/office/drawing/2014/main" id="{79BE1267-82C4-C631-B247-3E355FE88308}"/>
              </a:ext>
            </a:extLst>
          </p:cNvPr>
          <p:cNvSpPr>
            <a:spLocks noGrp="1"/>
          </p:cNvSpPr>
          <p:nvPr>
            <p:ph type="body" sz="quarter" idx="15"/>
          </p:nvPr>
        </p:nvSpPr>
        <p:spPr>
          <a:xfrm>
            <a:off x="689317"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16" name="Graphic 15">
            <a:extLst>
              <a:ext uri="{FF2B5EF4-FFF2-40B4-BE49-F238E27FC236}">
                <a16:creationId xmlns:a16="http://schemas.microsoft.com/office/drawing/2014/main" id="{6D799356-DF30-94A1-61F9-EAB563D2E61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4097821"/>
            <a:ext cx="539980" cy="343046"/>
          </a:xfrm>
          <a:prstGeom prst="rect">
            <a:avLst/>
          </a:prstGeom>
        </p:spPr>
      </p:pic>
      <p:sp>
        <p:nvSpPr>
          <p:cNvPr id="21" name="Text Placeholder 5">
            <a:extLst>
              <a:ext uri="{FF2B5EF4-FFF2-40B4-BE49-F238E27FC236}">
                <a16:creationId xmlns:a16="http://schemas.microsoft.com/office/drawing/2014/main" id="{481D099E-5FA7-10B7-3954-1C9FE0BC8B5D}"/>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2" name="Text Placeholder 5">
            <a:extLst>
              <a:ext uri="{FF2B5EF4-FFF2-40B4-BE49-F238E27FC236}">
                <a16:creationId xmlns:a16="http://schemas.microsoft.com/office/drawing/2014/main" id="{4A46B73B-511B-25B8-14EC-7777CAC02BF3}"/>
              </a:ext>
            </a:extLst>
          </p:cNvPr>
          <p:cNvSpPr>
            <a:spLocks noGrp="1"/>
          </p:cNvSpPr>
          <p:nvPr>
            <p:ph type="body" sz="quarter" idx="17"/>
          </p:nvPr>
        </p:nvSpPr>
        <p:spPr>
          <a:xfrm>
            <a:off x="6020733"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3" name="Graphic 22">
            <a:extLst>
              <a:ext uri="{FF2B5EF4-FFF2-40B4-BE49-F238E27FC236}">
                <a16:creationId xmlns:a16="http://schemas.microsoft.com/office/drawing/2014/main" id="{D43347AD-1F8B-C20C-C81C-5E9CAC90533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1897062"/>
            <a:ext cx="539980" cy="343046"/>
          </a:xfrm>
          <a:prstGeom prst="rect">
            <a:avLst/>
          </a:prstGeom>
        </p:spPr>
      </p:pic>
      <p:sp>
        <p:nvSpPr>
          <p:cNvPr id="24" name="Text Placeholder 5">
            <a:extLst>
              <a:ext uri="{FF2B5EF4-FFF2-40B4-BE49-F238E27FC236}">
                <a16:creationId xmlns:a16="http://schemas.microsoft.com/office/drawing/2014/main" id="{CC74FC9A-3458-4418-0F62-73D83ADD4C99}"/>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5" name="Text Placeholder 5">
            <a:extLst>
              <a:ext uri="{FF2B5EF4-FFF2-40B4-BE49-F238E27FC236}">
                <a16:creationId xmlns:a16="http://schemas.microsoft.com/office/drawing/2014/main" id="{D3241397-32FC-E9A5-F426-D27A90FC5E97}"/>
              </a:ext>
            </a:extLst>
          </p:cNvPr>
          <p:cNvSpPr>
            <a:spLocks noGrp="1"/>
          </p:cNvSpPr>
          <p:nvPr>
            <p:ph type="body" sz="quarter" idx="19"/>
          </p:nvPr>
        </p:nvSpPr>
        <p:spPr>
          <a:xfrm>
            <a:off x="6020733"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6" name="Graphic 25">
            <a:extLst>
              <a:ext uri="{FF2B5EF4-FFF2-40B4-BE49-F238E27FC236}">
                <a16:creationId xmlns:a16="http://schemas.microsoft.com/office/drawing/2014/main" id="{3EF6360A-C206-53CF-696C-82C28D768DD8}"/>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8384140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8_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bg2"/>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ext Placeholder 5">
            <a:extLst>
              <a:ext uri="{FF2B5EF4-FFF2-40B4-BE49-F238E27FC236}">
                <a16:creationId xmlns:a16="http://schemas.microsoft.com/office/drawing/2014/main" id="{94CC0636-1602-9F9D-60CB-AD36F21D1FA9}"/>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17" name="Text Placeholder 5">
            <a:extLst>
              <a:ext uri="{FF2B5EF4-FFF2-40B4-BE49-F238E27FC236}">
                <a16:creationId xmlns:a16="http://schemas.microsoft.com/office/drawing/2014/main" id="{AFB0AA07-AAB8-30F8-308B-2C290F760E66}"/>
              </a:ext>
            </a:extLst>
          </p:cNvPr>
          <p:cNvSpPr>
            <a:spLocks noGrp="1"/>
          </p:cNvSpPr>
          <p:nvPr>
            <p:ph type="body" sz="quarter" idx="13"/>
          </p:nvPr>
        </p:nvSpPr>
        <p:spPr>
          <a:xfrm>
            <a:off x="689317"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19" name="Text Placeholder 5">
            <a:extLst>
              <a:ext uri="{FF2B5EF4-FFF2-40B4-BE49-F238E27FC236}">
                <a16:creationId xmlns:a16="http://schemas.microsoft.com/office/drawing/2014/main" id="{56C30DEE-38F9-A7EF-425D-CA41F72DFBFE}"/>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0" name="Text Placeholder 5">
            <a:extLst>
              <a:ext uri="{FF2B5EF4-FFF2-40B4-BE49-F238E27FC236}">
                <a16:creationId xmlns:a16="http://schemas.microsoft.com/office/drawing/2014/main" id="{F924CA30-DF3A-28A6-BE43-E746083C0B16}"/>
              </a:ext>
            </a:extLst>
          </p:cNvPr>
          <p:cNvSpPr>
            <a:spLocks noGrp="1"/>
          </p:cNvSpPr>
          <p:nvPr>
            <p:ph type="body" sz="quarter" idx="15"/>
          </p:nvPr>
        </p:nvSpPr>
        <p:spPr>
          <a:xfrm>
            <a:off x="689317" y="4528178"/>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23" name="Text Placeholder 5">
            <a:extLst>
              <a:ext uri="{FF2B5EF4-FFF2-40B4-BE49-F238E27FC236}">
                <a16:creationId xmlns:a16="http://schemas.microsoft.com/office/drawing/2014/main" id="{C074F10B-C885-75AB-1FD3-DA14974AAAB6}"/>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9" name="Text Placeholder 5">
            <a:extLst>
              <a:ext uri="{FF2B5EF4-FFF2-40B4-BE49-F238E27FC236}">
                <a16:creationId xmlns:a16="http://schemas.microsoft.com/office/drawing/2014/main" id="{1F9AB2A1-05DD-5252-A810-02610B7DCDF6}"/>
              </a:ext>
            </a:extLst>
          </p:cNvPr>
          <p:cNvSpPr>
            <a:spLocks noGrp="1"/>
          </p:cNvSpPr>
          <p:nvPr>
            <p:ph type="body" sz="quarter" idx="17"/>
          </p:nvPr>
        </p:nvSpPr>
        <p:spPr>
          <a:xfrm>
            <a:off x="6020733"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31" name="Text Placeholder 5">
            <a:extLst>
              <a:ext uri="{FF2B5EF4-FFF2-40B4-BE49-F238E27FC236}">
                <a16:creationId xmlns:a16="http://schemas.microsoft.com/office/drawing/2014/main" id="{B666CB0C-A006-7F47-D747-C34D8FBA331E}"/>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32" name="Text Placeholder 5">
            <a:extLst>
              <a:ext uri="{FF2B5EF4-FFF2-40B4-BE49-F238E27FC236}">
                <a16:creationId xmlns:a16="http://schemas.microsoft.com/office/drawing/2014/main" id="{8DBE913F-8F34-7567-8E77-065EEC6B5BA7}"/>
              </a:ext>
            </a:extLst>
          </p:cNvPr>
          <p:cNvSpPr>
            <a:spLocks noGrp="1"/>
          </p:cNvSpPr>
          <p:nvPr>
            <p:ph type="body" sz="quarter" idx="19"/>
          </p:nvPr>
        </p:nvSpPr>
        <p:spPr>
          <a:xfrm>
            <a:off x="6020733" y="4528178"/>
            <a:ext cx="4825220" cy="338554"/>
          </a:xfrm>
        </p:spPr>
        <p:txBody>
          <a:bodyPr anchor="t"/>
          <a:lstStyle>
            <a:lvl1pPr marL="0" indent="0">
              <a:buNone/>
              <a:defRPr b="0">
                <a:solidFill>
                  <a:schemeClr val="bg2"/>
                </a:solidFill>
              </a:defRPr>
            </a:lvl1pPr>
          </a:lstStyle>
          <a:p>
            <a:pPr lvl="0"/>
            <a:r>
              <a:rPr lang="en-US"/>
              <a:t>Click to edit Master text styles</a:t>
            </a:r>
          </a:p>
        </p:txBody>
      </p:sp>
      <p:pic>
        <p:nvPicPr>
          <p:cNvPr id="34" name="Graphic 33">
            <a:extLst>
              <a:ext uri="{FF2B5EF4-FFF2-40B4-BE49-F238E27FC236}">
                <a16:creationId xmlns:a16="http://schemas.microsoft.com/office/drawing/2014/main" id="{6D30D0FA-A0B8-DFC4-FEC2-F581B6A0AD4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pic>
        <p:nvPicPr>
          <p:cNvPr id="35" name="Graphic 34">
            <a:extLst>
              <a:ext uri="{FF2B5EF4-FFF2-40B4-BE49-F238E27FC236}">
                <a16:creationId xmlns:a16="http://schemas.microsoft.com/office/drawing/2014/main" id="{0FFCB03A-0AD3-E6B3-0EBE-23979E043FCF}"/>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1897062"/>
            <a:ext cx="539980" cy="343046"/>
          </a:xfrm>
          <a:prstGeom prst="rect">
            <a:avLst/>
          </a:prstGeom>
        </p:spPr>
      </p:pic>
      <p:pic>
        <p:nvPicPr>
          <p:cNvPr id="36" name="Graphic 35">
            <a:extLst>
              <a:ext uri="{FF2B5EF4-FFF2-40B4-BE49-F238E27FC236}">
                <a16:creationId xmlns:a16="http://schemas.microsoft.com/office/drawing/2014/main" id="{96E25310-B52F-8931-34B4-63C8441FD8FC}"/>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4097821"/>
            <a:ext cx="539980" cy="343046"/>
          </a:xfrm>
          <a:prstGeom prst="rect">
            <a:avLst/>
          </a:prstGeom>
        </p:spPr>
      </p:pic>
      <p:pic>
        <p:nvPicPr>
          <p:cNvPr id="37" name="Graphic 36">
            <a:extLst>
              <a:ext uri="{FF2B5EF4-FFF2-40B4-BE49-F238E27FC236}">
                <a16:creationId xmlns:a16="http://schemas.microsoft.com/office/drawing/2014/main" id="{3CE2A1FF-9F1A-CA2F-4A7F-A7F140DDE136}"/>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1897062"/>
            <a:ext cx="539980" cy="343046"/>
          </a:xfrm>
          <a:prstGeom prst="rect">
            <a:avLst/>
          </a:prstGeom>
        </p:spPr>
      </p:pic>
      <p:pic>
        <p:nvPicPr>
          <p:cNvPr id="38" name="Graphic 37">
            <a:extLst>
              <a:ext uri="{FF2B5EF4-FFF2-40B4-BE49-F238E27FC236}">
                <a16:creationId xmlns:a16="http://schemas.microsoft.com/office/drawing/2014/main" id="{3AFA1D1F-93AB-F2EA-CED6-C0793A5D2DF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21707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9_Custom Layout">
    <p:bg>
      <p:bgPr>
        <a:solidFill>
          <a:schemeClr val="tx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17796D82-2ACF-FD77-D4F4-4B5F201BFF3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3702" t="24850" b="8677"/>
          <a:stretch/>
        </p:blipFill>
        <p:spPr>
          <a:xfrm>
            <a:off x="-1" y="-1"/>
            <a:ext cx="6042341" cy="6211143"/>
          </a:xfrm>
          <a:prstGeom prst="rect">
            <a:avLst/>
          </a:prstGeom>
        </p:spPr>
      </p:pic>
      <p:sp>
        <p:nvSpPr>
          <p:cNvPr id="9" name="Title 1">
            <a:extLst>
              <a:ext uri="{FF2B5EF4-FFF2-40B4-BE49-F238E27FC236}">
                <a16:creationId xmlns:a16="http://schemas.microsoft.com/office/drawing/2014/main" id="{DEC096EC-1A9A-0EAF-F016-8E01FB222BF2}"/>
              </a:ext>
            </a:extLst>
          </p:cNvPr>
          <p:cNvSpPr>
            <a:spLocks noGrp="1"/>
          </p:cNvSpPr>
          <p:nvPr>
            <p:ph type="title" hasCustomPrompt="1"/>
          </p:nvPr>
        </p:nvSpPr>
        <p:spPr>
          <a:xfrm>
            <a:off x="5335818" y="795099"/>
            <a:ext cx="5905578" cy="1881862"/>
          </a:xfrm>
          <a:noFill/>
        </p:spPr>
        <p:txBody>
          <a:bodyPr anchor="t"/>
          <a:lstStyle>
            <a:lvl1pPr algn="l">
              <a:spcAft>
                <a:spcPts val="600"/>
              </a:spcAft>
              <a:defRPr sz="7200">
                <a:solidFill>
                  <a:schemeClr val="accent4"/>
                </a:solidFill>
              </a:defRPr>
            </a:lvl1pPr>
          </a:lstStyle>
          <a:p>
            <a:r>
              <a:rPr lang="en-GB" dirty="0"/>
              <a:t>Experience</a:t>
            </a:r>
            <a:br>
              <a:rPr lang="en-GB" dirty="0"/>
            </a:br>
            <a:r>
              <a:rPr lang="en-GB" dirty="0"/>
              <a:t>the Shift</a:t>
            </a:r>
            <a:endParaRPr lang="x-none" dirty="0"/>
          </a:p>
        </p:txBody>
      </p:sp>
      <p:sp>
        <p:nvSpPr>
          <p:cNvPr id="10" name="Text Placeholder 5">
            <a:extLst>
              <a:ext uri="{FF2B5EF4-FFF2-40B4-BE49-F238E27FC236}">
                <a16:creationId xmlns:a16="http://schemas.microsoft.com/office/drawing/2014/main" id="{0EF83E11-CA01-0775-AD93-DBA11A23BB27}"/>
              </a:ext>
            </a:extLst>
          </p:cNvPr>
          <p:cNvSpPr>
            <a:spLocks noGrp="1"/>
          </p:cNvSpPr>
          <p:nvPr>
            <p:ph type="body" sz="quarter" idx="12" hasCustomPrompt="1"/>
          </p:nvPr>
        </p:nvSpPr>
        <p:spPr>
          <a:xfrm>
            <a:off x="5335818" y="3995557"/>
            <a:ext cx="5905578" cy="400110"/>
          </a:xfrm>
        </p:spPr>
        <p:txBody>
          <a:bodyPr anchor="t"/>
          <a:lstStyle>
            <a:lvl1pPr marL="0" indent="0">
              <a:buNone/>
              <a:defRPr sz="2000">
                <a:solidFill>
                  <a:schemeClr val="accent4"/>
                </a:solidFill>
                <a:latin typeface="+mj-lt"/>
              </a:defRPr>
            </a:lvl1pPr>
          </a:lstStyle>
          <a:p>
            <a:pPr lvl="0"/>
            <a:r>
              <a:rPr lang="en-GB" dirty="0"/>
              <a:t>Name Surname</a:t>
            </a:r>
          </a:p>
        </p:txBody>
      </p:sp>
      <p:sp>
        <p:nvSpPr>
          <p:cNvPr id="11" name="Text Placeholder 5">
            <a:extLst>
              <a:ext uri="{FF2B5EF4-FFF2-40B4-BE49-F238E27FC236}">
                <a16:creationId xmlns:a16="http://schemas.microsoft.com/office/drawing/2014/main" id="{32AC231D-E63B-4081-7B7A-2DB283CBF592}"/>
              </a:ext>
            </a:extLst>
          </p:cNvPr>
          <p:cNvSpPr>
            <a:spLocks noGrp="1"/>
          </p:cNvSpPr>
          <p:nvPr>
            <p:ph type="body" sz="quarter" idx="13" hasCustomPrompt="1"/>
          </p:nvPr>
        </p:nvSpPr>
        <p:spPr>
          <a:xfrm>
            <a:off x="5335818" y="5071903"/>
            <a:ext cx="5905578" cy="538609"/>
          </a:xfrm>
        </p:spPr>
        <p:txBody>
          <a:bodyPr anchor="t"/>
          <a:lstStyle>
            <a:lvl1pPr marL="0" indent="0">
              <a:spcBef>
                <a:spcPts val="0"/>
              </a:spcBef>
              <a:buNone/>
              <a:defRPr sz="1200">
                <a:solidFill>
                  <a:schemeClr val="accent4"/>
                </a:solidFill>
              </a:defRPr>
            </a:lvl1pPr>
          </a:lstStyle>
          <a:p>
            <a:pPr lvl="0"/>
            <a:r>
              <a:rPr lang="en-GB" dirty="0" err="1"/>
              <a:t>name.surname@example.com</a:t>
            </a:r>
            <a:endParaRPr lang="en-GB" dirty="0"/>
          </a:p>
          <a:p>
            <a:pPr lvl="0"/>
            <a:r>
              <a:rPr lang="en-GB" dirty="0"/>
              <a:t>+420 777 888 999</a:t>
            </a:r>
            <a:endParaRPr lang="x-none" dirty="0"/>
          </a:p>
        </p:txBody>
      </p:sp>
      <p:sp>
        <p:nvSpPr>
          <p:cNvPr id="12" name="Text Placeholder 5">
            <a:extLst>
              <a:ext uri="{FF2B5EF4-FFF2-40B4-BE49-F238E27FC236}">
                <a16:creationId xmlns:a16="http://schemas.microsoft.com/office/drawing/2014/main" id="{B84222E0-4C37-6BD9-D4E3-010A9B946C9F}"/>
              </a:ext>
            </a:extLst>
          </p:cNvPr>
          <p:cNvSpPr>
            <a:spLocks noGrp="1"/>
          </p:cNvSpPr>
          <p:nvPr>
            <p:ph type="body" sz="quarter" idx="14" hasCustomPrompt="1"/>
          </p:nvPr>
        </p:nvSpPr>
        <p:spPr>
          <a:xfrm>
            <a:off x="5335818" y="4480979"/>
            <a:ext cx="5905578" cy="276999"/>
          </a:xfrm>
        </p:spPr>
        <p:txBody>
          <a:bodyPr anchor="t"/>
          <a:lstStyle>
            <a:lvl1pPr marL="0" indent="0">
              <a:buNone/>
              <a:defRPr sz="1200">
                <a:solidFill>
                  <a:schemeClr val="accent2"/>
                </a:solidFill>
              </a:defRPr>
            </a:lvl1pPr>
          </a:lstStyle>
          <a:p>
            <a:pPr lvl="0"/>
            <a:r>
              <a:rPr lang="en-GB" dirty="0"/>
              <a:t>Position</a:t>
            </a:r>
          </a:p>
        </p:txBody>
      </p:sp>
      <p:pic>
        <p:nvPicPr>
          <p:cNvPr id="3" name="Graphic 2">
            <a:extLst>
              <a:ext uri="{FF2B5EF4-FFF2-40B4-BE49-F238E27FC236}">
                <a16:creationId xmlns:a16="http://schemas.microsoft.com/office/drawing/2014/main" id="{21887B67-AD8E-B3C4-12C4-0421007B6C0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1739" y="5610512"/>
            <a:ext cx="2194239" cy="807404"/>
          </a:xfrm>
          <a:prstGeom prst="rect">
            <a:avLst/>
          </a:prstGeom>
        </p:spPr>
      </p:pic>
    </p:spTree>
    <p:extLst>
      <p:ext uri="{BB962C8B-B14F-4D97-AF65-F5344CB8AC3E}">
        <p14:creationId xmlns:p14="http://schemas.microsoft.com/office/powerpoint/2010/main" val="340462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1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5918680" y="0"/>
            <a:ext cx="6273320"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0028" y="721078"/>
            <a:ext cx="592855" cy="663062"/>
          </a:xfrm>
          <a:prstGeom prst="rect">
            <a:avLst/>
          </a:prstGeom>
        </p:spPr>
      </p:pic>
    </p:spTree>
    <p:extLst>
      <p:ext uri="{BB962C8B-B14F-4D97-AF65-F5344CB8AC3E}">
        <p14:creationId xmlns:p14="http://schemas.microsoft.com/office/powerpoint/2010/main" val="37264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81315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6" y="1760394"/>
            <a:ext cx="8525022"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itle 1">
            <a:extLst>
              <a:ext uri="{FF2B5EF4-FFF2-40B4-BE49-F238E27FC236}">
                <a16:creationId xmlns:a16="http://schemas.microsoft.com/office/drawing/2014/main" id="{176B142E-3502-38BD-E243-B8CC38FCCB5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6784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ext Placeholder 5">
            <a:extLst>
              <a:ext uri="{FF2B5EF4-FFF2-40B4-BE49-F238E27FC236}">
                <a16:creationId xmlns:a16="http://schemas.microsoft.com/office/drawing/2014/main" id="{1EBA8E9D-BFDC-CE07-66DC-643988D54C9F}"/>
              </a:ext>
            </a:extLst>
          </p:cNvPr>
          <p:cNvSpPr>
            <a:spLocks noGrp="1"/>
          </p:cNvSpPr>
          <p:nvPr>
            <p:ph type="body" sz="quarter" idx="13"/>
          </p:nvPr>
        </p:nvSpPr>
        <p:spPr>
          <a:xfrm>
            <a:off x="6357348" y="1760394"/>
            <a:ext cx="5312138"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7" name="Title 1">
            <a:extLst>
              <a:ext uri="{FF2B5EF4-FFF2-40B4-BE49-F238E27FC236}">
                <a16:creationId xmlns:a16="http://schemas.microsoft.com/office/drawing/2014/main" id="{AF2AF9AD-3ACF-517F-D099-C92E87978885}"/>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4884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Chart Placeholder 7">
            <a:extLst>
              <a:ext uri="{FF2B5EF4-FFF2-40B4-BE49-F238E27FC236}">
                <a16:creationId xmlns:a16="http://schemas.microsoft.com/office/drawing/2014/main" id="{C893BE28-6CED-8B9D-02F5-2D549881F7B9}"/>
              </a:ext>
            </a:extLst>
          </p:cNvPr>
          <p:cNvSpPr>
            <a:spLocks noGrp="1"/>
          </p:cNvSpPr>
          <p:nvPr>
            <p:ph type="chart" sz="quarter" idx="13"/>
          </p:nvPr>
        </p:nvSpPr>
        <p:spPr>
          <a:xfrm>
            <a:off x="688975" y="1760538"/>
            <a:ext cx="10980738" cy="4137025"/>
          </a:xfrm>
        </p:spPr>
        <p:txBody>
          <a:bodyPr/>
          <a:lstStyle/>
          <a:p>
            <a:r>
              <a:rPr lang="en-US"/>
              <a:t>Click icon to add chart</a:t>
            </a:r>
            <a:endParaRPr lang="x-none"/>
          </a:p>
        </p:txBody>
      </p:sp>
      <p:sp>
        <p:nvSpPr>
          <p:cNvPr id="5" name="Title 1">
            <a:extLst>
              <a:ext uri="{FF2B5EF4-FFF2-40B4-BE49-F238E27FC236}">
                <a16:creationId xmlns:a16="http://schemas.microsoft.com/office/drawing/2014/main" id="{71655982-0326-0854-5A88-CB47902F3B0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9160465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88CB6-9D22-AA1A-DE47-84B587D286DD}"/>
              </a:ext>
            </a:extLst>
          </p:cNvPr>
          <p:cNvSpPr>
            <a:spLocks noGrp="1"/>
          </p:cNvSpPr>
          <p:nvPr>
            <p:ph type="title"/>
          </p:nvPr>
        </p:nvSpPr>
        <p:spPr>
          <a:xfrm>
            <a:off x="689317" y="555919"/>
            <a:ext cx="9997734" cy="987065"/>
          </a:xfrm>
          <a:prstGeom prst="rect">
            <a:avLst/>
          </a:prstGeom>
        </p:spPr>
        <p:txBody>
          <a:bodyPr vert="horz" wrap="square" lIns="91440" tIns="45720" rIns="91440" bIns="45720" rtlCol="0" anchor="t">
            <a:spAutoFit/>
          </a:bodyPr>
          <a:lstStyle/>
          <a:p>
            <a:r>
              <a:rPr lang="en-GB" dirty="0"/>
              <a:t>Click to edit </a:t>
            </a:r>
            <a:br>
              <a:rPr lang="en-GB" dirty="0"/>
            </a:br>
            <a:r>
              <a:rPr lang="en-GB" dirty="0"/>
              <a:t>Master title style</a:t>
            </a:r>
            <a:endParaRPr lang="x-none" dirty="0"/>
          </a:p>
        </p:txBody>
      </p:sp>
      <p:sp>
        <p:nvSpPr>
          <p:cNvPr id="3" name="Text Placeholder 2">
            <a:extLst>
              <a:ext uri="{FF2B5EF4-FFF2-40B4-BE49-F238E27FC236}">
                <a16:creationId xmlns:a16="http://schemas.microsoft.com/office/drawing/2014/main" id="{6A4577FC-B59F-91F7-25DB-C9CB6984DF4E}"/>
              </a:ext>
            </a:extLst>
          </p:cNvPr>
          <p:cNvSpPr>
            <a:spLocks noGrp="1"/>
          </p:cNvSpPr>
          <p:nvPr>
            <p:ph type="body" idx="1"/>
          </p:nvPr>
        </p:nvSpPr>
        <p:spPr>
          <a:xfrm>
            <a:off x="689316" y="1760394"/>
            <a:ext cx="10980169" cy="1672253"/>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4" name="Footer Placeholder 3">
            <a:extLst>
              <a:ext uri="{FF2B5EF4-FFF2-40B4-BE49-F238E27FC236}">
                <a16:creationId xmlns:a16="http://schemas.microsoft.com/office/drawing/2014/main" id="{00B111C8-54D8-0833-EE32-9657F61FD0BB}"/>
              </a:ext>
            </a:extLst>
          </p:cNvPr>
          <p:cNvSpPr>
            <a:spLocks noGrp="1"/>
          </p:cNvSpPr>
          <p:nvPr>
            <p:ph type="ftr" sz="quarter" idx="3"/>
          </p:nvPr>
        </p:nvSpPr>
        <p:spPr>
          <a:xfrm rot="16200000">
            <a:off x="-2592430" y="3405981"/>
            <a:ext cx="5870460" cy="170334"/>
          </a:xfrm>
          <a:prstGeom prst="rect">
            <a:avLst/>
          </a:prstGeom>
        </p:spPr>
        <p:txBody>
          <a:bodyPr vert="horz" lIns="91440" tIns="45720" rIns="91440" bIns="45720" rtlCol="0" anchor="ctr"/>
          <a:lstStyle>
            <a:lvl1pPr algn="l">
              <a:defRPr sz="800">
                <a:solidFill>
                  <a:schemeClr val="accent3"/>
                </a:solidFill>
              </a:defRPr>
            </a:lvl1pPr>
          </a:lstStyle>
          <a:p>
            <a:endParaRPr lang="x-none" dirty="0"/>
          </a:p>
        </p:txBody>
      </p:sp>
      <p:sp>
        <p:nvSpPr>
          <p:cNvPr id="5" name="Slide Number Placeholder 4">
            <a:extLst>
              <a:ext uri="{FF2B5EF4-FFF2-40B4-BE49-F238E27FC236}">
                <a16:creationId xmlns:a16="http://schemas.microsoft.com/office/drawing/2014/main" id="{47DA89C9-FDC9-9694-EE4F-989220B07A2A}"/>
              </a:ext>
            </a:extLst>
          </p:cNvPr>
          <p:cNvSpPr>
            <a:spLocks noGrp="1"/>
          </p:cNvSpPr>
          <p:nvPr>
            <p:ph type="sldNum" sz="quarter" idx="4"/>
          </p:nvPr>
        </p:nvSpPr>
        <p:spPr>
          <a:xfrm>
            <a:off x="168819" y="6518585"/>
            <a:ext cx="347962" cy="215444"/>
          </a:xfrm>
          <a:prstGeom prst="rect">
            <a:avLst/>
          </a:prstGeom>
        </p:spPr>
        <p:txBody>
          <a:bodyPr vert="horz" lIns="91440" tIns="45720" rIns="91440" bIns="45720" rtlCol="0" anchor="ctr">
            <a:spAutoFit/>
          </a:bodyPr>
          <a:lstStyle>
            <a:lvl1pPr algn="ctr">
              <a:defRPr sz="800">
                <a:solidFill>
                  <a:schemeClr val="accent3"/>
                </a:solidFill>
              </a:defRPr>
            </a:lvl1pPr>
          </a:lstStyle>
          <a:p>
            <a:fld id="{CCB61C5A-DD76-764C-8FAE-46C7809C60C4}" type="slidenum">
              <a:rPr lang="x-none" smtClean="0"/>
              <a:pPr/>
              <a:t>‹#›</a:t>
            </a:fld>
            <a:endParaRPr lang="x-none" dirty="0"/>
          </a:p>
        </p:txBody>
      </p:sp>
      <p:pic>
        <p:nvPicPr>
          <p:cNvPr id="8" name="Graphic 7">
            <a:extLst>
              <a:ext uri="{FF2B5EF4-FFF2-40B4-BE49-F238E27FC236}">
                <a16:creationId xmlns:a16="http://schemas.microsoft.com/office/drawing/2014/main" id="{43CC8DE2-0A3B-4869-C8D8-2D7F7A6E69ED}"/>
              </a:ext>
            </a:extLst>
          </p:cNvPr>
          <p:cNvPicPr>
            <a:picLocks noChangeAspect="1"/>
          </p:cNvPicPr>
          <p:nvPr/>
        </p:nvPicPr>
        <p:blipFill>
          <a:blip r:embed="rId48" cstate="print">
            <a:extLst>
              <a:ext uri="{28A0092B-C50C-407E-A947-70E740481C1C}">
                <a14:useLocalDpi xmlns:a14="http://schemas.microsoft.com/office/drawing/2010/main"/>
              </a:ext>
              <a:ext uri="{96DAC541-7B7A-43D3-8B79-37D633B846F1}">
                <asvg:svgBlip xmlns:asvg="http://schemas.microsoft.com/office/drawing/2016/SVG/main" r:embed="rId49"/>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3198098496"/>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96" r:id="rId3"/>
    <p:sldLayoutId id="2147483697" r:id="rId4"/>
    <p:sldLayoutId id="2147483691" r:id="rId5"/>
    <p:sldLayoutId id="2147483686" r:id="rId6"/>
    <p:sldLayoutId id="2147483660" r:id="rId7"/>
    <p:sldLayoutId id="2147483661" r:id="rId8"/>
    <p:sldLayoutId id="2147483681" r:id="rId9"/>
    <p:sldLayoutId id="2147483682" r:id="rId10"/>
    <p:sldLayoutId id="2147483671" r:id="rId11"/>
    <p:sldLayoutId id="2147483668" r:id="rId12"/>
    <p:sldLayoutId id="2147483684" r:id="rId13"/>
    <p:sldLayoutId id="2147483672" r:id="rId14"/>
    <p:sldLayoutId id="2147483669" r:id="rId15"/>
    <p:sldLayoutId id="2147483693" r:id="rId16"/>
    <p:sldLayoutId id="2147483688" r:id="rId17"/>
    <p:sldLayoutId id="2147483700" r:id="rId18"/>
    <p:sldLayoutId id="2147483701" r:id="rId19"/>
    <p:sldLayoutId id="2147483670" r:id="rId20"/>
    <p:sldLayoutId id="2147483673" r:id="rId21"/>
    <p:sldLayoutId id="2147483678" r:id="rId22"/>
    <p:sldLayoutId id="2147483677" r:id="rId23"/>
    <p:sldLayoutId id="2147483676" r:id="rId24"/>
    <p:sldLayoutId id="2147483692" r:id="rId25"/>
    <p:sldLayoutId id="2147483675" r:id="rId26"/>
    <p:sldLayoutId id="2147483707" r:id="rId27"/>
    <p:sldLayoutId id="2147483708" r:id="rId28"/>
    <p:sldLayoutId id="2147483709" r:id="rId29"/>
    <p:sldLayoutId id="2147483710" r:id="rId30"/>
    <p:sldLayoutId id="2147483704" r:id="rId31"/>
    <p:sldLayoutId id="2147483706" r:id="rId32"/>
    <p:sldLayoutId id="2147483699" r:id="rId33"/>
    <p:sldLayoutId id="2147483698" r:id="rId34"/>
    <p:sldLayoutId id="2147483662" r:id="rId35"/>
    <p:sldLayoutId id="2147483680" r:id="rId36"/>
    <p:sldLayoutId id="2147483694" r:id="rId37"/>
    <p:sldLayoutId id="2147483685" r:id="rId38"/>
    <p:sldLayoutId id="2147483664" r:id="rId39"/>
    <p:sldLayoutId id="2147483702" r:id="rId40"/>
    <p:sldLayoutId id="2147483703" r:id="rId41"/>
    <p:sldLayoutId id="2147483663" r:id="rId42"/>
    <p:sldLayoutId id="2147483665" r:id="rId43"/>
    <p:sldLayoutId id="2147483666" r:id="rId44"/>
    <p:sldLayoutId id="2147483667" r:id="rId45"/>
    <p:sldLayoutId id="2147483689" r:id="rId46"/>
  </p:sldLayoutIdLst>
  <p:txStyles>
    <p:titleStyle>
      <a:lvl1pPr algn="l" defTabSz="914400" rtl="0" eaLnBrk="1" latinLnBrk="0" hangingPunct="1">
        <a:lnSpc>
          <a:spcPct val="80000"/>
        </a:lnSpc>
        <a:spcBef>
          <a:spcPct val="0"/>
        </a:spcBef>
        <a:spcAft>
          <a:spcPts val="600"/>
        </a:spcAft>
        <a:buNone/>
        <a:defRPr sz="3600" b="0" i="0" kern="1200">
          <a:solidFill>
            <a:schemeClr val="accent3"/>
          </a:solidFill>
          <a:latin typeface="+mj-lt"/>
          <a:ea typeface="Baskerville" panose="02020502070401020303" pitchFamily="18" charset="0"/>
          <a:cs typeface="+mj-cs"/>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DB20DC-AD91-187D-92AE-16C13FF253DF}"/>
              </a:ext>
            </a:extLst>
          </p:cNvPr>
          <p:cNvSpPr>
            <a:spLocks noGrp="1"/>
          </p:cNvSpPr>
          <p:nvPr>
            <p:ph type="pic" sz="quarter" idx="13"/>
          </p:nvPr>
        </p:nvSpPr>
        <p:spPr>
          <a:xfrm>
            <a:off x="475179" y="534682"/>
            <a:ext cx="9345477" cy="5939518"/>
          </a:xfrm>
        </p:spPr>
        <p:txBody>
          <a:bodyPr/>
          <a:lstStyle/>
          <a:p>
            <a:endParaRPr lang="mk-MK" dirty="0"/>
          </a:p>
        </p:txBody>
      </p:sp>
      <p:sp>
        <p:nvSpPr>
          <p:cNvPr id="6" name="Google Shape;148;p25"/>
          <p:cNvSpPr txBox="1">
            <a:spLocks/>
          </p:cNvSpPr>
          <p:nvPr/>
        </p:nvSpPr>
        <p:spPr>
          <a:xfrm>
            <a:off x="615844" y="5194490"/>
            <a:ext cx="3754988" cy="623400"/>
          </a:xfrm>
          <a:prstGeom prst="rect">
            <a:avLst/>
          </a:prstGeom>
          <a:noFill/>
          <a:ln>
            <a:noFill/>
          </a:ln>
        </p:spPr>
        <p:txBody>
          <a:bodyPr spcFirstLastPara="1" wrap="square" lIns="68575" tIns="34275" rIns="68575" bIns="34275"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spcAft>
                <a:spcPts val="0"/>
              </a:spcAft>
              <a:buClr>
                <a:schemeClr val="lt1"/>
              </a:buClr>
              <a:buSzPts val="1800"/>
              <a:buFont typeface="Arial" panose="020B0604020202020204" pitchFamily="34" charset="0"/>
              <a:buNone/>
            </a:pPr>
            <a:r>
              <a:rPr lang="en-GB" sz="2000" dirty="0">
                <a:solidFill>
                  <a:schemeClr val="lt1"/>
                </a:solidFill>
                <a:latin typeface="Roboto" panose="02000000000000000000"/>
                <a:ea typeface="Roboto" panose="02000000000000000000"/>
                <a:cs typeface="Roboto" panose="02000000000000000000"/>
                <a:sym typeface="Roboto" panose="02000000000000000000"/>
              </a:rPr>
              <a:t>Trainer – </a:t>
            </a:r>
            <a:r>
              <a:rPr lang="en-GB" altLang="en-GB" sz="2000" dirty="0">
                <a:solidFill>
                  <a:schemeClr val="lt1"/>
                </a:solidFill>
                <a:latin typeface="Roboto" panose="02000000000000000000"/>
                <a:ea typeface="Roboto" panose="02000000000000000000"/>
                <a:cs typeface="Roboto" panose="02000000000000000000"/>
                <a:sym typeface="Roboto" panose="02000000000000000000"/>
              </a:rPr>
              <a:t>Danilo </a:t>
            </a:r>
            <a:r>
              <a:rPr lang="en-GB" altLang="en-GB" sz="2000" dirty="0" err="1">
                <a:solidFill>
                  <a:schemeClr val="lt1"/>
                </a:solidFill>
                <a:latin typeface="Roboto" panose="02000000000000000000"/>
                <a:ea typeface="Roboto" panose="02000000000000000000"/>
                <a:cs typeface="Roboto" panose="02000000000000000000"/>
                <a:sym typeface="Roboto" panose="02000000000000000000"/>
              </a:rPr>
              <a:t>Borozan</a:t>
            </a:r>
            <a:endParaRPr lang="en-GB" sz="2000" dirty="0">
              <a:solidFill>
                <a:schemeClr val="lt1"/>
              </a:solidFill>
              <a:latin typeface="Roboto" panose="02000000000000000000"/>
              <a:ea typeface="Roboto" panose="02000000000000000000"/>
              <a:cs typeface="Roboto" panose="02000000000000000000"/>
              <a:sym typeface="Roboto" panose="02000000000000000000"/>
            </a:endParaRPr>
          </a:p>
          <a:p>
            <a:pPr marL="0" indent="0">
              <a:lnSpc>
                <a:spcPct val="90000"/>
              </a:lnSpc>
              <a:spcBef>
                <a:spcPts val="0"/>
              </a:spcBef>
              <a:spcAft>
                <a:spcPts val="0"/>
              </a:spcAft>
              <a:buClr>
                <a:schemeClr val="lt1"/>
              </a:buClr>
              <a:buSzPts val="1800"/>
              <a:buFont typeface="Arial" panose="020B0604020202020204" pitchFamily="34" charset="0"/>
              <a:buNone/>
            </a:pPr>
            <a:r>
              <a:rPr lang="en-GB" sz="2000" dirty="0">
                <a:solidFill>
                  <a:schemeClr val="lt1"/>
                </a:solidFill>
                <a:latin typeface="Roboto" panose="02000000000000000000"/>
                <a:ea typeface="Roboto" panose="02000000000000000000"/>
                <a:cs typeface="Roboto" panose="02000000000000000000"/>
                <a:sym typeface="Roboto" panose="02000000000000000000"/>
              </a:rPr>
              <a:t>Assistant – </a:t>
            </a:r>
            <a:r>
              <a:rPr lang="en-GB" altLang="en-GB" sz="2000" dirty="0">
                <a:solidFill>
                  <a:schemeClr val="lt1"/>
                </a:solidFill>
                <a:latin typeface="Roboto" panose="02000000000000000000"/>
                <a:ea typeface="Roboto" panose="02000000000000000000"/>
                <a:cs typeface="Roboto" panose="02000000000000000000"/>
                <a:sym typeface="Roboto" panose="02000000000000000000"/>
              </a:rPr>
              <a:t>Ilija </a:t>
            </a:r>
            <a:r>
              <a:rPr lang="en-GB" altLang="en-GB" sz="2000" dirty="0" err="1">
                <a:solidFill>
                  <a:schemeClr val="lt1"/>
                </a:solidFill>
                <a:latin typeface="Roboto" panose="02000000000000000000"/>
                <a:ea typeface="Roboto" panose="02000000000000000000"/>
                <a:cs typeface="Roboto" panose="02000000000000000000"/>
                <a:sym typeface="Roboto" panose="02000000000000000000"/>
              </a:rPr>
              <a:t>Mitev</a:t>
            </a:r>
            <a:endParaRPr lang="en-GB" altLang="en-GB" sz="20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5" name="Google Shape;147;p25"/>
          <p:cNvSpPr txBox="1">
            <a:spLocks/>
          </p:cNvSpPr>
          <p:nvPr/>
        </p:nvSpPr>
        <p:spPr>
          <a:xfrm>
            <a:off x="530982" y="1555112"/>
            <a:ext cx="6912234" cy="1339280"/>
          </a:xfrm>
          <a:prstGeom prst="rect">
            <a:avLst/>
          </a:prstGeom>
          <a:noFill/>
          <a:ln>
            <a:noFill/>
          </a:ln>
        </p:spPr>
        <p:txBody>
          <a:bodyPr spcFirstLastPara="1" vert="horz" wrap="square" lIns="68575" tIns="34275" rIns="68575" bIns="34275" rtlCol="0" anchor="b" anchorCtr="0">
            <a:noAutofit/>
          </a:bodyPr>
          <a:lstStyle>
            <a:lvl1pPr algn="l" defTabSz="914400" rtl="0" eaLnBrk="1" latinLnBrk="0" hangingPunct="1">
              <a:lnSpc>
                <a:spcPct val="80000"/>
              </a:lnSpc>
              <a:spcBef>
                <a:spcPct val="0"/>
              </a:spcBef>
              <a:spcAft>
                <a:spcPts val="600"/>
              </a:spcAft>
              <a:buNone/>
              <a:defRPr sz="8800" b="0" i="0" kern="1200">
                <a:solidFill>
                  <a:schemeClr val="accent4"/>
                </a:solidFill>
                <a:latin typeface="+mj-lt"/>
                <a:ea typeface="Baskerville" panose="02020502070401020303" pitchFamily="18" charset="0"/>
                <a:cs typeface="+mj-cs"/>
              </a:defRPr>
            </a:lvl1pPr>
          </a:lstStyle>
          <a:p>
            <a:pPr algn="ctr">
              <a:lnSpc>
                <a:spcPct val="100000"/>
              </a:lnSpc>
              <a:spcBef>
                <a:spcPts val="0"/>
              </a:spcBef>
              <a:spcAft>
                <a:spcPts val="0"/>
              </a:spcAft>
              <a:buClr>
                <a:schemeClr val="dk1"/>
              </a:buClr>
              <a:buSzPts val="1100"/>
            </a:pPr>
            <a:r>
              <a:rPr lang="en" sz="8000" dirty="0">
                <a:solidFill>
                  <a:srgbClr val="D38F73"/>
                </a:solidFill>
                <a:latin typeface="Roboto Medium"/>
                <a:ea typeface="Roboto Medium"/>
                <a:cs typeface="Roboto Medium"/>
                <a:sym typeface="Roboto Medium"/>
              </a:rPr>
              <a:t>Error</a:t>
            </a:r>
            <a:r>
              <a:rPr lang="en" sz="8000" dirty="0">
                <a:solidFill>
                  <a:schemeClr val="lt1"/>
                </a:solidFill>
                <a:latin typeface="Roboto Medium"/>
                <a:ea typeface="Roboto Medium"/>
                <a:cs typeface="Roboto Medium"/>
                <a:sym typeface="Roboto Medium"/>
              </a:rPr>
              <a:t> Handling</a:t>
            </a:r>
            <a:endParaRPr lang="en-US" sz="8000"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452048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33"/>
          <p:cNvSpPr txBox="1">
            <a:spLocks noGrp="1"/>
          </p:cNvSpPr>
          <p:nvPr>
            <p:ph type="sldNum" idx="12"/>
          </p:nvPr>
        </p:nvSpPr>
        <p:spPr>
          <a:xfrm>
            <a:off x="238700" y="429488"/>
            <a:ext cx="6593478" cy="1262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solidFill>
                  <a:srgbClr val="D38F73"/>
                </a:solidFill>
                <a:latin typeface="Roboto" charset="0"/>
                <a:ea typeface="Roboto" charset="0"/>
              </a:rPr>
              <a:t>01 </a:t>
            </a:r>
            <a:r>
              <a:rPr lang="en-GB" sz="5400" dirty="0">
                <a:solidFill>
                  <a:srgbClr val="D38F73"/>
                </a:solidFill>
                <a:latin typeface="Roboto" charset="0"/>
                <a:ea typeface="Roboto" charset="0"/>
              </a:rPr>
              <a:t>EXERCISE</a:t>
            </a:r>
            <a:endParaRPr sz="5400" dirty="0">
              <a:solidFill>
                <a:srgbClr val="D38F73"/>
              </a:solidFill>
              <a:latin typeface="Roboto" charset="0"/>
              <a:ea typeface="Roboto" charset="0"/>
            </a:endParaRPr>
          </a:p>
        </p:txBody>
      </p:sp>
      <p:sp>
        <p:nvSpPr>
          <p:cNvPr id="5" name="Google Shape;215;p34"/>
          <p:cNvSpPr txBox="1">
            <a:spLocks/>
          </p:cNvSpPr>
          <p:nvPr/>
        </p:nvSpPr>
        <p:spPr>
          <a:xfrm>
            <a:off x="99360" y="1398824"/>
            <a:ext cx="11787840" cy="458135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600"/>
              </a:spcBef>
              <a:spcAft>
                <a:spcPts val="0"/>
              </a:spcAft>
              <a:buClr>
                <a:srgbClr val="6FA8DC"/>
              </a:buClr>
              <a:buSzPts val="1800"/>
              <a:buFont typeface="Arial" panose="020B0604020202020204" pitchFamily="34" charset="0"/>
              <a:buChar char="●"/>
            </a:pPr>
            <a:r>
              <a:rPr lang="en-US" sz="2800" dirty="0">
                <a:solidFill>
                  <a:schemeClr val="dk1"/>
                </a:solidFill>
              </a:rPr>
              <a:t>Make a class Movie. Movie must have: Title, Genre, Rating, </a:t>
            </a:r>
            <a:r>
              <a:rPr lang="en-US" sz="2800" dirty="0" err="1">
                <a:solidFill>
                  <a:schemeClr val="dk1"/>
                </a:solidFill>
              </a:rPr>
              <a:t>TicketPrice</a:t>
            </a:r>
            <a:r>
              <a:rPr lang="en-US" sz="2800" dirty="0">
                <a:solidFill>
                  <a:schemeClr val="dk1"/>
                </a:solidFill>
              </a:rPr>
              <a:t> and a constructor for setting them.</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Rating should be a number from 1 to 5. Throw exception if its more or less ( you should also handle other exceptions)</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Set the </a:t>
            </a:r>
            <a:r>
              <a:rPr lang="en-US" sz="2800" dirty="0" err="1">
                <a:solidFill>
                  <a:schemeClr val="dk1"/>
                </a:solidFill>
              </a:rPr>
              <a:t>TicketPrice</a:t>
            </a:r>
            <a:r>
              <a:rPr lang="en-US" sz="2800" dirty="0">
                <a:solidFill>
                  <a:schemeClr val="dk1"/>
                </a:solidFill>
              </a:rPr>
              <a:t> to be 5 * Rating when creating a new object</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Genre should be an </a:t>
            </a:r>
            <a:r>
              <a:rPr lang="en-US" sz="2800" dirty="0" err="1">
                <a:solidFill>
                  <a:schemeClr val="dk1"/>
                </a:solidFill>
              </a:rPr>
              <a:t>enum</a:t>
            </a:r>
            <a:r>
              <a:rPr lang="en-US" sz="2800" dirty="0">
                <a:solidFill>
                  <a:schemeClr val="dk1"/>
                </a:solidFill>
              </a:rPr>
              <a:t> with Comedy, Horror, Action, Drama and </a:t>
            </a:r>
            <a:r>
              <a:rPr lang="en-US" sz="2800" dirty="0" err="1">
                <a:solidFill>
                  <a:schemeClr val="dk1"/>
                </a:solidFill>
              </a:rPr>
              <a:t>SciFi</a:t>
            </a:r>
            <a:endParaRPr lang="en-US" sz="2800" dirty="0">
              <a:solidFill>
                <a:schemeClr val="dk1"/>
              </a:solidFill>
            </a:endParaRP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Make a class Cinema. Cinema must have: Name, Halls , </a:t>
            </a:r>
            <a:r>
              <a:rPr lang="en-US" sz="2800" dirty="0" err="1">
                <a:solidFill>
                  <a:schemeClr val="dk1"/>
                </a:solidFill>
              </a:rPr>
              <a:t>ListOfMovies</a:t>
            </a:r>
            <a:endParaRPr lang="en-US" sz="2800" dirty="0">
              <a:solidFill>
                <a:schemeClr val="dk1"/>
              </a:solidFill>
            </a:endParaRP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Cinema should have method </a:t>
            </a:r>
            <a:r>
              <a:rPr lang="en-US" sz="2800" dirty="0" err="1">
                <a:solidFill>
                  <a:schemeClr val="dk1"/>
                </a:solidFill>
              </a:rPr>
              <a:t>MoviePlaying</a:t>
            </a:r>
            <a:r>
              <a:rPr lang="en-US" sz="2800" dirty="0">
                <a:solidFill>
                  <a:schemeClr val="dk1"/>
                </a:solidFill>
              </a:rPr>
              <a:t>  that will have a parameter ‘movie’ and then print out in the console “Watching </a:t>
            </a:r>
            <a:r>
              <a:rPr lang="en-US" sz="2800" dirty="0" err="1">
                <a:solidFill>
                  <a:schemeClr val="dk1"/>
                </a:solidFill>
              </a:rPr>
              <a:t>Movie.Title</a:t>
            </a:r>
            <a:r>
              <a:rPr lang="en-US" sz="2800" dirty="0">
                <a:solidFill>
                  <a:schemeClr val="dk1"/>
                </a:solidFill>
              </a:rPr>
              <a:t>”</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We will provide 10 movies per cinema to put in the cinema movies list.</a:t>
            </a:r>
          </a:p>
        </p:txBody>
      </p:sp>
    </p:spTree>
    <p:extLst>
      <p:ext uri="{BB962C8B-B14F-4D97-AF65-F5344CB8AC3E}">
        <p14:creationId xmlns:p14="http://schemas.microsoft.com/office/powerpoint/2010/main" val="109849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33"/>
          <p:cNvSpPr txBox="1">
            <a:spLocks noGrp="1"/>
          </p:cNvSpPr>
          <p:nvPr>
            <p:ph type="sldNum" idx="12"/>
          </p:nvPr>
        </p:nvSpPr>
        <p:spPr>
          <a:xfrm>
            <a:off x="238700" y="429488"/>
            <a:ext cx="6593478" cy="1262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solidFill>
                  <a:srgbClr val="D38F73"/>
                </a:solidFill>
                <a:latin typeface="Roboto" charset="0"/>
                <a:ea typeface="Roboto" charset="0"/>
              </a:rPr>
              <a:t>02 </a:t>
            </a:r>
            <a:r>
              <a:rPr lang="en-GB" sz="5400" dirty="0">
                <a:solidFill>
                  <a:srgbClr val="D38F73"/>
                </a:solidFill>
                <a:latin typeface="Roboto" charset="0"/>
                <a:ea typeface="Roboto" charset="0"/>
              </a:rPr>
              <a:t>EXERCISE</a:t>
            </a:r>
            <a:endParaRPr sz="5400" dirty="0">
              <a:solidFill>
                <a:srgbClr val="D38F73"/>
              </a:solidFill>
              <a:latin typeface="Roboto" charset="0"/>
              <a:ea typeface="Roboto" charset="0"/>
            </a:endParaRPr>
          </a:p>
        </p:txBody>
      </p:sp>
      <p:sp>
        <p:nvSpPr>
          <p:cNvPr id="4" name="Google Shape;222;p35"/>
          <p:cNvSpPr txBox="1">
            <a:spLocks/>
          </p:cNvSpPr>
          <p:nvPr/>
        </p:nvSpPr>
        <p:spPr>
          <a:xfrm>
            <a:off x="330140" y="1578341"/>
            <a:ext cx="10587796" cy="4428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600"/>
              </a:spcBef>
              <a:spcAft>
                <a:spcPts val="0"/>
              </a:spcAft>
              <a:buClr>
                <a:srgbClr val="6FA8DC"/>
              </a:buClr>
              <a:buSzPts val="1800"/>
              <a:buFont typeface="Arial" panose="020B0604020202020204" pitchFamily="34" charset="0"/>
              <a:buChar char="●"/>
            </a:pPr>
            <a:r>
              <a:rPr lang="en-US" sz="2400" dirty="0">
                <a:solidFill>
                  <a:schemeClr val="dk1"/>
                </a:solidFill>
              </a:rPr>
              <a:t>Make a user interface that will choose a cinema.</a:t>
            </a:r>
          </a:p>
          <a:p>
            <a:pPr marL="457200" indent="-342900">
              <a:spcBef>
                <a:spcPts val="0"/>
              </a:spcBef>
              <a:spcAft>
                <a:spcPts val="0"/>
              </a:spcAft>
              <a:buClr>
                <a:srgbClr val="6FA8DC"/>
              </a:buClr>
              <a:buSzPts val="1800"/>
              <a:buFont typeface="Arial"/>
              <a:buChar char="●"/>
            </a:pPr>
            <a:r>
              <a:rPr lang="en-US" sz="2400" dirty="0">
                <a:solidFill>
                  <a:schemeClr val="dk1"/>
                </a:solidFill>
              </a:rPr>
              <a:t>After that the user should chose if he likes to see </a:t>
            </a:r>
            <a:r>
              <a:rPr lang="en-US" sz="2400" b="1" dirty="0">
                <a:solidFill>
                  <a:schemeClr val="dk1"/>
                </a:solidFill>
              </a:rPr>
              <a:t>all movies</a:t>
            </a:r>
            <a:r>
              <a:rPr lang="en-US" sz="2400" dirty="0">
                <a:solidFill>
                  <a:schemeClr val="dk1"/>
                </a:solidFill>
              </a:rPr>
              <a:t> or </a:t>
            </a:r>
            <a:r>
              <a:rPr lang="en-US" sz="2400" b="1" dirty="0">
                <a:solidFill>
                  <a:schemeClr val="dk1"/>
                </a:solidFill>
              </a:rPr>
              <a:t>by genre</a:t>
            </a:r>
          </a:p>
          <a:p>
            <a:pPr marL="457200" indent="-342900">
              <a:spcBef>
                <a:spcPts val="0"/>
              </a:spcBef>
              <a:spcAft>
                <a:spcPts val="0"/>
              </a:spcAft>
              <a:buClr>
                <a:srgbClr val="6FA8DC"/>
              </a:buClr>
              <a:buSzPts val="1800"/>
              <a:buFont typeface="Arial" panose="020B0604020202020204" pitchFamily="34" charset="0"/>
              <a:buChar char="●"/>
            </a:pPr>
            <a:r>
              <a:rPr lang="en-US" sz="2400" dirty="0">
                <a:solidFill>
                  <a:schemeClr val="dk1"/>
                </a:solidFill>
              </a:rPr>
              <a:t>All movies - show all movies and give option to choose a movie (the movie Playing method </a:t>
            </a:r>
            <a:r>
              <a:rPr lang="en-US" sz="2800" dirty="0">
                <a:solidFill>
                  <a:schemeClr val="dk1"/>
                </a:solidFill>
              </a:rPr>
              <a:t>sh</a:t>
            </a:r>
            <a:r>
              <a:rPr lang="en-US" sz="2400" dirty="0">
                <a:solidFill>
                  <a:schemeClr val="dk1"/>
                </a:solidFill>
              </a:rPr>
              <a:t>ould be called).</a:t>
            </a:r>
          </a:p>
          <a:p>
            <a:pPr marL="457200" indent="-342900">
              <a:spcBef>
                <a:spcPts val="0"/>
              </a:spcBef>
              <a:spcAft>
                <a:spcPts val="0"/>
              </a:spcAft>
              <a:buClr>
                <a:srgbClr val="6FA8DC"/>
              </a:buClr>
              <a:buSzPts val="1800"/>
              <a:buFont typeface="Arial"/>
              <a:buChar char="●"/>
            </a:pPr>
            <a:r>
              <a:rPr lang="en-US" sz="2400" dirty="0">
                <a:solidFill>
                  <a:schemeClr val="dk1"/>
                </a:solidFill>
              </a:rPr>
              <a:t>By genre the user should </a:t>
            </a:r>
            <a:r>
              <a:rPr lang="en-US" sz="2400" b="1" dirty="0">
                <a:solidFill>
                  <a:schemeClr val="dk1"/>
                </a:solidFill>
              </a:rPr>
              <a:t>input his favorite genre</a:t>
            </a:r>
            <a:r>
              <a:rPr lang="en-US" sz="2400" dirty="0">
                <a:solidFill>
                  <a:schemeClr val="dk1"/>
                </a:solidFill>
              </a:rPr>
              <a:t> and a list of movies from that genre from the cinema should be displayed and give an option to choose one.</a:t>
            </a:r>
          </a:p>
          <a:p>
            <a:pPr marL="457200" indent="-342900">
              <a:spcBef>
                <a:spcPts val="0"/>
              </a:spcBef>
              <a:spcAft>
                <a:spcPts val="0"/>
              </a:spcAft>
              <a:buClr>
                <a:srgbClr val="6FA8DC"/>
              </a:buClr>
              <a:buSzPts val="1800"/>
              <a:buFont typeface="Arial" panose="020B0604020202020204" pitchFamily="34" charset="0"/>
              <a:buChar char="●"/>
            </a:pPr>
            <a:r>
              <a:rPr lang="en-US" sz="2400" dirty="0">
                <a:solidFill>
                  <a:schemeClr val="dk1"/>
                </a:solidFill>
              </a:rPr>
              <a:t>If the user enter a wrong input throw an exception.</a:t>
            </a:r>
          </a:p>
          <a:p>
            <a:pPr marL="457200" indent="-342900">
              <a:spcBef>
                <a:spcPts val="0"/>
              </a:spcBef>
              <a:spcAft>
                <a:spcPts val="0"/>
              </a:spcAft>
              <a:buClr>
                <a:srgbClr val="6FA8DC"/>
              </a:buClr>
              <a:buSzPts val="1800"/>
              <a:buFont typeface="Arial"/>
              <a:buChar char="●"/>
            </a:pPr>
            <a:r>
              <a:rPr lang="en-US" sz="2400" dirty="0">
                <a:solidFill>
                  <a:schemeClr val="dk1"/>
                </a:solidFill>
              </a:rPr>
              <a:t>Handle all exceptions with </a:t>
            </a:r>
            <a:r>
              <a:rPr lang="en-US" sz="2400" b="1" dirty="0">
                <a:solidFill>
                  <a:schemeClr val="dk1"/>
                </a:solidFill>
              </a:rPr>
              <a:t>Try/Catch.</a:t>
            </a:r>
            <a:br>
              <a:rPr lang="en-US" sz="2400" dirty="0">
                <a:solidFill>
                  <a:schemeClr val="dk1"/>
                </a:solidFill>
              </a:rPr>
            </a:br>
            <a:endParaRPr lang="en-US" sz="2400" dirty="0">
              <a:solidFill>
                <a:schemeClr val="dk1"/>
              </a:solidFill>
            </a:endParaRPr>
          </a:p>
        </p:txBody>
      </p:sp>
    </p:spTree>
    <p:extLst>
      <p:ext uri="{BB962C8B-B14F-4D97-AF65-F5344CB8AC3E}">
        <p14:creationId xmlns:p14="http://schemas.microsoft.com/office/powerpoint/2010/main" val="197826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4;p41"/>
          <p:cNvSpPr txBox="1">
            <a:spLocks noGrp="1"/>
          </p:cNvSpPr>
          <p:nvPr>
            <p:ph type="title"/>
          </p:nvPr>
        </p:nvSpPr>
        <p:spPr>
          <a:xfrm>
            <a:off x="336046" y="368817"/>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000000"/>
                </a:solidFill>
                <a:latin typeface="Roboto" panose="02000000000000000000"/>
                <a:ea typeface="Roboto" panose="02000000000000000000"/>
                <a:cs typeface="Roboto" panose="02000000000000000000"/>
                <a:sym typeface="Roboto" panose="02000000000000000000"/>
              </a:rPr>
              <a:t>QUESTIONS?</a:t>
            </a:r>
            <a:endParaRPr sz="4000" b="1" dirty="0">
              <a:solidFill>
                <a:srgbClr val="000000"/>
              </a:solidFill>
              <a:latin typeface="Roboto" panose="02000000000000000000"/>
              <a:ea typeface="Roboto" panose="02000000000000000000"/>
              <a:cs typeface="Roboto" panose="02000000000000000000"/>
              <a:sym typeface="Roboto" panose="02000000000000000000"/>
            </a:endParaRPr>
          </a:p>
        </p:txBody>
      </p:sp>
      <p:sp>
        <p:nvSpPr>
          <p:cNvPr id="3" name="Google Shape;315;p41"/>
          <p:cNvSpPr txBox="1">
            <a:spLocks/>
          </p:cNvSpPr>
          <p:nvPr/>
        </p:nvSpPr>
        <p:spPr>
          <a:xfrm>
            <a:off x="268042" y="1714874"/>
            <a:ext cx="8117006" cy="357035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SzPts val="1100"/>
              <a:buFont typeface="Arial" panose="020B0604020202020204"/>
              <a:buNone/>
            </a:pPr>
            <a:r>
              <a:rPr lang="en-US" sz="2800" dirty="0">
                <a:solidFill>
                  <a:schemeClr val="bg2"/>
                </a:solidFill>
                <a:latin typeface="Roboto" panose="02000000000000000000"/>
                <a:ea typeface="Roboto" panose="02000000000000000000"/>
                <a:cs typeface="Roboto" panose="02000000000000000000"/>
                <a:sym typeface="Roboto" panose="02000000000000000000"/>
              </a:rPr>
              <a:t>You can find us at</a:t>
            </a:r>
          </a:p>
          <a:p>
            <a:pPr indent="-381000">
              <a:spcBef>
                <a:spcPts val="1000"/>
              </a:spcBef>
              <a:buClr>
                <a:srgbClr val="5E85B9"/>
              </a:buClr>
              <a:buSzPts val="2400"/>
              <a:buFont typeface="Roboto" panose="02000000000000000000"/>
              <a:buChar char="•"/>
            </a:pPr>
            <a:r>
              <a:rPr lang="en-US" altLang="en-GB" sz="2800" dirty="0">
                <a:solidFill>
                  <a:schemeClr val="bg2"/>
                </a:solidFill>
                <a:latin typeface="Roboto" panose="02000000000000000000"/>
                <a:ea typeface="Roboto" panose="02000000000000000000"/>
                <a:cs typeface="Roboto" panose="02000000000000000000"/>
                <a:sym typeface="Roboto" panose="02000000000000000000"/>
              </a:rPr>
              <a:t>trainer@mail.com</a:t>
            </a:r>
          </a:p>
          <a:p>
            <a:pPr indent="-381000">
              <a:spcBef>
                <a:spcPts val="0"/>
              </a:spcBef>
              <a:buClr>
                <a:srgbClr val="5E85B9"/>
              </a:buClr>
              <a:buSzPts val="2400"/>
              <a:buFont typeface="Roboto" panose="02000000000000000000"/>
              <a:buChar char="•"/>
            </a:pPr>
            <a:r>
              <a:rPr lang="en-US" altLang="en-GB" sz="2800" dirty="0">
                <a:solidFill>
                  <a:schemeClr val="bg2"/>
                </a:solidFill>
                <a:latin typeface="Roboto" panose="02000000000000000000"/>
                <a:ea typeface="Roboto" panose="02000000000000000000"/>
                <a:cs typeface="Roboto" panose="02000000000000000000"/>
                <a:sym typeface="Roboto" panose="02000000000000000000"/>
              </a:rPr>
              <a:t>assistant</a:t>
            </a:r>
            <a:r>
              <a:rPr lang="en-US" sz="2800" dirty="0">
                <a:solidFill>
                  <a:schemeClr val="bg2"/>
                </a:solidFill>
                <a:latin typeface="Roboto" panose="02000000000000000000"/>
                <a:ea typeface="Roboto" panose="02000000000000000000"/>
                <a:cs typeface="Roboto" panose="02000000000000000000"/>
                <a:sym typeface="Roboto" panose="02000000000000000000"/>
              </a:rPr>
              <a:t>@mail.com</a:t>
            </a:r>
          </a:p>
          <a:p>
            <a:pPr marL="76200" indent="0">
              <a:spcBef>
                <a:spcPts val="0"/>
              </a:spcBef>
              <a:buClr>
                <a:srgbClr val="5E85B9"/>
              </a:buClr>
              <a:buSzPts val="2400"/>
              <a:buNone/>
            </a:pPr>
            <a:endParaRPr lang="en-US" sz="2800" dirty="0">
              <a:solidFill>
                <a:schemeClr val="bg2"/>
              </a:solidFill>
              <a:latin typeface="Roboto" panose="02000000000000000000"/>
              <a:ea typeface="Roboto" panose="02000000000000000000"/>
              <a:cs typeface="Roboto" panose="02000000000000000000"/>
              <a:sym typeface="Roboto" panose="02000000000000000000"/>
            </a:endParaRPr>
          </a:p>
          <a:p>
            <a:pPr marL="0" indent="0">
              <a:spcBef>
                <a:spcPts val="1000"/>
              </a:spcBef>
              <a:buClr>
                <a:srgbClr val="000000"/>
              </a:buClr>
              <a:buSzPts val="1100"/>
              <a:buFont typeface="Arial" panose="020B0604020202020204"/>
              <a:buNone/>
            </a:pPr>
            <a:r>
              <a:rPr lang="en-US" sz="2800" dirty="0">
                <a:solidFill>
                  <a:schemeClr val="bg2"/>
                </a:solidFill>
                <a:latin typeface="Roboto" panose="02000000000000000000"/>
                <a:ea typeface="Roboto" panose="02000000000000000000"/>
                <a:cs typeface="Roboto" panose="02000000000000000000"/>
                <a:sym typeface="Roboto" panose="02000000000000000000"/>
              </a:rPr>
              <a:t>You can find us at</a:t>
            </a:r>
          </a:p>
          <a:p>
            <a:pPr indent="-381000">
              <a:spcBef>
                <a:spcPts val="1000"/>
              </a:spcBef>
              <a:spcAft>
                <a:spcPts val="1000"/>
              </a:spcAft>
              <a:buClr>
                <a:srgbClr val="5E85B9"/>
              </a:buClr>
              <a:buSzPts val="2400"/>
              <a:buFont typeface="Roboto" panose="02000000000000000000"/>
              <a:buChar char="•"/>
            </a:pPr>
            <a:r>
              <a:rPr lang="en-US" sz="2800" dirty="0">
                <a:solidFill>
                  <a:schemeClr val="bg2"/>
                </a:solidFill>
                <a:latin typeface="Roboto" panose="02000000000000000000"/>
                <a:ea typeface="Roboto" panose="02000000000000000000"/>
                <a:cs typeface="Roboto" panose="02000000000000000000"/>
                <a:sym typeface="Roboto" panose="02000000000000000000"/>
              </a:rPr>
              <a:t>Repository with the code Link</a:t>
            </a:r>
          </a:p>
        </p:txBody>
      </p:sp>
    </p:spTree>
    <p:extLst>
      <p:ext uri="{BB962C8B-B14F-4D97-AF65-F5344CB8AC3E}">
        <p14:creationId xmlns:p14="http://schemas.microsoft.com/office/powerpoint/2010/main" val="84382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ph type="title"/>
          </p:nvPr>
        </p:nvSpPr>
        <p:spPr>
          <a:xfrm>
            <a:off x="400054" y="633993"/>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AGENDA</a:t>
            </a:r>
            <a:r>
              <a:rPr lang="en" sz="4000" b="1" dirty="0">
                <a:solidFill>
                  <a:srgbClr val="7030A0"/>
                </a:solidFill>
                <a:latin typeface="Roboto"/>
                <a:ea typeface="Roboto"/>
                <a:cs typeface="Roboto"/>
                <a:sym typeface="Roboto"/>
              </a:rPr>
              <a:t> </a:t>
            </a:r>
            <a:r>
              <a:rPr lang="en" sz="4000" b="1" dirty="0">
                <a:solidFill>
                  <a:srgbClr val="000000"/>
                </a:solidFill>
                <a:latin typeface="Roboto"/>
                <a:ea typeface="Roboto"/>
                <a:cs typeface="Roboto"/>
                <a:sym typeface="Roboto"/>
              </a:rPr>
              <a:t>FOR THIS CLASS</a:t>
            </a:r>
            <a:endParaRPr sz="4000" b="1" dirty="0">
              <a:solidFill>
                <a:srgbClr val="000000"/>
              </a:solidFill>
              <a:latin typeface="Roboto"/>
              <a:ea typeface="Roboto"/>
              <a:cs typeface="Roboto"/>
              <a:sym typeface="Roboto"/>
            </a:endParaRPr>
          </a:p>
        </p:txBody>
      </p:sp>
      <p:sp>
        <p:nvSpPr>
          <p:cNvPr id="5" name="Google Shape;155;p26"/>
          <p:cNvSpPr txBox="1">
            <a:spLocks noGrp="1"/>
          </p:cNvSpPr>
          <p:nvPr>
            <p:ph type="body" idx="4294967295"/>
          </p:nvPr>
        </p:nvSpPr>
        <p:spPr>
          <a:xfrm>
            <a:off x="171449" y="1525797"/>
            <a:ext cx="7886700" cy="3263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Types of errors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Debugging and Error handling in Visual Studio</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What are exceptions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Handling Exceptions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Different types of exceptions</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24135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ph type="title"/>
          </p:nvPr>
        </p:nvSpPr>
        <p:spPr>
          <a:xfrm>
            <a:off x="317758" y="29566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TYPES</a:t>
            </a:r>
            <a:r>
              <a:rPr lang="en" sz="4000" b="1" dirty="0">
                <a:solidFill>
                  <a:srgbClr val="7030A0"/>
                </a:solidFill>
                <a:latin typeface="Roboto"/>
                <a:ea typeface="Roboto"/>
                <a:cs typeface="Roboto"/>
                <a:sym typeface="Roboto"/>
              </a:rPr>
              <a:t> </a:t>
            </a:r>
            <a:r>
              <a:rPr lang="en" sz="4000" b="1" dirty="0">
                <a:solidFill>
                  <a:srgbClr val="000000"/>
                </a:solidFill>
                <a:latin typeface="Roboto"/>
                <a:ea typeface="Roboto"/>
                <a:cs typeface="Roboto"/>
                <a:sym typeface="Roboto"/>
              </a:rPr>
              <a:t>OF ERRORS</a:t>
            </a:r>
            <a:endParaRPr sz="4000" b="1" dirty="0">
              <a:solidFill>
                <a:srgbClr val="000000"/>
              </a:solidFill>
              <a:latin typeface="Roboto"/>
              <a:ea typeface="Roboto"/>
              <a:cs typeface="Roboto"/>
              <a:sym typeface="Roboto"/>
            </a:endParaRPr>
          </a:p>
        </p:txBody>
      </p:sp>
      <p:sp>
        <p:nvSpPr>
          <p:cNvPr id="5" name="Google Shape;162;p27"/>
          <p:cNvSpPr txBox="1">
            <a:spLocks noGrp="1"/>
          </p:cNvSpPr>
          <p:nvPr>
            <p:ph type="body" idx="4294967295"/>
          </p:nvPr>
        </p:nvSpPr>
        <p:spPr>
          <a:xfrm>
            <a:off x="299466" y="1032020"/>
            <a:ext cx="3650742" cy="2835891"/>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rgbClr val="D38F73"/>
                </a:solidFill>
                <a:latin typeface="Roboto"/>
                <a:ea typeface="Roboto"/>
                <a:cs typeface="Roboto"/>
                <a:sym typeface="Roboto"/>
              </a:rPr>
              <a:t>Compile-Time</a:t>
            </a:r>
            <a:endParaRPr sz="2000" b="1" dirty="0">
              <a:solidFill>
                <a:srgbClr val="D38F73"/>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Errors that happen when we try to run our code (immediately visible in Visual Studio). These errors prevent our code from running and are usually syntax, reference or type errors.</a:t>
            </a:r>
            <a:endParaRPr sz="2000" dirty="0">
              <a:solidFill>
                <a:schemeClr val="bg1"/>
              </a:solidFill>
              <a:latin typeface="Roboto"/>
              <a:ea typeface="Roboto"/>
              <a:cs typeface="Roboto"/>
              <a:sym typeface="Roboto"/>
            </a:endParaRPr>
          </a:p>
        </p:txBody>
      </p:sp>
      <p:sp>
        <p:nvSpPr>
          <p:cNvPr id="6" name="Google Shape;163;p27"/>
          <p:cNvSpPr txBox="1">
            <a:spLocks noGrp="1"/>
          </p:cNvSpPr>
          <p:nvPr>
            <p:ph type="body" idx="4294967295"/>
          </p:nvPr>
        </p:nvSpPr>
        <p:spPr>
          <a:xfrm>
            <a:off x="3661289" y="3574053"/>
            <a:ext cx="3636600" cy="4661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rgbClr val="D38F73"/>
                </a:solidFill>
                <a:latin typeface="Roboto"/>
                <a:ea typeface="Roboto"/>
                <a:cs typeface="Roboto"/>
                <a:sym typeface="Roboto"/>
              </a:rPr>
              <a:t>Run-Time</a:t>
            </a:r>
            <a:endParaRPr sz="2000" b="1" dirty="0">
              <a:solidFill>
                <a:srgbClr val="D38F73"/>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Errors that happen while our code is running. These errors stop our code from running if not handled and are usually problems in our logic or some features not working correctly.</a:t>
            </a:r>
            <a:endParaRPr sz="20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7248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9;p28"/>
          <p:cNvSpPr txBox="1">
            <a:spLocks noGrp="1"/>
          </p:cNvSpPr>
          <p:nvPr>
            <p:ph type="title"/>
          </p:nvPr>
        </p:nvSpPr>
        <p:spPr>
          <a:xfrm>
            <a:off x="134878" y="670568"/>
            <a:ext cx="10097258" cy="1011928"/>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000000"/>
                </a:solidFill>
                <a:latin typeface="Roboto"/>
                <a:ea typeface="Roboto"/>
                <a:cs typeface="Roboto"/>
                <a:sym typeface="Roboto"/>
              </a:rPr>
              <a:t>WHY IS HANDLING ERRORS </a:t>
            </a:r>
            <a:r>
              <a:rPr lang="en" sz="4000" b="1" dirty="0">
                <a:solidFill>
                  <a:srgbClr val="D38F73"/>
                </a:solidFill>
                <a:latin typeface="Roboto"/>
                <a:ea typeface="Roboto"/>
                <a:cs typeface="Roboto"/>
                <a:sym typeface="Roboto"/>
              </a:rPr>
              <a:t>IMPORTANT</a:t>
            </a:r>
            <a:endParaRPr sz="4000" b="1" dirty="0">
              <a:solidFill>
                <a:srgbClr val="D38F73"/>
              </a:solidFill>
              <a:latin typeface="Roboto"/>
              <a:ea typeface="Roboto"/>
              <a:cs typeface="Roboto"/>
              <a:sym typeface="Roboto"/>
            </a:endParaRPr>
          </a:p>
        </p:txBody>
      </p:sp>
      <p:sp>
        <p:nvSpPr>
          <p:cNvPr id="5" name="Google Shape;170;p28"/>
          <p:cNvSpPr txBox="1">
            <a:spLocks noGrp="1"/>
          </p:cNvSpPr>
          <p:nvPr>
            <p:ph type="body" idx="4294967295"/>
          </p:nvPr>
        </p:nvSpPr>
        <p:spPr>
          <a:xfrm>
            <a:off x="116585" y="1964708"/>
            <a:ext cx="6659119" cy="4052044"/>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don’t want to show the users scary messages.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don’t want our code to decide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for itself what to do when a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mistake happens.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want to document the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problems that happen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in our code.</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103520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6;p29"/>
          <p:cNvSpPr txBox="1">
            <a:spLocks noGrp="1"/>
          </p:cNvSpPr>
          <p:nvPr>
            <p:ph type="title"/>
          </p:nvPr>
        </p:nvSpPr>
        <p:spPr>
          <a:xfrm>
            <a:off x="299470" y="185937"/>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HANDLING</a:t>
            </a:r>
            <a:r>
              <a:rPr lang="en" sz="4000" b="1" dirty="0">
                <a:solidFill>
                  <a:srgbClr val="7030A0"/>
                </a:solidFill>
                <a:latin typeface="Roboto"/>
                <a:ea typeface="Roboto"/>
                <a:cs typeface="Roboto"/>
                <a:sym typeface="Roboto"/>
              </a:rPr>
              <a:t> </a:t>
            </a:r>
            <a:r>
              <a:rPr lang="en" sz="4000" b="1" dirty="0">
                <a:solidFill>
                  <a:srgbClr val="000000"/>
                </a:solidFill>
                <a:latin typeface="Roboto"/>
                <a:ea typeface="Roboto"/>
                <a:cs typeface="Roboto"/>
                <a:sym typeface="Roboto"/>
              </a:rPr>
              <a:t>ERRORS</a:t>
            </a:r>
            <a:endParaRPr sz="4000" b="1" dirty="0">
              <a:solidFill>
                <a:srgbClr val="000000"/>
              </a:solidFill>
              <a:latin typeface="Roboto"/>
              <a:ea typeface="Roboto"/>
              <a:cs typeface="Roboto"/>
              <a:sym typeface="Roboto"/>
            </a:endParaRPr>
          </a:p>
        </p:txBody>
      </p:sp>
      <p:sp>
        <p:nvSpPr>
          <p:cNvPr id="5" name="Google Shape;177;p29"/>
          <p:cNvSpPr txBox="1">
            <a:spLocks noGrp="1"/>
          </p:cNvSpPr>
          <p:nvPr>
            <p:ph type="body" idx="4294967295"/>
          </p:nvPr>
        </p:nvSpPr>
        <p:spPr>
          <a:xfrm>
            <a:off x="244601" y="1132605"/>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None/>
            </a:pPr>
            <a:r>
              <a:rPr lang="en" sz="2800" dirty="0">
                <a:solidFill>
                  <a:schemeClr val="bg1"/>
                </a:solidFill>
                <a:latin typeface="Roboto"/>
                <a:ea typeface="Roboto"/>
                <a:cs typeface="Roboto"/>
                <a:sym typeface="Roboto"/>
              </a:rPr>
              <a:t>Handling errors is very important. When building an application we need to expect that errors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are going to appear and construct ways of handling them.</a:t>
            </a:r>
            <a:endParaRPr sz="2800" dirty="0">
              <a:solidFill>
                <a:schemeClr val="bg1"/>
              </a:solidFill>
              <a:latin typeface="Roboto"/>
              <a:ea typeface="Roboto"/>
              <a:cs typeface="Roboto"/>
              <a:sym typeface="Roboto"/>
            </a:endParaRPr>
          </a:p>
          <a:p>
            <a:pPr marL="0" lvl="0" indent="0" algn="l" rtl="0">
              <a:lnSpc>
                <a:spcPct val="100000"/>
              </a:lnSpc>
              <a:spcBef>
                <a:spcPts val="600"/>
              </a:spcBef>
              <a:spcAft>
                <a:spcPts val="0"/>
              </a:spcAft>
              <a:buNone/>
            </a:pPr>
            <a:r>
              <a:rPr lang="en" sz="2800" dirty="0">
                <a:solidFill>
                  <a:schemeClr val="bg1"/>
                </a:solidFill>
                <a:latin typeface="Roboto"/>
                <a:ea typeface="Roboto"/>
                <a:cs typeface="Roboto"/>
                <a:sym typeface="Roboto"/>
              </a:rPr>
              <a:t>This has the following benefits:</a:t>
            </a:r>
            <a:endParaRPr sz="2800" dirty="0">
              <a:solidFill>
                <a:schemeClr val="bg1"/>
              </a:solidFill>
              <a:latin typeface="Roboto"/>
              <a:ea typeface="Roboto"/>
              <a:cs typeface="Roboto"/>
              <a:sym typeface="Roboto"/>
            </a:endParaRPr>
          </a:p>
          <a:p>
            <a:pPr marL="457200" lvl="0" indent="-342900" algn="l" rtl="0">
              <a:lnSpc>
                <a:spcPct val="100000"/>
              </a:lnSpc>
              <a:spcBef>
                <a:spcPts val="60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can keep track of errors</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We can show users and clients comprehensive messages when something goes wrong</a:t>
            </a:r>
            <a:endParaRPr sz="2800" dirty="0">
              <a:solidFill>
                <a:schemeClr val="bg1"/>
              </a:solidFill>
              <a:latin typeface="Roboto"/>
              <a:ea typeface="Roboto"/>
              <a:cs typeface="Roboto"/>
              <a:sym typeface="Roboto"/>
            </a:endParaRPr>
          </a:p>
          <a:p>
            <a:pPr marL="457200" lvl="0" indent="-342900" algn="l" rtl="0">
              <a:lnSpc>
                <a:spcPct val="100000"/>
              </a:lnSpc>
              <a:spcBef>
                <a:spcPts val="0"/>
              </a:spcBef>
              <a:spcAft>
                <a:spcPts val="0"/>
              </a:spcAft>
              <a:buClr>
                <a:srgbClr val="5E85B9"/>
              </a:buClr>
              <a:buSzPts val="1800"/>
              <a:buFont typeface="Roboto"/>
              <a:buChar char="●"/>
            </a:pPr>
            <a:r>
              <a:rPr lang="en" sz="2800" dirty="0">
                <a:solidFill>
                  <a:schemeClr val="bg1"/>
                </a:solidFill>
                <a:latin typeface="Roboto"/>
                <a:ea typeface="Roboto"/>
                <a:cs typeface="Roboto"/>
                <a:sym typeface="Roboto"/>
              </a:rPr>
              <a:t>Our code can continue running after an error</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174233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p30"/>
          <p:cNvSpPr txBox="1">
            <a:spLocks noGrp="1"/>
          </p:cNvSpPr>
          <p:nvPr>
            <p:ph type="title"/>
          </p:nvPr>
        </p:nvSpPr>
        <p:spPr>
          <a:xfrm>
            <a:off x="262894" y="588273"/>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000000"/>
                </a:solidFill>
                <a:latin typeface="Roboto"/>
                <a:ea typeface="Roboto"/>
                <a:cs typeface="Roboto"/>
                <a:sym typeface="Roboto"/>
              </a:rPr>
              <a:t>WHAT ARE </a:t>
            </a:r>
            <a:r>
              <a:rPr lang="en" sz="4000" b="1" dirty="0">
                <a:solidFill>
                  <a:srgbClr val="D38F73"/>
                </a:solidFill>
                <a:latin typeface="Roboto"/>
                <a:ea typeface="Roboto"/>
                <a:cs typeface="Roboto"/>
                <a:sym typeface="Roboto"/>
              </a:rPr>
              <a:t>EXCEPTIONS?</a:t>
            </a:r>
            <a:endParaRPr sz="4000" b="1" dirty="0">
              <a:solidFill>
                <a:srgbClr val="D38F73"/>
              </a:solidFill>
              <a:latin typeface="Roboto"/>
              <a:ea typeface="Roboto"/>
              <a:cs typeface="Roboto"/>
              <a:sym typeface="Roboto"/>
            </a:endParaRPr>
          </a:p>
        </p:txBody>
      </p:sp>
      <p:sp>
        <p:nvSpPr>
          <p:cNvPr id="5" name="Google Shape;184;p30"/>
          <p:cNvSpPr txBox="1">
            <a:spLocks noGrp="1"/>
          </p:cNvSpPr>
          <p:nvPr>
            <p:ph type="body" idx="4294967295"/>
          </p:nvPr>
        </p:nvSpPr>
        <p:spPr>
          <a:xfrm>
            <a:off x="180593" y="1425212"/>
            <a:ext cx="6988303" cy="4207491"/>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None/>
            </a:pPr>
            <a:r>
              <a:rPr lang="en" sz="2800" dirty="0">
                <a:solidFill>
                  <a:schemeClr val="bg1"/>
                </a:solidFill>
                <a:latin typeface="Roboto"/>
                <a:ea typeface="Roboto"/>
                <a:cs typeface="Roboto"/>
                <a:sym typeface="Roboto"/>
              </a:rPr>
              <a:t>Exceptions are</a:t>
            </a:r>
            <a:r>
              <a:rPr lang="en" sz="2800" dirty="0">
                <a:solidFill>
                  <a:srgbClr val="D38F73"/>
                </a:solidFill>
                <a:latin typeface="Roboto"/>
                <a:ea typeface="Roboto"/>
                <a:cs typeface="Roboto"/>
                <a:sym typeface="Roboto"/>
              </a:rPr>
              <a:t> representation of errors or problems</a:t>
            </a:r>
            <a:r>
              <a:rPr lang="en" sz="2800" dirty="0">
                <a:solidFill>
                  <a:schemeClr val="bg1"/>
                </a:solidFill>
                <a:latin typeface="Roboto"/>
                <a:ea typeface="Roboto"/>
                <a:cs typeface="Roboto"/>
                <a:sym typeface="Roboto"/>
              </a:rPr>
              <a:t> that happen in our code while it’s running. We can examine them in Visual Studio when they happen or handle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them in the code.</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349602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0;p31"/>
          <p:cNvSpPr txBox="1">
            <a:spLocks noGrp="1"/>
          </p:cNvSpPr>
          <p:nvPr>
            <p:ph type="title"/>
          </p:nvPr>
        </p:nvSpPr>
        <p:spPr>
          <a:xfrm>
            <a:off x="290326" y="29566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000000"/>
                </a:solidFill>
                <a:latin typeface="Roboto"/>
                <a:ea typeface="Roboto"/>
                <a:cs typeface="Roboto"/>
                <a:sym typeface="Roboto"/>
              </a:rPr>
              <a:t>HANDLING </a:t>
            </a:r>
            <a:r>
              <a:rPr lang="en" sz="4000" b="1" dirty="0">
                <a:solidFill>
                  <a:srgbClr val="D38F73"/>
                </a:solidFill>
                <a:latin typeface="Roboto"/>
                <a:ea typeface="Roboto"/>
                <a:cs typeface="Roboto"/>
                <a:sym typeface="Roboto"/>
              </a:rPr>
              <a:t>EXCEPTIONS</a:t>
            </a:r>
            <a:r>
              <a:rPr lang="en" sz="4000" b="1" dirty="0">
                <a:solidFill>
                  <a:srgbClr val="7030A0"/>
                </a:solidFill>
                <a:latin typeface="Roboto"/>
                <a:ea typeface="Roboto"/>
                <a:cs typeface="Roboto"/>
                <a:sym typeface="Roboto"/>
              </a:rPr>
              <a:t> </a:t>
            </a:r>
            <a:r>
              <a:rPr lang="en" sz="4000" b="1" dirty="0">
                <a:solidFill>
                  <a:schemeClr val="tx1"/>
                </a:solidFill>
                <a:latin typeface="Roboto"/>
                <a:ea typeface="Roboto"/>
                <a:cs typeface="Roboto"/>
                <a:sym typeface="Roboto"/>
              </a:rPr>
              <a:t>IN C#</a:t>
            </a:r>
            <a:endParaRPr sz="4000" b="1" dirty="0">
              <a:solidFill>
                <a:schemeClr val="tx1"/>
              </a:solidFill>
              <a:latin typeface="Roboto"/>
              <a:ea typeface="Roboto"/>
              <a:cs typeface="Roboto"/>
              <a:sym typeface="Roboto"/>
            </a:endParaRPr>
          </a:p>
        </p:txBody>
      </p:sp>
      <p:sp>
        <p:nvSpPr>
          <p:cNvPr id="5" name="Google Shape;191;p31"/>
          <p:cNvSpPr txBox="1">
            <a:spLocks noGrp="1"/>
          </p:cNvSpPr>
          <p:nvPr>
            <p:ph type="body" idx="4294967295"/>
          </p:nvPr>
        </p:nvSpPr>
        <p:spPr>
          <a:xfrm>
            <a:off x="217169" y="1370348"/>
            <a:ext cx="6970015" cy="477442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Clr>
                <a:schemeClr val="dk1"/>
              </a:buClr>
              <a:buSzPts val="1100"/>
              <a:buFont typeface="Arial"/>
              <a:buNone/>
            </a:pPr>
            <a:r>
              <a:rPr lang="en" sz="2800" b="1" dirty="0">
                <a:solidFill>
                  <a:srgbClr val="D38F73"/>
                </a:solidFill>
                <a:latin typeface="Roboto"/>
                <a:ea typeface="Roboto"/>
                <a:cs typeface="Roboto"/>
                <a:sym typeface="Roboto"/>
              </a:rPr>
              <a:t>try/catch/finally</a:t>
            </a:r>
            <a:endParaRPr sz="2800" b="1" dirty="0">
              <a:solidFill>
                <a:srgbClr val="D38F73"/>
              </a:solidFill>
              <a:latin typeface="Roboto"/>
              <a:ea typeface="Roboto"/>
              <a:cs typeface="Roboto"/>
              <a:sym typeface="Roboto"/>
            </a:endParaRPr>
          </a:p>
          <a:p>
            <a:pPr marL="0" lvl="0" indent="0" algn="l" rtl="0">
              <a:lnSpc>
                <a:spcPct val="100000"/>
              </a:lnSpc>
              <a:spcBef>
                <a:spcPts val="600"/>
              </a:spcBef>
              <a:spcAft>
                <a:spcPts val="0"/>
              </a:spcAft>
              <a:buClr>
                <a:schemeClr val="dk1"/>
              </a:buClr>
              <a:buSzPts val="1100"/>
              <a:buFont typeface="Arial"/>
              <a:buNone/>
            </a:pPr>
            <a:r>
              <a:rPr lang="en" sz="2800" dirty="0">
                <a:solidFill>
                  <a:schemeClr val="bg1"/>
                </a:solidFill>
                <a:latin typeface="Roboto"/>
                <a:ea typeface="Roboto"/>
                <a:cs typeface="Roboto"/>
                <a:sym typeface="Roboto"/>
              </a:rPr>
              <a:t>Handling exceptions in C# is done with try/catch/finally blocks. In these blocks we can add code and handle all exceptions emerging from that code. We can handle all cases of exceptions or specific ones. If we have a system like this in place, the exceptions will not stop the code from running, but get handled.</a:t>
            </a:r>
            <a:endParaRPr sz="2800" dirty="0">
              <a:solidFill>
                <a:schemeClr val="bg1"/>
              </a:solidFill>
              <a:latin typeface="Roboto"/>
              <a:ea typeface="Roboto"/>
              <a:cs typeface="Roboto"/>
              <a:sym typeface="Roboto"/>
            </a:endParaRPr>
          </a:p>
          <a:p>
            <a:pPr marL="0" lvl="0" indent="0" algn="l" rtl="0">
              <a:lnSpc>
                <a:spcPct val="100000"/>
              </a:lnSpc>
              <a:spcBef>
                <a:spcPts val="600"/>
              </a:spcBef>
              <a:spcAft>
                <a:spcPts val="0"/>
              </a:spcAft>
              <a:buNone/>
            </a:pP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108468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7;p32"/>
          <p:cNvSpPr txBox="1">
            <a:spLocks noGrp="1"/>
          </p:cNvSpPr>
          <p:nvPr>
            <p:ph type="title"/>
          </p:nvPr>
        </p:nvSpPr>
        <p:spPr>
          <a:xfrm>
            <a:off x="262894" y="469401"/>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TRY CATCH FINALLY </a:t>
            </a:r>
            <a:r>
              <a:rPr lang="en" sz="4000" b="1" dirty="0">
                <a:solidFill>
                  <a:srgbClr val="000000"/>
                </a:solidFill>
                <a:latin typeface="Roboto"/>
                <a:ea typeface="Roboto"/>
                <a:cs typeface="Roboto"/>
                <a:sym typeface="Roboto"/>
              </a:rPr>
              <a:t>SYSTEM</a:t>
            </a:r>
            <a:endParaRPr sz="4000" b="1" dirty="0">
              <a:solidFill>
                <a:srgbClr val="000000"/>
              </a:solidFill>
              <a:latin typeface="Roboto"/>
              <a:ea typeface="Roboto"/>
              <a:cs typeface="Roboto"/>
              <a:sym typeface="Roboto"/>
            </a:endParaRPr>
          </a:p>
        </p:txBody>
      </p:sp>
      <p:sp>
        <p:nvSpPr>
          <p:cNvPr id="5" name="Google Shape;198;p32"/>
          <p:cNvSpPr txBox="1">
            <a:spLocks noGrp="1"/>
          </p:cNvSpPr>
          <p:nvPr>
            <p:ph type="body" idx="4294967295"/>
          </p:nvPr>
        </p:nvSpPr>
        <p:spPr>
          <a:xfrm>
            <a:off x="155432" y="1100052"/>
            <a:ext cx="3767343" cy="1515131"/>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chemeClr val="bg1"/>
                </a:solidFill>
                <a:latin typeface="Roboto"/>
                <a:ea typeface="Roboto"/>
                <a:cs typeface="Roboto"/>
                <a:sym typeface="Roboto"/>
              </a:rPr>
              <a:t>Try block</a:t>
            </a:r>
            <a:endParaRPr sz="2000" b="1" dirty="0">
              <a:solidFill>
                <a:schemeClr val="bg1"/>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In this block, we write the code from where we expect to get exceptions. The moment an exception is thrown here, it will redirect to the catch block.</a:t>
            </a:r>
            <a:endParaRPr sz="2000" dirty="0">
              <a:solidFill>
                <a:schemeClr val="bg1"/>
              </a:solidFill>
              <a:latin typeface="Roboto"/>
              <a:ea typeface="Roboto"/>
              <a:cs typeface="Roboto"/>
              <a:sym typeface="Roboto"/>
            </a:endParaRPr>
          </a:p>
        </p:txBody>
      </p:sp>
      <p:sp>
        <p:nvSpPr>
          <p:cNvPr id="6" name="Google Shape;199;p32"/>
          <p:cNvSpPr txBox="1">
            <a:spLocks noGrp="1"/>
          </p:cNvSpPr>
          <p:nvPr>
            <p:ph type="body" idx="4294967295"/>
          </p:nvPr>
        </p:nvSpPr>
        <p:spPr>
          <a:xfrm>
            <a:off x="8275320" y="1145773"/>
            <a:ext cx="3840480" cy="1505987"/>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chemeClr val="bg1"/>
                </a:solidFill>
                <a:latin typeface="Roboto"/>
                <a:ea typeface="Roboto"/>
                <a:cs typeface="Roboto"/>
                <a:sym typeface="Roboto"/>
              </a:rPr>
              <a:t>Catch block</a:t>
            </a:r>
            <a:endParaRPr sz="2000" b="1" dirty="0">
              <a:solidFill>
                <a:schemeClr val="bg1"/>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This block executes only if the code in the try block throws an exception. We can get the exception object in this block and use it as we see fit.</a:t>
            </a:r>
            <a:endParaRPr sz="2000" dirty="0">
              <a:solidFill>
                <a:schemeClr val="bg1"/>
              </a:solidFill>
              <a:latin typeface="Roboto"/>
              <a:ea typeface="Roboto"/>
              <a:cs typeface="Roboto"/>
              <a:sym typeface="Roboto"/>
            </a:endParaRPr>
          </a:p>
        </p:txBody>
      </p:sp>
      <p:sp>
        <p:nvSpPr>
          <p:cNvPr id="7" name="Google Shape;200;p32"/>
          <p:cNvSpPr txBox="1">
            <a:spLocks noGrp="1"/>
          </p:cNvSpPr>
          <p:nvPr>
            <p:ph type="body" idx="4294967295"/>
          </p:nvPr>
        </p:nvSpPr>
        <p:spPr>
          <a:xfrm>
            <a:off x="173721" y="3572268"/>
            <a:ext cx="2651775" cy="2499347"/>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chemeClr val="bg1"/>
                </a:solidFill>
                <a:latin typeface="Roboto"/>
                <a:ea typeface="Roboto"/>
                <a:cs typeface="Roboto"/>
                <a:sym typeface="Roboto"/>
              </a:rPr>
              <a:t>Finally block</a:t>
            </a:r>
            <a:endParaRPr sz="2000" b="1" dirty="0">
              <a:solidFill>
                <a:schemeClr val="bg1"/>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This block is executed after the whole try/catch code is resolved. This gets executed in any scenario, whether there was an exception or not.</a:t>
            </a:r>
            <a:endParaRPr sz="2000" dirty="0">
              <a:solidFill>
                <a:schemeClr val="bg1"/>
              </a:solidFill>
              <a:latin typeface="Roboto"/>
              <a:ea typeface="Roboto"/>
              <a:cs typeface="Roboto"/>
              <a:sym typeface="Roboto"/>
            </a:endParaRPr>
          </a:p>
        </p:txBody>
      </p:sp>
      <p:sp>
        <p:nvSpPr>
          <p:cNvPr id="8" name="Google Shape;201;p32"/>
          <p:cNvSpPr txBox="1">
            <a:spLocks noGrp="1"/>
          </p:cNvSpPr>
          <p:nvPr>
            <p:ph type="body" idx="4294967295"/>
          </p:nvPr>
        </p:nvSpPr>
        <p:spPr>
          <a:xfrm>
            <a:off x="4127299" y="3060205"/>
            <a:ext cx="3939900" cy="20220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2000" b="1" dirty="0">
                <a:solidFill>
                  <a:schemeClr val="bg1"/>
                </a:solidFill>
                <a:latin typeface="Roboto"/>
                <a:ea typeface="Roboto"/>
                <a:cs typeface="Roboto"/>
                <a:sym typeface="Roboto"/>
              </a:rPr>
              <a:t>Exception class</a:t>
            </a:r>
            <a:endParaRPr sz="2000" b="1" dirty="0">
              <a:solidFill>
                <a:schemeClr val="bg1"/>
              </a:solidFill>
              <a:latin typeface="Roboto"/>
              <a:ea typeface="Roboto"/>
              <a:cs typeface="Roboto"/>
              <a:sym typeface="Roboto"/>
            </a:endParaRPr>
          </a:p>
          <a:p>
            <a:pPr marL="0" lvl="0" indent="0" algn="l" rtl="0">
              <a:spcBef>
                <a:spcPts val="800"/>
              </a:spcBef>
              <a:spcAft>
                <a:spcPts val="0"/>
              </a:spcAft>
              <a:buNone/>
            </a:pPr>
            <a:r>
              <a:rPr lang="en" sz="2000" dirty="0">
                <a:solidFill>
                  <a:schemeClr val="bg1"/>
                </a:solidFill>
                <a:latin typeface="Roboto"/>
                <a:ea typeface="Roboto"/>
                <a:cs typeface="Roboto"/>
                <a:sym typeface="Roboto"/>
              </a:rPr>
              <a:t>The exception class holds data about an exception that we can use. We can wait in the catch block for a parameter of this type. There are also specific exception classes that derive from this main one. If we use a specific exception, the catch block will only wait for that one.</a:t>
            </a:r>
            <a:endParaRPr sz="2000" dirty="0">
              <a:solidFill>
                <a:schemeClr val="bg1"/>
              </a:solidFill>
              <a:latin typeface="Roboto"/>
              <a:ea typeface="Roboto"/>
              <a:cs typeface="Roboto"/>
              <a:sym typeface="Roboto"/>
            </a:endParaRPr>
          </a:p>
          <a:p>
            <a:pPr marL="0" lvl="0" indent="0" algn="l" rtl="0">
              <a:spcBef>
                <a:spcPts val="800"/>
              </a:spcBef>
              <a:spcAft>
                <a:spcPts val="0"/>
              </a:spcAft>
              <a:buNone/>
            </a:pPr>
            <a:endParaRPr sz="20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4228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7;p33"/>
          <p:cNvSpPr txBox="1">
            <a:spLocks noGrp="1"/>
          </p:cNvSpPr>
          <p:nvPr>
            <p:ph type="title"/>
          </p:nvPr>
        </p:nvSpPr>
        <p:spPr>
          <a:xfrm>
            <a:off x="418342" y="34138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000000"/>
                </a:solidFill>
                <a:latin typeface="Roboto"/>
                <a:ea typeface="Roboto"/>
                <a:cs typeface="Roboto"/>
                <a:sym typeface="Roboto"/>
              </a:rPr>
              <a:t>EXCEPTION </a:t>
            </a:r>
            <a:r>
              <a:rPr lang="en" sz="4000" b="1" dirty="0">
                <a:solidFill>
                  <a:srgbClr val="D38F73"/>
                </a:solidFill>
                <a:latin typeface="Roboto"/>
                <a:ea typeface="Roboto"/>
                <a:cs typeface="Roboto"/>
                <a:sym typeface="Roboto"/>
              </a:rPr>
              <a:t>TYPES</a:t>
            </a:r>
            <a:endParaRPr sz="4000" b="1" dirty="0">
              <a:solidFill>
                <a:srgbClr val="D38F73"/>
              </a:solidFill>
              <a:latin typeface="Roboto"/>
              <a:ea typeface="Roboto"/>
              <a:cs typeface="Roboto"/>
              <a:sym typeface="Roboto"/>
            </a:endParaRPr>
          </a:p>
        </p:txBody>
      </p:sp>
      <p:sp>
        <p:nvSpPr>
          <p:cNvPr id="4" name="Google Shape;208;p33"/>
          <p:cNvSpPr txBox="1">
            <a:spLocks noGrp="1"/>
          </p:cNvSpPr>
          <p:nvPr>
            <p:ph type="body" idx="4294967295"/>
          </p:nvPr>
        </p:nvSpPr>
        <p:spPr>
          <a:xfrm>
            <a:off x="208025" y="1498365"/>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None/>
            </a:pPr>
            <a:r>
              <a:rPr lang="en" sz="2800" dirty="0">
                <a:solidFill>
                  <a:schemeClr val="bg1"/>
                </a:solidFill>
                <a:latin typeface="Roboto"/>
                <a:ea typeface="Roboto"/>
                <a:cs typeface="Roboto"/>
                <a:sym typeface="Roboto"/>
              </a:rPr>
              <a:t>The exception class is the main exception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type and </a:t>
            </a:r>
            <a:r>
              <a:rPr lang="en" sz="2800" dirty="0">
                <a:solidFill>
                  <a:srgbClr val="D38F73"/>
                </a:solidFill>
                <a:latin typeface="Roboto"/>
                <a:ea typeface="Roboto"/>
                <a:cs typeface="Roboto"/>
                <a:sym typeface="Roboto"/>
              </a:rPr>
              <a:t>when written in a catch block, it can catch any exception thrown. </a:t>
            </a:r>
            <a:r>
              <a:rPr lang="en" sz="2800" dirty="0">
                <a:solidFill>
                  <a:schemeClr val="bg1"/>
                </a:solidFill>
                <a:latin typeface="Roboto"/>
                <a:ea typeface="Roboto"/>
                <a:cs typeface="Roboto"/>
                <a:sym typeface="Roboto"/>
              </a:rPr>
              <a:t>But there are other exception types that are more specific. We use these exceptions if we want to handle certain types of exceptions differently. We can write multiple catch blocks and handle different </a:t>
            </a:r>
            <a:br>
              <a:rPr lang="en" sz="2800" dirty="0">
                <a:solidFill>
                  <a:schemeClr val="bg1"/>
                </a:solidFill>
                <a:latin typeface="Roboto"/>
                <a:ea typeface="Roboto"/>
                <a:cs typeface="Roboto"/>
                <a:sym typeface="Roboto"/>
              </a:rPr>
            </a:br>
            <a:r>
              <a:rPr lang="en" sz="2800" dirty="0">
                <a:solidFill>
                  <a:schemeClr val="bg1"/>
                </a:solidFill>
                <a:latin typeface="Roboto"/>
                <a:ea typeface="Roboto"/>
                <a:cs typeface="Roboto"/>
                <a:sym typeface="Roboto"/>
              </a:rPr>
              <a:t>types of exceptions differently.</a:t>
            </a:r>
            <a:endParaRPr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2805407093"/>
      </p:ext>
    </p:extLst>
  </p:cSld>
  <p:clrMapOvr>
    <a:masterClrMapping/>
  </p:clrMapOvr>
</p:sld>
</file>

<file path=ppt/theme/theme1.xml><?xml version="1.0" encoding="utf-8"?>
<a:theme xmlns:a="http://schemas.openxmlformats.org/drawingml/2006/main" name="Qinshift_Academy_PPT">
  <a:themeElements>
    <a:clrScheme name="QinShift">
      <a:dk1>
        <a:srgbClr val="00000A"/>
      </a:dk1>
      <a:lt1>
        <a:srgbClr val="FFFEF7"/>
      </a:lt1>
      <a:dk2>
        <a:srgbClr val="28414D"/>
      </a:dk2>
      <a:lt2>
        <a:srgbClr val="FFFEF7"/>
      </a:lt2>
      <a:accent1>
        <a:srgbClr val="FCEB6B"/>
      </a:accent1>
      <a:accent2>
        <a:srgbClr val="C3CAD3"/>
      </a:accent2>
      <a:accent3>
        <a:srgbClr val="28414D"/>
      </a:accent3>
      <a:accent4>
        <a:srgbClr val="D08F74"/>
      </a:accent4>
      <a:accent5>
        <a:srgbClr val="FFFEF7"/>
      </a:accent5>
      <a:accent6>
        <a:srgbClr val="00000A"/>
      </a:accent6>
      <a:hlink>
        <a:srgbClr val="FCEB6B"/>
      </a:hlink>
      <a:folHlink>
        <a:srgbClr val="D08F74"/>
      </a:folHlink>
    </a:clrScheme>
    <a:fontScheme name="QinShift">
      <a:majorFont>
        <a:latin typeface="Baskerville"/>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8FB89D230DCC42BDD843F1B245BD7C" ma:contentTypeVersion="5" ma:contentTypeDescription="Create a new document." ma:contentTypeScope="" ma:versionID="dc5c918a3d43d4b71f7c3e546b28501e">
  <xsd:schema xmlns:xsd="http://www.w3.org/2001/XMLSchema" xmlns:xs="http://www.w3.org/2001/XMLSchema" xmlns:p="http://schemas.microsoft.com/office/2006/metadata/properties" xmlns:ns2="6b73ce5a-f2a1-4cf4-8171-3a71a0a85190" xmlns:ns3="2c4bccb4-1ba2-4bfe-9f28-22789556bff1" targetNamespace="http://schemas.microsoft.com/office/2006/metadata/properties" ma:root="true" ma:fieldsID="0002f2178cbcb7c00a5d488d31cbad9d" ns2:_="" ns3:_="">
    <xsd:import namespace="6b73ce5a-f2a1-4cf4-8171-3a71a0a85190"/>
    <xsd:import namespace="2c4bccb4-1ba2-4bfe-9f28-22789556bf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3ce5a-f2a1-4cf4-8171-3a71a0a851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4bccb4-1ba2-4bfe-9f28-22789556bf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A0CE2E-BC93-4D7C-9869-13C7D782BEA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c4bccb4-1ba2-4bfe-9f28-22789556bff1"/>
    <ds:schemaRef ds:uri="6b73ce5a-f2a1-4cf4-8171-3a71a0a85190"/>
    <ds:schemaRef ds:uri="http://www.w3.org/XML/1998/namespace"/>
    <ds:schemaRef ds:uri="http://purl.org/dc/dcmitype/"/>
  </ds:schemaRefs>
</ds:datastoreItem>
</file>

<file path=customXml/itemProps2.xml><?xml version="1.0" encoding="utf-8"?>
<ds:datastoreItem xmlns:ds="http://schemas.openxmlformats.org/officeDocument/2006/customXml" ds:itemID="{BFB14AAD-E32E-4304-88A7-F7C4DB51B134}">
  <ds:schemaRefs>
    <ds:schemaRef ds:uri="http://schemas.microsoft.com/sharepoint/v3/contenttype/forms"/>
  </ds:schemaRefs>
</ds:datastoreItem>
</file>

<file path=customXml/itemProps3.xml><?xml version="1.0" encoding="utf-8"?>
<ds:datastoreItem xmlns:ds="http://schemas.openxmlformats.org/officeDocument/2006/customXml" ds:itemID="{4DA364C0-398C-498E-AE6A-331B2F0D05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3ce5a-f2a1-4cf4-8171-3a71a0a85190"/>
    <ds:schemaRef ds:uri="2c4bccb4-1ba2-4bfe-9f28-22789556bf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Qinshift_Academy_PPT</Template>
  <TotalTime>58</TotalTime>
  <Words>819</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Baskerville</vt:lpstr>
      <vt:lpstr>Calibri</vt:lpstr>
      <vt:lpstr>Montserrat</vt:lpstr>
      <vt:lpstr>Roboto</vt:lpstr>
      <vt:lpstr>Roboto Medium</vt:lpstr>
      <vt:lpstr>Qinshift_Academy_PPT</vt:lpstr>
      <vt:lpstr>PowerPoint Presentation</vt:lpstr>
      <vt:lpstr>AGENDA FOR THIS CLASS</vt:lpstr>
      <vt:lpstr>TYPES OF ERRORS</vt:lpstr>
      <vt:lpstr>WHY IS HANDLING ERRORS IMPORTANT</vt:lpstr>
      <vt:lpstr>HANDLING ERRORS</vt:lpstr>
      <vt:lpstr>WHAT ARE EXCEPTIONS?</vt:lpstr>
      <vt:lpstr>HANDLING EXCEPTIONS IN C#</vt:lpstr>
      <vt:lpstr>TRY CATCH FINALLY SYSTEM</vt:lpstr>
      <vt:lpstr>EXCEPTION TYPES</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Trajan Stevkovski</dc:creator>
  <cp:lastModifiedBy>Данило Борозан</cp:lastModifiedBy>
  <cp:revision>7</cp:revision>
  <dcterms:created xsi:type="dcterms:W3CDTF">2024-02-15T23:26:18Z</dcterms:created>
  <dcterms:modified xsi:type="dcterms:W3CDTF">2024-03-20T20:19:28Z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2023-06-07T15:49:38Z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206900aa-0bbd-41d5-8912-9ad52964005a</vt:lpwstr>
  </property>
  <property fmtid="{D5CDD505-2E9C-101B-9397-08002B2CF9AE}" pid="7" name="MSIP_Label_defa4170-0d19-0005-0004-bc88714345d2_ActionId">
    <vt:lpwstr>a288f342-02f6-4f88-92be-587e08407045</vt:lpwstr>
  </property>
  <property fmtid="{D5CDD505-2E9C-101B-9397-08002B2CF9AE}" pid="8" name="MSIP_Label_defa4170-0d19-0005-0004-bc88714345d2_ContentBits">
    <vt:lpwstr>0</vt:lpwstr>
  </property>
  <property fmtid="{D5CDD505-2E9C-101B-9397-08002B2CF9AE}" pid="9" name="ContentTypeId">
    <vt:lpwstr>0x0101009F8FB89D230DCC42BDD843F1B245BD7C</vt:lpwstr>
  </property>
</Properties>
</file>