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4"/>
  </p:notesMasterIdLst>
  <p:sldIdLst>
    <p:sldId id="266" r:id="rId5"/>
    <p:sldId id="265" r:id="rId6"/>
    <p:sldId id="259" r:id="rId7"/>
    <p:sldId id="260" r:id="rId8"/>
    <p:sldId id="267" r:id="rId9"/>
    <p:sldId id="277" r:id="rId10"/>
    <p:sldId id="280" r:id="rId11"/>
    <p:sldId id="270" r:id="rId12"/>
    <p:sldId id="271" r:id="rId13"/>
    <p:sldId id="281" r:id="rId14"/>
    <p:sldId id="274" r:id="rId15"/>
    <p:sldId id="272" r:id="rId16"/>
    <p:sldId id="279" r:id="rId17"/>
    <p:sldId id="284" r:id="rId18"/>
    <p:sldId id="285" r:id="rId19"/>
    <p:sldId id="273" r:id="rId20"/>
    <p:sldId id="268" r:id="rId21"/>
    <p:sldId id="286" r:id="rId22"/>
    <p:sldId id="287" r:id="rId2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37"/>
  </p:normalViewPr>
  <p:slideViewPr>
    <p:cSldViewPr snapToGrid="0">
      <p:cViewPr varScale="1">
        <p:scale>
          <a:sx n="108" d="100"/>
          <a:sy n="108" d="100"/>
        </p:scale>
        <p:origin x="10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3/3/2024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fd956d224_1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6fd956d224_1_6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6fd956d224_1_6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2904" y="1"/>
            <a:ext cx="1225490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61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  <p:sldLayoutId id="2147483711" r:id="rId47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custom-date-and-time-format-string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5179" y="534682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6" name="Google Shape;148;p25"/>
          <p:cNvSpPr txBox="1">
            <a:spLocks/>
          </p:cNvSpPr>
          <p:nvPr/>
        </p:nvSpPr>
        <p:spPr>
          <a:xfrm>
            <a:off x="615844" y="5194490"/>
            <a:ext cx="3754988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Borozan</a:t>
            </a:r>
            <a:endParaRPr 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Co-Trainer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Mitev</a:t>
            </a:r>
            <a:endParaRPr lang="en-GB" alt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" name="Google Shape;147;p25"/>
          <p:cNvSpPr txBox="1">
            <a:spLocks/>
          </p:cNvSpPr>
          <p:nvPr/>
        </p:nvSpPr>
        <p:spPr>
          <a:xfrm>
            <a:off x="796158" y="2853560"/>
            <a:ext cx="8402706" cy="1275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8800" b="0" i="0" kern="1200">
                <a:solidFill>
                  <a:schemeClr val="accent4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n" sz="80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Working with </a:t>
            </a:r>
            <a:r>
              <a:rPr lang="en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methods</a:t>
            </a:r>
            <a:r>
              <a:rPr lang="en" sz="80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, </a:t>
            </a:r>
            <a:r>
              <a:rPr lang="en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dates </a:t>
            </a:r>
            <a:r>
              <a:rPr lang="en" sz="80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 </a:t>
            </a:r>
            <a:r>
              <a:rPr lang="en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strings</a:t>
            </a:r>
            <a:endParaRPr lang="en-US" sz="8000" dirty="0">
              <a:solidFill>
                <a:srgbClr val="D38F73"/>
              </a:solidFill>
              <a:latin typeface="Roboto" charset="0"/>
              <a:ea typeface="Roboto" charset="0"/>
              <a:cs typeface="Roboto Medium" panose="02000000000000000000"/>
              <a:sym typeface="Roboto Medium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7271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02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212;p34"/>
          <p:cNvSpPr txBox="1">
            <a:spLocks/>
          </p:cNvSpPr>
          <p:nvPr/>
        </p:nvSpPr>
        <p:spPr>
          <a:xfrm>
            <a:off x="190800" y="1778124"/>
            <a:ext cx="10279080" cy="37722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Try writing these strings in the console:</a:t>
            </a:r>
          </a:p>
          <a:p>
            <a:pPr marL="0" indent="4572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dk1"/>
                </a:solidFill>
              </a:rPr>
              <a:t>Check your c:\ drive</a:t>
            </a:r>
          </a:p>
          <a:p>
            <a:pPr marL="0" indent="4572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dk1"/>
                </a:solidFill>
              </a:rPr>
              <a:t>We will have "fair" elections</a:t>
            </a:r>
          </a:p>
          <a:p>
            <a:pPr marL="0" indent="4572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dk1"/>
                </a:solidFill>
              </a:rPr>
              <a:t>The \n sign means: new line</a:t>
            </a:r>
          </a:p>
        </p:txBody>
      </p:sp>
    </p:spTree>
    <p:extLst>
      <p:ext uri="{BB962C8B-B14F-4D97-AF65-F5344CB8AC3E}">
        <p14:creationId xmlns:p14="http://schemas.microsoft.com/office/powerpoint/2010/main" val="402329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35"/>
          <p:cNvSpPr txBox="1">
            <a:spLocks noGrp="1"/>
          </p:cNvSpPr>
          <p:nvPr>
            <p:ph type="title"/>
          </p:nvPr>
        </p:nvSpPr>
        <p:spPr>
          <a:xfrm>
            <a:off x="390910" y="26823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ESCAPING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CHARACTERS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19;p35"/>
          <p:cNvSpPr txBox="1">
            <a:spLocks noGrp="1"/>
          </p:cNvSpPr>
          <p:nvPr>
            <p:ph type="body" idx="4294967295"/>
          </p:nvPr>
        </p:nvSpPr>
        <p:spPr>
          <a:xfrm>
            <a:off x="153161" y="1626380"/>
            <a:ext cx="6997447" cy="479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Characters in C# can be escaped by typing the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\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sign before the character you want to escape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escape all characters in a string if we add an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before the string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 works with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sign for interpolation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 does not escape the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sign character so we need to write double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“”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to escape them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965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5;p36"/>
          <p:cNvSpPr txBox="1">
            <a:spLocks noGrp="1"/>
          </p:cNvSpPr>
          <p:nvPr>
            <p:ph type="title"/>
          </p:nvPr>
        </p:nvSpPr>
        <p:spPr>
          <a:xfrm>
            <a:off x="253750" y="56998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FORMATTING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STRINGS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26;p36"/>
          <p:cNvSpPr txBox="1">
            <a:spLocks noGrp="1"/>
          </p:cNvSpPr>
          <p:nvPr>
            <p:ph type="body" idx="4294967295"/>
          </p:nvPr>
        </p:nvSpPr>
        <p:spPr>
          <a:xfrm>
            <a:off x="125729" y="1289304"/>
            <a:ext cx="7381495" cy="36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format our strings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to align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a certain way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format our strings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to depict numbers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as different type of value like currency,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decimal spots or percents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add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custom formatting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our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numbers when adding them in a string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5950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p37"/>
          <p:cNvSpPr txBox="1">
            <a:spLocks noGrp="1"/>
          </p:cNvSpPr>
          <p:nvPr>
            <p:ph type="title"/>
          </p:nvPr>
        </p:nvSpPr>
        <p:spPr>
          <a:xfrm>
            <a:off x="381766" y="259089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32;p37"/>
          <p:cNvSpPr txBox="1">
            <a:spLocks noGrp="1"/>
          </p:cNvSpPr>
          <p:nvPr>
            <p:ph type="body" idx="4294967295"/>
          </p:nvPr>
        </p:nvSpPr>
        <p:spPr>
          <a:xfrm>
            <a:off x="234856" y="1278908"/>
            <a:ext cx="3029552" cy="442694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2060"/>
                </a:solidFill>
              </a:rPr>
              <a:t>Edit string structure</a:t>
            </a:r>
            <a:endParaRPr sz="2100" b="1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dirty="0"/>
              <a:t>We can use </a:t>
            </a:r>
            <a:r>
              <a:rPr lang="en" sz="2100" b="1" dirty="0">
                <a:solidFill>
                  <a:srgbClr val="D38F73"/>
                </a:solidFill>
              </a:rPr>
              <a:t>ToLower</a:t>
            </a:r>
            <a:r>
              <a:rPr lang="en" sz="2100" dirty="0"/>
              <a:t> and </a:t>
            </a:r>
            <a:r>
              <a:rPr lang="en" sz="2100" b="1" dirty="0">
                <a:solidFill>
                  <a:srgbClr val="D38F73"/>
                </a:solidFill>
              </a:rPr>
              <a:t>ToUpper</a:t>
            </a:r>
            <a:r>
              <a:rPr lang="en" sz="2100" dirty="0">
                <a:solidFill>
                  <a:srgbClr val="D38F73"/>
                </a:solidFill>
              </a:rPr>
              <a:t> </a:t>
            </a:r>
            <a:r>
              <a:rPr lang="en" sz="2100" dirty="0"/>
              <a:t>methods to change the casing of our string. </a:t>
            </a:r>
            <a:br>
              <a:rPr lang="en" sz="2100" dirty="0"/>
            </a:br>
            <a:r>
              <a:rPr lang="en" sz="2100" dirty="0"/>
              <a:t>We can use </a:t>
            </a:r>
            <a:r>
              <a:rPr lang="en" sz="2100" b="1" dirty="0">
                <a:solidFill>
                  <a:srgbClr val="D38F73"/>
                </a:solidFill>
              </a:rPr>
              <a:t>Trim</a:t>
            </a:r>
            <a:r>
              <a:rPr lang="en" sz="2100" dirty="0"/>
              <a:t> to cut the white spaces before and after a string.</a:t>
            </a:r>
            <a:endParaRPr sz="2100" dirty="0"/>
          </a:p>
        </p:txBody>
      </p:sp>
      <p:sp>
        <p:nvSpPr>
          <p:cNvPr id="4" name="Google Shape;233;p37"/>
          <p:cNvSpPr txBox="1">
            <a:spLocks noGrp="1"/>
          </p:cNvSpPr>
          <p:nvPr>
            <p:ph type="body" idx="4294967295"/>
          </p:nvPr>
        </p:nvSpPr>
        <p:spPr>
          <a:xfrm>
            <a:off x="3508084" y="1936591"/>
            <a:ext cx="3825404" cy="468366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2060"/>
                </a:solidFill>
              </a:rPr>
              <a:t>Get information or part of a string</a:t>
            </a:r>
            <a:endParaRPr sz="2100" b="1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dirty="0"/>
              <a:t>We can use </a:t>
            </a:r>
            <a:r>
              <a:rPr lang="en" sz="2100" b="1" dirty="0">
                <a:solidFill>
                  <a:srgbClr val="D38F73"/>
                </a:solidFill>
              </a:rPr>
              <a:t>Length</a:t>
            </a:r>
            <a:r>
              <a:rPr lang="en" sz="2100" dirty="0"/>
              <a:t> to get the number of characters of a string. We can use </a:t>
            </a:r>
            <a:r>
              <a:rPr lang="en" sz="2100" b="1" dirty="0">
                <a:solidFill>
                  <a:srgbClr val="D38F73"/>
                </a:solidFill>
              </a:rPr>
              <a:t>StartsWith</a:t>
            </a:r>
            <a:r>
              <a:rPr lang="en" sz="2100" dirty="0">
                <a:solidFill>
                  <a:srgbClr val="D38F73"/>
                </a:solidFill>
              </a:rPr>
              <a:t> </a:t>
            </a:r>
            <a:r>
              <a:rPr lang="en" sz="2100" dirty="0"/>
              <a:t>to check if a string starts with a certain letter sequence. We can find the index of a sequence of letters with </a:t>
            </a:r>
            <a:r>
              <a:rPr lang="en" sz="2100" b="1" dirty="0">
                <a:solidFill>
                  <a:srgbClr val="D38F73"/>
                </a:solidFill>
              </a:rPr>
              <a:t>IndexOf.</a:t>
            </a:r>
            <a:endParaRPr sz="2100" b="1" dirty="0">
              <a:solidFill>
                <a:srgbClr val="D38F73"/>
              </a:solidFill>
            </a:endParaRPr>
          </a:p>
        </p:txBody>
      </p:sp>
      <p:sp>
        <p:nvSpPr>
          <p:cNvPr id="5" name="Google Shape;234;p37"/>
          <p:cNvSpPr txBox="1">
            <a:spLocks noGrp="1"/>
          </p:cNvSpPr>
          <p:nvPr>
            <p:ph type="body" idx="4294967295"/>
          </p:nvPr>
        </p:nvSpPr>
        <p:spPr>
          <a:xfrm>
            <a:off x="7900416" y="1232502"/>
            <a:ext cx="2990088" cy="517744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2060"/>
                </a:solidFill>
              </a:rPr>
              <a:t>Divide a string in to smaller parts</a:t>
            </a:r>
            <a:endParaRPr sz="2100" b="1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dirty="0"/>
              <a:t>We can use </a:t>
            </a:r>
            <a:r>
              <a:rPr lang="en" sz="2100" b="1" dirty="0">
                <a:solidFill>
                  <a:srgbClr val="D38F73"/>
                </a:solidFill>
              </a:rPr>
              <a:t>Substring</a:t>
            </a:r>
            <a:r>
              <a:rPr lang="en" sz="2100" dirty="0"/>
              <a:t> to cut a portion of a string. We can also use </a:t>
            </a:r>
            <a:r>
              <a:rPr lang="en" sz="2100" b="1" dirty="0">
                <a:solidFill>
                  <a:srgbClr val="D38F73"/>
                </a:solidFill>
              </a:rPr>
              <a:t>Split</a:t>
            </a:r>
            <a:r>
              <a:rPr lang="en" sz="2100" b="1" dirty="0"/>
              <a:t> </a:t>
            </a:r>
            <a:r>
              <a:rPr lang="en" sz="2100" dirty="0"/>
              <a:t>to split the string on a given character as a splitter. We can even split a string in to its characters with </a:t>
            </a:r>
            <a:r>
              <a:rPr lang="en" sz="2100" b="1" dirty="0">
                <a:solidFill>
                  <a:srgbClr val="D38F73"/>
                </a:solidFill>
              </a:rPr>
              <a:t>ToCharArray</a:t>
            </a:r>
            <a:r>
              <a:rPr lang="en" sz="2100" dirty="0"/>
              <a:t>.</a:t>
            </a:r>
            <a:endParaRPr sz="2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79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03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5" name="Google Shape;242;p38"/>
          <p:cNvSpPr txBox="1">
            <a:spLocks/>
          </p:cNvSpPr>
          <p:nvPr/>
        </p:nvSpPr>
        <p:spPr>
          <a:xfrm>
            <a:off x="190800" y="1590848"/>
            <a:ext cx="9547560" cy="46910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In the existing Console Application create a new method called Substrings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In that method enter the following string :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dk1"/>
                </a:solidFill>
              </a:rPr>
              <a:t>"Hello from </a:t>
            </a:r>
            <a:r>
              <a:rPr lang="en-US" sz="2800" b="1" dirty="0" err="1">
                <a:solidFill>
                  <a:schemeClr val="dk1"/>
                </a:solidFill>
              </a:rPr>
              <a:t>Qinshift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chemeClr val="dk1"/>
                </a:solidFill>
              </a:rPr>
              <a:t>Codecademy</a:t>
            </a:r>
            <a:r>
              <a:rPr lang="en-US" sz="2800" b="1" dirty="0">
                <a:solidFill>
                  <a:schemeClr val="dk1"/>
                </a:solidFill>
              </a:rPr>
              <a:t> 2024"</a:t>
            </a:r>
          </a:p>
          <a:p>
            <a:pPr marL="457200" indent="-342900"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Ask the user to enter a number n.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the first n characters from that string and print the length of the new string.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Try to handle all the scenarios.</a:t>
            </a:r>
            <a:br>
              <a:rPr lang="en-US" sz="2200" dirty="0">
                <a:solidFill>
                  <a:schemeClr val="dk1"/>
                </a:solidFill>
              </a:rPr>
            </a:br>
            <a:endParaRPr lang="en-US" sz="2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0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838205" y="577100"/>
            <a:ext cx="102596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lnSpc>
                <a:spcPct val="100000"/>
              </a:lnSpc>
              <a:buSzPts val="1100"/>
            </a:pPr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WORKING WITH </a:t>
            </a:r>
            <a:r>
              <a:rPr lang="en" sz="4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DATES IN C#</a:t>
            </a:r>
            <a:endParaRPr sz="4000" b="1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396" y="1801705"/>
            <a:ext cx="3803199" cy="380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 rot="-857685">
            <a:off x="3103788" y="1463324"/>
            <a:ext cx="709569" cy="82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 rot="1773395">
            <a:off x="8287898" y="2316785"/>
            <a:ext cx="709532" cy="82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7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 rot="-2189713">
            <a:off x="2224370" y="3096412"/>
            <a:ext cx="709535" cy="82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 rot="-127911">
            <a:off x="8938131" y="3787309"/>
            <a:ext cx="709691" cy="82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8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 rot="-647058">
            <a:off x="3041141" y="4207351"/>
            <a:ext cx="957715" cy="82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12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 rot="-1008637">
            <a:off x="9573684" y="2091413"/>
            <a:ext cx="709521" cy="82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5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29" y="343091"/>
            <a:ext cx="79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22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1;p40"/>
          <p:cNvSpPr txBox="1">
            <a:spLocks noGrp="1"/>
          </p:cNvSpPr>
          <p:nvPr>
            <p:ph type="title"/>
          </p:nvPr>
        </p:nvSpPr>
        <p:spPr>
          <a:xfrm>
            <a:off x="464062" y="32309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3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DATETIME?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62;p40"/>
          <p:cNvSpPr txBox="1">
            <a:spLocks noGrp="1"/>
          </p:cNvSpPr>
          <p:nvPr>
            <p:ph type="body" idx="4294967295"/>
          </p:nvPr>
        </p:nvSpPr>
        <p:spPr>
          <a:xfrm>
            <a:off x="473201" y="195556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DateTime is a data type in C# for handling dates and time. We need this type to easily and precisely get and manipulate dates, time in all formats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0882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8;p41"/>
          <p:cNvSpPr txBox="1">
            <a:spLocks noGrp="1"/>
          </p:cNvSpPr>
          <p:nvPr>
            <p:ph type="title"/>
          </p:nvPr>
        </p:nvSpPr>
        <p:spPr>
          <a:xfrm>
            <a:off x="189742" y="59741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DATETIME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69;p41"/>
          <p:cNvSpPr txBox="1">
            <a:spLocks noGrp="1"/>
          </p:cNvSpPr>
          <p:nvPr>
            <p:ph type="body" idx="4294967295"/>
          </p:nvPr>
        </p:nvSpPr>
        <p:spPr>
          <a:xfrm>
            <a:off x="180593" y="1461788"/>
            <a:ext cx="7600951" cy="419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acquire the current date and time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construct dates 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format dates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get days/months/years or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time from a date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add days/months/years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or time to a date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70;p41"/>
          <p:cNvSpPr txBox="1"/>
          <p:nvPr/>
        </p:nvSpPr>
        <p:spPr>
          <a:xfrm>
            <a:off x="98298" y="5187424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Documentation on formatting dates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1857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04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277;p42"/>
          <p:cNvSpPr txBox="1">
            <a:spLocks/>
          </p:cNvSpPr>
          <p:nvPr/>
        </p:nvSpPr>
        <p:spPr>
          <a:xfrm>
            <a:off x="238700" y="1760031"/>
            <a:ext cx="9453940" cy="44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the date that is 3 days from now 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the date that is one month from now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the date that is one month and 3 days from now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1 year and 2 months ago from today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only the current month of today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only the current year of today</a:t>
            </a:r>
            <a:br>
              <a:rPr lang="en-US" sz="2800" dirty="0">
                <a:solidFill>
                  <a:schemeClr val="dk1"/>
                </a:solidFill>
              </a:rPr>
            </a:b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9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628654" y="1982979"/>
            <a:ext cx="8117006" cy="357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daniloborozan07@gmail.com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ilija.mitev3@gmail.com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512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>
            <p:ph type="title"/>
          </p:nvPr>
        </p:nvSpPr>
        <p:spPr>
          <a:xfrm>
            <a:off x="454918" y="515121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THIS CLASS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134872" y="1306340"/>
            <a:ext cx="7902703" cy="39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Introduction to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in C#</a:t>
            </a:r>
            <a:endParaRPr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Working with Methods</a:t>
            </a:r>
            <a:endParaRPr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Building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escaping characters</a:t>
            </a:r>
            <a:endParaRPr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Using some useful string methods</a:t>
            </a:r>
            <a:endParaRPr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Working with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Dates </a:t>
            </a: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 C#</a:t>
            </a:r>
            <a:endParaRPr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6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6179" y="1927466"/>
            <a:ext cx="3995093" cy="39704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1;p27"/>
          <p:cNvSpPr txBox="1">
            <a:spLocks noGrp="1"/>
          </p:cNvSpPr>
          <p:nvPr>
            <p:ph type="title"/>
          </p:nvPr>
        </p:nvSpPr>
        <p:spPr>
          <a:xfrm>
            <a:off x="676656" y="682104"/>
            <a:ext cx="10412005" cy="10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METHODS AND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WHY DO WE NEED THEM?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8"/>
          <p:cNvSpPr txBox="1">
            <a:spLocks noGrp="1"/>
          </p:cNvSpPr>
          <p:nvPr>
            <p:ph type="title"/>
          </p:nvPr>
        </p:nvSpPr>
        <p:spPr>
          <a:xfrm>
            <a:off x="491494" y="22251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C#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9;p28"/>
          <p:cNvSpPr txBox="1">
            <a:spLocks noGrp="1"/>
          </p:cNvSpPr>
          <p:nvPr>
            <p:ph type="body" idx="4294967295"/>
          </p:nvPr>
        </p:nvSpPr>
        <p:spPr>
          <a:xfrm>
            <a:off x="217169" y="1964709"/>
            <a:ext cx="7262623" cy="423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method is an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enclosed block of code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can accept values and return a value depending on our needs. We can be sure that the same code will be executed every time we call it.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5;p29"/>
          <p:cNvSpPr txBox="1">
            <a:spLocks noGrp="1"/>
          </p:cNvSpPr>
          <p:nvPr>
            <p:ph type="title"/>
          </p:nvPr>
        </p:nvSpPr>
        <p:spPr>
          <a:xfrm>
            <a:off x="326902" y="52426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C# METHODS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PROPERTIES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76;p29"/>
          <p:cNvSpPr txBox="1">
            <a:spLocks noGrp="1"/>
          </p:cNvSpPr>
          <p:nvPr>
            <p:ph type="body" idx="4294967295"/>
          </p:nvPr>
        </p:nvSpPr>
        <p:spPr>
          <a:xfrm>
            <a:off x="162305" y="1214900"/>
            <a:ext cx="7591807" cy="464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As C# is a strongly typed language, methods require clear instructions on what a method can accept and what can a method return</a:t>
            </a:r>
            <a:endParaRPr sz="2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have different access depending on an access modifier</a:t>
            </a:r>
            <a:endParaRPr sz="2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have parameters ( must declare data type as well )</a:t>
            </a:r>
            <a:endParaRPr sz="2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have return value ( must declare </a:t>
            </a:r>
            <a:br>
              <a:rPr lang="en" sz="2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data type of return value )</a:t>
            </a:r>
            <a:endParaRPr sz="2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If no return value is needed, </a:t>
            </a:r>
            <a:br>
              <a:rPr lang="en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 return type is set to </a:t>
            </a:r>
            <a:r>
              <a:rPr lang="en" sz="22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endParaRPr sz="22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3180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p30"/>
          <p:cNvSpPr txBox="1">
            <a:spLocks noGrp="1"/>
          </p:cNvSpPr>
          <p:nvPr>
            <p:ph type="body" idx="4294967295"/>
          </p:nvPr>
        </p:nvSpPr>
        <p:spPr>
          <a:xfrm>
            <a:off x="318267" y="1803100"/>
            <a:ext cx="11683200" cy="590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609585" indent="-457189">
              <a:spcBef>
                <a:spcPts val="80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Create 2 methods called Sum and Subtract</a:t>
            </a:r>
            <a:endParaRPr sz="2800" dirty="0">
              <a:solidFill>
                <a:schemeClr val="dk1"/>
              </a:solidFill>
            </a:endParaRPr>
          </a:p>
          <a:p>
            <a:pPr marL="609585" indent="-457189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Sum will accept two numbers as parameters and return a result from summing the two numbers</a:t>
            </a:r>
            <a:endParaRPr sz="2800" dirty="0">
              <a:solidFill>
                <a:schemeClr val="dk1"/>
              </a:solidFill>
            </a:endParaRPr>
          </a:p>
          <a:p>
            <a:pPr marL="609585" indent="-457189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Subtract will accept two numbers as parameters and return a result from subtracting the two numbers</a:t>
            </a:r>
            <a:endParaRPr sz="2800" dirty="0">
              <a:solidFill>
                <a:schemeClr val="dk1"/>
              </a:solidFill>
            </a:endParaRPr>
          </a:p>
          <a:p>
            <a:pPr marL="609585" indent="-457189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Ask a person from the console to enter - or +</a:t>
            </a:r>
            <a:endParaRPr sz="2800" dirty="0">
              <a:solidFill>
                <a:schemeClr val="dk1"/>
              </a:solidFill>
            </a:endParaRPr>
          </a:p>
          <a:p>
            <a:pPr marL="609585" indent="-457189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Then ask the person to enter two numbers</a:t>
            </a:r>
            <a:endParaRPr sz="2800" dirty="0">
              <a:solidFill>
                <a:schemeClr val="dk1"/>
              </a:solidFill>
            </a:endParaRPr>
          </a:p>
          <a:p>
            <a:pPr marL="609585" indent="-457189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 sz="2800" dirty="0">
                <a:solidFill>
                  <a:schemeClr val="dk1"/>
                </a:solidFill>
              </a:rPr>
              <a:t>Call the corresponding method ( sum or subtract ) and return the result to the console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01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9;p31"/>
          <p:cNvSpPr txBox="1">
            <a:spLocks noGrp="1"/>
          </p:cNvSpPr>
          <p:nvPr>
            <p:ph type="title"/>
          </p:nvPr>
        </p:nvSpPr>
        <p:spPr>
          <a:xfrm>
            <a:off x="1725934" y="40539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WORKING WITH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19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1168" y="1480076"/>
            <a:ext cx="2730296" cy="25981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0;p31"/>
          <p:cNvSpPr txBox="1">
            <a:spLocks noGrp="1"/>
          </p:cNvSpPr>
          <p:nvPr>
            <p:ph type="body" idx="4294967295"/>
          </p:nvPr>
        </p:nvSpPr>
        <p:spPr>
          <a:xfrm>
            <a:off x="2240280" y="4737066"/>
            <a:ext cx="7626096" cy="95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Working with strings and string methods</a:t>
            </a:r>
            <a:endParaRPr sz="32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138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32"/>
          <p:cNvSpPr txBox="1">
            <a:spLocks noGrp="1"/>
          </p:cNvSpPr>
          <p:nvPr>
            <p:ph type="title"/>
          </p:nvPr>
        </p:nvSpPr>
        <p:spPr>
          <a:xfrm>
            <a:off x="265176" y="332240"/>
            <a:ext cx="8339328" cy="78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THINGS WE CAN </a:t>
            </a:r>
            <a:b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DO WITH STRINGS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8;p32"/>
          <p:cNvSpPr txBox="1">
            <a:spLocks noGrp="1"/>
          </p:cNvSpPr>
          <p:nvPr>
            <p:ph type="body" idx="4294967295"/>
          </p:nvPr>
        </p:nvSpPr>
        <p:spPr>
          <a:xfrm>
            <a:off x="153161" y="1955564"/>
            <a:ext cx="7098031" cy="45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combine strings and values together in multiple ways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configure the format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the strings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escape characters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strings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edit, change or remove parts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a strings 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split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strings in to smaller chunks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(multiple strings or even characters)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438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33"/>
          <p:cNvSpPr txBox="1">
            <a:spLocks noGrp="1"/>
          </p:cNvSpPr>
          <p:nvPr>
            <p:ph type="title"/>
          </p:nvPr>
        </p:nvSpPr>
        <p:spPr>
          <a:xfrm>
            <a:off x="171454" y="469401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STRINGS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05;p33"/>
          <p:cNvSpPr txBox="1">
            <a:spLocks noGrp="1"/>
          </p:cNvSpPr>
          <p:nvPr>
            <p:ph type="body" idx="4294967295"/>
          </p:nvPr>
        </p:nvSpPr>
        <p:spPr>
          <a:xfrm>
            <a:off x="0" y="137034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build strings by concatenating strings and/or values with the + sign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use the string formatter to add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values or other strings in our string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use the new string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interpolation introduced in C# 6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30113583"/>
      </p:ext>
    </p:extLst>
  </p:cSld>
  <p:clrMapOvr>
    <a:masterClrMapping/>
  </p:clrMapOvr>
</p:sld>
</file>

<file path=ppt/theme/theme1.xml><?xml version="1.0" encoding="utf-8"?>
<a:theme xmlns:a="http://schemas.openxmlformats.org/drawingml/2006/main" name="Qinshift_Academy_PPT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Qinshift_Academy_PPT</Template>
  <TotalTime>153</TotalTime>
  <Words>869</Words>
  <Application>Microsoft Office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Baskerville</vt:lpstr>
      <vt:lpstr>Calibri</vt:lpstr>
      <vt:lpstr>Roboto</vt:lpstr>
      <vt:lpstr>Roboto Medium</vt:lpstr>
      <vt:lpstr>Qinshift_Academy_PPT</vt:lpstr>
      <vt:lpstr>PowerPoint Presentation</vt:lpstr>
      <vt:lpstr>AGENDA FOR THIS CLASS</vt:lpstr>
      <vt:lpstr>WHAT ARE METHODS AND WHY DO WE NEED THEM?</vt:lpstr>
      <vt:lpstr>C# METHODS</vt:lpstr>
      <vt:lpstr>C# METHODS PROPERTIES</vt:lpstr>
      <vt:lpstr>PowerPoint Presentation</vt:lpstr>
      <vt:lpstr>WORKING WITH STRINGS</vt:lpstr>
      <vt:lpstr>THINGS WE CAN  DO WITH STRINGS</vt:lpstr>
      <vt:lpstr>BUILDING STRINGS</vt:lpstr>
      <vt:lpstr>PowerPoint Presentation</vt:lpstr>
      <vt:lpstr>ESCAPING CHARACTERS</vt:lpstr>
      <vt:lpstr> FORMATTING STRINGS </vt:lpstr>
      <vt:lpstr>STRING METHODS</vt:lpstr>
      <vt:lpstr>PowerPoint Presentation</vt:lpstr>
      <vt:lpstr>WORKING WITH DATES IN C#</vt:lpstr>
      <vt:lpstr>WHAT IS DATETIME?</vt:lpstr>
      <vt:lpstr>DATETIME FEATURES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Trajan Stevkovski</dc:creator>
  <cp:lastModifiedBy>Edu6</cp:lastModifiedBy>
  <cp:revision>11</cp:revision>
  <dcterms:created xsi:type="dcterms:W3CDTF">2024-02-15T17:49:02Z</dcterms:created>
  <dcterms:modified xsi:type="dcterms:W3CDTF">2024-03-03T17:38:47Z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