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sldIdLst>
    <p:sldId id="256" r:id="rId5"/>
    <p:sldId id="265" r:id="rId6"/>
    <p:sldId id="260" r:id="rId7"/>
    <p:sldId id="266" r:id="rId8"/>
    <p:sldId id="273" r:id="rId9"/>
    <p:sldId id="274" r:id="rId10"/>
    <p:sldId id="277" r:id="rId11"/>
    <p:sldId id="276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293F4B"/>
    <a:srgbClr val="FCEC6D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737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4/25/2024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8" y="994426"/>
            <a:ext cx="9090428" cy="2259080"/>
          </a:xfrm>
        </p:spPr>
        <p:txBody>
          <a:bodyPr/>
          <a:lstStyle/>
          <a:p>
            <a:pPr algn="ctr"/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Asynchronous </a:t>
            </a:r>
            <a:b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C#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9532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0" y="1568700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serialization and deserialization?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library we can use for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working with JSON?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0" y="193953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Asynchronous execution in C#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threads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Async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/Await in C#</a:t>
            </a: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93714" y="82296"/>
            <a:ext cx="11299710" cy="15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ASYNCHRONOUS EXECUTION?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-100584" y="1310664"/>
            <a:ext cx="8933688" cy="4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Asynchronous execution is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when multiple things can work without waiting on each other to finish.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Synchronous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execution is when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things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are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executed one after the other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always wait on each other to finish.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write asynchronous code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C# using different features.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276092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we are executing stuff, we are basically giving out instructions and the processor executes them.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execution is done by managing the processors working time.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thread is the basic unit to which processor time is allocated.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C# we can use the </a:t>
            </a:r>
            <a:r>
              <a:rPr lang="en-US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class to queue stuff to be executed at some point, making that code execute asynchronously.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91" y="289036"/>
            <a:ext cx="8893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THREADS</a:t>
            </a:r>
            <a:endParaRPr lang="en-US" sz="4000" dirty="0">
              <a:solidFill>
                <a:srgbClr val="D38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43952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146304" y="1108050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Tasks are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objects that represent some work that needs to be done.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When a task is queued, a system called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 thread pool takes the task and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decides on which thread that task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will be executed.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Tasks do not allocate processor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work time by themselves.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They hold information on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their status (Ex: Completed,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not completed)</a:t>
            </a: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ASYNC/AWAIT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IN C#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0" y="18480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Async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and Await are a way to easily work with asynchronous code.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Await works only in </a:t>
            </a:r>
            <a:r>
              <a:rPr lang="en-US" sz="28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async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methods.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Async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methods must return a Task or be void.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When we want to return a value we must wrap it in a task.</a:t>
            </a: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572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9126486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245340" y="1572150"/>
            <a:ext cx="7836408" cy="468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daniloborozan07@gmail.com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ilija.mitev3@gmail.com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76200" lvl="0" indent="0">
              <a:spcBef>
                <a:spcPts val="0"/>
              </a:spcBef>
              <a:buClr>
                <a:schemeClr val="tx1"/>
              </a:buClr>
              <a:buSzPts val="2400"/>
              <a:buNone/>
            </a:pPr>
            <a:br>
              <a:rPr lang="en-US" sz="2800" dirty="0">
                <a:latin typeface="Roboto"/>
                <a:ea typeface="Roboto"/>
                <a:sym typeface="Roboto"/>
              </a:rPr>
            </a:br>
            <a:endParaRPr lang="en-US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0;p34"/>
          <p:cNvSpPr txBox="1">
            <a:spLocks noGrp="1"/>
          </p:cNvSpPr>
          <p:nvPr/>
        </p:nvSpPr>
        <p:spPr>
          <a:xfrm>
            <a:off x="245340" y="6262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theme/theme1.xml><?xml version="1.0" encoding="utf-8"?>
<a:theme xmlns:a="http://schemas.openxmlformats.org/drawingml/2006/main" name="C# Advanced11 - Serializing and Deserializing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6b73ce5a-f2a1-4cf4-8171-3a71a0a85190"/>
    <ds:schemaRef ds:uri="http://purl.org/dc/terms/"/>
    <ds:schemaRef ds:uri="2c4bccb4-1ba2-4bfe-9f28-22789556bff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C# Advanced11 - Serializing and Deserializing</Template>
  <TotalTime>38</TotalTime>
  <Words>322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Baskerville</vt:lpstr>
      <vt:lpstr>Calibri</vt:lpstr>
      <vt:lpstr>Roboto</vt:lpstr>
      <vt:lpstr>Roboto Medium</vt:lpstr>
      <vt:lpstr>C# Advanced11 - Serializing and Deserializing</vt:lpstr>
      <vt:lpstr>Asynchronous 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 C#</dc:title>
  <dc:creator>Trajan Stevkovski</dc:creator>
  <cp:lastModifiedBy>Edu6</cp:lastModifiedBy>
  <cp:revision>5</cp:revision>
  <dcterms:created xsi:type="dcterms:W3CDTF">2024-03-19T23:23:13Z</dcterms:created>
  <dcterms:modified xsi:type="dcterms:W3CDTF">2024-04-25T13:25:50Z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