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sldIdLst>
    <p:sldId id="256" r:id="rId5"/>
    <p:sldId id="265" r:id="rId6"/>
    <p:sldId id="260" r:id="rId7"/>
    <p:sldId id="266" r:id="rId8"/>
    <p:sldId id="273" r:id="rId9"/>
    <p:sldId id="277" r:id="rId10"/>
    <p:sldId id="274" r:id="rId11"/>
    <p:sldId id="279" r:id="rId12"/>
    <p:sldId id="278" r:id="rId13"/>
    <p:sldId id="280" r:id="rId14"/>
    <p:sldId id="27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293F4B"/>
    <a:srgbClr val="FCEC6D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37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4/20/2024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c-codecademy/skwd10-net-06-csharpadv" TargetMode="External"/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8" y="921274"/>
            <a:ext cx="9090428" cy="2259080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Disposing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of Classes</a:t>
            </a:r>
            <a:endParaRPr lang="mk-MK" dirty="0">
              <a:solidFill>
                <a:schemeClr val="bg1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9532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305028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Arguments can be named when they are given to a method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With named arguments we can ignore the order of the parameter as long as all the arguments are named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name some of the arguments, but then we need to follow the order in which they are given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also set optional arguments by giving a default value next to the parameter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" y="289036"/>
            <a:ext cx="9508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NAMED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OPTIONAL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ARGUMENTS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7476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9126486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245340" y="1599582"/>
            <a:ext cx="7836408" cy="468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trainer@mail.com</a:t>
            </a:r>
          </a:p>
          <a:p>
            <a:pPr lvl="0" indent="-381000">
              <a:spcBef>
                <a:spcPts val="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assistant@mail.com</a:t>
            </a:r>
            <a:br>
              <a:rPr lang="en-US" sz="2800" dirty="0">
                <a:latin typeface="Roboto"/>
                <a:ea typeface="Roboto"/>
                <a:sym typeface="Roboto"/>
              </a:rPr>
            </a:br>
            <a:endParaRPr lang="en-US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the code at:</a:t>
            </a: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  <a:hlinkClick r:id="rId3"/>
              </a:rPr>
              <a:t>Repository with the code Link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0;p34"/>
          <p:cNvSpPr txBox="1">
            <a:spLocks noGrp="1"/>
          </p:cNvSpPr>
          <p:nvPr/>
        </p:nvSpPr>
        <p:spPr>
          <a:xfrm>
            <a:off x="245340" y="6262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0" y="1422396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we write on file system?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happens when we create a file with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File.Create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try writing something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it?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StreamReader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StreamWriter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used for?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67842" y="16835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C# class instance lifecycle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disposing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disposable classes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Building a custom disposable class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optional and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93714" y="318984"/>
            <a:ext cx="9489198" cy="108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STORING IN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-100584" y="1493544"/>
            <a:ext cx="8933688" cy="4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Everything that we code is stored somewhere in the memory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order to be operated more efficiently, stuff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be stored in: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Stack - A memory where value types and </a:t>
            </a:r>
            <a:b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references to objects are stored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Heap - A memory where objects are stored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.NET Framework manages </a:t>
            </a:r>
            <a:b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the heap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276092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we create an instance of a class with the new keyword we get only a reference to that object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When our code finishes the reference is removed from the stack, but the object stays in the heap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At some point .NET Framework system for cleaning up will see that there is no reference to that object and will remove it from the heap as well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91" y="289036"/>
            <a:ext cx="8893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C# CLASS INSTANCE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LIFECYCLE</a:t>
            </a:r>
            <a:endParaRPr lang="en-US" sz="4000" dirty="0">
              <a:solidFill>
                <a:srgbClr val="D38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1;p34"/>
          <p:cNvSpPr txBox="1">
            <a:spLocks noGrp="1"/>
          </p:cNvSpPr>
          <p:nvPr/>
        </p:nvSpPr>
        <p:spPr>
          <a:xfrm>
            <a:off x="0" y="1370112"/>
            <a:ext cx="12283440" cy="472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lvl="0" indent="0">
              <a:buClr>
                <a:schemeClr val="tx1"/>
              </a:buClr>
              <a:buSzPts val="1800"/>
              <a:buNone/>
            </a:pPr>
            <a:endParaRPr lang="en-US" sz="2800" dirty="0">
              <a:solidFill>
                <a:schemeClr val="dk1"/>
              </a:solidFill>
            </a:endParaRPr>
          </a:p>
        </p:txBody>
      </p:sp>
      <p:pic>
        <p:nvPicPr>
          <p:cNvPr id="6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" y="1115568"/>
            <a:ext cx="10597896" cy="4654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36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43952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DISPOSING</a:t>
            </a: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73152" y="1245210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Sometimes there are objects that need to be removed from memory manually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These usually depend on something like a connection to some network, database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 a file for example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This is called </a:t>
            </a: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disposing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of an instance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There are already built in features in the .NET framework for disposing manually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Disposable classes can be used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 a </a:t>
            </a: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using block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so they can be </a:t>
            </a:r>
            <a:b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disposed automatically when we are done</a:t>
            </a: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276092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89;p31"/>
          <p:cNvSpPr txBox="1">
            <a:spLocks noGrp="1"/>
          </p:cNvSpPr>
          <p:nvPr/>
        </p:nvSpPr>
        <p:spPr>
          <a:xfrm>
            <a:off x="91440" y="21092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BASICS OF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GARBAGE COLLECTOR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90;p31"/>
          <p:cNvSpPr txBox="1">
            <a:spLocks noGrp="1"/>
          </p:cNvSpPr>
          <p:nvPr/>
        </p:nvSpPr>
        <p:spPr>
          <a:xfrm>
            <a:off x="-77724" y="1161900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system in the .NET Framework that is tasked with cleaning up the heap is called a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Garbage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Collector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garbage collector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runs when some parameters are met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such as our application using too much memory or the operating system needing more 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It searches which objects do not have a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and cleans them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out of the memory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Uses generations to organize objects that are used frequently and objects that are not</a:t>
            </a:r>
          </a:p>
        </p:txBody>
      </p:sp>
    </p:spTree>
    <p:extLst>
      <p:ext uri="{BB962C8B-B14F-4D97-AF65-F5344CB8AC3E}">
        <p14:creationId xmlns:p14="http://schemas.microsoft.com/office/powerpoint/2010/main" val="362047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43952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TYPES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73152" y="1326492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Types can have a null as a value as long as the type is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type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a type that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 hold the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initial range of values plus the value null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values are marked by a </a:t>
            </a:r>
            <a:r>
              <a:rPr lang="en-US" sz="2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after the type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Types can have a null as a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value as long as the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type is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nullable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060256"/>
      </p:ext>
    </p:extLst>
  </p:cSld>
  <p:clrMapOvr>
    <a:masterClrMapping/>
  </p:clrMapOvr>
</p:sld>
</file>

<file path=ppt/theme/theme1.xml><?xml version="1.0" encoding="utf-8"?>
<a:theme xmlns:a="http://schemas.openxmlformats.org/drawingml/2006/main" name="Reading and Writing on File System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2c4bccb4-1ba2-4bfe-9f28-22789556bff1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b73ce5a-f2a1-4cf4-8171-3a71a0a8519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Reading and Writing on File System</Template>
  <TotalTime>18</TotalTime>
  <Words>524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</vt:lpstr>
      <vt:lpstr>Calibri</vt:lpstr>
      <vt:lpstr>Roboto</vt:lpstr>
      <vt:lpstr>Roboto Medium</vt:lpstr>
      <vt:lpstr>Reading and Writing on File System</vt:lpstr>
      <vt:lpstr>Disposing of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Disposing of Classes</dc:title>
  <dc:creator>Trajan Stevkovski</dc:creator>
  <cp:lastModifiedBy>Edu6</cp:lastModifiedBy>
  <cp:revision>3</cp:revision>
  <dcterms:created xsi:type="dcterms:W3CDTF">2024-03-15T22:30:24Z</dcterms:created>
  <dcterms:modified xsi:type="dcterms:W3CDTF">2024-04-20T07:02:38Z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