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sldIdLst>
    <p:sldId id="256" r:id="rId5"/>
    <p:sldId id="265" r:id="rId6"/>
    <p:sldId id="260" r:id="rId7"/>
    <p:sldId id="273" r:id="rId8"/>
    <p:sldId id="267" r:id="rId9"/>
    <p:sldId id="266" r:id="rId10"/>
    <p:sldId id="272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78" d="100"/>
          <a:sy n="78" d="100"/>
        </p:scale>
        <p:origin x="112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4/11/2024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dc-codecademy/skwd10-net-06-csharpadv" TargetMode="External"/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8" y="902986"/>
            <a:ext cx="9373892" cy="2259080"/>
          </a:xfrm>
        </p:spPr>
        <p:txBody>
          <a:bodyPr/>
          <a:lstStyle/>
          <a:p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Events</a:t>
            </a: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</a:t>
            </a:r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Delegates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 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99810" y="1413252"/>
            <a:ext cx="8303526" cy="462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the difference between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Action?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does </a:t>
            </a:r>
            <a:r>
              <a:rPr lang="en-US" sz="2800" b="1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2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2800" b="1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2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string, string&gt;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means?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the conditions for chaining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methods?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the difference between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Select and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SelectMany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86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614420"/>
            <a:ext cx="7700022" cy="531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Introduction to delegates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delegates as anonymous functions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Introduction to events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events and delegates to build subscription models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DELEGATES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195710"/>
            <a:ext cx="8358390" cy="493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delegate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is a definition of a method signature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represents the return type as well as the parameter types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delegate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 be implemented by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multiple methods if the signature is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same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are usually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used for passing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methods as parameters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can also be used for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anonymous method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invocations</a:t>
            </a:r>
          </a:p>
        </p:txBody>
      </p:sp>
    </p:spTree>
    <p:extLst>
      <p:ext uri="{BB962C8B-B14F-4D97-AF65-F5344CB8AC3E}">
        <p14:creationId xmlns:p14="http://schemas.microsoft.com/office/powerpoint/2010/main" val="38834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p31"/>
          <p:cNvSpPr txBox="1">
            <a:spLocks noGrp="1"/>
          </p:cNvSpPr>
          <p:nvPr/>
        </p:nvSpPr>
        <p:spPr>
          <a:xfrm>
            <a:off x="228600" y="212466"/>
            <a:ext cx="8759952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</p:txBody>
      </p:sp>
      <p:sp>
        <p:nvSpPr>
          <p:cNvPr id="7" name="Google Shape;190;p31"/>
          <p:cNvSpPr txBox="1">
            <a:spLocks noGrp="1"/>
          </p:cNvSpPr>
          <p:nvPr/>
        </p:nvSpPr>
        <p:spPr>
          <a:xfrm>
            <a:off x="0" y="1167132"/>
            <a:ext cx="7507224" cy="500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 event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 enable a class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 notify other classes or instances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of classes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something happened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are usually used with delegates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Events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 be used to detect an action from a UI such as click or key press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(Ex: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WinForms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WebForms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Events can also be used to build subscription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7403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p29"/>
          <p:cNvSpPr txBox="1">
            <a:spLocks noGrp="1"/>
          </p:cNvSpPr>
          <p:nvPr/>
        </p:nvSpPr>
        <p:spPr>
          <a:xfrm>
            <a:off x="0" y="717540"/>
            <a:ext cx="12162294" cy="90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BUILDING A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SUBSCRIPTION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6;p29"/>
          <p:cNvSpPr txBox="1">
            <a:spLocks noGrp="1"/>
          </p:cNvSpPr>
          <p:nvPr/>
        </p:nvSpPr>
        <p:spPr>
          <a:xfrm>
            <a:off x="0" y="1634622"/>
            <a:ext cx="8705088" cy="512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subscription implementation is a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way for a class to send notification to other classes that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decided to listen to that event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class that sends the notification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(raises an event) is called a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publisher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classes that decide to listen for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event are called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subscribers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Events are used to notify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subscribers</a:t>
            </a: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34"/>
          <p:cNvSpPr txBox="1">
            <a:spLocks noGrp="1"/>
          </p:cNvSpPr>
          <p:nvPr/>
        </p:nvSpPr>
        <p:spPr>
          <a:xfrm>
            <a:off x="465570" y="45021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1;p34"/>
          <p:cNvSpPr txBox="1">
            <a:spLocks noGrp="1"/>
          </p:cNvSpPr>
          <p:nvPr/>
        </p:nvSpPr>
        <p:spPr>
          <a:xfrm>
            <a:off x="524700" y="1583358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ts val="1100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itchFamily="34" charset="0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trainer@mail.com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itchFamily="34" charset="0"/>
              <a:buChar char="•"/>
            </a:pPr>
            <a:r>
              <a:rPr lang="en" sz="2800" dirty="0">
                <a:latin typeface="Roboto"/>
                <a:ea typeface="Roboto"/>
                <a:sym typeface="Roboto"/>
              </a:rPr>
              <a:t>assistant@mail.com</a:t>
            </a:r>
            <a:endParaRPr lang="en" sz="2800" dirty="0">
              <a:latin typeface="Roboto"/>
              <a:ea typeface="Roboto"/>
              <a:sym typeface="Roboto"/>
              <a:hlinkClick r:id="rId2"/>
            </a:endParaRPr>
          </a:p>
          <a:p>
            <a:pPr marL="0" lvl="0" indent="0">
              <a:spcBef>
                <a:spcPts val="1000"/>
              </a:spcBef>
              <a:buClr>
                <a:schemeClr val="tx1"/>
              </a:buClr>
              <a:buSzPts val="1100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marL="533400" lvl="0" indent="-4572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Repository with the code Link</a:t>
            </a:r>
            <a:endParaRPr lang="en-US" sz="2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itchFamily="34" charset="0"/>
              <a:buChar char="•"/>
            </a:pPr>
            <a:endParaRPr sz="2800" dirty="0">
              <a:solidFill>
                <a:srgbClr val="D38F73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4157042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Classes and Interfaces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4bccb4-1ba2-4bfe-9f28-22789556bff1"/>
    <ds:schemaRef ds:uri="http://purl.org/dc/elements/1.1/"/>
    <ds:schemaRef ds:uri="http://schemas.microsoft.com/office/2006/metadata/properties"/>
    <ds:schemaRef ds:uri="6b73ce5a-f2a1-4cf4-8171-3a71a0a8519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Abstract Classes and Interfaces</Template>
  <TotalTime>55</TotalTime>
  <Words>292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</vt:lpstr>
      <vt:lpstr>Calibri</vt:lpstr>
      <vt:lpstr>Roboto</vt:lpstr>
      <vt:lpstr>Roboto Medium</vt:lpstr>
      <vt:lpstr>Abstract Classes and Interfaces</vt:lpstr>
      <vt:lpstr>Events and 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Delegates</dc:title>
  <dc:creator>Trajan Stevkovski</dc:creator>
  <cp:lastModifiedBy>Данило Борозан</cp:lastModifiedBy>
  <cp:revision>6</cp:revision>
  <dcterms:created xsi:type="dcterms:W3CDTF">2024-03-15T21:10:39Z</dcterms:created>
  <dcterms:modified xsi:type="dcterms:W3CDTF">2024-04-11T15:33:15Z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