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5"/>
  </p:notesMasterIdLst>
  <p:sldIdLst>
    <p:sldId id="256" r:id="rId5"/>
    <p:sldId id="265" r:id="rId6"/>
    <p:sldId id="260" r:id="rId7"/>
    <p:sldId id="259" r:id="rId8"/>
    <p:sldId id="266" r:id="rId9"/>
    <p:sldId id="270" r:id="rId10"/>
    <p:sldId id="267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108" d="100"/>
          <a:sy n="108" d="100"/>
        </p:scale>
        <p:origin x="102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3/26/2024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ssistant@mail.com" TargetMode="Externa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40" y="656098"/>
            <a:ext cx="9191012" cy="2259080"/>
          </a:xfrm>
        </p:spPr>
        <p:txBody>
          <a:bodyPr/>
          <a:lstStyle/>
          <a:p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Abstract </a:t>
            </a:r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Classes</a:t>
            </a: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and </a:t>
            </a:r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Interfaces</a:t>
            </a:r>
            <a:endParaRPr lang="mk-MK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Danilo 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34"/>
          <p:cNvSpPr txBox="1">
            <a:spLocks noGrp="1"/>
          </p:cNvSpPr>
          <p:nvPr/>
        </p:nvSpPr>
        <p:spPr>
          <a:xfrm>
            <a:off x="465570" y="45021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11;p34"/>
          <p:cNvSpPr txBox="1">
            <a:spLocks noGrp="1"/>
          </p:cNvSpPr>
          <p:nvPr/>
        </p:nvSpPr>
        <p:spPr>
          <a:xfrm>
            <a:off x="465570" y="1583358"/>
            <a:ext cx="5571300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daniloborozan07@gmail.com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sym typeface="Roboto"/>
              </a:rPr>
              <a:t>ilija.mitev3@gmail.com</a:t>
            </a:r>
            <a:endParaRPr lang="en-US" sz="2800" dirty="0">
              <a:latin typeface="Roboto"/>
              <a:ea typeface="Roboto"/>
              <a:sym typeface="Roboto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50415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r>
              <a:rPr lang="en" sz="3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91250" y="1477260"/>
            <a:ext cx="7023366" cy="443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abstract classes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Difference between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abstract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standard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classes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Inheritance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with abstract classes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interfaces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Difference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between abstract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class and interface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AN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ABSTRACT CLASS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136386" y="1294380"/>
            <a:ext cx="7448550" cy="512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Can’t create instances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of abstract class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Used with inheritance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 contain abstract methods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that don’t have implementation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contain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constructors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properties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with implementation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Used for business logic that does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not make sense by it self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64" y="2148914"/>
            <a:ext cx="9005964" cy="3045329"/>
          </a:xfrm>
          <a:prstGeom prst="rect">
            <a:avLst/>
          </a:prstGeom>
        </p:spPr>
      </p:pic>
      <p:sp>
        <p:nvSpPr>
          <p:cNvPr id="6" name="Google Shape;168;p28"/>
          <p:cNvSpPr txBox="1">
            <a:spLocks noGrp="1"/>
          </p:cNvSpPr>
          <p:nvPr/>
        </p:nvSpPr>
        <p:spPr>
          <a:xfrm>
            <a:off x="1303071" y="633090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ABSTRACT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VS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STANDARD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CLASS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8941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p29"/>
          <p:cNvSpPr txBox="1">
            <a:spLocks noGrp="1"/>
          </p:cNvSpPr>
          <p:nvPr/>
        </p:nvSpPr>
        <p:spPr>
          <a:xfrm>
            <a:off x="154674" y="523362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WHAT IS AN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6;p29"/>
          <p:cNvSpPr txBox="1">
            <a:spLocks noGrp="1"/>
          </p:cNvSpPr>
          <p:nvPr/>
        </p:nvSpPr>
        <p:spPr>
          <a:xfrm>
            <a:off x="218682" y="1268862"/>
            <a:ext cx="7206246" cy="512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 interface is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not a class</a:t>
            </a:r>
            <a:endParaRPr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Can’t create instances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of interfaces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can’t contain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any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can’t contain access modifiers</a:t>
            </a:r>
            <a:endParaRPr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 only contain the structure of a class</a:t>
            </a:r>
            <a:endParaRPr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 entity can inherit from multiple interfaces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is sort of like a ruleset that when inherited from, will make sure that that entity implements the rules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8616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30"/>
          <p:cNvSpPr txBox="1">
            <a:spLocks noGrp="1"/>
          </p:cNvSpPr>
          <p:nvPr/>
        </p:nvSpPr>
        <p:spPr>
          <a:xfrm>
            <a:off x="1224522" y="377058"/>
            <a:ext cx="9437382" cy="8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ABSTRACT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CLASS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VS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INTERFACE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56" y="1554585"/>
            <a:ext cx="8622792" cy="42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8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;p31"/>
          <p:cNvSpPr txBox="1">
            <a:spLocks noGrp="1"/>
          </p:cNvSpPr>
          <p:nvPr/>
        </p:nvSpPr>
        <p:spPr>
          <a:xfrm>
            <a:off x="228600" y="212466"/>
            <a:ext cx="875995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WHEN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USE THEM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90;p31"/>
          <p:cNvSpPr txBox="1">
            <a:spLocks noGrp="1"/>
          </p:cNvSpPr>
          <p:nvPr/>
        </p:nvSpPr>
        <p:spPr>
          <a:xfrm>
            <a:off x="228600" y="1145922"/>
            <a:ext cx="7507224" cy="500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Abstract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classes are usually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used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setting a base class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with some base logic so that other classes don’t repeat some generic and universal logic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Interfaces are usually used for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making pieces of logic less dependent on one another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by using the base rules for a class that we need instead of the class itself so we are less dependent on it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Standard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classes are usually used for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setting up base models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for our business logic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7403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6;p32"/>
          <p:cNvSpPr txBox="1">
            <a:spLocks noGrp="1"/>
          </p:cNvSpPr>
          <p:nvPr/>
        </p:nvSpPr>
        <p:spPr>
          <a:xfrm>
            <a:off x="118098" y="569082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BOXING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UNBOXING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97;p32"/>
          <p:cNvSpPr txBox="1">
            <a:spLocks noGrp="1"/>
          </p:cNvSpPr>
          <p:nvPr/>
        </p:nvSpPr>
        <p:spPr>
          <a:xfrm>
            <a:off x="118098" y="1314582"/>
            <a:ext cx="8513838" cy="501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Boxing/Unboxing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allow us to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convert data types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from value type to reference type and vice versa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process of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converting types from value type  to reference type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is called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Boxing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(int -&gt; object)</a:t>
            </a: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reverse process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of turning a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reference type into value type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is called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Unboxing</a:t>
            </a:r>
          </a:p>
        </p:txBody>
      </p:sp>
    </p:spTree>
    <p:extLst>
      <p:ext uri="{BB962C8B-B14F-4D97-AF65-F5344CB8AC3E}">
        <p14:creationId xmlns:p14="http://schemas.microsoft.com/office/powerpoint/2010/main" val="357461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33"/>
          <p:cNvSpPr txBox="1">
            <a:spLocks noGrp="1"/>
          </p:cNvSpPr>
          <p:nvPr/>
        </p:nvSpPr>
        <p:spPr>
          <a:xfrm>
            <a:off x="263784" y="-9144"/>
            <a:ext cx="18072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D38F73"/>
                </a:solidFill>
              </a:rPr>
              <a:t>01</a:t>
            </a:r>
            <a:endParaRPr b="0" dirty="0">
              <a:solidFill>
                <a:srgbClr val="D38F73"/>
              </a:solidFill>
            </a:endParaRPr>
          </a:p>
        </p:txBody>
      </p:sp>
      <p:sp>
        <p:nvSpPr>
          <p:cNvPr id="3" name="Google Shape;202;p33"/>
          <p:cNvSpPr txBox="1">
            <a:spLocks noGrp="1"/>
          </p:cNvSpPr>
          <p:nvPr/>
        </p:nvSpPr>
        <p:spPr>
          <a:xfrm>
            <a:off x="1896732" y="407652"/>
            <a:ext cx="77776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EXERCISE </a:t>
            </a:r>
            <a:endParaRPr sz="8000" b="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43200" y="1434306"/>
            <a:ext cx="10940496" cy="499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Create interfaces called IUser, IStudent, ITeacher</a:t>
            </a:r>
            <a:endParaRPr sz="2800" dirty="0" err="1">
              <a:solidFill>
                <a:schemeClr val="dk1"/>
              </a:solidFill>
            </a:endParaRPr>
          </a:p>
          <a:p>
            <a:pPr marL="1003300" lvl="1" indent="-457200">
              <a:buClr>
                <a:schemeClr val="tx1"/>
              </a:buClr>
              <a:buSzPts val="22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IUser : PrintUser() - Prints Id, Name and Username</a:t>
            </a:r>
            <a:endParaRPr sz="2800" dirty="0">
              <a:solidFill>
                <a:schemeClr val="dk1"/>
              </a:solidFill>
            </a:endParaRPr>
          </a:p>
          <a:p>
            <a:pPr marL="100330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IStudent: PrintGrades() – Prints the student grades</a:t>
            </a:r>
            <a:endParaRPr sz="2800" dirty="0">
              <a:solidFill>
                <a:schemeClr val="dk1"/>
              </a:solidFill>
            </a:endParaRPr>
          </a:p>
          <a:p>
            <a:pPr marL="100330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ITeacher : PrintSubjects() – Prints the subjects</a:t>
            </a:r>
            <a:endParaRPr sz="2800" dirty="0">
              <a:solidFill>
                <a:schemeClr val="dk1"/>
              </a:solidFill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Create an abstract class User that inherits from IUser</a:t>
            </a:r>
            <a:endParaRPr sz="2800" dirty="0" err="1">
              <a:solidFill>
                <a:schemeClr val="dk1"/>
              </a:solidFill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Create a class Student that inherits from User and IStudent. Override PrintUser() to additionaly show average grade.</a:t>
            </a:r>
            <a:endParaRPr sz="2800" dirty="0" err="1">
              <a:solidFill>
                <a:schemeClr val="dk1"/>
              </a:solidFill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Create a class Teacher that inherits from User and I</a:t>
            </a:r>
            <a:r>
              <a:rPr lang="en-US" sz="2800" dirty="0">
                <a:solidFill>
                  <a:schemeClr val="dk1"/>
                </a:solidFill>
              </a:rPr>
              <a:t>T</a:t>
            </a:r>
            <a:r>
              <a:rPr lang="en" sz="2800" dirty="0">
                <a:solidFill>
                  <a:schemeClr val="dk1"/>
                </a:solidFill>
              </a:rPr>
              <a:t>eacher. Override PrintUser() to show t</a:t>
            </a:r>
            <a:r>
              <a:rPr lang="en-US" sz="2800" dirty="0">
                <a:solidFill>
                  <a:schemeClr val="dk1"/>
                </a:solidFill>
              </a:rPr>
              <a:t>h</a:t>
            </a:r>
            <a:r>
              <a:rPr lang="en" sz="2800" dirty="0">
                <a:solidFill>
                  <a:schemeClr val="dk1"/>
                </a:solidFill>
              </a:rPr>
              <a:t>e count of subjects</a:t>
            </a:r>
            <a:endParaRPr sz="2800" dirty="0" err="1">
              <a:solidFill>
                <a:schemeClr val="dk1"/>
              </a:solidFill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Create 2 teacher and 2 student objects and call </a:t>
            </a:r>
            <a:r>
              <a:rPr lang="en" sz="2800" dirty="0" err="1">
                <a:solidFill>
                  <a:schemeClr val="dk1"/>
                </a:solidFill>
              </a:rPr>
              <a:t>PrintUser</a:t>
            </a:r>
            <a:r>
              <a:rPr lang="en" sz="2800" dirty="0">
                <a:solidFill>
                  <a:schemeClr val="dk1"/>
                </a:solidFill>
              </a:rPr>
              <a:t>() on all of them</a:t>
            </a:r>
            <a:endParaRPr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19464"/>
      </p:ext>
    </p:extLst>
  </p:cSld>
  <p:clrMapOvr>
    <a:masterClrMapping/>
  </p:clrMapOvr>
</p:sld>
</file>

<file path=ppt/theme/theme1.xml><?xml version="1.0" encoding="utf-8"?>
<a:theme xmlns:a="http://schemas.openxmlformats.org/drawingml/2006/main" name="Qinshift_Academy_PPT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0CE2E-BC93-4D7C-9869-13C7D782BE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4bccb4-1ba2-4bfe-9f28-22789556bff1"/>
    <ds:schemaRef ds:uri="http://purl.org/dc/elements/1.1/"/>
    <ds:schemaRef ds:uri="http://schemas.microsoft.com/office/2006/metadata/properties"/>
    <ds:schemaRef ds:uri="6b73ce5a-f2a1-4cf4-8171-3a71a0a8519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Qinshift_Academy_PPT</Template>
  <TotalTime>136</TotalTime>
  <Words>415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Baskerville</vt:lpstr>
      <vt:lpstr>Calibri</vt:lpstr>
      <vt:lpstr>Roboto</vt:lpstr>
      <vt:lpstr>Roboto Medium</vt:lpstr>
      <vt:lpstr>Wingdings</vt:lpstr>
      <vt:lpstr>Qinshift_Academy_PPT</vt:lpstr>
      <vt:lpstr>Abstract Classes and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 and Interfaces</dc:title>
  <dc:creator>Trajan Stevkovski</dc:creator>
  <cp:lastModifiedBy>Edu6</cp:lastModifiedBy>
  <cp:revision>13</cp:revision>
  <dcterms:created xsi:type="dcterms:W3CDTF">2024-03-06T19:20:14Z</dcterms:created>
  <dcterms:modified xsi:type="dcterms:W3CDTF">2024-03-26T15:17:37Z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