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sldIdLst>
    <p:sldId id="256" r:id="rId5"/>
    <p:sldId id="265" r:id="rId6"/>
    <p:sldId id="260" r:id="rId7"/>
    <p:sldId id="266" r:id="rId8"/>
    <p:sldId id="273" r:id="rId9"/>
    <p:sldId id="274" r:id="rId10"/>
    <p:sldId id="277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4/1/2024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c-codecademy/skwd10-net-06-csharpadv" TargetMode="External"/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0" y="656098"/>
            <a:ext cx="9191012" cy="3342453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Static classes 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polymorphism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Co-Trainer  -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52470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trainer@mail.com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" sz="2800" dirty="0">
                <a:latin typeface="Roboto"/>
                <a:ea typeface="Roboto"/>
                <a:sym typeface="Roboto"/>
              </a:rPr>
              <a:t>assistant@mail.com</a:t>
            </a:r>
            <a:endParaRPr lang="en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Repository with the code Link</a:t>
            </a: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273546" y="1449828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abstract classes?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Why would we use abstract classes?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an interface?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What’s the difference between an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abstract class and an interface?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259842" y="17150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Static classes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Static class members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Simulating DB with a static class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polymorphism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200394" y="60565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86106" y="1513836"/>
            <a:ext cx="7101078" cy="47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Static classes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cannot be instantiated 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Static classes are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loaded when the program starts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static constructor is called only once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Static classes lifetime is until the program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closed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can’t be multiple instances of a </a:t>
            </a:r>
            <a:b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static class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only contain static members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9"/>
          <p:cNvSpPr txBox="1">
            <a:spLocks noGrp="1"/>
          </p:cNvSpPr>
          <p:nvPr/>
        </p:nvSpPr>
        <p:spPr>
          <a:xfrm>
            <a:off x="218682" y="25818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76;p29"/>
          <p:cNvSpPr txBox="1">
            <a:spLocks noGrp="1"/>
          </p:cNvSpPr>
          <p:nvPr/>
        </p:nvSpPr>
        <p:spPr>
          <a:xfrm>
            <a:off x="332994" y="2062476"/>
            <a:ext cx="7119366" cy="380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Non-static classes can have static members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Static members can only be accessed from the class itself as it was static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instance of a class can’t use the static members of that class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559938"/>
            <a:ext cx="1064361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POLYMORPHISM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0" y="1371600"/>
            <a:ext cx="741197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One of the main pillar concepts of object-oriented programming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concept that represents the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ability to have one thing have more than one forms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Compile time polymorphism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 Methods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share the same name,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but different signature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Runtime polymorphism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 Methods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share the same name, but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are on a different level on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inheritance tree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32"/>
          <p:cNvSpPr txBox="1">
            <a:spLocks noGrp="1"/>
          </p:cNvSpPr>
          <p:nvPr/>
        </p:nvSpPr>
        <p:spPr>
          <a:xfrm>
            <a:off x="209538" y="27862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GETTERS/SETTERS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7;p32"/>
          <p:cNvSpPr txBox="1">
            <a:spLocks noGrp="1"/>
          </p:cNvSpPr>
          <p:nvPr/>
        </p:nvSpPr>
        <p:spPr>
          <a:xfrm>
            <a:off x="99810" y="1257804"/>
            <a:ext cx="7169670" cy="51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Roboto"/>
              <a:buChar char="●"/>
            </a:pPr>
            <a:r>
              <a:rPr lang="en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{ get; set; }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a shorthand for the getter and setter methods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Getter method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the method that is called every time we want to access and get the value from a property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Setter method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the method that is called every time we want to add a new value or change the value of a property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is possible to write custom implementations for these methods 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562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STRUCTS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0" y="1326648"/>
            <a:ext cx="6991350" cy="461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Structures in C# are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group of values combined in one variable</a:t>
            </a:r>
            <a:endParaRPr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look like classes and they might sound like they do the same thing, but they are different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Structures are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value types </a:t>
            </a: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 classes are reference types )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Structures </a:t>
            </a:r>
            <a:r>
              <a:rPr lang="en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 not support inheritance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can’t use keyword such as </a:t>
            </a:r>
            <a:b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abstract, virtual or protected</a:t>
            </a:r>
            <a:endParaRPr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263784" y="-9144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D38F73"/>
                </a:solidFill>
              </a:rPr>
              <a:t>01</a:t>
            </a:r>
            <a:endParaRPr b="0" dirty="0">
              <a:solidFill>
                <a:srgbClr val="D38F73"/>
              </a:solidFill>
            </a:endParaRPr>
          </a:p>
        </p:txBody>
      </p:sp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EXERCISE </a:t>
            </a:r>
            <a:endParaRPr sz="8000"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1;p34"/>
          <p:cNvSpPr txBox="1">
            <a:spLocks noGrp="1"/>
          </p:cNvSpPr>
          <p:nvPr/>
        </p:nvSpPr>
        <p:spPr>
          <a:xfrm>
            <a:off x="370632" y="1567452"/>
            <a:ext cx="10647888" cy="483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a class called Dog that has:</a:t>
            </a:r>
            <a:endParaRPr sz="2800" dirty="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Id, Name, Color, Bark() - Prints “Bark Bark”</a:t>
            </a:r>
            <a:endParaRPr sz="2800" dirty="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A static method Validate() - Checks if dog has all 3 properties, if Id is not less than 0 and Name is 2 characters or longer</a:t>
            </a:r>
            <a:endParaRPr sz="2800" dirty="0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a static class called DogShelter that has:</a:t>
            </a:r>
            <a:endParaRPr sz="2800" dirty="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List of Dogs</a:t>
            </a:r>
            <a:endParaRPr sz="2800" dirty="0">
              <a:solidFill>
                <a:schemeClr val="dk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PrintAll() - prints all dogs from List of Dogs</a:t>
            </a:r>
            <a:endParaRPr sz="2800" dirty="0">
              <a:solidFill>
                <a:schemeClr val="dk1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" sz="2800" dirty="0">
                <a:solidFill>
                  <a:schemeClr val="dk1"/>
                </a:solidFill>
              </a:rPr>
              <a:t>Create 3 Dog objects, call validate on them to see if they are okay, add them in the List of Dogs and call PrintAll()</a:t>
            </a: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19464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Classes and Interfaces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Abstract Classes and Interfaces</Template>
  <TotalTime>23</TotalTime>
  <Words>478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</vt:lpstr>
      <vt:lpstr>Calibri</vt:lpstr>
      <vt:lpstr>Roboto</vt:lpstr>
      <vt:lpstr>Roboto Medium</vt:lpstr>
      <vt:lpstr>Wingdings</vt:lpstr>
      <vt:lpstr>Abstract Classes and Interfaces</vt:lpstr>
      <vt:lpstr>Static classes and 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classes and polymorphism</dc:title>
  <dc:creator>Trajan Stevkovski</dc:creator>
  <cp:lastModifiedBy>Данило Борозан</cp:lastModifiedBy>
  <cp:revision>5</cp:revision>
  <dcterms:created xsi:type="dcterms:W3CDTF">2024-03-06T21:14:58Z</dcterms:created>
  <dcterms:modified xsi:type="dcterms:W3CDTF">2024-04-01T18:27:42Z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