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0"/>
  </p:notesMasterIdLst>
  <p:sldIdLst>
    <p:sldId id="256" r:id="rId5"/>
    <p:sldId id="265" r:id="rId6"/>
    <p:sldId id="259" r:id="rId7"/>
    <p:sldId id="260" r:id="rId8"/>
    <p:sldId id="311" r:id="rId9"/>
    <p:sldId id="315" r:id="rId10"/>
    <p:sldId id="319" r:id="rId11"/>
    <p:sldId id="314" r:id="rId12"/>
    <p:sldId id="318" r:id="rId13"/>
    <p:sldId id="316" r:id="rId14"/>
    <p:sldId id="313" r:id="rId15"/>
    <p:sldId id="320" r:id="rId16"/>
    <p:sldId id="304" r:id="rId17"/>
    <p:sldId id="267" r:id="rId18"/>
    <p:sldId id="272" r:id="rId19"/>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8F73"/>
    <a:srgbClr val="293F4B"/>
    <a:srgbClr val="F3F4F6"/>
    <a:srgbClr val="FCEC6D"/>
    <a:srgbClr val="7F7F7F"/>
    <a:srgbClr val="27414D"/>
    <a:srgbClr val="416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74C596-1E5A-980F-7977-5D688D2FA3D4}" v="6" dt="2023-10-12T08:20:26.315"/>
    <p1510:client id="{5B8C218C-8382-0BB4-73DA-B8DADFE83333}" v="9" dt="2023-10-12T08:16:18.141"/>
    <p1510:client id="{A68B8911-7408-9A4C-DF3D-E837D784085E}" v="5" dt="2023-10-12T08:19:08.559"/>
    <p1510:client id="{F52E3B0D-54D4-F9B9-6C60-BECE6F290C76}" v="6" dt="2023-10-12T08:14:27.2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81"/>
    <p:restoredTop sz="94737"/>
  </p:normalViewPr>
  <p:slideViewPr>
    <p:cSldViewPr snapToGrid="0">
      <p:cViewPr varScale="1">
        <p:scale>
          <a:sx n="79" d="100"/>
          <a:sy n="79" d="100"/>
        </p:scale>
        <p:origin x="109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2EB8D1-A2F7-6448-B23C-34B9EBC206B7}" type="datetimeFigureOut">
              <a:rPr lang="x-none" smtClean="0"/>
              <a:t>5/23/2024</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51DE5-4005-A948-A675-D29B8AB078D3}" type="slidenum">
              <a:rPr lang="x-none" smtClean="0"/>
              <a:t>‹#›</a:t>
            </a:fld>
            <a:endParaRPr lang="x-none"/>
          </a:p>
        </p:txBody>
      </p:sp>
    </p:spTree>
    <p:extLst>
      <p:ext uri="{BB962C8B-B14F-4D97-AF65-F5344CB8AC3E}">
        <p14:creationId xmlns:p14="http://schemas.microsoft.com/office/powerpoint/2010/main" val="3254527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5.svg"/><Relationship Id="rId4" Type="http://schemas.openxmlformats.org/officeDocument/2006/relationships/image" Target="../media/image24.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5" Type="http://schemas.openxmlformats.org/officeDocument/2006/relationships/image" Target="../media/image29.svg"/><Relationship Id="rId4" Type="http://schemas.openxmlformats.org/officeDocument/2006/relationships/image" Target="../media/image2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0_Custom Layout">
    <p:bg>
      <p:bgPr>
        <a:solidFill>
          <a:schemeClr val="accent3"/>
        </a:solidFill>
        <a:effectLst/>
      </p:bgPr>
    </p:bg>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DB02648A-D20A-B906-9B5F-F9EC7FA8C615}"/>
              </a:ext>
            </a:extLst>
          </p:cNvPr>
          <p:cNvSpPr>
            <a:spLocks noGrp="1"/>
          </p:cNvSpPr>
          <p:nvPr>
            <p:ph type="pic" sz="quarter" idx="19"/>
          </p:nvPr>
        </p:nvSpPr>
        <p:spPr>
          <a:xfrm>
            <a:off x="0" y="0"/>
            <a:ext cx="6268463"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6825675" y="2716525"/>
            <a:ext cx="4678994" cy="1434495"/>
          </a:xfrm>
          <a:noFill/>
        </p:spPr>
        <p:txBody>
          <a:bodyPr anchor="b"/>
          <a:lstStyle>
            <a:lvl1pPr algn="l">
              <a:spcAft>
                <a:spcPts val="600"/>
              </a:spcAft>
              <a:defRPr sz="54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6825676" y="4320873"/>
            <a:ext cx="374916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4" name="Graphic 3">
            <a:extLst>
              <a:ext uri="{FF2B5EF4-FFF2-40B4-BE49-F238E27FC236}">
                <a16:creationId xmlns:a16="http://schemas.microsoft.com/office/drawing/2014/main" id="{554D22D3-E2EC-3810-EDE0-C8A26D13215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825675" y="721078"/>
            <a:ext cx="592855" cy="663062"/>
          </a:xfrm>
          <a:prstGeom prst="rect">
            <a:avLst/>
          </a:prstGeom>
        </p:spPr>
      </p:pic>
      <p:pic>
        <p:nvPicPr>
          <p:cNvPr id="3" name="Graphic 2">
            <a:extLst>
              <a:ext uri="{FF2B5EF4-FFF2-40B4-BE49-F238E27FC236}">
                <a16:creationId xmlns:a16="http://schemas.microsoft.com/office/drawing/2014/main" id="{FAAB601A-26AC-E552-2061-C34A8D86C71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825675" y="5483405"/>
            <a:ext cx="2200275" cy="809625"/>
          </a:xfrm>
          <a:prstGeom prst="rect">
            <a:avLst/>
          </a:prstGeom>
        </p:spPr>
      </p:pic>
    </p:spTree>
    <p:extLst>
      <p:ext uri="{BB962C8B-B14F-4D97-AF65-F5344CB8AC3E}">
        <p14:creationId xmlns:p14="http://schemas.microsoft.com/office/powerpoint/2010/main" val="339972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Table Placeholder 5">
            <a:extLst>
              <a:ext uri="{FF2B5EF4-FFF2-40B4-BE49-F238E27FC236}">
                <a16:creationId xmlns:a16="http://schemas.microsoft.com/office/drawing/2014/main" id="{751946AF-9701-E488-60DA-3C753CA14173}"/>
              </a:ext>
            </a:extLst>
          </p:cNvPr>
          <p:cNvSpPr>
            <a:spLocks noGrp="1"/>
          </p:cNvSpPr>
          <p:nvPr>
            <p:ph type="tbl" sz="quarter" idx="14"/>
          </p:nvPr>
        </p:nvSpPr>
        <p:spPr>
          <a:xfrm>
            <a:off x="688975" y="1760538"/>
            <a:ext cx="10980738" cy="4137025"/>
          </a:xfrm>
        </p:spPr>
        <p:txBody>
          <a:bodyPr/>
          <a:lstStyle/>
          <a:p>
            <a:r>
              <a:rPr lang="en-US"/>
              <a:t>Click icon to add table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4C28A555-C245-C984-E6F1-7886AFFAB2F6}"/>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410563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p:nvPr>
        </p:nvSpPr>
        <p:spPr>
          <a:xfrm>
            <a:off x="689315" y="1760394"/>
            <a:ext cx="5406685"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8" name="Chart Placeholder 7">
            <a:extLst>
              <a:ext uri="{FF2B5EF4-FFF2-40B4-BE49-F238E27FC236}">
                <a16:creationId xmlns:a16="http://schemas.microsoft.com/office/drawing/2014/main" id="{AB418BB2-480D-32BD-56F3-EFB2076B8185}"/>
              </a:ext>
            </a:extLst>
          </p:cNvPr>
          <p:cNvSpPr>
            <a:spLocks noGrp="1"/>
          </p:cNvSpPr>
          <p:nvPr>
            <p:ph type="chart" sz="quarter" idx="13"/>
          </p:nvPr>
        </p:nvSpPr>
        <p:spPr>
          <a:xfrm>
            <a:off x="6330950" y="1760538"/>
            <a:ext cx="5338763" cy="4190096"/>
          </a:xfrm>
        </p:spPr>
        <p:txBody>
          <a:bodyPr anchor="ctr">
            <a:noAutofit/>
          </a:bodyPr>
          <a:lstStyle>
            <a:lvl1pPr marL="0" indent="0" algn="ctr">
              <a:buNone/>
              <a:defRPr/>
            </a:lvl1pPr>
          </a:lstStyle>
          <a:p>
            <a:r>
              <a:rPr lang="en-US"/>
              <a:t>Click icon to add chart</a:t>
            </a:r>
            <a:endParaRPr lang="x-none"/>
          </a:p>
        </p:txBody>
      </p:sp>
      <p:sp>
        <p:nvSpPr>
          <p:cNvPr id="5" name="Title 1">
            <a:extLst>
              <a:ext uri="{FF2B5EF4-FFF2-40B4-BE49-F238E27FC236}">
                <a16:creationId xmlns:a16="http://schemas.microsoft.com/office/drawing/2014/main" id="{C7751831-3103-144B-9BDA-FD4E034B447E}"/>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4086197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bg>
      <p:bgPr>
        <a:solidFill>
          <a:schemeClr val="bg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743294" y="3208943"/>
            <a:ext cx="2688551" cy="2031325"/>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9" name="Text Placeholder 5">
            <a:extLst>
              <a:ext uri="{FF2B5EF4-FFF2-40B4-BE49-F238E27FC236}">
                <a16:creationId xmlns:a16="http://schemas.microsoft.com/office/drawing/2014/main" id="{56ECD665-9497-CE53-F22F-3EC4D50E3FA0}"/>
              </a:ext>
            </a:extLst>
          </p:cNvPr>
          <p:cNvSpPr>
            <a:spLocks noGrp="1"/>
          </p:cNvSpPr>
          <p:nvPr>
            <p:ph type="body" sz="quarter" idx="13" hasCustomPrompt="1"/>
          </p:nvPr>
        </p:nvSpPr>
        <p:spPr>
          <a:xfrm>
            <a:off x="743294" y="2145986"/>
            <a:ext cx="2688551" cy="830997"/>
          </a:xfrm>
        </p:spPr>
        <p:txBody>
          <a:bodyPr anchor="t"/>
          <a:lstStyle>
            <a:lvl1pPr marL="0" indent="0">
              <a:buNone/>
              <a:defRPr sz="2400" b="0">
                <a:solidFill>
                  <a:schemeClr val="accent3"/>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5" name="Text Placeholder 5">
            <a:extLst>
              <a:ext uri="{FF2B5EF4-FFF2-40B4-BE49-F238E27FC236}">
                <a16:creationId xmlns:a16="http://schemas.microsoft.com/office/drawing/2014/main" id="{287ECAED-D9DD-BD32-903A-84E913C91FCA}"/>
              </a:ext>
            </a:extLst>
          </p:cNvPr>
          <p:cNvSpPr>
            <a:spLocks noGrp="1"/>
          </p:cNvSpPr>
          <p:nvPr>
            <p:ph type="body" sz="quarter" idx="14" hasCustomPrompt="1"/>
          </p:nvPr>
        </p:nvSpPr>
        <p:spPr>
          <a:xfrm>
            <a:off x="4413427" y="3208943"/>
            <a:ext cx="2688551" cy="2031325"/>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7" name="Text Placeholder 5">
            <a:extLst>
              <a:ext uri="{FF2B5EF4-FFF2-40B4-BE49-F238E27FC236}">
                <a16:creationId xmlns:a16="http://schemas.microsoft.com/office/drawing/2014/main" id="{4D03B7A9-F67E-97C8-6952-60CF0C0A9FF1}"/>
              </a:ext>
            </a:extLst>
          </p:cNvPr>
          <p:cNvSpPr>
            <a:spLocks noGrp="1"/>
          </p:cNvSpPr>
          <p:nvPr>
            <p:ph type="body" sz="quarter" idx="15" hasCustomPrompt="1"/>
          </p:nvPr>
        </p:nvSpPr>
        <p:spPr>
          <a:xfrm>
            <a:off x="4413427" y="2145986"/>
            <a:ext cx="2688551" cy="830997"/>
          </a:xfrm>
        </p:spPr>
        <p:txBody>
          <a:bodyPr anchor="t"/>
          <a:lstStyle>
            <a:lvl1pPr marL="0" indent="0">
              <a:buNone/>
              <a:defRPr sz="2400" b="0">
                <a:solidFill>
                  <a:schemeClr val="accent3"/>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16" name="Text Placeholder 5">
            <a:extLst>
              <a:ext uri="{FF2B5EF4-FFF2-40B4-BE49-F238E27FC236}">
                <a16:creationId xmlns:a16="http://schemas.microsoft.com/office/drawing/2014/main" id="{42B9AF71-79E9-240A-A948-A5C47265889F}"/>
              </a:ext>
            </a:extLst>
          </p:cNvPr>
          <p:cNvSpPr>
            <a:spLocks noGrp="1"/>
          </p:cNvSpPr>
          <p:nvPr>
            <p:ph type="body" sz="quarter" idx="16" hasCustomPrompt="1"/>
          </p:nvPr>
        </p:nvSpPr>
        <p:spPr>
          <a:xfrm>
            <a:off x="8083561" y="3208943"/>
            <a:ext cx="2688551" cy="2031325"/>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21" name="Text Placeholder 5">
            <a:extLst>
              <a:ext uri="{FF2B5EF4-FFF2-40B4-BE49-F238E27FC236}">
                <a16:creationId xmlns:a16="http://schemas.microsoft.com/office/drawing/2014/main" id="{10D3526E-6F44-F9E0-59E6-277074044E50}"/>
              </a:ext>
            </a:extLst>
          </p:cNvPr>
          <p:cNvSpPr>
            <a:spLocks noGrp="1"/>
          </p:cNvSpPr>
          <p:nvPr>
            <p:ph type="body" sz="quarter" idx="17" hasCustomPrompt="1"/>
          </p:nvPr>
        </p:nvSpPr>
        <p:spPr>
          <a:xfrm>
            <a:off x="8083561" y="2145986"/>
            <a:ext cx="2688551" cy="830997"/>
          </a:xfrm>
        </p:spPr>
        <p:txBody>
          <a:bodyPr anchor="t"/>
          <a:lstStyle>
            <a:lvl1pPr marL="0" indent="0">
              <a:buNone/>
              <a:defRPr sz="2400" b="0">
                <a:solidFill>
                  <a:schemeClr val="accent3"/>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13" name="Title 1">
            <a:extLst>
              <a:ext uri="{FF2B5EF4-FFF2-40B4-BE49-F238E27FC236}">
                <a16:creationId xmlns:a16="http://schemas.microsoft.com/office/drawing/2014/main" id="{8E78C614-F101-6C01-4669-FBC5811D4D18}"/>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pic>
        <p:nvPicPr>
          <p:cNvPr id="14" name="Graphic 13">
            <a:extLst>
              <a:ext uri="{FF2B5EF4-FFF2-40B4-BE49-F238E27FC236}">
                <a16:creationId xmlns:a16="http://schemas.microsoft.com/office/drawing/2014/main" id="{249A1233-1EAA-10C1-E9BC-4BCA20641C0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51780" y="1639795"/>
            <a:ext cx="539980" cy="343046"/>
          </a:xfrm>
          <a:prstGeom prst="rect">
            <a:avLst/>
          </a:prstGeom>
        </p:spPr>
      </p:pic>
      <p:pic>
        <p:nvPicPr>
          <p:cNvPr id="15" name="Graphic 14">
            <a:extLst>
              <a:ext uri="{FF2B5EF4-FFF2-40B4-BE49-F238E27FC236}">
                <a16:creationId xmlns:a16="http://schemas.microsoft.com/office/drawing/2014/main" id="{0B3D6812-FDB2-5752-5DA6-BF9E3B45D17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21913" y="1639795"/>
            <a:ext cx="539980" cy="343046"/>
          </a:xfrm>
          <a:prstGeom prst="rect">
            <a:avLst/>
          </a:prstGeom>
        </p:spPr>
      </p:pic>
      <p:pic>
        <p:nvPicPr>
          <p:cNvPr id="18" name="Graphic 17">
            <a:extLst>
              <a:ext uri="{FF2B5EF4-FFF2-40B4-BE49-F238E27FC236}">
                <a16:creationId xmlns:a16="http://schemas.microsoft.com/office/drawing/2014/main" id="{C443FE62-ED02-FB07-8B9D-A2B213496769}"/>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92046" y="1639795"/>
            <a:ext cx="539980" cy="343046"/>
          </a:xfrm>
          <a:prstGeom prst="rect">
            <a:avLst/>
          </a:prstGeom>
        </p:spPr>
      </p:pic>
    </p:spTree>
    <p:extLst>
      <p:ext uri="{BB962C8B-B14F-4D97-AF65-F5344CB8AC3E}">
        <p14:creationId xmlns:p14="http://schemas.microsoft.com/office/powerpoint/2010/main" val="857064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5_Custom Layou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743294" y="3208943"/>
            <a:ext cx="2688551" cy="2031325"/>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9" name="Text Placeholder 5">
            <a:extLst>
              <a:ext uri="{FF2B5EF4-FFF2-40B4-BE49-F238E27FC236}">
                <a16:creationId xmlns:a16="http://schemas.microsoft.com/office/drawing/2014/main" id="{56ECD665-9497-CE53-F22F-3EC4D50E3FA0}"/>
              </a:ext>
            </a:extLst>
          </p:cNvPr>
          <p:cNvSpPr>
            <a:spLocks noGrp="1"/>
          </p:cNvSpPr>
          <p:nvPr>
            <p:ph type="body" sz="quarter" idx="13" hasCustomPrompt="1"/>
          </p:nvPr>
        </p:nvSpPr>
        <p:spPr>
          <a:xfrm>
            <a:off x="743294" y="2145986"/>
            <a:ext cx="2688551" cy="830997"/>
          </a:xfrm>
        </p:spPr>
        <p:txBody>
          <a:bodyPr anchor="t"/>
          <a:lstStyle>
            <a:lvl1pPr marL="0" indent="0">
              <a:buNone/>
              <a:defRPr sz="2400" b="0">
                <a:solidFill>
                  <a:schemeClr val="bg2"/>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5" name="Text Placeholder 5">
            <a:extLst>
              <a:ext uri="{FF2B5EF4-FFF2-40B4-BE49-F238E27FC236}">
                <a16:creationId xmlns:a16="http://schemas.microsoft.com/office/drawing/2014/main" id="{287ECAED-D9DD-BD32-903A-84E913C91FCA}"/>
              </a:ext>
            </a:extLst>
          </p:cNvPr>
          <p:cNvSpPr>
            <a:spLocks noGrp="1"/>
          </p:cNvSpPr>
          <p:nvPr>
            <p:ph type="body" sz="quarter" idx="14" hasCustomPrompt="1"/>
          </p:nvPr>
        </p:nvSpPr>
        <p:spPr>
          <a:xfrm>
            <a:off x="4413427" y="3208943"/>
            <a:ext cx="2688551" cy="2031325"/>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7" name="Text Placeholder 5">
            <a:extLst>
              <a:ext uri="{FF2B5EF4-FFF2-40B4-BE49-F238E27FC236}">
                <a16:creationId xmlns:a16="http://schemas.microsoft.com/office/drawing/2014/main" id="{4D03B7A9-F67E-97C8-6952-60CF0C0A9FF1}"/>
              </a:ext>
            </a:extLst>
          </p:cNvPr>
          <p:cNvSpPr>
            <a:spLocks noGrp="1"/>
          </p:cNvSpPr>
          <p:nvPr>
            <p:ph type="body" sz="quarter" idx="15" hasCustomPrompt="1"/>
          </p:nvPr>
        </p:nvSpPr>
        <p:spPr>
          <a:xfrm>
            <a:off x="4413427" y="2145986"/>
            <a:ext cx="2688551" cy="830997"/>
          </a:xfrm>
        </p:spPr>
        <p:txBody>
          <a:bodyPr anchor="t"/>
          <a:lstStyle>
            <a:lvl1pPr marL="0" indent="0">
              <a:buNone/>
              <a:defRPr sz="2400" b="0">
                <a:solidFill>
                  <a:schemeClr val="bg2"/>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16" name="Text Placeholder 5">
            <a:extLst>
              <a:ext uri="{FF2B5EF4-FFF2-40B4-BE49-F238E27FC236}">
                <a16:creationId xmlns:a16="http://schemas.microsoft.com/office/drawing/2014/main" id="{42B9AF71-79E9-240A-A948-A5C47265889F}"/>
              </a:ext>
            </a:extLst>
          </p:cNvPr>
          <p:cNvSpPr>
            <a:spLocks noGrp="1"/>
          </p:cNvSpPr>
          <p:nvPr>
            <p:ph type="body" sz="quarter" idx="16" hasCustomPrompt="1"/>
          </p:nvPr>
        </p:nvSpPr>
        <p:spPr>
          <a:xfrm>
            <a:off x="8083561" y="3208943"/>
            <a:ext cx="2688551" cy="2031325"/>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21" name="Text Placeholder 5">
            <a:extLst>
              <a:ext uri="{FF2B5EF4-FFF2-40B4-BE49-F238E27FC236}">
                <a16:creationId xmlns:a16="http://schemas.microsoft.com/office/drawing/2014/main" id="{10D3526E-6F44-F9E0-59E6-277074044E50}"/>
              </a:ext>
            </a:extLst>
          </p:cNvPr>
          <p:cNvSpPr>
            <a:spLocks noGrp="1"/>
          </p:cNvSpPr>
          <p:nvPr>
            <p:ph type="body" sz="quarter" idx="17" hasCustomPrompt="1"/>
          </p:nvPr>
        </p:nvSpPr>
        <p:spPr>
          <a:xfrm>
            <a:off x="8083561" y="2145986"/>
            <a:ext cx="2688551" cy="830997"/>
          </a:xfrm>
        </p:spPr>
        <p:txBody>
          <a:bodyPr anchor="t"/>
          <a:lstStyle>
            <a:lvl1pPr marL="0" indent="0">
              <a:buNone/>
              <a:defRPr sz="2400" b="0">
                <a:solidFill>
                  <a:schemeClr val="bg2"/>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pic>
        <p:nvPicPr>
          <p:cNvPr id="12" name="Graphic 11">
            <a:extLst>
              <a:ext uri="{FF2B5EF4-FFF2-40B4-BE49-F238E27FC236}">
                <a16:creationId xmlns:a16="http://schemas.microsoft.com/office/drawing/2014/main" id="{974F78D6-18D4-2303-8DE7-C41E24380A8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51780" y="1639795"/>
            <a:ext cx="539980" cy="343046"/>
          </a:xfrm>
          <a:prstGeom prst="rect">
            <a:avLst/>
          </a:prstGeom>
        </p:spPr>
      </p:pic>
      <p:pic>
        <p:nvPicPr>
          <p:cNvPr id="13" name="Graphic 12">
            <a:extLst>
              <a:ext uri="{FF2B5EF4-FFF2-40B4-BE49-F238E27FC236}">
                <a16:creationId xmlns:a16="http://schemas.microsoft.com/office/drawing/2014/main" id="{60736327-E8E6-DF54-17A7-27EB036E7ED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21913" y="1639795"/>
            <a:ext cx="539980" cy="343046"/>
          </a:xfrm>
          <a:prstGeom prst="rect">
            <a:avLst/>
          </a:prstGeom>
        </p:spPr>
      </p:pic>
      <p:pic>
        <p:nvPicPr>
          <p:cNvPr id="14" name="Graphic 13">
            <a:extLst>
              <a:ext uri="{FF2B5EF4-FFF2-40B4-BE49-F238E27FC236}">
                <a16:creationId xmlns:a16="http://schemas.microsoft.com/office/drawing/2014/main" id="{CB5E0559-79B2-B6AD-2D7E-7FFCB254352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92046" y="1639795"/>
            <a:ext cx="539980" cy="343046"/>
          </a:xfrm>
          <a:prstGeom prst="rect">
            <a:avLst/>
          </a:prstGeom>
        </p:spPr>
      </p:pic>
      <p:sp>
        <p:nvSpPr>
          <p:cNvPr id="18" name="Title 1">
            <a:extLst>
              <a:ext uri="{FF2B5EF4-FFF2-40B4-BE49-F238E27FC236}">
                <a16:creationId xmlns:a16="http://schemas.microsoft.com/office/drawing/2014/main" id="{49C6FA35-5D94-E9EC-839C-707666A003EE}"/>
              </a:ext>
            </a:extLst>
          </p:cNvPr>
          <p:cNvSpPr>
            <a:spLocks noGrp="1"/>
          </p:cNvSpPr>
          <p:nvPr>
            <p:ph type="title" hasCustomPrompt="1"/>
          </p:nvPr>
        </p:nvSpPr>
        <p:spPr>
          <a:xfrm>
            <a:off x="689316" y="555919"/>
            <a:ext cx="10113003" cy="543867"/>
          </a:xfrm>
        </p:spPr>
        <p:txBody>
          <a:bodyPr/>
          <a:lstStyle>
            <a:lvl1pPr>
              <a:defRPr>
                <a:solidFill>
                  <a:schemeClr val="bg1"/>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pic>
        <p:nvPicPr>
          <p:cNvPr id="19" name="Graphic 18">
            <a:extLst>
              <a:ext uri="{FF2B5EF4-FFF2-40B4-BE49-F238E27FC236}">
                <a16:creationId xmlns:a16="http://schemas.microsoft.com/office/drawing/2014/main" id="{2B83C2FF-3D27-41A8-26D7-DF30C728E89E}"/>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38399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C1226DEC-39D7-E469-4A87-AC2252FA385F}"/>
              </a:ext>
            </a:extLst>
          </p:cNvPr>
          <p:cNvSpPr>
            <a:spLocks noGrp="1"/>
          </p:cNvSpPr>
          <p:nvPr>
            <p:ph type="pic" sz="quarter" idx="12"/>
          </p:nvPr>
        </p:nvSpPr>
        <p:spPr>
          <a:xfrm>
            <a:off x="0"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4448014" y="4311553"/>
            <a:ext cx="7083587" cy="987065"/>
          </a:xfrm>
        </p:spPr>
        <p:txBody>
          <a:bodyPr anchor="b"/>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Tree>
    <p:extLst>
      <p:ext uri="{BB962C8B-B14F-4D97-AF65-F5344CB8AC3E}">
        <p14:creationId xmlns:p14="http://schemas.microsoft.com/office/powerpoint/2010/main" val="11283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3584383-4DF5-657D-F5B4-736236FACF8B}"/>
              </a:ext>
            </a:extLst>
          </p:cNvPr>
          <p:cNvSpPr>
            <a:spLocks noGrp="1"/>
          </p:cNvSpPr>
          <p:nvPr>
            <p:ph type="pic" sz="quarter" idx="12"/>
          </p:nvPr>
        </p:nvSpPr>
        <p:spPr>
          <a:xfrm>
            <a:off x="0"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8" name="Title 1">
            <a:extLst>
              <a:ext uri="{FF2B5EF4-FFF2-40B4-BE49-F238E27FC236}">
                <a16:creationId xmlns:a16="http://schemas.microsoft.com/office/drawing/2014/main" id="{2E686CCB-0CD8-F944-A4A7-B870D9531721}"/>
              </a:ext>
            </a:extLst>
          </p:cNvPr>
          <p:cNvSpPr>
            <a:spLocks noGrp="1"/>
          </p:cNvSpPr>
          <p:nvPr>
            <p:ph type="title" hasCustomPrompt="1"/>
          </p:nvPr>
        </p:nvSpPr>
        <p:spPr>
          <a:xfrm>
            <a:off x="2968283" y="1958358"/>
            <a:ext cx="8701202" cy="3065583"/>
          </a:xfrm>
        </p:spPr>
        <p:txBody>
          <a:bodyPr anchor="ctr"/>
          <a:lstStyle>
            <a:lvl1pPr>
              <a:defRPr sz="8000">
                <a:solidFill>
                  <a:schemeClr val="accent3"/>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1489594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3584383-4DF5-657D-F5B4-736236FACF8B}"/>
              </a:ext>
            </a:extLst>
          </p:cNvPr>
          <p:cNvSpPr>
            <a:spLocks noGrp="1"/>
          </p:cNvSpPr>
          <p:nvPr>
            <p:ph type="pic" sz="quarter" idx="12"/>
          </p:nvPr>
        </p:nvSpPr>
        <p:spPr>
          <a:xfrm>
            <a:off x="0" y="1"/>
            <a:ext cx="10828020" cy="688174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8" name="Title 1">
            <a:extLst>
              <a:ext uri="{FF2B5EF4-FFF2-40B4-BE49-F238E27FC236}">
                <a16:creationId xmlns:a16="http://schemas.microsoft.com/office/drawing/2014/main" id="{2E686CCB-0CD8-F944-A4A7-B870D9531721}"/>
              </a:ext>
            </a:extLst>
          </p:cNvPr>
          <p:cNvSpPr>
            <a:spLocks noGrp="1"/>
          </p:cNvSpPr>
          <p:nvPr>
            <p:ph type="title" hasCustomPrompt="1"/>
          </p:nvPr>
        </p:nvSpPr>
        <p:spPr>
          <a:xfrm>
            <a:off x="7237707" y="2499257"/>
            <a:ext cx="4431777" cy="1434495"/>
          </a:xfrm>
        </p:spPr>
        <p:txBody>
          <a:bodyPr anchor="b"/>
          <a:lstStyle>
            <a:lvl1pPr>
              <a:defRPr sz="5400">
                <a:solidFill>
                  <a:schemeClr val="accent3"/>
                </a:solidFill>
              </a:defRPr>
            </a:lvl1pPr>
          </a:lstStyle>
          <a:p>
            <a:r>
              <a:rPr lang="en-GB" dirty="0"/>
              <a:t>Lorem ipsum </a:t>
            </a:r>
            <a:r>
              <a:rPr lang="en-GB" dirty="0" err="1"/>
              <a:t>dolor</a:t>
            </a:r>
            <a:r>
              <a:rPr lang="en-GB" dirty="0"/>
              <a:t> sit </a:t>
            </a:r>
            <a:r>
              <a:rPr lang="en-GB" dirty="0" err="1"/>
              <a:t>amet</a:t>
            </a:r>
            <a:endParaRPr lang="x-none" dirty="0"/>
          </a:p>
        </p:txBody>
      </p:sp>
      <p:sp>
        <p:nvSpPr>
          <p:cNvPr id="2" name="Text Placeholder 5">
            <a:extLst>
              <a:ext uri="{FF2B5EF4-FFF2-40B4-BE49-F238E27FC236}">
                <a16:creationId xmlns:a16="http://schemas.microsoft.com/office/drawing/2014/main" id="{B4B38D3C-AF57-BCB2-6A87-4C80A6133908}"/>
              </a:ext>
            </a:extLst>
          </p:cNvPr>
          <p:cNvSpPr>
            <a:spLocks noGrp="1"/>
          </p:cNvSpPr>
          <p:nvPr>
            <p:ph type="body" sz="quarter" idx="16" hasCustomPrompt="1"/>
          </p:nvPr>
        </p:nvSpPr>
        <p:spPr>
          <a:xfrm>
            <a:off x="7237707" y="4107844"/>
            <a:ext cx="4431777" cy="231853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415894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8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pic>
        <p:nvPicPr>
          <p:cNvPr id="2" name="Graphic 1">
            <a:extLst>
              <a:ext uri="{FF2B5EF4-FFF2-40B4-BE49-F238E27FC236}">
                <a16:creationId xmlns:a16="http://schemas.microsoft.com/office/drawing/2014/main" id="{6AAA023B-5C36-F4C3-0157-925EAB50205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08AA21ED-0242-2EEB-160F-53F513136A5F}"/>
              </a:ext>
            </a:extLst>
          </p:cNvPr>
          <p:cNvSpPr>
            <a:spLocks noGrp="1"/>
          </p:cNvSpPr>
          <p:nvPr>
            <p:ph type="title" hasCustomPrompt="1"/>
          </p:nvPr>
        </p:nvSpPr>
        <p:spPr>
          <a:xfrm>
            <a:off x="1038385" y="2107020"/>
            <a:ext cx="10450655" cy="2768258"/>
          </a:xfrm>
        </p:spPr>
        <p:txBody>
          <a:bodyPr anchor="ctr"/>
          <a:lstStyle>
            <a:lvl1pPr algn="ctr">
              <a:defRPr sz="7200">
                <a:solidFill>
                  <a:schemeClr val="bg1"/>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1987086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7_Custom Layout">
    <p:bg>
      <p:bgPr>
        <a:solidFill>
          <a:schemeClr val="accent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2"/>
                </a:solidFill>
              </a:defRPr>
            </a:lvl1pPr>
          </a:lstStyle>
          <a:p>
            <a:fld id="{CCB61C5A-DD76-764C-8FAE-46C7809C60C4}" type="slidenum">
              <a:rPr lang="x-none" smtClean="0"/>
              <a:pPr/>
              <a:t>‹#›</a:t>
            </a:fld>
            <a:endParaRPr lang="x-none" dirty="0"/>
          </a:p>
        </p:txBody>
      </p:sp>
      <p:pic>
        <p:nvPicPr>
          <p:cNvPr id="2" name="Graphic 1">
            <a:extLst>
              <a:ext uri="{FF2B5EF4-FFF2-40B4-BE49-F238E27FC236}">
                <a16:creationId xmlns:a16="http://schemas.microsoft.com/office/drawing/2014/main" id="{6AAA023B-5C36-F4C3-0157-925EAB50205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08AA21ED-0242-2EEB-160F-53F513136A5F}"/>
              </a:ext>
            </a:extLst>
          </p:cNvPr>
          <p:cNvSpPr>
            <a:spLocks noGrp="1"/>
          </p:cNvSpPr>
          <p:nvPr>
            <p:ph type="title" hasCustomPrompt="1"/>
          </p:nvPr>
        </p:nvSpPr>
        <p:spPr>
          <a:xfrm>
            <a:off x="1038385" y="2107020"/>
            <a:ext cx="10450655" cy="2768258"/>
          </a:xfrm>
        </p:spPr>
        <p:txBody>
          <a:bodyPr anchor="ctr"/>
          <a:lstStyle>
            <a:lvl1pPr algn="ctr">
              <a:defRPr sz="7200">
                <a:solidFill>
                  <a:schemeClr val="tx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3316261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8_Custom Layout">
    <p:bg>
      <p:bgPr>
        <a:solidFill>
          <a:schemeClr val="accent4"/>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2"/>
                </a:solidFill>
              </a:defRPr>
            </a:lvl1pPr>
          </a:lstStyle>
          <a:p>
            <a:fld id="{CCB61C5A-DD76-764C-8FAE-46C7809C60C4}" type="slidenum">
              <a:rPr lang="x-none" smtClean="0"/>
              <a:pPr/>
              <a:t>‹#›</a:t>
            </a:fld>
            <a:endParaRPr lang="x-none" dirty="0"/>
          </a:p>
        </p:txBody>
      </p:sp>
      <p:pic>
        <p:nvPicPr>
          <p:cNvPr id="2" name="Graphic 1">
            <a:extLst>
              <a:ext uri="{FF2B5EF4-FFF2-40B4-BE49-F238E27FC236}">
                <a16:creationId xmlns:a16="http://schemas.microsoft.com/office/drawing/2014/main" id="{6AAA023B-5C36-F4C3-0157-925EAB50205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08AA21ED-0242-2EEB-160F-53F513136A5F}"/>
              </a:ext>
            </a:extLst>
          </p:cNvPr>
          <p:cNvSpPr>
            <a:spLocks noGrp="1"/>
          </p:cNvSpPr>
          <p:nvPr>
            <p:ph type="title" hasCustomPrompt="1"/>
          </p:nvPr>
        </p:nvSpPr>
        <p:spPr>
          <a:xfrm>
            <a:off x="1038385" y="2107020"/>
            <a:ext cx="10450655" cy="2768258"/>
          </a:xfrm>
        </p:spPr>
        <p:txBody>
          <a:bodyPr anchor="ctr"/>
          <a:lstStyle>
            <a:lvl1pPr algn="ctr">
              <a:defRPr sz="7200">
                <a:solidFill>
                  <a:schemeClr val="tx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287142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3_Custom Layout">
    <p:bg>
      <p:bgPr>
        <a:solidFill>
          <a:schemeClr val="accent3"/>
        </a:solidFill>
        <a:effectLst/>
      </p:bgPr>
    </p:bg>
    <p:spTree>
      <p:nvGrpSpPr>
        <p:cNvPr id="1" name=""/>
        <p:cNvGrpSpPr/>
        <p:nvPr/>
      </p:nvGrpSpPr>
      <p:grpSpPr>
        <a:xfrm>
          <a:off x="0" y="0"/>
          <a:ext cx="0" cy="0"/>
          <a:chOff x="0" y="0"/>
          <a:chExt cx="0" cy="0"/>
        </a:xfrm>
      </p:grpSpPr>
      <p:sp>
        <p:nvSpPr>
          <p:cNvPr id="10" name="Picture Placeholder 14">
            <a:extLst>
              <a:ext uri="{FF2B5EF4-FFF2-40B4-BE49-F238E27FC236}">
                <a16:creationId xmlns:a16="http://schemas.microsoft.com/office/drawing/2014/main" id="{B5F63923-89AF-7DC2-B98B-A07F8B9F2558}"/>
              </a:ext>
            </a:extLst>
          </p:cNvPr>
          <p:cNvSpPr>
            <a:spLocks noGrp="1"/>
          </p:cNvSpPr>
          <p:nvPr>
            <p:ph type="pic" sz="quarter" idx="13"/>
          </p:nvPr>
        </p:nvSpPr>
        <p:spPr>
          <a:xfrm>
            <a:off x="0" y="1"/>
            <a:ext cx="10828020" cy="688174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3">
              <a:lumMod val="50000"/>
            </a:schemeClr>
          </a:solidFill>
        </p:spPr>
        <p:txBody>
          <a:bodyPr wrap="square">
            <a:noAutofit/>
          </a:bodyPr>
          <a:lstStyle/>
          <a:p>
            <a:r>
              <a:rPr lang="en-US"/>
              <a:t>Click icon to add picture</a:t>
            </a:r>
            <a:endParaRPr lang="x-none" dirty="0"/>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640028" y="721078"/>
            <a:ext cx="6055240" cy="3362908"/>
          </a:xfrm>
          <a:noFill/>
        </p:spPr>
        <p:txBody>
          <a:bodyPr anchor="t"/>
          <a:lstStyle>
            <a:lvl1pPr algn="l">
              <a:spcAft>
                <a:spcPts val="600"/>
              </a:spcAft>
              <a:defRPr sz="88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640029" y="5689780"/>
            <a:ext cx="374916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3" name="Graphic 2">
            <a:extLst>
              <a:ext uri="{FF2B5EF4-FFF2-40B4-BE49-F238E27FC236}">
                <a16:creationId xmlns:a16="http://schemas.microsoft.com/office/drawing/2014/main" id="{DB7AD7A8-4D55-341F-EE71-0F7CA1BC878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82867" y="5002819"/>
            <a:ext cx="3037616" cy="1117738"/>
          </a:xfrm>
          <a:prstGeom prst="rect">
            <a:avLst/>
          </a:prstGeom>
        </p:spPr>
      </p:pic>
    </p:spTree>
    <p:extLst>
      <p:ext uri="{BB962C8B-B14F-4D97-AF65-F5344CB8AC3E}">
        <p14:creationId xmlns:p14="http://schemas.microsoft.com/office/powerpoint/2010/main" val="499206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1_Custom Layout">
    <p:bg>
      <p:bgPr>
        <a:solidFill>
          <a:schemeClr val="accent3"/>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7DFE072-0E6A-1B31-49E1-203967F6A0B7}"/>
              </a:ext>
            </a:extLst>
          </p:cNvPr>
          <p:cNvSpPr>
            <a:spLocks noGrp="1"/>
          </p:cNvSpPr>
          <p:nvPr>
            <p:ph type="pic" sz="quarter" idx="13"/>
          </p:nvPr>
        </p:nvSpPr>
        <p:spPr>
          <a:xfrm>
            <a:off x="660399"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8" name="Title 1">
            <a:extLst>
              <a:ext uri="{FF2B5EF4-FFF2-40B4-BE49-F238E27FC236}">
                <a16:creationId xmlns:a16="http://schemas.microsoft.com/office/drawing/2014/main" id="{2E686CCB-0CD8-F944-A4A7-B870D9531721}"/>
              </a:ext>
            </a:extLst>
          </p:cNvPr>
          <p:cNvSpPr>
            <a:spLocks noGrp="1"/>
          </p:cNvSpPr>
          <p:nvPr>
            <p:ph type="title" hasCustomPrompt="1"/>
          </p:nvPr>
        </p:nvSpPr>
        <p:spPr>
          <a:xfrm>
            <a:off x="2968283" y="1958358"/>
            <a:ext cx="8701202" cy="3065583"/>
          </a:xfrm>
        </p:spPr>
        <p:txBody>
          <a:bodyPr anchor="ctr"/>
          <a:lstStyle>
            <a:lvl1pPr>
              <a:defRPr sz="80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pic>
        <p:nvPicPr>
          <p:cNvPr id="6" name="Graphic 5">
            <a:extLst>
              <a:ext uri="{FF2B5EF4-FFF2-40B4-BE49-F238E27FC236}">
                <a16:creationId xmlns:a16="http://schemas.microsoft.com/office/drawing/2014/main" id="{D27B3497-B2BE-276A-7FFF-0E9BE5654B7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42545577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Custom Layout">
    <p:bg>
      <p:bgPr>
        <a:solidFill>
          <a:schemeClr val="bg2"/>
        </a:solidFill>
        <a:effectLst/>
      </p:bgPr>
    </p:bg>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6739DA3-796D-EF3D-06BD-D134D687199A}"/>
              </a:ext>
            </a:extLst>
          </p:cNvPr>
          <p:cNvSpPr>
            <a:spLocks noGrp="1"/>
          </p:cNvSpPr>
          <p:nvPr>
            <p:ph type="pic" sz="quarter" idx="20"/>
          </p:nvPr>
        </p:nvSpPr>
        <p:spPr>
          <a:xfrm>
            <a:off x="0" y="0"/>
            <a:ext cx="6268463"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648773" y="1869394"/>
            <a:ext cx="5063678" cy="73866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4" name="Text Placeholder 5">
            <a:extLst>
              <a:ext uri="{FF2B5EF4-FFF2-40B4-BE49-F238E27FC236}">
                <a16:creationId xmlns:a16="http://schemas.microsoft.com/office/drawing/2014/main" id="{E246580B-D833-7667-EF20-423B80DA3837}"/>
              </a:ext>
            </a:extLst>
          </p:cNvPr>
          <p:cNvSpPr>
            <a:spLocks noGrp="1"/>
          </p:cNvSpPr>
          <p:nvPr>
            <p:ph type="body" sz="quarter" idx="15" hasCustomPrompt="1"/>
          </p:nvPr>
        </p:nvSpPr>
        <p:spPr>
          <a:xfrm>
            <a:off x="6648773" y="1324543"/>
            <a:ext cx="5063678" cy="400110"/>
          </a:xfrm>
        </p:spPr>
        <p:txBody>
          <a:bodyPr anchor="t"/>
          <a:lstStyle>
            <a:lvl1pPr marL="0" indent="0">
              <a:buNone/>
              <a:defRPr sz="2000" b="0">
                <a:solidFill>
                  <a:schemeClr val="accent3"/>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5" name="Text Placeholder 5">
            <a:extLst>
              <a:ext uri="{FF2B5EF4-FFF2-40B4-BE49-F238E27FC236}">
                <a16:creationId xmlns:a16="http://schemas.microsoft.com/office/drawing/2014/main" id="{120B388C-4B5D-58A8-A62B-329CDC8EA29D}"/>
              </a:ext>
            </a:extLst>
          </p:cNvPr>
          <p:cNvSpPr>
            <a:spLocks noGrp="1"/>
          </p:cNvSpPr>
          <p:nvPr>
            <p:ph type="body" sz="quarter" idx="16" hasCustomPrompt="1"/>
          </p:nvPr>
        </p:nvSpPr>
        <p:spPr>
          <a:xfrm>
            <a:off x="6648773" y="3367542"/>
            <a:ext cx="5063678" cy="73866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6" name="Text Placeholder 5">
            <a:extLst>
              <a:ext uri="{FF2B5EF4-FFF2-40B4-BE49-F238E27FC236}">
                <a16:creationId xmlns:a16="http://schemas.microsoft.com/office/drawing/2014/main" id="{F572101B-60BC-68DB-5CC5-BB75B3E92BFA}"/>
              </a:ext>
            </a:extLst>
          </p:cNvPr>
          <p:cNvSpPr>
            <a:spLocks noGrp="1"/>
          </p:cNvSpPr>
          <p:nvPr>
            <p:ph type="body" sz="quarter" idx="17" hasCustomPrompt="1"/>
          </p:nvPr>
        </p:nvSpPr>
        <p:spPr>
          <a:xfrm>
            <a:off x="6648773" y="2822691"/>
            <a:ext cx="5063678" cy="400110"/>
          </a:xfrm>
        </p:spPr>
        <p:txBody>
          <a:bodyPr anchor="t"/>
          <a:lstStyle>
            <a:lvl1pPr marL="0" indent="0">
              <a:buNone/>
              <a:defRPr sz="2000" b="0">
                <a:solidFill>
                  <a:schemeClr val="accent3"/>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7" name="Text Placeholder 5">
            <a:extLst>
              <a:ext uri="{FF2B5EF4-FFF2-40B4-BE49-F238E27FC236}">
                <a16:creationId xmlns:a16="http://schemas.microsoft.com/office/drawing/2014/main" id="{3177FE61-79E4-67BC-AD1F-0E377D5A7FFE}"/>
              </a:ext>
            </a:extLst>
          </p:cNvPr>
          <p:cNvSpPr>
            <a:spLocks noGrp="1"/>
          </p:cNvSpPr>
          <p:nvPr>
            <p:ph type="body" sz="quarter" idx="18" hasCustomPrompt="1"/>
          </p:nvPr>
        </p:nvSpPr>
        <p:spPr>
          <a:xfrm>
            <a:off x="6648773" y="4865037"/>
            <a:ext cx="5063678" cy="73866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8" name="Text Placeholder 5">
            <a:extLst>
              <a:ext uri="{FF2B5EF4-FFF2-40B4-BE49-F238E27FC236}">
                <a16:creationId xmlns:a16="http://schemas.microsoft.com/office/drawing/2014/main" id="{A95236A8-76E3-67C6-34B4-6A4BFA85DE28}"/>
              </a:ext>
            </a:extLst>
          </p:cNvPr>
          <p:cNvSpPr>
            <a:spLocks noGrp="1"/>
          </p:cNvSpPr>
          <p:nvPr>
            <p:ph type="body" sz="quarter" idx="19" hasCustomPrompt="1"/>
          </p:nvPr>
        </p:nvSpPr>
        <p:spPr>
          <a:xfrm>
            <a:off x="6648773" y="4320186"/>
            <a:ext cx="5063678" cy="400110"/>
          </a:xfrm>
        </p:spPr>
        <p:txBody>
          <a:bodyPr anchor="t"/>
          <a:lstStyle>
            <a:lvl1pPr marL="0" indent="0">
              <a:buNone/>
              <a:defRPr sz="2000" b="0">
                <a:solidFill>
                  <a:schemeClr val="accent3"/>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Tree>
    <p:extLst>
      <p:ext uri="{BB962C8B-B14F-4D97-AF65-F5344CB8AC3E}">
        <p14:creationId xmlns:p14="http://schemas.microsoft.com/office/powerpoint/2010/main" val="264960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9_Custom Layout">
    <p:bg>
      <p:bgPr>
        <a:solidFill>
          <a:schemeClr val="accent3"/>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E0E5484-9658-A755-DBF3-BA98767BDE0D}"/>
              </a:ext>
            </a:extLst>
          </p:cNvPr>
          <p:cNvSpPr>
            <a:spLocks noGrp="1"/>
          </p:cNvSpPr>
          <p:nvPr>
            <p:ph type="pic" sz="quarter" idx="20"/>
          </p:nvPr>
        </p:nvSpPr>
        <p:spPr>
          <a:xfrm>
            <a:off x="0" y="0"/>
            <a:ext cx="6268463"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648773" y="1869394"/>
            <a:ext cx="5063678" cy="738664"/>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4" name="Text Placeholder 5">
            <a:extLst>
              <a:ext uri="{FF2B5EF4-FFF2-40B4-BE49-F238E27FC236}">
                <a16:creationId xmlns:a16="http://schemas.microsoft.com/office/drawing/2014/main" id="{E246580B-D833-7667-EF20-423B80DA3837}"/>
              </a:ext>
            </a:extLst>
          </p:cNvPr>
          <p:cNvSpPr>
            <a:spLocks noGrp="1"/>
          </p:cNvSpPr>
          <p:nvPr>
            <p:ph type="body" sz="quarter" idx="15" hasCustomPrompt="1"/>
          </p:nvPr>
        </p:nvSpPr>
        <p:spPr>
          <a:xfrm>
            <a:off x="6648773" y="1324543"/>
            <a:ext cx="5063678" cy="400110"/>
          </a:xfrm>
        </p:spPr>
        <p:txBody>
          <a:bodyPr anchor="t"/>
          <a:lstStyle>
            <a:lvl1pPr marL="0" indent="0">
              <a:buNone/>
              <a:defRPr sz="20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5" name="Text Placeholder 5">
            <a:extLst>
              <a:ext uri="{FF2B5EF4-FFF2-40B4-BE49-F238E27FC236}">
                <a16:creationId xmlns:a16="http://schemas.microsoft.com/office/drawing/2014/main" id="{120B388C-4B5D-58A8-A62B-329CDC8EA29D}"/>
              </a:ext>
            </a:extLst>
          </p:cNvPr>
          <p:cNvSpPr>
            <a:spLocks noGrp="1"/>
          </p:cNvSpPr>
          <p:nvPr>
            <p:ph type="body" sz="quarter" idx="16" hasCustomPrompt="1"/>
          </p:nvPr>
        </p:nvSpPr>
        <p:spPr>
          <a:xfrm>
            <a:off x="6648773" y="3367542"/>
            <a:ext cx="5063678" cy="738664"/>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6" name="Text Placeholder 5">
            <a:extLst>
              <a:ext uri="{FF2B5EF4-FFF2-40B4-BE49-F238E27FC236}">
                <a16:creationId xmlns:a16="http://schemas.microsoft.com/office/drawing/2014/main" id="{F572101B-60BC-68DB-5CC5-BB75B3E92BFA}"/>
              </a:ext>
            </a:extLst>
          </p:cNvPr>
          <p:cNvSpPr>
            <a:spLocks noGrp="1"/>
          </p:cNvSpPr>
          <p:nvPr>
            <p:ph type="body" sz="quarter" idx="17" hasCustomPrompt="1"/>
          </p:nvPr>
        </p:nvSpPr>
        <p:spPr>
          <a:xfrm>
            <a:off x="6648773" y="2822691"/>
            <a:ext cx="5063678" cy="400110"/>
          </a:xfrm>
        </p:spPr>
        <p:txBody>
          <a:bodyPr anchor="t"/>
          <a:lstStyle>
            <a:lvl1pPr marL="0" indent="0">
              <a:buNone/>
              <a:defRPr sz="20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7" name="Text Placeholder 5">
            <a:extLst>
              <a:ext uri="{FF2B5EF4-FFF2-40B4-BE49-F238E27FC236}">
                <a16:creationId xmlns:a16="http://schemas.microsoft.com/office/drawing/2014/main" id="{3177FE61-79E4-67BC-AD1F-0E377D5A7FFE}"/>
              </a:ext>
            </a:extLst>
          </p:cNvPr>
          <p:cNvSpPr>
            <a:spLocks noGrp="1"/>
          </p:cNvSpPr>
          <p:nvPr>
            <p:ph type="body" sz="quarter" idx="18" hasCustomPrompt="1"/>
          </p:nvPr>
        </p:nvSpPr>
        <p:spPr>
          <a:xfrm>
            <a:off x="6648773" y="4865037"/>
            <a:ext cx="5063678" cy="738664"/>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8" name="Text Placeholder 5">
            <a:extLst>
              <a:ext uri="{FF2B5EF4-FFF2-40B4-BE49-F238E27FC236}">
                <a16:creationId xmlns:a16="http://schemas.microsoft.com/office/drawing/2014/main" id="{A95236A8-76E3-67C6-34B4-6A4BFA85DE28}"/>
              </a:ext>
            </a:extLst>
          </p:cNvPr>
          <p:cNvSpPr>
            <a:spLocks noGrp="1"/>
          </p:cNvSpPr>
          <p:nvPr>
            <p:ph type="body" sz="quarter" idx="19" hasCustomPrompt="1"/>
          </p:nvPr>
        </p:nvSpPr>
        <p:spPr>
          <a:xfrm>
            <a:off x="6648773" y="4320186"/>
            <a:ext cx="5063678" cy="400110"/>
          </a:xfrm>
        </p:spPr>
        <p:txBody>
          <a:bodyPr anchor="t"/>
          <a:lstStyle>
            <a:lvl1pPr marL="0" indent="0">
              <a:buNone/>
              <a:defRPr sz="20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pic>
        <p:nvPicPr>
          <p:cNvPr id="5" name="Graphic 4">
            <a:extLst>
              <a:ext uri="{FF2B5EF4-FFF2-40B4-BE49-F238E27FC236}">
                <a16:creationId xmlns:a16="http://schemas.microsoft.com/office/drawing/2014/main" id="{B66552C6-77F9-AD0B-EC0E-6B5970ADF7A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5655508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609600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89317" y="555919"/>
            <a:ext cx="4921070" cy="987065"/>
          </a:xfrm>
        </p:spPr>
        <p:txBody>
          <a:bodyPr/>
          <a:lstStyle>
            <a:lvl1pPr>
              <a:defRPr>
                <a:solidFill>
                  <a:schemeClr val="accent3"/>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89316" y="1882515"/>
            <a:ext cx="4921070" cy="1169551"/>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21857455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ABB75D25-306A-BE05-517F-9F68661FDCAC}"/>
              </a:ext>
            </a:extLst>
          </p:cNvPr>
          <p:cNvSpPr>
            <a:spLocks noGrp="1"/>
          </p:cNvSpPr>
          <p:nvPr>
            <p:ph type="title" hasCustomPrompt="1"/>
          </p:nvPr>
        </p:nvSpPr>
        <p:spPr>
          <a:xfrm>
            <a:off x="6648773" y="555919"/>
            <a:ext cx="4184542" cy="987065"/>
          </a:xfrm>
        </p:spPr>
        <p:txBody>
          <a:bodyPr/>
          <a:lstStyle>
            <a:lvl1pPr>
              <a:defRPr>
                <a:solidFill>
                  <a:schemeClr val="accent3"/>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C047D475-962F-E3BC-C757-51E543DC535D}"/>
              </a:ext>
            </a:extLst>
          </p:cNvPr>
          <p:cNvSpPr>
            <a:spLocks noGrp="1"/>
          </p:cNvSpPr>
          <p:nvPr>
            <p:ph type="body" sz="quarter" idx="12" hasCustomPrompt="1"/>
          </p:nvPr>
        </p:nvSpPr>
        <p:spPr>
          <a:xfrm>
            <a:off x="6648772" y="1882515"/>
            <a:ext cx="4921070" cy="1169551"/>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941307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Custom Layout">
    <p:bg>
      <p:bgPr>
        <a:solidFill>
          <a:schemeClr val="accent3"/>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609600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26036881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accent3"/>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609600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1909538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2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8" name="Chart Placeholder 7">
            <a:extLst>
              <a:ext uri="{FF2B5EF4-FFF2-40B4-BE49-F238E27FC236}">
                <a16:creationId xmlns:a16="http://schemas.microsoft.com/office/drawing/2014/main" id="{4FC21A44-4021-F984-4E77-B78A39E9C34C}"/>
              </a:ext>
            </a:extLst>
          </p:cNvPr>
          <p:cNvSpPr>
            <a:spLocks noGrp="1"/>
          </p:cNvSpPr>
          <p:nvPr>
            <p:ph type="chart" sz="quarter" idx="13"/>
          </p:nvPr>
        </p:nvSpPr>
        <p:spPr>
          <a:xfrm>
            <a:off x="6096000" y="0"/>
            <a:ext cx="6096000" cy="6858000"/>
          </a:xfrm>
        </p:spPr>
        <p:txBody>
          <a:bodyPr/>
          <a:lstStyle/>
          <a:p>
            <a:r>
              <a:rPr lang="en-US"/>
              <a:t>Click icon to add chart</a:t>
            </a:r>
            <a:endParaRPr lang="x-none"/>
          </a:p>
        </p:txBody>
      </p:sp>
    </p:spTree>
    <p:extLst>
      <p:ext uri="{BB962C8B-B14F-4D97-AF65-F5344CB8AC3E}">
        <p14:creationId xmlns:p14="http://schemas.microsoft.com/office/powerpoint/2010/main" val="32976163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4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6" y="555919"/>
            <a:ext cx="4593883" cy="788229"/>
          </a:xfrm>
        </p:spPr>
        <p:txBody>
          <a:bodyPr/>
          <a:lstStyle>
            <a:lvl1pPr>
              <a:defRPr sz="28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8" name="Chart Placeholder 7">
            <a:extLst>
              <a:ext uri="{FF2B5EF4-FFF2-40B4-BE49-F238E27FC236}">
                <a16:creationId xmlns:a16="http://schemas.microsoft.com/office/drawing/2014/main" id="{4FC21A44-4021-F984-4E77-B78A39E9C34C}"/>
              </a:ext>
            </a:extLst>
          </p:cNvPr>
          <p:cNvSpPr>
            <a:spLocks noGrp="1"/>
          </p:cNvSpPr>
          <p:nvPr>
            <p:ph type="chart" sz="quarter" idx="13"/>
          </p:nvPr>
        </p:nvSpPr>
        <p:spPr>
          <a:xfrm>
            <a:off x="689316" y="1882515"/>
            <a:ext cx="4593884" cy="3519237"/>
          </a:xfrm>
        </p:spPr>
        <p:txBody>
          <a:bodyPr/>
          <a:lstStyle/>
          <a:p>
            <a:r>
              <a:rPr lang="en-US"/>
              <a:t>Click icon to add chart</a:t>
            </a:r>
            <a:endParaRPr lang="x-none" dirty="0"/>
          </a:p>
        </p:txBody>
      </p:sp>
      <p:sp>
        <p:nvSpPr>
          <p:cNvPr id="9" name="Triangle 8">
            <a:extLst>
              <a:ext uri="{FF2B5EF4-FFF2-40B4-BE49-F238E27FC236}">
                <a16:creationId xmlns:a16="http://schemas.microsoft.com/office/drawing/2014/main" id="{5D892F8F-37D6-9C0E-2479-1EE58394F431}"/>
              </a:ext>
            </a:extLst>
          </p:cNvPr>
          <p:cNvSpPr/>
          <p:nvPr userDrawn="1"/>
        </p:nvSpPr>
        <p:spPr>
          <a:xfrm rot="5400000">
            <a:off x="2480914" y="3028246"/>
            <a:ext cx="6846710" cy="812801"/>
          </a:xfrm>
          <a:prstGeom prst="triangle">
            <a:avLst>
              <a:gd name="adj" fmla="val 49632"/>
            </a:avLst>
          </a:prstGeom>
          <a:gradFill flip="none" rotWithShape="1">
            <a:gsLst>
              <a:gs pos="0">
                <a:schemeClr val="tx2">
                  <a:lumMod val="50000"/>
                </a:schemeClr>
              </a:gs>
              <a:gs pos="100000">
                <a:schemeClr val="tx2"/>
              </a:gs>
            </a:gsLst>
            <a:lin ang="54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ext Placeholder 5">
            <a:extLst>
              <a:ext uri="{FF2B5EF4-FFF2-40B4-BE49-F238E27FC236}">
                <a16:creationId xmlns:a16="http://schemas.microsoft.com/office/drawing/2014/main" id="{21D0D225-BBA5-DCBC-5B99-78772BC5A990}"/>
              </a:ext>
            </a:extLst>
          </p:cNvPr>
          <p:cNvSpPr>
            <a:spLocks noGrp="1"/>
          </p:cNvSpPr>
          <p:nvPr>
            <p:ph type="body" sz="quarter" idx="12" hasCustomPrompt="1"/>
          </p:nvPr>
        </p:nvSpPr>
        <p:spPr>
          <a:xfrm>
            <a:off x="6838122" y="1882515"/>
            <a:ext cx="4664562" cy="1169551"/>
          </a:xfrm>
        </p:spPr>
        <p:txBody>
          <a:bodyPr anchor="t"/>
          <a:lstStyle>
            <a:lvl1pPr marL="0" indent="0">
              <a:spcBef>
                <a:spcPts val="0"/>
              </a:spcBef>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11" name="Text Placeholder 5">
            <a:extLst>
              <a:ext uri="{FF2B5EF4-FFF2-40B4-BE49-F238E27FC236}">
                <a16:creationId xmlns:a16="http://schemas.microsoft.com/office/drawing/2014/main" id="{BA5B328B-4580-71D3-A51D-A758864C6D0A}"/>
              </a:ext>
            </a:extLst>
          </p:cNvPr>
          <p:cNvSpPr>
            <a:spLocks noGrp="1"/>
          </p:cNvSpPr>
          <p:nvPr>
            <p:ph type="body" sz="quarter" idx="14" hasCustomPrompt="1"/>
          </p:nvPr>
        </p:nvSpPr>
        <p:spPr>
          <a:xfrm>
            <a:off x="6838122" y="555918"/>
            <a:ext cx="3856382" cy="788229"/>
          </a:xfrm>
        </p:spPr>
        <p:txBody>
          <a:bodyPr anchor="t"/>
          <a:lstStyle>
            <a:lvl1pPr marL="0" indent="0">
              <a:lnSpc>
                <a:spcPct val="80000"/>
              </a:lnSpc>
              <a:spcBef>
                <a:spcPts val="0"/>
              </a:spcBef>
              <a:buNone/>
              <a:defRPr sz="2800" b="0">
                <a:solidFill>
                  <a:schemeClr val="bg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endParaRPr lang="x-none" dirty="0"/>
          </a:p>
        </p:txBody>
      </p:sp>
      <p:pic>
        <p:nvPicPr>
          <p:cNvPr id="12" name="Graphic 11">
            <a:extLst>
              <a:ext uri="{FF2B5EF4-FFF2-40B4-BE49-F238E27FC236}">
                <a16:creationId xmlns:a16="http://schemas.microsoft.com/office/drawing/2014/main" id="{57076CB5-3BAF-A950-59C1-17027162C88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5378114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5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6" y="555919"/>
            <a:ext cx="4593883" cy="788229"/>
          </a:xfrm>
        </p:spPr>
        <p:txBody>
          <a:bodyPr/>
          <a:lstStyle>
            <a:lvl1pPr>
              <a:defRPr sz="28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38122" y="1882515"/>
            <a:ext cx="4664562" cy="1169551"/>
          </a:xfrm>
        </p:spPr>
        <p:txBody>
          <a:bodyPr anchor="t"/>
          <a:lstStyle>
            <a:lvl1pPr marL="0" indent="0">
              <a:spcBef>
                <a:spcPts val="0"/>
              </a:spcBef>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6" name="Text Placeholder 5">
            <a:extLst>
              <a:ext uri="{FF2B5EF4-FFF2-40B4-BE49-F238E27FC236}">
                <a16:creationId xmlns:a16="http://schemas.microsoft.com/office/drawing/2014/main" id="{C2550E0D-751E-1C3D-CB29-D6BBA7D01199}"/>
              </a:ext>
            </a:extLst>
          </p:cNvPr>
          <p:cNvSpPr>
            <a:spLocks noGrp="1"/>
          </p:cNvSpPr>
          <p:nvPr>
            <p:ph type="body" sz="quarter" idx="14" hasCustomPrompt="1"/>
          </p:nvPr>
        </p:nvSpPr>
        <p:spPr>
          <a:xfrm>
            <a:off x="6838122" y="555918"/>
            <a:ext cx="3896139" cy="788229"/>
          </a:xfrm>
        </p:spPr>
        <p:txBody>
          <a:bodyPr anchor="t"/>
          <a:lstStyle>
            <a:lvl1pPr marL="0" indent="0">
              <a:lnSpc>
                <a:spcPct val="80000"/>
              </a:lnSpc>
              <a:spcBef>
                <a:spcPts val="0"/>
              </a:spcBef>
              <a:buNone/>
              <a:defRPr sz="2800" b="0">
                <a:solidFill>
                  <a:schemeClr val="bg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endParaRPr lang="x-none" dirty="0"/>
          </a:p>
        </p:txBody>
      </p:sp>
      <p:sp>
        <p:nvSpPr>
          <p:cNvPr id="9" name="Triangle 8">
            <a:extLst>
              <a:ext uri="{FF2B5EF4-FFF2-40B4-BE49-F238E27FC236}">
                <a16:creationId xmlns:a16="http://schemas.microsoft.com/office/drawing/2014/main" id="{5D892F8F-37D6-9C0E-2479-1EE58394F431}"/>
              </a:ext>
            </a:extLst>
          </p:cNvPr>
          <p:cNvSpPr/>
          <p:nvPr userDrawn="1"/>
        </p:nvSpPr>
        <p:spPr>
          <a:xfrm rot="5400000">
            <a:off x="2480914" y="3028246"/>
            <a:ext cx="6846710" cy="812801"/>
          </a:xfrm>
          <a:prstGeom prst="triangle">
            <a:avLst>
              <a:gd name="adj" fmla="val 49632"/>
            </a:avLst>
          </a:prstGeom>
          <a:gradFill flip="none" rotWithShape="1">
            <a:gsLst>
              <a:gs pos="0">
                <a:schemeClr val="tx2">
                  <a:lumMod val="50000"/>
                </a:schemeClr>
              </a:gs>
              <a:gs pos="100000">
                <a:schemeClr val="tx2"/>
              </a:gs>
            </a:gsLst>
            <a:lin ang="54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 name="Text Placeholder 5">
            <a:extLst>
              <a:ext uri="{FF2B5EF4-FFF2-40B4-BE49-F238E27FC236}">
                <a16:creationId xmlns:a16="http://schemas.microsoft.com/office/drawing/2014/main" id="{E018422C-9EBA-7A1A-E61C-6BAD4EBF63AD}"/>
              </a:ext>
            </a:extLst>
          </p:cNvPr>
          <p:cNvSpPr>
            <a:spLocks noGrp="1"/>
          </p:cNvSpPr>
          <p:nvPr>
            <p:ph type="body" sz="quarter" idx="15" hasCustomPrompt="1"/>
          </p:nvPr>
        </p:nvSpPr>
        <p:spPr>
          <a:xfrm>
            <a:off x="698912" y="1882515"/>
            <a:ext cx="4593883" cy="1169551"/>
          </a:xfrm>
        </p:spPr>
        <p:txBody>
          <a:bodyPr anchor="t"/>
          <a:lstStyle>
            <a:lvl1pPr marL="0" indent="0">
              <a:spcBef>
                <a:spcPts val="0"/>
              </a:spcBef>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10" name="Graphic 9">
            <a:extLst>
              <a:ext uri="{FF2B5EF4-FFF2-40B4-BE49-F238E27FC236}">
                <a16:creationId xmlns:a16="http://schemas.microsoft.com/office/drawing/2014/main" id="{2CA85BD9-89A1-148E-E5C2-DBF25D1509B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976275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4_Custom Layout">
    <p:bg>
      <p:bgPr>
        <a:solidFill>
          <a:schemeClr val="accent3"/>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1BA70B1-2F55-782B-A26B-649CEA4CD546}"/>
              </a:ext>
            </a:extLst>
          </p:cNvPr>
          <p:cNvSpPr>
            <a:spLocks noGrp="1"/>
          </p:cNvSpPr>
          <p:nvPr>
            <p:ph type="pic" sz="quarter" idx="13"/>
          </p:nvPr>
        </p:nvSpPr>
        <p:spPr>
          <a:xfrm>
            <a:off x="485044" y="488962"/>
            <a:ext cx="9345477"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3">
              <a:lumMod val="50000"/>
            </a:schemeClr>
          </a:solidFill>
        </p:spPr>
        <p:txBody>
          <a:bodyPr wrap="square">
            <a:noAutofit/>
          </a:bodyPr>
          <a:lstStyle/>
          <a:p>
            <a:r>
              <a:rPr lang="en-US"/>
              <a:t>Click icon to add picture</a:t>
            </a:r>
            <a:endParaRPr lang="x-none" dirty="0"/>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748517" y="921274"/>
            <a:ext cx="6055240" cy="3362908"/>
          </a:xfrm>
          <a:noFill/>
        </p:spPr>
        <p:txBody>
          <a:bodyPr anchor="t"/>
          <a:lstStyle>
            <a:lvl1pPr algn="l">
              <a:spcAft>
                <a:spcPts val="600"/>
              </a:spcAft>
              <a:defRPr sz="88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748518" y="5689780"/>
            <a:ext cx="299563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3" name="Graphic 2">
            <a:extLst>
              <a:ext uri="{FF2B5EF4-FFF2-40B4-BE49-F238E27FC236}">
                <a16:creationId xmlns:a16="http://schemas.microsoft.com/office/drawing/2014/main" id="{AA47FD6D-A7D0-0EC0-2463-330CD2C1BA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82867" y="5002819"/>
            <a:ext cx="3037616" cy="1117738"/>
          </a:xfrm>
          <a:prstGeom prst="rect">
            <a:avLst/>
          </a:prstGeom>
        </p:spPr>
      </p:pic>
    </p:spTree>
    <p:extLst>
      <p:ext uri="{BB962C8B-B14F-4D97-AF65-F5344CB8AC3E}">
        <p14:creationId xmlns:p14="http://schemas.microsoft.com/office/powerpoint/2010/main" val="19997921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6_Custom Layout">
    <p:bg>
      <p:bgPr>
        <a:solidFill>
          <a:schemeClr val="accent3"/>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E101DA-59D2-ADE1-40D1-A221D067E624}"/>
              </a:ext>
            </a:extLst>
          </p:cNvPr>
          <p:cNvSpPr/>
          <p:nvPr userDrawn="1"/>
        </p:nvSpPr>
        <p:spPr>
          <a:xfrm>
            <a:off x="5497868" y="0"/>
            <a:ext cx="669413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6" y="555919"/>
            <a:ext cx="4593883" cy="788229"/>
          </a:xfrm>
        </p:spPr>
        <p:txBody>
          <a:bodyPr/>
          <a:lstStyle>
            <a:lvl1pPr>
              <a:defRPr sz="28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9" name="Triangle 8">
            <a:extLst>
              <a:ext uri="{FF2B5EF4-FFF2-40B4-BE49-F238E27FC236}">
                <a16:creationId xmlns:a16="http://schemas.microsoft.com/office/drawing/2014/main" id="{5D892F8F-37D6-9C0E-2479-1EE58394F431}"/>
              </a:ext>
            </a:extLst>
          </p:cNvPr>
          <p:cNvSpPr/>
          <p:nvPr userDrawn="1"/>
        </p:nvSpPr>
        <p:spPr>
          <a:xfrm rot="5400000">
            <a:off x="2374388" y="3135054"/>
            <a:ext cx="6846710" cy="599187"/>
          </a:xfrm>
          <a:prstGeom prst="triangle">
            <a:avLst>
              <a:gd name="adj" fmla="val 49632"/>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 name="Text Placeholder 5">
            <a:extLst>
              <a:ext uri="{FF2B5EF4-FFF2-40B4-BE49-F238E27FC236}">
                <a16:creationId xmlns:a16="http://schemas.microsoft.com/office/drawing/2014/main" id="{E018422C-9EBA-7A1A-E61C-6BAD4EBF63AD}"/>
              </a:ext>
            </a:extLst>
          </p:cNvPr>
          <p:cNvSpPr>
            <a:spLocks noGrp="1"/>
          </p:cNvSpPr>
          <p:nvPr>
            <p:ph type="body" sz="quarter" idx="15" hasCustomPrompt="1"/>
          </p:nvPr>
        </p:nvSpPr>
        <p:spPr>
          <a:xfrm>
            <a:off x="698912" y="1882515"/>
            <a:ext cx="4593883"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10" name="Text Placeholder 5">
            <a:extLst>
              <a:ext uri="{FF2B5EF4-FFF2-40B4-BE49-F238E27FC236}">
                <a16:creationId xmlns:a16="http://schemas.microsoft.com/office/drawing/2014/main" id="{FE1DC1F2-D919-605B-829B-B2AA4DA455AE}"/>
              </a:ext>
            </a:extLst>
          </p:cNvPr>
          <p:cNvSpPr>
            <a:spLocks noGrp="1"/>
          </p:cNvSpPr>
          <p:nvPr>
            <p:ph type="body" sz="quarter" idx="12" hasCustomPrompt="1"/>
          </p:nvPr>
        </p:nvSpPr>
        <p:spPr>
          <a:xfrm>
            <a:off x="6838122" y="1882515"/>
            <a:ext cx="4664562" cy="1169551"/>
          </a:xfrm>
        </p:spPr>
        <p:txBody>
          <a:bodyPr anchor="t"/>
          <a:lstStyle>
            <a:lvl1pPr marL="0" indent="0">
              <a:spcBef>
                <a:spcPts val="0"/>
              </a:spcBef>
              <a:buNone/>
              <a:defRPr sz="1400" b="0">
                <a:solidFill>
                  <a:schemeClr val="tx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11" name="Text Placeholder 5">
            <a:extLst>
              <a:ext uri="{FF2B5EF4-FFF2-40B4-BE49-F238E27FC236}">
                <a16:creationId xmlns:a16="http://schemas.microsoft.com/office/drawing/2014/main" id="{B8651771-799F-6041-0B82-3BA97353F2F6}"/>
              </a:ext>
            </a:extLst>
          </p:cNvPr>
          <p:cNvSpPr>
            <a:spLocks noGrp="1"/>
          </p:cNvSpPr>
          <p:nvPr>
            <p:ph type="body" sz="quarter" idx="14" hasCustomPrompt="1"/>
          </p:nvPr>
        </p:nvSpPr>
        <p:spPr>
          <a:xfrm>
            <a:off x="6838122" y="555918"/>
            <a:ext cx="3843270" cy="788229"/>
          </a:xfrm>
        </p:spPr>
        <p:txBody>
          <a:bodyPr anchor="t"/>
          <a:lstStyle>
            <a:lvl1pPr marL="0" indent="0">
              <a:lnSpc>
                <a:spcPct val="80000"/>
              </a:lnSpc>
              <a:spcBef>
                <a:spcPts val="0"/>
              </a:spcBef>
              <a:buNone/>
              <a:defRPr sz="2800" b="0">
                <a:solidFill>
                  <a:schemeClr val="tx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endParaRPr lang="x-none" dirty="0"/>
          </a:p>
        </p:txBody>
      </p:sp>
      <p:pic>
        <p:nvPicPr>
          <p:cNvPr id="14" name="Graphic 13">
            <a:extLst>
              <a:ext uri="{FF2B5EF4-FFF2-40B4-BE49-F238E27FC236}">
                <a16:creationId xmlns:a16="http://schemas.microsoft.com/office/drawing/2014/main" id="{05EAD81B-1B2A-A46F-D2F8-94ECD0032F2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2512744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581616" y="5170993"/>
            <a:ext cx="4921070" cy="954107"/>
          </a:xfrm>
        </p:spPr>
        <p:txBody>
          <a:bodyPr anchor="b"/>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5" name="Graphic 4">
            <a:extLst>
              <a:ext uri="{FF2B5EF4-FFF2-40B4-BE49-F238E27FC236}">
                <a16:creationId xmlns:a16="http://schemas.microsoft.com/office/drawing/2014/main" id="{09BB4934-0E0C-9BCE-705E-7EC9F053B39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7" name="Text Placeholder 5">
            <a:extLst>
              <a:ext uri="{FF2B5EF4-FFF2-40B4-BE49-F238E27FC236}">
                <a16:creationId xmlns:a16="http://schemas.microsoft.com/office/drawing/2014/main" id="{9418C2B8-90EB-A2ED-F4AC-B4488CA22F69}"/>
              </a:ext>
            </a:extLst>
          </p:cNvPr>
          <p:cNvSpPr>
            <a:spLocks noGrp="1"/>
          </p:cNvSpPr>
          <p:nvPr>
            <p:ph type="body" sz="quarter" idx="13" hasCustomPrompt="1"/>
          </p:nvPr>
        </p:nvSpPr>
        <p:spPr>
          <a:xfrm>
            <a:off x="689316" y="555918"/>
            <a:ext cx="5406684" cy="3046988"/>
          </a:xfrm>
        </p:spPr>
        <p:txBody>
          <a:bodyPr anchor="t"/>
          <a:lstStyle>
            <a:lvl1pPr marL="0" indent="0">
              <a:buNone/>
              <a:defRPr sz="48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a:t>
            </a:r>
            <a:endParaRPr lang="x-none" dirty="0"/>
          </a:p>
        </p:txBody>
      </p:sp>
    </p:spTree>
    <p:extLst>
      <p:ext uri="{BB962C8B-B14F-4D97-AF65-F5344CB8AC3E}">
        <p14:creationId xmlns:p14="http://schemas.microsoft.com/office/powerpoint/2010/main" val="19331105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3_Custom Layout">
    <p:bg>
      <p:bgPr>
        <a:solidFill>
          <a:schemeClr val="accent4"/>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581616" y="5170993"/>
            <a:ext cx="4921070" cy="954107"/>
          </a:xfrm>
        </p:spPr>
        <p:txBody>
          <a:bodyPr anchor="b"/>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5" name="Graphic 4">
            <a:extLst>
              <a:ext uri="{FF2B5EF4-FFF2-40B4-BE49-F238E27FC236}">
                <a16:creationId xmlns:a16="http://schemas.microsoft.com/office/drawing/2014/main" id="{09BB4934-0E0C-9BCE-705E-7EC9F053B39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7" name="Text Placeholder 5">
            <a:extLst>
              <a:ext uri="{FF2B5EF4-FFF2-40B4-BE49-F238E27FC236}">
                <a16:creationId xmlns:a16="http://schemas.microsoft.com/office/drawing/2014/main" id="{9418C2B8-90EB-A2ED-F4AC-B4488CA22F69}"/>
              </a:ext>
            </a:extLst>
          </p:cNvPr>
          <p:cNvSpPr>
            <a:spLocks noGrp="1"/>
          </p:cNvSpPr>
          <p:nvPr>
            <p:ph type="body" sz="quarter" idx="13" hasCustomPrompt="1"/>
          </p:nvPr>
        </p:nvSpPr>
        <p:spPr>
          <a:xfrm>
            <a:off x="689316" y="555918"/>
            <a:ext cx="5406684" cy="3046988"/>
          </a:xfrm>
        </p:spPr>
        <p:txBody>
          <a:bodyPr anchor="t"/>
          <a:lstStyle>
            <a:lvl1pPr marL="0" indent="0">
              <a:buNone/>
              <a:defRPr sz="4800" b="0">
                <a:solidFill>
                  <a:schemeClr val="tx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a:t>
            </a:r>
            <a:endParaRPr lang="x-none" dirty="0"/>
          </a:p>
        </p:txBody>
      </p:sp>
    </p:spTree>
    <p:extLst>
      <p:ext uri="{BB962C8B-B14F-4D97-AF65-F5344CB8AC3E}">
        <p14:creationId xmlns:p14="http://schemas.microsoft.com/office/powerpoint/2010/main" val="517576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6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2" name="Graphic 1">
            <a:extLst>
              <a:ext uri="{FF2B5EF4-FFF2-40B4-BE49-F238E27FC236}">
                <a16:creationId xmlns:a16="http://schemas.microsoft.com/office/drawing/2014/main" id="{7464E2D4-BF10-5260-6A97-E61BB0B1E9A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17156" t="28414" r="36717" b="19397"/>
          <a:stretch/>
        </p:blipFill>
        <p:spPr>
          <a:xfrm>
            <a:off x="6279776" y="0"/>
            <a:ext cx="5912224" cy="6858000"/>
          </a:xfrm>
          <a:prstGeom prst="rect">
            <a:avLst/>
          </a:prstGeom>
        </p:spPr>
      </p:pic>
    </p:spTree>
    <p:extLst>
      <p:ext uri="{BB962C8B-B14F-4D97-AF65-F5344CB8AC3E}">
        <p14:creationId xmlns:p14="http://schemas.microsoft.com/office/powerpoint/2010/main" val="26586591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0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8901953" y="1882515"/>
            <a:ext cx="2767532" cy="185576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2" name="Graphic 1">
            <a:extLst>
              <a:ext uri="{FF2B5EF4-FFF2-40B4-BE49-F238E27FC236}">
                <a16:creationId xmlns:a16="http://schemas.microsoft.com/office/drawing/2014/main" id="{BD71DE51-D186-82D5-806F-AEAA5D28D109}"/>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Chart Placeholder 7">
            <a:extLst>
              <a:ext uri="{FF2B5EF4-FFF2-40B4-BE49-F238E27FC236}">
                <a16:creationId xmlns:a16="http://schemas.microsoft.com/office/drawing/2014/main" id="{C57925C9-C613-E044-C59C-2BBE6ED0E16F}"/>
              </a:ext>
            </a:extLst>
          </p:cNvPr>
          <p:cNvSpPr>
            <a:spLocks noGrp="1"/>
          </p:cNvSpPr>
          <p:nvPr>
            <p:ph type="chart" sz="quarter" idx="13"/>
          </p:nvPr>
        </p:nvSpPr>
        <p:spPr>
          <a:xfrm>
            <a:off x="689316" y="1882515"/>
            <a:ext cx="7809225" cy="4137025"/>
          </a:xfrm>
        </p:spPr>
        <p:txBody>
          <a:bodyPr/>
          <a:lstStyle/>
          <a:p>
            <a:r>
              <a:rPr lang="en-US"/>
              <a:t>Click icon to add chart</a:t>
            </a:r>
            <a:endParaRPr lang="x-none" dirty="0"/>
          </a:p>
        </p:txBody>
      </p:sp>
    </p:spTree>
    <p:extLst>
      <p:ext uri="{BB962C8B-B14F-4D97-AF65-F5344CB8AC3E}">
        <p14:creationId xmlns:p14="http://schemas.microsoft.com/office/powerpoint/2010/main" val="6346449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73A3311-1E72-6016-9D85-7BE6148791E5}"/>
              </a:ext>
            </a:extLst>
          </p:cNvPr>
          <p:cNvSpPr>
            <a:spLocks noGrp="1"/>
          </p:cNvSpPr>
          <p:nvPr>
            <p:ph type="pic" sz="quarter" idx="12"/>
          </p:nvPr>
        </p:nvSpPr>
        <p:spPr>
          <a:xfrm>
            <a:off x="0" y="0"/>
            <a:ext cx="12192000" cy="6858000"/>
          </a:xfrm>
        </p:spPr>
        <p:txBody>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24390" y="2869047"/>
            <a:ext cx="8982556"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8358611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3D3C70A9-E29D-8609-2F4A-4C4BF788A8D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81466" y="484094"/>
            <a:ext cx="9120178" cy="5955732"/>
          </a:xfrm>
          <a:prstGeom prst="rect">
            <a:avLst/>
          </a:prstGeom>
        </p:spPr>
      </p:pic>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3" y="788393"/>
            <a:ext cx="5834041" cy="2279535"/>
          </a:xfrm>
        </p:spPr>
        <p:txBody>
          <a:bodyPr anchor="t"/>
          <a:lstStyle>
            <a:lvl1pPr>
              <a:spcAft>
                <a:spcPts val="600"/>
              </a:spcAft>
              <a:defRPr sz="8800">
                <a:solidFill>
                  <a:schemeClr val="accent3"/>
                </a:solidFill>
              </a:defRPr>
            </a:lvl1pPr>
          </a:lstStyle>
          <a:p>
            <a:r>
              <a:rPr lang="en-GB" dirty="0"/>
              <a:t>Divider</a:t>
            </a:r>
            <a:br>
              <a:rPr lang="en-GB" dirty="0"/>
            </a:br>
            <a:r>
              <a:rPr lang="en-GB" dirty="0"/>
              <a:t>slide #1</a:t>
            </a:r>
            <a:endParaRPr lang="x-none" dirty="0"/>
          </a:p>
        </p:txBody>
      </p:sp>
    </p:spTree>
    <p:extLst>
      <p:ext uri="{BB962C8B-B14F-4D97-AF65-F5344CB8AC3E}">
        <p14:creationId xmlns:p14="http://schemas.microsoft.com/office/powerpoint/2010/main" val="27562779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pic>
        <p:nvPicPr>
          <p:cNvPr id="6" name="Graphic 5">
            <a:extLst>
              <a:ext uri="{FF2B5EF4-FFF2-40B4-BE49-F238E27FC236}">
                <a16:creationId xmlns:a16="http://schemas.microsoft.com/office/drawing/2014/main" id="{85214552-A3C5-374E-C7C4-9D8CEF14D39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90746" y="542288"/>
            <a:ext cx="5122831" cy="5832620"/>
          </a:xfrm>
          <a:prstGeom prst="rect">
            <a:avLst/>
          </a:prstGeom>
        </p:spPr>
      </p:pic>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3" y="788393"/>
            <a:ext cx="9724116" cy="2279535"/>
          </a:xfrm>
        </p:spPr>
        <p:txBody>
          <a:bodyPr anchor="t"/>
          <a:lstStyle>
            <a:lvl1pPr>
              <a:spcAft>
                <a:spcPts val="600"/>
              </a:spcAft>
              <a:defRPr sz="8800">
                <a:solidFill>
                  <a:schemeClr val="accent3"/>
                </a:solidFill>
              </a:defRPr>
            </a:lvl1pPr>
          </a:lstStyle>
          <a:p>
            <a:r>
              <a:rPr lang="en-GB" dirty="0"/>
              <a:t>Divider</a:t>
            </a:r>
            <a:br>
              <a:rPr lang="en-GB" dirty="0"/>
            </a:br>
            <a:r>
              <a:rPr lang="en-GB" dirty="0"/>
              <a:t>slide #1</a:t>
            </a:r>
            <a:endParaRPr lang="x-none" dirty="0"/>
          </a:p>
        </p:txBody>
      </p:sp>
    </p:spTree>
    <p:extLst>
      <p:ext uri="{BB962C8B-B14F-4D97-AF65-F5344CB8AC3E}">
        <p14:creationId xmlns:p14="http://schemas.microsoft.com/office/powerpoint/2010/main" val="13263935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24_Custom Layout">
    <p:bg>
      <p:bgPr>
        <a:solidFill>
          <a:schemeClr val="accent3"/>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8707038-DB6B-7ED0-24E2-5C445CD4AA32}"/>
              </a:ext>
            </a:extLst>
          </p:cNvPr>
          <p:cNvSpPr>
            <a:spLocks noGrp="1"/>
          </p:cNvSpPr>
          <p:nvPr>
            <p:ph type="pic" sz="quarter" idx="12"/>
          </p:nvPr>
        </p:nvSpPr>
        <p:spPr>
          <a:xfrm>
            <a:off x="0" y="3876"/>
            <a:ext cx="6096000" cy="6857999"/>
          </a:xfrm>
          <a:custGeom>
            <a:avLst/>
            <a:gdLst>
              <a:gd name="connsiteX0" fmla="*/ 0 w 8694186"/>
              <a:gd name="connsiteY0" fmla="*/ 0 h 6588255"/>
              <a:gd name="connsiteX1" fmla="*/ 8694186 w 8694186"/>
              <a:gd name="connsiteY1" fmla="*/ 0 h 6588255"/>
              <a:gd name="connsiteX2" fmla="*/ 8694186 w 8694186"/>
              <a:gd name="connsiteY2" fmla="*/ 6588255 h 6588255"/>
              <a:gd name="connsiteX3" fmla="*/ 0 w 8694186"/>
              <a:gd name="connsiteY3" fmla="*/ 6588255 h 6588255"/>
              <a:gd name="connsiteX4" fmla="*/ 0 w 8694186"/>
              <a:gd name="connsiteY4" fmla="*/ 0 h 6588255"/>
              <a:gd name="connsiteX0" fmla="*/ 0 w 8694186"/>
              <a:gd name="connsiteY0" fmla="*/ 0 h 6588255"/>
              <a:gd name="connsiteX1" fmla="*/ 8694186 w 8694186"/>
              <a:gd name="connsiteY1" fmla="*/ 0 h 6588255"/>
              <a:gd name="connsiteX2" fmla="*/ 8680174 w 8694186"/>
              <a:gd name="connsiteY2" fmla="*/ 4969566 h 6588255"/>
              <a:gd name="connsiteX3" fmla="*/ 8694186 w 8694186"/>
              <a:gd name="connsiteY3" fmla="*/ 6588255 h 6588255"/>
              <a:gd name="connsiteX4" fmla="*/ 0 w 8694186"/>
              <a:gd name="connsiteY4" fmla="*/ 6588255 h 6588255"/>
              <a:gd name="connsiteX5" fmla="*/ 0 w 8694186"/>
              <a:gd name="connsiteY5" fmla="*/ 0 h 6588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94186" h="6588255">
                <a:moveTo>
                  <a:pt x="0" y="0"/>
                </a:moveTo>
                <a:lnTo>
                  <a:pt x="8694186" y="0"/>
                </a:lnTo>
                <a:cubicBezTo>
                  <a:pt x="8689515" y="1656522"/>
                  <a:pt x="8684845" y="3313044"/>
                  <a:pt x="8680174" y="4969566"/>
                </a:cubicBezTo>
                <a:lnTo>
                  <a:pt x="8694186" y="6588255"/>
                </a:lnTo>
                <a:lnTo>
                  <a:pt x="0" y="6588255"/>
                </a:lnTo>
                <a:lnTo>
                  <a:pt x="0" y="0"/>
                </a:lnTo>
                <a:close/>
              </a:path>
            </a:pathLst>
          </a:custGeom>
        </p:spPr>
        <p:txBody>
          <a:bodyPr>
            <a:noAutofit/>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1"/>
                </a:solidFill>
              </a:defRPr>
            </a:lvl1pPr>
          </a:lstStyle>
          <a:p>
            <a:fld id="{CCB61C5A-DD76-764C-8FAE-46C7809C60C4}" type="slidenum">
              <a:rPr lang="x-none" smtClean="0"/>
              <a:pPr/>
              <a:t>‹#›</a:t>
            </a:fld>
            <a:endParaRPr lang="x-none" dirty="0"/>
          </a:p>
        </p:txBody>
      </p:sp>
      <p:pic>
        <p:nvPicPr>
          <p:cNvPr id="5" name="Graphic 4">
            <a:extLst>
              <a:ext uri="{FF2B5EF4-FFF2-40B4-BE49-F238E27FC236}">
                <a16:creationId xmlns:a16="http://schemas.microsoft.com/office/drawing/2014/main" id="{6B7547ED-0AA9-74B0-6C0F-E28D0720A4E9}"/>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9B9D9565-B82D-6494-A9C0-EDEA4767B1F0}"/>
              </a:ext>
            </a:extLst>
          </p:cNvPr>
          <p:cNvSpPr>
            <a:spLocks noGrp="1"/>
          </p:cNvSpPr>
          <p:nvPr>
            <p:ph type="title" hasCustomPrompt="1"/>
          </p:nvPr>
        </p:nvSpPr>
        <p:spPr>
          <a:xfrm>
            <a:off x="4773478" y="2869047"/>
            <a:ext cx="6307810" cy="995465"/>
          </a:xfrm>
        </p:spPr>
        <p:txBody>
          <a:bodyPr anchor="ctr"/>
          <a:lstStyle>
            <a:lvl1pPr algn="l">
              <a:spcAft>
                <a:spcPts val="600"/>
              </a:spcAft>
              <a:defRPr sz="7200">
                <a:solidFill>
                  <a:schemeClr val="bg2"/>
                </a:solidFill>
              </a:defRPr>
            </a:lvl1pPr>
          </a:lstStyle>
          <a:p>
            <a:r>
              <a:rPr lang="en-GB" dirty="0"/>
              <a:t>Divider slide #1</a:t>
            </a:r>
            <a:endParaRPr lang="x-none" dirty="0"/>
          </a:p>
        </p:txBody>
      </p:sp>
    </p:spTree>
    <p:extLst>
      <p:ext uri="{BB962C8B-B14F-4D97-AF65-F5344CB8AC3E}">
        <p14:creationId xmlns:p14="http://schemas.microsoft.com/office/powerpoint/2010/main" val="37774571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accent3"/>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accent3"/>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4" y="2869047"/>
            <a:ext cx="10684272"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3846724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5_Custom Layout">
    <p:bg>
      <p:bgPr>
        <a:solidFill>
          <a:schemeClr val="accent3"/>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A0294FD7-EFDC-D7AB-A0DE-C3DF5FF6A0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9424"/>
            <a:ext cx="9131114" cy="5955733"/>
          </a:xfrm>
          <a:prstGeom prst="rect">
            <a:avLst/>
          </a:prstGeom>
        </p:spPr>
      </p:pic>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748519" y="921274"/>
            <a:ext cx="6553233" cy="4446282"/>
          </a:xfrm>
          <a:noFill/>
        </p:spPr>
        <p:txBody>
          <a:bodyPr anchor="t"/>
          <a:lstStyle>
            <a:lvl1pPr algn="l">
              <a:spcAft>
                <a:spcPts val="600"/>
              </a:spcAft>
              <a:defRPr sz="8800">
                <a:solidFill>
                  <a:schemeClr val="accent2"/>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748521" y="5689780"/>
            <a:ext cx="2424985" cy="351140"/>
          </a:xfrm>
        </p:spPr>
        <p:txBody>
          <a:bodyPr anchor="t"/>
          <a:lstStyle>
            <a:lvl1pPr marL="0" indent="0">
              <a:buNone/>
              <a:defRPr>
                <a:solidFill>
                  <a:schemeClr val="accent2"/>
                </a:solidFill>
              </a:defRPr>
            </a:lvl1pPr>
          </a:lstStyle>
          <a:p>
            <a:pPr lvl="0"/>
            <a:r>
              <a:rPr lang="en-GB" dirty="0"/>
              <a:t>XX - XX - XXXX</a:t>
            </a:r>
            <a:endParaRPr lang="x-none" dirty="0"/>
          </a:p>
        </p:txBody>
      </p:sp>
      <p:pic>
        <p:nvPicPr>
          <p:cNvPr id="2" name="Graphic 1">
            <a:extLst>
              <a:ext uri="{FF2B5EF4-FFF2-40B4-BE49-F238E27FC236}">
                <a16:creationId xmlns:a16="http://schemas.microsoft.com/office/drawing/2014/main" id="{8237D7F3-FA68-6479-3B57-263A4DD5E08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282867" y="5002819"/>
            <a:ext cx="3037616" cy="1117738"/>
          </a:xfrm>
          <a:prstGeom prst="rect">
            <a:avLst/>
          </a:prstGeom>
        </p:spPr>
      </p:pic>
    </p:spTree>
    <p:extLst>
      <p:ext uri="{BB962C8B-B14F-4D97-AF65-F5344CB8AC3E}">
        <p14:creationId xmlns:p14="http://schemas.microsoft.com/office/powerpoint/2010/main" val="24184613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accent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accent3"/>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accent3"/>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4" y="2869047"/>
            <a:ext cx="10684272"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18822095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accent4"/>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accent3"/>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accent3"/>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4" y="2869047"/>
            <a:ext cx="10684272"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3766512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4_Custom Layout">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7D86513-FC37-7234-1ADB-C8459CEBF6A9}"/>
              </a:ext>
            </a:extLst>
          </p:cNvPr>
          <p:cNvSpPr>
            <a:spLocks noGrp="1"/>
          </p:cNvSpPr>
          <p:nvPr>
            <p:ph type="pic" sz="quarter" idx="12"/>
          </p:nvPr>
        </p:nvSpPr>
        <p:spPr>
          <a:xfrm>
            <a:off x="0"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096000" y="2550217"/>
            <a:ext cx="5573484" cy="1881862"/>
          </a:xfrm>
        </p:spPr>
        <p:txBody>
          <a:bodyPr anchor="ctr"/>
          <a:lstStyle>
            <a:lvl1pPr>
              <a:spcAft>
                <a:spcPts val="600"/>
              </a:spcAft>
              <a:defRPr sz="7200">
                <a:solidFill>
                  <a:schemeClr val="bg2"/>
                </a:solidFill>
              </a:defRPr>
            </a:lvl1pPr>
          </a:lstStyle>
          <a:p>
            <a:r>
              <a:rPr lang="en-GB" dirty="0"/>
              <a:t>Divider slide #1</a:t>
            </a:r>
            <a:endParaRPr lang="x-none" dirty="0"/>
          </a:p>
        </p:txBody>
      </p:sp>
      <p:pic>
        <p:nvPicPr>
          <p:cNvPr id="8" name="Graphic 7">
            <a:extLst>
              <a:ext uri="{FF2B5EF4-FFF2-40B4-BE49-F238E27FC236}">
                <a16:creationId xmlns:a16="http://schemas.microsoft.com/office/drawing/2014/main" id="{E5BAA5BE-1B90-5CBF-47D4-855346AC28A2}"/>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6043710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6_Custom Layout">
    <p:bg>
      <p:bgPr>
        <a:solidFill>
          <a:schemeClr val="tx2"/>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19AC2465-796A-63E7-4E68-7D58594B30A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62148" y="443752"/>
            <a:ext cx="9120178" cy="6061385"/>
          </a:xfrm>
          <a:prstGeom prst="rect">
            <a:avLst/>
          </a:prstGeom>
        </p:spPr>
      </p:pic>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3498574" y="2869047"/>
            <a:ext cx="8170911" cy="995465"/>
          </a:xfrm>
        </p:spPr>
        <p:txBody>
          <a:bodyPr anchor="ctr"/>
          <a:lstStyle>
            <a:lvl1pPr>
              <a:spcAft>
                <a:spcPts val="600"/>
              </a:spcAft>
              <a:defRPr sz="7200">
                <a:solidFill>
                  <a:schemeClr val="bg2"/>
                </a:solidFill>
              </a:defRPr>
            </a:lvl1pPr>
          </a:lstStyle>
          <a:p>
            <a:r>
              <a:rPr lang="en-GB" dirty="0"/>
              <a:t>Divider slide #1</a:t>
            </a:r>
            <a:endParaRPr lang="x-none" dirty="0"/>
          </a:p>
        </p:txBody>
      </p:sp>
      <p:pic>
        <p:nvPicPr>
          <p:cNvPr id="8" name="Graphic 7">
            <a:extLst>
              <a:ext uri="{FF2B5EF4-FFF2-40B4-BE49-F238E27FC236}">
                <a16:creationId xmlns:a16="http://schemas.microsoft.com/office/drawing/2014/main" id="{FF5436DD-438B-AE02-673A-8777FB2CA88D}"/>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8056841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p:txBody>
          <a:bodyPr/>
          <a:lstStyle>
            <a:lvl1pPr>
              <a:defRPr>
                <a:solidFill>
                  <a:schemeClr val="tx1"/>
                </a:solidFill>
              </a:defRPr>
            </a:lvl1pPr>
          </a:lstStyle>
          <a:p>
            <a:r>
              <a:rPr lang="en-GB" dirty="0"/>
              <a:t>Click to edit </a:t>
            </a:r>
            <a:br>
              <a:rPr lang="en-GB" dirty="0"/>
            </a:br>
            <a:r>
              <a:rPr lang="en-GB" dirty="0"/>
              <a:t>Master title style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89317" y="2755369"/>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9" name="Text Placeholder 5">
            <a:extLst>
              <a:ext uri="{FF2B5EF4-FFF2-40B4-BE49-F238E27FC236}">
                <a16:creationId xmlns:a16="http://schemas.microsoft.com/office/drawing/2014/main" id="{56ECD665-9497-CE53-F22F-3EC4D50E3FA0}"/>
              </a:ext>
            </a:extLst>
          </p:cNvPr>
          <p:cNvSpPr>
            <a:spLocks noGrp="1"/>
          </p:cNvSpPr>
          <p:nvPr>
            <p:ph type="body" sz="quarter" idx="13"/>
          </p:nvPr>
        </p:nvSpPr>
        <p:spPr>
          <a:xfrm>
            <a:off x="689317" y="2327419"/>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5" name="Graphic 4">
            <a:extLst>
              <a:ext uri="{FF2B5EF4-FFF2-40B4-BE49-F238E27FC236}">
                <a16:creationId xmlns:a16="http://schemas.microsoft.com/office/drawing/2014/main" id="{D8205F41-D3B3-2E42-2260-6439CF820CB0}"/>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2305" y="1897062"/>
            <a:ext cx="539980" cy="343046"/>
          </a:xfrm>
          <a:prstGeom prst="rect">
            <a:avLst/>
          </a:prstGeom>
        </p:spPr>
      </p:pic>
      <p:sp>
        <p:nvSpPr>
          <p:cNvPr id="7" name="Text Placeholder 5">
            <a:extLst>
              <a:ext uri="{FF2B5EF4-FFF2-40B4-BE49-F238E27FC236}">
                <a16:creationId xmlns:a16="http://schemas.microsoft.com/office/drawing/2014/main" id="{A9B37346-1DD1-2E05-E029-BC79AEB872B4}"/>
              </a:ext>
            </a:extLst>
          </p:cNvPr>
          <p:cNvSpPr>
            <a:spLocks noGrp="1"/>
          </p:cNvSpPr>
          <p:nvPr>
            <p:ph type="body" sz="quarter" idx="14" hasCustomPrompt="1"/>
          </p:nvPr>
        </p:nvSpPr>
        <p:spPr>
          <a:xfrm>
            <a:off x="689317" y="4956128"/>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8" name="Text Placeholder 5">
            <a:extLst>
              <a:ext uri="{FF2B5EF4-FFF2-40B4-BE49-F238E27FC236}">
                <a16:creationId xmlns:a16="http://schemas.microsoft.com/office/drawing/2014/main" id="{79BE1267-82C4-C631-B247-3E355FE88308}"/>
              </a:ext>
            </a:extLst>
          </p:cNvPr>
          <p:cNvSpPr>
            <a:spLocks noGrp="1"/>
          </p:cNvSpPr>
          <p:nvPr>
            <p:ph type="body" sz="quarter" idx="15"/>
          </p:nvPr>
        </p:nvSpPr>
        <p:spPr>
          <a:xfrm>
            <a:off x="689317" y="4528178"/>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16" name="Graphic 15">
            <a:extLst>
              <a:ext uri="{FF2B5EF4-FFF2-40B4-BE49-F238E27FC236}">
                <a16:creationId xmlns:a16="http://schemas.microsoft.com/office/drawing/2014/main" id="{6D799356-DF30-94A1-61F9-EAB563D2E61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2305" y="4097821"/>
            <a:ext cx="539980" cy="343046"/>
          </a:xfrm>
          <a:prstGeom prst="rect">
            <a:avLst/>
          </a:prstGeom>
        </p:spPr>
      </p:pic>
      <p:sp>
        <p:nvSpPr>
          <p:cNvPr id="21" name="Text Placeholder 5">
            <a:extLst>
              <a:ext uri="{FF2B5EF4-FFF2-40B4-BE49-F238E27FC236}">
                <a16:creationId xmlns:a16="http://schemas.microsoft.com/office/drawing/2014/main" id="{481D099E-5FA7-10B7-3954-1C9FE0BC8B5D}"/>
              </a:ext>
            </a:extLst>
          </p:cNvPr>
          <p:cNvSpPr>
            <a:spLocks noGrp="1"/>
          </p:cNvSpPr>
          <p:nvPr>
            <p:ph type="body" sz="quarter" idx="16" hasCustomPrompt="1"/>
          </p:nvPr>
        </p:nvSpPr>
        <p:spPr>
          <a:xfrm>
            <a:off x="6020733" y="2755369"/>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2" name="Text Placeholder 5">
            <a:extLst>
              <a:ext uri="{FF2B5EF4-FFF2-40B4-BE49-F238E27FC236}">
                <a16:creationId xmlns:a16="http://schemas.microsoft.com/office/drawing/2014/main" id="{4A46B73B-511B-25B8-14EC-7777CAC02BF3}"/>
              </a:ext>
            </a:extLst>
          </p:cNvPr>
          <p:cNvSpPr>
            <a:spLocks noGrp="1"/>
          </p:cNvSpPr>
          <p:nvPr>
            <p:ph type="body" sz="quarter" idx="17"/>
          </p:nvPr>
        </p:nvSpPr>
        <p:spPr>
          <a:xfrm>
            <a:off x="6020733" y="2327419"/>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23" name="Graphic 22">
            <a:extLst>
              <a:ext uri="{FF2B5EF4-FFF2-40B4-BE49-F238E27FC236}">
                <a16:creationId xmlns:a16="http://schemas.microsoft.com/office/drawing/2014/main" id="{D43347AD-1F8B-C20C-C81C-5E9CAC90533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113721" y="1897062"/>
            <a:ext cx="539980" cy="343046"/>
          </a:xfrm>
          <a:prstGeom prst="rect">
            <a:avLst/>
          </a:prstGeom>
        </p:spPr>
      </p:pic>
      <p:sp>
        <p:nvSpPr>
          <p:cNvPr id="24" name="Text Placeholder 5">
            <a:extLst>
              <a:ext uri="{FF2B5EF4-FFF2-40B4-BE49-F238E27FC236}">
                <a16:creationId xmlns:a16="http://schemas.microsoft.com/office/drawing/2014/main" id="{CC74FC9A-3458-4418-0F62-73D83ADD4C99}"/>
              </a:ext>
            </a:extLst>
          </p:cNvPr>
          <p:cNvSpPr>
            <a:spLocks noGrp="1"/>
          </p:cNvSpPr>
          <p:nvPr>
            <p:ph type="body" sz="quarter" idx="18" hasCustomPrompt="1"/>
          </p:nvPr>
        </p:nvSpPr>
        <p:spPr>
          <a:xfrm>
            <a:off x="6020733" y="4956128"/>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5" name="Text Placeholder 5">
            <a:extLst>
              <a:ext uri="{FF2B5EF4-FFF2-40B4-BE49-F238E27FC236}">
                <a16:creationId xmlns:a16="http://schemas.microsoft.com/office/drawing/2014/main" id="{D3241397-32FC-E9A5-F426-D27A90FC5E97}"/>
              </a:ext>
            </a:extLst>
          </p:cNvPr>
          <p:cNvSpPr>
            <a:spLocks noGrp="1"/>
          </p:cNvSpPr>
          <p:nvPr>
            <p:ph type="body" sz="quarter" idx="19"/>
          </p:nvPr>
        </p:nvSpPr>
        <p:spPr>
          <a:xfrm>
            <a:off x="6020733" y="4528178"/>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26" name="Graphic 25">
            <a:extLst>
              <a:ext uri="{FF2B5EF4-FFF2-40B4-BE49-F238E27FC236}">
                <a16:creationId xmlns:a16="http://schemas.microsoft.com/office/drawing/2014/main" id="{3EF6360A-C206-53CF-696C-82C28D768DD8}"/>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113721" y="4097821"/>
            <a:ext cx="539980" cy="343046"/>
          </a:xfrm>
          <a:prstGeom prst="rect">
            <a:avLst/>
          </a:prstGeom>
        </p:spPr>
      </p:pic>
    </p:spTree>
    <p:extLst>
      <p:ext uri="{BB962C8B-B14F-4D97-AF65-F5344CB8AC3E}">
        <p14:creationId xmlns:p14="http://schemas.microsoft.com/office/powerpoint/2010/main" val="28384140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8_Custom Layou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p:txBody>
          <a:bodyPr/>
          <a:lstStyle>
            <a:lvl1pPr>
              <a:defRPr>
                <a:solidFill>
                  <a:schemeClr val="bg2"/>
                </a:solidFill>
              </a:defRPr>
            </a:lvl1pPr>
          </a:lstStyle>
          <a:p>
            <a:r>
              <a:rPr lang="en-GB" dirty="0"/>
              <a:t>Click to edit </a:t>
            </a:r>
            <a:br>
              <a:rPr lang="en-GB" dirty="0"/>
            </a:br>
            <a:r>
              <a:rPr lang="en-GB" dirty="0"/>
              <a:t>Master title style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8" name="Text Placeholder 5">
            <a:extLst>
              <a:ext uri="{FF2B5EF4-FFF2-40B4-BE49-F238E27FC236}">
                <a16:creationId xmlns:a16="http://schemas.microsoft.com/office/drawing/2014/main" id="{94CC0636-1602-9F9D-60CB-AD36F21D1FA9}"/>
              </a:ext>
            </a:extLst>
          </p:cNvPr>
          <p:cNvSpPr>
            <a:spLocks noGrp="1"/>
          </p:cNvSpPr>
          <p:nvPr>
            <p:ph type="body" sz="quarter" idx="12" hasCustomPrompt="1"/>
          </p:nvPr>
        </p:nvSpPr>
        <p:spPr>
          <a:xfrm>
            <a:off x="689317" y="2755369"/>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17" name="Text Placeholder 5">
            <a:extLst>
              <a:ext uri="{FF2B5EF4-FFF2-40B4-BE49-F238E27FC236}">
                <a16:creationId xmlns:a16="http://schemas.microsoft.com/office/drawing/2014/main" id="{AFB0AA07-AAB8-30F8-308B-2C290F760E66}"/>
              </a:ext>
            </a:extLst>
          </p:cNvPr>
          <p:cNvSpPr>
            <a:spLocks noGrp="1"/>
          </p:cNvSpPr>
          <p:nvPr>
            <p:ph type="body" sz="quarter" idx="13"/>
          </p:nvPr>
        </p:nvSpPr>
        <p:spPr>
          <a:xfrm>
            <a:off x="689317" y="2327419"/>
            <a:ext cx="4825220" cy="338554"/>
          </a:xfrm>
        </p:spPr>
        <p:txBody>
          <a:bodyPr anchor="t"/>
          <a:lstStyle>
            <a:lvl1pPr marL="0" indent="0">
              <a:buNone/>
              <a:defRPr b="0">
                <a:solidFill>
                  <a:schemeClr val="bg2"/>
                </a:solidFill>
              </a:defRPr>
            </a:lvl1pPr>
          </a:lstStyle>
          <a:p>
            <a:pPr lvl="0"/>
            <a:r>
              <a:rPr lang="en-US"/>
              <a:t>Click to edit Master text styles</a:t>
            </a:r>
          </a:p>
        </p:txBody>
      </p:sp>
      <p:sp>
        <p:nvSpPr>
          <p:cNvPr id="19" name="Text Placeholder 5">
            <a:extLst>
              <a:ext uri="{FF2B5EF4-FFF2-40B4-BE49-F238E27FC236}">
                <a16:creationId xmlns:a16="http://schemas.microsoft.com/office/drawing/2014/main" id="{56C30DEE-38F9-A7EF-425D-CA41F72DFBFE}"/>
              </a:ext>
            </a:extLst>
          </p:cNvPr>
          <p:cNvSpPr>
            <a:spLocks noGrp="1"/>
          </p:cNvSpPr>
          <p:nvPr>
            <p:ph type="body" sz="quarter" idx="14" hasCustomPrompt="1"/>
          </p:nvPr>
        </p:nvSpPr>
        <p:spPr>
          <a:xfrm>
            <a:off x="689317" y="4956128"/>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0" name="Text Placeholder 5">
            <a:extLst>
              <a:ext uri="{FF2B5EF4-FFF2-40B4-BE49-F238E27FC236}">
                <a16:creationId xmlns:a16="http://schemas.microsoft.com/office/drawing/2014/main" id="{F924CA30-DF3A-28A6-BE43-E746083C0B16}"/>
              </a:ext>
            </a:extLst>
          </p:cNvPr>
          <p:cNvSpPr>
            <a:spLocks noGrp="1"/>
          </p:cNvSpPr>
          <p:nvPr>
            <p:ph type="body" sz="quarter" idx="15"/>
          </p:nvPr>
        </p:nvSpPr>
        <p:spPr>
          <a:xfrm>
            <a:off x="689317" y="4528178"/>
            <a:ext cx="4825220" cy="338554"/>
          </a:xfrm>
        </p:spPr>
        <p:txBody>
          <a:bodyPr anchor="t"/>
          <a:lstStyle>
            <a:lvl1pPr marL="0" indent="0">
              <a:buNone/>
              <a:defRPr b="0">
                <a:solidFill>
                  <a:schemeClr val="bg2"/>
                </a:solidFill>
              </a:defRPr>
            </a:lvl1pPr>
          </a:lstStyle>
          <a:p>
            <a:pPr lvl="0"/>
            <a:r>
              <a:rPr lang="en-US"/>
              <a:t>Click to edit Master text styles</a:t>
            </a:r>
          </a:p>
        </p:txBody>
      </p:sp>
      <p:sp>
        <p:nvSpPr>
          <p:cNvPr id="23" name="Text Placeholder 5">
            <a:extLst>
              <a:ext uri="{FF2B5EF4-FFF2-40B4-BE49-F238E27FC236}">
                <a16:creationId xmlns:a16="http://schemas.microsoft.com/office/drawing/2014/main" id="{C074F10B-C885-75AB-1FD3-DA14974AAAB6}"/>
              </a:ext>
            </a:extLst>
          </p:cNvPr>
          <p:cNvSpPr>
            <a:spLocks noGrp="1"/>
          </p:cNvSpPr>
          <p:nvPr>
            <p:ph type="body" sz="quarter" idx="16" hasCustomPrompt="1"/>
          </p:nvPr>
        </p:nvSpPr>
        <p:spPr>
          <a:xfrm>
            <a:off x="6020733" y="2755369"/>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9" name="Text Placeholder 5">
            <a:extLst>
              <a:ext uri="{FF2B5EF4-FFF2-40B4-BE49-F238E27FC236}">
                <a16:creationId xmlns:a16="http://schemas.microsoft.com/office/drawing/2014/main" id="{1F9AB2A1-05DD-5252-A810-02610B7DCDF6}"/>
              </a:ext>
            </a:extLst>
          </p:cNvPr>
          <p:cNvSpPr>
            <a:spLocks noGrp="1"/>
          </p:cNvSpPr>
          <p:nvPr>
            <p:ph type="body" sz="quarter" idx="17"/>
          </p:nvPr>
        </p:nvSpPr>
        <p:spPr>
          <a:xfrm>
            <a:off x="6020733" y="2327419"/>
            <a:ext cx="4825220" cy="338554"/>
          </a:xfrm>
        </p:spPr>
        <p:txBody>
          <a:bodyPr anchor="t"/>
          <a:lstStyle>
            <a:lvl1pPr marL="0" indent="0">
              <a:buNone/>
              <a:defRPr b="0">
                <a:solidFill>
                  <a:schemeClr val="bg2"/>
                </a:solidFill>
              </a:defRPr>
            </a:lvl1pPr>
          </a:lstStyle>
          <a:p>
            <a:pPr lvl="0"/>
            <a:r>
              <a:rPr lang="en-US"/>
              <a:t>Click to edit Master text styles</a:t>
            </a:r>
          </a:p>
        </p:txBody>
      </p:sp>
      <p:sp>
        <p:nvSpPr>
          <p:cNvPr id="31" name="Text Placeholder 5">
            <a:extLst>
              <a:ext uri="{FF2B5EF4-FFF2-40B4-BE49-F238E27FC236}">
                <a16:creationId xmlns:a16="http://schemas.microsoft.com/office/drawing/2014/main" id="{B666CB0C-A006-7F47-D747-C34D8FBA331E}"/>
              </a:ext>
            </a:extLst>
          </p:cNvPr>
          <p:cNvSpPr>
            <a:spLocks noGrp="1"/>
          </p:cNvSpPr>
          <p:nvPr>
            <p:ph type="body" sz="quarter" idx="18" hasCustomPrompt="1"/>
          </p:nvPr>
        </p:nvSpPr>
        <p:spPr>
          <a:xfrm>
            <a:off x="6020733" y="4956128"/>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32" name="Text Placeholder 5">
            <a:extLst>
              <a:ext uri="{FF2B5EF4-FFF2-40B4-BE49-F238E27FC236}">
                <a16:creationId xmlns:a16="http://schemas.microsoft.com/office/drawing/2014/main" id="{8DBE913F-8F34-7567-8E77-065EEC6B5BA7}"/>
              </a:ext>
            </a:extLst>
          </p:cNvPr>
          <p:cNvSpPr>
            <a:spLocks noGrp="1"/>
          </p:cNvSpPr>
          <p:nvPr>
            <p:ph type="body" sz="quarter" idx="19"/>
          </p:nvPr>
        </p:nvSpPr>
        <p:spPr>
          <a:xfrm>
            <a:off x="6020733" y="4528178"/>
            <a:ext cx="4825220" cy="338554"/>
          </a:xfrm>
        </p:spPr>
        <p:txBody>
          <a:bodyPr anchor="t"/>
          <a:lstStyle>
            <a:lvl1pPr marL="0" indent="0">
              <a:buNone/>
              <a:defRPr b="0">
                <a:solidFill>
                  <a:schemeClr val="bg2"/>
                </a:solidFill>
              </a:defRPr>
            </a:lvl1pPr>
          </a:lstStyle>
          <a:p>
            <a:pPr lvl="0"/>
            <a:r>
              <a:rPr lang="en-US"/>
              <a:t>Click to edit Master text styles</a:t>
            </a:r>
          </a:p>
        </p:txBody>
      </p:sp>
      <p:pic>
        <p:nvPicPr>
          <p:cNvPr id="34" name="Graphic 33">
            <a:extLst>
              <a:ext uri="{FF2B5EF4-FFF2-40B4-BE49-F238E27FC236}">
                <a16:creationId xmlns:a16="http://schemas.microsoft.com/office/drawing/2014/main" id="{6D30D0FA-A0B8-DFC4-FEC2-F581B6A0AD4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pic>
        <p:nvPicPr>
          <p:cNvPr id="35" name="Graphic 34">
            <a:extLst>
              <a:ext uri="{FF2B5EF4-FFF2-40B4-BE49-F238E27FC236}">
                <a16:creationId xmlns:a16="http://schemas.microsoft.com/office/drawing/2014/main" id="{0FFCB03A-0AD3-E6B3-0EBE-23979E043FCF}"/>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82305" y="1897062"/>
            <a:ext cx="539980" cy="343046"/>
          </a:xfrm>
          <a:prstGeom prst="rect">
            <a:avLst/>
          </a:prstGeom>
        </p:spPr>
      </p:pic>
      <p:pic>
        <p:nvPicPr>
          <p:cNvPr id="36" name="Graphic 35">
            <a:extLst>
              <a:ext uri="{FF2B5EF4-FFF2-40B4-BE49-F238E27FC236}">
                <a16:creationId xmlns:a16="http://schemas.microsoft.com/office/drawing/2014/main" id="{96E25310-B52F-8931-34B4-63C8441FD8FC}"/>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82305" y="4097821"/>
            <a:ext cx="539980" cy="343046"/>
          </a:xfrm>
          <a:prstGeom prst="rect">
            <a:avLst/>
          </a:prstGeom>
        </p:spPr>
      </p:pic>
      <p:pic>
        <p:nvPicPr>
          <p:cNvPr id="37" name="Graphic 36">
            <a:extLst>
              <a:ext uri="{FF2B5EF4-FFF2-40B4-BE49-F238E27FC236}">
                <a16:creationId xmlns:a16="http://schemas.microsoft.com/office/drawing/2014/main" id="{3CE2A1FF-9F1A-CA2F-4A7F-A7F140DDE136}"/>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113721" y="1897062"/>
            <a:ext cx="539980" cy="343046"/>
          </a:xfrm>
          <a:prstGeom prst="rect">
            <a:avLst/>
          </a:prstGeom>
        </p:spPr>
      </p:pic>
      <p:pic>
        <p:nvPicPr>
          <p:cNvPr id="38" name="Graphic 37">
            <a:extLst>
              <a:ext uri="{FF2B5EF4-FFF2-40B4-BE49-F238E27FC236}">
                <a16:creationId xmlns:a16="http://schemas.microsoft.com/office/drawing/2014/main" id="{3AFA1D1F-93AB-F2EA-CED6-C0793A5D2DF7}"/>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113721" y="4097821"/>
            <a:ext cx="539980" cy="343046"/>
          </a:xfrm>
          <a:prstGeom prst="rect">
            <a:avLst/>
          </a:prstGeom>
        </p:spPr>
      </p:pic>
    </p:spTree>
    <p:extLst>
      <p:ext uri="{BB962C8B-B14F-4D97-AF65-F5344CB8AC3E}">
        <p14:creationId xmlns:p14="http://schemas.microsoft.com/office/powerpoint/2010/main" val="2217079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29_Custom Layout">
    <p:bg>
      <p:bgPr>
        <a:solidFill>
          <a:schemeClr val="tx2"/>
        </a:solidFill>
        <a:effectLst/>
      </p:bgPr>
    </p:bg>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17796D82-2ACF-FD77-D4F4-4B5F201BFF3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33702" t="24850" b="8677"/>
          <a:stretch/>
        </p:blipFill>
        <p:spPr>
          <a:xfrm>
            <a:off x="-1" y="-1"/>
            <a:ext cx="6042341" cy="6211143"/>
          </a:xfrm>
          <a:prstGeom prst="rect">
            <a:avLst/>
          </a:prstGeom>
        </p:spPr>
      </p:pic>
      <p:sp>
        <p:nvSpPr>
          <p:cNvPr id="9" name="Title 1">
            <a:extLst>
              <a:ext uri="{FF2B5EF4-FFF2-40B4-BE49-F238E27FC236}">
                <a16:creationId xmlns:a16="http://schemas.microsoft.com/office/drawing/2014/main" id="{DEC096EC-1A9A-0EAF-F016-8E01FB222BF2}"/>
              </a:ext>
            </a:extLst>
          </p:cNvPr>
          <p:cNvSpPr>
            <a:spLocks noGrp="1"/>
          </p:cNvSpPr>
          <p:nvPr>
            <p:ph type="title" hasCustomPrompt="1"/>
          </p:nvPr>
        </p:nvSpPr>
        <p:spPr>
          <a:xfrm>
            <a:off x="5335818" y="795099"/>
            <a:ext cx="5905578" cy="1881862"/>
          </a:xfrm>
          <a:noFill/>
        </p:spPr>
        <p:txBody>
          <a:bodyPr anchor="t"/>
          <a:lstStyle>
            <a:lvl1pPr algn="l">
              <a:spcAft>
                <a:spcPts val="600"/>
              </a:spcAft>
              <a:defRPr sz="7200">
                <a:solidFill>
                  <a:schemeClr val="accent4"/>
                </a:solidFill>
              </a:defRPr>
            </a:lvl1pPr>
          </a:lstStyle>
          <a:p>
            <a:r>
              <a:rPr lang="en-GB" dirty="0"/>
              <a:t>Experience</a:t>
            </a:r>
            <a:br>
              <a:rPr lang="en-GB" dirty="0"/>
            </a:br>
            <a:r>
              <a:rPr lang="en-GB" dirty="0"/>
              <a:t>the Shift</a:t>
            </a:r>
            <a:endParaRPr lang="x-none" dirty="0"/>
          </a:p>
        </p:txBody>
      </p:sp>
      <p:sp>
        <p:nvSpPr>
          <p:cNvPr id="10" name="Text Placeholder 5">
            <a:extLst>
              <a:ext uri="{FF2B5EF4-FFF2-40B4-BE49-F238E27FC236}">
                <a16:creationId xmlns:a16="http://schemas.microsoft.com/office/drawing/2014/main" id="{0EF83E11-CA01-0775-AD93-DBA11A23BB27}"/>
              </a:ext>
            </a:extLst>
          </p:cNvPr>
          <p:cNvSpPr>
            <a:spLocks noGrp="1"/>
          </p:cNvSpPr>
          <p:nvPr>
            <p:ph type="body" sz="quarter" idx="12" hasCustomPrompt="1"/>
          </p:nvPr>
        </p:nvSpPr>
        <p:spPr>
          <a:xfrm>
            <a:off x="5335818" y="3995557"/>
            <a:ext cx="5905578" cy="400110"/>
          </a:xfrm>
        </p:spPr>
        <p:txBody>
          <a:bodyPr anchor="t"/>
          <a:lstStyle>
            <a:lvl1pPr marL="0" indent="0">
              <a:buNone/>
              <a:defRPr sz="2000">
                <a:solidFill>
                  <a:schemeClr val="accent4"/>
                </a:solidFill>
                <a:latin typeface="+mj-lt"/>
              </a:defRPr>
            </a:lvl1pPr>
          </a:lstStyle>
          <a:p>
            <a:pPr lvl="0"/>
            <a:r>
              <a:rPr lang="en-GB" dirty="0"/>
              <a:t>Name Surname</a:t>
            </a:r>
          </a:p>
        </p:txBody>
      </p:sp>
      <p:sp>
        <p:nvSpPr>
          <p:cNvPr id="11" name="Text Placeholder 5">
            <a:extLst>
              <a:ext uri="{FF2B5EF4-FFF2-40B4-BE49-F238E27FC236}">
                <a16:creationId xmlns:a16="http://schemas.microsoft.com/office/drawing/2014/main" id="{32AC231D-E63B-4081-7B7A-2DB283CBF592}"/>
              </a:ext>
            </a:extLst>
          </p:cNvPr>
          <p:cNvSpPr>
            <a:spLocks noGrp="1"/>
          </p:cNvSpPr>
          <p:nvPr>
            <p:ph type="body" sz="quarter" idx="13" hasCustomPrompt="1"/>
          </p:nvPr>
        </p:nvSpPr>
        <p:spPr>
          <a:xfrm>
            <a:off x="5335818" y="5071903"/>
            <a:ext cx="5905578" cy="538609"/>
          </a:xfrm>
        </p:spPr>
        <p:txBody>
          <a:bodyPr anchor="t"/>
          <a:lstStyle>
            <a:lvl1pPr marL="0" indent="0">
              <a:spcBef>
                <a:spcPts val="0"/>
              </a:spcBef>
              <a:buNone/>
              <a:defRPr sz="1200">
                <a:solidFill>
                  <a:schemeClr val="accent4"/>
                </a:solidFill>
              </a:defRPr>
            </a:lvl1pPr>
          </a:lstStyle>
          <a:p>
            <a:pPr lvl="0"/>
            <a:r>
              <a:rPr lang="en-GB" dirty="0" err="1"/>
              <a:t>name.surname@example.com</a:t>
            </a:r>
            <a:endParaRPr lang="en-GB" dirty="0"/>
          </a:p>
          <a:p>
            <a:pPr lvl="0"/>
            <a:r>
              <a:rPr lang="en-GB" dirty="0"/>
              <a:t>+420 777 888 999</a:t>
            </a:r>
            <a:endParaRPr lang="x-none" dirty="0"/>
          </a:p>
        </p:txBody>
      </p:sp>
      <p:sp>
        <p:nvSpPr>
          <p:cNvPr id="12" name="Text Placeholder 5">
            <a:extLst>
              <a:ext uri="{FF2B5EF4-FFF2-40B4-BE49-F238E27FC236}">
                <a16:creationId xmlns:a16="http://schemas.microsoft.com/office/drawing/2014/main" id="{B84222E0-4C37-6BD9-D4E3-010A9B946C9F}"/>
              </a:ext>
            </a:extLst>
          </p:cNvPr>
          <p:cNvSpPr>
            <a:spLocks noGrp="1"/>
          </p:cNvSpPr>
          <p:nvPr>
            <p:ph type="body" sz="quarter" idx="14" hasCustomPrompt="1"/>
          </p:nvPr>
        </p:nvSpPr>
        <p:spPr>
          <a:xfrm>
            <a:off x="5335818" y="4480979"/>
            <a:ext cx="5905578" cy="276999"/>
          </a:xfrm>
        </p:spPr>
        <p:txBody>
          <a:bodyPr anchor="t"/>
          <a:lstStyle>
            <a:lvl1pPr marL="0" indent="0">
              <a:buNone/>
              <a:defRPr sz="1200">
                <a:solidFill>
                  <a:schemeClr val="accent2"/>
                </a:solidFill>
              </a:defRPr>
            </a:lvl1pPr>
          </a:lstStyle>
          <a:p>
            <a:pPr lvl="0"/>
            <a:r>
              <a:rPr lang="en-GB" dirty="0"/>
              <a:t>Position</a:t>
            </a:r>
          </a:p>
        </p:txBody>
      </p:sp>
      <p:pic>
        <p:nvPicPr>
          <p:cNvPr id="3" name="Graphic 2">
            <a:extLst>
              <a:ext uri="{FF2B5EF4-FFF2-40B4-BE49-F238E27FC236}">
                <a16:creationId xmlns:a16="http://schemas.microsoft.com/office/drawing/2014/main" id="{21887B67-AD8E-B3C4-12C4-0421007B6C0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81739" y="5610512"/>
            <a:ext cx="2194239" cy="807404"/>
          </a:xfrm>
          <a:prstGeom prst="rect">
            <a:avLst/>
          </a:prstGeom>
        </p:spPr>
      </p:pic>
    </p:spTree>
    <p:extLst>
      <p:ext uri="{BB962C8B-B14F-4D97-AF65-F5344CB8AC3E}">
        <p14:creationId xmlns:p14="http://schemas.microsoft.com/office/powerpoint/2010/main" val="340462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1_Custom Layout">
    <p:bg>
      <p:bgPr>
        <a:solidFill>
          <a:schemeClr val="accent3"/>
        </a:solidFill>
        <a:effectLst/>
      </p:bgPr>
    </p:bg>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DB02648A-D20A-B906-9B5F-F9EC7FA8C615}"/>
              </a:ext>
            </a:extLst>
          </p:cNvPr>
          <p:cNvSpPr>
            <a:spLocks noGrp="1"/>
          </p:cNvSpPr>
          <p:nvPr>
            <p:ph type="pic" sz="quarter" idx="19"/>
          </p:nvPr>
        </p:nvSpPr>
        <p:spPr>
          <a:xfrm>
            <a:off x="5918680" y="0"/>
            <a:ext cx="6273320"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640028" y="2716525"/>
            <a:ext cx="4678994" cy="1434495"/>
          </a:xfrm>
          <a:noFill/>
        </p:spPr>
        <p:txBody>
          <a:bodyPr anchor="b"/>
          <a:lstStyle>
            <a:lvl1pPr algn="l">
              <a:spcAft>
                <a:spcPts val="600"/>
              </a:spcAft>
              <a:defRPr sz="54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640029" y="4320873"/>
            <a:ext cx="374916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4" name="Graphic 3">
            <a:extLst>
              <a:ext uri="{FF2B5EF4-FFF2-40B4-BE49-F238E27FC236}">
                <a16:creationId xmlns:a16="http://schemas.microsoft.com/office/drawing/2014/main" id="{554D22D3-E2EC-3810-EDE0-C8A26D13215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0028" y="721078"/>
            <a:ext cx="592855" cy="663062"/>
          </a:xfrm>
          <a:prstGeom prst="rect">
            <a:avLst/>
          </a:prstGeom>
        </p:spPr>
      </p:pic>
    </p:spTree>
    <p:extLst>
      <p:ext uri="{BB962C8B-B14F-4D97-AF65-F5344CB8AC3E}">
        <p14:creationId xmlns:p14="http://schemas.microsoft.com/office/powerpoint/2010/main" val="372649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Tree>
    <p:extLst>
      <p:ext uri="{BB962C8B-B14F-4D97-AF65-F5344CB8AC3E}">
        <p14:creationId xmlns:p14="http://schemas.microsoft.com/office/powerpoint/2010/main" val="81315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p:nvPr>
        </p:nvSpPr>
        <p:spPr>
          <a:xfrm>
            <a:off x="689316" y="1760394"/>
            <a:ext cx="8525022"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5" name="Title 1">
            <a:extLst>
              <a:ext uri="{FF2B5EF4-FFF2-40B4-BE49-F238E27FC236}">
                <a16:creationId xmlns:a16="http://schemas.microsoft.com/office/drawing/2014/main" id="{176B142E-3502-38BD-E243-B8CC38FCCB51}"/>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36784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p:nvPr>
        </p:nvSpPr>
        <p:spPr>
          <a:xfrm>
            <a:off x="689315" y="1760394"/>
            <a:ext cx="5406685"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5" name="Text Placeholder 5">
            <a:extLst>
              <a:ext uri="{FF2B5EF4-FFF2-40B4-BE49-F238E27FC236}">
                <a16:creationId xmlns:a16="http://schemas.microsoft.com/office/drawing/2014/main" id="{1EBA8E9D-BFDC-CE07-66DC-643988D54C9F}"/>
              </a:ext>
            </a:extLst>
          </p:cNvPr>
          <p:cNvSpPr>
            <a:spLocks noGrp="1"/>
          </p:cNvSpPr>
          <p:nvPr>
            <p:ph type="body" sz="quarter" idx="13"/>
          </p:nvPr>
        </p:nvSpPr>
        <p:spPr>
          <a:xfrm>
            <a:off x="6357348" y="1760394"/>
            <a:ext cx="5312138"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7" name="Title 1">
            <a:extLst>
              <a:ext uri="{FF2B5EF4-FFF2-40B4-BE49-F238E27FC236}">
                <a16:creationId xmlns:a16="http://schemas.microsoft.com/office/drawing/2014/main" id="{AF2AF9AD-3ACF-517F-D099-C92E87978885}"/>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384884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8" name="Chart Placeholder 7">
            <a:extLst>
              <a:ext uri="{FF2B5EF4-FFF2-40B4-BE49-F238E27FC236}">
                <a16:creationId xmlns:a16="http://schemas.microsoft.com/office/drawing/2014/main" id="{C893BE28-6CED-8B9D-02F5-2D549881F7B9}"/>
              </a:ext>
            </a:extLst>
          </p:cNvPr>
          <p:cNvSpPr>
            <a:spLocks noGrp="1"/>
          </p:cNvSpPr>
          <p:nvPr>
            <p:ph type="chart" sz="quarter" idx="13"/>
          </p:nvPr>
        </p:nvSpPr>
        <p:spPr>
          <a:xfrm>
            <a:off x="688975" y="1760538"/>
            <a:ext cx="10980738" cy="4137025"/>
          </a:xfrm>
        </p:spPr>
        <p:txBody>
          <a:bodyPr/>
          <a:lstStyle/>
          <a:p>
            <a:r>
              <a:rPr lang="en-US"/>
              <a:t>Click icon to add chart</a:t>
            </a:r>
            <a:endParaRPr lang="x-none"/>
          </a:p>
        </p:txBody>
      </p:sp>
      <p:sp>
        <p:nvSpPr>
          <p:cNvPr id="5" name="Title 1">
            <a:extLst>
              <a:ext uri="{FF2B5EF4-FFF2-40B4-BE49-F238E27FC236}">
                <a16:creationId xmlns:a16="http://schemas.microsoft.com/office/drawing/2014/main" id="{71655982-0326-0854-5A88-CB47902F3B01}"/>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389160465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F88CB6-9D22-AA1A-DE47-84B587D286DD}"/>
              </a:ext>
            </a:extLst>
          </p:cNvPr>
          <p:cNvSpPr>
            <a:spLocks noGrp="1"/>
          </p:cNvSpPr>
          <p:nvPr>
            <p:ph type="title"/>
          </p:nvPr>
        </p:nvSpPr>
        <p:spPr>
          <a:xfrm>
            <a:off x="689317" y="555919"/>
            <a:ext cx="9997734" cy="987065"/>
          </a:xfrm>
          <a:prstGeom prst="rect">
            <a:avLst/>
          </a:prstGeom>
        </p:spPr>
        <p:txBody>
          <a:bodyPr vert="horz" wrap="square" lIns="91440" tIns="45720" rIns="91440" bIns="45720" rtlCol="0" anchor="t">
            <a:spAutoFit/>
          </a:bodyPr>
          <a:lstStyle/>
          <a:p>
            <a:r>
              <a:rPr lang="en-GB" dirty="0"/>
              <a:t>Click to edit </a:t>
            </a:r>
            <a:br>
              <a:rPr lang="en-GB" dirty="0"/>
            </a:br>
            <a:r>
              <a:rPr lang="en-GB" dirty="0"/>
              <a:t>Master title style</a:t>
            </a:r>
            <a:endParaRPr lang="x-none" dirty="0"/>
          </a:p>
        </p:txBody>
      </p:sp>
      <p:sp>
        <p:nvSpPr>
          <p:cNvPr id="3" name="Text Placeholder 2">
            <a:extLst>
              <a:ext uri="{FF2B5EF4-FFF2-40B4-BE49-F238E27FC236}">
                <a16:creationId xmlns:a16="http://schemas.microsoft.com/office/drawing/2014/main" id="{6A4577FC-B59F-91F7-25DB-C9CB6984DF4E}"/>
              </a:ext>
            </a:extLst>
          </p:cNvPr>
          <p:cNvSpPr>
            <a:spLocks noGrp="1"/>
          </p:cNvSpPr>
          <p:nvPr>
            <p:ph type="body" idx="1"/>
          </p:nvPr>
        </p:nvSpPr>
        <p:spPr>
          <a:xfrm>
            <a:off x="689316" y="1760394"/>
            <a:ext cx="10980169" cy="1672253"/>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4" name="Footer Placeholder 3">
            <a:extLst>
              <a:ext uri="{FF2B5EF4-FFF2-40B4-BE49-F238E27FC236}">
                <a16:creationId xmlns:a16="http://schemas.microsoft.com/office/drawing/2014/main" id="{00B111C8-54D8-0833-EE32-9657F61FD0BB}"/>
              </a:ext>
            </a:extLst>
          </p:cNvPr>
          <p:cNvSpPr>
            <a:spLocks noGrp="1"/>
          </p:cNvSpPr>
          <p:nvPr>
            <p:ph type="ftr" sz="quarter" idx="3"/>
          </p:nvPr>
        </p:nvSpPr>
        <p:spPr>
          <a:xfrm rot="16200000">
            <a:off x="-2592430" y="3405981"/>
            <a:ext cx="5870460" cy="170334"/>
          </a:xfrm>
          <a:prstGeom prst="rect">
            <a:avLst/>
          </a:prstGeom>
        </p:spPr>
        <p:txBody>
          <a:bodyPr vert="horz" lIns="91440" tIns="45720" rIns="91440" bIns="45720" rtlCol="0" anchor="ctr"/>
          <a:lstStyle>
            <a:lvl1pPr algn="l">
              <a:defRPr sz="800">
                <a:solidFill>
                  <a:schemeClr val="accent3"/>
                </a:solidFill>
              </a:defRPr>
            </a:lvl1pPr>
          </a:lstStyle>
          <a:p>
            <a:endParaRPr lang="x-none" dirty="0"/>
          </a:p>
        </p:txBody>
      </p:sp>
      <p:sp>
        <p:nvSpPr>
          <p:cNvPr id="5" name="Slide Number Placeholder 4">
            <a:extLst>
              <a:ext uri="{FF2B5EF4-FFF2-40B4-BE49-F238E27FC236}">
                <a16:creationId xmlns:a16="http://schemas.microsoft.com/office/drawing/2014/main" id="{47DA89C9-FDC9-9694-EE4F-989220B07A2A}"/>
              </a:ext>
            </a:extLst>
          </p:cNvPr>
          <p:cNvSpPr>
            <a:spLocks noGrp="1"/>
          </p:cNvSpPr>
          <p:nvPr>
            <p:ph type="sldNum" sz="quarter" idx="4"/>
          </p:nvPr>
        </p:nvSpPr>
        <p:spPr>
          <a:xfrm>
            <a:off x="168819" y="6518585"/>
            <a:ext cx="347962" cy="215444"/>
          </a:xfrm>
          <a:prstGeom prst="rect">
            <a:avLst/>
          </a:prstGeom>
        </p:spPr>
        <p:txBody>
          <a:bodyPr vert="horz" lIns="91440" tIns="45720" rIns="91440" bIns="45720" rtlCol="0" anchor="ctr">
            <a:spAutoFit/>
          </a:bodyPr>
          <a:lstStyle>
            <a:lvl1pPr algn="ctr">
              <a:defRPr sz="800">
                <a:solidFill>
                  <a:schemeClr val="accent3"/>
                </a:solidFill>
              </a:defRPr>
            </a:lvl1pPr>
          </a:lstStyle>
          <a:p>
            <a:fld id="{CCB61C5A-DD76-764C-8FAE-46C7809C60C4}" type="slidenum">
              <a:rPr lang="x-none" smtClean="0"/>
              <a:pPr/>
              <a:t>‹#›</a:t>
            </a:fld>
            <a:endParaRPr lang="x-none" dirty="0"/>
          </a:p>
        </p:txBody>
      </p:sp>
      <p:pic>
        <p:nvPicPr>
          <p:cNvPr id="8" name="Graphic 7">
            <a:extLst>
              <a:ext uri="{FF2B5EF4-FFF2-40B4-BE49-F238E27FC236}">
                <a16:creationId xmlns:a16="http://schemas.microsoft.com/office/drawing/2014/main" id="{43CC8DE2-0A3B-4869-C8D8-2D7F7A6E69ED}"/>
              </a:ext>
            </a:extLst>
          </p:cNvPr>
          <p:cNvPicPr>
            <a:picLocks noChangeAspect="1"/>
          </p:cNvPicPr>
          <p:nvPr/>
        </p:nvPicPr>
        <p:blipFill>
          <a:blip r:embed="rId48" cstate="print">
            <a:extLst>
              <a:ext uri="{28A0092B-C50C-407E-A947-70E740481C1C}">
                <a14:useLocalDpi xmlns:a14="http://schemas.microsoft.com/office/drawing/2010/main"/>
              </a:ext>
              <a:ext uri="{96DAC541-7B7A-43D3-8B79-37D633B846F1}">
                <asvg:svgBlip xmlns:asvg="http://schemas.microsoft.com/office/drawing/2016/SVG/main" r:embed="rId49"/>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3198098496"/>
      </p:ext>
    </p:extLst>
  </p:cSld>
  <p:clrMap bg1="lt1" tx1="dk1" bg2="lt2" tx2="dk2" accent1="accent1" accent2="accent2" accent3="accent3" accent4="accent4" accent5="accent5" accent6="accent6" hlink="hlink" folHlink="folHlink"/>
  <p:sldLayoutIdLst>
    <p:sldLayoutId id="2147483690" r:id="rId1"/>
    <p:sldLayoutId id="2147483695" r:id="rId2"/>
    <p:sldLayoutId id="2147483696" r:id="rId3"/>
    <p:sldLayoutId id="2147483697" r:id="rId4"/>
    <p:sldLayoutId id="2147483691" r:id="rId5"/>
    <p:sldLayoutId id="2147483686" r:id="rId6"/>
    <p:sldLayoutId id="2147483660" r:id="rId7"/>
    <p:sldLayoutId id="2147483661" r:id="rId8"/>
    <p:sldLayoutId id="2147483681" r:id="rId9"/>
    <p:sldLayoutId id="2147483682" r:id="rId10"/>
    <p:sldLayoutId id="2147483671" r:id="rId11"/>
    <p:sldLayoutId id="2147483668" r:id="rId12"/>
    <p:sldLayoutId id="2147483684" r:id="rId13"/>
    <p:sldLayoutId id="2147483672" r:id="rId14"/>
    <p:sldLayoutId id="2147483669" r:id="rId15"/>
    <p:sldLayoutId id="2147483693" r:id="rId16"/>
    <p:sldLayoutId id="2147483688" r:id="rId17"/>
    <p:sldLayoutId id="2147483700" r:id="rId18"/>
    <p:sldLayoutId id="2147483701" r:id="rId19"/>
    <p:sldLayoutId id="2147483670" r:id="rId20"/>
    <p:sldLayoutId id="2147483673" r:id="rId21"/>
    <p:sldLayoutId id="2147483678" r:id="rId22"/>
    <p:sldLayoutId id="2147483677" r:id="rId23"/>
    <p:sldLayoutId id="2147483676" r:id="rId24"/>
    <p:sldLayoutId id="2147483692" r:id="rId25"/>
    <p:sldLayoutId id="2147483675" r:id="rId26"/>
    <p:sldLayoutId id="2147483707" r:id="rId27"/>
    <p:sldLayoutId id="2147483708" r:id="rId28"/>
    <p:sldLayoutId id="2147483709" r:id="rId29"/>
    <p:sldLayoutId id="2147483710" r:id="rId30"/>
    <p:sldLayoutId id="2147483704" r:id="rId31"/>
    <p:sldLayoutId id="2147483706" r:id="rId32"/>
    <p:sldLayoutId id="2147483699" r:id="rId33"/>
    <p:sldLayoutId id="2147483698" r:id="rId34"/>
    <p:sldLayoutId id="2147483662" r:id="rId35"/>
    <p:sldLayoutId id="2147483680" r:id="rId36"/>
    <p:sldLayoutId id="2147483694" r:id="rId37"/>
    <p:sldLayoutId id="2147483685" r:id="rId38"/>
    <p:sldLayoutId id="2147483664" r:id="rId39"/>
    <p:sldLayoutId id="2147483702" r:id="rId40"/>
    <p:sldLayoutId id="2147483703" r:id="rId41"/>
    <p:sldLayoutId id="2147483663" r:id="rId42"/>
    <p:sldLayoutId id="2147483665" r:id="rId43"/>
    <p:sldLayoutId id="2147483666" r:id="rId44"/>
    <p:sldLayoutId id="2147483667" r:id="rId45"/>
    <p:sldLayoutId id="2147483689" r:id="rId46"/>
  </p:sldLayoutIdLst>
  <p:txStyles>
    <p:titleStyle>
      <a:lvl1pPr algn="l" defTabSz="914400" rtl="0" eaLnBrk="1" latinLnBrk="0" hangingPunct="1">
        <a:lnSpc>
          <a:spcPct val="80000"/>
        </a:lnSpc>
        <a:spcBef>
          <a:spcPct val="0"/>
        </a:spcBef>
        <a:spcAft>
          <a:spcPts val="600"/>
        </a:spcAft>
        <a:buNone/>
        <a:defRPr sz="3600" b="0" i="0" kern="1200">
          <a:solidFill>
            <a:schemeClr val="accent3"/>
          </a:solidFill>
          <a:latin typeface="+mj-lt"/>
          <a:ea typeface="Baskerville" panose="02020502070401020303" pitchFamily="18" charset="0"/>
          <a:cs typeface="+mj-cs"/>
        </a:defRPr>
      </a:lvl1pPr>
    </p:titleStyle>
    <p:bodyStyle>
      <a:lvl1pPr marL="228600" indent="-228600" algn="l" defTabSz="914400" rtl="0" eaLnBrk="1" latinLnBrk="0" hangingPunct="1">
        <a:lnSpc>
          <a:spcPct val="100000"/>
        </a:lnSpc>
        <a:spcBef>
          <a:spcPts val="1000"/>
        </a:spcBef>
        <a:spcAft>
          <a:spcPts val="600"/>
        </a:spcAft>
        <a:buFont typeface="Arial" panose="020B0604020202020204" pitchFamily="34" charset="0"/>
        <a:buChar char="•"/>
        <a:defRPr sz="1600" kern="1200">
          <a:solidFill>
            <a:schemeClr val="accent3"/>
          </a:solidFill>
          <a:latin typeface="+mn-lt"/>
          <a:ea typeface="+mn-ea"/>
          <a:cs typeface="+mn-cs"/>
        </a:defRPr>
      </a:lvl1pPr>
      <a:lvl2pPr marL="685800" indent="-228600" algn="l" defTabSz="914400" rtl="0" eaLnBrk="1" latinLnBrk="0" hangingPunct="1">
        <a:lnSpc>
          <a:spcPct val="100000"/>
        </a:lnSpc>
        <a:spcBef>
          <a:spcPts val="500"/>
        </a:spcBef>
        <a:spcAft>
          <a:spcPts val="600"/>
        </a:spcAft>
        <a:buFont typeface="Arial" panose="020B0604020202020204" pitchFamily="34" charset="0"/>
        <a:buChar char="•"/>
        <a:defRPr sz="1400" kern="1200">
          <a:solidFill>
            <a:schemeClr val="accent3"/>
          </a:solidFill>
          <a:latin typeface="+mn-lt"/>
          <a:ea typeface="+mn-ea"/>
          <a:cs typeface="+mn-cs"/>
        </a:defRPr>
      </a:lvl2pPr>
      <a:lvl3pPr marL="1143000" indent="-228600" algn="l" defTabSz="914400" rtl="0" eaLnBrk="1" latinLnBrk="0" hangingPunct="1">
        <a:lnSpc>
          <a:spcPct val="100000"/>
        </a:lnSpc>
        <a:spcBef>
          <a:spcPts val="500"/>
        </a:spcBef>
        <a:spcAft>
          <a:spcPts val="600"/>
        </a:spcAft>
        <a:buFont typeface="Arial" panose="020B0604020202020204" pitchFamily="34" charset="0"/>
        <a:buChar char="•"/>
        <a:defRPr sz="1200" kern="1200">
          <a:solidFill>
            <a:schemeClr val="accent3"/>
          </a:solidFill>
          <a:latin typeface="+mn-lt"/>
          <a:ea typeface="+mn-ea"/>
          <a:cs typeface="+mn-cs"/>
        </a:defRPr>
      </a:lvl3pPr>
      <a:lvl4pPr marL="16002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4pPr>
      <a:lvl5pPr marL="20574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hyperlink" Target="mailto:ilija.mitev3@gmail.com" TargetMode="External"/><Relationship Id="rId2" Type="http://schemas.openxmlformats.org/officeDocument/2006/relationships/hyperlink" Target="mailto:daniloborozan07@gmail.com" TargetMode="Externa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ADB20DC-AD91-187D-92AE-16C13FF253DF}"/>
              </a:ext>
            </a:extLst>
          </p:cNvPr>
          <p:cNvSpPr>
            <a:spLocks noGrp="1"/>
          </p:cNvSpPr>
          <p:nvPr>
            <p:ph type="pic" sz="quarter" idx="13"/>
          </p:nvPr>
        </p:nvSpPr>
        <p:spPr>
          <a:xfrm>
            <a:off x="210724" y="340369"/>
            <a:ext cx="9345477" cy="5939518"/>
          </a:xfrm>
        </p:spPr>
        <p:txBody>
          <a:bodyPr/>
          <a:lstStyle/>
          <a:p>
            <a:endParaRPr lang="mk-MK" dirty="0"/>
          </a:p>
        </p:txBody>
      </p:sp>
      <p:sp>
        <p:nvSpPr>
          <p:cNvPr id="3" name="Title 2">
            <a:extLst>
              <a:ext uri="{FF2B5EF4-FFF2-40B4-BE49-F238E27FC236}">
                <a16:creationId xmlns:a16="http://schemas.microsoft.com/office/drawing/2014/main" id="{B4DFD853-F949-6CC5-09D7-750936488A28}"/>
              </a:ext>
            </a:extLst>
          </p:cNvPr>
          <p:cNvSpPr>
            <a:spLocks noGrp="1"/>
          </p:cNvSpPr>
          <p:nvPr>
            <p:ph type="title"/>
          </p:nvPr>
        </p:nvSpPr>
        <p:spPr>
          <a:xfrm>
            <a:off x="373612" y="692674"/>
            <a:ext cx="11623316" cy="2062103"/>
          </a:xfrm>
        </p:spPr>
        <p:txBody>
          <a:bodyPr/>
          <a:lstStyle/>
          <a:p>
            <a:r>
              <a:rPr lang="en-US" sz="8000" dirty="0">
                <a:solidFill>
                  <a:srgbClr val="D38F73"/>
                </a:solidFill>
                <a:latin typeface="Roboto Medium"/>
                <a:ea typeface="Roboto Medium"/>
                <a:cs typeface="Roboto Medium"/>
                <a:sym typeface="Roboto Medium"/>
              </a:rPr>
              <a:t>Aggregate functions, Grouping </a:t>
            </a:r>
            <a:r>
              <a:rPr lang="en-US" sz="8000" dirty="0">
                <a:solidFill>
                  <a:schemeClr val="bg1"/>
                </a:solidFill>
                <a:latin typeface="Roboto Medium"/>
                <a:ea typeface="Roboto Medium"/>
                <a:cs typeface="Roboto Medium"/>
                <a:sym typeface="Roboto Medium"/>
              </a:rPr>
              <a:t>and</a:t>
            </a:r>
            <a:r>
              <a:rPr lang="en-US" sz="8000" dirty="0">
                <a:solidFill>
                  <a:srgbClr val="D38F73"/>
                </a:solidFill>
                <a:latin typeface="Roboto Medium"/>
                <a:ea typeface="Roboto Medium"/>
                <a:cs typeface="Roboto Medium"/>
                <a:sym typeface="Roboto Medium"/>
              </a:rPr>
              <a:t> Views</a:t>
            </a:r>
            <a:endParaRPr lang="mk-MK" sz="8000" dirty="0">
              <a:solidFill>
                <a:srgbClr val="D38F73"/>
              </a:solidFill>
            </a:endParaRPr>
          </a:p>
        </p:txBody>
      </p:sp>
      <p:sp>
        <p:nvSpPr>
          <p:cNvPr id="5" name="Google Shape;148;p25"/>
          <p:cNvSpPr txBox="1">
            <a:spLocks noGrp="1"/>
          </p:cNvSpPr>
          <p:nvPr/>
        </p:nvSpPr>
        <p:spPr>
          <a:xfrm>
            <a:off x="605868" y="5503884"/>
            <a:ext cx="3610200" cy="6234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ctr" rtl="0">
              <a:lnSpc>
                <a:spcPct val="90000"/>
              </a:lnSpc>
              <a:spcBef>
                <a:spcPts val="8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342900" algn="ctr"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L="1371600" marR="0" lvl="2" indent="-323850" algn="ctr"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L="1828800" marR="0" lvl="3"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L="2286000" marR="0" lvl="4"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L="2743200" marR="0" lvl="5"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L="3200400" marR="0" lvl="6"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L="3657600" marR="0" lvl="7"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L="4114800" marR="0" lvl="8"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pPr marL="0" indent="0" algn="l">
              <a:spcBef>
                <a:spcPts val="0"/>
              </a:spcBef>
            </a:pPr>
            <a:r>
              <a:rPr lang="en" dirty="0">
                <a:solidFill>
                  <a:schemeClr val="lt1"/>
                </a:solidFill>
                <a:ea typeface="Roboto"/>
                <a:sym typeface="Roboto"/>
              </a:rPr>
              <a:t>Trainer – Trajan Stevkovski</a:t>
            </a:r>
            <a:endParaRPr lang="en-US" dirty="0">
              <a:solidFill>
                <a:schemeClr val="lt1"/>
              </a:solidFill>
              <a:ea typeface="Roboto"/>
            </a:endParaRPr>
          </a:p>
          <a:p>
            <a:pPr marL="0" indent="0" algn="l">
              <a:spcBef>
                <a:spcPts val="0"/>
              </a:spcBef>
            </a:pPr>
            <a:r>
              <a:rPr lang="en" dirty="0">
                <a:solidFill>
                  <a:schemeClr val="lt1"/>
                </a:solidFill>
                <a:ea typeface="Roboto"/>
                <a:sym typeface="Roboto"/>
              </a:rPr>
              <a:t>Co-Trainer – Ilija Mitev  </a:t>
            </a:r>
            <a:endParaRPr lang="en-US" dirty="0">
              <a:ea typeface="Roboto"/>
            </a:endParaRPr>
          </a:p>
        </p:txBody>
      </p:sp>
      <p:sp>
        <p:nvSpPr>
          <p:cNvPr id="4" name="Rectangle 3"/>
          <p:cNvSpPr/>
          <p:nvPr/>
        </p:nvSpPr>
        <p:spPr>
          <a:xfrm>
            <a:off x="1197828" y="3115412"/>
            <a:ext cx="4532011" cy="707886"/>
          </a:xfrm>
          <a:prstGeom prst="rect">
            <a:avLst/>
          </a:prstGeom>
        </p:spPr>
        <p:txBody>
          <a:bodyPr wrap="none">
            <a:spAutoFit/>
          </a:bodyPr>
          <a:lstStyle/>
          <a:p>
            <a:pPr algn="ctr"/>
            <a:r>
              <a:rPr lang="en-US" sz="2000" dirty="0">
                <a:solidFill>
                  <a:schemeClr val="bg1">
                    <a:lumMod val="85000"/>
                  </a:schemeClr>
                </a:solidFill>
                <a:latin typeface="Roboto Medium"/>
                <a:ea typeface="Roboto"/>
                <a:cs typeface="Calibri"/>
              </a:rPr>
              <a:t>(Developing and Design of databases </a:t>
            </a:r>
            <a:br>
              <a:rPr lang="en-US" sz="2000" dirty="0">
                <a:solidFill>
                  <a:schemeClr val="bg1">
                    <a:lumMod val="85000"/>
                  </a:schemeClr>
                </a:solidFill>
                <a:latin typeface="Roboto Medium"/>
                <a:ea typeface="Roboto"/>
                <a:cs typeface="Calibri"/>
              </a:rPr>
            </a:br>
            <a:r>
              <a:rPr lang="en-US" sz="2000" dirty="0">
                <a:solidFill>
                  <a:schemeClr val="bg1">
                    <a:lumMod val="85000"/>
                  </a:schemeClr>
                </a:solidFill>
                <a:latin typeface="Roboto Medium"/>
                <a:ea typeface="Roboto"/>
                <a:cs typeface="Calibri"/>
              </a:rPr>
              <a:t>using SQL Server)</a:t>
            </a:r>
          </a:p>
        </p:txBody>
      </p:sp>
    </p:spTree>
    <p:extLst>
      <p:ext uri="{BB962C8B-B14F-4D97-AF65-F5344CB8AC3E}">
        <p14:creationId xmlns:p14="http://schemas.microsoft.com/office/powerpoint/2010/main" val="3976408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8;p28"/>
          <p:cNvSpPr txBox="1">
            <a:spLocks noGrp="1"/>
          </p:cNvSpPr>
          <p:nvPr/>
        </p:nvSpPr>
        <p:spPr>
          <a:xfrm>
            <a:off x="1476807" y="956625"/>
            <a:ext cx="9181350" cy="64707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endParaRPr lang="en-US" sz="4000" b="1" dirty="0">
              <a:solidFill>
                <a:srgbClr val="D38F73"/>
              </a:solidFill>
              <a:latin typeface="Roboto"/>
              <a:ea typeface="Roboto"/>
              <a:cs typeface="Roboto"/>
              <a:sym typeface="Roboto"/>
            </a:endParaRPr>
          </a:p>
        </p:txBody>
      </p:sp>
      <p:sp>
        <p:nvSpPr>
          <p:cNvPr id="7" name="Google Shape;154;p26"/>
          <p:cNvSpPr txBox="1">
            <a:spLocks noGrp="1"/>
          </p:cNvSpPr>
          <p:nvPr/>
        </p:nvSpPr>
        <p:spPr>
          <a:xfrm>
            <a:off x="0" y="583875"/>
            <a:ext cx="11558790" cy="1232286"/>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gn="ctr">
              <a:lnSpc>
                <a:spcPct val="100000"/>
              </a:lnSpc>
              <a:buSzPts val="1100"/>
            </a:pPr>
            <a:r>
              <a:rPr lang="en-US" sz="4000" b="1" dirty="0">
                <a:solidFill>
                  <a:schemeClr val="tx1"/>
                </a:solidFill>
                <a:latin typeface="Roboto"/>
                <a:ea typeface="Roboto"/>
                <a:cs typeface="Roboto"/>
                <a:sym typeface="Roboto"/>
              </a:rPr>
              <a:t>INTRODUCTION TO </a:t>
            </a:r>
            <a:r>
              <a:rPr lang="en-US" sz="4000" b="1" dirty="0">
                <a:solidFill>
                  <a:srgbClr val="D38F73"/>
                </a:solidFill>
                <a:latin typeface="Roboto"/>
                <a:ea typeface="Roboto"/>
                <a:cs typeface="Roboto"/>
                <a:sym typeface="Roboto"/>
              </a:rPr>
              <a:t>VIEWS</a:t>
            </a:r>
            <a:endParaRPr sz="4000" b="1" dirty="0">
              <a:solidFill>
                <a:srgbClr val="D38F73"/>
              </a:solidFill>
              <a:latin typeface="Roboto"/>
              <a:ea typeface="Roboto"/>
              <a:cs typeface="Roboto"/>
              <a:sym typeface="Roboto"/>
            </a:endParaRPr>
          </a:p>
        </p:txBody>
      </p:sp>
      <p:pic>
        <p:nvPicPr>
          <p:cNvPr id="5" name="Google Shape;186;g12e2cab3e31_0_25"/>
          <p:cNvPicPr preferRelativeResize="0"/>
          <p:nvPr/>
        </p:nvPicPr>
        <p:blipFill>
          <a:blip r:embed="rId2">
            <a:alphaModFix/>
          </a:blip>
          <a:stretch>
            <a:fillRect/>
          </a:stretch>
        </p:blipFill>
        <p:spPr>
          <a:xfrm>
            <a:off x="4123365" y="2084832"/>
            <a:ext cx="3264987" cy="3118104"/>
          </a:xfrm>
          <a:prstGeom prst="rect">
            <a:avLst/>
          </a:prstGeom>
          <a:noFill/>
          <a:ln>
            <a:noFill/>
          </a:ln>
        </p:spPr>
      </p:pic>
    </p:spTree>
    <p:extLst>
      <p:ext uri="{BB962C8B-B14F-4D97-AF65-F5344CB8AC3E}">
        <p14:creationId xmlns:p14="http://schemas.microsoft.com/office/powerpoint/2010/main" val="89243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nvSpPr>
        <p:spPr>
          <a:xfrm>
            <a:off x="246114" y="443220"/>
            <a:ext cx="10498086" cy="864372"/>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rgbClr val="D38F73"/>
                </a:solidFill>
                <a:latin typeface="Roboto"/>
                <a:ea typeface="Roboto"/>
                <a:cs typeface="Roboto"/>
                <a:sym typeface="Roboto"/>
              </a:rPr>
              <a:t>VIEWS</a:t>
            </a:r>
            <a:endParaRPr sz="4000" b="1" dirty="0">
              <a:solidFill>
                <a:srgbClr val="D38F73"/>
              </a:solidFill>
              <a:latin typeface="Roboto"/>
              <a:ea typeface="Roboto"/>
              <a:cs typeface="Roboto"/>
              <a:sym typeface="Roboto"/>
            </a:endParaRPr>
          </a:p>
        </p:txBody>
      </p:sp>
      <p:sp>
        <p:nvSpPr>
          <p:cNvPr id="5" name="Google Shape;155;p26"/>
          <p:cNvSpPr txBox="1">
            <a:spLocks noGrp="1"/>
          </p:cNvSpPr>
          <p:nvPr/>
        </p:nvSpPr>
        <p:spPr>
          <a:xfrm>
            <a:off x="-73152" y="1234440"/>
            <a:ext cx="11402568" cy="484632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indent="-342900">
              <a:lnSpc>
                <a:spcPct val="100000"/>
              </a:lnSpc>
              <a:spcBef>
                <a:spcPts val="600"/>
              </a:spcBef>
              <a:buClr>
                <a:schemeClr val="tx1"/>
              </a:buClr>
              <a:buSzPct val="85000"/>
              <a:buFont typeface="Arial" pitchFamily="34" charset="0"/>
              <a:buChar char="•"/>
            </a:pPr>
            <a:r>
              <a:rPr lang="en-US" sz="2600" dirty="0">
                <a:solidFill>
                  <a:schemeClr val="bg1"/>
                </a:solidFill>
                <a:latin typeface="Roboto" charset="0"/>
                <a:ea typeface="Roboto" charset="0"/>
                <a:cs typeface="Roboto" charset="0"/>
              </a:rPr>
              <a:t>With views you can present the contents of one or more base data tables to users, and you can encapsulate complex logic such as joins and filters so that the user does not need to remember them.</a:t>
            </a:r>
          </a:p>
          <a:p>
            <a:pPr indent="-342900">
              <a:lnSpc>
                <a:spcPct val="100000"/>
              </a:lnSpc>
              <a:spcBef>
                <a:spcPts val="600"/>
              </a:spcBef>
              <a:buClr>
                <a:schemeClr val="tx1"/>
              </a:buClr>
              <a:buSzPct val="85000"/>
              <a:buFont typeface="Arial" pitchFamily="34" charset="0"/>
              <a:buChar char="•"/>
            </a:pPr>
            <a:r>
              <a:rPr lang="en-US" sz="2600" dirty="0">
                <a:solidFill>
                  <a:schemeClr val="bg1"/>
                </a:solidFill>
                <a:latin typeface="Roboto" charset="0"/>
                <a:ea typeface="Roboto" charset="0"/>
                <a:cs typeface="Roboto" charset="0"/>
              </a:rPr>
              <a:t>To create a view, you name the view and then specify the SELECT statement that will constitute the view.</a:t>
            </a:r>
          </a:p>
        </p:txBody>
      </p:sp>
      <p:sp>
        <p:nvSpPr>
          <p:cNvPr id="9" name="Google Shape;194;g12dab3335d2_0_327"/>
          <p:cNvSpPr/>
          <p:nvPr/>
        </p:nvSpPr>
        <p:spPr>
          <a:xfrm>
            <a:off x="145530" y="3659518"/>
            <a:ext cx="5980950" cy="1757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 sz="2400" dirty="0">
                <a:solidFill>
                  <a:srgbClr val="D38F73"/>
                </a:solidFill>
                <a:latin typeface="Roboto" charset="0"/>
                <a:ea typeface="Roboto" charset="0"/>
                <a:cs typeface="Roboto" charset="0"/>
                <a:sym typeface="Consolas"/>
              </a:rPr>
              <a:t>CREATE VIEW </a:t>
            </a:r>
            <a:r>
              <a:rPr lang="en" sz="2400" dirty="0">
                <a:solidFill>
                  <a:schemeClr val="bg1"/>
                </a:solidFill>
                <a:latin typeface="Roboto" charset="0"/>
                <a:ea typeface="Roboto" charset="0"/>
                <a:cs typeface="Roboto" charset="0"/>
                <a:sym typeface="Consolas"/>
              </a:rPr>
              <a:t>MaleEmployees</a:t>
            </a:r>
            <a:endParaRPr sz="2400" dirty="0">
              <a:solidFill>
                <a:schemeClr val="bg1"/>
              </a:solidFill>
              <a:latin typeface="Roboto" charset="0"/>
              <a:ea typeface="Roboto" charset="0"/>
              <a:cs typeface="Roboto" charset="0"/>
              <a:sym typeface="Consolas"/>
            </a:endParaRPr>
          </a:p>
          <a:p>
            <a:pPr marL="0" lvl="0" indent="0" algn="l" rtl="0">
              <a:spcBef>
                <a:spcPts val="0"/>
              </a:spcBef>
              <a:spcAft>
                <a:spcPts val="0"/>
              </a:spcAft>
              <a:buClr>
                <a:schemeClr val="dk1"/>
              </a:buClr>
              <a:buFont typeface="Arial"/>
              <a:buNone/>
            </a:pPr>
            <a:r>
              <a:rPr lang="en" sz="2400" dirty="0">
                <a:solidFill>
                  <a:srgbClr val="D38F73"/>
                </a:solidFill>
                <a:latin typeface="Roboto" charset="0"/>
                <a:ea typeface="Roboto" charset="0"/>
                <a:cs typeface="Roboto" charset="0"/>
                <a:sym typeface="Consolas"/>
              </a:rPr>
              <a:t>AS</a:t>
            </a:r>
            <a:endParaRPr sz="2400" dirty="0">
              <a:solidFill>
                <a:srgbClr val="D38F73"/>
              </a:solidFill>
              <a:latin typeface="Roboto" charset="0"/>
              <a:ea typeface="Roboto" charset="0"/>
              <a:cs typeface="Roboto" charset="0"/>
              <a:sym typeface="Consolas"/>
            </a:endParaRPr>
          </a:p>
          <a:p>
            <a:pPr marL="0" lvl="0" indent="0" algn="l" rtl="0">
              <a:spcBef>
                <a:spcPts val="0"/>
              </a:spcBef>
              <a:spcAft>
                <a:spcPts val="0"/>
              </a:spcAft>
              <a:buClr>
                <a:schemeClr val="dk1"/>
              </a:buClr>
              <a:buFont typeface="Arial"/>
              <a:buNone/>
            </a:pPr>
            <a:r>
              <a:rPr lang="en" sz="2400" dirty="0">
                <a:solidFill>
                  <a:srgbClr val="D38F73"/>
                </a:solidFill>
                <a:latin typeface="Roboto" charset="0"/>
                <a:ea typeface="Roboto" charset="0"/>
                <a:cs typeface="Roboto" charset="0"/>
                <a:sym typeface="Consolas"/>
              </a:rPr>
              <a:t>SELECT</a:t>
            </a:r>
            <a:r>
              <a:rPr lang="en" sz="2400" dirty="0">
                <a:solidFill>
                  <a:schemeClr val="bg1"/>
                </a:solidFill>
                <a:latin typeface="Roboto" charset="0"/>
                <a:ea typeface="Roboto" charset="0"/>
                <a:cs typeface="Roboto" charset="0"/>
                <a:sym typeface="Consolas"/>
              </a:rPr>
              <a:t> </a:t>
            </a:r>
            <a:r>
              <a:rPr lang="en" sz="2400" dirty="0">
                <a:solidFill>
                  <a:schemeClr val="bg1"/>
                </a:solidFill>
                <a:latin typeface="Roboto" charset="0"/>
                <a:ea typeface="Roboto" charset="0"/>
                <a:cs typeface="Roboto" charset="0"/>
                <a:sym typeface="Trebuchet MS"/>
              </a:rPr>
              <a:t>Id,</a:t>
            </a:r>
            <a:r>
              <a:rPr lang="en" sz="2400" dirty="0">
                <a:solidFill>
                  <a:schemeClr val="bg1"/>
                </a:solidFill>
                <a:latin typeface="Roboto" charset="0"/>
                <a:ea typeface="Roboto" charset="0"/>
                <a:cs typeface="Roboto" charset="0"/>
                <a:sym typeface="Consolas"/>
              </a:rPr>
              <a:t>FirstName,LastName,HireDate </a:t>
            </a:r>
            <a:endParaRPr sz="2400" dirty="0">
              <a:solidFill>
                <a:schemeClr val="bg1"/>
              </a:solidFill>
              <a:latin typeface="Roboto" charset="0"/>
              <a:ea typeface="Roboto" charset="0"/>
              <a:cs typeface="Roboto" charset="0"/>
            </a:endParaRPr>
          </a:p>
          <a:p>
            <a:pPr marL="0" lvl="0" indent="0" algn="l" rtl="0">
              <a:spcBef>
                <a:spcPts val="0"/>
              </a:spcBef>
              <a:spcAft>
                <a:spcPts val="0"/>
              </a:spcAft>
              <a:buClr>
                <a:schemeClr val="dk1"/>
              </a:buClr>
              <a:buFont typeface="Arial"/>
              <a:buNone/>
            </a:pPr>
            <a:r>
              <a:rPr lang="en" sz="2400" dirty="0">
                <a:solidFill>
                  <a:srgbClr val="D38F73"/>
                </a:solidFill>
                <a:latin typeface="Roboto" charset="0"/>
                <a:ea typeface="Roboto" charset="0"/>
                <a:cs typeface="Roboto" charset="0"/>
                <a:sym typeface="Consolas"/>
              </a:rPr>
              <a:t>FROM</a:t>
            </a:r>
            <a:r>
              <a:rPr lang="en" sz="2400" dirty="0">
                <a:solidFill>
                  <a:schemeClr val="bg1"/>
                </a:solidFill>
                <a:latin typeface="Roboto" charset="0"/>
                <a:ea typeface="Roboto" charset="0"/>
                <a:cs typeface="Roboto" charset="0"/>
                <a:sym typeface="Consolas"/>
              </a:rPr>
              <a:t> dbo.Employee</a:t>
            </a:r>
            <a:endParaRPr sz="2400" dirty="0">
              <a:solidFill>
                <a:schemeClr val="bg1"/>
              </a:solidFill>
              <a:latin typeface="Roboto" charset="0"/>
              <a:ea typeface="Roboto" charset="0"/>
              <a:cs typeface="Roboto" charset="0"/>
              <a:sym typeface="Consolas"/>
            </a:endParaRPr>
          </a:p>
          <a:p>
            <a:pPr marL="0" lvl="0" indent="0" algn="l" rtl="0">
              <a:spcBef>
                <a:spcPts val="0"/>
              </a:spcBef>
              <a:spcAft>
                <a:spcPts val="0"/>
              </a:spcAft>
              <a:buClr>
                <a:schemeClr val="dk1"/>
              </a:buClr>
              <a:buFont typeface="Arial"/>
              <a:buNone/>
            </a:pPr>
            <a:r>
              <a:rPr lang="en" sz="2400" dirty="0">
                <a:solidFill>
                  <a:srgbClr val="D38F73"/>
                </a:solidFill>
                <a:latin typeface="Roboto" charset="0"/>
                <a:ea typeface="Roboto" charset="0"/>
                <a:cs typeface="Roboto" charset="0"/>
                <a:sym typeface="Consolas"/>
              </a:rPr>
              <a:t>WHERE</a:t>
            </a:r>
            <a:r>
              <a:rPr lang="en" sz="2400" dirty="0">
                <a:solidFill>
                  <a:schemeClr val="bg1"/>
                </a:solidFill>
                <a:latin typeface="Roboto" charset="0"/>
                <a:ea typeface="Roboto" charset="0"/>
                <a:cs typeface="Roboto" charset="0"/>
                <a:sym typeface="Consolas"/>
              </a:rPr>
              <a:t> Gender = 'M'</a:t>
            </a:r>
            <a:endParaRPr sz="2400" dirty="0">
              <a:solidFill>
                <a:schemeClr val="bg1"/>
              </a:solidFill>
              <a:latin typeface="Roboto" charset="0"/>
              <a:ea typeface="Roboto" charset="0"/>
              <a:cs typeface="Roboto" charset="0"/>
              <a:sym typeface="Consolas"/>
            </a:endParaRPr>
          </a:p>
        </p:txBody>
      </p:sp>
    </p:spTree>
    <p:extLst>
      <p:ext uri="{BB962C8B-B14F-4D97-AF65-F5344CB8AC3E}">
        <p14:creationId xmlns:p14="http://schemas.microsoft.com/office/powerpoint/2010/main" val="1193989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54;p26"/>
          <p:cNvSpPr txBox="1">
            <a:spLocks noGrp="1"/>
          </p:cNvSpPr>
          <p:nvPr/>
        </p:nvSpPr>
        <p:spPr>
          <a:xfrm>
            <a:off x="323088" y="262550"/>
            <a:ext cx="9315075" cy="935313"/>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5400" b="1" dirty="0">
                <a:solidFill>
                  <a:srgbClr val="D38F73"/>
                </a:solidFill>
                <a:latin typeface="Roboto"/>
                <a:ea typeface="Roboto"/>
                <a:cs typeface="Roboto"/>
                <a:sym typeface="Roboto"/>
              </a:rPr>
              <a:t>WORKSHOP </a:t>
            </a:r>
            <a:r>
              <a:rPr lang="en-US" sz="5400" b="1" dirty="0">
                <a:solidFill>
                  <a:schemeClr val="tx1"/>
                </a:solidFill>
                <a:latin typeface="Roboto"/>
                <a:ea typeface="Roboto"/>
                <a:cs typeface="Roboto"/>
                <a:sym typeface="Roboto"/>
              </a:rPr>
              <a:t>03</a:t>
            </a:r>
            <a:endParaRPr sz="5400" b="1" dirty="0">
              <a:solidFill>
                <a:schemeClr val="tx1"/>
              </a:solidFill>
              <a:latin typeface="Roboto"/>
              <a:ea typeface="Roboto"/>
              <a:cs typeface="Roboto"/>
              <a:sym typeface="Roboto"/>
            </a:endParaRPr>
          </a:p>
        </p:txBody>
      </p:sp>
      <p:sp>
        <p:nvSpPr>
          <p:cNvPr id="2" name="Rectangle 1"/>
          <p:cNvSpPr/>
          <p:nvPr/>
        </p:nvSpPr>
        <p:spPr>
          <a:xfrm>
            <a:off x="0" y="1362455"/>
            <a:ext cx="11620308" cy="9515425"/>
          </a:xfrm>
          <a:prstGeom prst="rect">
            <a:avLst/>
          </a:prstGeom>
        </p:spPr>
        <p:txBody>
          <a:bodyPr wrap="square">
            <a:spAutoFit/>
          </a:bodyPr>
          <a:lstStyle/>
          <a:p>
            <a:pPr marL="660400" lvl="0" indent="-457200">
              <a:spcBef>
                <a:spcPts val="1000"/>
              </a:spcBef>
              <a:buSzPct val="85000"/>
              <a:buFont typeface="Arial" pitchFamily="34" charset="0"/>
              <a:buChar char="•"/>
            </a:pPr>
            <a:r>
              <a:rPr lang="en-US" sz="2800" dirty="0">
                <a:latin typeface="Roboto" charset="0"/>
                <a:ea typeface="Roboto" charset="0"/>
                <a:cs typeface="Roboto" charset="0"/>
              </a:rPr>
              <a:t>Create new view (</a:t>
            </a:r>
            <a:r>
              <a:rPr lang="en-US" sz="2800" dirty="0" err="1">
                <a:latin typeface="Roboto" charset="0"/>
                <a:ea typeface="Roboto" charset="0"/>
                <a:cs typeface="Roboto" charset="0"/>
              </a:rPr>
              <a:t>vv_CustomerOrders</a:t>
            </a:r>
            <a:r>
              <a:rPr lang="en-US" sz="2800" dirty="0">
                <a:latin typeface="Roboto" charset="0"/>
                <a:ea typeface="Roboto" charset="0"/>
                <a:cs typeface="Roboto" charset="0"/>
              </a:rPr>
              <a:t>) that will List all </a:t>
            </a:r>
            <a:r>
              <a:rPr lang="en-US" sz="2800" dirty="0" err="1">
                <a:latin typeface="Roboto" charset="0"/>
                <a:ea typeface="Roboto" charset="0"/>
                <a:cs typeface="Roboto" charset="0"/>
              </a:rPr>
              <a:t>CustomerIds</a:t>
            </a:r>
            <a:r>
              <a:rPr lang="en-US" sz="2800" dirty="0">
                <a:latin typeface="Roboto" charset="0"/>
                <a:ea typeface="Roboto" charset="0"/>
                <a:cs typeface="Roboto" charset="0"/>
              </a:rPr>
              <a:t> and sum of total Orders per customer</a:t>
            </a:r>
          </a:p>
          <a:p>
            <a:pPr marL="660400" lvl="0" indent="-457200">
              <a:spcBef>
                <a:spcPts val="1000"/>
              </a:spcBef>
              <a:buSzPct val="85000"/>
              <a:buFont typeface="Arial" pitchFamily="34" charset="0"/>
              <a:buChar char="•"/>
            </a:pPr>
            <a:r>
              <a:rPr lang="en-US" sz="2800" dirty="0">
                <a:latin typeface="Roboto" charset="0"/>
                <a:ea typeface="Roboto" charset="0"/>
                <a:cs typeface="Roboto" charset="0"/>
              </a:rPr>
              <a:t>Change the view to show Customer Names instead of </a:t>
            </a:r>
            <a:r>
              <a:rPr lang="en-US" sz="2800" dirty="0" err="1">
                <a:latin typeface="Roboto" charset="0"/>
                <a:ea typeface="Roboto" charset="0"/>
                <a:cs typeface="Roboto" charset="0"/>
              </a:rPr>
              <a:t>CustomerId</a:t>
            </a:r>
            <a:endParaRPr lang="en-US" sz="2800" dirty="0">
              <a:latin typeface="Roboto" charset="0"/>
              <a:ea typeface="Roboto" charset="0"/>
              <a:cs typeface="Roboto" charset="0"/>
            </a:endParaRPr>
          </a:p>
          <a:p>
            <a:pPr marL="660400" lvl="0" indent="-457200">
              <a:spcBef>
                <a:spcPts val="1000"/>
              </a:spcBef>
              <a:buSzPct val="85000"/>
              <a:buFont typeface="Arial" pitchFamily="34" charset="0"/>
              <a:buChar char="•"/>
            </a:pPr>
            <a:r>
              <a:rPr lang="en-US" sz="2800" dirty="0">
                <a:latin typeface="Roboto" charset="0"/>
                <a:ea typeface="Roboto" charset="0"/>
                <a:cs typeface="Roboto" charset="0"/>
              </a:rPr>
              <a:t>Change the view to show the results ordered by the customer with biggest total price</a:t>
            </a:r>
          </a:p>
          <a:p>
            <a:pPr marL="660400" lvl="0" indent="-457200">
              <a:spcBef>
                <a:spcPts val="1000"/>
              </a:spcBef>
              <a:buSzPct val="85000"/>
              <a:buFont typeface="Arial" pitchFamily="34" charset="0"/>
              <a:buChar char="•"/>
            </a:pPr>
            <a:r>
              <a:rPr lang="en-US" sz="2800" dirty="0">
                <a:latin typeface="Roboto" charset="0"/>
                <a:ea typeface="Roboto" charset="0"/>
                <a:cs typeface="Roboto" charset="0"/>
              </a:rPr>
              <a:t>Create new view (</a:t>
            </a:r>
            <a:r>
              <a:rPr lang="en-US" sz="2800" dirty="0" err="1">
                <a:latin typeface="Roboto" charset="0"/>
                <a:ea typeface="Roboto" charset="0"/>
                <a:cs typeface="Roboto" charset="0"/>
              </a:rPr>
              <a:t>vv_EmployeeOrders</a:t>
            </a:r>
            <a:r>
              <a:rPr lang="en-US" sz="2800" dirty="0">
                <a:latin typeface="Roboto" charset="0"/>
                <a:ea typeface="Roboto" charset="0"/>
                <a:cs typeface="Roboto" charset="0"/>
              </a:rPr>
              <a:t>) that will List all Employees (</a:t>
            </a:r>
            <a:r>
              <a:rPr lang="en-US" sz="2800" dirty="0" err="1">
                <a:latin typeface="Roboto" charset="0"/>
                <a:ea typeface="Roboto" charset="0"/>
                <a:cs typeface="Roboto" charset="0"/>
              </a:rPr>
              <a:t>FirstName</a:t>
            </a:r>
            <a:r>
              <a:rPr lang="en-US" sz="2800" dirty="0">
                <a:latin typeface="Roboto" charset="0"/>
                <a:ea typeface="Roboto" charset="0"/>
                <a:cs typeface="Roboto" charset="0"/>
              </a:rPr>
              <a:t> and </a:t>
            </a:r>
            <a:r>
              <a:rPr lang="en-US" sz="2800" dirty="0" err="1">
                <a:latin typeface="Roboto" charset="0"/>
                <a:ea typeface="Roboto" charset="0"/>
                <a:cs typeface="Roboto" charset="0"/>
              </a:rPr>
              <a:t>LastName</a:t>
            </a:r>
            <a:r>
              <a:rPr lang="en-US" sz="2800" dirty="0">
                <a:latin typeface="Roboto" charset="0"/>
                <a:ea typeface="Roboto" charset="0"/>
                <a:cs typeface="Roboto" charset="0"/>
              </a:rPr>
              <a:t>) , Product name and total quantity sold </a:t>
            </a:r>
          </a:p>
          <a:p>
            <a:pPr marL="660400" lvl="0" indent="-457200">
              <a:spcBef>
                <a:spcPts val="1000"/>
              </a:spcBef>
              <a:buSzPct val="85000"/>
              <a:buFont typeface="Arial" pitchFamily="34" charset="0"/>
              <a:buChar char="•"/>
            </a:pPr>
            <a:r>
              <a:rPr lang="en-US" sz="2800" dirty="0">
                <a:latin typeface="Roboto" charset="0"/>
                <a:ea typeface="Roboto" charset="0"/>
                <a:cs typeface="Roboto" charset="0"/>
              </a:rPr>
              <a:t>Alter the view to show only sales from Business entities belonging to region '</a:t>
            </a:r>
            <a:r>
              <a:rPr lang="en-US" sz="2800" dirty="0" err="1">
                <a:latin typeface="Roboto" charset="0"/>
                <a:ea typeface="Roboto" charset="0"/>
                <a:cs typeface="Roboto" charset="0"/>
              </a:rPr>
              <a:t>Skopski</a:t>
            </a:r>
            <a:r>
              <a:rPr lang="en-US" sz="2800" dirty="0">
                <a:latin typeface="Roboto" charset="0"/>
                <a:ea typeface="Roboto" charset="0"/>
                <a:cs typeface="Roboto" charset="0"/>
              </a:rPr>
              <a:t>'</a:t>
            </a: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914400" lvl="1"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solidFill>
                <a:srgbClr val="000000"/>
              </a:solidFill>
              <a:latin typeface="Roboto" charset="0"/>
              <a:ea typeface="Roboto" charset="0"/>
              <a:cs typeface="Roboto" charset="0"/>
            </a:endParaRPr>
          </a:p>
        </p:txBody>
      </p:sp>
    </p:spTree>
    <p:extLst>
      <p:ext uri="{BB962C8B-B14F-4D97-AF65-F5344CB8AC3E}">
        <p14:creationId xmlns:p14="http://schemas.microsoft.com/office/powerpoint/2010/main" val="2927136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2;p33"/>
          <p:cNvSpPr txBox="1">
            <a:spLocks noGrp="1"/>
          </p:cNvSpPr>
          <p:nvPr/>
        </p:nvSpPr>
        <p:spPr>
          <a:xfrm>
            <a:off x="1896732" y="407652"/>
            <a:ext cx="777762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1pPr>
            <a:lvl2pPr marR="0" lvl="1"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2pPr>
            <a:lvl3pPr marR="0" lvl="2"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3pPr>
            <a:lvl4pPr marR="0" lvl="3"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4pPr>
            <a:lvl5pPr marR="0" lvl="4"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5pPr>
            <a:lvl6pPr marR="0" lvl="5"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6pPr>
            <a:lvl7pPr marR="0" lvl="6"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7pPr>
            <a:lvl8pPr marR="0" lvl="7"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8pPr>
            <a:lvl9pPr marR="0" lvl="8"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9pPr>
          </a:lstStyle>
          <a:p>
            <a:pPr lvl="0" algn="ctr"/>
            <a:r>
              <a:rPr lang="en-US" sz="5400" b="0" dirty="0">
                <a:solidFill>
                  <a:srgbClr val="D38F73"/>
                </a:solidFill>
                <a:latin typeface="Roboto"/>
                <a:ea typeface="Roboto"/>
                <a:cs typeface="Roboto"/>
                <a:sym typeface="Roboto"/>
              </a:rPr>
              <a:t>HOMEWORK</a:t>
            </a:r>
            <a:endParaRPr sz="5400" b="0" dirty="0">
              <a:solidFill>
                <a:srgbClr val="D38F73"/>
              </a:solidFill>
              <a:latin typeface="Roboto"/>
              <a:ea typeface="Roboto"/>
              <a:cs typeface="Roboto"/>
              <a:sym typeface="Roboto"/>
            </a:endParaRPr>
          </a:p>
        </p:txBody>
      </p:sp>
      <p:sp>
        <p:nvSpPr>
          <p:cNvPr id="4" name="Google Shape;204;p33"/>
          <p:cNvSpPr txBox="1">
            <a:spLocks noGrp="1"/>
          </p:cNvSpPr>
          <p:nvPr/>
        </p:nvSpPr>
        <p:spPr>
          <a:xfrm>
            <a:off x="384048" y="1864074"/>
            <a:ext cx="11187170" cy="43812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6FA8DC"/>
              </a:buClr>
              <a:buSzPts val="3000"/>
              <a:buFont typeface="Roboto"/>
              <a:buChar char="▸"/>
              <a:defRPr sz="3000" b="0" i="0" u="none" strike="noStrike" cap="none">
                <a:solidFill>
                  <a:srgbClr val="073763"/>
                </a:solidFill>
                <a:latin typeface="Roboto"/>
                <a:ea typeface="Roboto"/>
                <a:cs typeface="Roboto"/>
                <a:sym typeface="Roboto"/>
              </a:defRPr>
            </a:lvl1pPr>
            <a:lvl2pPr marL="914400" marR="0" lvl="1" indent="-381000" algn="l" rtl="0">
              <a:lnSpc>
                <a:spcPct val="100000"/>
              </a:lnSpc>
              <a:spcBef>
                <a:spcPts val="0"/>
              </a:spcBef>
              <a:spcAft>
                <a:spcPts val="0"/>
              </a:spcAft>
              <a:buClr>
                <a:srgbClr val="6FA8DC"/>
              </a:buClr>
              <a:buSzPts val="2400"/>
              <a:buFont typeface="Roboto"/>
              <a:buChar char="▹"/>
              <a:defRPr sz="2400" b="0" i="0" u="none" strike="noStrike" cap="none">
                <a:solidFill>
                  <a:srgbClr val="073763"/>
                </a:solidFill>
                <a:latin typeface="Roboto"/>
                <a:ea typeface="Roboto"/>
                <a:cs typeface="Roboto"/>
                <a:sym typeface="Roboto"/>
              </a:defRPr>
            </a:lvl2pPr>
            <a:lvl3pPr marL="1371600" marR="0" lvl="2" indent="-381000" algn="l" rtl="0">
              <a:lnSpc>
                <a:spcPct val="100000"/>
              </a:lnSpc>
              <a:spcBef>
                <a:spcPts val="0"/>
              </a:spcBef>
              <a:spcAft>
                <a:spcPts val="0"/>
              </a:spcAft>
              <a:buClr>
                <a:srgbClr val="6FA8DC"/>
              </a:buClr>
              <a:buSzPts val="2400"/>
              <a:buFont typeface="Roboto"/>
              <a:buChar char="■"/>
              <a:defRPr sz="2400" b="0" i="0" u="none" strike="noStrike" cap="none">
                <a:solidFill>
                  <a:srgbClr val="073763"/>
                </a:solidFill>
                <a:latin typeface="Roboto"/>
                <a:ea typeface="Roboto"/>
                <a:cs typeface="Roboto"/>
                <a:sym typeface="Roboto"/>
              </a:defRPr>
            </a:lvl3pPr>
            <a:lvl4pPr marL="1828800" marR="0" lvl="3" indent="-342900" algn="l" rtl="0">
              <a:lnSpc>
                <a:spcPct val="100000"/>
              </a:lnSpc>
              <a:spcBef>
                <a:spcPts val="0"/>
              </a:spcBef>
              <a:spcAft>
                <a:spcPts val="0"/>
              </a:spcAft>
              <a:buClr>
                <a:srgbClr val="6FA8DC"/>
              </a:buClr>
              <a:buSzPts val="1800"/>
              <a:buFont typeface="Roboto"/>
              <a:buChar char="●"/>
              <a:defRPr sz="1800" b="0" i="0" u="none" strike="noStrike" cap="none">
                <a:solidFill>
                  <a:srgbClr val="073763"/>
                </a:solidFill>
                <a:latin typeface="Roboto"/>
                <a:ea typeface="Roboto"/>
                <a:cs typeface="Roboto"/>
                <a:sym typeface="Roboto"/>
              </a:defRPr>
            </a:lvl4pPr>
            <a:lvl5pPr marL="2286000" marR="0" lvl="4" indent="-342900" algn="l" rtl="0">
              <a:lnSpc>
                <a:spcPct val="100000"/>
              </a:lnSpc>
              <a:spcBef>
                <a:spcPts val="0"/>
              </a:spcBef>
              <a:spcAft>
                <a:spcPts val="0"/>
              </a:spcAft>
              <a:buClr>
                <a:srgbClr val="073763"/>
              </a:buClr>
              <a:buSzPts val="1800"/>
              <a:buFont typeface="Roboto"/>
              <a:buChar char="○"/>
              <a:defRPr sz="1800" b="0" i="0" u="none" strike="noStrike" cap="none">
                <a:solidFill>
                  <a:srgbClr val="073763"/>
                </a:solidFill>
                <a:latin typeface="Roboto"/>
                <a:ea typeface="Roboto"/>
                <a:cs typeface="Roboto"/>
                <a:sym typeface="Roboto"/>
              </a:defRPr>
            </a:lvl5pPr>
            <a:lvl6pPr marL="2743200" marR="0" lvl="5" indent="-342900" algn="l" rtl="0">
              <a:lnSpc>
                <a:spcPct val="100000"/>
              </a:lnSpc>
              <a:spcBef>
                <a:spcPts val="0"/>
              </a:spcBef>
              <a:spcAft>
                <a:spcPts val="0"/>
              </a:spcAft>
              <a:buClr>
                <a:srgbClr val="073763"/>
              </a:buClr>
              <a:buSzPts val="1800"/>
              <a:buFont typeface="Roboto"/>
              <a:buChar char="■"/>
              <a:defRPr sz="1800" b="0" i="0" u="none" strike="noStrike" cap="none">
                <a:solidFill>
                  <a:srgbClr val="073763"/>
                </a:solidFill>
                <a:latin typeface="Roboto"/>
                <a:ea typeface="Roboto"/>
                <a:cs typeface="Roboto"/>
                <a:sym typeface="Roboto"/>
              </a:defRPr>
            </a:lvl6pPr>
            <a:lvl7pPr marL="3200400" marR="0" lvl="6" indent="-342900" algn="l" rtl="0">
              <a:lnSpc>
                <a:spcPct val="100000"/>
              </a:lnSpc>
              <a:spcBef>
                <a:spcPts val="0"/>
              </a:spcBef>
              <a:spcAft>
                <a:spcPts val="0"/>
              </a:spcAft>
              <a:buClr>
                <a:srgbClr val="073763"/>
              </a:buClr>
              <a:buSzPts val="1800"/>
              <a:buFont typeface="Roboto"/>
              <a:buChar char="●"/>
              <a:defRPr sz="1800" b="0" i="0" u="none" strike="noStrike" cap="none">
                <a:solidFill>
                  <a:srgbClr val="073763"/>
                </a:solidFill>
                <a:latin typeface="Roboto"/>
                <a:ea typeface="Roboto"/>
                <a:cs typeface="Roboto"/>
                <a:sym typeface="Roboto"/>
              </a:defRPr>
            </a:lvl7pPr>
            <a:lvl8pPr marL="3657600" marR="0" lvl="7" indent="-342900" algn="l" rtl="0">
              <a:lnSpc>
                <a:spcPct val="100000"/>
              </a:lnSpc>
              <a:spcBef>
                <a:spcPts val="0"/>
              </a:spcBef>
              <a:spcAft>
                <a:spcPts val="0"/>
              </a:spcAft>
              <a:buClr>
                <a:srgbClr val="073763"/>
              </a:buClr>
              <a:buSzPts val="1800"/>
              <a:buFont typeface="Roboto"/>
              <a:buChar char="○"/>
              <a:defRPr sz="1800" b="0" i="0" u="none" strike="noStrike" cap="none">
                <a:solidFill>
                  <a:srgbClr val="073763"/>
                </a:solidFill>
                <a:latin typeface="Roboto"/>
                <a:ea typeface="Roboto"/>
                <a:cs typeface="Roboto"/>
                <a:sym typeface="Roboto"/>
              </a:defRPr>
            </a:lvl8pPr>
            <a:lvl9pPr marL="4114800" marR="0" lvl="8" indent="-342900" algn="l" rtl="0">
              <a:lnSpc>
                <a:spcPct val="100000"/>
              </a:lnSpc>
              <a:spcBef>
                <a:spcPts val="0"/>
              </a:spcBef>
              <a:spcAft>
                <a:spcPts val="0"/>
              </a:spcAft>
              <a:buClr>
                <a:srgbClr val="073763"/>
              </a:buClr>
              <a:buSzPts val="1800"/>
              <a:buFont typeface="Roboto"/>
              <a:buChar char="■"/>
              <a:defRPr sz="1800" b="0" i="0" u="none" strike="noStrike" cap="none">
                <a:solidFill>
                  <a:srgbClr val="073763"/>
                </a:solidFill>
                <a:latin typeface="Roboto"/>
                <a:ea typeface="Roboto"/>
                <a:cs typeface="Roboto"/>
                <a:sym typeface="Roboto"/>
              </a:defRPr>
            </a:lvl9pPr>
          </a:lstStyle>
          <a:p>
            <a:pPr marL="571500" lvl="0" indent="-457200" algn="l" rtl="0">
              <a:spcBef>
                <a:spcPts val="600"/>
              </a:spcBef>
              <a:spcAft>
                <a:spcPts val="0"/>
              </a:spcAft>
              <a:buClr>
                <a:schemeClr val="tx1"/>
              </a:buClr>
              <a:buSzPts val="1800"/>
              <a:buFont typeface="Wingdings" pitchFamily="2" charset="2"/>
              <a:buChar char="Ø"/>
            </a:pPr>
            <a:endParaRPr sz="2800" dirty="0">
              <a:solidFill>
                <a:schemeClr val="dk1"/>
              </a:solidFill>
            </a:endParaRPr>
          </a:p>
        </p:txBody>
      </p:sp>
      <p:pic>
        <p:nvPicPr>
          <p:cNvPr id="5" name="Picture 3" descr="Icon&#10;&#10;Description automatically generated">
            <a:extLst>
              <a:ext uri="{FF2B5EF4-FFF2-40B4-BE49-F238E27FC236}">
                <a16:creationId xmlns:a16="http://schemas.microsoft.com/office/drawing/2014/main" id="{51F48193-F576-D729-EBEA-AD1A7DF72091}"/>
              </a:ext>
            </a:extLst>
          </p:cNvPr>
          <p:cNvPicPr>
            <a:picLocks noChangeAspect="1"/>
          </p:cNvPicPr>
          <p:nvPr/>
        </p:nvPicPr>
        <p:blipFill>
          <a:blip r:embed="rId2"/>
          <a:stretch>
            <a:fillRect/>
          </a:stretch>
        </p:blipFill>
        <p:spPr>
          <a:xfrm>
            <a:off x="3998851" y="2423167"/>
            <a:ext cx="3573382" cy="3561017"/>
          </a:xfrm>
          <a:prstGeom prst="rect">
            <a:avLst/>
          </a:prstGeom>
        </p:spPr>
      </p:pic>
    </p:spTree>
    <p:extLst>
      <p:ext uri="{BB962C8B-B14F-4D97-AF65-F5344CB8AC3E}">
        <p14:creationId xmlns:p14="http://schemas.microsoft.com/office/powerpoint/2010/main" val="1375112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9;p31"/>
          <p:cNvSpPr txBox="1">
            <a:spLocks noGrp="1"/>
          </p:cNvSpPr>
          <p:nvPr/>
        </p:nvSpPr>
        <p:spPr>
          <a:xfrm>
            <a:off x="228600" y="212466"/>
            <a:ext cx="8759952" cy="7455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rgbClr val="000000"/>
                </a:solidFill>
                <a:latin typeface="Roboto"/>
                <a:ea typeface="Roboto"/>
                <a:cs typeface="Roboto"/>
                <a:sym typeface="Roboto"/>
              </a:rPr>
              <a:t>HOMEWORK </a:t>
            </a:r>
            <a:r>
              <a:rPr lang="en-US" sz="4000" b="1" dirty="0">
                <a:solidFill>
                  <a:srgbClr val="D38F73"/>
                </a:solidFill>
                <a:latin typeface="Roboto"/>
                <a:ea typeface="Roboto"/>
                <a:cs typeface="Roboto"/>
                <a:sym typeface="Roboto"/>
              </a:rPr>
              <a:t>REQUIREMENTS</a:t>
            </a:r>
            <a:endParaRPr sz="4000" b="1" dirty="0">
              <a:solidFill>
                <a:srgbClr val="D38F73"/>
              </a:solidFill>
              <a:latin typeface="Roboto"/>
              <a:ea typeface="Roboto"/>
              <a:cs typeface="Roboto"/>
              <a:sym typeface="Roboto"/>
            </a:endParaRPr>
          </a:p>
        </p:txBody>
      </p:sp>
      <p:sp>
        <p:nvSpPr>
          <p:cNvPr id="7" name="Google Shape;190;p31"/>
          <p:cNvSpPr txBox="1">
            <a:spLocks noGrp="1"/>
          </p:cNvSpPr>
          <p:nvPr/>
        </p:nvSpPr>
        <p:spPr>
          <a:xfrm>
            <a:off x="146304" y="974100"/>
            <a:ext cx="9464040" cy="500799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lvl="0" indent="-342900">
              <a:lnSpc>
                <a:spcPct val="100000"/>
              </a:lnSpc>
              <a:spcBef>
                <a:spcPts val="600"/>
              </a:spcBef>
              <a:buClr>
                <a:schemeClr val="tx1"/>
              </a:buClr>
              <a:buSzPct val="85000"/>
              <a:buFont typeface="Roboto"/>
              <a:buChar char="●"/>
            </a:pPr>
            <a:r>
              <a:rPr lang="en-US" sz="2000" dirty="0">
                <a:solidFill>
                  <a:schemeClr val="bg1"/>
                </a:solidFill>
                <a:latin typeface="Roboto"/>
                <a:ea typeface="Roboto"/>
                <a:cs typeface="Roboto"/>
                <a:sym typeface="Roboto"/>
              </a:rPr>
              <a:t>Calculate the count of all grades per Teacher in the system</a:t>
            </a:r>
          </a:p>
          <a:p>
            <a:pPr lvl="0" indent="-342900">
              <a:lnSpc>
                <a:spcPct val="100000"/>
              </a:lnSpc>
              <a:spcBef>
                <a:spcPts val="600"/>
              </a:spcBef>
              <a:buClr>
                <a:schemeClr val="tx1"/>
              </a:buClr>
              <a:buSzPct val="85000"/>
              <a:buFont typeface="Roboto"/>
              <a:buChar char="●"/>
            </a:pPr>
            <a:r>
              <a:rPr lang="en-US" sz="2000" dirty="0">
                <a:solidFill>
                  <a:schemeClr val="bg1"/>
                </a:solidFill>
                <a:latin typeface="Roboto"/>
                <a:ea typeface="Roboto"/>
                <a:cs typeface="Roboto"/>
                <a:sym typeface="Roboto"/>
              </a:rPr>
              <a:t>Calculate the count of all grades per Teacher in the system for first 100 Students (ID &lt; 100)</a:t>
            </a:r>
          </a:p>
          <a:p>
            <a:pPr lvl="0" indent="-342900">
              <a:lnSpc>
                <a:spcPct val="100000"/>
              </a:lnSpc>
              <a:spcBef>
                <a:spcPts val="600"/>
              </a:spcBef>
              <a:buClr>
                <a:schemeClr val="tx1"/>
              </a:buClr>
              <a:buSzPct val="85000"/>
              <a:buFont typeface="Roboto"/>
              <a:buChar char="●"/>
            </a:pPr>
            <a:r>
              <a:rPr lang="en-US" sz="2000" dirty="0">
                <a:solidFill>
                  <a:schemeClr val="bg1"/>
                </a:solidFill>
                <a:latin typeface="Roboto"/>
                <a:ea typeface="Roboto"/>
                <a:cs typeface="Roboto"/>
                <a:sym typeface="Roboto"/>
              </a:rPr>
              <a:t>Find the Maximal Grade, and the Average Grade per Student on all grades in the system</a:t>
            </a:r>
          </a:p>
          <a:p>
            <a:pPr lvl="0" indent="-342900">
              <a:lnSpc>
                <a:spcPct val="100000"/>
              </a:lnSpc>
              <a:spcBef>
                <a:spcPts val="600"/>
              </a:spcBef>
              <a:buClr>
                <a:schemeClr val="tx1"/>
              </a:buClr>
              <a:buSzPct val="85000"/>
              <a:buFont typeface="Roboto"/>
              <a:buChar char="●"/>
            </a:pPr>
            <a:r>
              <a:rPr lang="en-US" sz="2000" dirty="0">
                <a:solidFill>
                  <a:schemeClr val="bg1"/>
                </a:solidFill>
                <a:latin typeface="Roboto"/>
                <a:ea typeface="Roboto"/>
                <a:cs typeface="Roboto"/>
                <a:sym typeface="Roboto"/>
              </a:rPr>
              <a:t>Calculate the count of all grades per Teacher in the system and filter only grade count greater then 200</a:t>
            </a:r>
          </a:p>
          <a:p>
            <a:pPr lvl="0" indent="-342900">
              <a:lnSpc>
                <a:spcPct val="100000"/>
              </a:lnSpc>
              <a:spcBef>
                <a:spcPts val="600"/>
              </a:spcBef>
              <a:buClr>
                <a:schemeClr val="tx1"/>
              </a:buClr>
              <a:buSzPct val="85000"/>
              <a:buFont typeface="Roboto"/>
              <a:buChar char="●"/>
            </a:pPr>
            <a:r>
              <a:rPr lang="en-US" sz="2000" dirty="0">
                <a:solidFill>
                  <a:schemeClr val="bg1"/>
                </a:solidFill>
                <a:latin typeface="Roboto"/>
                <a:ea typeface="Roboto"/>
                <a:cs typeface="Roboto"/>
                <a:sym typeface="Roboto"/>
              </a:rPr>
              <a:t>Find the Grade Count, Maximal Grade, and the Average Grade per Student on all grades in the system. Filter only records where Maximal Grade is equal to Average Grade</a:t>
            </a:r>
          </a:p>
          <a:p>
            <a:pPr lvl="0" indent="-342900">
              <a:lnSpc>
                <a:spcPct val="100000"/>
              </a:lnSpc>
              <a:spcBef>
                <a:spcPts val="600"/>
              </a:spcBef>
              <a:buClr>
                <a:schemeClr val="tx1"/>
              </a:buClr>
              <a:buSzPct val="85000"/>
              <a:buFont typeface="Roboto"/>
              <a:buChar char="●"/>
            </a:pPr>
            <a:r>
              <a:rPr lang="en-US" sz="2000" dirty="0">
                <a:solidFill>
                  <a:schemeClr val="bg1"/>
                </a:solidFill>
                <a:latin typeface="Roboto"/>
                <a:ea typeface="Roboto"/>
                <a:cs typeface="Roboto"/>
                <a:sym typeface="Roboto"/>
              </a:rPr>
              <a:t>List Student First Name and Last Name next to the other details from previous query</a:t>
            </a:r>
          </a:p>
          <a:p>
            <a:pPr lvl="0" indent="-342900">
              <a:lnSpc>
                <a:spcPct val="100000"/>
              </a:lnSpc>
              <a:spcBef>
                <a:spcPts val="600"/>
              </a:spcBef>
              <a:buClr>
                <a:schemeClr val="tx1"/>
              </a:buClr>
              <a:buSzPct val="85000"/>
              <a:buFont typeface="Roboto"/>
              <a:buChar char="●"/>
            </a:pPr>
            <a:r>
              <a:rPr lang="en-US" sz="2000" dirty="0">
                <a:solidFill>
                  <a:schemeClr val="bg1"/>
                </a:solidFill>
                <a:latin typeface="Roboto"/>
                <a:ea typeface="Roboto"/>
                <a:cs typeface="Roboto"/>
                <a:sym typeface="Roboto"/>
              </a:rPr>
              <a:t>Create new view (</a:t>
            </a:r>
            <a:r>
              <a:rPr lang="en-US" sz="2000" dirty="0" err="1">
                <a:solidFill>
                  <a:schemeClr val="bg1"/>
                </a:solidFill>
                <a:latin typeface="Roboto"/>
                <a:ea typeface="Roboto"/>
                <a:cs typeface="Roboto"/>
                <a:sym typeface="Roboto"/>
              </a:rPr>
              <a:t>vv_StudentGrades</a:t>
            </a:r>
            <a:r>
              <a:rPr lang="en-US" sz="2000" dirty="0">
                <a:solidFill>
                  <a:schemeClr val="bg1"/>
                </a:solidFill>
                <a:latin typeface="Roboto"/>
                <a:ea typeface="Roboto"/>
                <a:cs typeface="Roboto"/>
                <a:sym typeface="Roboto"/>
              </a:rPr>
              <a:t>) that will List all </a:t>
            </a:r>
            <a:r>
              <a:rPr lang="en-US" sz="2000" dirty="0" err="1">
                <a:solidFill>
                  <a:schemeClr val="bg1"/>
                </a:solidFill>
                <a:latin typeface="Roboto"/>
                <a:ea typeface="Roboto"/>
                <a:cs typeface="Roboto"/>
                <a:sym typeface="Roboto"/>
              </a:rPr>
              <a:t>StudentIds</a:t>
            </a:r>
            <a:r>
              <a:rPr lang="en-US" sz="2000" dirty="0">
                <a:solidFill>
                  <a:schemeClr val="bg1"/>
                </a:solidFill>
                <a:latin typeface="Roboto"/>
                <a:ea typeface="Roboto"/>
                <a:cs typeface="Roboto"/>
                <a:sym typeface="Roboto"/>
              </a:rPr>
              <a:t> and count of Grades per student</a:t>
            </a:r>
          </a:p>
          <a:p>
            <a:pPr lvl="0" indent="-342900">
              <a:lnSpc>
                <a:spcPct val="100000"/>
              </a:lnSpc>
              <a:spcBef>
                <a:spcPts val="600"/>
              </a:spcBef>
              <a:buClr>
                <a:schemeClr val="tx1"/>
              </a:buClr>
              <a:buSzPct val="85000"/>
              <a:buFont typeface="Roboto"/>
              <a:buChar char="●"/>
            </a:pPr>
            <a:r>
              <a:rPr lang="en-US" sz="2000" dirty="0">
                <a:solidFill>
                  <a:schemeClr val="bg1"/>
                </a:solidFill>
                <a:latin typeface="Roboto"/>
                <a:ea typeface="Roboto"/>
                <a:cs typeface="Roboto"/>
                <a:sym typeface="Roboto"/>
              </a:rPr>
              <a:t>Change the view to show Student First and Last Names instead of </a:t>
            </a:r>
            <a:r>
              <a:rPr lang="en-US" sz="2000" dirty="0" err="1">
                <a:solidFill>
                  <a:schemeClr val="bg1"/>
                </a:solidFill>
                <a:latin typeface="Roboto"/>
                <a:ea typeface="Roboto"/>
                <a:cs typeface="Roboto"/>
                <a:sym typeface="Roboto"/>
              </a:rPr>
              <a:t>StudentID</a:t>
            </a:r>
            <a:endParaRPr lang="en-US" sz="2000" dirty="0">
              <a:solidFill>
                <a:schemeClr val="bg1"/>
              </a:solidFill>
              <a:latin typeface="Roboto"/>
              <a:ea typeface="Roboto"/>
              <a:cs typeface="Roboto"/>
              <a:sym typeface="Roboto"/>
            </a:endParaRPr>
          </a:p>
          <a:p>
            <a:pPr lvl="0" indent="-342900">
              <a:lnSpc>
                <a:spcPct val="100000"/>
              </a:lnSpc>
              <a:spcBef>
                <a:spcPts val="600"/>
              </a:spcBef>
              <a:buClr>
                <a:schemeClr val="tx1"/>
              </a:buClr>
              <a:buSzPct val="85000"/>
              <a:buFont typeface="Roboto"/>
              <a:buChar char="●"/>
            </a:pPr>
            <a:r>
              <a:rPr lang="en-US" sz="2000" dirty="0">
                <a:solidFill>
                  <a:schemeClr val="bg1"/>
                </a:solidFill>
                <a:latin typeface="Roboto"/>
                <a:ea typeface="Roboto"/>
                <a:cs typeface="Roboto"/>
                <a:sym typeface="Roboto"/>
              </a:rPr>
              <a:t>List all rows from view ordered by biggest Grade Count</a:t>
            </a:r>
          </a:p>
          <a:p>
            <a:pPr marL="114300" lvl="0" indent="0">
              <a:lnSpc>
                <a:spcPct val="100000"/>
              </a:lnSpc>
              <a:spcBef>
                <a:spcPts val="600"/>
              </a:spcBef>
              <a:buClr>
                <a:schemeClr val="tx1"/>
              </a:buClr>
              <a:buSzPct val="85000"/>
              <a:buNone/>
            </a:pPr>
            <a:endParaRPr lang="en-US" sz="2000" dirty="0">
              <a:solidFill>
                <a:schemeClr val="bg1"/>
              </a:solidFill>
              <a:latin typeface="Roboto"/>
              <a:ea typeface="Roboto"/>
              <a:cs typeface="Roboto"/>
              <a:sym typeface="Roboto"/>
            </a:endParaRPr>
          </a:p>
          <a:p>
            <a:pPr lvl="0" indent="-342900">
              <a:lnSpc>
                <a:spcPct val="100000"/>
              </a:lnSpc>
              <a:spcBef>
                <a:spcPts val="600"/>
              </a:spcBef>
              <a:buClr>
                <a:schemeClr val="tx1"/>
              </a:buClr>
              <a:buSzPct val="85000"/>
              <a:buFont typeface="Roboto"/>
              <a:buChar char="●"/>
            </a:pPr>
            <a:endParaRPr lang="en-US" sz="20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2974035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0;p34"/>
          <p:cNvSpPr txBox="1">
            <a:spLocks noGrp="1"/>
          </p:cNvSpPr>
          <p:nvPr/>
        </p:nvSpPr>
        <p:spPr>
          <a:xfrm>
            <a:off x="465570" y="450210"/>
            <a:ext cx="7694700" cy="7455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chemeClr val="dk1"/>
              </a:buClr>
              <a:buSzPts val="1100"/>
              <a:buFont typeface="Arial"/>
              <a:buNone/>
            </a:pPr>
            <a:r>
              <a:rPr lang="en" sz="4000" b="1" dirty="0">
                <a:solidFill>
                  <a:srgbClr val="D38F73"/>
                </a:solidFill>
                <a:latin typeface="Roboto"/>
                <a:ea typeface="Roboto"/>
                <a:cs typeface="Roboto"/>
                <a:sym typeface="Roboto"/>
              </a:rPr>
              <a:t>QUESTIONS?</a:t>
            </a:r>
            <a:endParaRPr sz="4000" b="1" dirty="0">
              <a:solidFill>
                <a:srgbClr val="D38F73"/>
              </a:solidFill>
              <a:latin typeface="Roboto"/>
              <a:ea typeface="Roboto"/>
              <a:cs typeface="Roboto"/>
              <a:sym typeface="Roboto"/>
            </a:endParaRPr>
          </a:p>
        </p:txBody>
      </p:sp>
      <p:sp>
        <p:nvSpPr>
          <p:cNvPr id="3" name="Google Shape;211;p34"/>
          <p:cNvSpPr txBox="1">
            <a:spLocks noGrp="1"/>
          </p:cNvSpPr>
          <p:nvPr/>
        </p:nvSpPr>
        <p:spPr>
          <a:xfrm>
            <a:off x="465570" y="1583358"/>
            <a:ext cx="5571300" cy="29049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lvl="0" indent="0" algn="l" rtl="0">
              <a:spcBef>
                <a:spcPts val="800"/>
              </a:spcBef>
              <a:spcAft>
                <a:spcPts val="0"/>
              </a:spcAft>
              <a:buClr>
                <a:schemeClr val="dk1"/>
              </a:buClr>
              <a:buSzPts val="1100"/>
              <a:buFont typeface="Arial"/>
              <a:buNone/>
            </a:pPr>
            <a:r>
              <a:rPr lang="en-US" sz="2800" dirty="0">
                <a:latin typeface="Roboto"/>
                <a:ea typeface="Roboto"/>
                <a:cs typeface="Roboto"/>
                <a:sym typeface="Roboto"/>
              </a:rPr>
              <a:t>You can find us at</a:t>
            </a:r>
          </a:p>
          <a:p>
            <a:pPr marL="457200" lvl="0" indent="-381000" algn="l" rtl="0">
              <a:spcBef>
                <a:spcPts val="1000"/>
              </a:spcBef>
              <a:spcAft>
                <a:spcPts val="0"/>
              </a:spcAft>
              <a:buClr>
                <a:schemeClr val="tx1"/>
              </a:buClr>
              <a:buSzPts val="2400"/>
              <a:buFont typeface="Roboto"/>
              <a:buChar char="•"/>
            </a:pPr>
            <a:r>
              <a:rPr lang="en-US" sz="2800" dirty="0">
                <a:latin typeface="Roboto"/>
                <a:ea typeface="Roboto"/>
                <a:cs typeface="Roboto"/>
                <a:sym typeface="Roboto"/>
                <a:hlinkClick r:id="rId2"/>
              </a:rPr>
              <a:t>daniloborozan07@gmail.com</a:t>
            </a:r>
            <a:endParaRPr lang="en-US" sz="2800" dirty="0">
              <a:latin typeface="Roboto"/>
              <a:ea typeface="Roboto"/>
              <a:cs typeface="Roboto"/>
              <a:sym typeface="Roboto"/>
            </a:endParaRPr>
          </a:p>
          <a:p>
            <a:pPr marL="457200" lvl="0" indent="-381000" algn="l" rtl="0">
              <a:spcBef>
                <a:spcPts val="1000"/>
              </a:spcBef>
              <a:spcAft>
                <a:spcPts val="0"/>
              </a:spcAft>
              <a:buClr>
                <a:schemeClr val="tx1"/>
              </a:buClr>
              <a:buSzPts val="2400"/>
              <a:buFont typeface="Roboto"/>
              <a:buChar char="•"/>
            </a:pPr>
            <a:r>
              <a:rPr lang="en-US" sz="2800" dirty="0">
                <a:latin typeface="Roboto"/>
                <a:ea typeface="Roboto"/>
                <a:cs typeface="Roboto"/>
                <a:sym typeface="Roboto"/>
                <a:hlinkClick r:id="rId3"/>
              </a:rPr>
              <a:t>ilija.mitev3@gmail.com</a:t>
            </a:r>
            <a:endParaRPr lang="en-US" sz="2800" dirty="0">
              <a:latin typeface="Roboto"/>
              <a:ea typeface="Roboto"/>
              <a:cs typeface="Roboto"/>
              <a:sym typeface="Roboto"/>
            </a:endParaRPr>
          </a:p>
          <a:p>
            <a:pPr marL="76200" lvl="0" indent="0" algn="l" rtl="0">
              <a:spcBef>
                <a:spcPts val="1000"/>
              </a:spcBef>
              <a:spcAft>
                <a:spcPts val="0"/>
              </a:spcAft>
              <a:buClr>
                <a:schemeClr val="tx1"/>
              </a:buClr>
              <a:buSzPts val="2400"/>
              <a:buNone/>
            </a:pPr>
            <a:endParaRPr lang="en-US" sz="2800" dirty="0">
              <a:latin typeface="Roboto"/>
              <a:ea typeface="Roboto"/>
              <a:cs typeface="Roboto"/>
              <a:sym typeface="Roboto"/>
            </a:endParaRPr>
          </a:p>
          <a:p>
            <a:pPr marL="457200" lvl="0" indent="-381000" algn="l" rtl="0">
              <a:spcBef>
                <a:spcPts val="1000"/>
              </a:spcBef>
              <a:spcAft>
                <a:spcPts val="0"/>
              </a:spcAft>
              <a:buClr>
                <a:schemeClr val="tx1"/>
              </a:buClr>
              <a:buSzPts val="2400"/>
              <a:buFont typeface="Roboto"/>
              <a:buChar char="•"/>
            </a:pPr>
            <a:endParaRPr lang="en-US" sz="2800" dirty="0">
              <a:latin typeface="Roboto"/>
              <a:ea typeface="Roboto"/>
              <a:cs typeface="Roboto"/>
              <a:sym typeface="Roboto"/>
            </a:endParaRPr>
          </a:p>
        </p:txBody>
      </p:sp>
    </p:spTree>
    <p:extLst>
      <p:ext uri="{BB962C8B-B14F-4D97-AF65-F5344CB8AC3E}">
        <p14:creationId xmlns:p14="http://schemas.microsoft.com/office/powerpoint/2010/main" val="2504157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nvSpPr>
        <p:spPr>
          <a:xfrm>
            <a:off x="246114" y="717540"/>
            <a:ext cx="9071622" cy="7455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rgbClr val="D38F73"/>
                </a:solidFill>
                <a:latin typeface="Roboto"/>
                <a:ea typeface="Roboto"/>
                <a:cs typeface="Roboto"/>
                <a:sym typeface="Roboto"/>
              </a:rPr>
              <a:t>AGENDA </a:t>
            </a:r>
            <a:endParaRPr sz="4000" b="1" dirty="0">
              <a:solidFill>
                <a:srgbClr val="D38F73"/>
              </a:solidFill>
              <a:latin typeface="Roboto"/>
              <a:ea typeface="Roboto"/>
              <a:cs typeface="Roboto"/>
              <a:sym typeface="Roboto"/>
            </a:endParaRPr>
          </a:p>
        </p:txBody>
      </p:sp>
      <p:sp>
        <p:nvSpPr>
          <p:cNvPr id="5" name="Google Shape;155;p26"/>
          <p:cNvSpPr txBox="1">
            <a:spLocks noGrp="1"/>
          </p:cNvSpPr>
          <p:nvPr/>
        </p:nvSpPr>
        <p:spPr>
          <a:xfrm>
            <a:off x="0" y="1746504"/>
            <a:ext cx="11238750" cy="458928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indent="-342900">
              <a:lnSpc>
                <a:spcPct val="100000"/>
              </a:lnSpc>
              <a:spcBef>
                <a:spcPts val="600"/>
              </a:spcBef>
              <a:buClr>
                <a:schemeClr val="tx1"/>
              </a:buClr>
              <a:buSzPts val="1800"/>
              <a:buFont typeface="Roboto"/>
              <a:buChar char="●"/>
            </a:pPr>
            <a:r>
              <a:rPr lang="en-US" sz="2800" dirty="0">
                <a:solidFill>
                  <a:schemeClr val="bg2"/>
                </a:solidFill>
                <a:latin typeface="Roboto" charset="0"/>
                <a:ea typeface="Roboto" charset="0"/>
                <a:cs typeface="Roboto" charset="0"/>
              </a:rPr>
              <a:t>Grouping functions</a:t>
            </a:r>
          </a:p>
          <a:p>
            <a:pPr indent="-342900">
              <a:lnSpc>
                <a:spcPct val="100000"/>
              </a:lnSpc>
              <a:spcBef>
                <a:spcPts val="600"/>
              </a:spcBef>
              <a:buClr>
                <a:schemeClr val="tx1"/>
              </a:buClr>
              <a:buSzPts val="1800"/>
              <a:buFont typeface="Roboto"/>
              <a:buChar char="●"/>
            </a:pPr>
            <a:r>
              <a:rPr lang="en-US" sz="2800" dirty="0">
                <a:solidFill>
                  <a:schemeClr val="bg2"/>
                </a:solidFill>
                <a:latin typeface="Roboto" charset="0"/>
                <a:ea typeface="Roboto" charset="0"/>
                <a:cs typeface="Roboto" charset="0"/>
              </a:rPr>
              <a:t>Aggregate functions (</a:t>
            </a:r>
            <a:r>
              <a:rPr lang="en-US" sz="2800" dirty="0" err="1">
                <a:solidFill>
                  <a:srgbClr val="D38F73"/>
                </a:solidFill>
                <a:latin typeface="Roboto" charset="0"/>
                <a:ea typeface="Roboto" charset="0"/>
                <a:cs typeface="Roboto" charset="0"/>
              </a:rPr>
              <a:t>Min</a:t>
            </a:r>
            <a:r>
              <a:rPr lang="en-US" sz="2800" dirty="0" err="1">
                <a:solidFill>
                  <a:schemeClr val="bg2"/>
                </a:solidFill>
                <a:latin typeface="Roboto" charset="0"/>
                <a:ea typeface="Roboto" charset="0"/>
                <a:cs typeface="Roboto" charset="0"/>
              </a:rPr>
              <a:t>,</a:t>
            </a:r>
            <a:r>
              <a:rPr lang="en-US" sz="2800" dirty="0" err="1">
                <a:solidFill>
                  <a:schemeClr val="tx1"/>
                </a:solidFill>
                <a:latin typeface="Roboto" charset="0"/>
                <a:ea typeface="Roboto" charset="0"/>
                <a:cs typeface="Roboto" charset="0"/>
              </a:rPr>
              <a:t>Max</a:t>
            </a:r>
            <a:r>
              <a:rPr lang="en-US" sz="2800" dirty="0" err="1">
                <a:solidFill>
                  <a:schemeClr val="bg2"/>
                </a:solidFill>
                <a:latin typeface="Roboto" charset="0"/>
                <a:ea typeface="Roboto" charset="0"/>
                <a:cs typeface="Roboto" charset="0"/>
              </a:rPr>
              <a:t>,</a:t>
            </a:r>
            <a:r>
              <a:rPr lang="en-US" sz="2800" dirty="0" err="1">
                <a:solidFill>
                  <a:srgbClr val="D38F73"/>
                </a:solidFill>
                <a:latin typeface="Roboto" charset="0"/>
                <a:ea typeface="Roboto" charset="0"/>
                <a:cs typeface="Roboto" charset="0"/>
              </a:rPr>
              <a:t>Sum</a:t>
            </a:r>
            <a:r>
              <a:rPr lang="en-US" sz="2800" dirty="0" err="1">
                <a:solidFill>
                  <a:schemeClr val="bg2"/>
                </a:solidFill>
                <a:latin typeface="Roboto" charset="0"/>
                <a:ea typeface="Roboto" charset="0"/>
                <a:cs typeface="Roboto" charset="0"/>
              </a:rPr>
              <a:t>,</a:t>
            </a:r>
            <a:r>
              <a:rPr lang="en-US" sz="2800" dirty="0" err="1">
                <a:solidFill>
                  <a:schemeClr val="tx1"/>
                </a:solidFill>
                <a:latin typeface="Roboto" charset="0"/>
                <a:ea typeface="Roboto" charset="0"/>
                <a:cs typeface="Roboto" charset="0"/>
              </a:rPr>
              <a:t>Avg</a:t>
            </a:r>
            <a:r>
              <a:rPr lang="en-US" sz="2800" dirty="0" err="1">
                <a:solidFill>
                  <a:schemeClr val="bg2"/>
                </a:solidFill>
                <a:latin typeface="Roboto" charset="0"/>
                <a:ea typeface="Roboto" charset="0"/>
                <a:cs typeface="Roboto" charset="0"/>
              </a:rPr>
              <a:t>,</a:t>
            </a:r>
            <a:r>
              <a:rPr lang="en-US" sz="2800" dirty="0" err="1">
                <a:solidFill>
                  <a:srgbClr val="D38F73"/>
                </a:solidFill>
                <a:latin typeface="Roboto" charset="0"/>
                <a:ea typeface="Roboto" charset="0"/>
                <a:cs typeface="Roboto" charset="0"/>
              </a:rPr>
              <a:t>Count</a:t>
            </a:r>
            <a:r>
              <a:rPr lang="en-US" sz="2800" dirty="0">
                <a:solidFill>
                  <a:schemeClr val="bg2"/>
                </a:solidFill>
                <a:latin typeface="Roboto" charset="0"/>
                <a:ea typeface="Roboto" charset="0"/>
                <a:cs typeface="Roboto" charset="0"/>
              </a:rPr>
              <a:t>)</a:t>
            </a:r>
          </a:p>
          <a:p>
            <a:pPr indent="-342900">
              <a:lnSpc>
                <a:spcPct val="100000"/>
              </a:lnSpc>
              <a:spcBef>
                <a:spcPts val="600"/>
              </a:spcBef>
              <a:buClr>
                <a:schemeClr val="tx1"/>
              </a:buClr>
              <a:buSzPts val="1800"/>
              <a:buFont typeface="Roboto"/>
              <a:buChar char="●"/>
            </a:pPr>
            <a:r>
              <a:rPr lang="en-US" sz="2800" dirty="0">
                <a:solidFill>
                  <a:schemeClr val="bg2"/>
                </a:solidFill>
                <a:latin typeface="Roboto" charset="0"/>
                <a:ea typeface="Roboto" charset="0"/>
                <a:cs typeface="Roboto" charset="0"/>
              </a:rPr>
              <a:t>Filtering by grouped data</a:t>
            </a:r>
          </a:p>
          <a:p>
            <a:pPr indent="-342900">
              <a:lnSpc>
                <a:spcPct val="100000"/>
              </a:lnSpc>
              <a:spcBef>
                <a:spcPts val="600"/>
              </a:spcBef>
              <a:buClr>
                <a:schemeClr val="tx1"/>
              </a:buClr>
              <a:buSzPts val="1800"/>
              <a:buFont typeface="Roboto"/>
              <a:buChar char="●"/>
            </a:pPr>
            <a:r>
              <a:rPr lang="en-US" sz="2800" dirty="0">
                <a:solidFill>
                  <a:schemeClr val="bg2"/>
                </a:solidFill>
                <a:latin typeface="Roboto" charset="0"/>
                <a:ea typeface="Roboto" charset="0"/>
                <a:cs typeface="Roboto" charset="0"/>
              </a:rPr>
              <a:t>Views</a:t>
            </a:r>
          </a:p>
          <a:p>
            <a:pPr marL="114300" indent="0">
              <a:lnSpc>
                <a:spcPct val="100000"/>
              </a:lnSpc>
              <a:spcBef>
                <a:spcPts val="600"/>
              </a:spcBef>
              <a:buClr>
                <a:schemeClr val="tx1"/>
              </a:buClr>
              <a:buSzPts val="1800"/>
              <a:buNone/>
            </a:pPr>
            <a:endParaRPr lang="en-US" sz="2800" b="1" dirty="0">
              <a:solidFill>
                <a:schemeClr val="bg2"/>
              </a:solidFill>
              <a:latin typeface="Roboto" charset="0"/>
              <a:ea typeface="Roboto" charset="0"/>
              <a:cs typeface="Roboto" charset="0"/>
            </a:endParaRPr>
          </a:p>
          <a:p>
            <a:pPr marL="114300" indent="0">
              <a:lnSpc>
                <a:spcPct val="100000"/>
              </a:lnSpc>
              <a:spcBef>
                <a:spcPts val="600"/>
              </a:spcBef>
              <a:buClr>
                <a:schemeClr val="tx1"/>
              </a:buClr>
              <a:buSzPts val="1800"/>
              <a:buNone/>
            </a:pPr>
            <a:endParaRPr lang="en-US" sz="2800" b="1" dirty="0">
              <a:solidFill>
                <a:schemeClr val="bg2"/>
              </a:solidFill>
              <a:latin typeface="Roboto" charset="0"/>
              <a:ea typeface="Roboto" charset="0"/>
              <a:cs typeface="Roboto" charset="0"/>
            </a:endParaRPr>
          </a:p>
          <a:p>
            <a:pPr indent="-342900">
              <a:lnSpc>
                <a:spcPct val="100000"/>
              </a:lnSpc>
              <a:spcBef>
                <a:spcPts val="600"/>
              </a:spcBef>
              <a:buClr>
                <a:schemeClr val="tx1"/>
              </a:buClr>
              <a:buSzPts val="1800"/>
              <a:buFont typeface="Roboto"/>
              <a:buChar char="●"/>
            </a:pPr>
            <a:endParaRPr lang="en-US" sz="2800" b="1" dirty="0">
              <a:solidFill>
                <a:schemeClr val="bg2"/>
              </a:solidFill>
              <a:latin typeface="Roboto" charset="0"/>
              <a:ea typeface="Roboto" charset="0"/>
              <a:cs typeface="Roboto" charset="0"/>
            </a:endParaRPr>
          </a:p>
          <a:p>
            <a:pPr indent="-342900">
              <a:lnSpc>
                <a:spcPct val="100000"/>
              </a:lnSpc>
              <a:spcBef>
                <a:spcPts val="600"/>
              </a:spcBef>
              <a:buClr>
                <a:schemeClr val="tx1"/>
              </a:buClr>
              <a:buSzPts val="1800"/>
              <a:buFont typeface="Roboto"/>
              <a:buChar char="●"/>
            </a:pPr>
            <a:endParaRPr lang="en-US" sz="2800" dirty="0">
              <a:solidFill>
                <a:schemeClr val="bg2"/>
              </a:solidFill>
              <a:latin typeface="Roboto" charset="0"/>
              <a:ea typeface="Roboto" charset="0"/>
              <a:cs typeface="Roboto" charset="0"/>
              <a:sym typeface="Roboto"/>
            </a:endParaRPr>
          </a:p>
          <a:p>
            <a:pPr lvl="0" indent="-342900">
              <a:lnSpc>
                <a:spcPct val="100000"/>
              </a:lnSpc>
              <a:spcBef>
                <a:spcPts val="600"/>
              </a:spcBef>
              <a:buClr>
                <a:schemeClr val="tx1"/>
              </a:buClr>
              <a:buSzPts val="1800"/>
              <a:buFont typeface="Roboto"/>
              <a:buChar char="●"/>
            </a:pPr>
            <a:endParaRPr lang="en-US" sz="2800" dirty="0">
              <a:solidFill>
                <a:schemeClr val="bg2"/>
              </a:solidFill>
              <a:latin typeface="Roboto" charset="0"/>
              <a:ea typeface="Roboto" charset="0"/>
              <a:cs typeface="Roboto" charset="0"/>
              <a:sym typeface="Roboto"/>
            </a:endParaRPr>
          </a:p>
          <a:p>
            <a:pPr lvl="0" indent="-342900">
              <a:lnSpc>
                <a:spcPct val="100000"/>
              </a:lnSpc>
              <a:spcBef>
                <a:spcPts val="600"/>
              </a:spcBef>
              <a:buClr>
                <a:schemeClr val="tx1"/>
              </a:buClr>
              <a:buSzPts val="1800"/>
              <a:buFont typeface="Roboto"/>
              <a:buChar char="●"/>
            </a:pPr>
            <a:endParaRPr lang="en-US" sz="2800" dirty="0">
              <a:solidFill>
                <a:schemeClr val="bg2"/>
              </a:solidFill>
              <a:latin typeface="Roboto" charset="0"/>
              <a:ea typeface="Roboto" charset="0"/>
              <a:cs typeface="Roboto" charset="0"/>
              <a:sym typeface="Roboto"/>
            </a:endParaRPr>
          </a:p>
        </p:txBody>
      </p:sp>
    </p:spTree>
    <p:extLst>
      <p:ext uri="{BB962C8B-B14F-4D97-AF65-F5344CB8AC3E}">
        <p14:creationId xmlns:p14="http://schemas.microsoft.com/office/powerpoint/2010/main" val="241350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8;p28"/>
          <p:cNvSpPr txBox="1">
            <a:spLocks noGrp="1"/>
          </p:cNvSpPr>
          <p:nvPr/>
        </p:nvSpPr>
        <p:spPr>
          <a:xfrm>
            <a:off x="1476807" y="956625"/>
            <a:ext cx="9181350" cy="64707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endParaRPr lang="en-US" sz="4000" b="1" dirty="0">
              <a:solidFill>
                <a:srgbClr val="D38F73"/>
              </a:solidFill>
              <a:latin typeface="Roboto"/>
              <a:ea typeface="Roboto"/>
              <a:cs typeface="Roboto"/>
              <a:sym typeface="Roboto"/>
            </a:endParaRPr>
          </a:p>
        </p:txBody>
      </p:sp>
      <p:sp>
        <p:nvSpPr>
          <p:cNvPr id="7" name="Google Shape;154;p26"/>
          <p:cNvSpPr txBox="1">
            <a:spLocks noGrp="1"/>
          </p:cNvSpPr>
          <p:nvPr/>
        </p:nvSpPr>
        <p:spPr>
          <a:xfrm>
            <a:off x="0" y="583875"/>
            <a:ext cx="11558790" cy="1232286"/>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gn="ctr">
              <a:lnSpc>
                <a:spcPct val="100000"/>
              </a:lnSpc>
              <a:buSzPts val="1100"/>
            </a:pPr>
            <a:r>
              <a:rPr lang="en-US" sz="4000" b="1" dirty="0">
                <a:solidFill>
                  <a:srgbClr val="D38F73"/>
                </a:solidFill>
                <a:latin typeface="Roboto"/>
                <a:ea typeface="Roboto"/>
                <a:cs typeface="Roboto"/>
              </a:rPr>
              <a:t>GROUPING </a:t>
            </a:r>
            <a:r>
              <a:rPr lang="en-US" sz="4000" b="1" dirty="0">
                <a:solidFill>
                  <a:schemeClr val="tx1"/>
                </a:solidFill>
                <a:latin typeface="Roboto"/>
                <a:ea typeface="Roboto"/>
                <a:cs typeface="Roboto"/>
              </a:rPr>
              <a:t>FUNCTIONS</a:t>
            </a:r>
            <a:endParaRPr sz="4000" b="1" dirty="0">
              <a:solidFill>
                <a:schemeClr val="tx1"/>
              </a:solidFill>
              <a:latin typeface="Roboto"/>
              <a:ea typeface="Roboto"/>
              <a:cs typeface="Roboto"/>
              <a:sym typeface="Roboto"/>
            </a:endParaRPr>
          </a:p>
        </p:txBody>
      </p:sp>
      <p:pic>
        <p:nvPicPr>
          <p:cNvPr id="5" name="Google Shape;132;g12dab3335d2_0_101"/>
          <p:cNvPicPr preferRelativeResize="0"/>
          <p:nvPr/>
        </p:nvPicPr>
        <p:blipFill>
          <a:blip r:embed="rId2">
            <a:alphaModFix/>
          </a:blip>
          <a:stretch>
            <a:fillRect/>
          </a:stretch>
        </p:blipFill>
        <p:spPr>
          <a:xfrm>
            <a:off x="4086769" y="2163210"/>
            <a:ext cx="3385251" cy="3204318"/>
          </a:xfrm>
          <a:prstGeom prst="rect">
            <a:avLst/>
          </a:prstGeom>
          <a:noFill/>
          <a:ln>
            <a:noFill/>
          </a:ln>
        </p:spPr>
      </p:pic>
    </p:spTree>
    <p:extLst>
      <p:ext uri="{BB962C8B-B14F-4D97-AF65-F5344CB8AC3E}">
        <p14:creationId xmlns:p14="http://schemas.microsoft.com/office/powerpoint/2010/main" val="4189418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1;p27"/>
          <p:cNvSpPr txBox="1">
            <a:spLocks noGrp="1"/>
          </p:cNvSpPr>
          <p:nvPr/>
        </p:nvSpPr>
        <p:spPr>
          <a:xfrm>
            <a:off x="136386" y="253553"/>
            <a:ext cx="11010150" cy="772932"/>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rgbClr val="D38F73"/>
                </a:solidFill>
                <a:latin typeface="Roboto"/>
                <a:ea typeface="Roboto"/>
                <a:cs typeface="Roboto"/>
                <a:sym typeface="Roboto"/>
              </a:rPr>
              <a:t>FILTERING </a:t>
            </a:r>
            <a:r>
              <a:rPr lang="en-US" sz="4000" b="1" dirty="0">
                <a:solidFill>
                  <a:schemeClr val="tx1"/>
                </a:solidFill>
                <a:latin typeface="Roboto"/>
                <a:ea typeface="Roboto"/>
                <a:cs typeface="Roboto"/>
                <a:sym typeface="Roboto"/>
              </a:rPr>
              <a:t>DATA</a:t>
            </a:r>
            <a:endParaRPr sz="4000" b="1" dirty="0">
              <a:solidFill>
                <a:schemeClr val="tx1"/>
              </a:solidFill>
              <a:latin typeface="Roboto"/>
              <a:ea typeface="Roboto"/>
              <a:cs typeface="Roboto"/>
              <a:sym typeface="Roboto"/>
            </a:endParaRPr>
          </a:p>
        </p:txBody>
      </p:sp>
      <p:sp>
        <p:nvSpPr>
          <p:cNvPr id="5" name="Google Shape;162;p27"/>
          <p:cNvSpPr txBox="1">
            <a:spLocks noGrp="1"/>
          </p:cNvSpPr>
          <p:nvPr/>
        </p:nvSpPr>
        <p:spPr>
          <a:xfrm>
            <a:off x="136384" y="1059668"/>
            <a:ext cx="10195391" cy="3831807"/>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571500" indent="-457200">
              <a:lnSpc>
                <a:spcPct val="100000"/>
              </a:lnSpc>
              <a:spcBef>
                <a:spcPts val="600"/>
              </a:spcBef>
              <a:buClr>
                <a:schemeClr val="tx1"/>
              </a:buClr>
              <a:buSzPct val="93000"/>
              <a:buFont typeface="Arial" pitchFamily="34" charset="0"/>
              <a:buChar char="•"/>
            </a:pPr>
            <a:r>
              <a:rPr lang="en-US" sz="2800" dirty="0">
                <a:solidFill>
                  <a:schemeClr val="bg1"/>
                </a:solidFill>
                <a:latin typeface="Roboto"/>
                <a:ea typeface="Roboto"/>
                <a:cs typeface="Roboto"/>
                <a:sym typeface="Roboto"/>
              </a:rPr>
              <a:t>With </a:t>
            </a:r>
            <a:r>
              <a:rPr lang="en-US" sz="2800" dirty="0">
                <a:solidFill>
                  <a:srgbClr val="D38F73"/>
                </a:solidFill>
                <a:latin typeface="Roboto"/>
                <a:ea typeface="Roboto"/>
                <a:cs typeface="Roboto"/>
                <a:sym typeface="Roboto"/>
              </a:rPr>
              <a:t>grouped queries</a:t>
            </a:r>
            <a:r>
              <a:rPr lang="en-US" sz="2800" dirty="0">
                <a:solidFill>
                  <a:schemeClr val="bg1"/>
                </a:solidFill>
                <a:latin typeface="Roboto"/>
                <a:ea typeface="Roboto"/>
                <a:cs typeface="Roboto"/>
                <a:sym typeface="Roboto"/>
              </a:rPr>
              <a:t>, you can arrange the rows you’re querying in groups and apply data analysis computations like aggregate functions against those groups. </a:t>
            </a:r>
          </a:p>
          <a:p>
            <a:pPr marL="571500" indent="-457200">
              <a:lnSpc>
                <a:spcPct val="100000"/>
              </a:lnSpc>
              <a:spcBef>
                <a:spcPts val="600"/>
              </a:spcBef>
              <a:buClr>
                <a:schemeClr val="tx1"/>
              </a:buClr>
              <a:buSzPct val="93000"/>
              <a:buFont typeface="Arial" pitchFamily="34" charset="0"/>
              <a:buChar char="•"/>
            </a:pPr>
            <a:r>
              <a:rPr lang="en-US" sz="2800" dirty="0">
                <a:solidFill>
                  <a:schemeClr val="bg1"/>
                </a:solidFill>
                <a:latin typeface="Roboto"/>
                <a:ea typeface="Roboto"/>
                <a:cs typeface="Roboto"/>
                <a:sym typeface="Roboto"/>
              </a:rPr>
              <a:t>A query becomes a grouped query when you use a </a:t>
            </a:r>
            <a:r>
              <a:rPr lang="en-US" sz="2800" dirty="0">
                <a:solidFill>
                  <a:schemeClr val="tx1"/>
                </a:solidFill>
                <a:latin typeface="Roboto"/>
                <a:ea typeface="Roboto"/>
                <a:cs typeface="Roboto"/>
                <a:sym typeface="Roboto"/>
              </a:rPr>
              <a:t>group function</a:t>
            </a:r>
            <a:r>
              <a:rPr lang="en-US" sz="2800" dirty="0">
                <a:solidFill>
                  <a:schemeClr val="bg1"/>
                </a:solidFill>
                <a:latin typeface="Roboto"/>
                <a:ea typeface="Roboto"/>
                <a:cs typeface="Roboto"/>
                <a:sym typeface="Roboto"/>
              </a:rPr>
              <a:t>, a </a:t>
            </a:r>
            <a:r>
              <a:rPr lang="en-US" sz="2800" dirty="0">
                <a:solidFill>
                  <a:srgbClr val="D38F73"/>
                </a:solidFill>
                <a:latin typeface="Roboto"/>
                <a:ea typeface="Roboto"/>
                <a:cs typeface="Roboto"/>
                <a:sym typeface="Roboto"/>
              </a:rPr>
              <a:t>GROUP BY clause</a:t>
            </a:r>
            <a:r>
              <a:rPr lang="en-US" sz="2800" dirty="0">
                <a:solidFill>
                  <a:schemeClr val="bg1"/>
                </a:solidFill>
                <a:latin typeface="Roboto"/>
                <a:ea typeface="Roboto"/>
                <a:cs typeface="Roboto"/>
                <a:sym typeface="Roboto"/>
              </a:rPr>
              <a:t>, or both.</a:t>
            </a:r>
          </a:p>
          <a:p>
            <a:pPr marL="571500" indent="-457200">
              <a:lnSpc>
                <a:spcPct val="100000"/>
              </a:lnSpc>
              <a:spcBef>
                <a:spcPts val="600"/>
              </a:spcBef>
              <a:buClr>
                <a:schemeClr val="tx1"/>
              </a:buClr>
              <a:buSzPct val="93000"/>
              <a:buFont typeface="Arial" pitchFamily="34" charset="0"/>
              <a:buChar char="•"/>
            </a:pPr>
            <a:r>
              <a:rPr lang="en-US" sz="2800" dirty="0">
                <a:solidFill>
                  <a:schemeClr val="bg1"/>
                </a:solidFill>
                <a:latin typeface="Roboto"/>
                <a:ea typeface="Roboto"/>
                <a:cs typeface="Roboto"/>
                <a:sym typeface="Roboto"/>
              </a:rPr>
              <a:t>A query that invokes a </a:t>
            </a:r>
            <a:r>
              <a:rPr lang="en-US" sz="2800" dirty="0">
                <a:solidFill>
                  <a:srgbClr val="D38F73"/>
                </a:solidFill>
                <a:latin typeface="Roboto"/>
                <a:ea typeface="Roboto"/>
                <a:cs typeface="Roboto"/>
                <a:sym typeface="Roboto"/>
              </a:rPr>
              <a:t>group function </a:t>
            </a:r>
            <a:r>
              <a:rPr lang="en-US" sz="2800" dirty="0">
                <a:solidFill>
                  <a:schemeClr val="bg1"/>
                </a:solidFill>
                <a:latin typeface="Roboto"/>
                <a:ea typeface="Roboto"/>
                <a:cs typeface="Roboto"/>
                <a:sym typeface="Roboto"/>
              </a:rPr>
              <a:t>but doesn’t have an explicit GROUP BY clause arranges all rows in one group. Consider the following query as an example:</a:t>
            </a:r>
          </a:p>
          <a:p>
            <a:pPr marL="114300" lvl="0" indent="0">
              <a:lnSpc>
                <a:spcPct val="100000"/>
              </a:lnSpc>
              <a:spcBef>
                <a:spcPts val="600"/>
              </a:spcBef>
              <a:buClr>
                <a:schemeClr val="tx1"/>
              </a:buClr>
              <a:buSzPct val="93000"/>
              <a:buNone/>
            </a:pPr>
            <a:endParaRPr lang="en-US" sz="2600" dirty="0">
              <a:solidFill>
                <a:schemeClr val="bg1"/>
              </a:solidFill>
              <a:latin typeface="Roboto"/>
              <a:ea typeface="Roboto"/>
              <a:cs typeface="Roboto"/>
              <a:sym typeface="Roboto"/>
            </a:endParaRPr>
          </a:p>
          <a:p>
            <a:pPr marL="114300" lvl="0" indent="0">
              <a:lnSpc>
                <a:spcPct val="100000"/>
              </a:lnSpc>
              <a:spcBef>
                <a:spcPts val="600"/>
              </a:spcBef>
              <a:buClr>
                <a:schemeClr val="tx1"/>
              </a:buClr>
              <a:buSzPct val="93000"/>
              <a:buNone/>
            </a:pPr>
            <a:endParaRPr lang="en-US" sz="2800" dirty="0">
              <a:solidFill>
                <a:schemeClr val="bg1"/>
              </a:solidFill>
              <a:latin typeface="Roboto"/>
              <a:ea typeface="Roboto"/>
              <a:cs typeface="Roboto"/>
              <a:sym typeface="Roboto"/>
            </a:endParaRPr>
          </a:p>
          <a:p>
            <a:pPr marL="571500" lvl="0" indent="-457200">
              <a:lnSpc>
                <a:spcPct val="100000"/>
              </a:lnSpc>
              <a:spcBef>
                <a:spcPts val="600"/>
              </a:spcBef>
              <a:buClr>
                <a:schemeClr val="tx1"/>
              </a:buClr>
              <a:buSzPct val="93000"/>
              <a:buFont typeface="Arial" pitchFamily="34" charset="0"/>
              <a:buChar char="•"/>
            </a:pPr>
            <a:endParaRPr lang="en-US" sz="2800" dirty="0">
              <a:solidFill>
                <a:schemeClr val="bg1"/>
              </a:solidFill>
              <a:latin typeface="Roboto"/>
              <a:ea typeface="Roboto"/>
              <a:cs typeface="Roboto"/>
              <a:sym typeface="Roboto"/>
            </a:endParaRPr>
          </a:p>
          <a:p>
            <a:pPr marL="114300" lvl="0" indent="0">
              <a:lnSpc>
                <a:spcPct val="100000"/>
              </a:lnSpc>
              <a:spcBef>
                <a:spcPts val="600"/>
              </a:spcBef>
              <a:buClr>
                <a:schemeClr val="tx1"/>
              </a:buClr>
              <a:buSzPct val="93000"/>
              <a:buNone/>
            </a:pPr>
            <a:endParaRPr lang="en-US" sz="2800" dirty="0">
              <a:solidFill>
                <a:schemeClr val="bg1"/>
              </a:solidFill>
              <a:latin typeface="Roboto"/>
              <a:ea typeface="Roboto"/>
              <a:cs typeface="Roboto"/>
              <a:sym typeface="Roboto"/>
            </a:endParaRPr>
          </a:p>
        </p:txBody>
      </p:sp>
      <p:sp>
        <p:nvSpPr>
          <p:cNvPr id="6" name="Google Shape;140;p4"/>
          <p:cNvSpPr/>
          <p:nvPr/>
        </p:nvSpPr>
        <p:spPr>
          <a:xfrm>
            <a:off x="237199" y="5438063"/>
            <a:ext cx="4381933" cy="876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 sz="2600" dirty="0">
                <a:latin typeface="Roboto" charset="0"/>
                <a:ea typeface="Roboto" charset="0"/>
                <a:cs typeface="Roboto" charset="0"/>
                <a:sym typeface="Consolas"/>
              </a:rPr>
              <a:t>SELECT </a:t>
            </a:r>
            <a:r>
              <a:rPr lang="en" sz="2600" dirty="0">
                <a:solidFill>
                  <a:srgbClr val="D38F73"/>
                </a:solidFill>
                <a:latin typeface="Roboto" charset="0"/>
                <a:ea typeface="Roboto" charset="0"/>
                <a:cs typeface="Roboto" charset="0"/>
                <a:sym typeface="Consolas"/>
              </a:rPr>
              <a:t>COUNT(*) as Total</a:t>
            </a:r>
            <a:endParaRPr sz="2600" dirty="0">
              <a:solidFill>
                <a:srgbClr val="D38F73"/>
              </a:solidFill>
              <a:latin typeface="Roboto" charset="0"/>
              <a:ea typeface="Roboto" charset="0"/>
              <a:cs typeface="Roboto" charset="0"/>
            </a:endParaRPr>
          </a:p>
          <a:p>
            <a:pPr marL="0" lvl="0" indent="0" algn="l" rtl="0">
              <a:spcBef>
                <a:spcPts val="0"/>
              </a:spcBef>
              <a:spcAft>
                <a:spcPts val="0"/>
              </a:spcAft>
              <a:buClr>
                <a:schemeClr val="dk1"/>
              </a:buClr>
              <a:buFont typeface="Arial"/>
              <a:buNone/>
            </a:pPr>
            <a:r>
              <a:rPr lang="en" sz="2600" dirty="0">
                <a:latin typeface="Roboto" charset="0"/>
                <a:ea typeface="Roboto" charset="0"/>
                <a:cs typeface="Roboto" charset="0"/>
                <a:sym typeface="Consolas"/>
              </a:rPr>
              <a:t>FROM</a:t>
            </a:r>
            <a:r>
              <a:rPr lang="en" sz="2600" dirty="0">
                <a:solidFill>
                  <a:schemeClr val="bg1"/>
                </a:solidFill>
                <a:latin typeface="Roboto" charset="0"/>
                <a:ea typeface="Roboto" charset="0"/>
                <a:cs typeface="Roboto" charset="0"/>
                <a:sym typeface="Consolas"/>
              </a:rPr>
              <a:t> dbo.Employee</a:t>
            </a:r>
            <a:endParaRPr sz="2600" dirty="0">
              <a:solidFill>
                <a:schemeClr val="bg1"/>
              </a:solidFill>
              <a:latin typeface="Roboto" charset="0"/>
              <a:ea typeface="Roboto" charset="0"/>
              <a:cs typeface="Roboto" charset="0"/>
              <a:sym typeface="Consolas"/>
            </a:endParaRPr>
          </a:p>
        </p:txBody>
      </p:sp>
      <p:sp>
        <p:nvSpPr>
          <p:cNvPr id="7" name="Google Shape;141;p4"/>
          <p:cNvSpPr/>
          <p:nvPr/>
        </p:nvSpPr>
        <p:spPr>
          <a:xfrm>
            <a:off x="5756304" y="5199563"/>
            <a:ext cx="6083761" cy="1114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 sz="2600" dirty="0">
                <a:latin typeface="Roboto" charset="0"/>
                <a:ea typeface="Roboto" charset="0"/>
                <a:cs typeface="Roboto" charset="0"/>
                <a:sym typeface="Consolas"/>
              </a:rPr>
              <a:t>SELECT Gender, </a:t>
            </a:r>
            <a:r>
              <a:rPr lang="en" sz="2600" dirty="0">
                <a:solidFill>
                  <a:schemeClr val="bg2"/>
                </a:solidFill>
                <a:latin typeface="Roboto" charset="0"/>
                <a:ea typeface="Roboto" charset="0"/>
                <a:cs typeface="Roboto" charset="0"/>
                <a:sym typeface="Consolas"/>
              </a:rPr>
              <a:t>COUNT(*) as Total</a:t>
            </a:r>
            <a:endParaRPr sz="2600" dirty="0">
              <a:solidFill>
                <a:schemeClr val="bg2"/>
              </a:solidFill>
              <a:latin typeface="Roboto" charset="0"/>
              <a:ea typeface="Roboto" charset="0"/>
              <a:cs typeface="Roboto" charset="0"/>
            </a:endParaRPr>
          </a:p>
          <a:p>
            <a:pPr marL="0" lvl="0" indent="0" algn="l" rtl="0">
              <a:spcBef>
                <a:spcPts val="0"/>
              </a:spcBef>
              <a:spcAft>
                <a:spcPts val="0"/>
              </a:spcAft>
              <a:buClr>
                <a:schemeClr val="dk1"/>
              </a:buClr>
              <a:buFont typeface="Arial"/>
              <a:buNone/>
            </a:pPr>
            <a:r>
              <a:rPr lang="en" sz="2600" dirty="0">
                <a:latin typeface="Roboto" charset="0"/>
                <a:ea typeface="Roboto" charset="0"/>
                <a:cs typeface="Roboto" charset="0"/>
                <a:sym typeface="Consolas"/>
              </a:rPr>
              <a:t>FROM dbo.Employee</a:t>
            </a:r>
            <a:endParaRPr sz="2600" dirty="0">
              <a:latin typeface="Roboto" charset="0"/>
              <a:ea typeface="Roboto" charset="0"/>
              <a:cs typeface="Roboto" charset="0"/>
              <a:sym typeface="Consolas"/>
            </a:endParaRPr>
          </a:p>
          <a:p>
            <a:pPr marL="0" lvl="0" indent="0" algn="l" rtl="0">
              <a:spcBef>
                <a:spcPts val="0"/>
              </a:spcBef>
              <a:spcAft>
                <a:spcPts val="0"/>
              </a:spcAft>
              <a:buClr>
                <a:schemeClr val="dk1"/>
              </a:buClr>
              <a:buFont typeface="Arial"/>
              <a:buNone/>
            </a:pPr>
            <a:r>
              <a:rPr lang="en" sz="2600" dirty="0">
                <a:solidFill>
                  <a:srgbClr val="D38F73"/>
                </a:solidFill>
                <a:latin typeface="Roboto" charset="0"/>
                <a:ea typeface="Roboto" charset="0"/>
                <a:cs typeface="Roboto" charset="0"/>
                <a:sym typeface="Consolas"/>
              </a:rPr>
              <a:t>GROUP BY Gender</a:t>
            </a:r>
            <a:endParaRPr sz="2600" dirty="0">
              <a:solidFill>
                <a:srgbClr val="D38F73"/>
              </a:solidFill>
              <a:latin typeface="Roboto" charset="0"/>
              <a:ea typeface="Roboto" charset="0"/>
              <a:cs typeface="Roboto" charset="0"/>
              <a:sym typeface="Consolas"/>
            </a:endParaRPr>
          </a:p>
        </p:txBody>
      </p:sp>
    </p:spTree>
    <p:extLst>
      <p:ext uri="{BB962C8B-B14F-4D97-AF65-F5344CB8AC3E}">
        <p14:creationId xmlns:p14="http://schemas.microsoft.com/office/powerpoint/2010/main" val="97248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nvSpPr>
        <p:spPr>
          <a:xfrm>
            <a:off x="172962" y="534660"/>
            <a:ext cx="9071622" cy="7455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rgbClr val="D38F73"/>
                </a:solidFill>
                <a:latin typeface="Roboto"/>
                <a:ea typeface="Roboto"/>
                <a:cs typeface="Roboto"/>
                <a:sym typeface="Roboto"/>
              </a:rPr>
              <a:t>GROUPING </a:t>
            </a:r>
            <a:r>
              <a:rPr lang="en-US" sz="4000" b="1" dirty="0">
                <a:solidFill>
                  <a:schemeClr val="tx1"/>
                </a:solidFill>
                <a:latin typeface="Roboto"/>
                <a:ea typeface="Roboto"/>
                <a:cs typeface="Roboto"/>
                <a:sym typeface="Roboto"/>
              </a:rPr>
              <a:t>FUNCTIONS</a:t>
            </a:r>
            <a:endParaRPr sz="4000" b="1" dirty="0">
              <a:solidFill>
                <a:schemeClr val="tx1"/>
              </a:solidFill>
              <a:latin typeface="Roboto"/>
              <a:ea typeface="Roboto"/>
              <a:cs typeface="Roboto"/>
              <a:sym typeface="Roboto"/>
            </a:endParaRPr>
          </a:p>
        </p:txBody>
      </p:sp>
      <p:sp>
        <p:nvSpPr>
          <p:cNvPr id="5" name="Google Shape;155;p26"/>
          <p:cNvSpPr txBox="1">
            <a:spLocks noGrp="1"/>
          </p:cNvSpPr>
          <p:nvPr/>
        </p:nvSpPr>
        <p:spPr>
          <a:xfrm>
            <a:off x="0" y="1362456"/>
            <a:ext cx="11238750" cy="458928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lvl="0" indent="-355600">
              <a:lnSpc>
                <a:spcPct val="100000"/>
              </a:lnSpc>
              <a:spcBef>
                <a:spcPts val="600"/>
              </a:spcBef>
              <a:buSzPct val="85000"/>
            </a:pPr>
            <a:r>
              <a:rPr lang="en-US" sz="2800" dirty="0">
                <a:solidFill>
                  <a:srgbClr val="D38F73"/>
                </a:solidFill>
                <a:latin typeface="Roboto" charset="0"/>
                <a:ea typeface="Roboto" charset="0"/>
                <a:cs typeface="Roboto" charset="0"/>
              </a:rPr>
              <a:t>Numeric aggregation functions</a:t>
            </a:r>
          </a:p>
          <a:p>
            <a:pPr lvl="1" indent="-355600">
              <a:lnSpc>
                <a:spcPct val="100000"/>
              </a:lnSpc>
              <a:spcBef>
                <a:spcPts val="600"/>
              </a:spcBef>
              <a:buSzPct val="85000"/>
            </a:pPr>
            <a:r>
              <a:rPr lang="en-US" sz="2800" dirty="0">
                <a:solidFill>
                  <a:schemeClr val="bg2"/>
                </a:solidFill>
                <a:latin typeface="Roboto" charset="0"/>
                <a:ea typeface="Roboto" charset="0"/>
                <a:cs typeface="Roboto" charset="0"/>
              </a:rPr>
              <a:t>COUNT</a:t>
            </a:r>
          </a:p>
          <a:p>
            <a:pPr lvl="1" indent="-355600">
              <a:lnSpc>
                <a:spcPct val="100000"/>
              </a:lnSpc>
              <a:spcBef>
                <a:spcPts val="600"/>
              </a:spcBef>
              <a:buSzPct val="85000"/>
            </a:pPr>
            <a:r>
              <a:rPr lang="en-US" sz="2800" dirty="0">
                <a:solidFill>
                  <a:schemeClr val="bg2"/>
                </a:solidFill>
                <a:latin typeface="Roboto" charset="0"/>
                <a:ea typeface="Roboto" charset="0"/>
                <a:cs typeface="Roboto" charset="0"/>
              </a:rPr>
              <a:t>SUM</a:t>
            </a:r>
          </a:p>
          <a:p>
            <a:pPr lvl="1" indent="-355600">
              <a:lnSpc>
                <a:spcPct val="100000"/>
              </a:lnSpc>
              <a:spcBef>
                <a:spcPts val="600"/>
              </a:spcBef>
              <a:buSzPct val="85000"/>
            </a:pPr>
            <a:r>
              <a:rPr lang="en-US" sz="2800" dirty="0">
                <a:solidFill>
                  <a:schemeClr val="bg2"/>
                </a:solidFill>
                <a:latin typeface="Roboto" charset="0"/>
                <a:ea typeface="Roboto" charset="0"/>
                <a:cs typeface="Roboto" charset="0"/>
              </a:rPr>
              <a:t>AVG</a:t>
            </a:r>
          </a:p>
          <a:p>
            <a:pPr lvl="1" indent="-355600">
              <a:lnSpc>
                <a:spcPct val="100000"/>
              </a:lnSpc>
              <a:spcBef>
                <a:spcPts val="600"/>
              </a:spcBef>
              <a:buSzPct val="85000"/>
            </a:pPr>
            <a:r>
              <a:rPr lang="en-US" sz="2800" dirty="0">
                <a:solidFill>
                  <a:schemeClr val="bg2"/>
                </a:solidFill>
                <a:latin typeface="Roboto" charset="0"/>
                <a:ea typeface="Roboto" charset="0"/>
                <a:cs typeface="Roboto" charset="0"/>
              </a:rPr>
              <a:t>MIN</a:t>
            </a:r>
          </a:p>
          <a:p>
            <a:pPr lvl="1" indent="-355600">
              <a:lnSpc>
                <a:spcPct val="100000"/>
              </a:lnSpc>
              <a:spcBef>
                <a:spcPts val="600"/>
              </a:spcBef>
              <a:buSzPct val="85000"/>
            </a:pPr>
            <a:r>
              <a:rPr lang="en-US" sz="2800" dirty="0">
                <a:solidFill>
                  <a:schemeClr val="bg2"/>
                </a:solidFill>
                <a:latin typeface="Roboto" charset="0"/>
                <a:ea typeface="Roboto" charset="0"/>
                <a:cs typeface="Roboto" charset="0"/>
              </a:rPr>
              <a:t>MAX</a:t>
            </a:r>
          </a:p>
          <a:p>
            <a:pPr lvl="0" indent="-355600">
              <a:lnSpc>
                <a:spcPct val="100000"/>
              </a:lnSpc>
              <a:spcBef>
                <a:spcPts val="600"/>
              </a:spcBef>
              <a:buSzPct val="85000"/>
            </a:pPr>
            <a:r>
              <a:rPr lang="en-US" sz="2800" dirty="0">
                <a:solidFill>
                  <a:srgbClr val="D38F73"/>
                </a:solidFill>
                <a:latin typeface="Roboto" charset="0"/>
                <a:ea typeface="Roboto" charset="0"/>
                <a:cs typeface="Roboto" charset="0"/>
              </a:rPr>
              <a:t>String aggregation functions</a:t>
            </a:r>
          </a:p>
          <a:p>
            <a:pPr lvl="1" indent="-355600">
              <a:lnSpc>
                <a:spcPct val="100000"/>
              </a:lnSpc>
              <a:spcBef>
                <a:spcPts val="600"/>
              </a:spcBef>
              <a:buSzPct val="85000"/>
            </a:pPr>
            <a:r>
              <a:rPr lang="en-US" sz="2800" dirty="0">
                <a:solidFill>
                  <a:schemeClr val="bg2"/>
                </a:solidFill>
                <a:latin typeface="Roboto" charset="0"/>
                <a:ea typeface="Roboto" charset="0"/>
                <a:cs typeface="Roboto" charset="0"/>
              </a:rPr>
              <a:t>STRING_AGG</a:t>
            </a:r>
          </a:p>
          <a:p>
            <a:pPr marL="114300" indent="0">
              <a:lnSpc>
                <a:spcPct val="100000"/>
              </a:lnSpc>
              <a:spcBef>
                <a:spcPts val="600"/>
              </a:spcBef>
              <a:buClr>
                <a:schemeClr val="tx1"/>
              </a:buClr>
              <a:buSzPts val="1800"/>
              <a:buNone/>
            </a:pPr>
            <a:endParaRPr lang="en-US" sz="2800" dirty="0">
              <a:solidFill>
                <a:schemeClr val="bg2"/>
              </a:solidFill>
              <a:latin typeface="Roboto" charset="0"/>
              <a:ea typeface="Roboto" charset="0"/>
              <a:cs typeface="Roboto" charset="0"/>
            </a:endParaRPr>
          </a:p>
        </p:txBody>
      </p:sp>
    </p:spTree>
    <p:extLst>
      <p:ext uri="{BB962C8B-B14F-4D97-AF65-F5344CB8AC3E}">
        <p14:creationId xmlns:p14="http://schemas.microsoft.com/office/powerpoint/2010/main" val="1668945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8;p28"/>
          <p:cNvSpPr txBox="1">
            <a:spLocks noGrp="1"/>
          </p:cNvSpPr>
          <p:nvPr/>
        </p:nvSpPr>
        <p:spPr>
          <a:xfrm>
            <a:off x="1476807" y="956625"/>
            <a:ext cx="9181350" cy="64707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endParaRPr lang="en-US" sz="4000" b="1" dirty="0">
              <a:solidFill>
                <a:srgbClr val="D38F73"/>
              </a:solidFill>
              <a:latin typeface="Roboto"/>
              <a:ea typeface="Roboto"/>
              <a:cs typeface="Roboto"/>
              <a:sym typeface="Roboto"/>
            </a:endParaRPr>
          </a:p>
        </p:txBody>
      </p:sp>
      <p:sp>
        <p:nvSpPr>
          <p:cNvPr id="7" name="Google Shape;154;p26"/>
          <p:cNvSpPr txBox="1">
            <a:spLocks noGrp="1"/>
          </p:cNvSpPr>
          <p:nvPr/>
        </p:nvSpPr>
        <p:spPr>
          <a:xfrm>
            <a:off x="323088" y="262550"/>
            <a:ext cx="9315075" cy="935313"/>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5400" b="1" dirty="0">
                <a:solidFill>
                  <a:srgbClr val="D38F73"/>
                </a:solidFill>
                <a:latin typeface="Roboto"/>
                <a:ea typeface="Roboto"/>
                <a:cs typeface="Roboto"/>
                <a:sym typeface="Roboto"/>
              </a:rPr>
              <a:t>WORKSHOP </a:t>
            </a:r>
            <a:r>
              <a:rPr lang="en-US" sz="5400" b="1" dirty="0">
                <a:solidFill>
                  <a:schemeClr val="tx1"/>
                </a:solidFill>
                <a:latin typeface="Roboto"/>
                <a:ea typeface="Roboto"/>
                <a:cs typeface="Roboto"/>
                <a:sym typeface="Roboto"/>
              </a:rPr>
              <a:t>01</a:t>
            </a:r>
            <a:endParaRPr sz="5400" b="1" dirty="0">
              <a:solidFill>
                <a:schemeClr val="tx1"/>
              </a:solidFill>
              <a:latin typeface="Roboto"/>
              <a:ea typeface="Roboto"/>
              <a:cs typeface="Roboto"/>
              <a:sym typeface="Roboto"/>
            </a:endParaRPr>
          </a:p>
        </p:txBody>
      </p:sp>
      <p:sp>
        <p:nvSpPr>
          <p:cNvPr id="2" name="Rectangle 1"/>
          <p:cNvSpPr/>
          <p:nvPr/>
        </p:nvSpPr>
        <p:spPr>
          <a:xfrm>
            <a:off x="176784" y="1536193"/>
            <a:ext cx="10878312" cy="3493264"/>
          </a:xfrm>
          <a:prstGeom prst="rect">
            <a:avLst/>
          </a:prstGeom>
        </p:spPr>
        <p:txBody>
          <a:bodyPr wrap="square">
            <a:spAutoFit/>
          </a:bodyPr>
          <a:lstStyle/>
          <a:p>
            <a:pPr marL="660400" lvl="0" indent="-457200">
              <a:spcBef>
                <a:spcPts val="1000"/>
              </a:spcBef>
              <a:buSzPct val="85000"/>
              <a:buFont typeface="Arial" pitchFamily="34" charset="0"/>
              <a:buChar char="•"/>
            </a:pPr>
            <a:r>
              <a:rPr lang="en-US" sz="2800" dirty="0">
                <a:latin typeface="Roboto" charset="0"/>
                <a:ea typeface="Roboto" charset="0"/>
                <a:cs typeface="Roboto" charset="0"/>
              </a:rPr>
              <a:t>Calculate the total amount on all orders in the system</a:t>
            </a:r>
          </a:p>
          <a:p>
            <a:pPr marL="660400" lvl="0" indent="-457200">
              <a:spcBef>
                <a:spcPts val="1000"/>
              </a:spcBef>
              <a:buSzPct val="85000"/>
              <a:buFont typeface="Arial" pitchFamily="34" charset="0"/>
              <a:buChar char="•"/>
            </a:pPr>
            <a:r>
              <a:rPr lang="en-US" sz="2800" dirty="0">
                <a:latin typeface="Roboto" charset="0"/>
                <a:ea typeface="Roboto" charset="0"/>
                <a:cs typeface="Roboto" charset="0"/>
              </a:rPr>
              <a:t>Calculate the total amount per </a:t>
            </a:r>
            <a:r>
              <a:rPr lang="en-US" sz="2800" dirty="0" err="1">
                <a:latin typeface="Roboto" charset="0"/>
                <a:ea typeface="Roboto" charset="0"/>
                <a:cs typeface="Roboto" charset="0"/>
              </a:rPr>
              <a:t>BusinessEntity</a:t>
            </a:r>
            <a:r>
              <a:rPr lang="en-US" sz="2800" dirty="0">
                <a:latin typeface="Roboto" charset="0"/>
                <a:ea typeface="Roboto" charset="0"/>
                <a:cs typeface="Roboto" charset="0"/>
              </a:rPr>
              <a:t> on all orders in the system</a:t>
            </a:r>
          </a:p>
          <a:p>
            <a:pPr marL="660400" lvl="0" indent="-457200">
              <a:spcBef>
                <a:spcPts val="1000"/>
              </a:spcBef>
              <a:buSzPct val="85000"/>
              <a:buFont typeface="Arial" pitchFamily="34" charset="0"/>
              <a:buChar char="•"/>
            </a:pPr>
            <a:r>
              <a:rPr lang="en-US" sz="2800" dirty="0">
                <a:latin typeface="Roboto" charset="0"/>
                <a:ea typeface="Roboto" charset="0"/>
                <a:cs typeface="Roboto" charset="0"/>
              </a:rPr>
              <a:t>Calculate the total amount per </a:t>
            </a:r>
            <a:r>
              <a:rPr lang="en-US" sz="2800" dirty="0" err="1">
                <a:latin typeface="Roboto" charset="0"/>
                <a:ea typeface="Roboto" charset="0"/>
                <a:cs typeface="Roboto" charset="0"/>
              </a:rPr>
              <a:t>BusinessEntity</a:t>
            </a:r>
            <a:r>
              <a:rPr lang="en-US" sz="2800" dirty="0">
                <a:latin typeface="Roboto" charset="0"/>
                <a:ea typeface="Roboto" charset="0"/>
                <a:cs typeface="Roboto" charset="0"/>
              </a:rPr>
              <a:t> on all orders in the system from Customers with ID &lt; 20</a:t>
            </a:r>
          </a:p>
          <a:p>
            <a:pPr marL="660400" lvl="0" indent="-457200">
              <a:spcBef>
                <a:spcPts val="1000"/>
              </a:spcBef>
              <a:buSzPct val="85000"/>
              <a:buFont typeface="Arial" pitchFamily="34" charset="0"/>
              <a:buChar char="•"/>
            </a:pPr>
            <a:r>
              <a:rPr lang="en-US" sz="2800" dirty="0">
                <a:latin typeface="Roboto" charset="0"/>
                <a:ea typeface="Roboto" charset="0"/>
                <a:cs typeface="Roboto" charset="0"/>
              </a:rPr>
              <a:t>Find the Maximal Order amount, and the Average Order amount per </a:t>
            </a:r>
            <a:r>
              <a:rPr lang="en-US" sz="2800" dirty="0" err="1">
                <a:latin typeface="Roboto" charset="0"/>
                <a:ea typeface="Roboto" charset="0"/>
                <a:cs typeface="Roboto" charset="0"/>
              </a:rPr>
              <a:t>BusinessEntity</a:t>
            </a:r>
            <a:r>
              <a:rPr lang="en-US" sz="2800" dirty="0">
                <a:latin typeface="Roboto" charset="0"/>
                <a:ea typeface="Roboto" charset="0"/>
                <a:cs typeface="Roboto" charset="0"/>
              </a:rPr>
              <a:t> on all orders in the system</a:t>
            </a:r>
          </a:p>
        </p:txBody>
      </p:sp>
    </p:spTree>
    <p:extLst>
      <p:ext uri="{BB962C8B-B14F-4D97-AF65-F5344CB8AC3E}">
        <p14:creationId xmlns:p14="http://schemas.microsoft.com/office/powerpoint/2010/main" val="775750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8;p28"/>
          <p:cNvSpPr txBox="1">
            <a:spLocks noGrp="1"/>
          </p:cNvSpPr>
          <p:nvPr/>
        </p:nvSpPr>
        <p:spPr>
          <a:xfrm>
            <a:off x="1476807" y="956625"/>
            <a:ext cx="9181350" cy="64707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endParaRPr lang="en-US" sz="4000" b="1" dirty="0">
              <a:solidFill>
                <a:srgbClr val="D38F73"/>
              </a:solidFill>
              <a:latin typeface="Roboto"/>
              <a:ea typeface="Roboto"/>
              <a:cs typeface="Roboto"/>
              <a:sym typeface="Roboto"/>
            </a:endParaRPr>
          </a:p>
        </p:txBody>
      </p:sp>
      <p:sp>
        <p:nvSpPr>
          <p:cNvPr id="7" name="Google Shape;154;p26"/>
          <p:cNvSpPr txBox="1">
            <a:spLocks noGrp="1"/>
          </p:cNvSpPr>
          <p:nvPr/>
        </p:nvSpPr>
        <p:spPr>
          <a:xfrm>
            <a:off x="0" y="583875"/>
            <a:ext cx="11558790" cy="1232286"/>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gn="ctr">
              <a:lnSpc>
                <a:spcPct val="100000"/>
              </a:lnSpc>
              <a:buSzPts val="1100"/>
            </a:pPr>
            <a:r>
              <a:rPr lang="en-US" sz="4000" b="1" dirty="0">
                <a:solidFill>
                  <a:srgbClr val="D38F73"/>
                </a:solidFill>
                <a:latin typeface="Roboto"/>
                <a:ea typeface="Roboto"/>
                <a:cs typeface="Roboto"/>
                <a:sym typeface="Roboto"/>
              </a:rPr>
              <a:t>FILTERING BY GROUPED DATA</a:t>
            </a:r>
            <a:endParaRPr sz="4000" b="1" dirty="0">
              <a:solidFill>
                <a:schemeClr val="tx1"/>
              </a:solidFill>
              <a:latin typeface="Roboto"/>
              <a:ea typeface="Roboto"/>
              <a:cs typeface="Roboto"/>
              <a:sym typeface="Roboto"/>
            </a:endParaRPr>
          </a:p>
        </p:txBody>
      </p:sp>
      <p:pic>
        <p:nvPicPr>
          <p:cNvPr id="5" name="Google Shape;163;g12dab3335d2_0_298"/>
          <p:cNvPicPr preferRelativeResize="0"/>
          <p:nvPr/>
        </p:nvPicPr>
        <p:blipFill>
          <a:blip r:embed="rId2">
            <a:alphaModFix/>
          </a:blip>
          <a:stretch>
            <a:fillRect/>
          </a:stretch>
        </p:blipFill>
        <p:spPr>
          <a:xfrm>
            <a:off x="4160520" y="2112264"/>
            <a:ext cx="3108960" cy="3154680"/>
          </a:xfrm>
          <a:prstGeom prst="rect">
            <a:avLst/>
          </a:prstGeom>
          <a:noFill/>
          <a:ln>
            <a:noFill/>
          </a:ln>
        </p:spPr>
      </p:pic>
    </p:spTree>
    <p:extLst>
      <p:ext uri="{BB962C8B-B14F-4D97-AF65-F5344CB8AC3E}">
        <p14:creationId xmlns:p14="http://schemas.microsoft.com/office/powerpoint/2010/main" val="526138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1;p27"/>
          <p:cNvSpPr txBox="1">
            <a:spLocks noGrp="1"/>
          </p:cNvSpPr>
          <p:nvPr/>
        </p:nvSpPr>
        <p:spPr>
          <a:xfrm>
            <a:off x="265176" y="324348"/>
            <a:ext cx="11010150" cy="772932"/>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chemeClr val="tx1"/>
                </a:solidFill>
                <a:latin typeface="Roboto"/>
                <a:ea typeface="Roboto"/>
                <a:cs typeface="Roboto"/>
                <a:sym typeface="Roboto"/>
              </a:rPr>
              <a:t>FILTERING BY </a:t>
            </a:r>
            <a:r>
              <a:rPr lang="en-US" sz="4000" b="1" dirty="0">
                <a:solidFill>
                  <a:srgbClr val="D38F73"/>
                </a:solidFill>
                <a:latin typeface="Roboto"/>
                <a:ea typeface="Roboto"/>
                <a:cs typeface="Roboto"/>
                <a:sym typeface="Roboto"/>
              </a:rPr>
              <a:t>GROUPED DATA</a:t>
            </a:r>
            <a:endParaRPr sz="4000" b="1" dirty="0">
              <a:solidFill>
                <a:schemeClr val="tx1"/>
              </a:solidFill>
              <a:latin typeface="Roboto"/>
              <a:ea typeface="Roboto"/>
              <a:cs typeface="Roboto"/>
              <a:sym typeface="Roboto"/>
            </a:endParaRPr>
          </a:p>
        </p:txBody>
      </p:sp>
      <p:sp>
        <p:nvSpPr>
          <p:cNvPr id="5" name="Google Shape;162;p27"/>
          <p:cNvSpPr txBox="1">
            <a:spLocks noGrp="1"/>
          </p:cNvSpPr>
          <p:nvPr/>
        </p:nvSpPr>
        <p:spPr>
          <a:xfrm>
            <a:off x="265176" y="1225296"/>
            <a:ext cx="10296144" cy="239572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571500" indent="-457200">
              <a:lnSpc>
                <a:spcPct val="100000"/>
              </a:lnSpc>
              <a:spcBef>
                <a:spcPts val="600"/>
              </a:spcBef>
              <a:buClr>
                <a:schemeClr val="tx1"/>
              </a:buClr>
              <a:buSzPct val="85000"/>
            </a:pPr>
            <a:r>
              <a:rPr lang="en-US" sz="2800" dirty="0">
                <a:solidFill>
                  <a:schemeClr val="bg1"/>
                </a:solidFill>
                <a:latin typeface="Roboto"/>
                <a:ea typeface="Roboto"/>
                <a:cs typeface="Roboto"/>
                <a:sym typeface="Roboto"/>
              </a:rPr>
              <a:t>We often need to perform search operations on already aggregated data.</a:t>
            </a:r>
          </a:p>
          <a:p>
            <a:pPr marL="571500" indent="-457200">
              <a:lnSpc>
                <a:spcPct val="100000"/>
              </a:lnSpc>
              <a:spcBef>
                <a:spcPts val="600"/>
              </a:spcBef>
              <a:buClr>
                <a:schemeClr val="tx1"/>
              </a:buClr>
              <a:buSzPct val="85000"/>
            </a:pPr>
            <a:r>
              <a:rPr lang="en-US" sz="2800" dirty="0">
                <a:solidFill>
                  <a:srgbClr val="D38F73"/>
                </a:solidFill>
                <a:latin typeface="Roboto"/>
                <a:ea typeface="Roboto"/>
                <a:cs typeface="Roboto"/>
                <a:sym typeface="Roboto"/>
              </a:rPr>
              <a:t>WHERE</a:t>
            </a:r>
            <a:r>
              <a:rPr lang="en-US" sz="2800" dirty="0">
                <a:solidFill>
                  <a:schemeClr val="bg1"/>
                </a:solidFill>
                <a:latin typeface="Roboto"/>
                <a:ea typeface="Roboto"/>
                <a:cs typeface="Roboto"/>
                <a:sym typeface="Roboto"/>
              </a:rPr>
              <a:t> expression </a:t>
            </a:r>
            <a:r>
              <a:rPr lang="en-US" sz="2800" dirty="0">
                <a:solidFill>
                  <a:schemeClr val="tx1"/>
                </a:solidFill>
                <a:latin typeface="Roboto"/>
                <a:ea typeface="Roboto"/>
                <a:cs typeface="Roboto"/>
                <a:sym typeface="Roboto"/>
              </a:rPr>
              <a:t>filters</a:t>
            </a:r>
            <a:r>
              <a:rPr lang="en-US" sz="2800" dirty="0">
                <a:solidFill>
                  <a:schemeClr val="bg1"/>
                </a:solidFill>
                <a:latin typeface="Roboto"/>
                <a:ea typeface="Roboto"/>
                <a:cs typeface="Roboto"/>
                <a:sym typeface="Roboto"/>
              </a:rPr>
              <a:t> the </a:t>
            </a:r>
            <a:r>
              <a:rPr lang="en-US" sz="2800" dirty="0" err="1">
                <a:solidFill>
                  <a:schemeClr val="bg1"/>
                </a:solidFill>
                <a:latin typeface="Roboto"/>
                <a:ea typeface="Roboto"/>
                <a:cs typeface="Roboto"/>
                <a:sym typeface="Roboto"/>
              </a:rPr>
              <a:t>resultset</a:t>
            </a:r>
            <a:r>
              <a:rPr lang="en-US" sz="2800" dirty="0">
                <a:solidFill>
                  <a:schemeClr val="bg1"/>
                </a:solidFill>
                <a:latin typeface="Roboto"/>
                <a:ea typeface="Roboto"/>
                <a:cs typeface="Roboto"/>
                <a:sym typeface="Roboto"/>
              </a:rPr>
              <a:t> </a:t>
            </a:r>
            <a:r>
              <a:rPr lang="en-US" sz="2800" dirty="0">
                <a:solidFill>
                  <a:schemeClr val="tx1"/>
                </a:solidFill>
                <a:latin typeface="Roboto"/>
                <a:ea typeface="Roboto"/>
                <a:cs typeface="Roboto"/>
                <a:sym typeface="Roboto"/>
              </a:rPr>
              <a:t>before grouping</a:t>
            </a:r>
          </a:p>
          <a:p>
            <a:pPr marL="571500" indent="-457200">
              <a:lnSpc>
                <a:spcPct val="100000"/>
              </a:lnSpc>
              <a:spcBef>
                <a:spcPts val="600"/>
              </a:spcBef>
              <a:buClr>
                <a:schemeClr val="tx1"/>
              </a:buClr>
              <a:buSzPct val="85000"/>
            </a:pPr>
            <a:r>
              <a:rPr lang="en-US" sz="2800" dirty="0">
                <a:solidFill>
                  <a:srgbClr val="D38F73"/>
                </a:solidFill>
                <a:latin typeface="Roboto"/>
                <a:ea typeface="Roboto"/>
                <a:cs typeface="Roboto"/>
                <a:sym typeface="Roboto"/>
              </a:rPr>
              <a:t>HAVING</a:t>
            </a:r>
            <a:r>
              <a:rPr lang="en-US" sz="2800" dirty="0">
                <a:solidFill>
                  <a:schemeClr val="bg1"/>
                </a:solidFill>
                <a:latin typeface="Roboto"/>
                <a:ea typeface="Roboto"/>
                <a:cs typeface="Roboto"/>
                <a:sym typeface="Roboto"/>
              </a:rPr>
              <a:t> operator is used to filter data </a:t>
            </a:r>
            <a:r>
              <a:rPr lang="en-US" sz="2800" dirty="0">
                <a:solidFill>
                  <a:schemeClr val="tx1"/>
                </a:solidFill>
                <a:latin typeface="Roboto"/>
                <a:ea typeface="Roboto"/>
                <a:cs typeface="Roboto"/>
                <a:sym typeface="Roboto"/>
              </a:rPr>
              <a:t>after grouping</a:t>
            </a:r>
          </a:p>
          <a:p>
            <a:pPr marL="114300" lvl="0" indent="0">
              <a:lnSpc>
                <a:spcPct val="100000"/>
              </a:lnSpc>
              <a:spcBef>
                <a:spcPts val="600"/>
              </a:spcBef>
              <a:buClr>
                <a:schemeClr val="tx1"/>
              </a:buClr>
              <a:buSzPts val="1800"/>
              <a:buNone/>
            </a:pPr>
            <a:endParaRPr lang="en-US" sz="2800" dirty="0">
              <a:solidFill>
                <a:schemeClr val="bg1"/>
              </a:solidFill>
              <a:latin typeface="Roboto"/>
              <a:ea typeface="Roboto"/>
              <a:cs typeface="Roboto"/>
              <a:sym typeface="Roboto"/>
            </a:endParaRPr>
          </a:p>
        </p:txBody>
      </p:sp>
      <p:sp>
        <p:nvSpPr>
          <p:cNvPr id="7" name="Google Shape;171;p5"/>
          <p:cNvSpPr/>
          <p:nvPr/>
        </p:nvSpPr>
        <p:spPr>
          <a:xfrm>
            <a:off x="351970" y="3806635"/>
            <a:ext cx="8526853" cy="147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500" dirty="0">
                <a:solidFill>
                  <a:srgbClr val="D38F73"/>
                </a:solidFill>
                <a:latin typeface="Roboto" charset="0"/>
                <a:ea typeface="Roboto" charset="0"/>
                <a:cs typeface="Roboto" charset="0"/>
                <a:sym typeface="Consolas"/>
              </a:rPr>
              <a:t>SELECT</a:t>
            </a:r>
            <a:r>
              <a:rPr lang="en" sz="2500" dirty="0">
                <a:solidFill>
                  <a:schemeClr val="bg1"/>
                </a:solidFill>
                <a:latin typeface="Roboto" charset="0"/>
                <a:ea typeface="Roboto" charset="0"/>
                <a:cs typeface="Roboto" charset="0"/>
                <a:sym typeface="Consolas"/>
              </a:rPr>
              <a:t> BusinessEntityId, </a:t>
            </a:r>
            <a:r>
              <a:rPr lang="en" sz="2500" dirty="0">
                <a:solidFill>
                  <a:srgbClr val="D38F73"/>
                </a:solidFill>
                <a:latin typeface="Roboto" charset="0"/>
                <a:ea typeface="Roboto" charset="0"/>
                <a:cs typeface="Roboto" charset="0"/>
                <a:sym typeface="Consolas"/>
              </a:rPr>
              <a:t>SUM(TotalPrice)</a:t>
            </a:r>
            <a:r>
              <a:rPr lang="en" sz="2500" dirty="0">
                <a:solidFill>
                  <a:schemeClr val="bg1"/>
                </a:solidFill>
                <a:latin typeface="Roboto" charset="0"/>
                <a:ea typeface="Roboto" charset="0"/>
                <a:cs typeface="Roboto" charset="0"/>
                <a:sym typeface="Consolas"/>
              </a:rPr>
              <a:t> as Total</a:t>
            </a:r>
            <a:endParaRPr sz="2500" dirty="0">
              <a:solidFill>
                <a:schemeClr val="bg1"/>
              </a:solidFill>
              <a:latin typeface="Roboto" charset="0"/>
              <a:ea typeface="Roboto" charset="0"/>
              <a:cs typeface="Roboto" charset="0"/>
            </a:endParaRPr>
          </a:p>
          <a:p>
            <a:pPr marL="0" marR="0" lvl="0" indent="0" algn="l" rtl="0">
              <a:spcBef>
                <a:spcPts val="0"/>
              </a:spcBef>
              <a:spcAft>
                <a:spcPts val="0"/>
              </a:spcAft>
              <a:buNone/>
            </a:pPr>
            <a:r>
              <a:rPr lang="en" sz="2500" dirty="0">
                <a:solidFill>
                  <a:schemeClr val="bg1"/>
                </a:solidFill>
                <a:latin typeface="Roboto" charset="0"/>
                <a:ea typeface="Roboto" charset="0"/>
                <a:cs typeface="Roboto" charset="0"/>
                <a:sym typeface="Consolas"/>
              </a:rPr>
              <a:t>FROM dbo.[Order]</a:t>
            </a:r>
            <a:endParaRPr sz="2500" dirty="0">
              <a:solidFill>
                <a:schemeClr val="bg1"/>
              </a:solidFill>
              <a:latin typeface="Roboto" charset="0"/>
              <a:ea typeface="Roboto" charset="0"/>
              <a:cs typeface="Roboto" charset="0"/>
            </a:endParaRPr>
          </a:p>
          <a:p>
            <a:pPr marL="0" marR="0" lvl="0" indent="0" algn="l" rtl="0">
              <a:spcBef>
                <a:spcPts val="0"/>
              </a:spcBef>
              <a:spcAft>
                <a:spcPts val="0"/>
              </a:spcAft>
              <a:buNone/>
            </a:pPr>
            <a:r>
              <a:rPr lang="en" sz="2500" dirty="0">
                <a:solidFill>
                  <a:srgbClr val="D38F73"/>
                </a:solidFill>
                <a:latin typeface="Roboto" charset="0"/>
                <a:ea typeface="Roboto" charset="0"/>
                <a:cs typeface="Roboto" charset="0"/>
                <a:sym typeface="Consolas"/>
              </a:rPr>
              <a:t>WHERE</a:t>
            </a:r>
            <a:r>
              <a:rPr lang="en" sz="2500" dirty="0">
                <a:solidFill>
                  <a:schemeClr val="bg1"/>
                </a:solidFill>
                <a:latin typeface="Roboto" charset="0"/>
                <a:ea typeface="Roboto" charset="0"/>
                <a:cs typeface="Roboto" charset="0"/>
                <a:sym typeface="Consolas"/>
              </a:rPr>
              <a:t> CustomerId &lt; 20</a:t>
            </a:r>
            <a:endParaRPr sz="2500" dirty="0">
              <a:solidFill>
                <a:schemeClr val="bg1"/>
              </a:solidFill>
              <a:latin typeface="Roboto" charset="0"/>
              <a:ea typeface="Roboto" charset="0"/>
              <a:cs typeface="Roboto" charset="0"/>
            </a:endParaRPr>
          </a:p>
          <a:p>
            <a:pPr marL="0" marR="0" lvl="0" indent="0" algn="l" rtl="0">
              <a:spcBef>
                <a:spcPts val="0"/>
              </a:spcBef>
              <a:spcAft>
                <a:spcPts val="0"/>
              </a:spcAft>
              <a:buNone/>
            </a:pPr>
            <a:r>
              <a:rPr lang="en" sz="2500" dirty="0">
                <a:solidFill>
                  <a:srgbClr val="D38F73"/>
                </a:solidFill>
                <a:latin typeface="Roboto" charset="0"/>
                <a:ea typeface="Roboto" charset="0"/>
                <a:cs typeface="Roboto" charset="0"/>
                <a:sym typeface="Consolas"/>
              </a:rPr>
              <a:t>GROUP BY </a:t>
            </a:r>
            <a:r>
              <a:rPr lang="en" sz="2500" dirty="0">
                <a:solidFill>
                  <a:schemeClr val="bg1"/>
                </a:solidFill>
                <a:latin typeface="Roboto" charset="0"/>
                <a:ea typeface="Roboto" charset="0"/>
                <a:cs typeface="Roboto" charset="0"/>
                <a:sym typeface="Consolas"/>
              </a:rPr>
              <a:t>BusinessEntityId</a:t>
            </a:r>
            <a:endParaRPr sz="2500" dirty="0">
              <a:solidFill>
                <a:schemeClr val="bg1"/>
              </a:solidFill>
              <a:latin typeface="Roboto" charset="0"/>
              <a:ea typeface="Roboto" charset="0"/>
              <a:cs typeface="Roboto" charset="0"/>
              <a:sym typeface="Consolas"/>
            </a:endParaRPr>
          </a:p>
          <a:p>
            <a:pPr marL="0" marR="0" lvl="0" indent="0" algn="l" rtl="0">
              <a:spcBef>
                <a:spcPts val="0"/>
              </a:spcBef>
              <a:spcAft>
                <a:spcPts val="0"/>
              </a:spcAft>
              <a:buNone/>
            </a:pPr>
            <a:r>
              <a:rPr lang="en" sz="2500" dirty="0">
                <a:latin typeface="Roboto" charset="0"/>
                <a:ea typeface="Roboto" charset="0"/>
                <a:cs typeface="Roboto" charset="0"/>
                <a:sym typeface="Consolas"/>
              </a:rPr>
              <a:t>HAVING SUM(TotalPrice) &gt; 628920</a:t>
            </a:r>
            <a:endParaRPr sz="2500" dirty="0">
              <a:latin typeface="Roboto" charset="0"/>
              <a:ea typeface="Roboto" charset="0"/>
              <a:cs typeface="Roboto" charset="0"/>
              <a:sym typeface="Trebuchet MS"/>
            </a:endParaRPr>
          </a:p>
        </p:txBody>
      </p:sp>
    </p:spTree>
    <p:extLst>
      <p:ext uri="{BB962C8B-B14F-4D97-AF65-F5344CB8AC3E}">
        <p14:creationId xmlns:p14="http://schemas.microsoft.com/office/powerpoint/2010/main" val="197774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54;p26"/>
          <p:cNvSpPr txBox="1">
            <a:spLocks noGrp="1"/>
          </p:cNvSpPr>
          <p:nvPr/>
        </p:nvSpPr>
        <p:spPr>
          <a:xfrm>
            <a:off x="323088" y="262550"/>
            <a:ext cx="9315075" cy="935313"/>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5400" b="1" dirty="0">
                <a:solidFill>
                  <a:srgbClr val="D38F73"/>
                </a:solidFill>
                <a:latin typeface="Roboto"/>
                <a:ea typeface="Roboto"/>
                <a:cs typeface="Roboto"/>
                <a:sym typeface="Roboto"/>
              </a:rPr>
              <a:t>WORKSHOP </a:t>
            </a:r>
            <a:r>
              <a:rPr lang="en-US" sz="5400" b="1" dirty="0">
                <a:solidFill>
                  <a:schemeClr val="tx1"/>
                </a:solidFill>
                <a:latin typeface="Roboto"/>
                <a:ea typeface="Roboto"/>
                <a:cs typeface="Roboto"/>
                <a:sym typeface="Roboto"/>
              </a:rPr>
              <a:t>02</a:t>
            </a:r>
            <a:endParaRPr sz="5400" b="1" dirty="0">
              <a:solidFill>
                <a:schemeClr val="tx1"/>
              </a:solidFill>
              <a:latin typeface="Roboto"/>
              <a:ea typeface="Roboto"/>
              <a:cs typeface="Roboto"/>
              <a:sym typeface="Roboto"/>
            </a:endParaRPr>
          </a:p>
        </p:txBody>
      </p:sp>
      <p:sp>
        <p:nvSpPr>
          <p:cNvPr id="2" name="Rectangle 1"/>
          <p:cNvSpPr/>
          <p:nvPr/>
        </p:nvSpPr>
        <p:spPr>
          <a:xfrm>
            <a:off x="0" y="1600200"/>
            <a:ext cx="11091672" cy="3795911"/>
          </a:xfrm>
          <a:prstGeom prst="rect">
            <a:avLst/>
          </a:prstGeom>
        </p:spPr>
        <p:txBody>
          <a:bodyPr wrap="square">
            <a:spAutoFit/>
          </a:bodyPr>
          <a:lstStyle/>
          <a:p>
            <a:pPr marL="660400" lvl="0" indent="-457200">
              <a:spcBef>
                <a:spcPts val="1000"/>
              </a:spcBef>
              <a:buSzPct val="85000"/>
              <a:buFont typeface="Arial" pitchFamily="34" charset="0"/>
              <a:buChar char="•"/>
            </a:pPr>
            <a:r>
              <a:rPr lang="en-US" sz="2800" dirty="0">
                <a:latin typeface="Roboto" charset="0"/>
                <a:ea typeface="Roboto" charset="0"/>
                <a:cs typeface="Roboto" charset="0"/>
              </a:rPr>
              <a:t>Calculate the total amount per </a:t>
            </a:r>
            <a:r>
              <a:rPr lang="en-US" sz="2800" dirty="0" err="1">
                <a:latin typeface="Roboto" charset="0"/>
                <a:ea typeface="Roboto" charset="0"/>
                <a:cs typeface="Roboto" charset="0"/>
              </a:rPr>
              <a:t>BusinessEntity</a:t>
            </a:r>
            <a:r>
              <a:rPr lang="en-US" sz="2800" dirty="0">
                <a:latin typeface="Roboto" charset="0"/>
                <a:ea typeface="Roboto" charset="0"/>
                <a:cs typeface="Roboto" charset="0"/>
              </a:rPr>
              <a:t> on all orders in the system and filter only total orders greater than 635558</a:t>
            </a:r>
          </a:p>
          <a:p>
            <a:pPr marL="660400" lvl="0" indent="-457200">
              <a:spcBef>
                <a:spcPts val="1000"/>
              </a:spcBef>
              <a:buSzPct val="85000"/>
              <a:buFont typeface="Arial" pitchFamily="34" charset="0"/>
              <a:buChar char="•"/>
            </a:pPr>
            <a:r>
              <a:rPr lang="en-US" sz="2800" dirty="0">
                <a:latin typeface="Roboto" charset="0"/>
                <a:ea typeface="Roboto" charset="0"/>
                <a:cs typeface="Roboto" charset="0"/>
              </a:rPr>
              <a:t>Calculate the total amount per </a:t>
            </a:r>
            <a:r>
              <a:rPr lang="en-US" sz="2800" dirty="0" err="1">
                <a:latin typeface="Roboto" charset="0"/>
                <a:ea typeface="Roboto" charset="0"/>
                <a:cs typeface="Roboto" charset="0"/>
              </a:rPr>
              <a:t>BusinessEntity</a:t>
            </a:r>
            <a:r>
              <a:rPr lang="en-US" sz="2800" dirty="0">
                <a:latin typeface="Roboto" charset="0"/>
                <a:ea typeface="Roboto" charset="0"/>
                <a:cs typeface="Roboto" charset="0"/>
              </a:rPr>
              <a:t> on all orders in the system from Customers with ID &lt; 20 and filter only total orders less than 100000</a:t>
            </a:r>
          </a:p>
          <a:p>
            <a:pPr marL="660400" lvl="0" indent="-457200">
              <a:spcBef>
                <a:spcPts val="1000"/>
              </a:spcBef>
              <a:buSzPct val="85000"/>
              <a:buFont typeface="Arial" pitchFamily="34" charset="0"/>
              <a:buChar char="•"/>
            </a:pPr>
            <a:r>
              <a:rPr lang="en-US" sz="2800" dirty="0">
                <a:latin typeface="Roboto" charset="0"/>
                <a:ea typeface="Roboto" charset="0"/>
                <a:cs typeface="Roboto" charset="0"/>
              </a:rPr>
              <a:t>Find the Maximal Order amount, and the Average Order amount per </a:t>
            </a:r>
            <a:r>
              <a:rPr lang="en-US" sz="2800" dirty="0" err="1">
                <a:latin typeface="Roboto" charset="0"/>
                <a:ea typeface="Roboto" charset="0"/>
                <a:cs typeface="Roboto" charset="0"/>
              </a:rPr>
              <a:t>BusinessEntity</a:t>
            </a:r>
            <a:r>
              <a:rPr lang="en-US" sz="2800" dirty="0">
                <a:latin typeface="Roboto" charset="0"/>
                <a:ea typeface="Roboto" charset="0"/>
                <a:cs typeface="Roboto" charset="0"/>
              </a:rPr>
              <a:t> on all orders in the system. Filter only records where Total order amount is more than 4x bigger than average</a:t>
            </a:r>
          </a:p>
        </p:txBody>
      </p:sp>
    </p:spTree>
    <p:extLst>
      <p:ext uri="{BB962C8B-B14F-4D97-AF65-F5344CB8AC3E}">
        <p14:creationId xmlns:p14="http://schemas.microsoft.com/office/powerpoint/2010/main" val="1705003043"/>
      </p:ext>
    </p:extLst>
  </p:cSld>
  <p:clrMapOvr>
    <a:masterClrMapping/>
  </p:clrMapOvr>
</p:sld>
</file>

<file path=ppt/theme/theme1.xml><?xml version="1.0" encoding="utf-8"?>
<a:theme xmlns:a="http://schemas.openxmlformats.org/drawingml/2006/main" name="DB SQL_2">
  <a:themeElements>
    <a:clrScheme name="QinShift">
      <a:dk1>
        <a:srgbClr val="00000A"/>
      </a:dk1>
      <a:lt1>
        <a:srgbClr val="FFFEF7"/>
      </a:lt1>
      <a:dk2>
        <a:srgbClr val="28414D"/>
      </a:dk2>
      <a:lt2>
        <a:srgbClr val="FFFEF7"/>
      </a:lt2>
      <a:accent1>
        <a:srgbClr val="FCEB6B"/>
      </a:accent1>
      <a:accent2>
        <a:srgbClr val="C3CAD3"/>
      </a:accent2>
      <a:accent3>
        <a:srgbClr val="28414D"/>
      </a:accent3>
      <a:accent4>
        <a:srgbClr val="D08F74"/>
      </a:accent4>
      <a:accent5>
        <a:srgbClr val="FFFEF7"/>
      </a:accent5>
      <a:accent6>
        <a:srgbClr val="00000A"/>
      </a:accent6>
      <a:hlink>
        <a:srgbClr val="FCEB6B"/>
      </a:hlink>
      <a:folHlink>
        <a:srgbClr val="D08F74"/>
      </a:folHlink>
    </a:clrScheme>
    <a:fontScheme name="QinShift">
      <a:majorFont>
        <a:latin typeface="Baskerville"/>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F8FB89D230DCC42BDD843F1B245BD7C" ma:contentTypeVersion="5" ma:contentTypeDescription="Create a new document." ma:contentTypeScope="" ma:versionID="dc5c918a3d43d4b71f7c3e546b28501e">
  <xsd:schema xmlns:xsd="http://www.w3.org/2001/XMLSchema" xmlns:xs="http://www.w3.org/2001/XMLSchema" xmlns:p="http://schemas.microsoft.com/office/2006/metadata/properties" xmlns:ns2="6b73ce5a-f2a1-4cf4-8171-3a71a0a85190" xmlns:ns3="2c4bccb4-1ba2-4bfe-9f28-22789556bff1" targetNamespace="http://schemas.microsoft.com/office/2006/metadata/properties" ma:root="true" ma:fieldsID="0002f2178cbcb7c00a5d488d31cbad9d" ns2:_="" ns3:_="">
    <xsd:import namespace="6b73ce5a-f2a1-4cf4-8171-3a71a0a85190"/>
    <xsd:import namespace="2c4bccb4-1ba2-4bfe-9f28-22789556bff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73ce5a-f2a1-4cf4-8171-3a71a0a851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c4bccb4-1ba2-4bfe-9f28-22789556bff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A0CE2E-BC93-4D7C-9869-13C7D782BEAC}">
  <ds:schemaRefs>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dcmitype/"/>
    <ds:schemaRef ds:uri="2c4bccb4-1ba2-4bfe-9f28-22789556bff1"/>
    <ds:schemaRef ds:uri="http://purl.org/dc/elements/1.1/"/>
    <ds:schemaRef ds:uri="http://schemas.openxmlformats.org/package/2006/metadata/core-properties"/>
    <ds:schemaRef ds:uri="6b73ce5a-f2a1-4cf4-8171-3a71a0a85190"/>
    <ds:schemaRef ds:uri="http://www.w3.org/XML/1998/namespace"/>
  </ds:schemaRefs>
</ds:datastoreItem>
</file>

<file path=customXml/itemProps2.xml><?xml version="1.0" encoding="utf-8"?>
<ds:datastoreItem xmlns:ds="http://schemas.openxmlformats.org/officeDocument/2006/customXml" ds:itemID="{4DA364C0-398C-498E-AE6A-331B2F0D05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73ce5a-f2a1-4cf4-8171-3a71a0a85190"/>
    <ds:schemaRef ds:uri="2c4bccb4-1ba2-4bfe-9f28-22789556bf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B14AAD-E32E-4304-88A7-F7C4DB51B1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DB SQL_2</Template>
  <TotalTime>246</TotalTime>
  <Words>722</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Baskerville</vt:lpstr>
      <vt:lpstr>Calibri</vt:lpstr>
      <vt:lpstr>Roboto</vt:lpstr>
      <vt:lpstr>Roboto Medium</vt:lpstr>
      <vt:lpstr>Wingdings</vt:lpstr>
      <vt:lpstr>DB SQL_2</vt:lpstr>
      <vt:lpstr>Aggregate functions, Grouping and Views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Aggregate functions, Grouping and Views</dc:title>
  <dc:creator>Trajan Stevkovski</dc:creator>
  <cp:lastModifiedBy>Edu6</cp:lastModifiedBy>
  <cp:revision>8</cp:revision>
  <dcterms:created xsi:type="dcterms:W3CDTF">2024-04-26T21:30:03Z</dcterms:created>
  <dcterms:modified xsi:type="dcterms:W3CDTF">2024-05-23T16:15:57Z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2023-06-07T15:49:38Z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206900aa-0bbd-41d5-8912-9ad52964005a</vt:lpwstr>
  </property>
  <property fmtid="{D5CDD505-2E9C-101B-9397-08002B2CF9AE}" pid="7" name="MSIP_Label_defa4170-0d19-0005-0004-bc88714345d2_ActionId">
    <vt:lpwstr>a288f342-02f6-4f88-92be-587e08407045</vt:lpwstr>
  </property>
  <property fmtid="{D5CDD505-2E9C-101B-9397-08002B2CF9AE}" pid="8" name="MSIP_Label_defa4170-0d19-0005-0004-bc88714345d2_ContentBits">
    <vt:lpwstr>0</vt:lpwstr>
  </property>
  <property fmtid="{D5CDD505-2E9C-101B-9397-08002B2CF9AE}" pid="9" name="ContentTypeId">
    <vt:lpwstr>0x0101009F8FB89D230DCC42BDD843F1B245BD7C</vt:lpwstr>
  </property>
</Properties>
</file>