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48"/>
  </p:notesMasterIdLst>
  <p:sldIdLst>
    <p:sldId id="256" r:id="rId5"/>
    <p:sldId id="265" r:id="rId6"/>
    <p:sldId id="260" r:id="rId7"/>
    <p:sldId id="259" r:id="rId8"/>
    <p:sldId id="278" r:id="rId9"/>
    <p:sldId id="273" r:id="rId10"/>
    <p:sldId id="279" r:id="rId11"/>
    <p:sldId id="283" r:id="rId12"/>
    <p:sldId id="274" r:id="rId13"/>
    <p:sldId id="284" r:id="rId14"/>
    <p:sldId id="280" r:id="rId15"/>
    <p:sldId id="287" r:id="rId16"/>
    <p:sldId id="275" r:id="rId17"/>
    <p:sldId id="281" r:id="rId18"/>
    <p:sldId id="276" r:id="rId19"/>
    <p:sldId id="282" r:id="rId20"/>
    <p:sldId id="288" r:id="rId21"/>
    <p:sldId id="277" r:id="rId22"/>
    <p:sldId id="285" r:id="rId23"/>
    <p:sldId id="270" r:id="rId24"/>
    <p:sldId id="294" r:id="rId25"/>
    <p:sldId id="296" r:id="rId26"/>
    <p:sldId id="295" r:id="rId27"/>
    <p:sldId id="286" r:id="rId28"/>
    <p:sldId id="291" r:id="rId29"/>
    <p:sldId id="290" r:id="rId30"/>
    <p:sldId id="289" r:id="rId31"/>
    <p:sldId id="266" r:id="rId32"/>
    <p:sldId id="292" r:id="rId33"/>
    <p:sldId id="299" r:id="rId34"/>
    <p:sldId id="300" r:id="rId35"/>
    <p:sldId id="271" r:id="rId36"/>
    <p:sldId id="303" r:id="rId37"/>
    <p:sldId id="301" r:id="rId38"/>
    <p:sldId id="305" r:id="rId39"/>
    <p:sldId id="306" r:id="rId40"/>
    <p:sldId id="307" r:id="rId41"/>
    <p:sldId id="308" r:id="rId42"/>
    <p:sldId id="309" r:id="rId43"/>
    <p:sldId id="304" r:id="rId44"/>
    <p:sldId id="267" r:id="rId45"/>
    <p:sldId id="310" r:id="rId46"/>
    <p:sldId id="272" r:id="rId47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8F73"/>
    <a:srgbClr val="293F4B"/>
    <a:srgbClr val="F3F4F6"/>
    <a:srgbClr val="FCEC6D"/>
    <a:srgbClr val="7F7F7F"/>
    <a:srgbClr val="27414D"/>
    <a:srgbClr val="416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74C596-1E5A-980F-7977-5D688D2FA3D4}" v="6" dt="2023-10-12T08:20:26.315"/>
    <p1510:client id="{5B8C218C-8382-0BB4-73DA-B8DADFE83333}" v="9" dt="2023-10-12T08:16:18.141"/>
    <p1510:client id="{A68B8911-7408-9A4C-DF3D-E837D784085E}" v="5" dt="2023-10-12T08:19:08.559"/>
    <p1510:client id="{F52E3B0D-54D4-F9B9-6C60-BECE6F290C76}" v="6" dt="2023-10-12T08:14:27.2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1"/>
    <p:restoredTop sz="94737"/>
  </p:normalViewPr>
  <p:slideViewPr>
    <p:cSldViewPr snapToGrid="0">
      <p:cViewPr varScale="1">
        <p:scale>
          <a:sx n="79" d="100"/>
          <a:sy n="79" d="100"/>
        </p:scale>
        <p:origin x="10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gif"/><Relationship Id="rId1" Type="http://schemas.openxmlformats.org/officeDocument/2006/relationships/image" Target="../media/image37.jpg"/><Relationship Id="rId4" Type="http://schemas.openxmlformats.org/officeDocument/2006/relationships/image" Target="../media/image4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gif"/><Relationship Id="rId1" Type="http://schemas.openxmlformats.org/officeDocument/2006/relationships/image" Target="../media/image37.jpg"/><Relationship Id="rId4" Type="http://schemas.openxmlformats.org/officeDocument/2006/relationships/image" Target="../media/image4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4DE28C-A453-4211-A6B6-C42EA04CA85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C32E70-E20B-43A0-A50E-A415803252A7}">
      <dgm:prSet phldrT="[Text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GB" dirty="0" err="1">
              <a:solidFill>
                <a:schemeClr val="tx1"/>
              </a:solidFill>
            </a:rPr>
            <a:t>Vitalia</a:t>
          </a:r>
          <a:r>
            <a:rPr lang="en-GB" dirty="0">
              <a:solidFill>
                <a:schemeClr val="tx1"/>
              </a:solidFill>
            </a:rPr>
            <a:t> Skopje</a:t>
          </a:r>
          <a:endParaRPr lang="en-US" dirty="0">
            <a:solidFill>
              <a:schemeClr val="tx1"/>
            </a:solidFill>
          </a:endParaRPr>
        </a:p>
      </dgm:t>
    </dgm:pt>
    <dgm:pt modelId="{8A9EEFAF-FB7F-4D4C-92D6-60B59A045ED9}" type="parTrans" cxnId="{7BBC189A-23B5-4E8A-9FB9-78A80E9AD363}">
      <dgm:prSet/>
      <dgm:spPr/>
      <dgm:t>
        <a:bodyPr/>
        <a:lstStyle/>
        <a:p>
          <a:endParaRPr lang="en-US"/>
        </a:p>
      </dgm:t>
    </dgm:pt>
    <dgm:pt modelId="{885C6B3D-DA06-4CF3-919E-E7C3D03B545C}" type="sibTrans" cxnId="{7BBC189A-23B5-4E8A-9FB9-78A80E9AD363}">
      <dgm:prSet/>
      <dgm:spPr/>
      <dgm:t>
        <a:bodyPr/>
        <a:lstStyle/>
        <a:p>
          <a:endParaRPr lang="en-US"/>
        </a:p>
      </dgm:t>
    </dgm:pt>
    <dgm:pt modelId="{FEE5AB1E-1806-47E3-B9F8-925ED7053FAA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GB" dirty="0" err="1">
              <a:solidFill>
                <a:schemeClr val="tx1"/>
              </a:solidFill>
            </a:rPr>
            <a:t>Vitalia</a:t>
          </a:r>
          <a:r>
            <a:rPr lang="en-GB" dirty="0">
              <a:solidFill>
                <a:schemeClr val="tx1"/>
              </a:solidFill>
            </a:rPr>
            <a:t> Bitola</a:t>
          </a:r>
          <a:endParaRPr lang="en-US" dirty="0">
            <a:solidFill>
              <a:schemeClr val="tx1"/>
            </a:solidFill>
          </a:endParaRPr>
        </a:p>
      </dgm:t>
    </dgm:pt>
    <dgm:pt modelId="{6275BE2D-8EB9-4D02-801E-41743BE4E37A}" type="parTrans" cxnId="{E7B5D4DB-963E-483B-B2DE-A762C3B967DA}">
      <dgm:prSet/>
      <dgm:spPr/>
      <dgm:t>
        <a:bodyPr/>
        <a:lstStyle/>
        <a:p>
          <a:endParaRPr lang="en-US"/>
        </a:p>
      </dgm:t>
    </dgm:pt>
    <dgm:pt modelId="{E3351875-BF4C-4016-8054-539744FDCC9F}" type="sibTrans" cxnId="{E7B5D4DB-963E-483B-B2DE-A762C3B967DA}">
      <dgm:prSet/>
      <dgm:spPr/>
      <dgm:t>
        <a:bodyPr/>
        <a:lstStyle/>
        <a:p>
          <a:endParaRPr lang="en-US"/>
        </a:p>
      </dgm:t>
    </dgm:pt>
    <dgm:pt modelId="{48F23E00-23A3-4CEB-B251-037081967CD6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GB" dirty="0" err="1">
              <a:solidFill>
                <a:schemeClr val="tx1"/>
              </a:solidFill>
            </a:rPr>
            <a:t>Vitalia</a:t>
          </a:r>
          <a:r>
            <a:rPr lang="en-GB" dirty="0">
              <a:solidFill>
                <a:schemeClr val="tx1"/>
              </a:solidFill>
            </a:rPr>
            <a:t> </a:t>
          </a:r>
          <a:r>
            <a:rPr lang="en-GB" dirty="0" err="1">
              <a:solidFill>
                <a:schemeClr val="tx1"/>
              </a:solidFill>
            </a:rPr>
            <a:t>Strumica</a:t>
          </a:r>
          <a:endParaRPr lang="en-US" dirty="0">
            <a:solidFill>
              <a:schemeClr val="tx1"/>
            </a:solidFill>
          </a:endParaRPr>
        </a:p>
      </dgm:t>
    </dgm:pt>
    <dgm:pt modelId="{F0DC5386-D3DC-4EA4-8606-4B6C28BF9D70}" type="parTrans" cxnId="{434EA45F-6C1A-4FFB-B028-6AE982F6098E}">
      <dgm:prSet/>
      <dgm:spPr/>
      <dgm:t>
        <a:bodyPr/>
        <a:lstStyle/>
        <a:p>
          <a:endParaRPr lang="en-US"/>
        </a:p>
      </dgm:t>
    </dgm:pt>
    <dgm:pt modelId="{597E5C20-ABFC-4F7B-A12B-8A95338CE0DC}" type="sibTrans" cxnId="{434EA45F-6C1A-4FFB-B028-6AE982F6098E}">
      <dgm:prSet/>
      <dgm:spPr/>
      <dgm:t>
        <a:bodyPr/>
        <a:lstStyle/>
        <a:p>
          <a:endParaRPr lang="en-US"/>
        </a:p>
      </dgm:t>
    </dgm:pt>
    <dgm:pt modelId="{053A3882-0AA3-4CEB-9F3A-CDDC26BE7EAF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GB" dirty="0" err="1">
              <a:solidFill>
                <a:schemeClr val="tx1"/>
              </a:solidFill>
            </a:rPr>
            <a:t>Vitalia</a:t>
          </a:r>
          <a:r>
            <a:rPr lang="en-GB" dirty="0">
              <a:solidFill>
                <a:schemeClr val="tx1"/>
              </a:solidFill>
            </a:rPr>
            <a:t> </a:t>
          </a:r>
          <a:r>
            <a:rPr lang="en-GB" dirty="0" err="1">
              <a:solidFill>
                <a:schemeClr val="tx1"/>
              </a:solidFill>
            </a:rPr>
            <a:t>Kumanovo</a:t>
          </a:r>
          <a:endParaRPr lang="en-US" dirty="0">
            <a:solidFill>
              <a:schemeClr val="tx1"/>
            </a:solidFill>
          </a:endParaRPr>
        </a:p>
      </dgm:t>
    </dgm:pt>
    <dgm:pt modelId="{316E8E70-BB15-4558-9C40-44B41318370E}" type="parTrans" cxnId="{ED338127-CE33-4F53-9DFB-90C2562B8B43}">
      <dgm:prSet/>
      <dgm:spPr/>
      <dgm:t>
        <a:bodyPr/>
        <a:lstStyle/>
        <a:p>
          <a:endParaRPr lang="en-US"/>
        </a:p>
      </dgm:t>
    </dgm:pt>
    <dgm:pt modelId="{3D75953B-3D64-46DE-94E0-721E462A23A8}" type="sibTrans" cxnId="{ED338127-CE33-4F53-9DFB-90C2562B8B43}">
      <dgm:prSet/>
      <dgm:spPr/>
      <dgm:t>
        <a:bodyPr/>
        <a:lstStyle/>
        <a:p>
          <a:endParaRPr lang="en-US"/>
        </a:p>
      </dgm:t>
    </dgm:pt>
    <dgm:pt modelId="{7EC2C21E-5D69-4ADF-BCBE-7BD29B5F6127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GB" dirty="0" err="1">
              <a:solidFill>
                <a:schemeClr val="tx1"/>
              </a:solidFill>
            </a:rPr>
            <a:t>Vitalia</a:t>
          </a:r>
          <a:r>
            <a:rPr lang="en-GB" dirty="0">
              <a:solidFill>
                <a:schemeClr val="tx1"/>
              </a:solidFill>
            </a:rPr>
            <a:t> Tetovo</a:t>
          </a:r>
          <a:endParaRPr lang="en-US" dirty="0">
            <a:solidFill>
              <a:schemeClr val="tx1"/>
            </a:solidFill>
          </a:endParaRPr>
        </a:p>
      </dgm:t>
    </dgm:pt>
    <dgm:pt modelId="{C7A6B072-E942-4B87-8BF1-DBFAA0ED100F}" type="parTrans" cxnId="{86208D94-8D65-4AF9-A9F7-A8B752FE72FB}">
      <dgm:prSet/>
      <dgm:spPr/>
      <dgm:t>
        <a:bodyPr/>
        <a:lstStyle/>
        <a:p>
          <a:endParaRPr lang="en-US"/>
        </a:p>
      </dgm:t>
    </dgm:pt>
    <dgm:pt modelId="{0E0CA589-1030-4B9E-9152-B2466E5F1BA7}" type="sibTrans" cxnId="{86208D94-8D65-4AF9-A9F7-A8B752FE72FB}">
      <dgm:prSet/>
      <dgm:spPr/>
      <dgm:t>
        <a:bodyPr/>
        <a:lstStyle/>
        <a:p>
          <a:endParaRPr lang="en-US"/>
        </a:p>
      </dgm:t>
    </dgm:pt>
    <dgm:pt modelId="{A6739D62-0518-4916-A196-8989751153A8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GB" dirty="0" err="1">
              <a:solidFill>
                <a:schemeClr val="tx1"/>
              </a:solidFill>
            </a:rPr>
            <a:t>Vitalia</a:t>
          </a:r>
          <a:r>
            <a:rPr lang="en-GB" dirty="0">
              <a:solidFill>
                <a:schemeClr val="tx1"/>
              </a:solidFill>
            </a:rPr>
            <a:t> </a:t>
          </a:r>
          <a:r>
            <a:rPr lang="en-GB" dirty="0" err="1">
              <a:solidFill>
                <a:schemeClr val="tx1"/>
              </a:solidFill>
            </a:rPr>
            <a:t>Stip</a:t>
          </a:r>
          <a:endParaRPr lang="en-US" dirty="0">
            <a:solidFill>
              <a:schemeClr val="tx1"/>
            </a:solidFill>
          </a:endParaRPr>
        </a:p>
      </dgm:t>
    </dgm:pt>
    <dgm:pt modelId="{6AA028C6-998B-464F-B1F0-9AED5486AD6D}" type="parTrans" cxnId="{401D1183-4315-45BF-A5BE-6D4B56578E3F}">
      <dgm:prSet/>
      <dgm:spPr/>
      <dgm:t>
        <a:bodyPr/>
        <a:lstStyle/>
        <a:p>
          <a:endParaRPr lang="en-US"/>
        </a:p>
      </dgm:t>
    </dgm:pt>
    <dgm:pt modelId="{9DCC951D-1E76-4BAC-8CFB-9C71BE69C0E5}" type="sibTrans" cxnId="{401D1183-4315-45BF-A5BE-6D4B56578E3F}">
      <dgm:prSet/>
      <dgm:spPr/>
      <dgm:t>
        <a:bodyPr/>
        <a:lstStyle/>
        <a:p>
          <a:endParaRPr lang="en-US"/>
        </a:p>
      </dgm:t>
    </dgm:pt>
    <dgm:pt modelId="{EE3DE733-F23B-4FF6-850D-6A06F1DDFE1C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GB" dirty="0" err="1">
              <a:solidFill>
                <a:schemeClr val="tx1"/>
              </a:solidFill>
            </a:rPr>
            <a:t>Vitalia</a:t>
          </a:r>
          <a:r>
            <a:rPr lang="en-GB" dirty="0">
              <a:solidFill>
                <a:schemeClr val="tx1"/>
              </a:solidFill>
            </a:rPr>
            <a:t> </a:t>
          </a:r>
          <a:r>
            <a:rPr lang="en-GB" dirty="0" err="1">
              <a:solidFill>
                <a:schemeClr val="tx1"/>
              </a:solidFill>
            </a:rPr>
            <a:t>Ohrid</a:t>
          </a:r>
          <a:endParaRPr lang="en-US" dirty="0">
            <a:solidFill>
              <a:schemeClr val="tx1"/>
            </a:solidFill>
          </a:endParaRPr>
        </a:p>
      </dgm:t>
    </dgm:pt>
    <dgm:pt modelId="{10324E0D-BF3C-4727-8300-8CFE0D72B13A}" type="parTrans" cxnId="{78FCE7FB-A37D-4FC6-ABE7-2952543DFBA4}">
      <dgm:prSet/>
      <dgm:spPr/>
      <dgm:t>
        <a:bodyPr/>
        <a:lstStyle/>
        <a:p>
          <a:endParaRPr lang="en-US"/>
        </a:p>
      </dgm:t>
    </dgm:pt>
    <dgm:pt modelId="{2982AEDD-198E-47D7-9853-EFD5B2643818}" type="sibTrans" cxnId="{78FCE7FB-A37D-4FC6-ABE7-2952543DFBA4}">
      <dgm:prSet/>
      <dgm:spPr/>
      <dgm:t>
        <a:bodyPr/>
        <a:lstStyle/>
        <a:p>
          <a:endParaRPr lang="en-US"/>
        </a:p>
      </dgm:t>
    </dgm:pt>
    <dgm:pt modelId="{3983788D-6209-4F56-83E5-4733AB68B1D2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GB" dirty="0" err="1">
              <a:solidFill>
                <a:schemeClr val="tx1"/>
              </a:solidFill>
            </a:rPr>
            <a:t>Vitalia</a:t>
          </a:r>
          <a:endParaRPr lang="en-US" dirty="0">
            <a:solidFill>
              <a:schemeClr val="tx1"/>
            </a:solidFill>
          </a:endParaRPr>
        </a:p>
      </dgm:t>
    </dgm:pt>
    <dgm:pt modelId="{31B19032-EB3E-4F83-93B3-7F2C07CBD8A6}" type="parTrans" cxnId="{B69DFD36-EE14-4717-875E-F4965CD0C7AF}">
      <dgm:prSet/>
      <dgm:spPr/>
      <dgm:t>
        <a:bodyPr/>
        <a:lstStyle/>
        <a:p>
          <a:endParaRPr lang="en-US"/>
        </a:p>
      </dgm:t>
    </dgm:pt>
    <dgm:pt modelId="{1CD08484-6204-4DFC-A0D7-5E9EFFCFE92C}" type="sibTrans" cxnId="{B69DFD36-EE14-4717-875E-F4965CD0C7AF}">
      <dgm:prSet/>
      <dgm:spPr/>
      <dgm:t>
        <a:bodyPr/>
        <a:lstStyle/>
        <a:p>
          <a:endParaRPr lang="en-US"/>
        </a:p>
      </dgm:t>
    </dgm:pt>
    <dgm:pt modelId="{29B65F81-0B64-497D-A6D3-050C6DFA9EAA}" type="pres">
      <dgm:prSet presAssocID="{064DE28C-A453-4211-A6B6-C42EA04CA85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B8D49A8-5935-4861-87A3-49B1B1F72F4E}" type="pres">
      <dgm:prSet presAssocID="{3983788D-6209-4F56-83E5-4733AB68B1D2}" presName="hierRoot1" presStyleCnt="0">
        <dgm:presLayoutVars>
          <dgm:hierBranch val="init"/>
        </dgm:presLayoutVars>
      </dgm:prSet>
      <dgm:spPr/>
    </dgm:pt>
    <dgm:pt modelId="{5AF98AC2-A02D-40CD-97DF-35F68574CDE0}" type="pres">
      <dgm:prSet presAssocID="{3983788D-6209-4F56-83E5-4733AB68B1D2}" presName="rootComposite1" presStyleCnt="0"/>
      <dgm:spPr/>
    </dgm:pt>
    <dgm:pt modelId="{7D6556F2-26C0-4D5F-8BC1-03A308A51BB8}" type="pres">
      <dgm:prSet presAssocID="{3983788D-6209-4F56-83E5-4733AB68B1D2}" presName="rootText1" presStyleLbl="node0" presStyleIdx="0" presStyleCnt="1">
        <dgm:presLayoutVars>
          <dgm:chPref val="3"/>
        </dgm:presLayoutVars>
      </dgm:prSet>
      <dgm:spPr/>
    </dgm:pt>
    <dgm:pt modelId="{2E89898B-18F6-4C2B-ACE9-B845D6169039}" type="pres">
      <dgm:prSet presAssocID="{3983788D-6209-4F56-83E5-4733AB68B1D2}" presName="rootConnector1" presStyleLbl="node1" presStyleIdx="0" presStyleCnt="0"/>
      <dgm:spPr/>
    </dgm:pt>
    <dgm:pt modelId="{CB6D8C31-4B79-4417-93E2-24AEB6F16029}" type="pres">
      <dgm:prSet presAssocID="{3983788D-6209-4F56-83E5-4733AB68B1D2}" presName="hierChild2" presStyleCnt="0"/>
      <dgm:spPr/>
    </dgm:pt>
    <dgm:pt modelId="{9673979D-3A21-4360-A080-F8132C35E2D7}" type="pres">
      <dgm:prSet presAssocID="{8A9EEFAF-FB7F-4D4C-92D6-60B59A045ED9}" presName="Name37" presStyleLbl="parChTrans1D2" presStyleIdx="0" presStyleCnt="7"/>
      <dgm:spPr/>
    </dgm:pt>
    <dgm:pt modelId="{AE641752-D3D1-4356-A0A4-2AF650CA7A3C}" type="pres">
      <dgm:prSet presAssocID="{22C32E70-E20B-43A0-A50E-A415803252A7}" presName="hierRoot2" presStyleCnt="0">
        <dgm:presLayoutVars>
          <dgm:hierBranch val="init"/>
        </dgm:presLayoutVars>
      </dgm:prSet>
      <dgm:spPr/>
    </dgm:pt>
    <dgm:pt modelId="{1ECA906A-6ABB-48D2-A1FE-B69530B447B5}" type="pres">
      <dgm:prSet presAssocID="{22C32E70-E20B-43A0-A50E-A415803252A7}" presName="rootComposite" presStyleCnt="0"/>
      <dgm:spPr/>
    </dgm:pt>
    <dgm:pt modelId="{F910AAB5-3552-492F-9711-D520A021E136}" type="pres">
      <dgm:prSet presAssocID="{22C32E70-E20B-43A0-A50E-A415803252A7}" presName="rootText" presStyleLbl="node2" presStyleIdx="0" presStyleCnt="7">
        <dgm:presLayoutVars>
          <dgm:chPref val="3"/>
        </dgm:presLayoutVars>
      </dgm:prSet>
      <dgm:spPr/>
    </dgm:pt>
    <dgm:pt modelId="{C338BE26-AE95-4DF4-8C85-7614E2449F5F}" type="pres">
      <dgm:prSet presAssocID="{22C32E70-E20B-43A0-A50E-A415803252A7}" presName="rootConnector" presStyleLbl="node2" presStyleIdx="0" presStyleCnt="7"/>
      <dgm:spPr/>
    </dgm:pt>
    <dgm:pt modelId="{7CC0F886-2CA1-4980-8E16-ED5DAA5593C6}" type="pres">
      <dgm:prSet presAssocID="{22C32E70-E20B-43A0-A50E-A415803252A7}" presName="hierChild4" presStyleCnt="0"/>
      <dgm:spPr/>
    </dgm:pt>
    <dgm:pt modelId="{A2376AC8-14C8-4885-BD04-40EA08CD6549}" type="pres">
      <dgm:prSet presAssocID="{22C32E70-E20B-43A0-A50E-A415803252A7}" presName="hierChild5" presStyleCnt="0"/>
      <dgm:spPr/>
    </dgm:pt>
    <dgm:pt modelId="{DAE351E9-8864-4D73-A598-AE01B4F1C910}" type="pres">
      <dgm:prSet presAssocID="{6275BE2D-8EB9-4D02-801E-41743BE4E37A}" presName="Name37" presStyleLbl="parChTrans1D2" presStyleIdx="1" presStyleCnt="7"/>
      <dgm:spPr/>
    </dgm:pt>
    <dgm:pt modelId="{30A1D11E-5213-4462-88C0-5D96A113663D}" type="pres">
      <dgm:prSet presAssocID="{FEE5AB1E-1806-47E3-B9F8-925ED7053FAA}" presName="hierRoot2" presStyleCnt="0">
        <dgm:presLayoutVars>
          <dgm:hierBranch val="init"/>
        </dgm:presLayoutVars>
      </dgm:prSet>
      <dgm:spPr/>
    </dgm:pt>
    <dgm:pt modelId="{8695E25B-D91F-48D4-83CA-FE9FF4AC59A8}" type="pres">
      <dgm:prSet presAssocID="{FEE5AB1E-1806-47E3-B9F8-925ED7053FAA}" presName="rootComposite" presStyleCnt="0"/>
      <dgm:spPr/>
    </dgm:pt>
    <dgm:pt modelId="{73F3C271-6AE2-4970-B64F-AB6D8A3EDE4A}" type="pres">
      <dgm:prSet presAssocID="{FEE5AB1E-1806-47E3-B9F8-925ED7053FAA}" presName="rootText" presStyleLbl="node2" presStyleIdx="1" presStyleCnt="7">
        <dgm:presLayoutVars>
          <dgm:chPref val="3"/>
        </dgm:presLayoutVars>
      </dgm:prSet>
      <dgm:spPr/>
    </dgm:pt>
    <dgm:pt modelId="{FFFBAFEB-3421-4207-B80D-6BF06C0294CD}" type="pres">
      <dgm:prSet presAssocID="{FEE5AB1E-1806-47E3-B9F8-925ED7053FAA}" presName="rootConnector" presStyleLbl="node2" presStyleIdx="1" presStyleCnt="7"/>
      <dgm:spPr/>
    </dgm:pt>
    <dgm:pt modelId="{01847DA2-9D9D-438D-8CF2-A87CA3AB7BBF}" type="pres">
      <dgm:prSet presAssocID="{FEE5AB1E-1806-47E3-B9F8-925ED7053FAA}" presName="hierChild4" presStyleCnt="0"/>
      <dgm:spPr/>
    </dgm:pt>
    <dgm:pt modelId="{D7F2D5FC-1255-4454-9E53-B35FF7B0DE30}" type="pres">
      <dgm:prSet presAssocID="{FEE5AB1E-1806-47E3-B9F8-925ED7053FAA}" presName="hierChild5" presStyleCnt="0"/>
      <dgm:spPr/>
    </dgm:pt>
    <dgm:pt modelId="{527BD2EE-EACD-412C-BB79-BFCCD69521DE}" type="pres">
      <dgm:prSet presAssocID="{F0DC5386-D3DC-4EA4-8606-4B6C28BF9D70}" presName="Name37" presStyleLbl="parChTrans1D2" presStyleIdx="2" presStyleCnt="7"/>
      <dgm:spPr/>
    </dgm:pt>
    <dgm:pt modelId="{81AAECB0-3607-466D-9735-36C5D9DD10D6}" type="pres">
      <dgm:prSet presAssocID="{48F23E00-23A3-4CEB-B251-037081967CD6}" presName="hierRoot2" presStyleCnt="0">
        <dgm:presLayoutVars>
          <dgm:hierBranch val="init"/>
        </dgm:presLayoutVars>
      </dgm:prSet>
      <dgm:spPr/>
    </dgm:pt>
    <dgm:pt modelId="{302F3DBA-AEC9-4B2C-9356-704553EAB6DD}" type="pres">
      <dgm:prSet presAssocID="{48F23E00-23A3-4CEB-B251-037081967CD6}" presName="rootComposite" presStyleCnt="0"/>
      <dgm:spPr/>
    </dgm:pt>
    <dgm:pt modelId="{A6D20CF7-AA6F-4D4A-9A1F-BC76A0DF9F09}" type="pres">
      <dgm:prSet presAssocID="{48F23E00-23A3-4CEB-B251-037081967CD6}" presName="rootText" presStyleLbl="node2" presStyleIdx="2" presStyleCnt="7">
        <dgm:presLayoutVars>
          <dgm:chPref val="3"/>
        </dgm:presLayoutVars>
      </dgm:prSet>
      <dgm:spPr/>
    </dgm:pt>
    <dgm:pt modelId="{FE781ABA-BB33-443E-AF53-15CF765C54A3}" type="pres">
      <dgm:prSet presAssocID="{48F23E00-23A3-4CEB-B251-037081967CD6}" presName="rootConnector" presStyleLbl="node2" presStyleIdx="2" presStyleCnt="7"/>
      <dgm:spPr/>
    </dgm:pt>
    <dgm:pt modelId="{FB3A3652-AF30-4BC3-975E-D9FE41CB314D}" type="pres">
      <dgm:prSet presAssocID="{48F23E00-23A3-4CEB-B251-037081967CD6}" presName="hierChild4" presStyleCnt="0"/>
      <dgm:spPr/>
    </dgm:pt>
    <dgm:pt modelId="{E144B827-71B0-41FA-8805-7FC535CD52DC}" type="pres">
      <dgm:prSet presAssocID="{48F23E00-23A3-4CEB-B251-037081967CD6}" presName="hierChild5" presStyleCnt="0"/>
      <dgm:spPr/>
    </dgm:pt>
    <dgm:pt modelId="{28D75B53-E9FD-4AFB-9439-84C721254767}" type="pres">
      <dgm:prSet presAssocID="{316E8E70-BB15-4558-9C40-44B41318370E}" presName="Name37" presStyleLbl="parChTrans1D2" presStyleIdx="3" presStyleCnt="7"/>
      <dgm:spPr/>
    </dgm:pt>
    <dgm:pt modelId="{2F38E6B7-504C-4E33-ABA2-B36B5DD43C95}" type="pres">
      <dgm:prSet presAssocID="{053A3882-0AA3-4CEB-9F3A-CDDC26BE7EAF}" presName="hierRoot2" presStyleCnt="0">
        <dgm:presLayoutVars>
          <dgm:hierBranch val="init"/>
        </dgm:presLayoutVars>
      </dgm:prSet>
      <dgm:spPr/>
    </dgm:pt>
    <dgm:pt modelId="{36E3DDBF-0BB0-4258-B549-5F116A8D7AF8}" type="pres">
      <dgm:prSet presAssocID="{053A3882-0AA3-4CEB-9F3A-CDDC26BE7EAF}" presName="rootComposite" presStyleCnt="0"/>
      <dgm:spPr/>
    </dgm:pt>
    <dgm:pt modelId="{44422C95-CD40-4806-AC61-80400062D9B4}" type="pres">
      <dgm:prSet presAssocID="{053A3882-0AA3-4CEB-9F3A-CDDC26BE7EAF}" presName="rootText" presStyleLbl="node2" presStyleIdx="3" presStyleCnt="7">
        <dgm:presLayoutVars>
          <dgm:chPref val="3"/>
        </dgm:presLayoutVars>
      </dgm:prSet>
      <dgm:spPr/>
    </dgm:pt>
    <dgm:pt modelId="{973ED2E8-10CF-4E4F-981A-2E62B3107A22}" type="pres">
      <dgm:prSet presAssocID="{053A3882-0AA3-4CEB-9F3A-CDDC26BE7EAF}" presName="rootConnector" presStyleLbl="node2" presStyleIdx="3" presStyleCnt="7"/>
      <dgm:spPr/>
    </dgm:pt>
    <dgm:pt modelId="{DAA70D07-F8D5-4266-9640-8CA81BFD133D}" type="pres">
      <dgm:prSet presAssocID="{053A3882-0AA3-4CEB-9F3A-CDDC26BE7EAF}" presName="hierChild4" presStyleCnt="0"/>
      <dgm:spPr/>
    </dgm:pt>
    <dgm:pt modelId="{17D4FBAD-C39E-48FD-A8F1-ABE29C839DBA}" type="pres">
      <dgm:prSet presAssocID="{053A3882-0AA3-4CEB-9F3A-CDDC26BE7EAF}" presName="hierChild5" presStyleCnt="0"/>
      <dgm:spPr/>
    </dgm:pt>
    <dgm:pt modelId="{FC32187C-44F6-4F4D-9F5B-6903D278E80E}" type="pres">
      <dgm:prSet presAssocID="{C7A6B072-E942-4B87-8BF1-DBFAA0ED100F}" presName="Name37" presStyleLbl="parChTrans1D2" presStyleIdx="4" presStyleCnt="7"/>
      <dgm:spPr/>
    </dgm:pt>
    <dgm:pt modelId="{6863B92F-6784-4CAC-809B-5F772B31C263}" type="pres">
      <dgm:prSet presAssocID="{7EC2C21E-5D69-4ADF-BCBE-7BD29B5F6127}" presName="hierRoot2" presStyleCnt="0">
        <dgm:presLayoutVars>
          <dgm:hierBranch val="init"/>
        </dgm:presLayoutVars>
      </dgm:prSet>
      <dgm:spPr/>
    </dgm:pt>
    <dgm:pt modelId="{3C5EE8BE-8EA2-4F26-BDEC-EA40D7257BE3}" type="pres">
      <dgm:prSet presAssocID="{7EC2C21E-5D69-4ADF-BCBE-7BD29B5F6127}" presName="rootComposite" presStyleCnt="0"/>
      <dgm:spPr/>
    </dgm:pt>
    <dgm:pt modelId="{D7FCDAFC-FB7D-4621-9F05-559EA868A5F9}" type="pres">
      <dgm:prSet presAssocID="{7EC2C21E-5D69-4ADF-BCBE-7BD29B5F6127}" presName="rootText" presStyleLbl="node2" presStyleIdx="4" presStyleCnt="7">
        <dgm:presLayoutVars>
          <dgm:chPref val="3"/>
        </dgm:presLayoutVars>
      </dgm:prSet>
      <dgm:spPr/>
    </dgm:pt>
    <dgm:pt modelId="{B7996352-E7BF-4311-8F88-4853CD1EBDD6}" type="pres">
      <dgm:prSet presAssocID="{7EC2C21E-5D69-4ADF-BCBE-7BD29B5F6127}" presName="rootConnector" presStyleLbl="node2" presStyleIdx="4" presStyleCnt="7"/>
      <dgm:spPr/>
    </dgm:pt>
    <dgm:pt modelId="{1E61DFF4-7465-4C9F-B4CF-CB0EA7195DDD}" type="pres">
      <dgm:prSet presAssocID="{7EC2C21E-5D69-4ADF-BCBE-7BD29B5F6127}" presName="hierChild4" presStyleCnt="0"/>
      <dgm:spPr/>
    </dgm:pt>
    <dgm:pt modelId="{7E959E76-B2DF-4551-A431-6D48E0C593CA}" type="pres">
      <dgm:prSet presAssocID="{7EC2C21E-5D69-4ADF-BCBE-7BD29B5F6127}" presName="hierChild5" presStyleCnt="0"/>
      <dgm:spPr/>
    </dgm:pt>
    <dgm:pt modelId="{376E7BDD-34D9-4CC9-9E01-A6383339F23D}" type="pres">
      <dgm:prSet presAssocID="{6AA028C6-998B-464F-B1F0-9AED5486AD6D}" presName="Name37" presStyleLbl="parChTrans1D2" presStyleIdx="5" presStyleCnt="7"/>
      <dgm:spPr/>
    </dgm:pt>
    <dgm:pt modelId="{D32413C8-A372-48A6-AE8E-9A004A07F4C5}" type="pres">
      <dgm:prSet presAssocID="{A6739D62-0518-4916-A196-8989751153A8}" presName="hierRoot2" presStyleCnt="0">
        <dgm:presLayoutVars>
          <dgm:hierBranch val="init"/>
        </dgm:presLayoutVars>
      </dgm:prSet>
      <dgm:spPr/>
    </dgm:pt>
    <dgm:pt modelId="{B519769F-FA7C-451C-806B-64B27BCBF7BA}" type="pres">
      <dgm:prSet presAssocID="{A6739D62-0518-4916-A196-8989751153A8}" presName="rootComposite" presStyleCnt="0"/>
      <dgm:spPr/>
    </dgm:pt>
    <dgm:pt modelId="{41B08139-883B-42A2-BEA4-3647076AAE44}" type="pres">
      <dgm:prSet presAssocID="{A6739D62-0518-4916-A196-8989751153A8}" presName="rootText" presStyleLbl="node2" presStyleIdx="5" presStyleCnt="7">
        <dgm:presLayoutVars>
          <dgm:chPref val="3"/>
        </dgm:presLayoutVars>
      </dgm:prSet>
      <dgm:spPr/>
    </dgm:pt>
    <dgm:pt modelId="{F96D6F19-D1F2-4C82-B687-569FB8E8608E}" type="pres">
      <dgm:prSet presAssocID="{A6739D62-0518-4916-A196-8989751153A8}" presName="rootConnector" presStyleLbl="node2" presStyleIdx="5" presStyleCnt="7"/>
      <dgm:spPr/>
    </dgm:pt>
    <dgm:pt modelId="{E3400813-59D9-4C3D-8B08-C14ABC788F08}" type="pres">
      <dgm:prSet presAssocID="{A6739D62-0518-4916-A196-8989751153A8}" presName="hierChild4" presStyleCnt="0"/>
      <dgm:spPr/>
    </dgm:pt>
    <dgm:pt modelId="{0B8CDE35-914B-4CAB-919E-DEC43B60B256}" type="pres">
      <dgm:prSet presAssocID="{A6739D62-0518-4916-A196-8989751153A8}" presName="hierChild5" presStyleCnt="0"/>
      <dgm:spPr/>
    </dgm:pt>
    <dgm:pt modelId="{C5FF634E-5E34-4EBB-8F5C-C8EDE5461351}" type="pres">
      <dgm:prSet presAssocID="{10324E0D-BF3C-4727-8300-8CFE0D72B13A}" presName="Name37" presStyleLbl="parChTrans1D2" presStyleIdx="6" presStyleCnt="7"/>
      <dgm:spPr/>
    </dgm:pt>
    <dgm:pt modelId="{80DA16A0-A903-488F-84A2-A2A4E5860E87}" type="pres">
      <dgm:prSet presAssocID="{EE3DE733-F23B-4FF6-850D-6A06F1DDFE1C}" presName="hierRoot2" presStyleCnt="0">
        <dgm:presLayoutVars>
          <dgm:hierBranch val="init"/>
        </dgm:presLayoutVars>
      </dgm:prSet>
      <dgm:spPr/>
    </dgm:pt>
    <dgm:pt modelId="{7569D308-497C-472E-A864-E44C4E0310D4}" type="pres">
      <dgm:prSet presAssocID="{EE3DE733-F23B-4FF6-850D-6A06F1DDFE1C}" presName="rootComposite" presStyleCnt="0"/>
      <dgm:spPr/>
    </dgm:pt>
    <dgm:pt modelId="{FA4AAA0F-F768-475A-BB7C-4D8AF0C18F4A}" type="pres">
      <dgm:prSet presAssocID="{EE3DE733-F23B-4FF6-850D-6A06F1DDFE1C}" presName="rootText" presStyleLbl="node2" presStyleIdx="6" presStyleCnt="7">
        <dgm:presLayoutVars>
          <dgm:chPref val="3"/>
        </dgm:presLayoutVars>
      </dgm:prSet>
      <dgm:spPr/>
    </dgm:pt>
    <dgm:pt modelId="{9C02A396-3FB2-4D48-8676-AC2D1B41D85D}" type="pres">
      <dgm:prSet presAssocID="{EE3DE733-F23B-4FF6-850D-6A06F1DDFE1C}" presName="rootConnector" presStyleLbl="node2" presStyleIdx="6" presStyleCnt="7"/>
      <dgm:spPr/>
    </dgm:pt>
    <dgm:pt modelId="{4BF1D8A2-4B3C-4232-B6C7-2ACF88B40320}" type="pres">
      <dgm:prSet presAssocID="{EE3DE733-F23B-4FF6-850D-6A06F1DDFE1C}" presName="hierChild4" presStyleCnt="0"/>
      <dgm:spPr/>
    </dgm:pt>
    <dgm:pt modelId="{1079B104-01D5-4F13-ADDD-C72985183C7A}" type="pres">
      <dgm:prSet presAssocID="{EE3DE733-F23B-4FF6-850D-6A06F1DDFE1C}" presName="hierChild5" presStyleCnt="0"/>
      <dgm:spPr/>
    </dgm:pt>
    <dgm:pt modelId="{EBD9B2EA-5D22-4994-BC3E-8E3BD8F2E144}" type="pres">
      <dgm:prSet presAssocID="{3983788D-6209-4F56-83E5-4733AB68B1D2}" presName="hierChild3" presStyleCnt="0"/>
      <dgm:spPr/>
    </dgm:pt>
  </dgm:ptLst>
  <dgm:cxnLst>
    <dgm:cxn modelId="{5891660B-020A-4797-92FD-CA182E9E36B7}" type="presOf" srcId="{10324E0D-BF3C-4727-8300-8CFE0D72B13A}" destId="{C5FF634E-5E34-4EBB-8F5C-C8EDE5461351}" srcOrd="0" destOrd="0" presId="urn:microsoft.com/office/officeart/2005/8/layout/orgChart1"/>
    <dgm:cxn modelId="{5DE9F80F-FB30-4279-8B87-83803C169277}" type="presOf" srcId="{A6739D62-0518-4916-A196-8989751153A8}" destId="{41B08139-883B-42A2-BEA4-3647076AAE44}" srcOrd="0" destOrd="0" presId="urn:microsoft.com/office/officeart/2005/8/layout/orgChart1"/>
    <dgm:cxn modelId="{62304317-DC1E-4189-9D86-6B1E8C6745E9}" type="presOf" srcId="{EE3DE733-F23B-4FF6-850D-6A06F1DDFE1C}" destId="{FA4AAA0F-F768-475A-BB7C-4D8AF0C18F4A}" srcOrd="0" destOrd="0" presId="urn:microsoft.com/office/officeart/2005/8/layout/orgChart1"/>
    <dgm:cxn modelId="{C406A81C-9E89-4771-AA13-8FC4D89B9C57}" type="presOf" srcId="{EE3DE733-F23B-4FF6-850D-6A06F1DDFE1C}" destId="{9C02A396-3FB2-4D48-8676-AC2D1B41D85D}" srcOrd="1" destOrd="0" presId="urn:microsoft.com/office/officeart/2005/8/layout/orgChart1"/>
    <dgm:cxn modelId="{2C36C81C-8F58-4C7B-9F75-4EC40264505E}" type="presOf" srcId="{316E8E70-BB15-4558-9C40-44B41318370E}" destId="{28D75B53-E9FD-4AFB-9439-84C721254767}" srcOrd="0" destOrd="0" presId="urn:microsoft.com/office/officeart/2005/8/layout/orgChart1"/>
    <dgm:cxn modelId="{ED338127-CE33-4F53-9DFB-90C2562B8B43}" srcId="{3983788D-6209-4F56-83E5-4733AB68B1D2}" destId="{053A3882-0AA3-4CEB-9F3A-CDDC26BE7EAF}" srcOrd="3" destOrd="0" parTransId="{316E8E70-BB15-4558-9C40-44B41318370E}" sibTransId="{3D75953B-3D64-46DE-94E0-721E462A23A8}"/>
    <dgm:cxn modelId="{578A9234-1170-44FD-917B-7080BCB5C87C}" type="presOf" srcId="{C7A6B072-E942-4B87-8BF1-DBFAA0ED100F}" destId="{FC32187C-44F6-4F4D-9F5B-6903D278E80E}" srcOrd="0" destOrd="0" presId="urn:microsoft.com/office/officeart/2005/8/layout/orgChart1"/>
    <dgm:cxn modelId="{B69DFD36-EE14-4717-875E-F4965CD0C7AF}" srcId="{064DE28C-A453-4211-A6B6-C42EA04CA856}" destId="{3983788D-6209-4F56-83E5-4733AB68B1D2}" srcOrd="0" destOrd="0" parTransId="{31B19032-EB3E-4F83-93B3-7F2C07CBD8A6}" sibTransId="{1CD08484-6204-4DFC-A0D7-5E9EFFCFE92C}"/>
    <dgm:cxn modelId="{3CBB933F-320B-49BE-A1C4-09096F3DAF83}" type="presOf" srcId="{FEE5AB1E-1806-47E3-B9F8-925ED7053FAA}" destId="{73F3C271-6AE2-4970-B64F-AB6D8A3EDE4A}" srcOrd="0" destOrd="0" presId="urn:microsoft.com/office/officeart/2005/8/layout/orgChart1"/>
    <dgm:cxn modelId="{434EA45F-6C1A-4FFB-B028-6AE982F6098E}" srcId="{3983788D-6209-4F56-83E5-4733AB68B1D2}" destId="{48F23E00-23A3-4CEB-B251-037081967CD6}" srcOrd="2" destOrd="0" parTransId="{F0DC5386-D3DC-4EA4-8606-4B6C28BF9D70}" sibTransId="{597E5C20-ABFC-4F7B-A12B-8A95338CE0DC}"/>
    <dgm:cxn modelId="{6B3A5041-5A73-4C12-8F53-555DEBC153AE}" type="presOf" srcId="{053A3882-0AA3-4CEB-9F3A-CDDC26BE7EAF}" destId="{973ED2E8-10CF-4E4F-981A-2E62B3107A22}" srcOrd="1" destOrd="0" presId="urn:microsoft.com/office/officeart/2005/8/layout/orgChart1"/>
    <dgm:cxn modelId="{6341F441-62DE-4031-A7D8-E795104E90DB}" type="presOf" srcId="{F0DC5386-D3DC-4EA4-8606-4B6C28BF9D70}" destId="{527BD2EE-EACD-412C-BB79-BFCCD69521DE}" srcOrd="0" destOrd="0" presId="urn:microsoft.com/office/officeart/2005/8/layout/orgChart1"/>
    <dgm:cxn modelId="{51A56B45-7DB8-48E8-B1F3-E8BEFD2C42E6}" type="presOf" srcId="{7EC2C21E-5D69-4ADF-BCBE-7BD29B5F6127}" destId="{B7996352-E7BF-4311-8F88-4853CD1EBDD6}" srcOrd="1" destOrd="0" presId="urn:microsoft.com/office/officeart/2005/8/layout/orgChart1"/>
    <dgm:cxn modelId="{511D5454-504E-48F3-AC07-0BFE951BD9B6}" type="presOf" srcId="{053A3882-0AA3-4CEB-9F3A-CDDC26BE7EAF}" destId="{44422C95-CD40-4806-AC61-80400062D9B4}" srcOrd="0" destOrd="0" presId="urn:microsoft.com/office/officeart/2005/8/layout/orgChart1"/>
    <dgm:cxn modelId="{A85F9E74-B599-408B-AB8D-37C52425330F}" type="presOf" srcId="{A6739D62-0518-4916-A196-8989751153A8}" destId="{F96D6F19-D1F2-4C82-B687-569FB8E8608E}" srcOrd="1" destOrd="0" presId="urn:microsoft.com/office/officeart/2005/8/layout/orgChart1"/>
    <dgm:cxn modelId="{A8784F7E-AD75-4D0E-B36A-26B926C0F266}" type="presOf" srcId="{6275BE2D-8EB9-4D02-801E-41743BE4E37A}" destId="{DAE351E9-8864-4D73-A598-AE01B4F1C910}" srcOrd="0" destOrd="0" presId="urn:microsoft.com/office/officeart/2005/8/layout/orgChart1"/>
    <dgm:cxn modelId="{66B5C781-7367-4F9A-9DC6-2CE404DE9718}" type="presOf" srcId="{6AA028C6-998B-464F-B1F0-9AED5486AD6D}" destId="{376E7BDD-34D9-4CC9-9E01-A6383339F23D}" srcOrd="0" destOrd="0" presId="urn:microsoft.com/office/officeart/2005/8/layout/orgChart1"/>
    <dgm:cxn modelId="{401D1183-4315-45BF-A5BE-6D4B56578E3F}" srcId="{3983788D-6209-4F56-83E5-4733AB68B1D2}" destId="{A6739D62-0518-4916-A196-8989751153A8}" srcOrd="5" destOrd="0" parTransId="{6AA028C6-998B-464F-B1F0-9AED5486AD6D}" sibTransId="{9DCC951D-1E76-4BAC-8CFB-9C71BE69C0E5}"/>
    <dgm:cxn modelId="{5297478F-F9CB-4251-88C2-23B63C022AA5}" type="presOf" srcId="{48F23E00-23A3-4CEB-B251-037081967CD6}" destId="{A6D20CF7-AA6F-4D4A-9A1F-BC76A0DF9F09}" srcOrd="0" destOrd="0" presId="urn:microsoft.com/office/officeart/2005/8/layout/orgChart1"/>
    <dgm:cxn modelId="{FAA27A93-B880-4AD5-BC09-211C5C65BD5C}" type="presOf" srcId="{8A9EEFAF-FB7F-4D4C-92D6-60B59A045ED9}" destId="{9673979D-3A21-4360-A080-F8132C35E2D7}" srcOrd="0" destOrd="0" presId="urn:microsoft.com/office/officeart/2005/8/layout/orgChart1"/>
    <dgm:cxn modelId="{86208D94-8D65-4AF9-A9F7-A8B752FE72FB}" srcId="{3983788D-6209-4F56-83E5-4733AB68B1D2}" destId="{7EC2C21E-5D69-4ADF-BCBE-7BD29B5F6127}" srcOrd="4" destOrd="0" parTransId="{C7A6B072-E942-4B87-8BF1-DBFAA0ED100F}" sibTransId="{0E0CA589-1030-4B9E-9152-B2466E5F1BA7}"/>
    <dgm:cxn modelId="{5A9E4B96-7517-4563-8600-2E835057332C}" type="presOf" srcId="{3983788D-6209-4F56-83E5-4733AB68B1D2}" destId="{7D6556F2-26C0-4D5F-8BC1-03A308A51BB8}" srcOrd="0" destOrd="0" presId="urn:microsoft.com/office/officeart/2005/8/layout/orgChart1"/>
    <dgm:cxn modelId="{7BBC189A-23B5-4E8A-9FB9-78A80E9AD363}" srcId="{3983788D-6209-4F56-83E5-4733AB68B1D2}" destId="{22C32E70-E20B-43A0-A50E-A415803252A7}" srcOrd="0" destOrd="0" parTransId="{8A9EEFAF-FB7F-4D4C-92D6-60B59A045ED9}" sibTransId="{885C6B3D-DA06-4CF3-919E-E7C3D03B545C}"/>
    <dgm:cxn modelId="{BB8FF7AF-6B67-4052-81CB-5A3FCEBE89AF}" type="presOf" srcId="{FEE5AB1E-1806-47E3-B9F8-925ED7053FAA}" destId="{FFFBAFEB-3421-4207-B80D-6BF06C0294CD}" srcOrd="1" destOrd="0" presId="urn:microsoft.com/office/officeart/2005/8/layout/orgChart1"/>
    <dgm:cxn modelId="{994B12B4-F0F8-4968-A43E-7A70ECC0C0C3}" type="presOf" srcId="{064DE28C-A453-4211-A6B6-C42EA04CA856}" destId="{29B65F81-0B64-497D-A6D3-050C6DFA9EAA}" srcOrd="0" destOrd="0" presId="urn:microsoft.com/office/officeart/2005/8/layout/orgChart1"/>
    <dgm:cxn modelId="{52F890B6-1976-4094-9841-4F0F955BE9DF}" type="presOf" srcId="{7EC2C21E-5D69-4ADF-BCBE-7BD29B5F6127}" destId="{D7FCDAFC-FB7D-4621-9F05-559EA868A5F9}" srcOrd="0" destOrd="0" presId="urn:microsoft.com/office/officeart/2005/8/layout/orgChart1"/>
    <dgm:cxn modelId="{A36E7EBE-7A72-4705-8171-310DAD7B4F14}" type="presOf" srcId="{3983788D-6209-4F56-83E5-4733AB68B1D2}" destId="{2E89898B-18F6-4C2B-ACE9-B845D6169039}" srcOrd="1" destOrd="0" presId="urn:microsoft.com/office/officeart/2005/8/layout/orgChart1"/>
    <dgm:cxn modelId="{63EB91CC-66F7-4E36-B1B6-C609411A0BE2}" type="presOf" srcId="{48F23E00-23A3-4CEB-B251-037081967CD6}" destId="{FE781ABA-BB33-443E-AF53-15CF765C54A3}" srcOrd="1" destOrd="0" presId="urn:microsoft.com/office/officeart/2005/8/layout/orgChart1"/>
    <dgm:cxn modelId="{298C2ACD-893C-4B73-85DC-B77FD9158CB3}" type="presOf" srcId="{22C32E70-E20B-43A0-A50E-A415803252A7}" destId="{C338BE26-AE95-4DF4-8C85-7614E2449F5F}" srcOrd="1" destOrd="0" presId="urn:microsoft.com/office/officeart/2005/8/layout/orgChart1"/>
    <dgm:cxn modelId="{DD38C0DA-07B3-4BB7-B080-B87F23DC92A7}" type="presOf" srcId="{22C32E70-E20B-43A0-A50E-A415803252A7}" destId="{F910AAB5-3552-492F-9711-D520A021E136}" srcOrd="0" destOrd="0" presId="urn:microsoft.com/office/officeart/2005/8/layout/orgChart1"/>
    <dgm:cxn modelId="{E7B5D4DB-963E-483B-B2DE-A762C3B967DA}" srcId="{3983788D-6209-4F56-83E5-4733AB68B1D2}" destId="{FEE5AB1E-1806-47E3-B9F8-925ED7053FAA}" srcOrd="1" destOrd="0" parTransId="{6275BE2D-8EB9-4D02-801E-41743BE4E37A}" sibTransId="{E3351875-BF4C-4016-8054-539744FDCC9F}"/>
    <dgm:cxn modelId="{78FCE7FB-A37D-4FC6-ABE7-2952543DFBA4}" srcId="{3983788D-6209-4F56-83E5-4733AB68B1D2}" destId="{EE3DE733-F23B-4FF6-850D-6A06F1DDFE1C}" srcOrd="6" destOrd="0" parTransId="{10324E0D-BF3C-4727-8300-8CFE0D72B13A}" sibTransId="{2982AEDD-198E-47D7-9853-EFD5B2643818}"/>
    <dgm:cxn modelId="{69762FB5-78D9-4F81-8B42-1AFD8C88280D}" type="presParOf" srcId="{29B65F81-0B64-497D-A6D3-050C6DFA9EAA}" destId="{0B8D49A8-5935-4861-87A3-49B1B1F72F4E}" srcOrd="0" destOrd="0" presId="urn:microsoft.com/office/officeart/2005/8/layout/orgChart1"/>
    <dgm:cxn modelId="{004F581C-74A6-4864-9699-E4BCBA593B8B}" type="presParOf" srcId="{0B8D49A8-5935-4861-87A3-49B1B1F72F4E}" destId="{5AF98AC2-A02D-40CD-97DF-35F68574CDE0}" srcOrd="0" destOrd="0" presId="urn:microsoft.com/office/officeart/2005/8/layout/orgChart1"/>
    <dgm:cxn modelId="{BC46ADAE-750C-4107-A5CD-AF5DF5BE10DE}" type="presParOf" srcId="{5AF98AC2-A02D-40CD-97DF-35F68574CDE0}" destId="{7D6556F2-26C0-4D5F-8BC1-03A308A51BB8}" srcOrd="0" destOrd="0" presId="urn:microsoft.com/office/officeart/2005/8/layout/orgChart1"/>
    <dgm:cxn modelId="{7D838F17-3638-4CBB-991F-97835FDF03DF}" type="presParOf" srcId="{5AF98AC2-A02D-40CD-97DF-35F68574CDE0}" destId="{2E89898B-18F6-4C2B-ACE9-B845D6169039}" srcOrd="1" destOrd="0" presId="urn:microsoft.com/office/officeart/2005/8/layout/orgChart1"/>
    <dgm:cxn modelId="{D4D30E94-44E0-4D55-8DF7-2FC6F4B7DE0B}" type="presParOf" srcId="{0B8D49A8-5935-4861-87A3-49B1B1F72F4E}" destId="{CB6D8C31-4B79-4417-93E2-24AEB6F16029}" srcOrd="1" destOrd="0" presId="urn:microsoft.com/office/officeart/2005/8/layout/orgChart1"/>
    <dgm:cxn modelId="{F71EA89F-7CA0-4240-950D-0DA506DF735A}" type="presParOf" srcId="{CB6D8C31-4B79-4417-93E2-24AEB6F16029}" destId="{9673979D-3A21-4360-A080-F8132C35E2D7}" srcOrd="0" destOrd="0" presId="urn:microsoft.com/office/officeart/2005/8/layout/orgChart1"/>
    <dgm:cxn modelId="{88E00D2C-A7A7-405D-A249-0DE817362B98}" type="presParOf" srcId="{CB6D8C31-4B79-4417-93E2-24AEB6F16029}" destId="{AE641752-D3D1-4356-A0A4-2AF650CA7A3C}" srcOrd="1" destOrd="0" presId="urn:microsoft.com/office/officeart/2005/8/layout/orgChart1"/>
    <dgm:cxn modelId="{D5213913-718E-42A0-81CE-65FE0C311C46}" type="presParOf" srcId="{AE641752-D3D1-4356-A0A4-2AF650CA7A3C}" destId="{1ECA906A-6ABB-48D2-A1FE-B69530B447B5}" srcOrd="0" destOrd="0" presId="urn:microsoft.com/office/officeart/2005/8/layout/orgChart1"/>
    <dgm:cxn modelId="{F6DECA72-036F-4C76-B897-A73C52ED1583}" type="presParOf" srcId="{1ECA906A-6ABB-48D2-A1FE-B69530B447B5}" destId="{F910AAB5-3552-492F-9711-D520A021E136}" srcOrd="0" destOrd="0" presId="urn:microsoft.com/office/officeart/2005/8/layout/orgChart1"/>
    <dgm:cxn modelId="{81F213AA-0F57-41AF-8E82-B61CAF745ADB}" type="presParOf" srcId="{1ECA906A-6ABB-48D2-A1FE-B69530B447B5}" destId="{C338BE26-AE95-4DF4-8C85-7614E2449F5F}" srcOrd="1" destOrd="0" presId="urn:microsoft.com/office/officeart/2005/8/layout/orgChart1"/>
    <dgm:cxn modelId="{4190ECD7-E9DF-4EA3-B9D3-EF2FBE74A0BB}" type="presParOf" srcId="{AE641752-D3D1-4356-A0A4-2AF650CA7A3C}" destId="{7CC0F886-2CA1-4980-8E16-ED5DAA5593C6}" srcOrd="1" destOrd="0" presId="urn:microsoft.com/office/officeart/2005/8/layout/orgChart1"/>
    <dgm:cxn modelId="{5C9F48A7-9A63-4661-A842-946DB1088391}" type="presParOf" srcId="{AE641752-D3D1-4356-A0A4-2AF650CA7A3C}" destId="{A2376AC8-14C8-4885-BD04-40EA08CD6549}" srcOrd="2" destOrd="0" presId="urn:microsoft.com/office/officeart/2005/8/layout/orgChart1"/>
    <dgm:cxn modelId="{2B57CF2E-391A-4350-8104-6932087F2241}" type="presParOf" srcId="{CB6D8C31-4B79-4417-93E2-24AEB6F16029}" destId="{DAE351E9-8864-4D73-A598-AE01B4F1C910}" srcOrd="2" destOrd="0" presId="urn:microsoft.com/office/officeart/2005/8/layout/orgChart1"/>
    <dgm:cxn modelId="{19E83274-F0EE-44A1-BB67-68C3275395DB}" type="presParOf" srcId="{CB6D8C31-4B79-4417-93E2-24AEB6F16029}" destId="{30A1D11E-5213-4462-88C0-5D96A113663D}" srcOrd="3" destOrd="0" presId="urn:microsoft.com/office/officeart/2005/8/layout/orgChart1"/>
    <dgm:cxn modelId="{152378C9-E128-4D64-AE04-1F5E58990693}" type="presParOf" srcId="{30A1D11E-5213-4462-88C0-5D96A113663D}" destId="{8695E25B-D91F-48D4-83CA-FE9FF4AC59A8}" srcOrd="0" destOrd="0" presId="urn:microsoft.com/office/officeart/2005/8/layout/orgChart1"/>
    <dgm:cxn modelId="{6458933C-3C5C-46CF-8296-6373CACF4E77}" type="presParOf" srcId="{8695E25B-D91F-48D4-83CA-FE9FF4AC59A8}" destId="{73F3C271-6AE2-4970-B64F-AB6D8A3EDE4A}" srcOrd="0" destOrd="0" presId="urn:microsoft.com/office/officeart/2005/8/layout/orgChart1"/>
    <dgm:cxn modelId="{A1F7402F-8BFB-44F6-A648-4CFB56A8F8DC}" type="presParOf" srcId="{8695E25B-D91F-48D4-83CA-FE9FF4AC59A8}" destId="{FFFBAFEB-3421-4207-B80D-6BF06C0294CD}" srcOrd="1" destOrd="0" presId="urn:microsoft.com/office/officeart/2005/8/layout/orgChart1"/>
    <dgm:cxn modelId="{C1F17CE3-A57B-4728-933C-9122256008F7}" type="presParOf" srcId="{30A1D11E-5213-4462-88C0-5D96A113663D}" destId="{01847DA2-9D9D-438D-8CF2-A87CA3AB7BBF}" srcOrd="1" destOrd="0" presId="urn:microsoft.com/office/officeart/2005/8/layout/orgChart1"/>
    <dgm:cxn modelId="{B4F845CB-0AC7-49AE-BFC4-AE572424ACAC}" type="presParOf" srcId="{30A1D11E-5213-4462-88C0-5D96A113663D}" destId="{D7F2D5FC-1255-4454-9E53-B35FF7B0DE30}" srcOrd="2" destOrd="0" presId="urn:microsoft.com/office/officeart/2005/8/layout/orgChart1"/>
    <dgm:cxn modelId="{9AA3121F-14C8-4F56-A3CA-81F381ACDE63}" type="presParOf" srcId="{CB6D8C31-4B79-4417-93E2-24AEB6F16029}" destId="{527BD2EE-EACD-412C-BB79-BFCCD69521DE}" srcOrd="4" destOrd="0" presId="urn:microsoft.com/office/officeart/2005/8/layout/orgChart1"/>
    <dgm:cxn modelId="{CDFB6BDC-094B-45B9-872F-EF0FD52F585D}" type="presParOf" srcId="{CB6D8C31-4B79-4417-93E2-24AEB6F16029}" destId="{81AAECB0-3607-466D-9735-36C5D9DD10D6}" srcOrd="5" destOrd="0" presId="urn:microsoft.com/office/officeart/2005/8/layout/orgChart1"/>
    <dgm:cxn modelId="{B99AF9DE-6FBE-4952-8F50-E6ABE57A9A83}" type="presParOf" srcId="{81AAECB0-3607-466D-9735-36C5D9DD10D6}" destId="{302F3DBA-AEC9-4B2C-9356-704553EAB6DD}" srcOrd="0" destOrd="0" presId="urn:microsoft.com/office/officeart/2005/8/layout/orgChart1"/>
    <dgm:cxn modelId="{00CE9570-28DD-4D53-8EED-3C3B70F7E576}" type="presParOf" srcId="{302F3DBA-AEC9-4B2C-9356-704553EAB6DD}" destId="{A6D20CF7-AA6F-4D4A-9A1F-BC76A0DF9F09}" srcOrd="0" destOrd="0" presId="urn:microsoft.com/office/officeart/2005/8/layout/orgChart1"/>
    <dgm:cxn modelId="{3F4E6C00-DC08-4C6B-AD52-5644C943F888}" type="presParOf" srcId="{302F3DBA-AEC9-4B2C-9356-704553EAB6DD}" destId="{FE781ABA-BB33-443E-AF53-15CF765C54A3}" srcOrd="1" destOrd="0" presId="urn:microsoft.com/office/officeart/2005/8/layout/orgChart1"/>
    <dgm:cxn modelId="{64BF24B6-C9CB-47A7-809D-2E3FB94A03A1}" type="presParOf" srcId="{81AAECB0-3607-466D-9735-36C5D9DD10D6}" destId="{FB3A3652-AF30-4BC3-975E-D9FE41CB314D}" srcOrd="1" destOrd="0" presId="urn:microsoft.com/office/officeart/2005/8/layout/orgChart1"/>
    <dgm:cxn modelId="{F8A55094-3104-46E3-80BB-47670B80E81D}" type="presParOf" srcId="{81AAECB0-3607-466D-9735-36C5D9DD10D6}" destId="{E144B827-71B0-41FA-8805-7FC535CD52DC}" srcOrd="2" destOrd="0" presId="urn:microsoft.com/office/officeart/2005/8/layout/orgChart1"/>
    <dgm:cxn modelId="{FCF299E9-4B8A-47B2-BD36-B10686D75114}" type="presParOf" srcId="{CB6D8C31-4B79-4417-93E2-24AEB6F16029}" destId="{28D75B53-E9FD-4AFB-9439-84C721254767}" srcOrd="6" destOrd="0" presId="urn:microsoft.com/office/officeart/2005/8/layout/orgChart1"/>
    <dgm:cxn modelId="{6111D32D-760D-4DDE-AEB1-DB0A3FC4699A}" type="presParOf" srcId="{CB6D8C31-4B79-4417-93E2-24AEB6F16029}" destId="{2F38E6B7-504C-4E33-ABA2-B36B5DD43C95}" srcOrd="7" destOrd="0" presId="urn:microsoft.com/office/officeart/2005/8/layout/orgChart1"/>
    <dgm:cxn modelId="{AA3AFFB3-01F7-4BCA-8481-BA60CB814AE1}" type="presParOf" srcId="{2F38E6B7-504C-4E33-ABA2-B36B5DD43C95}" destId="{36E3DDBF-0BB0-4258-B549-5F116A8D7AF8}" srcOrd="0" destOrd="0" presId="urn:microsoft.com/office/officeart/2005/8/layout/orgChart1"/>
    <dgm:cxn modelId="{CDF3EC88-7823-41B6-8151-1B6FB6D76CB4}" type="presParOf" srcId="{36E3DDBF-0BB0-4258-B549-5F116A8D7AF8}" destId="{44422C95-CD40-4806-AC61-80400062D9B4}" srcOrd="0" destOrd="0" presId="urn:microsoft.com/office/officeart/2005/8/layout/orgChart1"/>
    <dgm:cxn modelId="{CA54BFD5-0EBE-4EEB-90E6-DA729989038A}" type="presParOf" srcId="{36E3DDBF-0BB0-4258-B549-5F116A8D7AF8}" destId="{973ED2E8-10CF-4E4F-981A-2E62B3107A22}" srcOrd="1" destOrd="0" presId="urn:microsoft.com/office/officeart/2005/8/layout/orgChart1"/>
    <dgm:cxn modelId="{B9910BA4-C674-4894-BE18-396D99B21B1A}" type="presParOf" srcId="{2F38E6B7-504C-4E33-ABA2-B36B5DD43C95}" destId="{DAA70D07-F8D5-4266-9640-8CA81BFD133D}" srcOrd="1" destOrd="0" presId="urn:microsoft.com/office/officeart/2005/8/layout/orgChart1"/>
    <dgm:cxn modelId="{9DA130B7-3FC4-4C0E-9BB7-587875BE9F87}" type="presParOf" srcId="{2F38E6B7-504C-4E33-ABA2-B36B5DD43C95}" destId="{17D4FBAD-C39E-48FD-A8F1-ABE29C839DBA}" srcOrd="2" destOrd="0" presId="urn:microsoft.com/office/officeart/2005/8/layout/orgChart1"/>
    <dgm:cxn modelId="{A3117D60-15EA-43CF-BF73-E20CF872F08F}" type="presParOf" srcId="{CB6D8C31-4B79-4417-93E2-24AEB6F16029}" destId="{FC32187C-44F6-4F4D-9F5B-6903D278E80E}" srcOrd="8" destOrd="0" presId="urn:microsoft.com/office/officeart/2005/8/layout/orgChart1"/>
    <dgm:cxn modelId="{50B6523B-CE89-41C9-9D8F-9015587DDB08}" type="presParOf" srcId="{CB6D8C31-4B79-4417-93E2-24AEB6F16029}" destId="{6863B92F-6784-4CAC-809B-5F772B31C263}" srcOrd="9" destOrd="0" presId="urn:microsoft.com/office/officeart/2005/8/layout/orgChart1"/>
    <dgm:cxn modelId="{42C55B4F-9A19-44AC-B8CC-B2F428C53B1C}" type="presParOf" srcId="{6863B92F-6784-4CAC-809B-5F772B31C263}" destId="{3C5EE8BE-8EA2-4F26-BDEC-EA40D7257BE3}" srcOrd="0" destOrd="0" presId="urn:microsoft.com/office/officeart/2005/8/layout/orgChart1"/>
    <dgm:cxn modelId="{412D00AE-2D56-4192-A43B-D4F33991D4DA}" type="presParOf" srcId="{3C5EE8BE-8EA2-4F26-BDEC-EA40D7257BE3}" destId="{D7FCDAFC-FB7D-4621-9F05-559EA868A5F9}" srcOrd="0" destOrd="0" presId="urn:microsoft.com/office/officeart/2005/8/layout/orgChart1"/>
    <dgm:cxn modelId="{40804739-19D0-4F56-90D0-6B129C33E103}" type="presParOf" srcId="{3C5EE8BE-8EA2-4F26-BDEC-EA40D7257BE3}" destId="{B7996352-E7BF-4311-8F88-4853CD1EBDD6}" srcOrd="1" destOrd="0" presId="urn:microsoft.com/office/officeart/2005/8/layout/orgChart1"/>
    <dgm:cxn modelId="{C8E7F464-0CFB-48EC-8816-9E0C9C046D84}" type="presParOf" srcId="{6863B92F-6784-4CAC-809B-5F772B31C263}" destId="{1E61DFF4-7465-4C9F-B4CF-CB0EA7195DDD}" srcOrd="1" destOrd="0" presId="urn:microsoft.com/office/officeart/2005/8/layout/orgChart1"/>
    <dgm:cxn modelId="{9D46E461-2853-49FB-B40A-2113DAF34DD5}" type="presParOf" srcId="{6863B92F-6784-4CAC-809B-5F772B31C263}" destId="{7E959E76-B2DF-4551-A431-6D48E0C593CA}" srcOrd="2" destOrd="0" presId="urn:microsoft.com/office/officeart/2005/8/layout/orgChart1"/>
    <dgm:cxn modelId="{4B1A5179-AF57-438D-9818-F4624B4B9F91}" type="presParOf" srcId="{CB6D8C31-4B79-4417-93E2-24AEB6F16029}" destId="{376E7BDD-34D9-4CC9-9E01-A6383339F23D}" srcOrd="10" destOrd="0" presId="urn:microsoft.com/office/officeart/2005/8/layout/orgChart1"/>
    <dgm:cxn modelId="{CBCEC2ED-B121-4DB5-8AA7-8A4BC44A97B7}" type="presParOf" srcId="{CB6D8C31-4B79-4417-93E2-24AEB6F16029}" destId="{D32413C8-A372-48A6-AE8E-9A004A07F4C5}" srcOrd="11" destOrd="0" presId="urn:microsoft.com/office/officeart/2005/8/layout/orgChart1"/>
    <dgm:cxn modelId="{D95580A5-4E68-4D81-9030-065A5CA2D8E0}" type="presParOf" srcId="{D32413C8-A372-48A6-AE8E-9A004A07F4C5}" destId="{B519769F-FA7C-451C-806B-64B27BCBF7BA}" srcOrd="0" destOrd="0" presId="urn:microsoft.com/office/officeart/2005/8/layout/orgChart1"/>
    <dgm:cxn modelId="{9C931080-A2F4-4161-8C60-645234F5E103}" type="presParOf" srcId="{B519769F-FA7C-451C-806B-64B27BCBF7BA}" destId="{41B08139-883B-42A2-BEA4-3647076AAE44}" srcOrd="0" destOrd="0" presId="urn:microsoft.com/office/officeart/2005/8/layout/orgChart1"/>
    <dgm:cxn modelId="{03774497-E747-4102-B52A-8C0FE1179880}" type="presParOf" srcId="{B519769F-FA7C-451C-806B-64B27BCBF7BA}" destId="{F96D6F19-D1F2-4C82-B687-569FB8E8608E}" srcOrd="1" destOrd="0" presId="urn:microsoft.com/office/officeart/2005/8/layout/orgChart1"/>
    <dgm:cxn modelId="{0F37421A-0264-4BF1-836C-9BD078F271E7}" type="presParOf" srcId="{D32413C8-A372-48A6-AE8E-9A004A07F4C5}" destId="{E3400813-59D9-4C3D-8B08-C14ABC788F08}" srcOrd="1" destOrd="0" presId="urn:microsoft.com/office/officeart/2005/8/layout/orgChart1"/>
    <dgm:cxn modelId="{409A97CE-E2E6-492D-AF50-444A0161C667}" type="presParOf" srcId="{D32413C8-A372-48A6-AE8E-9A004A07F4C5}" destId="{0B8CDE35-914B-4CAB-919E-DEC43B60B256}" srcOrd="2" destOrd="0" presId="urn:microsoft.com/office/officeart/2005/8/layout/orgChart1"/>
    <dgm:cxn modelId="{1B992CF4-4D48-4328-8C1D-5B4D618DD49B}" type="presParOf" srcId="{CB6D8C31-4B79-4417-93E2-24AEB6F16029}" destId="{C5FF634E-5E34-4EBB-8F5C-C8EDE5461351}" srcOrd="12" destOrd="0" presId="urn:microsoft.com/office/officeart/2005/8/layout/orgChart1"/>
    <dgm:cxn modelId="{B14D2D6C-2EC3-4D72-B370-6D8BC6295E5E}" type="presParOf" srcId="{CB6D8C31-4B79-4417-93E2-24AEB6F16029}" destId="{80DA16A0-A903-488F-84A2-A2A4E5860E87}" srcOrd="13" destOrd="0" presId="urn:microsoft.com/office/officeart/2005/8/layout/orgChart1"/>
    <dgm:cxn modelId="{635B8BEB-7B09-4C4F-B39D-33BA98700B44}" type="presParOf" srcId="{80DA16A0-A903-488F-84A2-A2A4E5860E87}" destId="{7569D308-497C-472E-A864-E44C4E0310D4}" srcOrd="0" destOrd="0" presId="urn:microsoft.com/office/officeart/2005/8/layout/orgChart1"/>
    <dgm:cxn modelId="{F04C7AF5-F786-4759-B40C-BEA9A0E1EFF4}" type="presParOf" srcId="{7569D308-497C-472E-A864-E44C4E0310D4}" destId="{FA4AAA0F-F768-475A-BB7C-4D8AF0C18F4A}" srcOrd="0" destOrd="0" presId="urn:microsoft.com/office/officeart/2005/8/layout/orgChart1"/>
    <dgm:cxn modelId="{09FBD80D-8F65-4964-8A67-68CF6861CC1A}" type="presParOf" srcId="{7569D308-497C-472E-A864-E44C4E0310D4}" destId="{9C02A396-3FB2-4D48-8676-AC2D1B41D85D}" srcOrd="1" destOrd="0" presId="urn:microsoft.com/office/officeart/2005/8/layout/orgChart1"/>
    <dgm:cxn modelId="{284E088E-E917-46EE-906D-FB285BCD24F8}" type="presParOf" srcId="{80DA16A0-A903-488F-84A2-A2A4E5860E87}" destId="{4BF1D8A2-4B3C-4232-B6C7-2ACF88B40320}" srcOrd="1" destOrd="0" presId="urn:microsoft.com/office/officeart/2005/8/layout/orgChart1"/>
    <dgm:cxn modelId="{C4E583FE-99DB-4F21-A50A-AA16691AEB1D}" type="presParOf" srcId="{80DA16A0-A903-488F-84A2-A2A4E5860E87}" destId="{1079B104-01D5-4F13-ADDD-C72985183C7A}" srcOrd="2" destOrd="0" presId="urn:microsoft.com/office/officeart/2005/8/layout/orgChart1"/>
    <dgm:cxn modelId="{E7217846-EA35-41DC-B70A-286FA8D85E88}" type="presParOf" srcId="{0B8D49A8-5935-4861-87A3-49B1B1F72F4E}" destId="{EBD9B2EA-5D22-4994-BC3E-8E3BD8F2E14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A33C93-E12A-487B-8623-E2405FF37616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90E9EA-94E2-4CC7-A06E-6E28180FE6F6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 anchor="ctr"/>
        <a:lstStyle/>
        <a:p>
          <a:r>
            <a:rPr lang="en-GB" dirty="0" err="1">
              <a:solidFill>
                <a:srgbClr val="293F4B"/>
              </a:solidFill>
            </a:rPr>
            <a:t>Stokomak</a:t>
          </a:r>
          <a:endParaRPr lang="en-US" dirty="0">
            <a:solidFill>
              <a:srgbClr val="293F4B"/>
            </a:solidFill>
          </a:endParaRPr>
        </a:p>
      </dgm:t>
    </dgm:pt>
    <dgm:pt modelId="{408B447D-5FA4-4BBD-A324-379A33B8873C}" type="parTrans" cxnId="{6D1572B2-80C9-4DF9-89F2-70A86A257B21}">
      <dgm:prSet/>
      <dgm:spPr/>
      <dgm:t>
        <a:bodyPr/>
        <a:lstStyle/>
        <a:p>
          <a:endParaRPr lang="en-US"/>
        </a:p>
      </dgm:t>
    </dgm:pt>
    <dgm:pt modelId="{DDBBFEEF-CF8D-48CE-93C8-4BFECFBC2B91}" type="sibTrans" cxnId="{6D1572B2-80C9-4DF9-89F2-70A86A257B21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D5ECE12F-B618-4D7C-AD41-3D28FAF01F46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GB" dirty="0">
              <a:solidFill>
                <a:srgbClr val="293F4B"/>
              </a:solidFill>
            </a:rPr>
            <a:t>Kit-Go</a:t>
          </a:r>
          <a:endParaRPr lang="en-US" dirty="0">
            <a:solidFill>
              <a:srgbClr val="293F4B"/>
            </a:solidFill>
          </a:endParaRPr>
        </a:p>
      </dgm:t>
    </dgm:pt>
    <dgm:pt modelId="{6041CBD1-268F-408F-B30A-E2E6CA06DD1C}" type="parTrans" cxnId="{3780B9FA-D8A6-4661-8513-E28690EAB054}">
      <dgm:prSet/>
      <dgm:spPr/>
      <dgm:t>
        <a:bodyPr/>
        <a:lstStyle/>
        <a:p>
          <a:endParaRPr lang="en-US"/>
        </a:p>
      </dgm:t>
    </dgm:pt>
    <dgm:pt modelId="{D8F0787F-C100-4058-8E26-E6DC622D736A}" type="sibTrans" cxnId="{3780B9FA-D8A6-4661-8513-E28690EAB054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79219A5B-3344-4A79-8088-BD893973D564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GB" dirty="0" err="1">
              <a:solidFill>
                <a:srgbClr val="293F4B"/>
              </a:solidFill>
            </a:rPr>
            <a:t>Zito</a:t>
          </a:r>
          <a:r>
            <a:rPr lang="en-GB" dirty="0">
              <a:solidFill>
                <a:srgbClr val="293F4B"/>
              </a:solidFill>
            </a:rPr>
            <a:t> market</a:t>
          </a:r>
          <a:endParaRPr lang="en-US" dirty="0">
            <a:solidFill>
              <a:srgbClr val="293F4B"/>
            </a:solidFill>
          </a:endParaRPr>
        </a:p>
      </dgm:t>
    </dgm:pt>
    <dgm:pt modelId="{2877833A-528B-4DE9-BFD5-0551D0328ACB}" type="parTrans" cxnId="{5FDB5F04-B11C-48DD-9DAE-A8BA4D0FD093}">
      <dgm:prSet/>
      <dgm:spPr/>
      <dgm:t>
        <a:bodyPr/>
        <a:lstStyle/>
        <a:p>
          <a:endParaRPr lang="en-US"/>
        </a:p>
      </dgm:t>
    </dgm:pt>
    <dgm:pt modelId="{11D6B8F0-DDCE-4CB2-AF42-3A24BD76ED8C}" type="sibTrans" cxnId="{5FDB5F04-B11C-48DD-9DAE-A8BA4D0FD093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US"/>
        </a:p>
      </dgm:t>
    </dgm:pt>
    <dgm:pt modelId="{A8DF8480-7E8D-4086-A462-713714955245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GB" dirty="0" err="1">
              <a:solidFill>
                <a:srgbClr val="293F4B"/>
              </a:solidFill>
            </a:rPr>
            <a:t>Tinex</a:t>
          </a:r>
          <a:endParaRPr lang="en-US" dirty="0">
            <a:solidFill>
              <a:srgbClr val="293F4B"/>
            </a:solidFill>
          </a:endParaRPr>
        </a:p>
      </dgm:t>
    </dgm:pt>
    <dgm:pt modelId="{C9DEACE2-647E-4DF7-AE11-28F9FEC25DC6}" type="parTrans" cxnId="{41B375D4-6AC2-4B56-9052-00A7103F9B01}">
      <dgm:prSet/>
      <dgm:spPr/>
      <dgm:t>
        <a:bodyPr/>
        <a:lstStyle/>
        <a:p>
          <a:endParaRPr lang="en-US"/>
        </a:p>
      </dgm:t>
    </dgm:pt>
    <dgm:pt modelId="{864A3058-72AD-4D1A-B551-549AC7CC4564}" type="sibTrans" cxnId="{41B375D4-6AC2-4B56-9052-00A7103F9B01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65047A9C-2C2F-4023-A2BA-2C51C0408EB5}">
      <dgm:prSet/>
      <dgm:spPr>
        <a:solidFill>
          <a:schemeClr val="tx2">
            <a:lumMod val="20000"/>
            <a:lumOff val="80000"/>
          </a:schemeClr>
        </a:solidFill>
      </dgm:spPr>
      <dgm:t>
        <a:bodyPr anchor="ctr"/>
        <a:lstStyle/>
        <a:p>
          <a:endParaRPr lang="en-US" dirty="0"/>
        </a:p>
      </dgm:t>
    </dgm:pt>
    <dgm:pt modelId="{9E33048F-45A5-41EB-A438-5C444DDFCC26}" type="parTrans" cxnId="{0D2049AC-DBA3-4DC7-B72B-E8545D37CC50}">
      <dgm:prSet/>
      <dgm:spPr/>
      <dgm:t>
        <a:bodyPr/>
        <a:lstStyle/>
        <a:p>
          <a:endParaRPr lang="en-US"/>
        </a:p>
      </dgm:t>
    </dgm:pt>
    <dgm:pt modelId="{A5F0476B-0A6E-40C1-A9C1-809EA6F74809}" type="sibTrans" cxnId="{0D2049AC-DBA3-4DC7-B72B-E8545D37CC50}">
      <dgm:prSet/>
      <dgm:spPr/>
      <dgm:t>
        <a:bodyPr/>
        <a:lstStyle/>
        <a:p>
          <a:endParaRPr lang="en-US"/>
        </a:p>
      </dgm:t>
    </dgm:pt>
    <dgm:pt modelId="{1AEDF6A2-FA2C-4BA5-B79D-6EFAA238A459}" type="pres">
      <dgm:prSet presAssocID="{D0A33C93-E12A-487B-8623-E2405FF37616}" presName="Name0" presStyleCnt="0">
        <dgm:presLayoutVars>
          <dgm:chMax val="21"/>
          <dgm:chPref val="21"/>
        </dgm:presLayoutVars>
      </dgm:prSet>
      <dgm:spPr/>
    </dgm:pt>
    <dgm:pt modelId="{4C1F0399-92D4-4B1D-AEC2-23B4AC26E0B5}" type="pres">
      <dgm:prSet presAssocID="{5A90E9EA-94E2-4CC7-A06E-6E28180FE6F6}" presName="text1" presStyleCnt="0"/>
      <dgm:spPr/>
    </dgm:pt>
    <dgm:pt modelId="{1612CF61-B427-43FB-BEE7-4D450F678DB9}" type="pres">
      <dgm:prSet presAssocID="{5A90E9EA-94E2-4CC7-A06E-6E28180FE6F6}" presName="textRepeatNode" presStyleLbl="alignNode1" presStyleIdx="0" presStyleCnt="4" custScaleX="89949" custScaleY="84276">
        <dgm:presLayoutVars>
          <dgm:chMax val="0"/>
          <dgm:chPref val="0"/>
          <dgm:bulletEnabled val="1"/>
        </dgm:presLayoutVars>
      </dgm:prSet>
      <dgm:spPr/>
    </dgm:pt>
    <dgm:pt modelId="{E1F82826-7643-4670-817A-A654806C8BE3}" type="pres">
      <dgm:prSet presAssocID="{5A90E9EA-94E2-4CC7-A06E-6E28180FE6F6}" presName="textaccent1" presStyleCnt="0"/>
      <dgm:spPr/>
    </dgm:pt>
    <dgm:pt modelId="{C99BBF67-5856-435F-924B-F24D2781CBFD}" type="pres">
      <dgm:prSet presAssocID="{5A90E9EA-94E2-4CC7-A06E-6E28180FE6F6}" presName="accentRepeatNode" presStyleLbl="solidAlignAcc1" presStyleIdx="0" presStyleCnt="8"/>
      <dgm:spPr/>
    </dgm:pt>
    <dgm:pt modelId="{BA48E005-FA67-4AE2-A400-D3683294CFD7}" type="pres">
      <dgm:prSet presAssocID="{DDBBFEEF-CF8D-48CE-93C8-4BFECFBC2B91}" presName="image1" presStyleCnt="0"/>
      <dgm:spPr/>
    </dgm:pt>
    <dgm:pt modelId="{68AE75EF-5F6B-4BCB-8A76-DB683E849F25}" type="pres">
      <dgm:prSet presAssocID="{DDBBFEEF-CF8D-48CE-93C8-4BFECFBC2B91}" presName="imageRepeatNode" presStyleLbl="alignAcc1" presStyleIdx="0" presStyleCnt="4"/>
      <dgm:spPr/>
    </dgm:pt>
    <dgm:pt modelId="{C72801BA-10F6-4B91-BE0D-F2409CB0B1BA}" type="pres">
      <dgm:prSet presAssocID="{DDBBFEEF-CF8D-48CE-93C8-4BFECFBC2B91}" presName="imageaccent1" presStyleCnt="0"/>
      <dgm:spPr/>
    </dgm:pt>
    <dgm:pt modelId="{CD937969-AF20-4AA1-8358-F289A711279F}" type="pres">
      <dgm:prSet presAssocID="{DDBBFEEF-CF8D-48CE-93C8-4BFECFBC2B91}" presName="accentRepeatNode" presStyleLbl="solidAlignAcc1" presStyleIdx="1" presStyleCnt="8"/>
      <dgm:spPr/>
    </dgm:pt>
    <dgm:pt modelId="{8F97DA4C-74C0-48E8-BA98-848F9F94B3A9}" type="pres">
      <dgm:prSet presAssocID="{D5ECE12F-B618-4D7C-AD41-3D28FAF01F46}" presName="text2" presStyleCnt="0"/>
      <dgm:spPr/>
    </dgm:pt>
    <dgm:pt modelId="{B49FB5DC-420B-418C-8453-C95D554B0C61}" type="pres">
      <dgm:prSet presAssocID="{D5ECE12F-B618-4D7C-AD41-3D28FAF01F46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398BEF9E-6083-4C40-BB96-C7BEBD738EB6}" type="pres">
      <dgm:prSet presAssocID="{D5ECE12F-B618-4D7C-AD41-3D28FAF01F46}" presName="textaccent2" presStyleCnt="0"/>
      <dgm:spPr/>
    </dgm:pt>
    <dgm:pt modelId="{2DC53875-17A4-445C-BE93-9C51E2ECB0BF}" type="pres">
      <dgm:prSet presAssocID="{D5ECE12F-B618-4D7C-AD41-3D28FAF01F46}" presName="accentRepeatNode" presStyleLbl="solidAlignAcc1" presStyleIdx="2" presStyleCnt="8"/>
      <dgm:spPr/>
    </dgm:pt>
    <dgm:pt modelId="{823B299B-90E5-4067-A7C6-D93D3C9436DC}" type="pres">
      <dgm:prSet presAssocID="{D8F0787F-C100-4058-8E26-E6DC622D736A}" presName="image2" presStyleCnt="0"/>
      <dgm:spPr/>
    </dgm:pt>
    <dgm:pt modelId="{10874E5F-36C0-49BE-8099-5FBCE1A7625D}" type="pres">
      <dgm:prSet presAssocID="{D8F0787F-C100-4058-8E26-E6DC622D736A}" presName="imageRepeatNode" presStyleLbl="alignAcc1" presStyleIdx="1" presStyleCnt="4"/>
      <dgm:spPr/>
    </dgm:pt>
    <dgm:pt modelId="{76F80F3F-C80A-40DA-8461-9B25D758D50B}" type="pres">
      <dgm:prSet presAssocID="{D8F0787F-C100-4058-8E26-E6DC622D736A}" presName="imageaccent2" presStyleCnt="0"/>
      <dgm:spPr/>
    </dgm:pt>
    <dgm:pt modelId="{F672BC9F-B81D-4D23-A978-34EFB733863A}" type="pres">
      <dgm:prSet presAssocID="{D8F0787F-C100-4058-8E26-E6DC622D736A}" presName="accentRepeatNode" presStyleLbl="solidAlignAcc1" presStyleIdx="3" presStyleCnt="8"/>
      <dgm:spPr/>
    </dgm:pt>
    <dgm:pt modelId="{7638CD14-B049-4817-9FA2-9A39D9008258}" type="pres">
      <dgm:prSet presAssocID="{79219A5B-3344-4A79-8088-BD893973D564}" presName="text3" presStyleCnt="0"/>
      <dgm:spPr/>
    </dgm:pt>
    <dgm:pt modelId="{EE01C98E-6A95-4968-AA4B-ED57C4A49003}" type="pres">
      <dgm:prSet presAssocID="{79219A5B-3344-4A79-8088-BD893973D564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A849A04F-3E3A-4547-8EE0-82CE345529B9}" type="pres">
      <dgm:prSet presAssocID="{79219A5B-3344-4A79-8088-BD893973D564}" presName="textaccent3" presStyleCnt="0"/>
      <dgm:spPr/>
    </dgm:pt>
    <dgm:pt modelId="{5BEE46D2-5A76-457B-A020-6C6059ADE2A9}" type="pres">
      <dgm:prSet presAssocID="{79219A5B-3344-4A79-8088-BD893973D564}" presName="accentRepeatNode" presStyleLbl="solidAlignAcc1" presStyleIdx="4" presStyleCnt="8"/>
      <dgm:spPr/>
    </dgm:pt>
    <dgm:pt modelId="{0F234D31-9144-4994-A369-1B5415707460}" type="pres">
      <dgm:prSet presAssocID="{11D6B8F0-DDCE-4CB2-AF42-3A24BD76ED8C}" presName="image3" presStyleCnt="0"/>
      <dgm:spPr/>
    </dgm:pt>
    <dgm:pt modelId="{331C6F7E-3768-448A-B68F-CA41A45B997B}" type="pres">
      <dgm:prSet presAssocID="{11D6B8F0-DDCE-4CB2-AF42-3A24BD76ED8C}" presName="imageRepeatNode" presStyleLbl="alignAcc1" presStyleIdx="2" presStyleCnt="4"/>
      <dgm:spPr/>
    </dgm:pt>
    <dgm:pt modelId="{DCD86C6A-7FA6-415C-9209-D26DABE750DF}" type="pres">
      <dgm:prSet presAssocID="{11D6B8F0-DDCE-4CB2-AF42-3A24BD76ED8C}" presName="imageaccent3" presStyleCnt="0"/>
      <dgm:spPr/>
    </dgm:pt>
    <dgm:pt modelId="{B63C7158-E4E0-423B-8597-14CD7523BAD4}" type="pres">
      <dgm:prSet presAssocID="{11D6B8F0-DDCE-4CB2-AF42-3A24BD76ED8C}" presName="accentRepeatNode" presStyleLbl="solidAlignAcc1" presStyleIdx="5" presStyleCnt="8"/>
      <dgm:spPr/>
    </dgm:pt>
    <dgm:pt modelId="{CB15C061-B0F4-4C39-820A-CC3880CF6B0C}" type="pres">
      <dgm:prSet presAssocID="{A8DF8480-7E8D-4086-A462-713714955245}" presName="text4" presStyleCnt="0"/>
      <dgm:spPr/>
    </dgm:pt>
    <dgm:pt modelId="{3D8C7733-80CA-443B-9633-4680CB0C5F29}" type="pres">
      <dgm:prSet presAssocID="{A8DF8480-7E8D-4086-A462-713714955245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73F76562-36E4-4EDC-9D4D-EFB2115E6478}" type="pres">
      <dgm:prSet presAssocID="{A8DF8480-7E8D-4086-A462-713714955245}" presName="textaccent4" presStyleCnt="0"/>
      <dgm:spPr/>
    </dgm:pt>
    <dgm:pt modelId="{6AFB5E6A-91BD-4795-8547-EEA43E8A6F4A}" type="pres">
      <dgm:prSet presAssocID="{A8DF8480-7E8D-4086-A462-713714955245}" presName="accentRepeatNode" presStyleLbl="solidAlignAcc1" presStyleIdx="6" presStyleCnt="8"/>
      <dgm:spPr/>
    </dgm:pt>
    <dgm:pt modelId="{8EB7D6C5-D89C-403B-9A49-8ABD75F93E4E}" type="pres">
      <dgm:prSet presAssocID="{864A3058-72AD-4D1A-B551-549AC7CC4564}" presName="image4" presStyleCnt="0"/>
      <dgm:spPr/>
    </dgm:pt>
    <dgm:pt modelId="{470FFE6E-13AA-4088-93B5-50FB1736F73C}" type="pres">
      <dgm:prSet presAssocID="{864A3058-72AD-4D1A-B551-549AC7CC4564}" presName="imageRepeatNode" presStyleLbl="alignAcc1" presStyleIdx="3" presStyleCnt="4"/>
      <dgm:spPr/>
    </dgm:pt>
    <dgm:pt modelId="{5647499B-AD42-4C77-9F76-A47C3184C698}" type="pres">
      <dgm:prSet presAssocID="{864A3058-72AD-4D1A-B551-549AC7CC4564}" presName="imageaccent4" presStyleCnt="0"/>
      <dgm:spPr/>
    </dgm:pt>
    <dgm:pt modelId="{AF443D53-538A-4C77-993B-038809FE4494}" type="pres">
      <dgm:prSet presAssocID="{864A3058-72AD-4D1A-B551-549AC7CC4564}" presName="accentRepeatNode" presStyleLbl="solidAlignAcc1" presStyleIdx="7" presStyleCnt="8"/>
      <dgm:spPr/>
    </dgm:pt>
  </dgm:ptLst>
  <dgm:cxnLst>
    <dgm:cxn modelId="{5FDB5F04-B11C-48DD-9DAE-A8BA4D0FD093}" srcId="{D0A33C93-E12A-487B-8623-E2405FF37616}" destId="{79219A5B-3344-4A79-8088-BD893973D564}" srcOrd="2" destOrd="0" parTransId="{2877833A-528B-4DE9-BFD5-0551D0328ACB}" sibTransId="{11D6B8F0-DDCE-4CB2-AF42-3A24BD76ED8C}"/>
    <dgm:cxn modelId="{7B091D29-98B7-422C-8A30-DE73214F10AB}" type="presOf" srcId="{DDBBFEEF-CF8D-48CE-93C8-4BFECFBC2B91}" destId="{68AE75EF-5F6B-4BCB-8A76-DB683E849F25}" srcOrd="0" destOrd="0" presId="urn:microsoft.com/office/officeart/2008/layout/HexagonCluster"/>
    <dgm:cxn modelId="{6676CE62-F19C-4397-844A-418012C4ECB4}" type="presOf" srcId="{D8F0787F-C100-4058-8E26-E6DC622D736A}" destId="{10874E5F-36C0-49BE-8099-5FBCE1A7625D}" srcOrd="0" destOrd="0" presId="urn:microsoft.com/office/officeart/2008/layout/HexagonCluster"/>
    <dgm:cxn modelId="{59B4127F-75B1-47FD-8776-1F2DCFBB29E3}" type="presOf" srcId="{D0A33C93-E12A-487B-8623-E2405FF37616}" destId="{1AEDF6A2-FA2C-4BA5-B79D-6EFAA238A459}" srcOrd="0" destOrd="0" presId="urn:microsoft.com/office/officeart/2008/layout/HexagonCluster"/>
    <dgm:cxn modelId="{05930F8A-A849-4D45-8346-F5D2E53384D8}" type="presOf" srcId="{A8DF8480-7E8D-4086-A462-713714955245}" destId="{3D8C7733-80CA-443B-9633-4680CB0C5F29}" srcOrd="0" destOrd="0" presId="urn:microsoft.com/office/officeart/2008/layout/HexagonCluster"/>
    <dgm:cxn modelId="{C0842A8A-BCD7-4097-82CD-C8BCDCA8E4C8}" type="presOf" srcId="{11D6B8F0-DDCE-4CB2-AF42-3A24BD76ED8C}" destId="{331C6F7E-3768-448A-B68F-CA41A45B997B}" srcOrd="0" destOrd="0" presId="urn:microsoft.com/office/officeart/2008/layout/HexagonCluster"/>
    <dgm:cxn modelId="{0D2049AC-DBA3-4DC7-B72B-E8545D37CC50}" srcId="{5A90E9EA-94E2-4CC7-A06E-6E28180FE6F6}" destId="{65047A9C-2C2F-4023-A2BA-2C51C0408EB5}" srcOrd="0" destOrd="0" parTransId="{9E33048F-45A5-41EB-A438-5C444DDFCC26}" sibTransId="{A5F0476B-0A6E-40C1-A9C1-809EA6F74809}"/>
    <dgm:cxn modelId="{6D1572B2-80C9-4DF9-89F2-70A86A257B21}" srcId="{D0A33C93-E12A-487B-8623-E2405FF37616}" destId="{5A90E9EA-94E2-4CC7-A06E-6E28180FE6F6}" srcOrd="0" destOrd="0" parTransId="{408B447D-5FA4-4BBD-A324-379A33B8873C}" sibTransId="{DDBBFEEF-CF8D-48CE-93C8-4BFECFBC2B91}"/>
    <dgm:cxn modelId="{D486D7C4-32D7-4209-A038-A08B5DAAB1F6}" type="presOf" srcId="{65047A9C-2C2F-4023-A2BA-2C51C0408EB5}" destId="{1612CF61-B427-43FB-BEE7-4D450F678DB9}" srcOrd="0" destOrd="1" presId="urn:microsoft.com/office/officeart/2008/layout/HexagonCluster"/>
    <dgm:cxn modelId="{AC47B2D3-7FA1-4498-A69E-D53AAB5EAA5D}" type="presOf" srcId="{79219A5B-3344-4A79-8088-BD893973D564}" destId="{EE01C98E-6A95-4968-AA4B-ED57C4A49003}" srcOrd="0" destOrd="0" presId="urn:microsoft.com/office/officeart/2008/layout/HexagonCluster"/>
    <dgm:cxn modelId="{41B375D4-6AC2-4B56-9052-00A7103F9B01}" srcId="{D0A33C93-E12A-487B-8623-E2405FF37616}" destId="{A8DF8480-7E8D-4086-A462-713714955245}" srcOrd="3" destOrd="0" parTransId="{C9DEACE2-647E-4DF7-AE11-28F9FEC25DC6}" sibTransId="{864A3058-72AD-4D1A-B551-549AC7CC4564}"/>
    <dgm:cxn modelId="{0770B4E0-7290-4DC5-A329-6252381E3734}" type="presOf" srcId="{864A3058-72AD-4D1A-B551-549AC7CC4564}" destId="{470FFE6E-13AA-4088-93B5-50FB1736F73C}" srcOrd="0" destOrd="0" presId="urn:microsoft.com/office/officeart/2008/layout/HexagonCluster"/>
    <dgm:cxn modelId="{DF5141EA-1F51-4561-BC4B-C1F9DDB9E642}" type="presOf" srcId="{D5ECE12F-B618-4D7C-AD41-3D28FAF01F46}" destId="{B49FB5DC-420B-418C-8453-C95D554B0C61}" srcOrd="0" destOrd="0" presId="urn:microsoft.com/office/officeart/2008/layout/HexagonCluster"/>
    <dgm:cxn modelId="{3780B9FA-D8A6-4661-8513-E28690EAB054}" srcId="{D0A33C93-E12A-487B-8623-E2405FF37616}" destId="{D5ECE12F-B618-4D7C-AD41-3D28FAF01F46}" srcOrd="1" destOrd="0" parTransId="{6041CBD1-268F-408F-B30A-E2E6CA06DD1C}" sibTransId="{D8F0787F-C100-4058-8E26-E6DC622D736A}"/>
    <dgm:cxn modelId="{FE2EFCFA-7DBB-4201-B2B5-9472F3C853DF}" type="presOf" srcId="{5A90E9EA-94E2-4CC7-A06E-6E28180FE6F6}" destId="{1612CF61-B427-43FB-BEE7-4D450F678DB9}" srcOrd="0" destOrd="0" presId="urn:microsoft.com/office/officeart/2008/layout/HexagonCluster"/>
    <dgm:cxn modelId="{2D5FDC05-BF51-420A-A62D-E1E9D4DAC53F}" type="presParOf" srcId="{1AEDF6A2-FA2C-4BA5-B79D-6EFAA238A459}" destId="{4C1F0399-92D4-4B1D-AEC2-23B4AC26E0B5}" srcOrd="0" destOrd="0" presId="urn:microsoft.com/office/officeart/2008/layout/HexagonCluster"/>
    <dgm:cxn modelId="{97521746-01B2-4390-88CB-F3A05154C874}" type="presParOf" srcId="{4C1F0399-92D4-4B1D-AEC2-23B4AC26E0B5}" destId="{1612CF61-B427-43FB-BEE7-4D450F678DB9}" srcOrd="0" destOrd="0" presId="urn:microsoft.com/office/officeart/2008/layout/HexagonCluster"/>
    <dgm:cxn modelId="{FCCFDE26-6300-47BE-B4A7-B8F5B315A4A9}" type="presParOf" srcId="{1AEDF6A2-FA2C-4BA5-B79D-6EFAA238A459}" destId="{E1F82826-7643-4670-817A-A654806C8BE3}" srcOrd="1" destOrd="0" presId="urn:microsoft.com/office/officeart/2008/layout/HexagonCluster"/>
    <dgm:cxn modelId="{64CE604B-8C25-437F-9335-1036D6173BED}" type="presParOf" srcId="{E1F82826-7643-4670-817A-A654806C8BE3}" destId="{C99BBF67-5856-435F-924B-F24D2781CBFD}" srcOrd="0" destOrd="0" presId="urn:microsoft.com/office/officeart/2008/layout/HexagonCluster"/>
    <dgm:cxn modelId="{D1A50385-C82B-4E2B-BFB3-8A294551A348}" type="presParOf" srcId="{1AEDF6A2-FA2C-4BA5-B79D-6EFAA238A459}" destId="{BA48E005-FA67-4AE2-A400-D3683294CFD7}" srcOrd="2" destOrd="0" presId="urn:microsoft.com/office/officeart/2008/layout/HexagonCluster"/>
    <dgm:cxn modelId="{124ECE0A-4C1A-480B-B327-69E3C6742EA4}" type="presParOf" srcId="{BA48E005-FA67-4AE2-A400-D3683294CFD7}" destId="{68AE75EF-5F6B-4BCB-8A76-DB683E849F25}" srcOrd="0" destOrd="0" presId="urn:microsoft.com/office/officeart/2008/layout/HexagonCluster"/>
    <dgm:cxn modelId="{D479855C-BA68-4BEE-AB1A-2AD080C08EEE}" type="presParOf" srcId="{1AEDF6A2-FA2C-4BA5-B79D-6EFAA238A459}" destId="{C72801BA-10F6-4B91-BE0D-F2409CB0B1BA}" srcOrd="3" destOrd="0" presId="urn:microsoft.com/office/officeart/2008/layout/HexagonCluster"/>
    <dgm:cxn modelId="{B2EDB7F2-11D9-4DFE-9C47-B99896DBAFBC}" type="presParOf" srcId="{C72801BA-10F6-4B91-BE0D-F2409CB0B1BA}" destId="{CD937969-AF20-4AA1-8358-F289A711279F}" srcOrd="0" destOrd="0" presId="urn:microsoft.com/office/officeart/2008/layout/HexagonCluster"/>
    <dgm:cxn modelId="{D0FD1A9D-0342-4E73-8408-1EC7588665A1}" type="presParOf" srcId="{1AEDF6A2-FA2C-4BA5-B79D-6EFAA238A459}" destId="{8F97DA4C-74C0-48E8-BA98-848F9F94B3A9}" srcOrd="4" destOrd="0" presId="urn:microsoft.com/office/officeart/2008/layout/HexagonCluster"/>
    <dgm:cxn modelId="{5E791DFA-2473-4FAC-B8A2-0A63F2D21FE1}" type="presParOf" srcId="{8F97DA4C-74C0-48E8-BA98-848F9F94B3A9}" destId="{B49FB5DC-420B-418C-8453-C95D554B0C61}" srcOrd="0" destOrd="0" presId="urn:microsoft.com/office/officeart/2008/layout/HexagonCluster"/>
    <dgm:cxn modelId="{28C79695-C4FB-454E-8524-E3D50206F3FC}" type="presParOf" srcId="{1AEDF6A2-FA2C-4BA5-B79D-6EFAA238A459}" destId="{398BEF9E-6083-4C40-BB96-C7BEBD738EB6}" srcOrd="5" destOrd="0" presId="urn:microsoft.com/office/officeart/2008/layout/HexagonCluster"/>
    <dgm:cxn modelId="{CF107395-E5EC-4CAF-9A2A-7A1CBE0E3645}" type="presParOf" srcId="{398BEF9E-6083-4C40-BB96-C7BEBD738EB6}" destId="{2DC53875-17A4-445C-BE93-9C51E2ECB0BF}" srcOrd="0" destOrd="0" presId="urn:microsoft.com/office/officeart/2008/layout/HexagonCluster"/>
    <dgm:cxn modelId="{D544859A-A5C2-4B1A-8A0A-2E9C62D5AD01}" type="presParOf" srcId="{1AEDF6A2-FA2C-4BA5-B79D-6EFAA238A459}" destId="{823B299B-90E5-4067-A7C6-D93D3C9436DC}" srcOrd="6" destOrd="0" presId="urn:microsoft.com/office/officeart/2008/layout/HexagonCluster"/>
    <dgm:cxn modelId="{4F824F77-1BB8-49EC-B6A1-A75FF8685DC0}" type="presParOf" srcId="{823B299B-90E5-4067-A7C6-D93D3C9436DC}" destId="{10874E5F-36C0-49BE-8099-5FBCE1A7625D}" srcOrd="0" destOrd="0" presId="urn:microsoft.com/office/officeart/2008/layout/HexagonCluster"/>
    <dgm:cxn modelId="{3878F75E-E134-4D67-847B-8F9E331B685B}" type="presParOf" srcId="{1AEDF6A2-FA2C-4BA5-B79D-6EFAA238A459}" destId="{76F80F3F-C80A-40DA-8461-9B25D758D50B}" srcOrd="7" destOrd="0" presId="urn:microsoft.com/office/officeart/2008/layout/HexagonCluster"/>
    <dgm:cxn modelId="{E66C4240-A22B-47D9-B032-B1A22AA39F8C}" type="presParOf" srcId="{76F80F3F-C80A-40DA-8461-9B25D758D50B}" destId="{F672BC9F-B81D-4D23-A978-34EFB733863A}" srcOrd="0" destOrd="0" presId="urn:microsoft.com/office/officeart/2008/layout/HexagonCluster"/>
    <dgm:cxn modelId="{8AF33159-D46F-4B02-A0AD-BBBF4460EBF3}" type="presParOf" srcId="{1AEDF6A2-FA2C-4BA5-B79D-6EFAA238A459}" destId="{7638CD14-B049-4817-9FA2-9A39D9008258}" srcOrd="8" destOrd="0" presId="urn:microsoft.com/office/officeart/2008/layout/HexagonCluster"/>
    <dgm:cxn modelId="{3A03B8AC-952F-4522-A454-BA1295B500BF}" type="presParOf" srcId="{7638CD14-B049-4817-9FA2-9A39D9008258}" destId="{EE01C98E-6A95-4968-AA4B-ED57C4A49003}" srcOrd="0" destOrd="0" presId="urn:microsoft.com/office/officeart/2008/layout/HexagonCluster"/>
    <dgm:cxn modelId="{AF44272B-A364-4133-B50A-BA6355495B74}" type="presParOf" srcId="{1AEDF6A2-FA2C-4BA5-B79D-6EFAA238A459}" destId="{A849A04F-3E3A-4547-8EE0-82CE345529B9}" srcOrd="9" destOrd="0" presId="urn:microsoft.com/office/officeart/2008/layout/HexagonCluster"/>
    <dgm:cxn modelId="{F844DF86-4734-4CD0-9A75-14450F5A1B4B}" type="presParOf" srcId="{A849A04F-3E3A-4547-8EE0-82CE345529B9}" destId="{5BEE46D2-5A76-457B-A020-6C6059ADE2A9}" srcOrd="0" destOrd="0" presId="urn:microsoft.com/office/officeart/2008/layout/HexagonCluster"/>
    <dgm:cxn modelId="{53ADB332-162F-4FB3-8986-642150A4E071}" type="presParOf" srcId="{1AEDF6A2-FA2C-4BA5-B79D-6EFAA238A459}" destId="{0F234D31-9144-4994-A369-1B5415707460}" srcOrd="10" destOrd="0" presId="urn:microsoft.com/office/officeart/2008/layout/HexagonCluster"/>
    <dgm:cxn modelId="{1571816D-ADA2-447C-8D7C-4ED09F665BC2}" type="presParOf" srcId="{0F234D31-9144-4994-A369-1B5415707460}" destId="{331C6F7E-3768-448A-B68F-CA41A45B997B}" srcOrd="0" destOrd="0" presId="urn:microsoft.com/office/officeart/2008/layout/HexagonCluster"/>
    <dgm:cxn modelId="{F7134696-E11B-4E50-B85D-78E79E0279E5}" type="presParOf" srcId="{1AEDF6A2-FA2C-4BA5-B79D-6EFAA238A459}" destId="{DCD86C6A-7FA6-415C-9209-D26DABE750DF}" srcOrd="11" destOrd="0" presId="urn:microsoft.com/office/officeart/2008/layout/HexagonCluster"/>
    <dgm:cxn modelId="{417712D8-642B-47C2-97D4-D568175023BE}" type="presParOf" srcId="{DCD86C6A-7FA6-415C-9209-D26DABE750DF}" destId="{B63C7158-E4E0-423B-8597-14CD7523BAD4}" srcOrd="0" destOrd="0" presId="urn:microsoft.com/office/officeart/2008/layout/HexagonCluster"/>
    <dgm:cxn modelId="{08D45635-ACD7-417D-8140-29C307E74214}" type="presParOf" srcId="{1AEDF6A2-FA2C-4BA5-B79D-6EFAA238A459}" destId="{CB15C061-B0F4-4C39-820A-CC3880CF6B0C}" srcOrd="12" destOrd="0" presId="urn:microsoft.com/office/officeart/2008/layout/HexagonCluster"/>
    <dgm:cxn modelId="{9AECAAA2-AE21-46ED-A469-9112932F3979}" type="presParOf" srcId="{CB15C061-B0F4-4C39-820A-CC3880CF6B0C}" destId="{3D8C7733-80CA-443B-9633-4680CB0C5F29}" srcOrd="0" destOrd="0" presId="urn:microsoft.com/office/officeart/2008/layout/HexagonCluster"/>
    <dgm:cxn modelId="{B04113EB-34B1-4FE4-9F1E-F59D2C37B026}" type="presParOf" srcId="{1AEDF6A2-FA2C-4BA5-B79D-6EFAA238A459}" destId="{73F76562-36E4-4EDC-9D4D-EFB2115E6478}" srcOrd="13" destOrd="0" presId="urn:microsoft.com/office/officeart/2008/layout/HexagonCluster"/>
    <dgm:cxn modelId="{AB13BCC7-4655-47A0-BBDC-F84D1C8CA8A1}" type="presParOf" srcId="{73F76562-36E4-4EDC-9D4D-EFB2115E6478}" destId="{6AFB5E6A-91BD-4795-8547-EEA43E8A6F4A}" srcOrd="0" destOrd="0" presId="urn:microsoft.com/office/officeart/2008/layout/HexagonCluster"/>
    <dgm:cxn modelId="{B9B9E39A-541A-410A-A4E4-4E19D8866A14}" type="presParOf" srcId="{1AEDF6A2-FA2C-4BA5-B79D-6EFAA238A459}" destId="{8EB7D6C5-D89C-403B-9A49-8ABD75F93E4E}" srcOrd="14" destOrd="0" presId="urn:microsoft.com/office/officeart/2008/layout/HexagonCluster"/>
    <dgm:cxn modelId="{FB8B9B4E-0810-406E-9982-74903C48C033}" type="presParOf" srcId="{8EB7D6C5-D89C-403B-9A49-8ABD75F93E4E}" destId="{470FFE6E-13AA-4088-93B5-50FB1736F73C}" srcOrd="0" destOrd="0" presId="urn:microsoft.com/office/officeart/2008/layout/HexagonCluster"/>
    <dgm:cxn modelId="{0B0BB9DD-3264-4463-9939-29F1DAD16CD5}" type="presParOf" srcId="{1AEDF6A2-FA2C-4BA5-B79D-6EFAA238A459}" destId="{5647499B-AD42-4C77-9F76-A47C3184C698}" srcOrd="15" destOrd="0" presId="urn:microsoft.com/office/officeart/2008/layout/HexagonCluster"/>
    <dgm:cxn modelId="{46458435-5CE4-41AD-855C-077A08956607}" type="presParOf" srcId="{5647499B-AD42-4C77-9F76-A47C3184C698}" destId="{AF443D53-538A-4C77-993B-038809FE4494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F634E-5E34-4EBB-8F5C-C8EDE5461351}">
      <dsp:nvSpPr>
        <dsp:cNvPr id="0" name=""/>
        <dsp:cNvSpPr/>
      </dsp:nvSpPr>
      <dsp:spPr>
        <a:xfrm>
          <a:off x="3948010" y="1082041"/>
          <a:ext cx="3468232" cy="200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320"/>
              </a:lnTo>
              <a:lnTo>
                <a:pt x="3468232" y="100320"/>
              </a:lnTo>
              <a:lnTo>
                <a:pt x="3468232" y="2006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6E7BDD-34D9-4CC9-9E01-A6383339F23D}">
      <dsp:nvSpPr>
        <dsp:cNvPr id="0" name=""/>
        <dsp:cNvSpPr/>
      </dsp:nvSpPr>
      <dsp:spPr>
        <a:xfrm>
          <a:off x="3948010" y="1082041"/>
          <a:ext cx="2312154" cy="200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320"/>
              </a:lnTo>
              <a:lnTo>
                <a:pt x="2312154" y="100320"/>
              </a:lnTo>
              <a:lnTo>
                <a:pt x="2312154" y="2006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32187C-44F6-4F4D-9F5B-6903D278E80E}">
      <dsp:nvSpPr>
        <dsp:cNvPr id="0" name=""/>
        <dsp:cNvSpPr/>
      </dsp:nvSpPr>
      <dsp:spPr>
        <a:xfrm>
          <a:off x="3948010" y="1082041"/>
          <a:ext cx="1156077" cy="200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320"/>
              </a:lnTo>
              <a:lnTo>
                <a:pt x="1156077" y="100320"/>
              </a:lnTo>
              <a:lnTo>
                <a:pt x="1156077" y="2006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D75B53-E9FD-4AFB-9439-84C721254767}">
      <dsp:nvSpPr>
        <dsp:cNvPr id="0" name=""/>
        <dsp:cNvSpPr/>
      </dsp:nvSpPr>
      <dsp:spPr>
        <a:xfrm>
          <a:off x="3902290" y="1082041"/>
          <a:ext cx="91440" cy="2006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06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7BD2EE-EACD-412C-BB79-BFCCD69521DE}">
      <dsp:nvSpPr>
        <dsp:cNvPr id="0" name=""/>
        <dsp:cNvSpPr/>
      </dsp:nvSpPr>
      <dsp:spPr>
        <a:xfrm>
          <a:off x="2791933" y="1082041"/>
          <a:ext cx="1156077" cy="200641"/>
        </a:xfrm>
        <a:custGeom>
          <a:avLst/>
          <a:gdLst/>
          <a:ahLst/>
          <a:cxnLst/>
          <a:rect l="0" t="0" r="0" b="0"/>
          <a:pathLst>
            <a:path>
              <a:moveTo>
                <a:pt x="1156077" y="0"/>
              </a:moveTo>
              <a:lnTo>
                <a:pt x="1156077" y="100320"/>
              </a:lnTo>
              <a:lnTo>
                <a:pt x="0" y="100320"/>
              </a:lnTo>
              <a:lnTo>
                <a:pt x="0" y="2006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351E9-8864-4D73-A598-AE01B4F1C910}">
      <dsp:nvSpPr>
        <dsp:cNvPr id="0" name=""/>
        <dsp:cNvSpPr/>
      </dsp:nvSpPr>
      <dsp:spPr>
        <a:xfrm>
          <a:off x="1635855" y="1082041"/>
          <a:ext cx="2312154" cy="200641"/>
        </a:xfrm>
        <a:custGeom>
          <a:avLst/>
          <a:gdLst/>
          <a:ahLst/>
          <a:cxnLst/>
          <a:rect l="0" t="0" r="0" b="0"/>
          <a:pathLst>
            <a:path>
              <a:moveTo>
                <a:pt x="2312154" y="0"/>
              </a:moveTo>
              <a:lnTo>
                <a:pt x="2312154" y="100320"/>
              </a:lnTo>
              <a:lnTo>
                <a:pt x="0" y="100320"/>
              </a:lnTo>
              <a:lnTo>
                <a:pt x="0" y="2006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73979D-3A21-4360-A080-F8132C35E2D7}">
      <dsp:nvSpPr>
        <dsp:cNvPr id="0" name=""/>
        <dsp:cNvSpPr/>
      </dsp:nvSpPr>
      <dsp:spPr>
        <a:xfrm>
          <a:off x="479778" y="1082041"/>
          <a:ext cx="3468232" cy="200641"/>
        </a:xfrm>
        <a:custGeom>
          <a:avLst/>
          <a:gdLst/>
          <a:ahLst/>
          <a:cxnLst/>
          <a:rect l="0" t="0" r="0" b="0"/>
          <a:pathLst>
            <a:path>
              <a:moveTo>
                <a:pt x="3468232" y="0"/>
              </a:moveTo>
              <a:lnTo>
                <a:pt x="3468232" y="100320"/>
              </a:lnTo>
              <a:lnTo>
                <a:pt x="0" y="100320"/>
              </a:lnTo>
              <a:lnTo>
                <a:pt x="0" y="2006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556F2-26C0-4D5F-8BC1-03A308A51BB8}">
      <dsp:nvSpPr>
        <dsp:cNvPr id="0" name=""/>
        <dsp:cNvSpPr/>
      </dsp:nvSpPr>
      <dsp:spPr>
        <a:xfrm>
          <a:off x="3470292" y="604323"/>
          <a:ext cx="955435" cy="47771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 err="1">
              <a:solidFill>
                <a:schemeClr val="tx1"/>
              </a:solidFill>
            </a:rPr>
            <a:t>Vitalia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3470292" y="604323"/>
        <a:ext cx="955435" cy="477717"/>
      </dsp:txXfrm>
    </dsp:sp>
    <dsp:sp modelId="{F910AAB5-3552-492F-9711-D520A021E136}">
      <dsp:nvSpPr>
        <dsp:cNvPr id="0" name=""/>
        <dsp:cNvSpPr/>
      </dsp:nvSpPr>
      <dsp:spPr>
        <a:xfrm>
          <a:off x="2060" y="1282682"/>
          <a:ext cx="955435" cy="477717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 err="1">
              <a:solidFill>
                <a:schemeClr val="tx1"/>
              </a:solidFill>
            </a:rPr>
            <a:t>Vitalia</a:t>
          </a:r>
          <a:r>
            <a:rPr lang="en-GB" sz="1500" kern="1200" dirty="0">
              <a:solidFill>
                <a:schemeClr val="tx1"/>
              </a:solidFill>
            </a:rPr>
            <a:t> Skopje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2060" y="1282682"/>
        <a:ext cx="955435" cy="477717"/>
      </dsp:txXfrm>
    </dsp:sp>
    <dsp:sp modelId="{73F3C271-6AE2-4970-B64F-AB6D8A3EDE4A}">
      <dsp:nvSpPr>
        <dsp:cNvPr id="0" name=""/>
        <dsp:cNvSpPr/>
      </dsp:nvSpPr>
      <dsp:spPr>
        <a:xfrm>
          <a:off x="1158137" y="1282682"/>
          <a:ext cx="955435" cy="47771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 err="1">
              <a:solidFill>
                <a:schemeClr val="tx1"/>
              </a:solidFill>
            </a:rPr>
            <a:t>Vitalia</a:t>
          </a:r>
          <a:r>
            <a:rPr lang="en-GB" sz="1500" kern="1200" dirty="0">
              <a:solidFill>
                <a:schemeClr val="tx1"/>
              </a:solidFill>
            </a:rPr>
            <a:t> Bitola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158137" y="1282682"/>
        <a:ext cx="955435" cy="477717"/>
      </dsp:txXfrm>
    </dsp:sp>
    <dsp:sp modelId="{A6D20CF7-AA6F-4D4A-9A1F-BC76A0DF9F09}">
      <dsp:nvSpPr>
        <dsp:cNvPr id="0" name=""/>
        <dsp:cNvSpPr/>
      </dsp:nvSpPr>
      <dsp:spPr>
        <a:xfrm>
          <a:off x="2314215" y="1282682"/>
          <a:ext cx="955435" cy="47771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 err="1">
              <a:solidFill>
                <a:schemeClr val="tx1"/>
              </a:solidFill>
            </a:rPr>
            <a:t>Vitalia</a:t>
          </a:r>
          <a:r>
            <a:rPr lang="en-GB" sz="1500" kern="1200" dirty="0">
              <a:solidFill>
                <a:schemeClr val="tx1"/>
              </a:solidFill>
            </a:rPr>
            <a:t> </a:t>
          </a:r>
          <a:r>
            <a:rPr lang="en-GB" sz="1500" kern="1200" dirty="0" err="1">
              <a:solidFill>
                <a:schemeClr val="tx1"/>
              </a:solidFill>
            </a:rPr>
            <a:t>Strumica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2314215" y="1282682"/>
        <a:ext cx="955435" cy="477717"/>
      </dsp:txXfrm>
    </dsp:sp>
    <dsp:sp modelId="{44422C95-CD40-4806-AC61-80400062D9B4}">
      <dsp:nvSpPr>
        <dsp:cNvPr id="0" name=""/>
        <dsp:cNvSpPr/>
      </dsp:nvSpPr>
      <dsp:spPr>
        <a:xfrm>
          <a:off x="3470292" y="1282682"/>
          <a:ext cx="955435" cy="47771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 err="1">
              <a:solidFill>
                <a:schemeClr val="tx1"/>
              </a:solidFill>
            </a:rPr>
            <a:t>Vitalia</a:t>
          </a:r>
          <a:r>
            <a:rPr lang="en-GB" sz="1500" kern="1200" dirty="0">
              <a:solidFill>
                <a:schemeClr val="tx1"/>
              </a:solidFill>
            </a:rPr>
            <a:t> </a:t>
          </a:r>
          <a:r>
            <a:rPr lang="en-GB" sz="1500" kern="1200" dirty="0" err="1">
              <a:solidFill>
                <a:schemeClr val="tx1"/>
              </a:solidFill>
            </a:rPr>
            <a:t>Kumanovo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3470292" y="1282682"/>
        <a:ext cx="955435" cy="477717"/>
      </dsp:txXfrm>
    </dsp:sp>
    <dsp:sp modelId="{D7FCDAFC-FB7D-4621-9F05-559EA868A5F9}">
      <dsp:nvSpPr>
        <dsp:cNvPr id="0" name=""/>
        <dsp:cNvSpPr/>
      </dsp:nvSpPr>
      <dsp:spPr>
        <a:xfrm>
          <a:off x="4626369" y="1282682"/>
          <a:ext cx="955435" cy="47771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 err="1">
              <a:solidFill>
                <a:schemeClr val="tx1"/>
              </a:solidFill>
            </a:rPr>
            <a:t>Vitalia</a:t>
          </a:r>
          <a:r>
            <a:rPr lang="en-GB" sz="1500" kern="1200" dirty="0">
              <a:solidFill>
                <a:schemeClr val="tx1"/>
              </a:solidFill>
            </a:rPr>
            <a:t> Tetovo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4626369" y="1282682"/>
        <a:ext cx="955435" cy="477717"/>
      </dsp:txXfrm>
    </dsp:sp>
    <dsp:sp modelId="{41B08139-883B-42A2-BEA4-3647076AAE44}">
      <dsp:nvSpPr>
        <dsp:cNvPr id="0" name=""/>
        <dsp:cNvSpPr/>
      </dsp:nvSpPr>
      <dsp:spPr>
        <a:xfrm>
          <a:off x="5782447" y="1282682"/>
          <a:ext cx="955435" cy="47771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 err="1">
              <a:solidFill>
                <a:schemeClr val="tx1"/>
              </a:solidFill>
            </a:rPr>
            <a:t>Vitalia</a:t>
          </a:r>
          <a:r>
            <a:rPr lang="en-GB" sz="1500" kern="1200" dirty="0">
              <a:solidFill>
                <a:schemeClr val="tx1"/>
              </a:solidFill>
            </a:rPr>
            <a:t> </a:t>
          </a:r>
          <a:r>
            <a:rPr lang="en-GB" sz="1500" kern="1200" dirty="0" err="1">
              <a:solidFill>
                <a:schemeClr val="tx1"/>
              </a:solidFill>
            </a:rPr>
            <a:t>Stip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5782447" y="1282682"/>
        <a:ext cx="955435" cy="477717"/>
      </dsp:txXfrm>
    </dsp:sp>
    <dsp:sp modelId="{FA4AAA0F-F768-475A-BB7C-4D8AF0C18F4A}">
      <dsp:nvSpPr>
        <dsp:cNvPr id="0" name=""/>
        <dsp:cNvSpPr/>
      </dsp:nvSpPr>
      <dsp:spPr>
        <a:xfrm>
          <a:off x="6938524" y="1282682"/>
          <a:ext cx="955435" cy="47771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 err="1">
              <a:solidFill>
                <a:schemeClr val="tx1"/>
              </a:solidFill>
            </a:rPr>
            <a:t>Vitalia</a:t>
          </a:r>
          <a:r>
            <a:rPr lang="en-GB" sz="1500" kern="1200" dirty="0">
              <a:solidFill>
                <a:schemeClr val="tx1"/>
              </a:solidFill>
            </a:rPr>
            <a:t> </a:t>
          </a:r>
          <a:r>
            <a:rPr lang="en-GB" sz="1500" kern="1200" dirty="0" err="1">
              <a:solidFill>
                <a:schemeClr val="tx1"/>
              </a:solidFill>
            </a:rPr>
            <a:t>Ohrid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6938524" y="1282682"/>
        <a:ext cx="955435" cy="4777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12CF61-B427-43FB-BEE7-4D450F678DB9}">
      <dsp:nvSpPr>
        <dsp:cNvPr id="0" name=""/>
        <dsp:cNvSpPr/>
      </dsp:nvSpPr>
      <dsp:spPr>
        <a:xfrm>
          <a:off x="1389888" y="1828799"/>
          <a:ext cx="1113703" cy="895692"/>
        </a:xfrm>
        <a:prstGeom prst="hexagon">
          <a:avLst>
            <a:gd name="adj" fmla="val 25000"/>
            <a:gd name="vf" fmla="val 115470"/>
          </a:avLst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 err="1">
              <a:solidFill>
                <a:srgbClr val="293F4B"/>
              </a:solidFill>
            </a:rPr>
            <a:t>Stokomak</a:t>
          </a:r>
          <a:endParaRPr lang="en-US" sz="1300" kern="1200" dirty="0">
            <a:solidFill>
              <a:srgbClr val="293F4B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kern="1200" dirty="0"/>
        </a:p>
      </dsp:txBody>
      <dsp:txXfrm>
        <a:off x="1557338" y="1963470"/>
        <a:ext cx="778803" cy="626350"/>
      </dsp:txXfrm>
    </dsp:sp>
    <dsp:sp modelId="{C99BBF67-5856-435F-924B-F24D2781CBFD}">
      <dsp:nvSpPr>
        <dsp:cNvPr id="0" name=""/>
        <dsp:cNvSpPr/>
      </dsp:nvSpPr>
      <dsp:spPr>
        <a:xfrm>
          <a:off x="1366391" y="2214887"/>
          <a:ext cx="144541" cy="12464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AE75EF-5F6B-4BCB-8A76-DB683E849F25}">
      <dsp:nvSpPr>
        <dsp:cNvPr id="0" name=""/>
        <dsp:cNvSpPr/>
      </dsp:nvSpPr>
      <dsp:spPr>
        <a:xfrm>
          <a:off x="276601" y="1167517"/>
          <a:ext cx="1238149" cy="106280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37969-AF20-4AA1-8358-F289A711279F}">
      <dsp:nvSpPr>
        <dsp:cNvPr id="0" name=""/>
        <dsp:cNvSpPr/>
      </dsp:nvSpPr>
      <dsp:spPr>
        <a:xfrm>
          <a:off x="1114943" y="2082948"/>
          <a:ext cx="144541" cy="12464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FB5DC-420B-418C-8453-C95D554B0C61}">
      <dsp:nvSpPr>
        <dsp:cNvPr id="0" name=""/>
        <dsp:cNvSpPr/>
      </dsp:nvSpPr>
      <dsp:spPr>
        <a:xfrm>
          <a:off x="2377638" y="1159376"/>
          <a:ext cx="1238149" cy="1062808"/>
        </a:xfrm>
        <a:prstGeom prst="hexagon">
          <a:avLst>
            <a:gd name="adj" fmla="val 25000"/>
            <a:gd name="vf" fmla="val 115470"/>
          </a:avLst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srgbClr val="293F4B"/>
              </a:solidFill>
            </a:rPr>
            <a:t>Kit-Go</a:t>
          </a:r>
          <a:endParaRPr lang="en-US" sz="1300" kern="1200" dirty="0">
            <a:solidFill>
              <a:srgbClr val="293F4B"/>
            </a:solidFill>
          </a:endParaRPr>
        </a:p>
      </dsp:txBody>
      <dsp:txXfrm>
        <a:off x="2569384" y="1323968"/>
        <a:ext cx="854657" cy="733624"/>
      </dsp:txXfrm>
    </dsp:sp>
    <dsp:sp modelId="{2DC53875-17A4-445C-BE93-9C51E2ECB0BF}">
      <dsp:nvSpPr>
        <dsp:cNvPr id="0" name=""/>
        <dsp:cNvSpPr/>
      </dsp:nvSpPr>
      <dsp:spPr>
        <a:xfrm>
          <a:off x="3225798" y="2073684"/>
          <a:ext cx="144541" cy="12464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874E5F-36C0-49BE-8099-5FBCE1A7625D}">
      <dsp:nvSpPr>
        <dsp:cNvPr id="0" name=""/>
        <dsp:cNvSpPr/>
      </dsp:nvSpPr>
      <dsp:spPr>
        <a:xfrm>
          <a:off x="3433065" y="1743556"/>
          <a:ext cx="1238149" cy="106280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2BC9F-B81D-4D23-A978-34EFB733863A}">
      <dsp:nvSpPr>
        <dsp:cNvPr id="0" name=""/>
        <dsp:cNvSpPr/>
      </dsp:nvSpPr>
      <dsp:spPr>
        <a:xfrm>
          <a:off x="3461428" y="2219659"/>
          <a:ext cx="144541" cy="12464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01C98E-6A95-4968-AA4B-ED57C4A49003}">
      <dsp:nvSpPr>
        <dsp:cNvPr id="0" name=""/>
        <dsp:cNvSpPr/>
      </dsp:nvSpPr>
      <dsp:spPr>
        <a:xfrm>
          <a:off x="1327665" y="586706"/>
          <a:ext cx="1238149" cy="1062808"/>
        </a:xfrm>
        <a:prstGeom prst="hexagon">
          <a:avLst>
            <a:gd name="adj" fmla="val 25000"/>
            <a:gd name="vf" fmla="val 115470"/>
          </a:avLst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 err="1">
              <a:solidFill>
                <a:srgbClr val="293F4B"/>
              </a:solidFill>
            </a:rPr>
            <a:t>Zito</a:t>
          </a:r>
          <a:r>
            <a:rPr lang="en-GB" sz="1300" kern="1200" dirty="0">
              <a:solidFill>
                <a:srgbClr val="293F4B"/>
              </a:solidFill>
            </a:rPr>
            <a:t> market</a:t>
          </a:r>
          <a:endParaRPr lang="en-US" sz="1300" kern="1200" dirty="0">
            <a:solidFill>
              <a:srgbClr val="293F4B"/>
            </a:solidFill>
          </a:endParaRPr>
        </a:p>
      </dsp:txBody>
      <dsp:txXfrm>
        <a:off x="1519411" y="751298"/>
        <a:ext cx="854657" cy="733624"/>
      </dsp:txXfrm>
    </dsp:sp>
    <dsp:sp modelId="{5BEE46D2-5A76-457B-A020-6C6059ADE2A9}">
      <dsp:nvSpPr>
        <dsp:cNvPr id="0" name=""/>
        <dsp:cNvSpPr/>
      </dsp:nvSpPr>
      <dsp:spPr>
        <a:xfrm>
          <a:off x="2170370" y="608602"/>
          <a:ext cx="144541" cy="12464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C6F7E-3768-448A-B68F-CA41A45B997B}">
      <dsp:nvSpPr>
        <dsp:cNvPr id="0" name=""/>
        <dsp:cNvSpPr/>
      </dsp:nvSpPr>
      <dsp:spPr>
        <a:xfrm>
          <a:off x="2377638" y="842"/>
          <a:ext cx="1238149" cy="106280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C7158-E4E0-423B-8597-14CD7523BAD4}">
      <dsp:nvSpPr>
        <dsp:cNvPr id="0" name=""/>
        <dsp:cNvSpPr/>
      </dsp:nvSpPr>
      <dsp:spPr>
        <a:xfrm>
          <a:off x="2406001" y="471891"/>
          <a:ext cx="144541" cy="12464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8C7733-80CA-443B-9633-4680CB0C5F29}">
      <dsp:nvSpPr>
        <dsp:cNvPr id="0" name=""/>
        <dsp:cNvSpPr/>
      </dsp:nvSpPr>
      <dsp:spPr>
        <a:xfrm>
          <a:off x="3433065" y="585022"/>
          <a:ext cx="1238149" cy="1062808"/>
        </a:xfrm>
        <a:prstGeom prst="hexagon">
          <a:avLst>
            <a:gd name="adj" fmla="val 25000"/>
            <a:gd name="vf" fmla="val 115470"/>
          </a:avLst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 err="1">
              <a:solidFill>
                <a:srgbClr val="293F4B"/>
              </a:solidFill>
            </a:rPr>
            <a:t>Tinex</a:t>
          </a:r>
          <a:endParaRPr lang="en-US" sz="1300" kern="1200" dirty="0">
            <a:solidFill>
              <a:srgbClr val="293F4B"/>
            </a:solidFill>
          </a:endParaRPr>
        </a:p>
      </dsp:txBody>
      <dsp:txXfrm>
        <a:off x="3624811" y="749614"/>
        <a:ext cx="854657" cy="733624"/>
      </dsp:txXfrm>
    </dsp:sp>
    <dsp:sp modelId="{6AFB5E6A-91BD-4795-8547-EEA43E8A6F4A}">
      <dsp:nvSpPr>
        <dsp:cNvPr id="0" name=""/>
        <dsp:cNvSpPr/>
      </dsp:nvSpPr>
      <dsp:spPr>
        <a:xfrm>
          <a:off x="4497765" y="1054106"/>
          <a:ext cx="144541" cy="12464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FFE6E-13AA-4088-93B5-50FB1736F73C}">
      <dsp:nvSpPr>
        <dsp:cNvPr id="0" name=""/>
        <dsp:cNvSpPr/>
      </dsp:nvSpPr>
      <dsp:spPr>
        <a:xfrm>
          <a:off x="4492856" y="1169202"/>
          <a:ext cx="1238149" cy="106280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43D53-538A-4C77-993B-038809FE4494}">
      <dsp:nvSpPr>
        <dsp:cNvPr id="0" name=""/>
        <dsp:cNvSpPr/>
      </dsp:nvSpPr>
      <dsp:spPr>
        <a:xfrm>
          <a:off x="4742668" y="1188010"/>
          <a:ext cx="144541" cy="12464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EB8D1-A2F7-6448-B23C-34B9EBC206B7}" type="datetimeFigureOut">
              <a:rPr lang="x-none" smtClean="0"/>
              <a:t>5/12/2024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51DE5-4005-A948-A675-D29B8AB078D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54527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675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5676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5675" y="721078"/>
            <a:ext cx="592855" cy="66306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AAB601A-26AC-E552-2061-C34A8D86C7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675" y="5483405"/>
            <a:ext cx="22002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2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751946AF-9701-E488-60DA-3C753CA1417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table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8A555-C245-C984-E6F1-7886AFFAB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0563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B418BB2-480D-32BD-56F3-EFB2076B818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330950" y="1760538"/>
            <a:ext cx="5338763" cy="4190096"/>
          </a:xfr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751831-3103-144B-9BDA-FD4E034B44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86197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E78C614-F101-6C01-4669-FBC5811D4D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49A1233-1EAA-10C1-E9BC-4BCA20641C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B3D6812-FDB2-5752-5DA6-BF9E3B45D1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443FE62-ED02-FB07-8B9D-A2B2134967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64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4F78D6-18D4-2303-8DE7-C41E24380A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0736327-E8E6-DF54-17A7-27EB036E7E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B5E0559-79B2-B6AD-2D7E-7FFCB25435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49C6FA35-5D94-E9EC-839C-707666A00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B83C2FF-3D27-41A8-26D7-DF30C728E89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9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C1226DEC-39D7-E469-4A87-AC2252FA385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8014" y="4311553"/>
            <a:ext cx="7083587" cy="987065"/>
          </a:xfrm>
        </p:spPr>
        <p:txBody>
          <a:bodyPr anchor="b"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283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89594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7707" y="2499257"/>
            <a:ext cx="4431777" cy="1434495"/>
          </a:xfrm>
        </p:spPr>
        <p:txBody>
          <a:bodyPr anchor="b"/>
          <a:lstStyle>
            <a:lvl1pPr>
              <a:defRPr sz="54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endParaRPr lang="x-none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B4B38D3C-AF57-BCB2-6A87-4C80A61339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37707" y="4107844"/>
            <a:ext cx="4431777" cy="231853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5894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8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8708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7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16261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7142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3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B5F63923-89AF-7DC2-B98B-A07F8B9F25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721078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5689780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7AD7A8-4D55-341F-EE71-0F7CA1BC87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06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37DFE072-0E6A-1B31-49E1-203967F6A0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399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27B3497-B2BE-276A-7FFF-0E9BE5654B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57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56739DA3-796D-EF3D-06BD-D134D687199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4960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E0E5484-9658-A755-DBF3-BA98767BDE0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66552C6-77F9-AD0B-EC0E-6B5970ADF7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508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85745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B75D25-306A-BE05-517F-9F68661FDC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8773" y="555919"/>
            <a:ext cx="4184542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047D475-962F-E3BC-C757-51E543DC53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2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941307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03688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09538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976163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4593884" cy="3519237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D0D225-BBA5-DCBC-5B99-78772BC5A9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A5B328B-4580-71D3-A51D-A758864C6D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56382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7076CB5-3BAF-A950-59C1-17027162C8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114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550E0D-751E-1C3D-CB29-D6BBA7D011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96139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CA85BD9-89A1-148E-E5C2-DBF25D1509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7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1BA70B1-2F55-782B-A26B-649CEA4CD5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5044" y="488962"/>
            <a:ext cx="9345477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7" y="921274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18" y="5689780"/>
            <a:ext cx="299563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A47FD6D-A7D0-0EC0-2463-330CD2C1B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921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E101DA-59D2-ADE1-40D1-A221D067E624}"/>
              </a:ext>
            </a:extLst>
          </p:cNvPr>
          <p:cNvSpPr/>
          <p:nvPr userDrawn="1"/>
        </p:nvSpPr>
        <p:spPr>
          <a:xfrm>
            <a:off x="5497868" y="0"/>
            <a:ext cx="669413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374388" y="3135054"/>
            <a:ext cx="6846710" cy="599187"/>
          </a:xfrm>
          <a:prstGeom prst="triangle">
            <a:avLst>
              <a:gd name="adj" fmla="val 4963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E1DC1F2-D919-605B-829B-B2AA4DA455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8651771-799F-6041-0B82-3BA97353F2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43270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5EAD81B-1B2A-A46F-D2F8-94ECD0032F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744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331105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175766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464E2D4-BF10-5260-6A97-E61BB0B1E9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156" t="28414" r="36717" b="19397"/>
          <a:stretch/>
        </p:blipFill>
        <p:spPr>
          <a:xfrm>
            <a:off x="6279776" y="0"/>
            <a:ext cx="5912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591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01953" y="1882515"/>
            <a:ext cx="2767532" cy="185576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D71DE51-D186-82D5-806F-AEAA5D28D1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Chart Placeholder 7">
            <a:extLst>
              <a:ext uri="{FF2B5EF4-FFF2-40B4-BE49-F238E27FC236}">
                <a16:creationId xmlns:a16="http://schemas.microsoft.com/office/drawing/2014/main" id="{C57925C9-C613-E044-C59C-2BBE6ED0E16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7809225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346449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73A3311-1E72-6016-9D85-7BE6148791E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4390" y="2869047"/>
            <a:ext cx="8982556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358611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3D3C70A9-E29D-8609-2F4A-4C4BF788A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1466" y="484094"/>
            <a:ext cx="9120178" cy="595573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5834041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7562779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5214552-A3C5-374E-C7C4-9D8CEF14D3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0746" y="542288"/>
            <a:ext cx="5122831" cy="58326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9724116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263935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8707038-DB6B-7ED0-24E2-5C445CD4AA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876"/>
            <a:ext cx="6096000" cy="6857999"/>
          </a:xfrm>
          <a:custGeom>
            <a:avLst/>
            <a:gdLst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94186 w 8694186"/>
              <a:gd name="connsiteY2" fmla="*/ 6588255 h 6588255"/>
              <a:gd name="connsiteX3" fmla="*/ 0 w 8694186"/>
              <a:gd name="connsiteY3" fmla="*/ 6588255 h 6588255"/>
              <a:gd name="connsiteX4" fmla="*/ 0 w 8694186"/>
              <a:gd name="connsiteY4" fmla="*/ 0 h 6588255"/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80174 w 8694186"/>
              <a:gd name="connsiteY2" fmla="*/ 4969566 h 6588255"/>
              <a:gd name="connsiteX3" fmla="*/ 8694186 w 8694186"/>
              <a:gd name="connsiteY3" fmla="*/ 6588255 h 6588255"/>
              <a:gd name="connsiteX4" fmla="*/ 0 w 8694186"/>
              <a:gd name="connsiteY4" fmla="*/ 6588255 h 6588255"/>
              <a:gd name="connsiteX5" fmla="*/ 0 w 8694186"/>
              <a:gd name="connsiteY5" fmla="*/ 0 h 658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94186" h="6588255">
                <a:moveTo>
                  <a:pt x="0" y="0"/>
                </a:moveTo>
                <a:lnTo>
                  <a:pt x="8694186" y="0"/>
                </a:lnTo>
                <a:cubicBezTo>
                  <a:pt x="8689515" y="1656522"/>
                  <a:pt x="8684845" y="3313044"/>
                  <a:pt x="8680174" y="4969566"/>
                </a:cubicBezTo>
                <a:lnTo>
                  <a:pt x="8694186" y="6588255"/>
                </a:lnTo>
                <a:lnTo>
                  <a:pt x="0" y="658825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B7547ED-0AA9-74B0-6C0F-E28D0720A4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B9D9565-B82D-6494-A9C0-EDEA4767B1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3478" y="2869047"/>
            <a:ext cx="6307810" cy="995465"/>
          </a:xfrm>
        </p:spPr>
        <p:txBody>
          <a:bodyPr anchor="ctr"/>
          <a:lstStyle>
            <a:lvl1pPr algn="l"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774571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672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A0294FD7-EFDC-D7AB-A0DE-C3DF5FF6A0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9424"/>
            <a:ext cx="9131114" cy="595573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9" y="921274"/>
            <a:ext cx="6553233" cy="444628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21" y="5689780"/>
            <a:ext cx="2424985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237D7F3-FA68-6479-3B57-263A4DD5E0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613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822095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66512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7D86513-FC37-7234-1ADB-C8459CEBF6A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50217"/>
            <a:ext cx="5573484" cy="1881862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5BAA5BE-1B90-5CBF-47D4-855346AC28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710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19AC2465-796A-63E7-4E68-7D58594B30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2148" y="443752"/>
            <a:ext cx="9120178" cy="606138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8574" y="2869047"/>
            <a:ext cx="8170911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5436DD-438B-AE02-673A-8777FB2CA8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841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8205F41-D3B3-2E42-2260-6439CF820C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9B37346-1DD1-2E05-E029-BC79AEB872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9BE1267-82C4-C631-B247-3E355FE883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D799356-DF30-94A1-61F9-EAB563D2E6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81D099E-5FA7-10B7-3954-1C9FE0BC8B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4A46B73B-511B-25B8-14EC-7777CAC02B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43347AD-1F8B-C20C-C81C-5E9CAC9053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CC74FC9A-3458-4418-0F62-73D83ADD4C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3241397-32FC-E9A5-F426-D27A90FC5E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EF6360A-C206-53CF-696C-82C28D768D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140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4CC0636-1602-9F9D-60CB-AD36F21D1F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AFB0AA07-AAB8-30F8-308B-2C290F76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56C30DEE-38F9-A7EF-425D-CA41F72DF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924CA30-DF3A-28A6-BE43-E746083C0B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074F10B-C885-75AB-1FD3-DA14974AAA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1F9AB2A1-05DD-5252-A810-02610B7DCD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B666CB0C-A006-7F47-D747-C34D8FBA33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8DBE913F-8F34-7567-8E77-065EEC6B5B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D30D0FA-A0B8-DFC4-FEC2-F581B6A0AD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FFCB03A-0AD3-E6B3-0EBE-23979E043F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96E25310-B52F-8931-34B4-63C8441FD8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3CE2A1FF-9F1A-CA2F-4A7F-A7F140DDE1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3AFA1D1F-93AB-F2EA-CED6-C0793A5D2D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79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9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17796D82-2ACF-FD77-D4F4-4B5F201BFF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702" t="24850" b="8677"/>
          <a:stretch/>
        </p:blipFill>
        <p:spPr>
          <a:xfrm>
            <a:off x="-1" y="-1"/>
            <a:ext cx="6042341" cy="621114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EC096EC-1A9A-0EAF-F016-8E01FB222B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5818" y="795099"/>
            <a:ext cx="5905578" cy="188186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Experience</a:t>
            </a:r>
            <a:br>
              <a:rPr lang="en-GB" dirty="0"/>
            </a:br>
            <a:r>
              <a:rPr lang="en-GB" dirty="0"/>
              <a:t>the Shift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EF83E11-CA01-0775-AD93-DBA11A23BB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5818" y="3995557"/>
            <a:ext cx="5905578" cy="4001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Name Surname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AC231D-E63B-4081-7B7A-2DB283CBF5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5818" y="5071903"/>
            <a:ext cx="5905578" cy="53860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 err="1"/>
              <a:t>name.surname@example.com</a:t>
            </a:r>
            <a:endParaRPr lang="en-GB" dirty="0"/>
          </a:p>
          <a:p>
            <a:pPr lvl="0"/>
            <a:r>
              <a:rPr lang="en-GB" dirty="0"/>
              <a:t>+420 777 888 999</a:t>
            </a:r>
            <a:endParaRPr lang="x-none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84222E0-4C37-6BD9-D4E3-010A9B946C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35818" y="4480979"/>
            <a:ext cx="5905578" cy="276999"/>
          </a:xfrm>
        </p:spPr>
        <p:txBody>
          <a:bodyPr anchor="t"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Position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1887B67-AD8E-B3C4-12C4-0421007B6C0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739" y="5610512"/>
            <a:ext cx="2194239" cy="8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2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918680" y="0"/>
            <a:ext cx="627332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28" y="721078"/>
            <a:ext cx="592855" cy="66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9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1315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6" y="1760394"/>
            <a:ext cx="8525022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6B142E-3502-38BD-E243-B8CC38FCC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784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EBA8E9D-BFDC-CE07-66DC-643988D54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7348" y="1760394"/>
            <a:ext cx="5312138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2AF9AD-3ACF-517F-D099-C92E87978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884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C893BE28-6CED-8B9D-02F5-2D549881F7B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655982-0326-0854-5A88-CB47902F3B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9160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88CB6-9D22-AA1A-DE47-84B587D2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17" y="555919"/>
            <a:ext cx="9997734" cy="9870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577FC-B59F-91F7-25DB-C9CB6984D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316" y="1760394"/>
            <a:ext cx="10980169" cy="167225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111C8-54D8-0833-EE32-9657F61FD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592430" y="3405981"/>
            <a:ext cx="5870460" cy="1703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A89C9-FDC9-9694-EE4F-989220B07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8819" y="6518585"/>
            <a:ext cx="347962" cy="21544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3CC8DE2-0A3B-4869-C8D8-2D7F7A6E69ED}"/>
              </a:ext>
            </a:extLst>
          </p:cNvPr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9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5" r:id="rId2"/>
    <p:sldLayoutId id="2147483696" r:id="rId3"/>
    <p:sldLayoutId id="2147483697" r:id="rId4"/>
    <p:sldLayoutId id="2147483691" r:id="rId5"/>
    <p:sldLayoutId id="2147483686" r:id="rId6"/>
    <p:sldLayoutId id="2147483660" r:id="rId7"/>
    <p:sldLayoutId id="2147483661" r:id="rId8"/>
    <p:sldLayoutId id="2147483681" r:id="rId9"/>
    <p:sldLayoutId id="2147483682" r:id="rId10"/>
    <p:sldLayoutId id="2147483671" r:id="rId11"/>
    <p:sldLayoutId id="2147483668" r:id="rId12"/>
    <p:sldLayoutId id="2147483684" r:id="rId13"/>
    <p:sldLayoutId id="2147483672" r:id="rId14"/>
    <p:sldLayoutId id="2147483669" r:id="rId15"/>
    <p:sldLayoutId id="2147483693" r:id="rId16"/>
    <p:sldLayoutId id="2147483688" r:id="rId17"/>
    <p:sldLayoutId id="2147483700" r:id="rId18"/>
    <p:sldLayoutId id="2147483701" r:id="rId19"/>
    <p:sldLayoutId id="2147483670" r:id="rId20"/>
    <p:sldLayoutId id="2147483673" r:id="rId21"/>
    <p:sldLayoutId id="2147483678" r:id="rId22"/>
    <p:sldLayoutId id="2147483677" r:id="rId23"/>
    <p:sldLayoutId id="2147483676" r:id="rId24"/>
    <p:sldLayoutId id="2147483692" r:id="rId25"/>
    <p:sldLayoutId id="2147483675" r:id="rId26"/>
    <p:sldLayoutId id="2147483707" r:id="rId27"/>
    <p:sldLayoutId id="2147483708" r:id="rId28"/>
    <p:sldLayoutId id="2147483709" r:id="rId29"/>
    <p:sldLayoutId id="2147483710" r:id="rId30"/>
    <p:sldLayoutId id="2147483704" r:id="rId31"/>
    <p:sldLayoutId id="2147483706" r:id="rId32"/>
    <p:sldLayoutId id="2147483699" r:id="rId33"/>
    <p:sldLayoutId id="2147483698" r:id="rId34"/>
    <p:sldLayoutId id="2147483662" r:id="rId35"/>
    <p:sldLayoutId id="2147483680" r:id="rId36"/>
    <p:sldLayoutId id="2147483694" r:id="rId37"/>
    <p:sldLayoutId id="2147483685" r:id="rId38"/>
    <p:sldLayoutId id="2147483664" r:id="rId39"/>
    <p:sldLayoutId id="2147483702" r:id="rId40"/>
    <p:sldLayoutId id="2147483703" r:id="rId41"/>
    <p:sldLayoutId id="2147483663" r:id="rId42"/>
    <p:sldLayoutId id="2147483665" r:id="rId43"/>
    <p:sldLayoutId id="2147483666" r:id="rId44"/>
    <p:sldLayoutId id="2147483667" r:id="rId45"/>
    <p:sldLayoutId id="2147483689" r:id="rId46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spcAft>
          <a:spcPts val="600"/>
        </a:spcAft>
        <a:buNone/>
        <a:defRPr sz="3600" b="0" i="0" kern="1200">
          <a:solidFill>
            <a:schemeClr val="accent3"/>
          </a:solidFill>
          <a:latin typeface="+mj-lt"/>
          <a:ea typeface="Baskerville" panose="02020502070401020303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talia.com.mk/products-filter-page/" TargetMode="Externa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dc-codecademy/mkwd12-net-07-dbdevdesign/tree/main/g2" TargetMode="External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ADB20DC-AD91-187D-92AE-16C13FF253D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0724" y="340369"/>
            <a:ext cx="9345477" cy="5939518"/>
          </a:xfrm>
        </p:spPr>
        <p:txBody>
          <a:bodyPr/>
          <a:lstStyle/>
          <a:p>
            <a:endParaRPr lang="mk-M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DFD853-F949-6CC5-09D7-75093648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12" y="473218"/>
            <a:ext cx="11623316" cy="2259080"/>
          </a:xfrm>
        </p:spPr>
        <p:txBody>
          <a:bodyPr/>
          <a:lstStyle/>
          <a:p>
            <a:r>
              <a:rPr lang="en-US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Introduction to </a:t>
            </a:r>
            <a:r>
              <a:rPr lang="mk-MK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				  	</a:t>
            </a:r>
            <a:r>
              <a:rPr lang="en-US" dirty="0">
                <a:solidFill>
                  <a:srgbClr val="D38F73"/>
                </a:solidFill>
                <a:latin typeface="Roboto Medium"/>
                <a:ea typeface="Roboto Medium"/>
                <a:cs typeface="Roboto Medium"/>
                <a:sym typeface="Roboto Medium"/>
              </a:rPr>
              <a:t>Databases</a:t>
            </a:r>
            <a:endParaRPr lang="mk-MK" dirty="0">
              <a:solidFill>
                <a:srgbClr val="D38F73"/>
              </a:solidFill>
            </a:endParaRPr>
          </a:p>
        </p:txBody>
      </p:sp>
      <p:sp>
        <p:nvSpPr>
          <p:cNvPr id="5" name="Google Shape;148;p25"/>
          <p:cNvSpPr txBox="1">
            <a:spLocks noGrp="1"/>
          </p:cNvSpPr>
          <p:nvPr/>
        </p:nvSpPr>
        <p:spPr>
          <a:xfrm>
            <a:off x="605868" y="5503884"/>
            <a:ext cx="36102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spcBef>
                <a:spcPts val="0"/>
              </a:spcBef>
            </a:pPr>
            <a:r>
              <a:rPr lang="en" dirty="0">
                <a:solidFill>
                  <a:schemeClr val="lt1"/>
                </a:solidFill>
                <a:ea typeface="Roboto"/>
                <a:sym typeface="Roboto"/>
              </a:rPr>
              <a:t>Trainer – </a:t>
            </a:r>
            <a:r>
              <a:rPr lang="en-US" dirty="0">
                <a:solidFill>
                  <a:schemeClr val="lt1"/>
                </a:solidFill>
                <a:ea typeface="Roboto"/>
                <a:sym typeface="Roboto"/>
              </a:rPr>
              <a:t>Danilo </a:t>
            </a:r>
            <a:r>
              <a:rPr lang="en-US" dirty="0" err="1">
                <a:solidFill>
                  <a:schemeClr val="lt1"/>
                </a:solidFill>
                <a:ea typeface="Roboto"/>
                <a:sym typeface="Roboto"/>
              </a:rPr>
              <a:t>Borozan</a:t>
            </a:r>
            <a:endParaRPr lang="en-US" dirty="0">
              <a:solidFill>
                <a:schemeClr val="lt1"/>
              </a:solidFill>
              <a:ea typeface="Roboto"/>
            </a:endParaRPr>
          </a:p>
          <a:p>
            <a:pPr marL="0" indent="0" algn="l">
              <a:spcBef>
                <a:spcPts val="0"/>
              </a:spcBef>
            </a:pPr>
            <a:r>
              <a:rPr lang="en" dirty="0">
                <a:solidFill>
                  <a:schemeClr val="lt1"/>
                </a:solidFill>
                <a:ea typeface="Roboto"/>
                <a:sym typeface="Roboto"/>
              </a:rPr>
              <a:t>Co-Trainer – Ilija Mitev</a:t>
            </a:r>
            <a:endParaRPr lang="en-US" dirty="0">
              <a:ea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7831" y="2869870"/>
            <a:ext cx="45320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Medium"/>
                <a:ea typeface="Roboto"/>
                <a:cs typeface="Calibri"/>
              </a:rPr>
              <a:t>(Developing and Design of databases </a:t>
            </a:r>
            <a:b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Medium"/>
                <a:ea typeface="Roboto"/>
                <a:cs typeface="Calibri"/>
              </a:rPr>
            </a:b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Medium"/>
                <a:ea typeface="Roboto"/>
                <a:cs typeface="Calibri"/>
              </a:rPr>
              <a:t>using SQL Server)</a:t>
            </a:r>
          </a:p>
        </p:txBody>
      </p:sp>
    </p:spTree>
    <p:extLst>
      <p:ext uri="{BB962C8B-B14F-4D97-AF65-F5344CB8AC3E}">
        <p14:creationId xmlns:p14="http://schemas.microsoft.com/office/powerpoint/2010/main" val="3976408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8;p28"/>
          <p:cNvSpPr txBox="1">
            <a:spLocks noGrp="1"/>
          </p:cNvSpPr>
          <p:nvPr/>
        </p:nvSpPr>
        <p:spPr>
          <a:xfrm>
            <a:off x="374904" y="633090"/>
            <a:ext cx="10762488" cy="78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DIFFERENCE </a:t>
            </a: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BETWEEN</a:t>
            </a: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 SQL </a:t>
            </a: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 NOSQL</a:t>
            </a:r>
            <a:endParaRPr sz="4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3D7BBA-20C9-36E1-AC39-737ACB93F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538875"/>
              </p:ext>
            </p:extLst>
          </p:nvPr>
        </p:nvGraphicFramePr>
        <p:xfrm>
          <a:off x="1657880" y="1703994"/>
          <a:ext cx="8601688" cy="41570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00844">
                  <a:extLst>
                    <a:ext uri="{9D8B030D-6E8A-4147-A177-3AD203B41FA5}">
                      <a16:colId xmlns:a16="http://schemas.microsoft.com/office/drawing/2014/main" val="687759864"/>
                    </a:ext>
                  </a:extLst>
                </a:gridCol>
                <a:gridCol w="4300844">
                  <a:extLst>
                    <a:ext uri="{9D8B030D-6E8A-4147-A177-3AD203B41FA5}">
                      <a16:colId xmlns:a16="http://schemas.microsoft.com/office/drawing/2014/main" val="2918075178"/>
                    </a:ext>
                  </a:extLst>
                </a:gridCol>
              </a:tblGrid>
              <a:tr h="46660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dirty="0">
                          <a:effectLst/>
                        </a:rPr>
                        <a:t>SQL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sz="16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dirty="0">
                          <a:effectLst/>
                        </a:rPr>
                        <a:t>NoSQL​</a:t>
                      </a:r>
                      <a:endParaRPr lang="en-US" sz="24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46709"/>
                  </a:ext>
                </a:extLst>
              </a:tr>
              <a:tr h="805958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RELATIONAL DATABASE MANAGEMENT SYSTEM (RDBMS)​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Non-relational or distributed database system​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00066"/>
                  </a:ext>
                </a:extLst>
              </a:tr>
              <a:tr h="805958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These databases have fixed or static or predefined schema​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Databases have dynamic schema​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915185"/>
                  </a:ext>
                </a:extLst>
              </a:tr>
              <a:tr h="805958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These databases are not suited for hierarchical data storage​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These databases are best suited for hierarchical data storage.​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291867"/>
                  </a:ext>
                </a:extLst>
              </a:tr>
              <a:tr h="805958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These databases are best suited for complex queries​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These databases are not so good for complex queries​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41210"/>
                  </a:ext>
                </a:extLst>
              </a:tr>
              <a:tr h="466607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Vertically Scalable​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Horizontally scalable​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227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780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27"/>
          <p:cNvSpPr txBox="1">
            <a:spLocks noGrp="1"/>
          </p:cNvSpPr>
          <p:nvPr/>
        </p:nvSpPr>
        <p:spPr>
          <a:xfrm>
            <a:off x="136386" y="178044"/>
            <a:ext cx="8806446" cy="8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SUB-TYPES AND VENDORS</a:t>
            </a:r>
            <a:endParaRPr sz="4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62;p27"/>
          <p:cNvSpPr txBox="1">
            <a:spLocks noGrp="1"/>
          </p:cNvSpPr>
          <p:nvPr/>
        </p:nvSpPr>
        <p:spPr>
          <a:xfrm>
            <a:off x="136386" y="1294380"/>
            <a:ext cx="9601974" cy="5188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Relational database management system (RDBMS)</a:t>
            </a:r>
          </a:p>
          <a:p>
            <a:pPr lvl="1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3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Structured</a:t>
            </a:r>
            <a:r>
              <a:rPr lang="en-US" sz="2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(table based), SQL language used</a:t>
            </a:r>
          </a:p>
          <a:p>
            <a:pPr lvl="1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3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Fixed and static data</a:t>
            </a:r>
          </a:p>
          <a:p>
            <a:pPr lvl="1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Most popular vendors: SQL Server , Oracle, MySQL, </a:t>
            </a:r>
            <a:r>
              <a:rPr lang="en-US" sz="23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PostgreSQL</a:t>
            </a:r>
            <a:endParaRPr lang="en-US" sz="23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71500" lvl="1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None/>
            </a:pPr>
            <a:endParaRPr lang="en-US" sz="23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Non-Relational databases (</a:t>
            </a:r>
            <a:r>
              <a:rPr lang="en-US" sz="28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NoSQL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DBMS)</a:t>
            </a:r>
          </a:p>
          <a:p>
            <a:pPr lvl="1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3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Non structured, dynamic </a:t>
            </a:r>
            <a:r>
              <a:rPr lang="en-US" sz="2300" dirty="0" err="1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shema</a:t>
            </a:r>
            <a:endParaRPr lang="en-US" sz="2300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1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Document based, key-value pairs, columnar and graph formats</a:t>
            </a:r>
          </a:p>
          <a:p>
            <a:pPr lvl="1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Well suited for loosely defined data structures that may evolve over time</a:t>
            </a:r>
          </a:p>
          <a:p>
            <a:pPr lvl="1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Most popular vendors: </a:t>
            </a:r>
            <a:r>
              <a:rPr lang="en-US" sz="23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MongoDB</a:t>
            </a:r>
            <a:r>
              <a:rPr lang="en-US" sz="2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, Cassandra, </a:t>
            </a:r>
            <a:r>
              <a:rPr lang="en-US" sz="23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Hbase</a:t>
            </a:r>
            <a:r>
              <a:rPr lang="en-US" sz="2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, </a:t>
            </a:r>
            <a:r>
              <a:rPr lang="en-US" sz="23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CoachDB</a:t>
            </a:r>
            <a:endParaRPr lang="en-US" sz="23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None/>
            </a:pPr>
            <a:endParaRPr lang="en-US"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endParaRPr lang="en-US" sz="26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endParaRPr lang="en-US" sz="26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endParaRPr lang="en-US" sz="26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53634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8;p28"/>
          <p:cNvSpPr txBox="1">
            <a:spLocks noGrp="1"/>
          </p:cNvSpPr>
          <p:nvPr/>
        </p:nvSpPr>
        <p:spPr>
          <a:xfrm>
            <a:off x="246888" y="358770"/>
            <a:ext cx="10762488" cy="78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TO</a:t>
            </a: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 SSMS </a:t>
            </a: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000" b="1" dirty="0">
                <a:solidFill>
                  <a:schemeClr val="tx1"/>
                </a:solidFill>
                <a:ea typeface="Roboto"/>
                <a:sym typeface="Roboto"/>
              </a:rPr>
              <a:t>SSMS </a:t>
            </a:r>
            <a:r>
              <a:rPr lang="en" sz="4000" b="1" dirty="0">
                <a:solidFill>
                  <a:srgbClr val="D38F73"/>
                </a:solidFill>
                <a:ea typeface="Roboto"/>
                <a:sym typeface="Roboto"/>
              </a:rPr>
              <a:t>UI</a:t>
            </a:r>
            <a:endParaRPr lang="en-US"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24B430CA-ADE4-96EE-67F7-BF463901E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231392"/>
            <a:ext cx="2526792" cy="2526792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FC7EB4A-D859-866F-FB71-62D23FB6A8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76" r="124" b="5286"/>
          <a:stretch/>
        </p:blipFill>
        <p:spPr>
          <a:xfrm>
            <a:off x="3432048" y="2139696"/>
            <a:ext cx="8592043" cy="44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28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 txBox="1">
            <a:spLocks noGrp="1"/>
          </p:cNvSpPr>
          <p:nvPr/>
        </p:nvSpPr>
        <p:spPr>
          <a:xfrm>
            <a:off x="118098" y="635484"/>
            <a:ext cx="11631942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DATA DEFINITION LANGUAGE </a:t>
            </a: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 DDL )</a:t>
            </a:r>
            <a:endParaRPr sz="4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55;p26"/>
          <p:cNvSpPr txBox="1">
            <a:spLocks noGrp="1"/>
          </p:cNvSpPr>
          <p:nvPr/>
        </p:nvSpPr>
        <p:spPr>
          <a:xfrm>
            <a:off x="118098" y="1568700"/>
            <a:ext cx="9062478" cy="443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DDL is a subset of the Transact-SQL language.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It deals with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creating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database objects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like tables, constraints, and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stored procedures.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 interface used to create these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underlying DDL statements is 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 SSMS user interface.</a:t>
            </a:r>
          </a:p>
        </p:txBody>
      </p:sp>
    </p:spTree>
    <p:extLst>
      <p:ext uri="{BB962C8B-B14F-4D97-AF65-F5344CB8AC3E}">
        <p14:creationId xmlns:p14="http://schemas.microsoft.com/office/powerpoint/2010/main" val="414303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27"/>
          <p:cNvSpPr txBox="1">
            <a:spLocks noGrp="1"/>
          </p:cNvSpPr>
          <p:nvPr/>
        </p:nvSpPr>
        <p:spPr>
          <a:xfrm>
            <a:off x="136386" y="278628"/>
            <a:ext cx="8806446" cy="8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KEY </a:t>
            </a: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TERMINOLOGY</a:t>
            </a: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(DDL)</a:t>
            </a:r>
            <a:endParaRPr sz="4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62;p27"/>
          <p:cNvSpPr txBox="1">
            <a:spLocks noGrp="1"/>
          </p:cNvSpPr>
          <p:nvPr/>
        </p:nvSpPr>
        <p:spPr>
          <a:xfrm>
            <a:off x="136386" y="1751580"/>
            <a:ext cx="8696718" cy="4694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USE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: Changes the database context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ALTER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: Changes an existing object.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CREATE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: Creates a database object (table, view, or stored procedure)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DROP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: Removes an object from the database.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TRUNCATE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: Removes rows from a table and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frees the space used by those rows.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endParaRPr lang="en-US"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85555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 txBox="1">
            <a:spLocks noGrp="1"/>
          </p:cNvSpPr>
          <p:nvPr/>
        </p:nvSpPr>
        <p:spPr>
          <a:xfrm>
            <a:off x="191250" y="473574"/>
            <a:ext cx="10827270" cy="834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DATA MANIPULATION LANGUAGE </a:t>
            </a: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(DML)</a:t>
            </a:r>
            <a:endParaRPr sz="4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55;p26"/>
          <p:cNvSpPr txBox="1">
            <a:spLocks noGrp="1"/>
          </p:cNvSpPr>
          <p:nvPr/>
        </p:nvSpPr>
        <p:spPr>
          <a:xfrm>
            <a:off x="191250" y="1669284"/>
            <a:ext cx="7023366" cy="443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lv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None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Data Manipulation Language is the language element that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allows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you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 to use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the core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statements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INSERT,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UPDATE and DELETE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to </a:t>
            </a:r>
            <a:b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manipulate data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in any tables. </a:t>
            </a:r>
          </a:p>
        </p:txBody>
      </p:sp>
    </p:spTree>
    <p:extLst>
      <p:ext uri="{BB962C8B-B14F-4D97-AF65-F5344CB8AC3E}">
        <p14:creationId xmlns:p14="http://schemas.microsoft.com/office/powerpoint/2010/main" val="2014588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27"/>
          <p:cNvSpPr txBox="1">
            <a:spLocks noGrp="1"/>
          </p:cNvSpPr>
          <p:nvPr/>
        </p:nvSpPr>
        <p:spPr>
          <a:xfrm>
            <a:off x="136386" y="178044"/>
            <a:ext cx="8806446" cy="8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KEY </a:t>
            </a: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TERMINOLOGY</a:t>
            </a: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(DML)</a:t>
            </a:r>
            <a:endParaRPr sz="4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62;p27"/>
          <p:cNvSpPr txBox="1">
            <a:spLocks noGrp="1"/>
          </p:cNvSpPr>
          <p:nvPr/>
        </p:nvSpPr>
        <p:spPr>
          <a:xfrm>
            <a:off x="136386" y="1317744"/>
            <a:ext cx="8568702" cy="5124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SELECT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: Retrieves rows from the database and enables the selection of one or many rows or columns from one or many tables in SQL Server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INSERT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: Adds one or more new rows to a table or a view in SQL Server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UPDATE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: Changes existing data in one or more columns in a table or view.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DELETE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: Removes rows from a table or view</a:t>
            </a:r>
          </a:p>
          <a:p>
            <a:pPr marL="114300" lv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None/>
            </a:pPr>
            <a:endParaRPr lang="en-US" sz="1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None/>
            </a:pPr>
            <a:r>
              <a:rPr lang="en-US" sz="1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*to better understand the difference between truncate and delete: truncate, after deleting the data, recreates an empty table (which is much faster than deleting rows one by one, particularly for large tables) whereas delete simply removes the rows</a:t>
            </a:r>
          </a:p>
        </p:txBody>
      </p:sp>
    </p:spTree>
    <p:extLst>
      <p:ext uri="{BB962C8B-B14F-4D97-AF65-F5344CB8AC3E}">
        <p14:creationId xmlns:p14="http://schemas.microsoft.com/office/powerpoint/2010/main" val="1694910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8;p28"/>
          <p:cNvSpPr txBox="1">
            <a:spLocks noGrp="1"/>
          </p:cNvSpPr>
          <p:nvPr/>
        </p:nvSpPr>
        <p:spPr>
          <a:xfrm>
            <a:off x="246888" y="203322"/>
            <a:ext cx="10762488" cy="78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TABLE</a:t>
            </a: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SYSTEM AND </a:t>
            </a: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TERMINOLOGY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BF24B24-D5A5-C6F8-3EB4-778AF8069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544" y="1143000"/>
            <a:ext cx="8010144" cy="528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98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 txBox="1">
            <a:spLocks noGrp="1"/>
          </p:cNvSpPr>
          <p:nvPr/>
        </p:nvSpPr>
        <p:spPr>
          <a:xfrm>
            <a:off x="273546" y="541650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DATA TYPES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55;p26"/>
          <p:cNvSpPr txBox="1">
            <a:spLocks noGrp="1"/>
          </p:cNvSpPr>
          <p:nvPr/>
        </p:nvSpPr>
        <p:spPr>
          <a:xfrm>
            <a:off x="191250" y="1367532"/>
            <a:ext cx="11558790" cy="455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lv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None/>
            </a:pP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SQL data type is an </a:t>
            </a: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attribute that specifies type of data the object </a:t>
            </a:r>
            <a:b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can hold: integer data, character data, monetary data, </a:t>
            </a:r>
            <a:b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date and time data, binary strings, and so on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endParaRPr lang="en-US"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6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44" y="3100960"/>
            <a:ext cx="7972429" cy="192074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0894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2;p27"/>
          <p:cNvSpPr txBox="1">
            <a:spLocks noGrp="1"/>
          </p:cNvSpPr>
          <p:nvPr/>
        </p:nvSpPr>
        <p:spPr>
          <a:xfrm>
            <a:off x="0" y="1325687"/>
            <a:ext cx="12335430" cy="5839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In SQL Server, each column, local variable, expression,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and parameter have a related data type. 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You have to decide what types of data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will be stored inside each and every table column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when creating a SQL table. 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 data type is a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label and a guideline for 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SQL</a:t>
            </a:r>
            <a:b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to understand what type of data is expected inside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of each column, and it also identifies how SQL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will interact with the stored data.</a:t>
            </a:r>
          </a:p>
          <a:p>
            <a:pPr marL="114300" lv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None/>
            </a:pPr>
            <a:endParaRPr lang="en-US"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1511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 txBox="1">
            <a:spLocks noGrp="1"/>
          </p:cNvSpPr>
          <p:nvPr/>
        </p:nvSpPr>
        <p:spPr>
          <a:xfrm>
            <a:off x="72378" y="571236"/>
            <a:ext cx="9071622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WHAT IS </a:t>
            </a:r>
            <a:r>
              <a:rPr lang="en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 DATABASE?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55;p26"/>
          <p:cNvSpPr txBox="1">
            <a:spLocks noGrp="1"/>
          </p:cNvSpPr>
          <p:nvPr/>
        </p:nvSpPr>
        <p:spPr>
          <a:xfrm>
            <a:off x="0" y="1316736"/>
            <a:ext cx="11238750" cy="458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 database is an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organized collection 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of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logically related </a:t>
            </a:r>
            <a:b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stored in a single repository.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Provides advantages over file system management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approach.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Eliminates 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inconsistency, data anomalies, data 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dependency, and structural dependency problems.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Stores data structures, relationships, and access paths.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We can access this data through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database management system.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endParaRPr lang="en-US"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endParaRPr lang="en-US"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endParaRPr lang="en-US"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1350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2;p30"/>
          <p:cNvSpPr txBox="1">
            <a:spLocks noGrp="1"/>
          </p:cNvSpPr>
          <p:nvPr/>
        </p:nvSpPr>
        <p:spPr>
          <a:xfrm>
            <a:off x="1224522" y="377058"/>
            <a:ext cx="9437382" cy="875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LIST OF DATA TYPES </a:t>
            </a: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(Numeric)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64A5A8A-31B0-A915-7D7A-DCA3A26E0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374875"/>
              </p:ext>
            </p:extLst>
          </p:nvPr>
        </p:nvGraphicFramePr>
        <p:xfrm>
          <a:off x="1224522" y="1521814"/>
          <a:ext cx="9123787" cy="4321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07900">
                  <a:extLst>
                    <a:ext uri="{9D8B030D-6E8A-4147-A177-3AD203B41FA5}">
                      <a16:colId xmlns:a16="http://schemas.microsoft.com/office/drawing/2014/main" val="4116266804"/>
                    </a:ext>
                  </a:extLst>
                </a:gridCol>
                <a:gridCol w="5625778">
                  <a:extLst>
                    <a:ext uri="{9D8B030D-6E8A-4147-A177-3AD203B41FA5}">
                      <a16:colId xmlns:a16="http://schemas.microsoft.com/office/drawing/2014/main" val="2052107407"/>
                    </a:ext>
                  </a:extLst>
                </a:gridCol>
                <a:gridCol w="1890109">
                  <a:extLst>
                    <a:ext uri="{9D8B030D-6E8A-4147-A177-3AD203B41FA5}">
                      <a16:colId xmlns:a16="http://schemas.microsoft.com/office/drawing/2014/main" val="1562038372"/>
                    </a:ext>
                  </a:extLst>
                </a:gridCol>
              </a:tblGrid>
              <a:tr h="570294"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Data type</a:t>
                      </a:r>
                      <a:r>
                        <a:rPr lang="en-US" sz="14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400" dirty="0">
                          <a:effectLst/>
                        </a:rPr>
                        <a:t>Range​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400" dirty="0">
                          <a:effectLst/>
                        </a:rPr>
                        <a:t>Storage​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700284"/>
                  </a:ext>
                </a:extLst>
              </a:tr>
              <a:tr h="945059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</a:rPr>
                        <a:t>bigint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-2^63 (-9,223,372,036,854,775,808) to 2^63-1 (9,223,372,036,854,775,807)​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8 Bytes​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6201931"/>
                  </a:ext>
                </a:extLst>
              </a:tr>
              <a:tr h="570294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int​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-2^31 (-2,147,483,648) to 2^31-1 (2,147,483,647)​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4 Bytes​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105895"/>
                  </a:ext>
                </a:extLst>
              </a:tr>
              <a:tr h="570294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</a:rPr>
                        <a:t>smallint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-2^15 (-32,768) to 2^15-1 (32,767)​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2 Bytes​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5180449"/>
                  </a:ext>
                </a:extLst>
              </a:tr>
              <a:tr h="570294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</a:rPr>
                        <a:t>tinyint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0 to 255​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1 Byte​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589975"/>
                  </a:ext>
                </a:extLst>
              </a:tr>
              <a:tr h="109496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>
                          <a:effectLst/>
                        </a:rPr>
                        <a:t>Decimal(</a:t>
                      </a:r>
                      <a:r>
                        <a:rPr lang="en-US" sz="1800" dirty="0" err="1">
                          <a:effectLst/>
                        </a:rPr>
                        <a:t>p,s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800" u="none" strike="noStrike" noProof="0" dirty="0">
                          <a:effectLst/>
                        </a:rPr>
                        <a:t>10^38 +1 to 10^38 – 1 (p-Precision , S-Scale)</a:t>
                      </a:r>
                    </a:p>
                    <a:p>
                      <a:pPr marL="0" lvl="0" indent="0" algn="l">
                        <a:buNone/>
                      </a:pPr>
                      <a:r>
                        <a:rPr lang="en-US" sz="1800" u="none" strike="noStrike" noProof="0" dirty="0">
                          <a:effectLst/>
                        </a:rPr>
                        <a:t>Example: Decimal(5,2) –  max: 999,99</a:t>
                      </a:r>
                      <a:endParaRPr lang="en-US" sz="1800" b="0" i="0" u="none" strike="noStrike" noProof="0" dirty="0">
                        <a:effectLst/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u="none" strike="noStrike" noProof="0" dirty="0">
                          <a:effectLst/>
                        </a:rPr>
                        <a:t>Depends on precision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510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485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2;p30"/>
          <p:cNvSpPr txBox="1">
            <a:spLocks noGrp="1"/>
          </p:cNvSpPr>
          <p:nvPr/>
        </p:nvSpPr>
        <p:spPr>
          <a:xfrm>
            <a:off x="1224522" y="377058"/>
            <a:ext cx="9437382" cy="875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LIST OF DATA TYPES (Date and Time)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780563"/>
              </p:ext>
            </p:extLst>
          </p:nvPr>
        </p:nvGraphicFramePr>
        <p:xfrm>
          <a:off x="1915526" y="1706998"/>
          <a:ext cx="8380618" cy="462065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65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965">
                <a:tc>
                  <a:txBody>
                    <a:bodyPr/>
                    <a:lstStyle/>
                    <a:p>
                      <a:r>
                        <a:rPr lang="en-US" sz="20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12:35:29.1234567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965">
                <a:tc>
                  <a:txBody>
                    <a:bodyPr/>
                    <a:lstStyle/>
                    <a:p>
                      <a:r>
                        <a:rPr lang="en-US" sz="20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2024-05-01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215">
                <a:tc>
                  <a:txBody>
                    <a:bodyPr/>
                    <a:lstStyle/>
                    <a:p>
                      <a:r>
                        <a:rPr lang="en-US" sz="2000" dirty="0" err="1"/>
                        <a:t>smalldatetime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2024-05-01 12:35:00</a:t>
                      </a:r>
                    </a:p>
                    <a:p>
                      <a:endParaRPr 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215">
                <a:tc>
                  <a:txBody>
                    <a:bodyPr/>
                    <a:lstStyle/>
                    <a:p>
                      <a:r>
                        <a:rPr lang="en-US" sz="2000" dirty="0" err="1"/>
                        <a:t>datetime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2024-05-01 12:35:29.123</a:t>
                      </a:r>
                    </a:p>
                    <a:p>
                      <a:endParaRPr 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0307">
                <a:tc>
                  <a:txBody>
                    <a:bodyPr/>
                    <a:lstStyle/>
                    <a:p>
                      <a:r>
                        <a:rPr lang="en-US" sz="2000" dirty="0"/>
                        <a:t>datetime2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2024-05-01 12:35:29.1234567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6928">
                <a:tc>
                  <a:txBody>
                    <a:bodyPr/>
                    <a:lstStyle/>
                    <a:p>
                      <a:r>
                        <a:rPr lang="en-US" sz="2000" dirty="0" err="1"/>
                        <a:t>datetimeoffset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2024-05-01 12:35:29.1234567 +12:15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738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2;p30"/>
          <p:cNvSpPr txBox="1">
            <a:spLocks noGrp="1"/>
          </p:cNvSpPr>
          <p:nvPr/>
        </p:nvSpPr>
        <p:spPr>
          <a:xfrm>
            <a:off x="671331" y="377058"/>
            <a:ext cx="10243595" cy="1208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LIST OF DATA TYPES </a:t>
            </a:r>
          </a:p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			(Strings and Characters )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62812"/>
              </p:ext>
            </p:extLst>
          </p:nvPr>
        </p:nvGraphicFramePr>
        <p:xfrm>
          <a:off x="1216152" y="2276855"/>
          <a:ext cx="9308592" cy="357530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288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0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1174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boto"/>
                        </a:rPr>
                        <a:t>Character strings</a:t>
                      </a:r>
                      <a:endParaRPr lang="en-US" sz="2800" dirty="0">
                        <a:solidFill>
                          <a:schemeClr val="tx1"/>
                        </a:solidFill>
                        <a:latin typeface="Robot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800" dirty="0">
                          <a:latin typeface="Roboto"/>
                        </a:rPr>
                        <a:t>Unicode character strings</a:t>
                      </a:r>
                    </a:p>
                    <a:p>
                      <a:endParaRPr lang="en-US" sz="2800" dirty="0">
                        <a:latin typeface="Robot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1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boto"/>
                        </a:rPr>
                        <a:t>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Roboto"/>
                        </a:rPr>
                        <a:t>nchar</a:t>
                      </a:r>
                      <a:endParaRPr lang="en-US" sz="2400" dirty="0">
                        <a:latin typeface="Robot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1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Roboto"/>
                        </a:rPr>
                        <a:t>varchar</a:t>
                      </a:r>
                      <a:endParaRPr lang="en-US" sz="2400" dirty="0">
                        <a:latin typeface="Robot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Roboto"/>
                        </a:rPr>
                        <a:t>nvarchar</a:t>
                      </a:r>
                      <a:endParaRPr lang="en-US" sz="2400" dirty="0">
                        <a:latin typeface="Robot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11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boto"/>
                        </a:rPr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Roboto"/>
                        </a:rPr>
                        <a:t>ntext</a:t>
                      </a:r>
                      <a:endParaRPr lang="en-US" sz="2400" dirty="0">
                        <a:latin typeface="Robot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083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2;p30"/>
          <p:cNvSpPr txBox="1">
            <a:spLocks noGrp="1"/>
          </p:cNvSpPr>
          <p:nvPr/>
        </p:nvSpPr>
        <p:spPr>
          <a:xfrm>
            <a:off x="2824722" y="973572"/>
            <a:ext cx="5962662" cy="1012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CRUD </a:t>
            </a: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OPERATIONS</a:t>
            </a:r>
            <a:endParaRPr sz="4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10C9144C-9F10-7B47-4028-0CCFFC8FD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071" y="2497272"/>
            <a:ext cx="3226871" cy="322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45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 txBox="1">
            <a:spLocks noGrp="1"/>
          </p:cNvSpPr>
          <p:nvPr/>
        </p:nvSpPr>
        <p:spPr>
          <a:xfrm>
            <a:off x="273546" y="541650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CREATE </a:t>
            </a: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OPERATION</a:t>
            </a:r>
            <a:endParaRPr sz="4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55;p26"/>
          <p:cNvSpPr txBox="1">
            <a:spLocks noGrp="1"/>
          </p:cNvSpPr>
          <p:nvPr/>
        </p:nvSpPr>
        <p:spPr>
          <a:xfrm>
            <a:off x="127242" y="1287150"/>
            <a:ext cx="11019294" cy="1028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lv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None/>
            </a:pP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Creates new data structure </a:t>
            </a:r>
            <a:b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(Table, View, Function, Procedure, …)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250" y="2673388"/>
            <a:ext cx="6096000" cy="23698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D38F73"/>
                </a:solidFill>
                <a:latin typeface="Roboto"/>
              </a:rPr>
              <a:t>CREATE TABLE 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[Customers]</a:t>
            </a:r>
          </a:p>
          <a:p>
            <a:r>
              <a:rPr lang="en-US" sz="2400" dirty="0">
                <a:solidFill>
                  <a:srgbClr val="808080"/>
                </a:solidFill>
                <a:latin typeface="Roboto"/>
              </a:rPr>
              <a:t>(</a:t>
            </a:r>
            <a:endParaRPr lang="en-US" sz="2400" dirty="0">
              <a:solidFill>
                <a:srgbClr val="000000"/>
              </a:solidFill>
              <a:latin typeface="Roboto"/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  <a:latin typeface="Roboto"/>
              </a:rPr>
              <a:t>[Id] [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] NOT NULL,</a:t>
            </a:r>
          </a:p>
          <a:p>
            <a:pPr lvl="1"/>
            <a:r>
              <a:rPr lang="en-US" sz="2400" dirty="0">
                <a:solidFill>
                  <a:schemeClr val="bg1"/>
                </a:solidFill>
                <a:latin typeface="Roboto"/>
              </a:rPr>
              <a:t>[Name] [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nvarchar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](100) NOT NULL,</a:t>
            </a:r>
          </a:p>
          <a:p>
            <a:pPr lvl="1"/>
            <a:r>
              <a:rPr lang="en-US" sz="2400" dirty="0">
                <a:solidFill>
                  <a:schemeClr val="bg1"/>
                </a:solidFill>
                <a:latin typeface="Roboto"/>
              </a:rPr>
              <a:t>[City] [</a:t>
            </a:r>
            <a:r>
              <a:rPr lang="en-US" sz="2400" dirty="0" err="1">
                <a:solidFill>
                  <a:schemeClr val="bg1"/>
                </a:solidFill>
                <a:latin typeface="Roboto"/>
              </a:rPr>
              <a:t>nvarchar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](100) NULL</a:t>
            </a:r>
          </a:p>
          <a:p>
            <a:pPr lvl="1"/>
            <a:r>
              <a:rPr lang="en-US" sz="2400" dirty="0">
                <a:solidFill>
                  <a:srgbClr val="808080"/>
                </a:solidFill>
                <a:latin typeface="Roboto"/>
              </a:rPr>
              <a:t>)</a:t>
            </a:r>
            <a:endParaRPr lang="en-US" sz="2400" dirty="0">
              <a:solidFill>
                <a:srgbClr val="00000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81491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27"/>
          <p:cNvSpPr txBox="1">
            <a:spLocks noGrp="1"/>
          </p:cNvSpPr>
          <p:nvPr/>
        </p:nvSpPr>
        <p:spPr>
          <a:xfrm>
            <a:off x="136386" y="178044"/>
            <a:ext cx="8806446" cy="8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INSERT</a:t>
            </a: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OPERATION</a:t>
            </a:r>
            <a:endParaRPr sz="4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62;p27"/>
          <p:cNvSpPr txBox="1">
            <a:spLocks noGrp="1"/>
          </p:cNvSpPr>
          <p:nvPr/>
        </p:nvSpPr>
        <p:spPr>
          <a:xfrm>
            <a:off x="136386" y="1294380"/>
            <a:ext cx="7448550" cy="5124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9700" indent="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ts val="1800"/>
              <a:buNone/>
            </a:pP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</a:rPr>
              <a:t>Inserts new data in a table</a:t>
            </a:r>
          </a:p>
          <a:p>
            <a:pPr marL="139700" indent="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ts val="1800"/>
              <a:buNone/>
            </a:pPr>
            <a:endParaRPr lang="en-US" sz="2800" dirty="0">
              <a:solidFill>
                <a:srgbClr val="D38F73"/>
              </a:solidFill>
              <a:latin typeface="Roboto"/>
              <a:ea typeface="Roboto"/>
            </a:endParaRPr>
          </a:p>
          <a:p>
            <a:pPr marL="139700" indent="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ts val="1800"/>
              <a:buNone/>
            </a:pP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</a:rPr>
              <a:t>INSERT INTO </a:t>
            </a:r>
            <a:r>
              <a:rPr lang="en-US" sz="2400" dirty="0">
                <a:solidFill>
                  <a:schemeClr val="bg2"/>
                </a:solidFill>
                <a:latin typeface="Roboto"/>
                <a:ea typeface="Roboto"/>
              </a:rPr>
              <a:t>[Customers] ([Id], [Name], [City])</a:t>
            </a:r>
          </a:p>
          <a:p>
            <a:pPr marL="139700" indent="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ts val="1800"/>
              <a:buNone/>
            </a:pP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</a:rPr>
              <a:t>VALUES </a:t>
            </a:r>
            <a:r>
              <a:rPr lang="en-US" sz="2400" dirty="0">
                <a:solidFill>
                  <a:schemeClr val="tx1"/>
                </a:solidFill>
                <a:latin typeface="Roboto"/>
                <a:ea typeface="Roboto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Roboto"/>
                <a:ea typeface="Roboto"/>
              </a:rPr>
              <a:t>(1, 'Vero Skopje', 'Skopje')</a:t>
            </a:r>
          </a:p>
          <a:p>
            <a:pPr marL="139700" indent="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ts val="1800"/>
              <a:buNone/>
            </a:pPr>
            <a:endParaRPr lang="en-US" sz="2400" dirty="0">
              <a:solidFill>
                <a:schemeClr val="tx1"/>
              </a:solidFill>
              <a:latin typeface="Roboto"/>
              <a:ea typeface="Roboto"/>
            </a:endParaRPr>
          </a:p>
          <a:p>
            <a:pPr marL="139700" indent="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ts val="1800"/>
              <a:buNone/>
            </a:pP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</a:rPr>
              <a:t>INSERT INTO </a:t>
            </a:r>
            <a:r>
              <a:rPr lang="en-US" sz="2400" dirty="0">
                <a:solidFill>
                  <a:schemeClr val="bg2"/>
                </a:solidFill>
                <a:latin typeface="Roboto"/>
                <a:ea typeface="Roboto"/>
              </a:rPr>
              <a:t>[Customers] ([Id], [Name], [City])</a:t>
            </a:r>
          </a:p>
          <a:p>
            <a:pPr marL="139700" indent="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ts val="1800"/>
              <a:buNone/>
            </a:pP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</a:rPr>
              <a:t>VALUES</a:t>
            </a:r>
            <a:r>
              <a:rPr lang="en-US" sz="2400" dirty="0">
                <a:solidFill>
                  <a:schemeClr val="tx1"/>
                </a:solidFill>
                <a:latin typeface="Roboto"/>
                <a:ea typeface="Roboto"/>
              </a:rPr>
              <a:t>  </a:t>
            </a:r>
            <a:r>
              <a:rPr lang="en-US" sz="2400" dirty="0">
                <a:solidFill>
                  <a:schemeClr val="bg2"/>
                </a:solidFill>
                <a:latin typeface="Roboto"/>
                <a:ea typeface="Roboto"/>
              </a:rPr>
              <a:t>(2, 'Vero </a:t>
            </a:r>
            <a:r>
              <a:rPr lang="en-US" sz="2400" dirty="0" err="1">
                <a:solidFill>
                  <a:schemeClr val="bg2"/>
                </a:solidFill>
                <a:latin typeface="Roboto"/>
                <a:ea typeface="Roboto"/>
              </a:rPr>
              <a:t>Strumica</a:t>
            </a:r>
            <a:r>
              <a:rPr lang="en-US" sz="2400" dirty="0">
                <a:solidFill>
                  <a:schemeClr val="bg2"/>
                </a:solidFill>
                <a:latin typeface="Roboto"/>
                <a:ea typeface="Roboto"/>
              </a:rPr>
              <a:t>', '</a:t>
            </a:r>
            <a:r>
              <a:rPr lang="en-US" sz="2400" dirty="0" err="1">
                <a:solidFill>
                  <a:schemeClr val="bg2"/>
                </a:solidFill>
                <a:latin typeface="Roboto"/>
                <a:ea typeface="Roboto"/>
              </a:rPr>
              <a:t>Strumica</a:t>
            </a:r>
            <a:r>
              <a:rPr lang="en-US" sz="2400" dirty="0">
                <a:solidFill>
                  <a:schemeClr val="bg2"/>
                </a:solidFill>
                <a:latin typeface="Roboto"/>
                <a:ea typeface="Roboto"/>
              </a:rPr>
              <a:t>')</a:t>
            </a:r>
          </a:p>
          <a:p>
            <a:pPr marL="139700" indent="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ts val="1800"/>
              <a:buNone/>
            </a:pPr>
            <a:endParaRPr lang="en-US" sz="2800" dirty="0">
              <a:solidFill>
                <a:srgbClr val="D38F73"/>
              </a:solidFill>
              <a:latin typeface="Roboto"/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5656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 txBox="1">
            <a:spLocks noGrp="1"/>
          </p:cNvSpPr>
          <p:nvPr/>
        </p:nvSpPr>
        <p:spPr>
          <a:xfrm>
            <a:off x="273546" y="541650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sym typeface="Roboto"/>
              </a:rPr>
              <a:t>READ (SELECT) </a:t>
            </a:r>
            <a:r>
              <a:rPr lang="en" sz="4000" b="1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OPERATION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55;p26"/>
          <p:cNvSpPr txBox="1">
            <a:spLocks noGrp="1"/>
          </p:cNvSpPr>
          <p:nvPr/>
        </p:nvSpPr>
        <p:spPr>
          <a:xfrm>
            <a:off x="191250" y="1477260"/>
            <a:ext cx="7023366" cy="443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endParaRPr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55;p26"/>
          <p:cNvSpPr txBox="1">
            <a:spLocks noGrp="1"/>
          </p:cNvSpPr>
          <p:nvPr/>
        </p:nvSpPr>
        <p:spPr>
          <a:xfrm>
            <a:off x="343650" y="1629660"/>
            <a:ext cx="7023366" cy="443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lv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None/>
            </a:pP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Reads data from a table: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70000"/>
              <a:buFontTx/>
              <a:buChar char="•"/>
            </a:pPr>
            <a: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All data from a table:</a:t>
            </a:r>
          </a:p>
          <a:p>
            <a:pPr marL="11430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70000"/>
              <a:buNone/>
            </a:pPr>
            <a:r>
              <a:rPr lang="en-US" sz="2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SELECT</a:t>
            </a:r>
            <a:r>
              <a:rPr lang="en-US" sz="2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-US" sz="2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FROM Customers</a:t>
            </a:r>
          </a:p>
          <a:p>
            <a:pPr marL="11430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70000"/>
              <a:buNone/>
            </a:pPr>
            <a:endParaRPr lang="en-US" sz="2400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70000"/>
            </a:pPr>
            <a: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Specific columns from a table:</a:t>
            </a:r>
            <a:b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SELECT ID, Name, City FROM Customers</a:t>
            </a: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70000"/>
            </a:pPr>
            <a:endParaRPr lang="en-US" sz="2800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70000"/>
              <a:buNone/>
            </a:pPr>
            <a:endParaRPr lang="en-US" sz="2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75187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27"/>
          <p:cNvSpPr txBox="1">
            <a:spLocks noGrp="1"/>
          </p:cNvSpPr>
          <p:nvPr/>
        </p:nvSpPr>
        <p:spPr>
          <a:xfrm>
            <a:off x="136386" y="178044"/>
            <a:ext cx="8806446" cy="8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UPDATE</a:t>
            </a: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OPERATION</a:t>
            </a:r>
            <a:endParaRPr sz="4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62;p27"/>
          <p:cNvSpPr txBox="1">
            <a:spLocks noGrp="1"/>
          </p:cNvSpPr>
          <p:nvPr/>
        </p:nvSpPr>
        <p:spPr>
          <a:xfrm>
            <a:off x="136386" y="1458972"/>
            <a:ext cx="7448550" cy="5124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lv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None/>
            </a:pP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Updates a record in a table:</a:t>
            </a:r>
          </a:p>
          <a:p>
            <a:pPr marL="114300" lv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None/>
            </a:pPr>
            <a:endParaRPr lang="en-US"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None/>
            </a:pP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UPDATE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Customers</a:t>
            </a:r>
          </a:p>
          <a:p>
            <a:pPr marL="114300" lv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None/>
            </a:pP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SET 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Name = 'Vero Bitola',</a:t>
            </a:r>
          </a:p>
          <a:p>
            <a:pPr marL="114300" lv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None/>
            </a:pP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	 City = 'Bitola'</a:t>
            </a:r>
          </a:p>
          <a:p>
            <a:pPr marL="114300" lv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None/>
            </a:pP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WHERE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Name = 'Vero Skopje'</a:t>
            </a:r>
          </a:p>
          <a:p>
            <a:pPr marL="114300" lv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None/>
            </a:pPr>
            <a:endParaRPr lang="en-US"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58017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75;p29"/>
          <p:cNvSpPr txBox="1">
            <a:spLocks noGrp="1"/>
          </p:cNvSpPr>
          <p:nvPr/>
        </p:nvSpPr>
        <p:spPr>
          <a:xfrm>
            <a:off x="154674" y="523362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DELETE</a:t>
            </a: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OPERATION</a:t>
            </a:r>
            <a:endParaRPr sz="4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176;p29"/>
          <p:cNvSpPr txBox="1">
            <a:spLocks noGrp="1"/>
          </p:cNvSpPr>
          <p:nvPr/>
        </p:nvSpPr>
        <p:spPr>
          <a:xfrm>
            <a:off x="154674" y="1561470"/>
            <a:ext cx="7206246" cy="5124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lv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None/>
            </a:pP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Deletes data from a table:</a:t>
            </a:r>
          </a:p>
          <a:p>
            <a:pPr marL="114300" lv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None/>
            </a:pPr>
            <a:endParaRPr lang="en-US" sz="2800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None/>
            </a:pP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DELETE </a:t>
            </a:r>
            <a:r>
              <a:rPr lang="en-US" sz="2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Customers</a:t>
            </a:r>
          </a:p>
          <a:p>
            <a:pPr marL="114300" lv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None/>
            </a:pP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WHERE </a:t>
            </a:r>
            <a:r>
              <a:rPr lang="en-US" sz="2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Name = 'Vero Skopje'</a:t>
            </a:r>
          </a:p>
          <a:p>
            <a:pPr marL="114300" lv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None/>
            </a:pPr>
            <a:endParaRPr lang="en-US" sz="2800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None/>
            </a:pPr>
            <a:endParaRPr lang="en-US" sz="2800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None/>
            </a:pPr>
            <a:endParaRPr lang="en-US" sz="2800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86161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2;p30"/>
          <p:cNvSpPr txBox="1">
            <a:spLocks noGrp="1"/>
          </p:cNvSpPr>
          <p:nvPr/>
        </p:nvSpPr>
        <p:spPr>
          <a:xfrm>
            <a:off x="1224522" y="377058"/>
            <a:ext cx="9437382" cy="875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ORDERS SYSTEM – EXAMPLE</a:t>
            </a:r>
          </a:p>
          <a:p>
            <a:pPr lvl="0" algn="ctr">
              <a:lnSpc>
                <a:spcPct val="100000"/>
              </a:lnSpc>
              <a:buSzPts val="1100"/>
            </a:pPr>
            <a:r>
              <a:rPr lang="en-US" sz="36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-US" sz="3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(CLIENT SPECIFICATION) -</a:t>
            </a:r>
            <a:endParaRPr sz="36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1520" y="1755648"/>
            <a:ext cx="10570464" cy="4052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7500">
              <a:spcBef>
                <a:spcPts val="1000"/>
              </a:spcBef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800" kern="0" dirty="0">
                <a:solidFill>
                  <a:srgbClr val="000000"/>
                </a:solidFill>
                <a:latin typeface="Roboto"/>
                <a:ea typeface="Roboto"/>
                <a:cs typeface="Calibri"/>
                <a:sym typeface="Calibri"/>
              </a:rPr>
              <a:t>Client has 7 Business Entities based in the biggest cities in Macedonia</a:t>
            </a:r>
          </a:p>
          <a:p>
            <a:pPr marL="457200" lvl="0" indent="-317500">
              <a:spcBef>
                <a:spcPts val="1000"/>
              </a:spcBef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800" kern="0" dirty="0">
                <a:solidFill>
                  <a:srgbClr val="000000"/>
                </a:solidFill>
                <a:latin typeface="Roboto"/>
                <a:ea typeface="Roboto"/>
                <a:cs typeface="Calibri"/>
                <a:sym typeface="Calibri"/>
              </a:rPr>
              <a:t>Client has around 100 Employees</a:t>
            </a:r>
          </a:p>
          <a:p>
            <a:pPr marL="457200" lvl="0" indent="-317500">
              <a:spcBef>
                <a:spcPts val="1000"/>
              </a:spcBef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800" kern="0" dirty="0">
                <a:solidFill>
                  <a:srgbClr val="000000"/>
                </a:solidFill>
                <a:latin typeface="Roboto"/>
                <a:ea typeface="Roboto"/>
                <a:cs typeface="Calibri"/>
                <a:sym typeface="Calibri"/>
              </a:rPr>
              <a:t>Client has around 100 Customers (Legal Entities) in Macedonia</a:t>
            </a:r>
          </a:p>
          <a:p>
            <a:pPr marL="457200" lvl="0" indent="-317500">
              <a:spcBef>
                <a:spcPts val="1000"/>
              </a:spcBef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800" kern="0" dirty="0">
                <a:solidFill>
                  <a:srgbClr val="000000"/>
                </a:solidFill>
                <a:latin typeface="Roboto"/>
                <a:ea typeface="Roboto"/>
                <a:cs typeface="Calibri"/>
                <a:sym typeface="Calibri"/>
              </a:rPr>
              <a:t>Client offers around 1000 different products on the market</a:t>
            </a:r>
          </a:p>
          <a:p>
            <a:pPr marL="457200" lvl="0" indent="-317500">
              <a:spcBef>
                <a:spcPts val="1000"/>
              </a:spcBef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800" kern="0" dirty="0">
                <a:solidFill>
                  <a:srgbClr val="000000"/>
                </a:solidFill>
                <a:latin typeface="Roboto"/>
                <a:ea typeface="Roboto"/>
                <a:cs typeface="Calibri"/>
                <a:sym typeface="Calibri"/>
              </a:rPr>
              <a:t>Client business is based on the B2B (Business to Business) model</a:t>
            </a:r>
          </a:p>
        </p:txBody>
      </p:sp>
    </p:spTree>
    <p:extLst>
      <p:ext uri="{BB962C8B-B14F-4D97-AF65-F5344CB8AC3E}">
        <p14:creationId xmlns:p14="http://schemas.microsoft.com/office/powerpoint/2010/main" val="2944494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27"/>
          <p:cNvSpPr txBox="1">
            <a:spLocks noGrp="1"/>
          </p:cNvSpPr>
          <p:nvPr/>
        </p:nvSpPr>
        <p:spPr>
          <a:xfrm>
            <a:off x="136386" y="479796"/>
            <a:ext cx="11010150" cy="772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EXAMPLE OF A TRADITIONAL DATABASE</a:t>
            </a:r>
            <a:endParaRPr sz="4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62;p27"/>
          <p:cNvSpPr txBox="1">
            <a:spLocks noGrp="1"/>
          </p:cNvSpPr>
          <p:nvPr/>
        </p:nvSpPr>
        <p:spPr>
          <a:xfrm>
            <a:off x="265176" y="1975104"/>
            <a:ext cx="8339328" cy="4087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lv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None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Suppose we are building a system to store the information about:</a:t>
            </a:r>
          </a:p>
          <a:p>
            <a:pPr lvl="1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Customers</a:t>
            </a:r>
          </a:p>
          <a:p>
            <a:pPr lvl="1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Products</a:t>
            </a:r>
          </a:p>
          <a:p>
            <a:pPr lvl="1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972487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2;p30"/>
          <p:cNvSpPr txBox="1">
            <a:spLocks noGrp="1"/>
          </p:cNvSpPr>
          <p:nvPr/>
        </p:nvSpPr>
        <p:spPr>
          <a:xfrm>
            <a:off x="1224522" y="377058"/>
            <a:ext cx="9437382" cy="875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CORE REQUIREMENTS</a:t>
            </a:r>
            <a:endParaRPr sz="36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4592" y="1280160"/>
            <a:ext cx="11686032" cy="4457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>
              <a:spcBef>
                <a:spcPts val="1000"/>
              </a:spcBef>
              <a:buClr>
                <a:srgbClr val="000000"/>
              </a:buClr>
              <a:buSzPts val="1800"/>
            </a:pPr>
            <a:endParaRPr lang="en-US" kern="0" dirty="0">
              <a:solidFill>
                <a:srgbClr val="000000"/>
              </a:solidFill>
              <a:latin typeface="Calibri"/>
              <a:ea typeface="Roboto"/>
              <a:cs typeface="Calibri"/>
              <a:sym typeface="Calibri"/>
            </a:endParaRPr>
          </a:p>
          <a:p>
            <a:pPr marL="457200" lvl="0" indent="-317500">
              <a:spcBef>
                <a:spcPts val="1000"/>
              </a:spcBef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800" kern="0" dirty="0">
                <a:solidFill>
                  <a:srgbClr val="000000"/>
                </a:solidFill>
                <a:latin typeface="Roboto"/>
                <a:ea typeface="Roboto"/>
                <a:cs typeface="Calibri"/>
                <a:sym typeface="Calibri"/>
              </a:rPr>
              <a:t>System should be able to manage client orders</a:t>
            </a:r>
          </a:p>
          <a:p>
            <a:pPr marL="457200" lvl="0" indent="-317500">
              <a:spcBef>
                <a:spcPts val="1000"/>
              </a:spcBef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800" kern="0" dirty="0">
                <a:solidFill>
                  <a:srgbClr val="000000"/>
                </a:solidFill>
                <a:latin typeface="Roboto"/>
                <a:ea typeface="Roboto"/>
                <a:cs typeface="Calibri"/>
                <a:sym typeface="Calibri"/>
              </a:rPr>
              <a:t>Each order should contain following information: Date, Status, Employee performing the order, Customer, Total amount of the order</a:t>
            </a:r>
          </a:p>
          <a:p>
            <a:pPr marL="457200" lvl="0" indent="-317500">
              <a:spcBef>
                <a:spcPts val="1000"/>
              </a:spcBef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800" kern="0" dirty="0">
                <a:solidFill>
                  <a:srgbClr val="000000"/>
                </a:solidFill>
                <a:latin typeface="Roboto"/>
                <a:ea typeface="Roboto"/>
                <a:cs typeface="Calibri"/>
                <a:sym typeface="Calibri"/>
              </a:rPr>
              <a:t>Additionally for each order system should keep details about products, single product price and quantity per product included in the order</a:t>
            </a:r>
          </a:p>
          <a:p>
            <a:pPr marL="457200" lvl="0" indent="-317500">
              <a:spcBef>
                <a:spcPts val="1000"/>
              </a:spcBef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800" kern="0" dirty="0">
                <a:solidFill>
                  <a:srgbClr val="000000"/>
                </a:solidFill>
                <a:latin typeface="Roboto"/>
                <a:ea typeface="Roboto"/>
                <a:cs typeface="Calibri"/>
                <a:sym typeface="Calibri"/>
              </a:rPr>
              <a:t>Let's find some company as an example – </a:t>
            </a:r>
            <a:r>
              <a:rPr lang="en-US" sz="2800" kern="0" dirty="0" err="1">
                <a:solidFill>
                  <a:srgbClr val="000000"/>
                </a:solidFill>
                <a:latin typeface="Roboto"/>
                <a:ea typeface="Roboto"/>
                <a:cs typeface="Calibri"/>
                <a:sym typeface="Calibri"/>
              </a:rPr>
              <a:t>Vitalia</a:t>
            </a:r>
            <a:endParaRPr lang="en-US" sz="2800" kern="0" dirty="0">
              <a:solidFill>
                <a:srgbClr val="000000"/>
              </a:solidFill>
              <a:latin typeface="Roboto"/>
              <a:ea typeface="Roboto"/>
              <a:cs typeface="Calibri"/>
              <a:sym typeface="Calibri"/>
            </a:endParaRPr>
          </a:p>
          <a:p>
            <a:pPr marL="914400" lvl="1" indent="-317500">
              <a:spcBef>
                <a:spcPts val="1000"/>
              </a:spcBef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800" kern="0" dirty="0">
                <a:solidFill>
                  <a:srgbClr val="000000"/>
                </a:solidFill>
                <a:latin typeface="Roboto"/>
                <a:ea typeface="Roboto"/>
                <a:cs typeface="Calibri"/>
                <a:sym typeface="Calibri"/>
                <a:hlinkClick r:id="rId2"/>
              </a:rPr>
              <a:t>https://www.vitalia.com.mk/products-filter-page/</a:t>
            </a:r>
            <a:endParaRPr lang="en-US" sz="2800" kern="0" dirty="0">
              <a:solidFill>
                <a:srgbClr val="000000"/>
              </a:solidFill>
              <a:latin typeface="Roboto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4121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2;p30"/>
          <p:cNvSpPr txBox="1">
            <a:spLocks noGrp="1"/>
          </p:cNvSpPr>
          <p:nvPr/>
        </p:nvSpPr>
        <p:spPr>
          <a:xfrm>
            <a:off x="666738" y="370068"/>
            <a:ext cx="9437382" cy="875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WHY DO </a:t>
            </a: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WE NEED DBMS?</a:t>
            </a:r>
            <a:endParaRPr sz="36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F1675F13-933A-21B9-BDC2-2DED31059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786589"/>
              </p:ext>
            </p:extLst>
          </p:nvPr>
        </p:nvGraphicFramePr>
        <p:xfrm>
          <a:off x="1952067" y="1380013"/>
          <a:ext cx="7896021" cy="2364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0916371-C672-F48B-A06F-580FFD09805D}"/>
              </a:ext>
            </a:extLst>
          </p:cNvPr>
          <p:cNvSpPr txBox="1"/>
          <p:nvPr/>
        </p:nvSpPr>
        <p:spPr>
          <a:xfrm>
            <a:off x="993747" y="202599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D38F73"/>
                </a:solidFill>
              </a:rPr>
              <a:t>Business Entity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5384D3E-BB0B-5CDE-7F23-057C8880C9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2439094"/>
              </p:ext>
            </p:extLst>
          </p:nvPr>
        </p:nvGraphicFramePr>
        <p:xfrm>
          <a:off x="2432304" y="3703320"/>
          <a:ext cx="6007608" cy="2807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4617720" y="3227832"/>
            <a:ext cx="393192" cy="448056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971032" y="3227832"/>
            <a:ext cx="557784" cy="448056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528816" y="3227832"/>
            <a:ext cx="740664" cy="896112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074408" y="3227832"/>
            <a:ext cx="1063752" cy="1120140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961376" y="3227832"/>
            <a:ext cx="1420368" cy="1487424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75B210-437B-AA1A-BDE7-4B91CD5947AD}"/>
              </a:ext>
            </a:extLst>
          </p:cNvPr>
          <p:cNvSpPr txBox="1"/>
          <p:nvPr/>
        </p:nvSpPr>
        <p:spPr>
          <a:xfrm>
            <a:off x="666737" y="440134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D38F73"/>
                </a:solidFill>
              </a:rPr>
              <a:t>Clients</a:t>
            </a:r>
          </a:p>
        </p:txBody>
      </p:sp>
    </p:spTree>
    <p:extLst>
      <p:ext uri="{BB962C8B-B14F-4D97-AF65-F5344CB8AC3E}">
        <p14:creationId xmlns:p14="http://schemas.microsoft.com/office/powerpoint/2010/main" val="2673222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3;p33"/>
          <p:cNvSpPr txBox="1">
            <a:spLocks noGrp="1"/>
          </p:cNvSpPr>
          <p:nvPr/>
        </p:nvSpPr>
        <p:spPr>
          <a:xfrm>
            <a:off x="263784" y="-9144"/>
            <a:ext cx="18072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>
              <a:solidFill>
                <a:srgbClr val="D38F73"/>
              </a:solidFill>
            </a:endParaRPr>
          </a:p>
        </p:txBody>
      </p:sp>
      <p:sp>
        <p:nvSpPr>
          <p:cNvPr id="3" name="Google Shape;202;p33"/>
          <p:cNvSpPr txBox="1">
            <a:spLocks noGrp="1"/>
          </p:cNvSpPr>
          <p:nvPr/>
        </p:nvSpPr>
        <p:spPr>
          <a:xfrm>
            <a:off x="2344788" y="663684"/>
            <a:ext cx="777762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 algn="l"/>
            <a:r>
              <a:rPr lang="en-US" sz="7200" b="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EXERCISES</a:t>
            </a:r>
            <a:endParaRPr sz="7200" b="0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204;p33"/>
          <p:cNvSpPr txBox="1">
            <a:spLocks noGrp="1"/>
          </p:cNvSpPr>
          <p:nvPr/>
        </p:nvSpPr>
        <p:spPr>
          <a:xfrm>
            <a:off x="343200" y="1434306"/>
            <a:ext cx="10940496" cy="4993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571500" lvl="0" indent="-4572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Wingdings" pitchFamily="2" charset="2"/>
              <a:buChar char="Ø"/>
            </a:pPr>
            <a:endParaRPr sz="2800" dirty="0">
              <a:solidFill>
                <a:schemeClr val="dk1"/>
              </a:solidFill>
            </a:endParaRPr>
          </a:p>
        </p:txBody>
      </p:sp>
      <p:pic>
        <p:nvPicPr>
          <p:cNvPr id="5" name="Picture 3" descr="Icon&#10;&#10;Description automatically generated">
            <a:extLst>
              <a:ext uri="{FF2B5EF4-FFF2-40B4-BE49-F238E27FC236}">
                <a16:creationId xmlns:a16="http://schemas.microsoft.com/office/drawing/2014/main" id="{69ADD385-5AE5-5121-5CE8-E548FEB0D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430" y="2304296"/>
            <a:ext cx="3396201" cy="338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19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2;p33"/>
          <p:cNvSpPr txBox="1">
            <a:spLocks noGrp="1"/>
          </p:cNvSpPr>
          <p:nvPr/>
        </p:nvSpPr>
        <p:spPr>
          <a:xfrm>
            <a:off x="548640" y="190835"/>
            <a:ext cx="9125712" cy="1026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 algn="l"/>
            <a:r>
              <a:rPr lang="en-US" b="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CREATE</a:t>
            </a:r>
            <a:r>
              <a:rPr lang="en-US" b="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TABLES</a:t>
            </a:r>
            <a:endParaRPr b="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204;p33"/>
          <p:cNvSpPr txBox="1">
            <a:spLocks noGrp="1"/>
          </p:cNvSpPr>
          <p:nvPr/>
        </p:nvSpPr>
        <p:spPr>
          <a:xfrm>
            <a:off x="343200" y="1217489"/>
            <a:ext cx="10940496" cy="4993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spcBef>
                <a:spcPts val="1000"/>
              </a:spcBef>
              <a:buClr>
                <a:srgbClr val="000000"/>
              </a:buClr>
              <a:buSzPts val="1800"/>
            </a:pPr>
            <a:r>
              <a:rPr lang="en-GB" sz="2800" dirty="0"/>
              <a:t>Create new database: SEDC</a:t>
            </a:r>
            <a:endParaRPr lang="en-US" sz="2800" dirty="0"/>
          </a:p>
          <a:p>
            <a:pPr>
              <a:spcBef>
                <a:spcPts val="1000"/>
              </a:spcBef>
              <a:buClr>
                <a:srgbClr val="000000"/>
              </a:buClr>
              <a:buSzPts val="1800"/>
            </a:pPr>
            <a:r>
              <a:rPr lang="en-GB" sz="2800" dirty="0"/>
              <a:t>Create the following tables:</a:t>
            </a:r>
            <a:endParaRPr lang="en-US" sz="2800" dirty="0"/>
          </a:p>
          <a:p>
            <a:pPr lvl="1">
              <a:spcBef>
                <a:spcPts val="1000"/>
              </a:spcBef>
              <a:buClr>
                <a:srgbClr val="000000"/>
              </a:buClr>
              <a:buSzPts val="1800"/>
            </a:pPr>
            <a:r>
              <a:rPr lang="en-GB" sz="2800" dirty="0" err="1"/>
              <a:t>BusinessEntity</a:t>
            </a:r>
            <a:endParaRPr lang="en-GB" sz="2800" dirty="0"/>
          </a:p>
          <a:p>
            <a:pPr lvl="1">
              <a:spcBef>
                <a:spcPts val="1000"/>
              </a:spcBef>
              <a:buClr>
                <a:srgbClr val="000000"/>
              </a:buClr>
              <a:buSzPts val="1800"/>
            </a:pPr>
            <a:r>
              <a:rPr lang="en-GB" sz="2800" dirty="0"/>
              <a:t>Employee</a:t>
            </a:r>
            <a:endParaRPr lang="en-US" sz="2800" dirty="0"/>
          </a:p>
          <a:p>
            <a:pPr lvl="1">
              <a:spcBef>
                <a:spcPts val="1000"/>
              </a:spcBef>
              <a:buClr>
                <a:srgbClr val="000000"/>
              </a:buClr>
              <a:buSzPts val="1800"/>
            </a:pPr>
            <a:r>
              <a:rPr lang="en-GB" sz="2800" dirty="0"/>
              <a:t>Product</a:t>
            </a:r>
            <a:endParaRPr lang="en-US" sz="2800" dirty="0"/>
          </a:p>
          <a:p>
            <a:pPr lvl="1">
              <a:spcBef>
                <a:spcPts val="1000"/>
              </a:spcBef>
              <a:buClr>
                <a:srgbClr val="000000"/>
              </a:buClr>
              <a:buSzPts val="1800"/>
            </a:pPr>
            <a:r>
              <a:rPr lang="en-GB" sz="2800" dirty="0"/>
              <a:t>Customer</a:t>
            </a:r>
            <a:endParaRPr lang="en-US" sz="2800" dirty="0"/>
          </a:p>
          <a:p>
            <a:pPr lvl="1">
              <a:spcBef>
                <a:spcPts val="1000"/>
              </a:spcBef>
              <a:buClr>
                <a:srgbClr val="000000"/>
              </a:buClr>
              <a:buSzPts val="1800"/>
            </a:pPr>
            <a:r>
              <a:rPr lang="en-GB" sz="2800" dirty="0"/>
              <a:t>Order</a:t>
            </a:r>
            <a:endParaRPr lang="en-US" sz="2800" dirty="0"/>
          </a:p>
          <a:p>
            <a:pPr lvl="1">
              <a:spcBef>
                <a:spcPts val="1000"/>
              </a:spcBef>
              <a:buClr>
                <a:srgbClr val="000000"/>
              </a:buClr>
              <a:buSzPts val="1800"/>
            </a:pPr>
            <a:r>
              <a:rPr lang="en-GB" sz="2800" dirty="0" err="1"/>
              <a:t>OrderDetails</a:t>
            </a:r>
            <a:endParaRPr lang="en-GB" sz="2800" dirty="0"/>
          </a:p>
          <a:p>
            <a:pPr>
              <a:spcBef>
                <a:spcPts val="1000"/>
              </a:spcBef>
              <a:buClr>
                <a:srgbClr val="000000"/>
              </a:buClr>
              <a:buSzPts val="1800"/>
            </a:pPr>
            <a:r>
              <a:rPr lang="en-GB" sz="2800" dirty="0">
                <a:solidFill>
                  <a:srgbClr val="FF0000"/>
                </a:solidFill>
              </a:rPr>
              <a:t>Try to insert data in the tables</a:t>
            </a:r>
            <a:endParaRPr lang="en-US" sz="2800" dirty="0"/>
          </a:p>
          <a:p>
            <a:pPr marL="38100" indent="0">
              <a:spcBef>
                <a:spcPts val="1000"/>
              </a:spcBef>
              <a:buClr>
                <a:srgbClr val="000000"/>
              </a:buClr>
              <a:buSzPts val="1800"/>
              <a:buNone/>
            </a:pP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16477266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2;p33"/>
          <p:cNvSpPr txBox="1">
            <a:spLocks noGrp="1"/>
          </p:cNvSpPr>
          <p:nvPr/>
        </p:nvSpPr>
        <p:spPr>
          <a:xfrm>
            <a:off x="343200" y="407652"/>
            <a:ext cx="9971232" cy="1457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 algn="l"/>
            <a:r>
              <a:rPr lang="en-US" b="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CREATE TABLE </a:t>
            </a:r>
            <a:br>
              <a:rPr lang="en-US" b="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b="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			</a:t>
            </a:r>
            <a:r>
              <a:rPr lang="en-US" b="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- BUSINESS ENTITY</a:t>
            </a:r>
            <a:endParaRPr b="0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204;p33"/>
          <p:cNvSpPr txBox="1">
            <a:spLocks noGrp="1"/>
          </p:cNvSpPr>
          <p:nvPr/>
        </p:nvSpPr>
        <p:spPr>
          <a:xfrm>
            <a:off x="343200" y="1434306"/>
            <a:ext cx="10940496" cy="4993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571500" lvl="0" indent="-4572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Wingdings" pitchFamily="2" charset="2"/>
              <a:buChar char="Ø"/>
            </a:pPr>
            <a:endParaRPr sz="2800" dirty="0">
              <a:solidFill>
                <a:schemeClr val="dk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BD6A6B-228B-50FF-2008-FD68BC4A0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10" y="2112265"/>
            <a:ext cx="6604788" cy="387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466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2;p33"/>
          <p:cNvSpPr txBox="1">
            <a:spLocks noGrp="1"/>
          </p:cNvSpPr>
          <p:nvPr/>
        </p:nvSpPr>
        <p:spPr>
          <a:xfrm>
            <a:off x="343200" y="407652"/>
            <a:ext cx="9971232" cy="1457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 algn="l"/>
            <a:r>
              <a:rPr lang="en-US" b="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CREATE TABLE </a:t>
            </a:r>
            <a:br>
              <a:rPr lang="en-US" b="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b="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					</a:t>
            </a:r>
            <a:r>
              <a:rPr lang="en-US" b="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- EMPLOYEE</a:t>
            </a:r>
            <a:endParaRPr b="0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204;p33"/>
          <p:cNvSpPr txBox="1">
            <a:spLocks noGrp="1"/>
          </p:cNvSpPr>
          <p:nvPr/>
        </p:nvSpPr>
        <p:spPr>
          <a:xfrm>
            <a:off x="343200" y="1434306"/>
            <a:ext cx="10940496" cy="4993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571500" lvl="0" indent="-4572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Wingdings" pitchFamily="2" charset="2"/>
              <a:buChar char="Ø"/>
            </a:pPr>
            <a:endParaRPr sz="2800" dirty="0">
              <a:solidFill>
                <a:schemeClr val="dk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4FD975-B980-E2E6-F6A3-58DA07409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256" y="2159001"/>
            <a:ext cx="6159263" cy="413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810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2;p33"/>
          <p:cNvSpPr txBox="1">
            <a:spLocks noGrp="1"/>
          </p:cNvSpPr>
          <p:nvPr/>
        </p:nvSpPr>
        <p:spPr>
          <a:xfrm>
            <a:off x="343200" y="407652"/>
            <a:ext cx="9971232" cy="1329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 algn="l"/>
            <a:r>
              <a:rPr lang="en-US" b="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CREATE TABLE </a:t>
            </a:r>
            <a:br>
              <a:rPr lang="en-US" b="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b="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					</a:t>
            </a:r>
            <a:r>
              <a:rPr lang="en-US" b="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- PRODUCT</a:t>
            </a:r>
            <a:endParaRPr b="0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204;p33"/>
          <p:cNvSpPr txBox="1">
            <a:spLocks noGrp="1"/>
          </p:cNvSpPr>
          <p:nvPr/>
        </p:nvSpPr>
        <p:spPr>
          <a:xfrm>
            <a:off x="343200" y="1434306"/>
            <a:ext cx="10940496" cy="4993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571500" lvl="0" indent="-4572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Wingdings" pitchFamily="2" charset="2"/>
              <a:buChar char="Ø"/>
            </a:pPr>
            <a:endParaRPr sz="2800" dirty="0">
              <a:solidFill>
                <a:schemeClr val="dk1"/>
              </a:solidFill>
            </a:endParaRPr>
          </a:p>
        </p:txBody>
      </p:sp>
      <p:pic>
        <p:nvPicPr>
          <p:cNvPr id="5" name="Picture 2" descr="Table&#10;&#10;Description automatically generated">
            <a:extLst>
              <a:ext uri="{FF2B5EF4-FFF2-40B4-BE49-F238E27FC236}">
                <a16:creationId xmlns:a16="http://schemas.microsoft.com/office/drawing/2014/main" id="{B2DC1AC4-77C3-E7AF-E7B7-DF958FFC6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32" y="1865376"/>
            <a:ext cx="6548560" cy="424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329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2;p33"/>
          <p:cNvSpPr txBox="1">
            <a:spLocks noGrp="1"/>
          </p:cNvSpPr>
          <p:nvPr/>
        </p:nvSpPr>
        <p:spPr>
          <a:xfrm>
            <a:off x="343200" y="407652"/>
            <a:ext cx="9971232" cy="1457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 algn="l"/>
            <a:r>
              <a:rPr lang="en-US" b="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CREATE TABLE </a:t>
            </a:r>
            <a:br>
              <a:rPr lang="en-US" b="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b="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					</a:t>
            </a:r>
            <a:r>
              <a:rPr lang="en-US" b="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- CUSTOMER</a:t>
            </a:r>
            <a:endParaRPr b="0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204;p33"/>
          <p:cNvSpPr txBox="1">
            <a:spLocks noGrp="1"/>
          </p:cNvSpPr>
          <p:nvPr/>
        </p:nvSpPr>
        <p:spPr>
          <a:xfrm>
            <a:off x="343200" y="1434306"/>
            <a:ext cx="10940496" cy="4993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571500" lvl="0" indent="-4572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Wingdings" pitchFamily="2" charset="2"/>
              <a:buChar char="Ø"/>
            </a:pPr>
            <a:endParaRPr sz="2800" dirty="0">
              <a:solidFill>
                <a:schemeClr val="dk1"/>
              </a:solidFill>
            </a:endParaRPr>
          </a:p>
        </p:txBody>
      </p:sp>
      <p:pic>
        <p:nvPicPr>
          <p:cNvPr id="5" name="Picture 2" descr="Table&#10;&#10;Description automatically generated">
            <a:extLst>
              <a:ext uri="{FF2B5EF4-FFF2-40B4-BE49-F238E27FC236}">
                <a16:creationId xmlns:a16="http://schemas.microsoft.com/office/drawing/2014/main" id="{D02B423A-6B22-CCBA-C6FD-D3967B077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638" y="1828637"/>
            <a:ext cx="6033186" cy="441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138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2;p33"/>
          <p:cNvSpPr txBox="1">
            <a:spLocks noGrp="1"/>
          </p:cNvSpPr>
          <p:nvPr/>
        </p:nvSpPr>
        <p:spPr>
          <a:xfrm>
            <a:off x="343200" y="407652"/>
            <a:ext cx="9971232" cy="112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 algn="ctr"/>
            <a:r>
              <a:rPr lang="en-US" b="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CREATE TABLE </a:t>
            </a:r>
            <a:r>
              <a:rPr lang="en-US" b="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- ORDER</a:t>
            </a:r>
            <a:endParaRPr b="0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204;p33"/>
          <p:cNvSpPr txBox="1">
            <a:spLocks noGrp="1"/>
          </p:cNvSpPr>
          <p:nvPr/>
        </p:nvSpPr>
        <p:spPr>
          <a:xfrm>
            <a:off x="343200" y="1434306"/>
            <a:ext cx="10940496" cy="4993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571500" lvl="0" indent="-4572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Wingdings" pitchFamily="2" charset="2"/>
              <a:buChar char="Ø"/>
            </a:pPr>
            <a:endParaRPr sz="2800" dirty="0">
              <a:solidFill>
                <a:schemeClr val="dk1"/>
              </a:solidFill>
            </a:endParaRPr>
          </a:p>
        </p:txBody>
      </p:sp>
      <p:pic>
        <p:nvPicPr>
          <p:cNvPr id="7" name="Picture 2" descr="Table&#10;&#10;Description automatically generated">
            <a:extLst>
              <a:ext uri="{FF2B5EF4-FFF2-40B4-BE49-F238E27FC236}">
                <a16:creationId xmlns:a16="http://schemas.microsoft.com/office/drawing/2014/main" id="{C54F03F9-60D2-FC79-39A9-FBC16AA13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727" y="2035978"/>
            <a:ext cx="5988124" cy="425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81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2;p33"/>
          <p:cNvSpPr txBox="1">
            <a:spLocks noGrp="1"/>
          </p:cNvSpPr>
          <p:nvPr/>
        </p:nvSpPr>
        <p:spPr>
          <a:xfrm>
            <a:off x="343200" y="599676"/>
            <a:ext cx="9971232" cy="112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 algn="l"/>
            <a:r>
              <a:rPr lang="en-US" b="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CREATE TABLE </a:t>
            </a:r>
            <a:br>
              <a:rPr lang="en-US" b="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b="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				</a:t>
            </a:r>
            <a:r>
              <a:rPr lang="en-US" b="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- ORDER DETAILS</a:t>
            </a:r>
            <a:endParaRPr b="0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204;p33"/>
          <p:cNvSpPr txBox="1">
            <a:spLocks noGrp="1"/>
          </p:cNvSpPr>
          <p:nvPr/>
        </p:nvSpPr>
        <p:spPr>
          <a:xfrm>
            <a:off x="343200" y="1434306"/>
            <a:ext cx="10940496" cy="4993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571500" lvl="0" indent="-4572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Wingdings" pitchFamily="2" charset="2"/>
              <a:buChar char="Ø"/>
            </a:pPr>
            <a:endParaRPr sz="2800" dirty="0">
              <a:solidFill>
                <a:schemeClr val="dk1"/>
              </a:solidFill>
            </a:endParaRPr>
          </a:p>
        </p:txBody>
      </p:sp>
      <p:pic>
        <p:nvPicPr>
          <p:cNvPr id="5" name="Picture 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D4CE0B8E-369A-09D1-6084-23B1D466D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91" y="1991128"/>
            <a:ext cx="8064356" cy="439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1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8;p28"/>
          <p:cNvSpPr txBox="1">
            <a:spLocks noGrp="1"/>
          </p:cNvSpPr>
          <p:nvPr/>
        </p:nvSpPr>
        <p:spPr>
          <a:xfrm>
            <a:off x="1476807" y="956625"/>
            <a:ext cx="9181350" cy="647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endParaRPr lang="en-US"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54;p26"/>
          <p:cNvSpPr txBox="1">
            <a:spLocks noGrp="1"/>
          </p:cNvSpPr>
          <p:nvPr/>
        </p:nvSpPr>
        <p:spPr>
          <a:xfrm>
            <a:off x="0" y="391851"/>
            <a:ext cx="11558790" cy="123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lnSpc>
                <a:spcPct val="100000"/>
              </a:lnSpc>
              <a:buSzPts val="1100"/>
            </a:pPr>
            <a:r>
              <a:rPr lang="en" sz="4000" b="1" dirty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NO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</a:rPr>
              <a:t> DATABASE MANAGEMENT SYSTEM </a:t>
            </a:r>
            <a:r>
              <a:rPr lang="en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ea typeface="Roboto"/>
                <a:cs typeface="Roboto"/>
              </a:rPr>
              <a:t>SOLUTION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2232" y="1626346"/>
            <a:ext cx="11609832" cy="44781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</a:pPr>
            <a:r>
              <a:rPr lang="en-US" sz="2500" dirty="0">
                <a:latin typeface="Roboto"/>
                <a:ea typeface="Roboto"/>
                <a:cs typeface="Roboto"/>
                <a:sym typeface="Roboto"/>
              </a:rPr>
              <a:t>Can we implement a database application without a database management system (DBMS)? Sure we can!  Start by storing the data in files:​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</a:pPr>
            <a:r>
              <a:rPr lang="en-US" sz="2500" dirty="0">
                <a:latin typeface="Roboto"/>
                <a:ea typeface="Roboto"/>
                <a:cs typeface="Roboto"/>
                <a:sym typeface="Roboto"/>
              </a:rPr>
              <a:t>​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</a:pPr>
            <a:r>
              <a:rPr lang="en-US" sz="2500" dirty="0">
                <a:latin typeface="Roboto"/>
                <a:ea typeface="Roboto"/>
                <a:cs typeface="Roboto"/>
                <a:sym typeface="Roboto"/>
              </a:rPr>
              <a:t>           Customer.txt                      Product.txt                                Order.txt​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</a:pPr>
            <a:r>
              <a:rPr lang="en-US" sz="2500" dirty="0">
                <a:latin typeface="Roboto"/>
                <a:ea typeface="Roboto"/>
                <a:cs typeface="Roboto"/>
                <a:sym typeface="Roboto"/>
              </a:rPr>
              <a:t>​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</a:pPr>
            <a:br>
              <a:rPr lang="en-US" sz="2500" dirty="0">
                <a:latin typeface="Roboto"/>
                <a:ea typeface="Roboto"/>
                <a:cs typeface="Roboto"/>
                <a:sym typeface="Roboto"/>
              </a:rPr>
            </a:br>
            <a:endParaRPr lang="en-US" sz="2500" dirty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</a:pPr>
            <a:r>
              <a:rPr lang="en-US" sz="2500" dirty="0">
                <a:latin typeface="Roboto"/>
                <a:ea typeface="Roboto"/>
                <a:cs typeface="Roboto"/>
                <a:sym typeface="Roboto"/>
              </a:rPr>
              <a:t>Now write C or Java programs to implement specific tasks:</a:t>
            </a:r>
          </a:p>
          <a:p>
            <a:pPr lvl="1" indent="-342900"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500" dirty="0">
                <a:latin typeface="Roboto"/>
                <a:ea typeface="Roboto"/>
                <a:cs typeface="Roboto"/>
                <a:sym typeface="Roboto"/>
              </a:rPr>
              <a:t>Perform an order: “Customer A” orders “Product A”</a:t>
            </a:r>
          </a:p>
          <a:p>
            <a:pPr lvl="1" indent="-342900"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500" dirty="0">
                <a:latin typeface="Roboto"/>
                <a:ea typeface="Roboto"/>
                <a:cs typeface="Roboto"/>
                <a:sym typeface="Roboto"/>
              </a:rPr>
              <a:t>Write a C program to do the following:</a:t>
            </a:r>
          </a:p>
        </p:txBody>
      </p:sp>
      <p:sp>
        <p:nvSpPr>
          <p:cNvPr id="8" name="Rectangle 7"/>
          <p:cNvSpPr/>
          <p:nvPr/>
        </p:nvSpPr>
        <p:spPr>
          <a:xfrm>
            <a:off x="1655064" y="3511296"/>
            <a:ext cx="1271016" cy="612648"/>
          </a:xfrm>
          <a:prstGeom prst="rect">
            <a:avLst/>
          </a:prstGeom>
          <a:noFill/>
          <a:ln w="38100">
            <a:solidFill>
              <a:srgbClr val="D38F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764792" y="3511296"/>
            <a:ext cx="0" cy="612648"/>
          </a:xfrm>
          <a:prstGeom prst="line">
            <a:avLst/>
          </a:prstGeom>
          <a:ln w="38100">
            <a:solidFill>
              <a:srgbClr val="D38F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13304" y="3511296"/>
            <a:ext cx="0" cy="612648"/>
          </a:xfrm>
          <a:prstGeom prst="line">
            <a:avLst/>
          </a:prstGeom>
          <a:ln w="38100">
            <a:solidFill>
              <a:srgbClr val="D38F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263896" y="3497428"/>
            <a:ext cx="1271016" cy="612648"/>
          </a:xfrm>
          <a:prstGeom prst="rect">
            <a:avLst/>
          </a:prstGeom>
          <a:noFill/>
          <a:ln w="38100">
            <a:solidFill>
              <a:srgbClr val="D38F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479280" y="3497428"/>
            <a:ext cx="1271016" cy="612648"/>
          </a:xfrm>
          <a:prstGeom prst="rect">
            <a:avLst/>
          </a:prstGeom>
          <a:noFill/>
          <a:ln w="38100">
            <a:solidFill>
              <a:srgbClr val="D38F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82768" y="3497428"/>
            <a:ext cx="0" cy="612648"/>
          </a:xfrm>
          <a:prstGeom prst="line">
            <a:avLst/>
          </a:prstGeom>
          <a:ln w="38100">
            <a:solidFill>
              <a:srgbClr val="D38F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406896" y="3497428"/>
            <a:ext cx="0" cy="612648"/>
          </a:xfrm>
          <a:prstGeom prst="line">
            <a:avLst/>
          </a:prstGeom>
          <a:ln w="38100">
            <a:solidFill>
              <a:srgbClr val="D38F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589008" y="3511296"/>
            <a:ext cx="0" cy="612648"/>
          </a:xfrm>
          <a:prstGeom prst="line">
            <a:avLst/>
          </a:prstGeom>
          <a:ln w="38100">
            <a:solidFill>
              <a:srgbClr val="D38F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633773" y="3497428"/>
            <a:ext cx="0" cy="612648"/>
          </a:xfrm>
          <a:prstGeom prst="line">
            <a:avLst/>
          </a:prstGeom>
          <a:ln w="38100">
            <a:solidFill>
              <a:srgbClr val="D38F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50720" y="3648456"/>
            <a:ext cx="67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59552" y="3619086"/>
            <a:ext cx="67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774936" y="3616190"/>
            <a:ext cx="67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41894183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2;p33"/>
          <p:cNvSpPr txBox="1">
            <a:spLocks noGrp="1"/>
          </p:cNvSpPr>
          <p:nvPr/>
        </p:nvSpPr>
        <p:spPr>
          <a:xfrm>
            <a:off x="1896732" y="407652"/>
            <a:ext cx="777762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 algn="ctr"/>
            <a:r>
              <a:rPr lang="en-US" sz="5400" b="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HOMEWORK</a:t>
            </a:r>
            <a:endParaRPr sz="5400" b="0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204;p33"/>
          <p:cNvSpPr txBox="1">
            <a:spLocks noGrp="1"/>
          </p:cNvSpPr>
          <p:nvPr/>
        </p:nvSpPr>
        <p:spPr>
          <a:xfrm>
            <a:off x="384048" y="1864074"/>
            <a:ext cx="11187170" cy="4381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571500" lvl="0" indent="-4572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Wingdings" pitchFamily="2" charset="2"/>
              <a:buChar char="Ø"/>
            </a:pPr>
            <a:endParaRPr sz="2800" dirty="0">
              <a:solidFill>
                <a:schemeClr val="dk1"/>
              </a:solidFill>
            </a:endParaRPr>
          </a:p>
        </p:txBody>
      </p:sp>
      <p:pic>
        <p:nvPicPr>
          <p:cNvPr id="5" name="Picture 3" descr="Icon&#10;&#10;Description automatically generated">
            <a:extLst>
              <a:ext uri="{FF2B5EF4-FFF2-40B4-BE49-F238E27FC236}">
                <a16:creationId xmlns:a16="http://schemas.microsoft.com/office/drawing/2014/main" id="{51F48193-F576-D729-EBEA-AD1A7DF72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851" y="2423167"/>
            <a:ext cx="3573382" cy="356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121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9;p31"/>
          <p:cNvSpPr txBox="1">
            <a:spLocks noGrp="1"/>
          </p:cNvSpPr>
          <p:nvPr/>
        </p:nvSpPr>
        <p:spPr>
          <a:xfrm>
            <a:off x="228600" y="212466"/>
            <a:ext cx="8759952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HOMEWORK </a:t>
            </a: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REQUIREMENTS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90;p31"/>
          <p:cNvSpPr txBox="1">
            <a:spLocks noGrp="1"/>
          </p:cNvSpPr>
          <p:nvPr/>
        </p:nvSpPr>
        <p:spPr>
          <a:xfrm>
            <a:off x="438912" y="1145922"/>
            <a:ext cx="8485632" cy="5007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rgbClr val="5E85B9"/>
              </a:buClr>
              <a:buSzPts val="1800"/>
              <a:buFont typeface="Roboto"/>
              <a:buChar char="●"/>
            </a:pPr>
            <a:endParaRPr lang="en-US"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Create a database called SEDCACADEMYDB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CREATE 6 Tables:</a:t>
            </a:r>
          </a:p>
          <a:p>
            <a:pPr lvl="1" indent="-342900">
              <a:lnSpc>
                <a:spcPct val="100000"/>
              </a:lnSpc>
              <a:spcBef>
                <a:spcPts val="600"/>
              </a:spcBef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-US" sz="25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Student</a:t>
            </a:r>
          </a:p>
          <a:p>
            <a:pPr lvl="1" indent="-342900">
              <a:lnSpc>
                <a:spcPct val="100000"/>
              </a:lnSpc>
              <a:spcBef>
                <a:spcPts val="600"/>
              </a:spcBef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-US" sz="25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Teacher</a:t>
            </a:r>
          </a:p>
          <a:p>
            <a:pPr lvl="1" indent="-342900">
              <a:lnSpc>
                <a:spcPct val="100000"/>
              </a:lnSpc>
              <a:spcBef>
                <a:spcPts val="600"/>
              </a:spcBef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-US" sz="25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Grade</a:t>
            </a:r>
          </a:p>
          <a:p>
            <a:pPr lvl="1" indent="-342900">
              <a:lnSpc>
                <a:spcPct val="100000"/>
              </a:lnSpc>
              <a:spcBef>
                <a:spcPts val="600"/>
              </a:spcBef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-US" sz="25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Course</a:t>
            </a:r>
          </a:p>
          <a:p>
            <a:pPr lvl="1" indent="-342900">
              <a:lnSpc>
                <a:spcPct val="100000"/>
              </a:lnSpc>
              <a:spcBef>
                <a:spcPts val="600"/>
              </a:spcBef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-US" sz="25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AchievementType</a:t>
            </a:r>
            <a:endParaRPr lang="en-US" sz="25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1" indent="-342900">
              <a:lnSpc>
                <a:spcPct val="100000"/>
              </a:lnSpc>
              <a:spcBef>
                <a:spcPts val="600"/>
              </a:spcBef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-US" sz="25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GradeDetails</a:t>
            </a:r>
            <a:endParaRPr lang="en-US" sz="25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740350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C2A00D-A0DD-B41A-71E8-DE848CC43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37" y="272473"/>
            <a:ext cx="2899451" cy="3081480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23D52AD-6E5E-5F57-3053-576D5143A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798" y="524005"/>
            <a:ext cx="2823868" cy="2199012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8EE6E0F-F872-21CB-5605-D04C03522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130" y="272473"/>
            <a:ext cx="3201750" cy="2979588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01C51A9-3A26-D118-16BF-B7279E522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059" y="3894342"/>
            <a:ext cx="2808229" cy="2204706"/>
          </a:xfrm>
          <a:prstGeom prst="rect">
            <a:avLst/>
          </a:prstGeom>
        </p:spPr>
      </p:pic>
      <p:pic>
        <p:nvPicPr>
          <p:cNvPr id="10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1EF3500-8C30-3C41-C202-B81F2EE4F4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6601" y="3617090"/>
            <a:ext cx="2806160" cy="2381374"/>
          </a:xfrm>
          <a:prstGeom prst="rect">
            <a:avLst/>
          </a:prstGeom>
        </p:spPr>
      </p:pic>
      <p:pic>
        <p:nvPicPr>
          <p:cNvPr id="11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585A98-9140-68FC-5C51-1F649B8C5E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8130" y="3754148"/>
            <a:ext cx="3066329" cy="210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059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0;p34"/>
          <p:cNvSpPr txBox="1">
            <a:spLocks noGrp="1"/>
          </p:cNvSpPr>
          <p:nvPr/>
        </p:nvSpPr>
        <p:spPr>
          <a:xfrm>
            <a:off x="465570" y="450210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211;p34"/>
          <p:cNvSpPr txBox="1">
            <a:spLocks noGrp="1"/>
          </p:cNvSpPr>
          <p:nvPr/>
        </p:nvSpPr>
        <p:spPr>
          <a:xfrm>
            <a:off x="465570" y="1583358"/>
            <a:ext cx="5571300" cy="29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latin typeface="Roboto"/>
                <a:ea typeface="Roboto"/>
                <a:cs typeface="Roboto"/>
                <a:sym typeface="Roboto"/>
              </a:rPr>
              <a:t>You can find us at</a:t>
            </a:r>
            <a:endParaRPr sz="2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Roboto"/>
              <a:buChar char="•"/>
            </a:pPr>
            <a:r>
              <a:rPr lang="en-US" sz="2800" dirty="0">
                <a:latin typeface="Roboto"/>
                <a:ea typeface="Roboto"/>
                <a:cs typeface="Roboto"/>
                <a:sym typeface="Roboto"/>
              </a:rPr>
              <a:t>daniloborozan07@gmail.com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Roboto"/>
              <a:buChar char="•"/>
            </a:pPr>
            <a:r>
              <a:rPr lang="en-US" sz="2800" dirty="0">
                <a:latin typeface="Roboto"/>
                <a:ea typeface="Roboto"/>
                <a:cs typeface="Roboto"/>
                <a:sym typeface="Roboto"/>
              </a:rPr>
              <a:t>ilija.mitev3@gmail.com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Roboto"/>
              <a:buChar char="•"/>
            </a:pPr>
            <a:endParaRPr lang="en" sz="2800" dirty="0">
              <a:latin typeface="Roboto"/>
              <a:ea typeface="Roboto"/>
              <a:cs typeface="Roboto"/>
              <a:sym typeface="Roboto"/>
            </a:endParaRPr>
          </a:p>
          <a:p>
            <a:pPr marL="76200" lvl="0" indent="0" algn="l" rtl="0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2400"/>
              <a:buNone/>
            </a:pPr>
            <a:r>
              <a:rPr lang="en" sz="2800" dirty="0">
                <a:latin typeface="Roboto"/>
                <a:ea typeface="Roboto"/>
                <a:cs typeface="Roboto"/>
                <a:sym typeface="Roboto"/>
              </a:rPr>
              <a:t>You can find </a:t>
            </a:r>
            <a:r>
              <a:rPr lang="en-US" sz="2800" dirty="0">
                <a:latin typeface="Roboto"/>
                <a:ea typeface="Roboto"/>
                <a:cs typeface="Roboto"/>
                <a:sym typeface="Roboto"/>
              </a:rPr>
              <a:t>the code at</a:t>
            </a:r>
          </a:p>
          <a:p>
            <a:pPr lvl="0" indent="-381000">
              <a:spcBef>
                <a:spcPts val="1000"/>
              </a:spcBef>
              <a:spcAft>
                <a:spcPts val="1000"/>
              </a:spcAft>
              <a:buClr>
                <a:schemeClr val="tx1"/>
              </a:buClr>
              <a:buSzPts val="2400"/>
              <a:buFont typeface="Roboto"/>
              <a:buChar char="•"/>
            </a:pPr>
            <a:r>
              <a:rPr lang="en-US" sz="2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https://github.com/sedc-codecademy/mkwd12-net-07-dbdevdesign/tree/main/g2</a:t>
            </a:r>
            <a:endParaRPr lang="en-US" sz="2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6200" lvl="0" indent="0" algn="l"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2400"/>
              <a:buNone/>
            </a:pPr>
            <a:endParaRPr sz="2800" dirty="0">
              <a:solidFill>
                <a:srgbClr val="D38F73"/>
              </a:solidFill>
              <a:latin typeface="Roboto"/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0415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8;p28"/>
          <p:cNvSpPr txBox="1">
            <a:spLocks noGrp="1"/>
          </p:cNvSpPr>
          <p:nvPr/>
        </p:nvSpPr>
        <p:spPr>
          <a:xfrm>
            <a:off x="374904" y="633090"/>
            <a:ext cx="10762488" cy="78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EXAMPLE OF WORKING WITH </a:t>
            </a:r>
            <a:br>
              <a:rPr lang="en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NO DBMS SOLUTION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3FB959DB-4C3A-A631-24EE-CFA4CEF06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408" y="2386584"/>
            <a:ext cx="8853812" cy="1820228"/>
          </a:xfrm>
          <a:prstGeom prst="foldedCorner">
            <a:avLst>
              <a:gd name="adj" fmla="val 1937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91440" tIns="45720" rIns="91440" bIns="4572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mk-MK" sz="2000" dirty="0"/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mk-MK" sz="2000" dirty="0"/>
              <a:t>Read ‘Customer.txt’</a:t>
            </a:r>
            <a:endParaRPr lang="en-US" altLang="mk-MK" sz="2000" dirty="0">
              <a:cs typeface="Arial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mk-MK" sz="2000" dirty="0"/>
              <a:t>Read ‘Product.txt’</a:t>
            </a:r>
            <a:endParaRPr lang="en-US" altLang="mk-MK" sz="2000" dirty="0">
              <a:cs typeface="Arial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mk-MK" sz="2000" dirty="0"/>
              <a:t>Write in ‘Orders.txt’ - “Customer A orders Product A” </a:t>
            </a:r>
            <a:endParaRPr lang="en-US" altLang="mk-MK" sz="2000" dirty="0">
              <a:cs typeface="Arial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mk-MK" sz="2000" dirty="0"/>
              <a:t>Write in “Product.txt” - “Product A” has changed available quantity</a:t>
            </a:r>
            <a:endParaRPr lang="en-US" altLang="mk-MK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081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 txBox="1">
            <a:spLocks noGrp="1"/>
          </p:cNvSpPr>
          <p:nvPr/>
        </p:nvSpPr>
        <p:spPr>
          <a:xfrm>
            <a:off x="0" y="331338"/>
            <a:ext cx="10763262" cy="123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lnSpc>
                <a:spcPct val="100000"/>
              </a:lnSpc>
              <a:buSzPts val="1100"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sym typeface="Roboto"/>
              </a:rPr>
              <a:t>PROBLEMS</a:t>
            </a:r>
            <a:r>
              <a:rPr lang="en" sz="4000" b="1" dirty="0">
                <a:solidFill>
                  <a:srgbClr val="7030A0"/>
                </a:solidFill>
                <a:latin typeface="Roboto"/>
                <a:ea typeface="Roboto"/>
                <a:sym typeface="Roboto"/>
              </a:rPr>
              <a:t> </a:t>
            </a:r>
            <a:r>
              <a:rPr lang="en" sz="4000" b="1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OF WORKING 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sym typeface="Roboto"/>
              </a:rPr>
              <a:t>WITHOUT</a:t>
            </a:r>
            <a:r>
              <a:rPr lang="en" sz="4000" b="1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 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sym typeface="Roboto"/>
              </a:rPr>
              <a:t>DBMS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55;p26"/>
          <p:cNvSpPr txBox="1">
            <a:spLocks noGrp="1"/>
          </p:cNvSpPr>
          <p:nvPr/>
        </p:nvSpPr>
        <p:spPr>
          <a:xfrm>
            <a:off x="0" y="1550412"/>
            <a:ext cx="11092446" cy="474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85000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</a:rPr>
              <a:t>Problems and crashes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</a:rPr>
              <a:t>are hard to track and detect</a:t>
            </a:r>
          </a:p>
          <a:p>
            <a:pPr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85000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</a:rPr>
              <a:t>The larger the files, the slower the operations</a:t>
            </a:r>
          </a:p>
          <a:p>
            <a:pPr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85000"/>
            </a:pP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</a:rPr>
              <a:t>Difficulty with concurrency 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</a:rPr>
              <a:t>–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</a:rPr>
              <a:t>Multiple users accessing the data at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</a:rPr>
              <a:t>the same time</a:t>
            </a:r>
          </a:p>
          <a:p>
            <a:pPr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85000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</a:rPr>
              <a:t>Data is very inconvenient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</a:rPr>
              <a:t>to access</a:t>
            </a:r>
          </a:p>
        </p:txBody>
      </p:sp>
    </p:spTree>
    <p:extLst>
      <p:ext uri="{BB962C8B-B14F-4D97-AF65-F5344CB8AC3E}">
        <p14:creationId xmlns:p14="http://schemas.microsoft.com/office/powerpoint/2010/main" val="3415611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27"/>
          <p:cNvSpPr txBox="1">
            <a:spLocks noGrp="1"/>
          </p:cNvSpPr>
          <p:nvPr/>
        </p:nvSpPr>
        <p:spPr>
          <a:xfrm>
            <a:off x="136386" y="178044"/>
            <a:ext cx="8806446" cy="8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WHY DO WE </a:t>
            </a: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NEED DBMS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62;p27"/>
          <p:cNvSpPr txBox="1">
            <a:spLocks noGrp="1"/>
          </p:cNvSpPr>
          <p:nvPr/>
        </p:nvSpPr>
        <p:spPr>
          <a:xfrm>
            <a:off x="72378" y="1541268"/>
            <a:ext cx="9300222" cy="5124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Makes data management more efficient and effective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Concurrent access from multiple users/applications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Query language allows quick answers to ad hoc queries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Data security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Promotes integrated view of organization’s operations 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Reduces the probability of inconsistent data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Locking mechanisms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Uniform administration procedures for data</a:t>
            </a:r>
          </a:p>
        </p:txBody>
      </p:sp>
    </p:spTree>
    <p:extLst>
      <p:ext uri="{BB962C8B-B14F-4D97-AF65-F5344CB8AC3E}">
        <p14:creationId xmlns:p14="http://schemas.microsoft.com/office/powerpoint/2010/main" val="2262596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8;p28"/>
          <p:cNvSpPr txBox="1">
            <a:spLocks noGrp="1"/>
          </p:cNvSpPr>
          <p:nvPr/>
        </p:nvSpPr>
        <p:spPr>
          <a:xfrm>
            <a:off x="374904" y="633090"/>
            <a:ext cx="10762488" cy="78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TYPES</a:t>
            </a: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OF DATABASES</a:t>
            </a:r>
            <a:endParaRPr sz="4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5AEA31B-9D19-C4E5-61D6-FEC67FF7C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824" y="1950720"/>
            <a:ext cx="3666744" cy="366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84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 txBox="1">
            <a:spLocks noGrp="1"/>
          </p:cNvSpPr>
          <p:nvPr/>
        </p:nvSpPr>
        <p:spPr>
          <a:xfrm>
            <a:off x="273546" y="541650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TWO </a:t>
            </a: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MAIN TYPES</a:t>
            </a:r>
            <a:endParaRPr sz="4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55;p26"/>
          <p:cNvSpPr txBox="1">
            <a:spLocks noGrp="1"/>
          </p:cNvSpPr>
          <p:nvPr/>
        </p:nvSpPr>
        <p:spPr>
          <a:xfrm>
            <a:off x="191250" y="1301370"/>
            <a:ext cx="7023366" cy="443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Relational databases</a:t>
            </a:r>
            <a:r>
              <a:rPr lang="en-US" sz="2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(SQL)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Non-Relational databases </a:t>
            </a:r>
            <a:r>
              <a:rPr lang="en-US" sz="2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NoSQL</a:t>
            </a:r>
            <a:r>
              <a:rPr lang="en-US" sz="2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3DDFB25-11D6-4A97-8C41-DFDF8F2F5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56" y="2898648"/>
            <a:ext cx="7672532" cy="270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29239"/>
      </p:ext>
    </p:extLst>
  </p:cSld>
  <p:clrMapOvr>
    <a:masterClrMapping/>
  </p:clrMapOvr>
</p:sld>
</file>

<file path=ppt/theme/theme1.xml><?xml version="1.0" encoding="utf-8"?>
<a:theme xmlns:a="http://schemas.openxmlformats.org/drawingml/2006/main" name="Qinshift_Academy_PPT">
  <a:themeElements>
    <a:clrScheme name="QinShift">
      <a:dk1>
        <a:srgbClr val="00000A"/>
      </a:dk1>
      <a:lt1>
        <a:srgbClr val="FFFEF7"/>
      </a:lt1>
      <a:dk2>
        <a:srgbClr val="28414D"/>
      </a:dk2>
      <a:lt2>
        <a:srgbClr val="FFFEF7"/>
      </a:lt2>
      <a:accent1>
        <a:srgbClr val="FCEB6B"/>
      </a:accent1>
      <a:accent2>
        <a:srgbClr val="C3CAD3"/>
      </a:accent2>
      <a:accent3>
        <a:srgbClr val="28414D"/>
      </a:accent3>
      <a:accent4>
        <a:srgbClr val="D08F74"/>
      </a:accent4>
      <a:accent5>
        <a:srgbClr val="FFFEF7"/>
      </a:accent5>
      <a:accent6>
        <a:srgbClr val="00000A"/>
      </a:accent6>
      <a:hlink>
        <a:srgbClr val="FCEB6B"/>
      </a:hlink>
      <a:folHlink>
        <a:srgbClr val="D08F74"/>
      </a:folHlink>
    </a:clrScheme>
    <a:fontScheme name="QinShift">
      <a:majorFont>
        <a:latin typeface="Baskervill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8FB89D230DCC42BDD843F1B245BD7C" ma:contentTypeVersion="5" ma:contentTypeDescription="Create a new document." ma:contentTypeScope="" ma:versionID="dc5c918a3d43d4b71f7c3e546b28501e">
  <xsd:schema xmlns:xsd="http://www.w3.org/2001/XMLSchema" xmlns:xs="http://www.w3.org/2001/XMLSchema" xmlns:p="http://schemas.microsoft.com/office/2006/metadata/properties" xmlns:ns2="6b73ce5a-f2a1-4cf4-8171-3a71a0a85190" xmlns:ns3="2c4bccb4-1ba2-4bfe-9f28-22789556bff1" targetNamespace="http://schemas.microsoft.com/office/2006/metadata/properties" ma:root="true" ma:fieldsID="0002f2178cbcb7c00a5d488d31cbad9d" ns2:_="" ns3:_="">
    <xsd:import namespace="6b73ce5a-f2a1-4cf4-8171-3a71a0a85190"/>
    <xsd:import namespace="2c4bccb4-1ba2-4bfe-9f28-22789556bf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73ce5a-f2a1-4cf4-8171-3a71a0a851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bccb4-1ba2-4bfe-9f28-22789556bff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B14AAD-E32E-4304-88A7-F7C4DB51B1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A364C0-398C-498E-AE6A-331B2F0D05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73ce5a-f2a1-4cf4-8171-3a71a0a85190"/>
    <ds:schemaRef ds:uri="2c4bccb4-1ba2-4bfe-9f28-22789556bf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A0CE2E-BC93-4D7C-9869-13C7D782BEAC}">
  <ds:schemaRefs>
    <ds:schemaRef ds:uri="http://purl.org/dc/elements/1.1/"/>
    <ds:schemaRef ds:uri="6b73ce5a-f2a1-4cf4-8171-3a71a0a85190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2c4bccb4-1ba2-4bfe-9f28-22789556bff1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Qinshift_Academy_PPT</Template>
  <TotalTime>14924</TotalTime>
  <Words>1567</Words>
  <Application>Microsoft Office PowerPoint</Application>
  <PresentationFormat>Widescreen</PresentationFormat>
  <Paragraphs>249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Baskerville</vt:lpstr>
      <vt:lpstr>Calibri</vt:lpstr>
      <vt:lpstr>Roboto</vt:lpstr>
      <vt:lpstr>Roboto Medium</vt:lpstr>
      <vt:lpstr>Wingdings</vt:lpstr>
      <vt:lpstr>Qinshift_Academy_PPT</vt:lpstr>
      <vt:lpstr>Introduction to        Databases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Classes and Interfaces</dc:title>
  <dc:creator>Trajan Stevkovski</dc:creator>
  <cp:lastModifiedBy>Edu6</cp:lastModifiedBy>
  <cp:revision>36</cp:revision>
  <dcterms:created xsi:type="dcterms:W3CDTF">2024-03-06T19:20:14Z</dcterms:created>
  <dcterms:modified xsi:type="dcterms:W3CDTF">2024-05-12T16:34:25Z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2023-06-07T15:49:38Z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206900aa-0bbd-41d5-8912-9ad52964005a</vt:lpwstr>
  </property>
  <property fmtid="{D5CDD505-2E9C-101B-9397-08002B2CF9AE}" pid="7" name="MSIP_Label_defa4170-0d19-0005-0004-bc88714345d2_ActionId">
    <vt:lpwstr>a288f342-02f6-4f88-92be-587e08407045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0x0101009F8FB89D230DCC42BDD843F1B245BD7C</vt:lpwstr>
  </property>
</Properties>
</file>