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sldIdLst>
    <p:sldId id="256" r:id="rId5"/>
    <p:sldId id="265" r:id="rId6"/>
    <p:sldId id="259" r:id="rId7"/>
    <p:sldId id="260" r:id="rId8"/>
    <p:sldId id="311" r:id="rId9"/>
    <p:sldId id="319" r:id="rId10"/>
    <p:sldId id="314" r:id="rId11"/>
    <p:sldId id="315" r:id="rId12"/>
    <p:sldId id="316" r:id="rId13"/>
    <p:sldId id="313" r:id="rId14"/>
    <p:sldId id="267" r:id="rId15"/>
    <p:sldId id="318" r:id="rId16"/>
    <p:sldId id="304" r:id="rId17"/>
    <p:sldId id="320" r:id="rId18"/>
    <p:sldId id="272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293F4B"/>
    <a:srgbClr val="F3F4F6"/>
    <a:srgbClr val="FCEC6D"/>
    <a:srgbClr val="7F7F7F"/>
    <a:srgbClr val="27414D"/>
    <a:srgbClr val="41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5/28/2024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c-codecademy/skwd10-net-06-csharpadv" TargetMode="External"/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0724" y="340369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2" y="692674"/>
            <a:ext cx="11623316" cy="2062103"/>
          </a:xfrm>
        </p:spPr>
        <p:txBody>
          <a:bodyPr/>
          <a:lstStyle/>
          <a:p>
            <a: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Built-in </a:t>
            </a:r>
            <a:r>
              <a:rPr lang="en-US" sz="8000" dirty="0">
                <a:solidFill>
                  <a:schemeClr val="bg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 Scalar Function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- Full Name Here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Assistant - Full Name Here</a:t>
            </a:r>
            <a:endParaRPr lang="en-US" dirty="0">
              <a:ea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828" y="3115412"/>
            <a:ext cx="4532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(Developing and Design of databases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using SQL Server)</a:t>
            </a: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443220"/>
            <a:ext cx="10498086" cy="8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-73152" y="1234440"/>
            <a:ext cx="11402568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User-defined</a:t>
            </a: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functions are routines that accept parameters,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perform an action, such as a complex calculation, and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return the result of that action as a value.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Scalar functions </a:t>
            </a: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allow modular programming.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Scalar functions </a:t>
            </a: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return a single data value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 the type defined in the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RETURNS clause</a:t>
            </a:r>
          </a:p>
        </p:txBody>
      </p:sp>
    </p:spTree>
    <p:extLst>
      <p:ext uri="{BB962C8B-B14F-4D97-AF65-F5344CB8AC3E}">
        <p14:creationId xmlns:p14="http://schemas.microsoft.com/office/powerpoint/2010/main" val="119398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SCALAR FUNCTIONS -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146304" y="974100"/>
            <a:ext cx="9464040" cy="50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Session 4 – 01 Scalar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function.sql</a:t>
            </a: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CREATE FUNCTION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dbo.fn_EmployeeFullName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(@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RETURNS NVARCHAR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(2000)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AS </a:t>
            </a:r>
            <a:endParaRPr lang="en-US" sz="2000" dirty="0">
              <a:solidFill>
                <a:srgbClr val="D38F73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BEGIN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DECLARE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 NVARCHAR(2000)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 =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e.FirstName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 + N' ' +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e.LastName</a:t>
            </a:r>
            <a:endParaRPr lang="en-US" sz="2000" dirty="0">
              <a:solidFill>
                <a:schemeClr val="bg2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dbo.Employee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 e</a:t>
            </a:r>
            <a:endParaRPr lang="en-US" sz="2000" dirty="0">
              <a:solidFill>
                <a:schemeClr val="bg2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WHERE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Id = @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EmployeeID</a:t>
            </a:r>
            <a:endParaRPr lang="en-US" sz="2000" dirty="0">
              <a:solidFill>
                <a:schemeClr val="bg2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</a:t>
            </a:r>
            <a:endParaRPr lang="en-US" sz="2000" dirty="0">
              <a:solidFill>
                <a:schemeClr val="bg2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END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dbo.fn_EmployeeFullName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(1)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/* CALLING A SCALAR FUNCTION */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Roboto"/>
              <a:buChar char="●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8" y="143678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6304" y="1207007"/>
            <a:ext cx="121249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scalar function (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fn_FormatProductName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 for retrieving the Product description for specific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ProductId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in the following format: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Second and Third character from the Code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Last three characters from the Name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Product Price</a:t>
            </a:r>
          </a:p>
        </p:txBody>
      </p:sp>
      <p:pic>
        <p:nvPicPr>
          <p:cNvPr id="5" name="Google Shape;196;g12e2cab3e31_0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5252" y="3588774"/>
            <a:ext cx="7408510" cy="2343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00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ctr"/>
            <a:r>
              <a:rPr lang="en-US" sz="5400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endParaRPr sz="5400"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84048" y="1864074"/>
            <a:ext cx="11187170" cy="438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3" descr="Icon&#10;&#10;Description automatically generated">
            <a:extLst>
              <a:ext uri="{FF2B5EF4-FFF2-40B4-BE49-F238E27FC236}">
                <a16:creationId xmlns:a16="http://schemas.microsoft.com/office/drawing/2014/main" id="{51F48193-F576-D729-EBEA-AD1A7DF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2423167"/>
            <a:ext cx="3573382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443220"/>
            <a:ext cx="10498086" cy="8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REQUIREMENTS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-73152" y="1234440"/>
            <a:ext cx="11402568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scalar variable for storing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values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Assign value ‘Antonio’ to the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variable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Find all Students having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same as the variable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table variable that will contain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StudentId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StudentName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DateOfBirth</a:t>
            </a:r>
            <a:endParaRPr lang="en-US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Fill the table variable with all Female students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temp table that will contain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EnrolledDate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columns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Fill the temp table with all Male students having First Name starting with ‘A’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Retrieve the students from the table which last name is with 7 characters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Find all teachers whose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length is less than 5 and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the first 3 characters of their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are the same</a:t>
            </a:r>
          </a:p>
        </p:txBody>
      </p:sp>
    </p:spTree>
    <p:extLst>
      <p:ext uri="{BB962C8B-B14F-4D97-AF65-F5344CB8AC3E}">
        <p14:creationId xmlns:p14="http://schemas.microsoft.com/office/powerpoint/2010/main" val="99819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46557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trainer@mail.com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" sz="2800" dirty="0">
                <a:latin typeface="Roboto"/>
                <a:ea typeface="Roboto"/>
                <a:sym typeface="Roboto"/>
              </a:rPr>
              <a:t>assistant@mail.com</a:t>
            </a:r>
            <a:endParaRPr lang="en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Repository with the code Link</a:t>
            </a: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717540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746504"/>
            <a:ext cx="11238750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Programming Concepts 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Built-In functions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Scalar functions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</a:rPr>
              <a:t>PROGRAMMING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CONCEPTS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25;g12dab3335d2_0_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6473" y="2093977"/>
            <a:ext cx="3556890" cy="322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253553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DECLARATIONS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4" y="1059668"/>
            <a:ext cx="11010152" cy="383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variable: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DECLARE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variable: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DECLARE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NVARCHAR(100),   	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SELECT Id,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dbo.Employee</a:t>
            </a:r>
            <a:endParaRPr lang="en-US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Temp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table: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NVARCHAR(100), 	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SELECT Id,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dbo.Employee</a:t>
            </a:r>
            <a:endParaRPr lang="en-US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72962" y="534660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FLOW OF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62456"/>
            <a:ext cx="11448288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DECLARE @name NVARCHAR(255);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SET @name = 'Bob';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	IF(LEN(@name) &lt; 2 )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 		SELECT 'Too short name';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	ELSE 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 		SELECT @name + ' is a suitable name.' AS [Name Check Result];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BUILT-IN 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50;g12cf754cce0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4217" y="2197936"/>
            <a:ext cx="3312846" cy="3187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13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65176" y="187188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201168" y="960120"/>
            <a:ext cx="10296144" cy="239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LEFT(), RIGHT(), LEN()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SUBSTRING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SUBSTRING ( expression ,start , length )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REPLACE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REPLACE (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string_expression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string_pattern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string_replacement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1;p5"/>
          <p:cNvSpPr/>
          <p:nvPr/>
        </p:nvSpPr>
        <p:spPr>
          <a:xfrm>
            <a:off x="265176" y="4297680"/>
            <a:ext cx="915314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lang="en-US" sz="2100" dirty="0">
              <a:solidFill>
                <a:schemeClr val="bg2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(FirstName,1,3)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Ale','X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-')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ReplaceFunction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dbo.Employee</a:t>
            </a:r>
            <a:endParaRPr lang="en-US" sz="21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77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7" y="11624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784" y="1128226"/>
            <a:ext cx="11618976" cy="5729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scalar variable for storing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values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Assign value ‘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Aleksandar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’ to the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variable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Find all Employees having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same as the variable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table variable that will contain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EmployeeId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DateOfBirth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Fill the table variable with all Female employees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temp table that will contain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HireDate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columns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Fill the temp table with all Male employees having First Name starting with ‘A’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Retrieve the employees from the table which last name is with 7 characters</a:t>
            </a:r>
          </a:p>
        </p:txBody>
      </p:sp>
    </p:spTree>
    <p:extLst>
      <p:ext uri="{BB962C8B-B14F-4D97-AF65-F5344CB8AC3E}">
        <p14:creationId xmlns:p14="http://schemas.microsoft.com/office/powerpoint/2010/main" val="7757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73;g12cf754cce0_0_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1391" y="2136527"/>
            <a:ext cx="3676008" cy="344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434058"/>
      </p:ext>
    </p:extLst>
  </p:cSld>
  <p:clrMapOvr>
    <a:masterClrMapping/>
  </p:clrMapOvr>
</p:sld>
</file>

<file path=ppt/theme/theme1.xml><?xml version="1.0" encoding="utf-8"?>
<a:theme xmlns:a="http://schemas.openxmlformats.org/drawingml/2006/main" name="DB SQL_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6b73ce5a-f2a1-4cf4-8171-3a71a0a85190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 SQL_2</Template>
  <TotalTime>351</TotalTime>
  <Words>681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</vt:lpstr>
      <vt:lpstr>Calibri</vt:lpstr>
      <vt:lpstr>Consolas</vt:lpstr>
      <vt:lpstr>Roboto</vt:lpstr>
      <vt:lpstr>Roboto Medium</vt:lpstr>
      <vt:lpstr>Wingdings</vt:lpstr>
      <vt:lpstr>DB SQL_2</vt:lpstr>
      <vt:lpstr>Built-in and Scalar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functions, Grouping and Views</dc:title>
  <dc:creator>Trajan Stevkovski</dc:creator>
  <cp:lastModifiedBy>Данило Борозан</cp:lastModifiedBy>
  <cp:revision>9</cp:revision>
  <dcterms:created xsi:type="dcterms:W3CDTF">2024-04-26T21:30:03Z</dcterms:created>
  <dcterms:modified xsi:type="dcterms:W3CDTF">2024-05-28T19:42:50Z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