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0"/>
  </p:notesMasterIdLst>
  <p:sldIdLst>
    <p:sldId id="256" r:id="rId5"/>
    <p:sldId id="260" r:id="rId6"/>
    <p:sldId id="280" r:id="rId7"/>
    <p:sldId id="265" r:id="rId8"/>
    <p:sldId id="281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106" d="100"/>
          <a:sy n="106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6/2/2024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8-aspnetmvc/tree/main/g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4" y="1822983"/>
            <a:ext cx="9191012" cy="1077218"/>
          </a:xfrm>
        </p:spPr>
        <p:txBody>
          <a:bodyPr/>
          <a:lstStyle/>
          <a:p>
            <a:r>
              <a:rPr lang="en" sz="8000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ASP.NET MVC</a:t>
            </a:r>
            <a:endParaRPr lang="mk-MK" sz="8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04579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ASP.NET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8193" y="1276066"/>
            <a:ext cx="8942832" cy="533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ASP.NET Core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a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cross-platform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open-source web framework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developed by Microsoft.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It's a redesign of ASP.NET, which was primarily aimed at Windows-based platforms. </a:t>
            </a:r>
            <a:b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ASP.NET Core is built to be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modular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lightweight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highly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performant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making it suitable for developing modern web applications that run on Windows, Linux, and </a:t>
            </a:r>
            <a:r>
              <a:rPr lang="en-US" sz="24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macOS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61E4B-9C41-B398-FF76-61978991CC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9" name="Rectangle 8"/>
          <p:cNvSpPr/>
          <p:nvPr/>
        </p:nvSpPr>
        <p:spPr>
          <a:xfrm>
            <a:off x="1139588" y="214532"/>
            <a:ext cx="9846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D38F73"/>
                </a:solidFill>
                <a:latin typeface="Roboto"/>
              </a:rPr>
              <a:t>.NET          </a:t>
            </a:r>
            <a:r>
              <a:rPr lang="en-US" sz="5400" b="1" dirty="0">
                <a:latin typeface="Roboto"/>
              </a:rPr>
              <a:t>VS.      </a:t>
            </a:r>
            <a:r>
              <a:rPr lang="en-US" sz="5400" b="1" dirty="0">
                <a:solidFill>
                  <a:schemeClr val="bg1"/>
                </a:solidFill>
                <a:latin typeface="Roboto"/>
              </a:rPr>
              <a:t>A</a:t>
            </a:r>
            <a:r>
              <a:rPr lang="en-US" sz="5400" b="1" dirty="0">
                <a:solidFill>
                  <a:schemeClr val="bg1"/>
                </a:solidFill>
              </a:rPr>
              <a:t>SP.NET</a:t>
            </a:r>
            <a:r>
              <a:rPr lang="en-US" sz="5400" b="1" dirty="0"/>
              <a:t> </a:t>
            </a:r>
            <a:endParaRPr lang="en-US" sz="5400" b="1" dirty="0">
              <a:latin typeface="Robo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086" y="1541901"/>
            <a:ext cx="5904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D38F73"/>
                </a:solidFill>
                <a:latin typeface="Roboto"/>
              </a:rPr>
              <a:t>Software framework </a:t>
            </a:r>
            <a:r>
              <a:rPr lang="en-US" sz="2400" dirty="0">
                <a:latin typeface="Roboto"/>
              </a:rPr>
              <a:t>developed by Microsoft that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primarily runs on Microsoft Windows. </a:t>
            </a:r>
            <a:br>
              <a:rPr lang="en-US" sz="2400" dirty="0">
                <a:latin typeface="Roboto"/>
              </a:rPr>
            </a:br>
            <a:endParaRPr lang="en-US" sz="2400" dirty="0">
              <a:latin typeface="Robot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Roboto"/>
              </a:rPr>
              <a:t>It provides a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large class library </a:t>
            </a:r>
            <a:r>
              <a:rPr lang="en-US" sz="2400" dirty="0">
                <a:latin typeface="Roboto"/>
              </a:rPr>
              <a:t>and supports several programming languages, allowing developers to build a variety of applications including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desktop applications</a:t>
            </a:r>
            <a:r>
              <a:rPr lang="en-US" sz="2400" dirty="0">
                <a:latin typeface="Roboto"/>
              </a:rPr>
              <a:t>,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web applications,</a:t>
            </a:r>
            <a:r>
              <a:rPr lang="en-US" sz="2400" dirty="0">
                <a:latin typeface="Roboto"/>
              </a:rPr>
              <a:t> and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web services</a:t>
            </a:r>
            <a:r>
              <a:rPr lang="en-US" sz="2400" dirty="0">
                <a:latin typeface="Roboto"/>
              </a:rPr>
              <a:t>.</a:t>
            </a:r>
            <a:br>
              <a:rPr lang="en-US" sz="2400" dirty="0">
                <a:latin typeface="Roboto"/>
              </a:rPr>
            </a:br>
            <a:endParaRPr lang="en-US" sz="2400" dirty="0">
              <a:latin typeface="Robot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D38F73"/>
                </a:solidFill>
              </a:rPr>
              <a:t>General-purpose framework for building various types of applications.</a:t>
            </a:r>
            <a:endParaRPr lang="en-US" sz="2400" dirty="0">
              <a:solidFill>
                <a:srgbClr val="D38F73"/>
              </a:solidFill>
              <a:latin typeface="Robot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5863" y="1958155"/>
            <a:ext cx="55819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/>
              </a:rPr>
              <a:t>A</a:t>
            </a:r>
            <a:r>
              <a:rPr lang="en-US" sz="2400" dirty="0">
                <a:latin typeface="Roboto"/>
              </a:rPr>
              <a:t>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web application framework within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 the .NET framework. </a:t>
            </a:r>
            <a:br>
              <a:rPr lang="en-US" sz="2400" dirty="0">
                <a:latin typeface="Roboto"/>
              </a:rPr>
            </a:br>
            <a:endParaRPr lang="en-US" sz="2400" dirty="0">
              <a:latin typeface="Robot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/>
              </a:rPr>
              <a:t>It is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specifically designed for building web applications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and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 web services.</a:t>
            </a:r>
            <a:r>
              <a:rPr lang="en-US" sz="2400" dirty="0">
                <a:latin typeface="Roboto"/>
              </a:rPr>
              <a:t> </a:t>
            </a:r>
            <a:br>
              <a:rPr lang="en-US" sz="2400" dirty="0">
                <a:latin typeface="Roboto"/>
              </a:rPr>
            </a:br>
            <a:endParaRPr lang="en-US" sz="2400" dirty="0">
              <a:latin typeface="Roboto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/>
              </a:rPr>
              <a:t>ASP.NET allows developers to create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dynamic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,</a:t>
            </a:r>
            <a:r>
              <a:rPr lang="en-US" sz="2400" dirty="0">
                <a:latin typeface="Roboto"/>
              </a:rPr>
              <a:t>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data-driven websites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and</a:t>
            </a:r>
            <a:r>
              <a:rPr lang="en-US" sz="2400" dirty="0">
                <a:latin typeface="Roboto"/>
              </a:rPr>
              <a:t>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web services using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languages like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C# 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or </a:t>
            </a:r>
            <a:r>
              <a:rPr lang="en-US" sz="2400" dirty="0">
                <a:solidFill>
                  <a:srgbClr val="D38F73"/>
                </a:solidFill>
                <a:latin typeface="Roboto"/>
              </a:rPr>
              <a:t>Visual Basic.NET</a:t>
            </a:r>
            <a:r>
              <a:rPr lang="en-US" sz="2400" dirty="0">
                <a:solidFill>
                  <a:schemeClr val="bg1"/>
                </a:solidFill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28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02540" y="527043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MVC AS A PATTERN</a:t>
            </a:r>
            <a:r>
              <a:rPr lang="en" sz="3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211128"/>
            <a:ext cx="9430422" cy="34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lv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software architectural pattern commonly used for developing user interfaces that divide an application into three interconnected components: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2000"/>
            </a:pPr>
            <a:r>
              <a:rPr lang="en-US" sz="2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MODEL: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represents the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the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business logic </a:t>
            </a:r>
            <a:b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the application.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2000"/>
            </a:pPr>
            <a:r>
              <a:rPr lang="en-US" sz="2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VIEW: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responsible for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presenting the data to the </a:t>
            </a:r>
            <a:b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user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handling user interface interactions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sz="2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2000"/>
            </a:pPr>
            <a:r>
              <a:rPr lang="en-US" sz="24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CONTROLLER: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acts as an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intermediary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between the model and the view. It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receives user input from the view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processes it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(often by interacting with the model), </a:t>
            </a:r>
            <a:b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20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determines the appropriate response </a:t>
            </a:r>
            <a:r>
              <a:rPr lang="en-US" sz="2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send back to the view. </a:t>
            </a:r>
            <a:endParaRPr lang="en" sz="2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https://github.com/sedc-codecademy/mkwd12-net-08-aspnetmvc/tree/main/g2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88682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2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Class02</Template>
  <TotalTime>62</TotalTime>
  <Words>329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</vt:lpstr>
      <vt:lpstr>Calibri</vt:lpstr>
      <vt:lpstr>Roboto</vt:lpstr>
      <vt:lpstr>Roboto Medium</vt:lpstr>
      <vt:lpstr>Class02</vt:lpstr>
      <vt:lpstr>ASP.NET MVC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Trajan Stevkovski</dc:creator>
  <cp:lastModifiedBy>Edu6</cp:lastModifiedBy>
  <cp:revision>9</cp:revision>
  <dcterms:created xsi:type="dcterms:W3CDTF">2024-05-30T17:25:03Z</dcterms:created>
  <dcterms:modified xsi:type="dcterms:W3CDTF">2024-06-02T19:29:27Z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