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8" r:id="rId4"/>
  </p:sldMasterIdLst>
  <p:notesMasterIdLst>
    <p:notesMasterId r:id="rId14"/>
  </p:notesMasterIdLst>
  <p:sldIdLst>
    <p:sldId id="256" r:id="rId5"/>
    <p:sldId id="260" r:id="rId6"/>
    <p:sldId id="265" r:id="rId7"/>
    <p:sldId id="276" r:id="rId8"/>
    <p:sldId id="278" r:id="rId9"/>
    <p:sldId id="270" r:id="rId10"/>
    <p:sldId id="273" r:id="rId11"/>
    <p:sldId id="282" r:id="rId12"/>
    <p:sldId id="281" r:id="rId13"/>
  </p:sldIdLst>
  <p:sldSz cx="12192000" cy="6858000"/>
  <p:notesSz cx="6858000" cy="9144000"/>
  <p:defaultTextStyle>
    <a:defPPr>
      <a:defRPr lang="x-non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8F73"/>
    <a:srgbClr val="FCEC6D"/>
    <a:srgbClr val="293F4B"/>
    <a:srgbClr val="7F7F7F"/>
    <a:srgbClr val="27414D"/>
    <a:srgbClr val="416D80"/>
    <a:srgbClr val="F3F4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874C596-1E5A-980F-7977-5D688D2FA3D4}" v="6" dt="2023-10-12T08:20:26.315"/>
    <p1510:client id="{5B8C218C-8382-0BB4-73DA-B8DADFE83333}" v="9" dt="2023-10-12T08:16:18.141"/>
    <p1510:client id="{A68B8911-7408-9A4C-DF3D-E837D784085E}" v="5" dt="2023-10-12T08:19:08.559"/>
    <p1510:client id="{F52E3B0D-54D4-F9B9-6C60-BECE6F290C76}" v="6" dt="2023-10-12T08:14:27.23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–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–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–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5BE263C-DBD7-4A20-BB59-AAB30ACAA65A}" styleName="Medium Style 3 –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2DE63D5-997A-4646-A377-4702673A728D}" styleName="Light Style 2 –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2833802-FEF1-4C79-8D5D-14CF1EAF98D9}" styleName="Light Style 2 –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E3FDE45-AF77-4B5C-9715-49D594BDF05E}" styleName="Light Style 1 –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81"/>
    <p:restoredTop sz="94737"/>
  </p:normalViewPr>
  <p:slideViewPr>
    <p:cSldViewPr snapToGrid="0">
      <p:cViewPr varScale="1">
        <p:scale>
          <a:sx n="79" d="100"/>
          <a:sy n="79" d="100"/>
        </p:scale>
        <p:origin x="109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x-non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2EB8D1-A2F7-6448-B23C-34B9EBC206B7}" type="datetimeFigureOut">
              <a:rPr lang="x-none" smtClean="0"/>
              <a:t>6/8/2024</a:t>
            </a:fld>
            <a:endParaRPr lang="x-non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x-non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51DE5-4005-A948-A675-D29B8AB078D3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2545278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3.svg"/><Relationship Id="rId4" Type="http://schemas.openxmlformats.org/officeDocument/2006/relationships/image" Target="../media/image9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5.svg"/><Relationship Id="rId4" Type="http://schemas.openxmlformats.org/officeDocument/2006/relationships/image" Target="../media/image24.png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9.svg"/><Relationship Id="rId4" Type="http://schemas.openxmlformats.org/officeDocument/2006/relationships/image" Target="../media/image28.png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0_Custom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6">
            <a:extLst>
              <a:ext uri="{FF2B5EF4-FFF2-40B4-BE49-F238E27FC236}">
                <a16:creationId xmlns:a16="http://schemas.microsoft.com/office/drawing/2014/main" id="{DB02648A-D20A-B906-9B5F-F9EC7FA8C615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0" y="0"/>
            <a:ext cx="6268463" cy="6858000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x-none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435EF53-A249-129E-8BF8-30D162CAE1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25675" y="2716525"/>
            <a:ext cx="4678994" cy="1434495"/>
          </a:xfrm>
          <a:noFill/>
        </p:spPr>
        <p:txBody>
          <a:bodyPr anchor="b"/>
          <a:lstStyle>
            <a:lvl1pPr algn="l">
              <a:spcAft>
                <a:spcPts val="600"/>
              </a:spcAft>
              <a:defRPr sz="5400">
                <a:solidFill>
                  <a:schemeClr val="accent4"/>
                </a:solidFill>
              </a:defRPr>
            </a:lvl1pPr>
          </a:lstStyle>
          <a:p>
            <a:r>
              <a:rPr lang="en-GB" dirty="0"/>
              <a:t>Hello there,</a:t>
            </a:r>
            <a:br>
              <a:rPr lang="en-GB" dirty="0"/>
            </a:br>
            <a:r>
              <a:rPr lang="en-GB" dirty="0"/>
              <a:t>I’m a title slide</a:t>
            </a:r>
            <a:endParaRPr lang="x-none" dirty="0"/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8C8601AE-BBF4-C2ED-4569-3D9333BE33C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25676" y="4320873"/>
            <a:ext cx="3749160" cy="351140"/>
          </a:xfrm>
        </p:spPr>
        <p:txBody>
          <a:bodyPr anchor="t"/>
          <a:lstStyle>
            <a:lvl1pPr marL="0" indent="0">
              <a:buNone/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GB" dirty="0"/>
              <a:t>XX - XX - XXXX</a:t>
            </a:r>
            <a:endParaRPr lang="x-none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54D22D3-E2EC-3810-EDE0-C8A26D13215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25675" y="721078"/>
            <a:ext cx="592855" cy="663062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FAAB601A-26AC-E552-2061-C34A8D86C715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25675" y="5483405"/>
            <a:ext cx="2200275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726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able Placeholder 5">
            <a:extLst>
              <a:ext uri="{FF2B5EF4-FFF2-40B4-BE49-F238E27FC236}">
                <a16:creationId xmlns:a16="http://schemas.microsoft.com/office/drawing/2014/main" id="{751946AF-9701-E488-60DA-3C753CA14173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688975" y="1760538"/>
            <a:ext cx="10980738" cy="4137025"/>
          </a:xfrm>
        </p:spPr>
        <p:txBody>
          <a:bodyPr/>
          <a:lstStyle/>
          <a:p>
            <a:r>
              <a:rPr lang="en-US"/>
              <a:t>Click icon to add table</a:t>
            </a:r>
            <a:endParaRPr lang="x-non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C28A555-C245-C984-E6F1-7886AFFAB2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316" y="555919"/>
            <a:ext cx="10113003" cy="543867"/>
          </a:xfrm>
        </p:spPr>
        <p:txBody>
          <a:bodyPr/>
          <a:lstStyle/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.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4105637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F76508-A288-F150-1A01-46DEA6C18BA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89315" y="1760394"/>
            <a:ext cx="5406685" cy="1641475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 dirty="0"/>
          </a:p>
        </p:txBody>
      </p:sp>
      <p:sp>
        <p:nvSpPr>
          <p:cNvPr id="8" name="Chart Placeholder 7">
            <a:extLst>
              <a:ext uri="{FF2B5EF4-FFF2-40B4-BE49-F238E27FC236}">
                <a16:creationId xmlns:a16="http://schemas.microsoft.com/office/drawing/2014/main" id="{AB418BB2-480D-32BD-56F3-EFB2076B8185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6330950" y="1760538"/>
            <a:ext cx="5338763" cy="4190096"/>
          </a:xfrm>
        </p:spPr>
        <p:txBody>
          <a:bodyPr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chart</a:t>
            </a:r>
            <a:endParaRPr lang="x-none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7751831-3103-144B-9BDA-FD4E034B447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316" y="555919"/>
            <a:ext cx="10113003" cy="543867"/>
          </a:xfrm>
        </p:spPr>
        <p:txBody>
          <a:bodyPr/>
          <a:lstStyle/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.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40861972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F76508-A288-F150-1A01-46DEA6C18BA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43294" y="3208943"/>
            <a:ext cx="2688551" cy="2031325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accent3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56ECD665-9497-CE53-F22F-3EC4D50E3FA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43294" y="2145986"/>
            <a:ext cx="2688551" cy="830997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chemeClr val="accent3"/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</a:t>
            </a:r>
            <a:r>
              <a:rPr lang="en-US" dirty="0"/>
              <a:t>t.</a:t>
            </a:r>
            <a:endParaRPr lang="x-none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287ECAED-D9DD-BD32-903A-84E913C91FC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413427" y="3208943"/>
            <a:ext cx="2688551" cy="2031325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accent3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4D03B7A9-F67E-97C8-6952-60CF0C0A9FF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13427" y="2145986"/>
            <a:ext cx="2688551" cy="830997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chemeClr val="accent3"/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</a:t>
            </a:r>
            <a:r>
              <a:rPr lang="en-US" dirty="0"/>
              <a:t>t.</a:t>
            </a:r>
            <a:endParaRPr lang="x-none" dirty="0"/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42B9AF71-79E9-240A-A948-A5C47265889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083561" y="3208943"/>
            <a:ext cx="2688551" cy="2031325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accent3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10D3526E-6F44-F9E0-59E6-277074044E5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083561" y="2145986"/>
            <a:ext cx="2688551" cy="830997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chemeClr val="accent3"/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</a:t>
            </a:r>
            <a:r>
              <a:rPr lang="en-US" dirty="0"/>
              <a:t>t.</a:t>
            </a:r>
            <a:endParaRPr lang="x-none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8E78C614-F101-6C01-4669-FBC5811D4D1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316" y="555919"/>
            <a:ext cx="10113003" cy="543867"/>
          </a:xfrm>
        </p:spPr>
        <p:txBody>
          <a:bodyPr/>
          <a:lstStyle/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.</a:t>
            </a:r>
            <a:endParaRPr lang="x-none" dirty="0"/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249A1233-1EAA-10C1-E9BC-4BCA20641C0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1780" y="1639795"/>
            <a:ext cx="539980" cy="343046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0B3D6812-FDB2-5752-5DA6-BF9E3B45D17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21913" y="1639795"/>
            <a:ext cx="539980" cy="343046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C443FE62-ED02-FB07-8B9D-A2B21349676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92046" y="1639795"/>
            <a:ext cx="539980" cy="343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0641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Custom Layou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F76508-A288-F150-1A01-46DEA6C18BA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43294" y="3208943"/>
            <a:ext cx="2688551" cy="2031325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bg2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56ECD665-9497-CE53-F22F-3EC4D50E3FA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43294" y="2145986"/>
            <a:ext cx="2688551" cy="830997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chemeClr val="bg2"/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</a:t>
            </a:r>
            <a:r>
              <a:rPr lang="en-US" dirty="0"/>
              <a:t>t.</a:t>
            </a:r>
            <a:endParaRPr lang="x-none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287ECAED-D9DD-BD32-903A-84E913C91FC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413427" y="3208943"/>
            <a:ext cx="2688551" cy="2031325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bg2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4D03B7A9-F67E-97C8-6952-60CF0C0A9FF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13427" y="2145986"/>
            <a:ext cx="2688551" cy="830997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chemeClr val="bg2"/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</a:t>
            </a:r>
            <a:r>
              <a:rPr lang="en-US" dirty="0"/>
              <a:t>t.</a:t>
            </a:r>
            <a:endParaRPr lang="x-none" dirty="0"/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42B9AF71-79E9-240A-A948-A5C47265889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083561" y="3208943"/>
            <a:ext cx="2688551" cy="2031325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bg2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10D3526E-6F44-F9E0-59E6-277074044E5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083561" y="2145986"/>
            <a:ext cx="2688551" cy="830997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chemeClr val="bg2"/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</a:t>
            </a:r>
            <a:r>
              <a:rPr lang="en-US" dirty="0"/>
              <a:t>t.</a:t>
            </a:r>
            <a:endParaRPr lang="x-none" dirty="0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974F78D6-18D4-2303-8DE7-C41E24380A8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1780" y="1639795"/>
            <a:ext cx="539980" cy="343046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60736327-E8E6-DF54-17A7-27EB036E7ED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21913" y="1639795"/>
            <a:ext cx="539980" cy="343046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CB5E0559-79B2-B6AD-2D7E-7FFCB254352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92046" y="1639795"/>
            <a:ext cx="539980" cy="343046"/>
          </a:xfrm>
          <a:prstGeom prst="rect">
            <a:avLst/>
          </a:prstGeom>
        </p:spPr>
      </p:pic>
      <p:sp>
        <p:nvSpPr>
          <p:cNvPr id="18" name="Title 1">
            <a:extLst>
              <a:ext uri="{FF2B5EF4-FFF2-40B4-BE49-F238E27FC236}">
                <a16:creationId xmlns:a16="http://schemas.microsoft.com/office/drawing/2014/main" id="{49C6FA35-5D94-E9EC-839C-707666A003E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316" y="555919"/>
            <a:ext cx="10113003" cy="54386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.</a:t>
            </a:r>
            <a:endParaRPr lang="x-none" dirty="0"/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2B83C2FF-3D27-41A8-26D7-DF30C728E89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203907" y="555919"/>
            <a:ext cx="465578" cy="520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999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4">
            <a:extLst>
              <a:ext uri="{FF2B5EF4-FFF2-40B4-BE49-F238E27FC236}">
                <a16:creationId xmlns:a16="http://schemas.microsoft.com/office/drawing/2014/main" id="{C1226DEC-39D7-E469-4A87-AC2252FA385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488962"/>
            <a:ext cx="9345478" cy="5939518"/>
          </a:xfrm>
          <a:custGeom>
            <a:avLst/>
            <a:gdLst>
              <a:gd name="connsiteX0" fmla="*/ 0 w 7954882"/>
              <a:gd name="connsiteY0" fmla="*/ 0 h 5055724"/>
              <a:gd name="connsiteX1" fmla="*/ 7954882 w 7954882"/>
              <a:gd name="connsiteY1" fmla="*/ 0 h 5055724"/>
              <a:gd name="connsiteX2" fmla="*/ 2875753 w 7954882"/>
              <a:gd name="connsiteY2" fmla="*/ 5055724 h 5055724"/>
              <a:gd name="connsiteX3" fmla="*/ 0 w 7954882"/>
              <a:gd name="connsiteY3" fmla="*/ 5055724 h 5055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954882" h="5055724">
                <a:moveTo>
                  <a:pt x="0" y="0"/>
                </a:moveTo>
                <a:lnTo>
                  <a:pt x="7954882" y="0"/>
                </a:lnTo>
                <a:lnTo>
                  <a:pt x="2875753" y="5055724"/>
                </a:lnTo>
                <a:lnTo>
                  <a:pt x="0" y="5055724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x-non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37C7C8-F42A-7ED7-15EF-9D63C6A8A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48014" y="4311553"/>
            <a:ext cx="7083587" cy="987065"/>
          </a:xfrm>
        </p:spPr>
        <p:txBody>
          <a:bodyPr anchor="b"/>
          <a:lstStyle/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US" dirty="0"/>
              <a:t>.</a:t>
            </a:r>
            <a:endParaRPr lang="x-non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1283063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E3584383-4DF5-657D-F5B4-736236FACF8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488962"/>
            <a:ext cx="9345478" cy="5939518"/>
          </a:xfrm>
          <a:custGeom>
            <a:avLst/>
            <a:gdLst>
              <a:gd name="connsiteX0" fmla="*/ 0 w 7954882"/>
              <a:gd name="connsiteY0" fmla="*/ 0 h 5055724"/>
              <a:gd name="connsiteX1" fmla="*/ 7954882 w 7954882"/>
              <a:gd name="connsiteY1" fmla="*/ 0 h 5055724"/>
              <a:gd name="connsiteX2" fmla="*/ 2875753 w 7954882"/>
              <a:gd name="connsiteY2" fmla="*/ 5055724 h 5055724"/>
              <a:gd name="connsiteX3" fmla="*/ 0 w 7954882"/>
              <a:gd name="connsiteY3" fmla="*/ 5055724 h 5055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954882" h="5055724">
                <a:moveTo>
                  <a:pt x="0" y="0"/>
                </a:moveTo>
                <a:lnTo>
                  <a:pt x="7954882" y="0"/>
                </a:lnTo>
                <a:lnTo>
                  <a:pt x="2875753" y="5055724"/>
                </a:lnTo>
                <a:lnTo>
                  <a:pt x="0" y="5055724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x-non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E686CCB-0CD8-F944-A4A7-B870D953172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68283" y="1958358"/>
            <a:ext cx="8701202" cy="3065583"/>
          </a:xfrm>
        </p:spPr>
        <p:txBody>
          <a:bodyPr anchor="ctr"/>
          <a:lstStyle>
            <a:lvl1pPr>
              <a:defRPr sz="8000">
                <a:solidFill>
                  <a:schemeClr val="accent3"/>
                </a:solidFill>
              </a:defRPr>
            </a:lvl1pPr>
          </a:lstStyle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US" dirty="0"/>
              <a:t>.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4895946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E3584383-4DF5-657D-F5B4-736236FACF8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1"/>
            <a:ext cx="10828020" cy="6881748"/>
          </a:xfrm>
          <a:custGeom>
            <a:avLst/>
            <a:gdLst>
              <a:gd name="connsiteX0" fmla="*/ 0 w 7954882"/>
              <a:gd name="connsiteY0" fmla="*/ 0 h 5055724"/>
              <a:gd name="connsiteX1" fmla="*/ 7954882 w 7954882"/>
              <a:gd name="connsiteY1" fmla="*/ 0 h 5055724"/>
              <a:gd name="connsiteX2" fmla="*/ 2875753 w 7954882"/>
              <a:gd name="connsiteY2" fmla="*/ 5055724 h 5055724"/>
              <a:gd name="connsiteX3" fmla="*/ 0 w 7954882"/>
              <a:gd name="connsiteY3" fmla="*/ 5055724 h 5055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954882" h="5055724">
                <a:moveTo>
                  <a:pt x="0" y="0"/>
                </a:moveTo>
                <a:lnTo>
                  <a:pt x="7954882" y="0"/>
                </a:lnTo>
                <a:lnTo>
                  <a:pt x="2875753" y="5055724"/>
                </a:lnTo>
                <a:lnTo>
                  <a:pt x="0" y="5055724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x-non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E686CCB-0CD8-F944-A4A7-B870D953172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37707" y="2499257"/>
            <a:ext cx="4431777" cy="1434495"/>
          </a:xfrm>
        </p:spPr>
        <p:txBody>
          <a:bodyPr anchor="b"/>
          <a:lstStyle>
            <a:lvl1pPr>
              <a:defRPr sz="5400">
                <a:solidFill>
                  <a:schemeClr val="accent3"/>
                </a:solidFill>
              </a:defRPr>
            </a:lvl1pPr>
          </a:lstStyle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endParaRPr lang="x-none" dirty="0"/>
          </a:p>
        </p:txBody>
      </p:sp>
      <p:sp>
        <p:nvSpPr>
          <p:cNvPr id="2" name="Text Placeholder 5">
            <a:extLst>
              <a:ext uri="{FF2B5EF4-FFF2-40B4-BE49-F238E27FC236}">
                <a16:creationId xmlns:a16="http://schemas.microsoft.com/office/drawing/2014/main" id="{B4B38D3C-AF57-BCB2-6A87-4C80A613390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237707" y="4107844"/>
            <a:ext cx="4431777" cy="2318534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accent3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4158948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8_Custom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AAA023B-5C36-F4C3-0157-925EAB50205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03907" y="555919"/>
            <a:ext cx="465578" cy="520713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08AA21ED-0242-2EEB-160F-53F513136A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38385" y="2107020"/>
            <a:ext cx="10450655" cy="2768258"/>
          </a:xfrm>
        </p:spPr>
        <p:txBody>
          <a:bodyPr anchor="ctr"/>
          <a:lstStyle>
            <a:lvl1pPr algn="ctr">
              <a:defRPr sz="7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US" dirty="0"/>
              <a:t>.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9870862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7_Custom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AAA023B-5C36-F4C3-0157-925EAB50205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03907" y="555919"/>
            <a:ext cx="465578" cy="520713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08AA21ED-0242-2EEB-160F-53F513136A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38385" y="2107020"/>
            <a:ext cx="10450655" cy="2768258"/>
          </a:xfrm>
        </p:spPr>
        <p:txBody>
          <a:bodyPr anchor="ctr"/>
          <a:lstStyle>
            <a:lvl1pPr algn="ctr">
              <a:defRPr sz="7200">
                <a:solidFill>
                  <a:schemeClr val="tx2"/>
                </a:solidFill>
              </a:defRPr>
            </a:lvl1pPr>
          </a:lstStyle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US" dirty="0"/>
              <a:t>.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3162612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8_Custom Layou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AAA023B-5C36-F4C3-0157-925EAB50205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03907" y="555919"/>
            <a:ext cx="465578" cy="520713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08AA21ED-0242-2EEB-160F-53F513136A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38385" y="2107020"/>
            <a:ext cx="10450655" cy="2768258"/>
          </a:xfrm>
        </p:spPr>
        <p:txBody>
          <a:bodyPr anchor="ctr"/>
          <a:lstStyle>
            <a:lvl1pPr algn="ctr">
              <a:defRPr sz="7200">
                <a:solidFill>
                  <a:schemeClr val="tx2"/>
                </a:solidFill>
              </a:defRPr>
            </a:lvl1pPr>
          </a:lstStyle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US" dirty="0"/>
              <a:t>.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2871425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3_Custom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14">
            <a:extLst>
              <a:ext uri="{FF2B5EF4-FFF2-40B4-BE49-F238E27FC236}">
                <a16:creationId xmlns:a16="http://schemas.microsoft.com/office/drawing/2014/main" id="{B5F63923-89AF-7DC2-B98B-A07F8B9F25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1"/>
            <a:ext cx="10828020" cy="6881748"/>
          </a:xfrm>
          <a:custGeom>
            <a:avLst/>
            <a:gdLst>
              <a:gd name="connsiteX0" fmla="*/ 0 w 7954882"/>
              <a:gd name="connsiteY0" fmla="*/ 0 h 5055724"/>
              <a:gd name="connsiteX1" fmla="*/ 7954882 w 7954882"/>
              <a:gd name="connsiteY1" fmla="*/ 0 h 5055724"/>
              <a:gd name="connsiteX2" fmla="*/ 2875753 w 7954882"/>
              <a:gd name="connsiteY2" fmla="*/ 5055724 h 5055724"/>
              <a:gd name="connsiteX3" fmla="*/ 0 w 7954882"/>
              <a:gd name="connsiteY3" fmla="*/ 5055724 h 5055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954882" h="5055724">
                <a:moveTo>
                  <a:pt x="0" y="0"/>
                </a:moveTo>
                <a:lnTo>
                  <a:pt x="7954882" y="0"/>
                </a:lnTo>
                <a:lnTo>
                  <a:pt x="2875753" y="5055724"/>
                </a:lnTo>
                <a:lnTo>
                  <a:pt x="0" y="5055724"/>
                </a:lnTo>
                <a:close/>
              </a:path>
            </a:pathLst>
          </a:custGeom>
          <a:solidFill>
            <a:schemeClr val="accent3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x-none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435EF53-A249-129E-8BF8-30D162CAE1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0028" y="721078"/>
            <a:ext cx="6055240" cy="3362908"/>
          </a:xfrm>
          <a:noFill/>
        </p:spPr>
        <p:txBody>
          <a:bodyPr anchor="t"/>
          <a:lstStyle>
            <a:lvl1pPr algn="l">
              <a:spcAft>
                <a:spcPts val="600"/>
              </a:spcAft>
              <a:defRPr sz="8800">
                <a:solidFill>
                  <a:schemeClr val="accent4"/>
                </a:solidFill>
              </a:defRPr>
            </a:lvl1pPr>
          </a:lstStyle>
          <a:p>
            <a:r>
              <a:rPr lang="en-GB" dirty="0"/>
              <a:t>Hello there,</a:t>
            </a:r>
            <a:br>
              <a:rPr lang="en-GB" dirty="0"/>
            </a:br>
            <a:r>
              <a:rPr lang="en-GB" dirty="0"/>
              <a:t>I’m a title slide</a:t>
            </a:r>
            <a:endParaRPr lang="x-none" dirty="0"/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8C8601AE-BBF4-C2ED-4569-3D9333BE33C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40029" y="5689780"/>
            <a:ext cx="3749160" cy="351140"/>
          </a:xfrm>
        </p:spPr>
        <p:txBody>
          <a:bodyPr anchor="t"/>
          <a:lstStyle>
            <a:lvl1pPr marL="0" indent="0">
              <a:buNone/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GB" dirty="0"/>
              <a:t>XX - XX - XXXX</a:t>
            </a:r>
            <a:endParaRPr lang="x-none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DB7AD7A8-4D55-341F-EE71-0F7CA1BC878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82867" y="5002819"/>
            <a:ext cx="3037616" cy="1117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20674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1_Custom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4">
            <a:extLst>
              <a:ext uri="{FF2B5EF4-FFF2-40B4-BE49-F238E27FC236}">
                <a16:creationId xmlns:a16="http://schemas.microsoft.com/office/drawing/2014/main" id="{37DFE072-0E6A-1B31-49E1-203967F6A0B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60399" y="488962"/>
            <a:ext cx="9345478" cy="5939518"/>
          </a:xfrm>
          <a:custGeom>
            <a:avLst/>
            <a:gdLst>
              <a:gd name="connsiteX0" fmla="*/ 0 w 7954882"/>
              <a:gd name="connsiteY0" fmla="*/ 0 h 5055724"/>
              <a:gd name="connsiteX1" fmla="*/ 7954882 w 7954882"/>
              <a:gd name="connsiteY1" fmla="*/ 0 h 5055724"/>
              <a:gd name="connsiteX2" fmla="*/ 2875753 w 7954882"/>
              <a:gd name="connsiteY2" fmla="*/ 5055724 h 5055724"/>
              <a:gd name="connsiteX3" fmla="*/ 0 w 7954882"/>
              <a:gd name="connsiteY3" fmla="*/ 5055724 h 5055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954882" h="5055724">
                <a:moveTo>
                  <a:pt x="0" y="0"/>
                </a:moveTo>
                <a:lnTo>
                  <a:pt x="7954882" y="0"/>
                </a:lnTo>
                <a:lnTo>
                  <a:pt x="2875753" y="5055724"/>
                </a:lnTo>
                <a:lnTo>
                  <a:pt x="0" y="5055724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x-non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E686CCB-0CD8-F944-A4A7-B870D953172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68283" y="1958358"/>
            <a:ext cx="8701202" cy="3065583"/>
          </a:xfrm>
        </p:spPr>
        <p:txBody>
          <a:bodyPr anchor="ctr"/>
          <a:lstStyle>
            <a:lvl1pPr>
              <a:defRPr sz="8000">
                <a:solidFill>
                  <a:schemeClr val="bg2"/>
                </a:solidFill>
              </a:defRPr>
            </a:lvl1pPr>
          </a:lstStyle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US" dirty="0"/>
              <a:t>.</a:t>
            </a:r>
            <a:endParaRPr lang="x-none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D27B3497-B2BE-276A-7FFF-0E9BE5654B7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03907" y="555919"/>
            <a:ext cx="465578" cy="520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55776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ustom Layou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>
            <a:extLst>
              <a:ext uri="{FF2B5EF4-FFF2-40B4-BE49-F238E27FC236}">
                <a16:creationId xmlns:a16="http://schemas.microsoft.com/office/drawing/2014/main" id="{56739DA3-796D-EF3D-06BD-D134D687199A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0" y="0"/>
            <a:ext cx="6268463" cy="6858000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x-non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F76508-A288-F150-1A01-46DEA6C18BA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648773" y="1869394"/>
            <a:ext cx="5063678" cy="738664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accent3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</a:t>
            </a:r>
            <a:endParaRPr lang="x-none" dirty="0"/>
          </a:p>
        </p:txBody>
      </p:sp>
      <p:sp>
        <p:nvSpPr>
          <p:cNvPr id="24" name="Text Placeholder 5">
            <a:extLst>
              <a:ext uri="{FF2B5EF4-FFF2-40B4-BE49-F238E27FC236}">
                <a16:creationId xmlns:a16="http://schemas.microsoft.com/office/drawing/2014/main" id="{E246580B-D833-7667-EF20-423B80DA383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648773" y="1324543"/>
            <a:ext cx="5063678" cy="400110"/>
          </a:xfrm>
        </p:spPr>
        <p:txBody>
          <a:bodyPr anchor="t"/>
          <a:lstStyle>
            <a:lvl1pPr marL="0" indent="0">
              <a:buNone/>
              <a:defRPr sz="2000" b="0">
                <a:solidFill>
                  <a:schemeClr val="accent3"/>
                </a:solidFill>
                <a:latin typeface="+mj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endParaRPr lang="x-none" dirty="0"/>
          </a:p>
        </p:txBody>
      </p:sp>
      <p:sp>
        <p:nvSpPr>
          <p:cNvPr id="25" name="Text Placeholder 5">
            <a:extLst>
              <a:ext uri="{FF2B5EF4-FFF2-40B4-BE49-F238E27FC236}">
                <a16:creationId xmlns:a16="http://schemas.microsoft.com/office/drawing/2014/main" id="{120B388C-4B5D-58A8-A62B-329CDC8EA29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48773" y="3367542"/>
            <a:ext cx="5063678" cy="738664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accent3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</a:t>
            </a:r>
            <a:endParaRPr lang="x-none" dirty="0"/>
          </a:p>
        </p:txBody>
      </p:sp>
      <p:sp>
        <p:nvSpPr>
          <p:cNvPr id="26" name="Text Placeholder 5">
            <a:extLst>
              <a:ext uri="{FF2B5EF4-FFF2-40B4-BE49-F238E27FC236}">
                <a16:creationId xmlns:a16="http://schemas.microsoft.com/office/drawing/2014/main" id="{F572101B-60BC-68DB-5CC5-BB75B3E92BF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48773" y="2822691"/>
            <a:ext cx="5063678" cy="400110"/>
          </a:xfrm>
        </p:spPr>
        <p:txBody>
          <a:bodyPr anchor="t"/>
          <a:lstStyle>
            <a:lvl1pPr marL="0" indent="0">
              <a:buNone/>
              <a:defRPr sz="2000" b="0">
                <a:solidFill>
                  <a:schemeClr val="accent3"/>
                </a:solidFill>
                <a:latin typeface="+mj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endParaRPr lang="x-none" dirty="0"/>
          </a:p>
        </p:txBody>
      </p:sp>
      <p:sp>
        <p:nvSpPr>
          <p:cNvPr id="27" name="Text Placeholder 5">
            <a:extLst>
              <a:ext uri="{FF2B5EF4-FFF2-40B4-BE49-F238E27FC236}">
                <a16:creationId xmlns:a16="http://schemas.microsoft.com/office/drawing/2014/main" id="{3177FE61-79E4-67BC-AD1F-0E377D5A7FF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648773" y="4865037"/>
            <a:ext cx="5063678" cy="738664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accent3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</a:t>
            </a:r>
            <a:endParaRPr lang="x-none" dirty="0"/>
          </a:p>
        </p:txBody>
      </p:sp>
      <p:sp>
        <p:nvSpPr>
          <p:cNvPr id="28" name="Text Placeholder 5">
            <a:extLst>
              <a:ext uri="{FF2B5EF4-FFF2-40B4-BE49-F238E27FC236}">
                <a16:creationId xmlns:a16="http://schemas.microsoft.com/office/drawing/2014/main" id="{A95236A8-76E3-67C6-34B4-6A4BFA85DE2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648773" y="4320186"/>
            <a:ext cx="5063678" cy="400110"/>
          </a:xfrm>
        </p:spPr>
        <p:txBody>
          <a:bodyPr anchor="t"/>
          <a:lstStyle>
            <a:lvl1pPr marL="0" indent="0">
              <a:buNone/>
              <a:defRPr sz="2000" b="0">
                <a:solidFill>
                  <a:schemeClr val="accent3"/>
                </a:solidFill>
                <a:latin typeface="+mj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2649603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9_Custom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6E0E5484-9658-A755-DBF3-BA98767BDE0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0" y="0"/>
            <a:ext cx="6268463" cy="6858000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x-non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F76508-A288-F150-1A01-46DEA6C18BA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648773" y="1869394"/>
            <a:ext cx="5063678" cy="738664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bg2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</a:t>
            </a:r>
            <a:endParaRPr lang="x-none" dirty="0"/>
          </a:p>
        </p:txBody>
      </p:sp>
      <p:sp>
        <p:nvSpPr>
          <p:cNvPr id="24" name="Text Placeholder 5">
            <a:extLst>
              <a:ext uri="{FF2B5EF4-FFF2-40B4-BE49-F238E27FC236}">
                <a16:creationId xmlns:a16="http://schemas.microsoft.com/office/drawing/2014/main" id="{E246580B-D833-7667-EF20-423B80DA383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648773" y="1324543"/>
            <a:ext cx="5063678" cy="400110"/>
          </a:xfrm>
        </p:spPr>
        <p:txBody>
          <a:bodyPr anchor="t"/>
          <a:lstStyle>
            <a:lvl1pPr marL="0" indent="0">
              <a:buNone/>
              <a:defRPr sz="2000" b="0">
                <a:solidFill>
                  <a:schemeClr val="accent4"/>
                </a:solidFill>
                <a:latin typeface="+mj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endParaRPr lang="x-none" dirty="0"/>
          </a:p>
        </p:txBody>
      </p:sp>
      <p:sp>
        <p:nvSpPr>
          <p:cNvPr id="25" name="Text Placeholder 5">
            <a:extLst>
              <a:ext uri="{FF2B5EF4-FFF2-40B4-BE49-F238E27FC236}">
                <a16:creationId xmlns:a16="http://schemas.microsoft.com/office/drawing/2014/main" id="{120B388C-4B5D-58A8-A62B-329CDC8EA29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48773" y="3367542"/>
            <a:ext cx="5063678" cy="738664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bg2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</a:t>
            </a:r>
            <a:endParaRPr lang="x-none" dirty="0"/>
          </a:p>
        </p:txBody>
      </p:sp>
      <p:sp>
        <p:nvSpPr>
          <p:cNvPr id="26" name="Text Placeholder 5">
            <a:extLst>
              <a:ext uri="{FF2B5EF4-FFF2-40B4-BE49-F238E27FC236}">
                <a16:creationId xmlns:a16="http://schemas.microsoft.com/office/drawing/2014/main" id="{F572101B-60BC-68DB-5CC5-BB75B3E92BF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48773" y="2822691"/>
            <a:ext cx="5063678" cy="400110"/>
          </a:xfrm>
        </p:spPr>
        <p:txBody>
          <a:bodyPr anchor="t"/>
          <a:lstStyle>
            <a:lvl1pPr marL="0" indent="0">
              <a:buNone/>
              <a:defRPr sz="2000" b="0">
                <a:solidFill>
                  <a:schemeClr val="accent4"/>
                </a:solidFill>
                <a:latin typeface="+mj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endParaRPr lang="x-none" dirty="0"/>
          </a:p>
        </p:txBody>
      </p:sp>
      <p:sp>
        <p:nvSpPr>
          <p:cNvPr id="27" name="Text Placeholder 5">
            <a:extLst>
              <a:ext uri="{FF2B5EF4-FFF2-40B4-BE49-F238E27FC236}">
                <a16:creationId xmlns:a16="http://schemas.microsoft.com/office/drawing/2014/main" id="{3177FE61-79E4-67BC-AD1F-0E377D5A7FF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648773" y="4865037"/>
            <a:ext cx="5063678" cy="738664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bg2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</a:t>
            </a:r>
            <a:endParaRPr lang="x-none" dirty="0"/>
          </a:p>
        </p:txBody>
      </p:sp>
      <p:sp>
        <p:nvSpPr>
          <p:cNvPr id="28" name="Text Placeholder 5">
            <a:extLst>
              <a:ext uri="{FF2B5EF4-FFF2-40B4-BE49-F238E27FC236}">
                <a16:creationId xmlns:a16="http://schemas.microsoft.com/office/drawing/2014/main" id="{A95236A8-76E3-67C6-34B4-6A4BFA85DE2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648773" y="4320186"/>
            <a:ext cx="5063678" cy="400110"/>
          </a:xfrm>
        </p:spPr>
        <p:txBody>
          <a:bodyPr anchor="t"/>
          <a:lstStyle>
            <a:lvl1pPr marL="0" indent="0">
              <a:buNone/>
              <a:defRPr sz="2000" b="0">
                <a:solidFill>
                  <a:schemeClr val="accent4"/>
                </a:solidFill>
                <a:latin typeface="+mj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endParaRPr lang="x-none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B66552C6-77F9-AD0B-EC0E-6B5970ADF7A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03907" y="555919"/>
            <a:ext cx="465578" cy="520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55089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Custom Layou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F3E20A0-E736-BE96-A641-F485EBFBAFD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0"/>
            <a:ext cx="6096000" cy="6858000"/>
          </a:xfrm>
          <a:solidFill>
            <a:schemeClr val="accent2">
              <a:lumMod val="20000"/>
              <a:lumOff val="80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x-non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37C7C8-F42A-7ED7-15EF-9D63C6A8A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317" y="555919"/>
            <a:ext cx="4921070" cy="987065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US" dirty="0"/>
              <a:t>.</a:t>
            </a:r>
            <a:endParaRPr lang="x-non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F76508-A288-F150-1A01-46DEA6C18BA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9316" y="1882515"/>
            <a:ext cx="4921070" cy="1169551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accent3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218574553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ustom Layou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F3E20A0-E736-BE96-A641-F485EBFBAFD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  <a:solidFill>
            <a:schemeClr val="accent2">
              <a:lumMod val="20000"/>
              <a:lumOff val="80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x-non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BB75D25-306A-BE05-517F-9F68661FDCA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48773" y="555919"/>
            <a:ext cx="4184542" cy="987065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US" dirty="0"/>
              <a:t>.</a:t>
            </a:r>
            <a:endParaRPr lang="x-none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C047D475-962F-E3BC-C757-51E543DC535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648772" y="1882515"/>
            <a:ext cx="4921070" cy="1169551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accent3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94130754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Custom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F3E20A0-E736-BE96-A641-F485EBFBAFD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0"/>
            <a:ext cx="6096000" cy="6858000"/>
          </a:xfrm>
          <a:solidFill>
            <a:schemeClr val="accent2">
              <a:lumMod val="20000"/>
              <a:lumOff val="80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x-non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37C7C8-F42A-7ED7-15EF-9D63C6A8A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317" y="555919"/>
            <a:ext cx="4921070" cy="98706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US" dirty="0"/>
              <a:t>.</a:t>
            </a:r>
            <a:endParaRPr lang="x-non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F76508-A288-F150-1A01-46DEA6C18BA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9316" y="1882515"/>
            <a:ext cx="4921070" cy="954107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bg2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260368819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ustom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F3E20A0-E736-BE96-A641-F485EBFBAFD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0"/>
            <a:ext cx="6096000" cy="6858000"/>
          </a:xfrm>
          <a:solidFill>
            <a:schemeClr val="accent2">
              <a:lumMod val="20000"/>
              <a:lumOff val="80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x-non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267E4D1-04E8-D213-8F50-581763280B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317" y="555919"/>
            <a:ext cx="4921070" cy="98706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US" dirty="0"/>
              <a:t>.</a:t>
            </a:r>
            <a:endParaRPr lang="x-none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B3B774D8-0D07-EC6F-369A-C1AB5157B52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9316" y="1882515"/>
            <a:ext cx="4921070" cy="954107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bg2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90953866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_Custom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267E4D1-04E8-D213-8F50-581763280B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317" y="555919"/>
            <a:ext cx="4921070" cy="98706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US" dirty="0"/>
              <a:t>.</a:t>
            </a:r>
            <a:endParaRPr lang="x-none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B3B774D8-0D07-EC6F-369A-C1AB5157B52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9316" y="1882515"/>
            <a:ext cx="4921070" cy="954107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bg2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  <p:sp>
        <p:nvSpPr>
          <p:cNvPr id="8" name="Chart Placeholder 7">
            <a:extLst>
              <a:ext uri="{FF2B5EF4-FFF2-40B4-BE49-F238E27FC236}">
                <a16:creationId xmlns:a16="http://schemas.microsoft.com/office/drawing/2014/main" id="{4FC21A44-4021-F984-4E77-B78A39E9C34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6096000" y="0"/>
            <a:ext cx="6096000" cy="6858000"/>
          </a:xfrm>
        </p:spPr>
        <p:txBody>
          <a:bodyPr/>
          <a:lstStyle/>
          <a:p>
            <a:r>
              <a:rPr lang="en-US"/>
              <a:t>Click icon to add chart</a:t>
            </a:r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29761639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4_Custom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267E4D1-04E8-D213-8F50-581763280B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316" y="555919"/>
            <a:ext cx="4593883" cy="788229"/>
          </a:xfrm>
        </p:spPr>
        <p:txBody>
          <a:bodyPr/>
          <a:lstStyle>
            <a:lvl1pPr>
              <a:defRPr sz="2800">
                <a:solidFill>
                  <a:schemeClr val="bg2"/>
                </a:solidFill>
              </a:defRPr>
            </a:lvl1pPr>
          </a:lstStyle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US" dirty="0"/>
              <a:t>.</a:t>
            </a:r>
            <a:endParaRPr lang="x-none" dirty="0"/>
          </a:p>
        </p:txBody>
      </p:sp>
      <p:sp>
        <p:nvSpPr>
          <p:cNvPr id="8" name="Chart Placeholder 7">
            <a:extLst>
              <a:ext uri="{FF2B5EF4-FFF2-40B4-BE49-F238E27FC236}">
                <a16:creationId xmlns:a16="http://schemas.microsoft.com/office/drawing/2014/main" id="{4FC21A44-4021-F984-4E77-B78A39E9C34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689316" y="1882515"/>
            <a:ext cx="4593884" cy="3519237"/>
          </a:xfrm>
        </p:spPr>
        <p:txBody>
          <a:bodyPr/>
          <a:lstStyle/>
          <a:p>
            <a:r>
              <a:rPr lang="en-US"/>
              <a:t>Click icon to add chart</a:t>
            </a:r>
            <a:endParaRPr lang="x-none" dirty="0"/>
          </a:p>
        </p:txBody>
      </p:sp>
      <p:sp>
        <p:nvSpPr>
          <p:cNvPr id="9" name="Triangle 8">
            <a:extLst>
              <a:ext uri="{FF2B5EF4-FFF2-40B4-BE49-F238E27FC236}">
                <a16:creationId xmlns:a16="http://schemas.microsoft.com/office/drawing/2014/main" id="{5D892F8F-37D6-9C0E-2479-1EE58394F431}"/>
              </a:ext>
            </a:extLst>
          </p:cNvPr>
          <p:cNvSpPr/>
          <p:nvPr userDrawn="1"/>
        </p:nvSpPr>
        <p:spPr>
          <a:xfrm rot="5400000">
            <a:off x="2480914" y="3028246"/>
            <a:ext cx="6846710" cy="812801"/>
          </a:xfrm>
          <a:prstGeom prst="triangle">
            <a:avLst>
              <a:gd name="adj" fmla="val 49632"/>
            </a:avLst>
          </a:prstGeom>
          <a:gradFill flip="none" rotWithShape="1">
            <a:gsLst>
              <a:gs pos="0">
                <a:schemeClr val="tx2">
                  <a:lumMod val="50000"/>
                </a:schemeClr>
              </a:gs>
              <a:gs pos="100000">
                <a:schemeClr val="tx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21D0D225-BBA5-DCBC-5B99-78772BC5A99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38122" y="1882515"/>
            <a:ext cx="4664562" cy="1169551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 b="0">
                <a:solidFill>
                  <a:schemeClr val="bg2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BA5B328B-4580-71D3-A51D-A758864C6D0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838122" y="555918"/>
            <a:ext cx="3856382" cy="788229"/>
          </a:xfrm>
        </p:spPr>
        <p:txBody>
          <a:bodyPr anchor="t"/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2800" b="0">
                <a:solidFill>
                  <a:schemeClr val="bg2"/>
                </a:solidFill>
                <a:latin typeface="+mj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endParaRPr lang="x-none" dirty="0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57076CB5-3BAF-A950-59C1-17027162C88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03907" y="555919"/>
            <a:ext cx="465578" cy="520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81142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5_Custom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267E4D1-04E8-D213-8F50-581763280B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316" y="555919"/>
            <a:ext cx="4593883" cy="788229"/>
          </a:xfrm>
        </p:spPr>
        <p:txBody>
          <a:bodyPr/>
          <a:lstStyle>
            <a:lvl1pPr>
              <a:defRPr sz="2800">
                <a:solidFill>
                  <a:schemeClr val="bg2"/>
                </a:solidFill>
              </a:defRPr>
            </a:lvl1pPr>
          </a:lstStyle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US" dirty="0"/>
              <a:t>.</a:t>
            </a:r>
            <a:endParaRPr lang="x-none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B3B774D8-0D07-EC6F-369A-C1AB5157B52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38122" y="1882515"/>
            <a:ext cx="4664562" cy="1169551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 b="0">
                <a:solidFill>
                  <a:schemeClr val="bg2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2550E0D-751E-1C3D-CB29-D6BBA7D0119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838122" y="555918"/>
            <a:ext cx="3896139" cy="788229"/>
          </a:xfrm>
        </p:spPr>
        <p:txBody>
          <a:bodyPr anchor="t"/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2800" b="0">
                <a:solidFill>
                  <a:schemeClr val="bg2"/>
                </a:solidFill>
                <a:latin typeface="+mj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endParaRPr lang="x-none" dirty="0"/>
          </a:p>
        </p:txBody>
      </p:sp>
      <p:sp>
        <p:nvSpPr>
          <p:cNvPr id="9" name="Triangle 8">
            <a:extLst>
              <a:ext uri="{FF2B5EF4-FFF2-40B4-BE49-F238E27FC236}">
                <a16:creationId xmlns:a16="http://schemas.microsoft.com/office/drawing/2014/main" id="{5D892F8F-37D6-9C0E-2479-1EE58394F431}"/>
              </a:ext>
            </a:extLst>
          </p:cNvPr>
          <p:cNvSpPr/>
          <p:nvPr userDrawn="1"/>
        </p:nvSpPr>
        <p:spPr>
          <a:xfrm rot="5400000">
            <a:off x="2480914" y="3028246"/>
            <a:ext cx="6846710" cy="812801"/>
          </a:xfrm>
          <a:prstGeom prst="triangle">
            <a:avLst>
              <a:gd name="adj" fmla="val 49632"/>
            </a:avLst>
          </a:prstGeom>
          <a:gradFill flip="none" rotWithShape="1">
            <a:gsLst>
              <a:gs pos="0">
                <a:schemeClr val="tx2">
                  <a:lumMod val="50000"/>
                </a:schemeClr>
              </a:gs>
              <a:gs pos="100000">
                <a:schemeClr val="tx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2" name="Text Placeholder 5">
            <a:extLst>
              <a:ext uri="{FF2B5EF4-FFF2-40B4-BE49-F238E27FC236}">
                <a16:creationId xmlns:a16="http://schemas.microsoft.com/office/drawing/2014/main" id="{E018422C-9EBA-7A1A-E61C-6BAD4EBF63A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98912" y="1882515"/>
            <a:ext cx="4593883" cy="1169551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 b="0">
                <a:solidFill>
                  <a:schemeClr val="bg2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2CA85BD9-89A1-148E-E5C2-DBF25D1509B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03907" y="555919"/>
            <a:ext cx="465578" cy="520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275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4_Custom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31BA70B1-2F55-782B-A26B-649CEA4CD5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85044" y="488962"/>
            <a:ext cx="9345477" cy="5939518"/>
          </a:xfrm>
          <a:custGeom>
            <a:avLst/>
            <a:gdLst>
              <a:gd name="connsiteX0" fmla="*/ 0 w 7954882"/>
              <a:gd name="connsiteY0" fmla="*/ 0 h 5055724"/>
              <a:gd name="connsiteX1" fmla="*/ 7954882 w 7954882"/>
              <a:gd name="connsiteY1" fmla="*/ 0 h 5055724"/>
              <a:gd name="connsiteX2" fmla="*/ 2875753 w 7954882"/>
              <a:gd name="connsiteY2" fmla="*/ 5055724 h 5055724"/>
              <a:gd name="connsiteX3" fmla="*/ 0 w 7954882"/>
              <a:gd name="connsiteY3" fmla="*/ 5055724 h 5055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954882" h="5055724">
                <a:moveTo>
                  <a:pt x="0" y="0"/>
                </a:moveTo>
                <a:lnTo>
                  <a:pt x="7954882" y="0"/>
                </a:lnTo>
                <a:lnTo>
                  <a:pt x="2875753" y="5055724"/>
                </a:lnTo>
                <a:lnTo>
                  <a:pt x="0" y="5055724"/>
                </a:lnTo>
                <a:close/>
              </a:path>
            </a:pathLst>
          </a:custGeom>
          <a:solidFill>
            <a:schemeClr val="accent3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x-none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435EF53-A249-129E-8BF8-30D162CAE1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48517" y="921274"/>
            <a:ext cx="6055240" cy="3362908"/>
          </a:xfrm>
          <a:noFill/>
        </p:spPr>
        <p:txBody>
          <a:bodyPr anchor="t"/>
          <a:lstStyle>
            <a:lvl1pPr algn="l">
              <a:spcAft>
                <a:spcPts val="600"/>
              </a:spcAft>
              <a:defRPr sz="8800">
                <a:solidFill>
                  <a:schemeClr val="accent4"/>
                </a:solidFill>
              </a:defRPr>
            </a:lvl1pPr>
          </a:lstStyle>
          <a:p>
            <a:r>
              <a:rPr lang="en-GB" dirty="0"/>
              <a:t>Hello there,</a:t>
            </a:r>
            <a:br>
              <a:rPr lang="en-GB" dirty="0"/>
            </a:br>
            <a:r>
              <a:rPr lang="en-GB" dirty="0"/>
              <a:t>I’m a title slide</a:t>
            </a:r>
            <a:endParaRPr lang="x-none" dirty="0"/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8C8601AE-BBF4-C2ED-4569-3D9333BE33C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48518" y="5689780"/>
            <a:ext cx="2995630" cy="351140"/>
          </a:xfrm>
        </p:spPr>
        <p:txBody>
          <a:bodyPr anchor="t"/>
          <a:lstStyle>
            <a:lvl1pPr marL="0" indent="0">
              <a:buNone/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GB" dirty="0"/>
              <a:t>XX - XX - XXXX</a:t>
            </a:r>
            <a:endParaRPr lang="x-none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AA47FD6D-A7D0-0EC0-2463-330CD2C1BAF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82867" y="5002819"/>
            <a:ext cx="3037616" cy="1117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79213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6_Custom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0E101DA-59D2-ADE1-40D1-A221D067E624}"/>
              </a:ext>
            </a:extLst>
          </p:cNvPr>
          <p:cNvSpPr/>
          <p:nvPr userDrawn="1"/>
        </p:nvSpPr>
        <p:spPr>
          <a:xfrm>
            <a:off x="5497868" y="0"/>
            <a:ext cx="669413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267E4D1-04E8-D213-8F50-581763280B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316" y="555919"/>
            <a:ext cx="4593883" cy="788229"/>
          </a:xfrm>
        </p:spPr>
        <p:txBody>
          <a:bodyPr/>
          <a:lstStyle>
            <a:lvl1pPr>
              <a:defRPr sz="2800">
                <a:solidFill>
                  <a:schemeClr val="bg2"/>
                </a:solidFill>
              </a:defRPr>
            </a:lvl1pPr>
          </a:lstStyle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US" dirty="0"/>
              <a:t>.</a:t>
            </a:r>
            <a:endParaRPr lang="x-none" dirty="0"/>
          </a:p>
        </p:txBody>
      </p:sp>
      <p:sp>
        <p:nvSpPr>
          <p:cNvPr id="9" name="Triangle 8">
            <a:extLst>
              <a:ext uri="{FF2B5EF4-FFF2-40B4-BE49-F238E27FC236}">
                <a16:creationId xmlns:a16="http://schemas.microsoft.com/office/drawing/2014/main" id="{5D892F8F-37D6-9C0E-2479-1EE58394F431}"/>
              </a:ext>
            </a:extLst>
          </p:cNvPr>
          <p:cNvSpPr/>
          <p:nvPr userDrawn="1"/>
        </p:nvSpPr>
        <p:spPr>
          <a:xfrm rot="5400000">
            <a:off x="2374388" y="3135054"/>
            <a:ext cx="6846710" cy="599187"/>
          </a:xfrm>
          <a:prstGeom prst="triangle">
            <a:avLst>
              <a:gd name="adj" fmla="val 49632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2" name="Text Placeholder 5">
            <a:extLst>
              <a:ext uri="{FF2B5EF4-FFF2-40B4-BE49-F238E27FC236}">
                <a16:creationId xmlns:a16="http://schemas.microsoft.com/office/drawing/2014/main" id="{E018422C-9EBA-7A1A-E61C-6BAD4EBF63A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98912" y="1882515"/>
            <a:ext cx="4593883" cy="954107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bg2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FE1DC1F2-D919-605B-829B-B2AA4DA455A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38122" y="1882515"/>
            <a:ext cx="4664562" cy="1169551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 b="0">
                <a:solidFill>
                  <a:schemeClr val="tx2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B8651771-799F-6041-0B82-3BA97353F2F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838122" y="555918"/>
            <a:ext cx="3843270" cy="788229"/>
          </a:xfrm>
        </p:spPr>
        <p:txBody>
          <a:bodyPr anchor="t"/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2800" b="0">
                <a:solidFill>
                  <a:schemeClr val="tx2"/>
                </a:solidFill>
                <a:latin typeface="+mj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endParaRPr lang="x-none" dirty="0"/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05EAD81B-1B2A-A46F-D2F8-94ECD0032F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03907" y="555919"/>
            <a:ext cx="465578" cy="520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27442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_Custom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F76508-A288-F150-1A01-46DEA6C18BA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581616" y="5170993"/>
            <a:ext cx="4921070" cy="954107"/>
          </a:xfrm>
        </p:spPr>
        <p:txBody>
          <a:bodyPr anchor="b"/>
          <a:lstStyle>
            <a:lvl1pPr marL="0" indent="0">
              <a:buNone/>
              <a:defRPr sz="1400" b="0">
                <a:solidFill>
                  <a:schemeClr val="bg2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09BB4934-0E0C-9BCE-705E-7EC9F053B39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03907" y="555919"/>
            <a:ext cx="465578" cy="520713"/>
          </a:xfrm>
          <a:prstGeom prst="rect">
            <a:avLst/>
          </a:prstGeom>
        </p:spPr>
      </p:pic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9418C2B8-90EB-A2ED-F4AC-B4488CA22F6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9316" y="555918"/>
            <a:ext cx="5406684" cy="3046988"/>
          </a:xfrm>
        </p:spPr>
        <p:txBody>
          <a:bodyPr anchor="t"/>
          <a:lstStyle>
            <a:lvl1pPr marL="0" indent="0">
              <a:buNone/>
              <a:defRPr sz="4800" b="0">
                <a:solidFill>
                  <a:schemeClr val="accent4"/>
                </a:solidFill>
                <a:latin typeface="+mj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.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93311052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_Custom Layou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F76508-A288-F150-1A01-46DEA6C18BA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581616" y="5170993"/>
            <a:ext cx="4921070" cy="954107"/>
          </a:xfrm>
        </p:spPr>
        <p:txBody>
          <a:bodyPr anchor="b"/>
          <a:lstStyle>
            <a:lvl1pPr marL="0" indent="0">
              <a:buNone/>
              <a:defRPr sz="1400" b="0">
                <a:solidFill>
                  <a:schemeClr val="bg2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09BB4934-0E0C-9BCE-705E-7EC9F053B39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03907" y="555919"/>
            <a:ext cx="465578" cy="520713"/>
          </a:xfrm>
          <a:prstGeom prst="rect">
            <a:avLst/>
          </a:prstGeom>
        </p:spPr>
      </p:pic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9418C2B8-90EB-A2ED-F4AC-B4488CA22F6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9316" y="555918"/>
            <a:ext cx="5406684" cy="3046988"/>
          </a:xfrm>
        </p:spPr>
        <p:txBody>
          <a:bodyPr anchor="t"/>
          <a:lstStyle>
            <a:lvl1pPr marL="0" indent="0">
              <a:buNone/>
              <a:defRPr sz="4800" b="0">
                <a:solidFill>
                  <a:schemeClr val="tx2"/>
                </a:solidFill>
                <a:latin typeface="+mj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.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51757665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_Custom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267E4D1-04E8-D213-8F50-581763280B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317" y="555919"/>
            <a:ext cx="4921070" cy="98706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US" dirty="0"/>
              <a:t>.</a:t>
            </a:r>
            <a:endParaRPr lang="x-none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B3B774D8-0D07-EC6F-369A-C1AB5157B52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9316" y="1882515"/>
            <a:ext cx="4921070" cy="954107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bg2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7464E2D4-BF10-5260-6A97-E61BB0B1E9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7156" t="28414" r="36717" b="19397"/>
          <a:stretch/>
        </p:blipFill>
        <p:spPr>
          <a:xfrm>
            <a:off x="6279776" y="0"/>
            <a:ext cx="59122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65911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Custom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267E4D1-04E8-D213-8F50-581763280B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317" y="555919"/>
            <a:ext cx="4921070" cy="98706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US" dirty="0"/>
              <a:t>.</a:t>
            </a:r>
            <a:endParaRPr lang="x-none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B3B774D8-0D07-EC6F-369A-C1AB5157B52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901953" y="1882515"/>
            <a:ext cx="2767532" cy="1855767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bg2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BD71DE51-D186-82D5-806F-AEAA5D28D10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03907" y="555919"/>
            <a:ext cx="465578" cy="520713"/>
          </a:xfrm>
          <a:prstGeom prst="rect">
            <a:avLst/>
          </a:prstGeom>
        </p:spPr>
      </p:pic>
      <p:sp>
        <p:nvSpPr>
          <p:cNvPr id="6" name="Chart Placeholder 7">
            <a:extLst>
              <a:ext uri="{FF2B5EF4-FFF2-40B4-BE49-F238E27FC236}">
                <a16:creationId xmlns:a16="http://schemas.microsoft.com/office/drawing/2014/main" id="{C57925C9-C613-E044-C59C-2BBE6ED0E16F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689316" y="1882515"/>
            <a:ext cx="7809225" cy="4137025"/>
          </a:xfrm>
        </p:spPr>
        <p:txBody>
          <a:bodyPr/>
          <a:lstStyle/>
          <a:p>
            <a:r>
              <a:rPr lang="en-US"/>
              <a:t>Click icon to add chart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63464493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273A3311-1E72-6016-9D85-7BE6148791E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x-non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37C7C8-F42A-7ED7-15EF-9D63C6A8A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4390" y="2869047"/>
            <a:ext cx="8982556" cy="995465"/>
          </a:xfrm>
        </p:spPr>
        <p:txBody>
          <a:bodyPr anchor="ctr"/>
          <a:lstStyle>
            <a:lvl1pPr>
              <a:spcAft>
                <a:spcPts val="600"/>
              </a:spcAft>
              <a:defRPr sz="7200">
                <a:solidFill>
                  <a:schemeClr val="accent3"/>
                </a:solidFill>
              </a:defRPr>
            </a:lvl1pPr>
          </a:lstStyle>
          <a:p>
            <a:r>
              <a:rPr lang="en-GB" dirty="0"/>
              <a:t>Divider slide #1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83586114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3D3C70A9-E29D-8609-2F4A-4C4BF788A8D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581466" y="484094"/>
            <a:ext cx="9120178" cy="5955732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37C7C8-F42A-7ED7-15EF-9D63C6A8A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85213" y="788393"/>
            <a:ext cx="5834041" cy="2279535"/>
          </a:xfrm>
        </p:spPr>
        <p:txBody>
          <a:bodyPr anchor="t"/>
          <a:lstStyle>
            <a:lvl1pPr>
              <a:spcAft>
                <a:spcPts val="600"/>
              </a:spcAft>
              <a:defRPr sz="8800">
                <a:solidFill>
                  <a:schemeClr val="accent3"/>
                </a:solidFill>
              </a:defRPr>
            </a:lvl1pPr>
          </a:lstStyle>
          <a:p>
            <a:r>
              <a:rPr lang="en-GB" dirty="0"/>
              <a:t>Divider</a:t>
            </a:r>
            <a:br>
              <a:rPr lang="en-GB" dirty="0"/>
            </a:br>
            <a:r>
              <a:rPr lang="en-GB" dirty="0"/>
              <a:t>slide #1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275627799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85214552-A3C5-374E-C7C4-9D8CEF14D39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90746" y="542288"/>
            <a:ext cx="5122831" cy="583262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937C7C8-F42A-7ED7-15EF-9D63C6A8A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85213" y="788393"/>
            <a:ext cx="9724116" cy="2279535"/>
          </a:xfrm>
        </p:spPr>
        <p:txBody>
          <a:bodyPr anchor="t"/>
          <a:lstStyle>
            <a:lvl1pPr>
              <a:spcAft>
                <a:spcPts val="600"/>
              </a:spcAft>
              <a:defRPr sz="8800">
                <a:solidFill>
                  <a:schemeClr val="accent3"/>
                </a:solidFill>
              </a:defRPr>
            </a:lvl1pPr>
          </a:lstStyle>
          <a:p>
            <a:r>
              <a:rPr lang="en-GB" dirty="0"/>
              <a:t>Divider</a:t>
            </a:r>
            <a:br>
              <a:rPr lang="en-GB" dirty="0"/>
            </a:br>
            <a:r>
              <a:rPr lang="en-GB" dirty="0"/>
              <a:t>slide #1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32639355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4_Custom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38707038-DB6B-7ED0-24E2-5C445CD4AA3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3876"/>
            <a:ext cx="6096000" cy="6857999"/>
          </a:xfrm>
          <a:custGeom>
            <a:avLst/>
            <a:gdLst>
              <a:gd name="connsiteX0" fmla="*/ 0 w 8694186"/>
              <a:gd name="connsiteY0" fmla="*/ 0 h 6588255"/>
              <a:gd name="connsiteX1" fmla="*/ 8694186 w 8694186"/>
              <a:gd name="connsiteY1" fmla="*/ 0 h 6588255"/>
              <a:gd name="connsiteX2" fmla="*/ 8694186 w 8694186"/>
              <a:gd name="connsiteY2" fmla="*/ 6588255 h 6588255"/>
              <a:gd name="connsiteX3" fmla="*/ 0 w 8694186"/>
              <a:gd name="connsiteY3" fmla="*/ 6588255 h 6588255"/>
              <a:gd name="connsiteX4" fmla="*/ 0 w 8694186"/>
              <a:gd name="connsiteY4" fmla="*/ 0 h 6588255"/>
              <a:gd name="connsiteX0" fmla="*/ 0 w 8694186"/>
              <a:gd name="connsiteY0" fmla="*/ 0 h 6588255"/>
              <a:gd name="connsiteX1" fmla="*/ 8694186 w 8694186"/>
              <a:gd name="connsiteY1" fmla="*/ 0 h 6588255"/>
              <a:gd name="connsiteX2" fmla="*/ 8680174 w 8694186"/>
              <a:gd name="connsiteY2" fmla="*/ 4969566 h 6588255"/>
              <a:gd name="connsiteX3" fmla="*/ 8694186 w 8694186"/>
              <a:gd name="connsiteY3" fmla="*/ 6588255 h 6588255"/>
              <a:gd name="connsiteX4" fmla="*/ 0 w 8694186"/>
              <a:gd name="connsiteY4" fmla="*/ 6588255 h 6588255"/>
              <a:gd name="connsiteX5" fmla="*/ 0 w 8694186"/>
              <a:gd name="connsiteY5" fmla="*/ 0 h 6588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694186" h="6588255">
                <a:moveTo>
                  <a:pt x="0" y="0"/>
                </a:moveTo>
                <a:lnTo>
                  <a:pt x="8694186" y="0"/>
                </a:lnTo>
                <a:cubicBezTo>
                  <a:pt x="8689515" y="1656522"/>
                  <a:pt x="8684845" y="3313044"/>
                  <a:pt x="8680174" y="4969566"/>
                </a:cubicBezTo>
                <a:lnTo>
                  <a:pt x="8694186" y="6588255"/>
                </a:lnTo>
                <a:lnTo>
                  <a:pt x="0" y="6588255"/>
                </a:lnTo>
                <a:lnTo>
                  <a:pt x="0" y="0"/>
                </a:lnTo>
                <a:close/>
              </a:path>
            </a:pathLst>
          </a:custGeo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x-non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6B7547ED-0AA9-74B0-6C0F-E28D0720A4E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03907" y="555919"/>
            <a:ext cx="465578" cy="520713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9B9D9565-B82D-6494-A9C0-EDEA4767B1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73478" y="2869047"/>
            <a:ext cx="6307810" cy="995465"/>
          </a:xfrm>
        </p:spPr>
        <p:txBody>
          <a:bodyPr anchor="ctr"/>
          <a:lstStyle>
            <a:lvl1pPr algn="l">
              <a:spcAft>
                <a:spcPts val="600"/>
              </a:spcAft>
              <a:defRPr sz="7200">
                <a:solidFill>
                  <a:schemeClr val="bg2"/>
                </a:solidFill>
              </a:defRPr>
            </a:lvl1pPr>
          </a:lstStyle>
          <a:p>
            <a:r>
              <a:rPr lang="en-GB" dirty="0"/>
              <a:t>Divider slide #1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77745713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37C7C8-F42A-7ED7-15EF-9D63C6A8A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85214" y="2869047"/>
            <a:ext cx="10684272" cy="995465"/>
          </a:xfrm>
        </p:spPr>
        <p:txBody>
          <a:bodyPr anchor="ctr"/>
          <a:lstStyle>
            <a:lvl1pPr>
              <a:spcAft>
                <a:spcPts val="600"/>
              </a:spcAft>
              <a:defRPr sz="7200">
                <a:solidFill>
                  <a:schemeClr val="accent3"/>
                </a:solidFill>
              </a:defRPr>
            </a:lvl1pPr>
          </a:lstStyle>
          <a:p>
            <a:r>
              <a:rPr lang="en-GB" dirty="0"/>
              <a:t>Divider slide #1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846724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5_Custom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A0294FD7-EFDC-D7AB-A0DE-C3DF5FF6A02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9424"/>
            <a:ext cx="9131114" cy="5955733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435EF53-A249-129E-8BF8-30D162CAE1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48519" y="921274"/>
            <a:ext cx="6553233" cy="4446282"/>
          </a:xfrm>
          <a:noFill/>
        </p:spPr>
        <p:txBody>
          <a:bodyPr anchor="t"/>
          <a:lstStyle>
            <a:lvl1pPr algn="l">
              <a:spcAft>
                <a:spcPts val="600"/>
              </a:spcAft>
              <a:defRPr sz="8800">
                <a:solidFill>
                  <a:schemeClr val="accent2"/>
                </a:solidFill>
              </a:defRPr>
            </a:lvl1pPr>
          </a:lstStyle>
          <a:p>
            <a:r>
              <a:rPr lang="en-GB" dirty="0"/>
              <a:t>Hello there,</a:t>
            </a:r>
            <a:br>
              <a:rPr lang="en-GB" dirty="0"/>
            </a:br>
            <a:r>
              <a:rPr lang="en-GB" dirty="0"/>
              <a:t>I’m a title slide</a:t>
            </a:r>
            <a:endParaRPr lang="x-none" dirty="0"/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8C8601AE-BBF4-C2ED-4569-3D9333BE33C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48521" y="5689780"/>
            <a:ext cx="2424985" cy="351140"/>
          </a:xfrm>
        </p:spPr>
        <p:txBody>
          <a:bodyPr anchor="t"/>
          <a:lstStyle>
            <a:lvl1pPr marL="0" indent="0">
              <a:buNone/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GB" dirty="0"/>
              <a:t>XX - XX - XXXX</a:t>
            </a:r>
            <a:endParaRPr lang="x-none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8237D7F3-FA68-6479-3B57-263A4DD5E08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82867" y="5002819"/>
            <a:ext cx="3037616" cy="1117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46135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_Custom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37C7C8-F42A-7ED7-15EF-9D63C6A8A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85214" y="2869047"/>
            <a:ext cx="10684272" cy="995465"/>
          </a:xfrm>
        </p:spPr>
        <p:txBody>
          <a:bodyPr anchor="ctr"/>
          <a:lstStyle>
            <a:lvl1pPr>
              <a:spcAft>
                <a:spcPts val="600"/>
              </a:spcAft>
              <a:defRPr sz="7200">
                <a:solidFill>
                  <a:schemeClr val="accent3"/>
                </a:solidFill>
              </a:defRPr>
            </a:lvl1pPr>
          </a:lstStyle>
          <a:p>
            <a:r>
              <a:rPr lang="en-GB" dirty="0"/>
              <a:t>Divider slide #1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88220957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_Custom Layou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37C7C8-F42A-7ED7-15EF-9D63C6A8A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85214" y="2869047"/>
            <a:ext cx="10684272" cy="995465"/>
          </a:xfrm>
        </p:spPr>
        <p:txBody>
          <a:bodyPr anchor="ctr"/>
          <a:lstStyle>
            <a:lvl1pPr>
              <a:spcAft>
                <a:spcPts val="600"/>
              </a:spcAft>
              <a:defRPr sz="7200">
                <a:solidFill>
                  <a:schemeClr val="accent3"/>
                </a:solidFill>
              </a:defRPr>
            </a:lvl1pPr>
          </a:lstStyle>
          <a:p>
            <a:r>
              <a:rPr lang="en-GB" dirty="0"/>
              <a:t>Divider slide #1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7665122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Custom Layou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97D86513-FC37-7234-1ADB-C8459CEBF6A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488962"/>
            <a:ext cx="9345478" cy="5939518"/>
          </a:xfrm>
          <a:custGeom>
            <a:avLst/>
            <a:gdLst>
              <a:gd name="connsiteX0" fmla="*/ 0 w 7954882"/>
              <a:gd name="connsiteY0" fmla="*/ 0 h 5055724"/>
              <a:gd name="connsiteX1" fmla="*/ 7954882 w 7954882"/>
              <a:gd name="connsiteY1" fmla="*/ 0 h 5055724"/>
              <a:gd name="connsiteX2" fmla="*/ 2875753 w 7954882"/>
              <a:gd name="connsiteY2" fmla="*/ 5055724 h 5055724"/>
              <a:gd name="connsiteX3" fmla="*/ 0 w 7954882"/>
              <a:gd name="connsiteY3" fmla="*/ 5055724 h 5055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954882" h="5055724">
                <a:moveTo>
                  <a:pt x="0" y="0"/>
                </a:moveTo>
                <a:lnTo>
                  <a:pt x="7954882" y="0"/>
                </a:lnTo>
                <a:lnTo>
                  <a:pt x="2875753" y="5055724"/>
                </a:lnTo>
                <a:lnTo>
                  <a:pt x="0" y="5055724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x-non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37C7C8-F42A-7ED7-15EF-9D63C6A8A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550217"/>
            <a:ext cx="5573484" cy="1881862"/>
          </a:xfrm>
        </p:spPr>
        <p:txBody>
          <a:bodyPr anchor="ctr"/>
          <a:lstStyle>
            <a:lvl1pPr>
              <a:spcAft>
                <a:spcPts val="600"/>
              </a:spcAft>
              <a:defRPr sz="7200">
                <a:solidFill>
                  <a:schemeClr val="bg2"/>
                </a:solidFill>
              </a:defRPr>
            </a:lvl1pPr>
          </a:lstStyle>
          <a:p>
            <a:r>
              <a:rPr lang="en-GB" dirty="0"/>
              <a:t>Divider slide #1</a:t>
            </a:r>
            <a:endParaRPr lang="x-none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5BAA5BE-1B90-5CBF-47D4-855346AC28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03907" y="555919"/>
            <a:ext cx="465578" cy="520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37102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Custom Layou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>
            <a:extLst>
              <a:ext uri="{FF2B5EF4-FFF2-40B4-BE49-F238E27FC236}">
                <a16:creationId xmlns:a16="http://schemas.microsoft.com/office/drawing/2014/main" id="{19AC2465-796A-63E7-4E68-7D58594B30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62148" y="443752"/>
            <a:ext cx="9120178" cy="6061385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37C7C8-F42A-7ED7-15EF-9D63C6A8A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98574" y="2869047"/>
            <a:ext cx="8170911" cy="995465"/>
          </a:xfrm>
        </p:spPr>
        <p:txBody>
          <a:bodyPr anchor="ctr"/>
          <a:lstStyle>
            <a:lvl1pPr>
              <a:spcAft>
                <a:spcPts val="600"/>
              </a:spcAft>
              <a:defRPr sz="7200">
                <a:solidFill>
                  <a:schemeClr val="bg2"/>
                </a:solidFill>
              </a:defRPr>
            </a:lvl1pPr>
          </a:lstStyle>
          <a:p>
            <a:r>
              <a:rPr lang="en-GB" dirty="0"/>
              <a:t>Divider slide #1</a:t>
            </a:r>
            <a:endParaRPr lang="x-none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FF5436DD-438B-AE02-673A-8777FB2CA88D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203907" y="555919"/>
            <a:ext cx="465578" cy="520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68417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7C7C8-F42A-7ED7-15EF-9D63C6A8A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</a:t>
            </a:r>
            <a:br>
              <a:rPr lang="en-GB" dirty="0"/>
            </a:br>
            <a:r>
              <a:rPr lang="en-GB" dirty="0"/>
              <a:t>Master title style</a:t>
            </a:r>
            <a:endParaRPr lang="x-non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F76508-A288-F150-1A01-46DEA6C18BA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9317" y="2755369"/>
            <a:ext cx="4825220" cy="923330"/>
          </a:xfrm>
        </p:spPr>
        <p:txBody>
          <a:bodyPr anchor="t"/>
          <a:lstStyle>
            <a:lvl1pPr marL="0" indent="0">
              <a:buNone/>
              <a:defRPr sz="5400" b="0">
                <a:solidFill>
                  <a:schemeClr val="tx1"/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XXX</a:t>
            </a:r>
            <a:endParaRPr lang="x-none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56ECD665-9497-CE53-F22F-3EC4D50E3FA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89317" y="2327419"/>
            <a:ext cx="4825220" cy="338554"/>
          </a:xfrm>
        </p:spPr>
        <p:txBody>
          <a:bodyPr anchor="t"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D8205F41-D3B3-2E42-2260-6439CF820CB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2305" y="1897062"/>
            <a:ext cx="539980" cy="343046"/>
          </a:xfrm>
          <a:prstGeom prst="rect">
            <a:avLst/>
          </a:prstGeom>
        </p:spPr>
      </p:pic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A9B37346-1DD1-2E05-E029-BC79AEB872B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89317" y="4956128"/>
            <a:ext cx="4825220" cy="923330"/>
          </a:xfrm>
        </p:spPr>
        <p:txBody>
          <a:bodyPr anchor="t"/>
          <a:lstStyle>
            <a:lvl1pPr marL="0" indent="0">
              <a:buNone/>
              <a:defRPr sz="5400" b="0">
                <a:solidFill>
                  <a:schemeClr val="tx1"/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XXX</a:t>
            </a:r>
            <a:endParaRPr lang="x-none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79BE1267-82C4-C631-B247-3E355FE8830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89317" y="4528178"/>
            <a:ext cx="4825220" cy="338554"/>
          </a:xfrm>
        </p:spPr>
        <p:txBody>
          <a:bodyPr anchor="t"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6D799356-DF30-94A1-61F9-EAB563D2E61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2305" y="4097821"/>
            <a:ext cx="539980" cy="343046"/>
          </a:xfrm>
          <a:prstGeom prst="rect">
            <a:avLst/>
          </a:prstGeom>
        </p:spPr>
      </p:pic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481D099E-5FA7-10B7-3954-1C9FE0BC8B5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020733" y="2755369"/>
            <a:ext cx="4825220" cy="923330"/>
          </a:xfrm>
        </p:spPr>
        <p:txBody>
          <a:bodyPr anchor="t"/>
          <a:lstStyle>
            <a:lvl1pPr marL="0" indent="0">
              <a:buNone/>
              <a:defRPr sz="5400" b="0">
                <a:solidFill>
                  <a:schemeClr val="tx1"/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XXX</a:t>
            </a:r>
            <a:endParaRPr lang="x-none" dirty="0"/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4A46B73B-511B-25B8-14EC-7777CAC02BF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020733" y="2327419"/>
            <a:ext cx="4825220" cy="338554"/>
          </a:xfrm>
        </p:spPr>
        <p:txBody>
          <a:bodyPr anchor="t"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D43347AD-1F8B-C20C-C81C-5E9CAC90533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13721" y="1897062"/>
            <a:ext cx="539980" cy="343046"/>
          </a:xfrm>
          <a:prstGeom prst="rect">
            <a:avLst/>
          </a:prstGeom>
        </p:spPr>
      </p:pic>
      <p:sp>
        <p:nvSpPr>
          <p:cNvPr id="24" name="Text Placeholder 5">
            <a:extLst>
              <a:ext uri="{FF2B5EF4-FFF2-40B4-BE49-F238E27FC236}">
                <a16:creationId xmlns:a16="http://schemas.microsoft.com/office/drawing/2014/main" id="{CC74FC9A-3458-4418-0F62-73D83ADD4C9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020733" y="4956128"/>
            <a:ext cx="4825220" cy="923330"/>
          </a:xfrm>
        </p:spPr>
        <p:txBody>
          <a:bodyPr anchor="t"/>
          <a:lstStyle>
            <a:lvl1pPr marL="0" indent="0">
              <a:buNone/>
              <a:defRPr sz="5400" b="0">
                <a:solidFill>
                  <a:schemeClr val="tx1"/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XXX</a:t>
            </a:r>
            <a:endParaRPr lang="x-none" dirty="0"/>
          </a:p>
        </p:txBody>
      </p:sp>
      <p:sp>
        <p:nvSpPr>
          <p:cNvPr id="25" name="Text Placeholder 5">
            <a:extLst>
              <a:ext uri="{FF2B5EF4-FFF2-40B4-BE49-F238E27FC236}">
                <a16:creationId xmlns:a16="http://schemas.microsoft.com/office/drawing/2014/main" id="{D3241397-32FC-E9A5-F426-D27A90FC5E9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020733" y="4528178"/>
            <a:ext cx="4825220" cy="338554"/>
          </a:xfrm>
        </p:spPr>
        <p:txBody>
          <a:bodyPr anchor="t"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3EF6360A-C206-53CF-696C-82C28D768DD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13721" y="4097821"/>
            <a:ext cx="539980" cy="343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41407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Custom Layou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7C7C8-F42A-7ED7-15EF-9D63C6A8A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GB" dirty="0"/>
              <a:t>Click to edit </a:t>
            </a:r>
            <a:br>
              <a:rPr lang="en-GB" dirty="0"/>
            </a:br>
            <a:r>
              <a:rPr lang="en-GB" dirty="0"/>
              <a:t>Master title style</a:t>
            </a:r>
            <a:endParaRPr lang="x-non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94CC0636-1602-9F9D-60CB-AD36F21D1FA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9317" y="2755369"/>
            <a:ext cx="4825220" cy="923330"/>
          </a:xfrm>
        </p:spPr>
        <p:txBody>
          <a:bodyPr anchor="t"/>
          <a:lstStyle>
            <a:lvl1pPr marL="0" indent="0">
              <a:buNone/>
              <a:defRPr sz="5400" b="0">
                <a:solidFill>
                  <a:schemeClr val="bg2"/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XXX</a:t>
            </a:r>
            <a:endParaRPr lang="x-none" dirty="0"/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AFB0AA07-AAB8-30F8-308B-2C290F760E6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89317" y="2327419"/>
            <a:ext cx="4825220" cy="338554"/>
          </a:xfrm>
        </p:spPr>
        <p:txBody>
          <a:bodyPr anchor="t"/>
          <a:lstStyle>
            <a:lvl1pPr marL="0" indent="0">
              <a:buNone/>
              <a:defRPr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>
            <a:extLst>
              <a:ext uri="{FF2B5EF4-FFF2-40B4-BE49-F238E27FC236}">
                <a16:creationId xmlns:a16="http://schemas.microsoft.com/office/drawing/2014/main" id="{56C30DEE-38F9-A7EF-425D-CA41F72DFBF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89317" y="4956128"/>
            <a:ext cx="4825220" cy="923330"/>
          </a:xfrm>
        </p:spPr>
        <p:txBody>
          <a:bodyPr anchor="t"/>
          <a:lstStyle>
            <a:lvl1pPr marL="0" indent="0">
              <a:buNone/>
              <a:defRPr sz="5400" b="0">
                <a:solidFill>
                  <a:schemeClr val="bg2"/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XXX</a:t>
            </a:r>
            <a:endParaRPr lang="x-none" dirty="0"/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F924CA30-DF3A-28A6-BE43-E746083C0B1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89317" y="4528178"/>
            <a:ext cx="4825220" cy="338554"/>
          </a:xfrm>
        </p:spPr>
        <p:txBody>
          <a:bodyPr anchor="t"/>
          <a:lstStyle>
            <a:lvl1pPr marL="0" indent="0">
              <a:buNone/>
              <a:defRPr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5">
            <a:extLst>
              <a:ext uri="{FF2B5EF4-FFF2-40B4-BE49-F238E27FC236}">
                <a16:creationId xmlns:a16="http://schemas.microsoft.com/office/drawing/2014/main" id="{C074F10B-C885-75AB-1FD3-DA14974AAAB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020733" y="2755369"/>
            <a:ext cx="4825220" cy="923330"/>
          </a:xfrm>
        </p:spPr>
        <p:txBody>
          <a:bodyPr anchor="t"/>
          <a:lstStyle>
            <a:lvl1pPr marL="0" indent="0">
              <a:buNone/>
              <a:defRPr sz="5400" b="0">
                <a:solidFill>
                  <a:schemeClr val="bg2"/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XXX</a:t>
            </a:r>
            <a:endParaRPr lang="x-none" dirty="0"/>
          </a:p>
        </p:txBody>
      </p:sp>
      <p:sp>
        <p:nvSpPr>
          <p:cNvPr id="29" name="Text Placeholder 5">
            <a:extLst>
              <a:ext uri="{FF2B5EF4-FFF2-40B4-BE49-F238E27FC236}">
                <a16:creationId xmlns:a16="http://schemas.microsoft.com/office/drawing/2014/main" id="{1F9AB2A1-05DD-5252-A810-02610B7DCDF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020733" y="2327419"/>
            <a:ext cx="4825220" cy="338554"/>
          </a:xfrm>
        </p:spPr>
        <p:txBody>
          <a:bodyPr anchor="t"/>
          <a:lstStyle>
            <a:lvl1pPr marL="0" indent="0">
              <a:buNone/>
              <a:defRPr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5">
            <a:extLst>
              <a:ext uri="{FF2B5EF4-FFF2-40B4-BE49-F238E27FC236}">
                <a16:creationId xmlns:a16="http://schemas.microsoft.com/office/drawing/2014/main" id="{B666CB0C-A006-7F47-D747-C34D8FBA331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020733" y="4956128"/>
            <a:ext cx="4825220" cy="923330"/>
          </a:xfrm>
        </p:spPr>
        <p:txBody>
          <a:bodyPr anchor="t"/>
          <a:lstStyle>
            <a:lvl1pPr marL="0" indent="0">
              <a:buNone/>
              <a:defRPr sz="5400" b="0">
                <a:solidFill>
                  <a:schemeClr val="bg2"/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XXX</a:t>
            </a:r>
            <a:endParaRPr lang="x-none" dirty="0"/>
          </a:p>
        </p:txBody>
      </p:sp>
      <p:sp>
        <p:nvSpPr>
          <p:cNvPr id="32" name="Text Placeholder 5">
            <a:extLst>
              <a:ext uri="{FF2B5EF4-FFF2-40B4-BE49-F238E27FC236}">
                <a16:creationId xmlns:a16="http://schemas.microsoft.com/office/drawing/2014/main" id="{8DBE913F-8F34-7567-8E77-065EEC6B5BA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020733" y="4528178"/>
            <a:ext cx="4825220" cy="338554"/>
          </a:xfrm>
        </p:spPr>
        <p:txBody>
          <a:bodyPr anchor="t"/>
          <a:lstStyle>
            <a:lvl1pPr marL="0" indent="0">
              <a:buNone/>
              <a:defRPr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34" name="Graphic 33">
            <a:extLst>
              <a:ext uri="{FF2B5EF4-FFF2-40B4-BE49-F238E27FC236}">
                <a16:creationId xmlns:a16="http://schemas.microsoft.com/office/drawing/2014/main" id="{6D30D0FA-A0B8-DFC4-FEC2-F581B6A0AD4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03907" y="555919"/>
            <a:ext cx="465578" cy="520713"/>
          </a:xfrm>
          <a:prstGeom prst="rect">
            <a:avLst/>
          </a:prstGeom>
        </p:spPr>
      </p:pic>
      <p:pic>
        <p:nvPicPr>
          <p:cNvPr id="35" name="Graphic 34">
            <a:extLst>
              <a:ext uri="{FF2B5EF4-FFF2-40B4-BE49-F238E27FC236}">
                <a16:creationId xmlns:a16="http://schemas.microsoft.com/office/drawing/2014/main" id="{0FFCB03A-0AD3-E6B3-0EBE-23979E043FCF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2305" y="1897062"/>
            <a:ext cx="539980" cy="343046"/>
          </a:xfrm>
          <a:prstGeom prst="rect">
            <a:avLst/>
          </a:prstGeom>
        </p:spPr>
      </p:pic>
      <p:pic>
        <p:nvPicPr>
          <p:cNvPr id="36" name="Graphic 35">
            <a:extLst>
              <a:ext uri="{FF2B5EF4-FFF2-40B4-BE49-F238E27FC236}">
                <a16:creationId xmlns:a16="http://schemas.microsoft.com/office/drawing/2014/main" id="{96E25310-B52F-8931-34B4-63C8441FD8FC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2305" y="4097821"/>
            <a:ext cx="539980" cy="343046"/>
          </a:xfrm>
          <a:prstGeom prst="rect">
            <a:avLst/>
          </a:prstGeom>
        </p:spPr>
      </p:pic>
      <p:pic>
        <p:nvPicPr>
          <p:cNvPr id="37" name="Graphic 36">
            <a:extLst>
              <a:ext uri="{FF2B5EF4-FFF2-40B4-BE49-F238E27FC236}">
                <a16:creationId xmlns:a16="http://schemas.microsoft.com/office/drawing/2014/main" id="{3CE2A1FF-9F1A-CA2F-4A7F-A7F140DDE136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13721" y="1897062"/>
            <a:ext cx="539980" cy="343046"/>
          </a:xfrm>
          <a:prstGeom prst="rect">
            <a:avLst/>
          </a:prstGeom>
        </p:spPr>
      </p:pic>
      <p:pic>
        <p:nvPicPr>
          <p:cNvPr id="38" name="Graphic 37">
            <a:extLst>
              <a:ext uri="{FF2B5EF4-FFF2-40B4-BE49-F238E27FC236}">
                <a16:creationId xmlns:a16="http://schemas.microsoft.com/office/drawing/2014/main" id="{3AFA1D1F-93AB-F2EA-CED6-C0793A5D2DF7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13721" y="4097821"/>
            <a:ext cx="539980" cy="343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0797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9_Custom Layou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17796D82-2ACF-FD77-D4F4-4B5F201BFF3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3702" t="24850" b="8677"/>
          <a:stretch/>
        </p:blipFill>
        <p:spPr>
          <a:xfrm>
            <a:off x="-1" y="-1"/>
            <a:ext cx="6042341" cy="6211143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DEC096EC-1A9A-0EAF-F016-8E01FB222B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5818" y="795099"/>
            <a:ext cx="5905578" cy="1881862"/>
          </a:xfrm>
          <a:noFill/>
        </p:spPr>
        <p:txBody>
          <a:bodyPr anchor="t"/>
          <a:lstStyle>
            <a:lvl1pPr algn="l">
              <a:spcAft>
                <a:spcPts val="600"/>
              </a:spcAft>
              <a:defRPr sz="7200">
                <a:solidFill>
                  <a:schemeClr val="accent4"/>
                </a:solidFill>
              </a:defRPr>
            </a:lvl1pPr>
          </a:lstStyle>
          <a:p>
            <a:r>
              <a:rPr lang="en-GB" dirty="0"/>
              <a:t>Experience</a:t>
            </a:r>
            <a:br>
              <a:rPr lang="en-GB" dirty="0"/>
            </a:br>
            <a:r>
              <a:rPr lang="en-GB" dirty="0"/>
              <a:t>the Shift</a:t>
            </a:r>
            <a:endParaRPr lang="x-none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0EF83E11-CA01-0775-AD93-DBA11A23BB2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35818" y="3995557"/>
            <a:ext cx="5905578" cy="400110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Name Surname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32AC231D-E63B-4081-7B7A-2DB283CBF59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335818" y="5071903"/>
            <a:ext cx="5905578" cy="538609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GB" dirty="0" err="1"/>
              <a:t>name.surname@example.com</a:t>
            </a:r>
            <a:endParaRPr lang="en-GB" dirty="0"/>
          </a:p>
          <a:p>
            <a:pPr lvl="0"/>
            <a:r>
              <a:rPr lang="en-GB" dirty="0"/>
              <a:t>+420 777 888 999</a:t>
            </a:r>
            <a:endParaRPr lang="x-none" dirty="0"/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B84222E0-4C37-6BD9-D4E3-010A9B946C9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335818" y="4480979"/>
            <a:ext cx="5905578" cy="276999"/>
          </a:xfrm>
        </p:spPr>
        <p:txBody>
          <a:bodyPr anchor="t"/>
          <a:lstStyle>
            <a:lvl1pPr marL="0" indent="0">
              <a:buNone/>
              <a:defRPr sz="12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GB" dirty="0"/>
              <a:t>Position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21887B67-AD8E-B3C4-12C4-0421007B6C0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1739" y="5610512"/>
            <a:ext cx="2194239" cy="807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622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1_Custom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6">
            <a:extLst>
              <a:ext uri="{FF2B5EF4-FFF2-40B4-BE49-F238E27FC236}">
                <a16:creationId xmlns:a16="http://schemas.microsoft.com/office/drawing/2014/main" id="{DB02648A-D20A-B906-9B5F-F9EC7FA8C615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918680" y="0"/>
            <a:ext cx="6273320" cy="6858000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x-none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435EF53-A249-129E-8BF8-30D162CAE1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0028" y="2716525"/>
            <a:ext cx="4678994" cy="1434495"/>
          </a:xfrm>
          <a:noFill/>
        </p:spPr>
        <p:txBody>
          <a:bodyPr anchor="b"/>
          <a:lstStyle>
            <a:lvl1pPr algn="l">
              <a:spcAft>
                <a:spcPts val="600"/>
              </a:spcAft>
              <a:defRPr sz="5400">
                <a:solidFill>
                  <a:schemeClr val="accent4"/>
                </a:solidFill>
              </a:defRPr>
            </a:lvl1pPr>
          </a:lstStyle>
          <a:p>
            <a:r>
              <a:rPr lang="en-GB" dirty="0"/>
              <a:t>Hello there,</a:t>
            </a:r>
            <a:br>
              <a:rPr lang="en-GB" dirty="0"/>
            </a:br>
            <a:r>
              <a:rPr lang="en-GB" dirty="0"/>
              <a:t>I’m a title slide</a:t>
            </a:r>
            <a:endParaRPr lang="x-none" dirty="0"/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8C8601AE-BBF4-C2ED-4569-3D9333BE33C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40029" y="4320873"/>
            <a:ext cx="3749160" cy="351140"/>
          </a:xfrm>
        </p:spPr>
        <p:txBody>
          <a:bodyPr anchor="t"/>
          <a:lstStyle>
            <a:lvl1pPr marL="0" indent="0">
              <a:buNone/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GB" dirty="0"/>
              <a:t>XX - XX - XXXX</a:t>
            </a:r>
            <a:endParaRPr lang="x-none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54D22D3-E2EC-3810-EDE0-C8A26D13215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0028" y="721078"/>
            <a:ext cx="592855" cy="663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493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7C7C8-F42A-7ED7-15EF-9D63C6A8A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316" y="555919"/>
            <a:ext cx="10113003" cy="543867"/>
          </a:xfrm>
        </p:spPr>
        <p:txBody>
          <a:bodyPr/>
          <a:lstStyle/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.</a:t>
            </a:r>
            <a:endParaRPr lang="x-non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813153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F76508-A288-F150-1A01-46DEA6C18BA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89316" y="1760394"/>
            <a:ext cx="8525022" cy="1641475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76B142E-3502-38BD-E243-B8CC38FCCB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316" y="555919"/>
            <a:ext cx="10113003" cy="543867"/>
          </a:xfrm>
        </p:spPr>
        <p:txBody>
          <a:bodyPr/>
          <a:lstStyle/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.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67840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F76508-A288-F150-1A01-46DEA6C18BA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89315" y="1760394"/>
            <a:ext cx="5406685" cy="1641475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1EBA8E9D-BFDC-CE07-66DC-643988D54C9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57348" y="1760394"/>
            <a:ext cx="5312138" cy="1641475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F2AF9AD-3ACF-517F-D099-C92E87978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316" y="555919"/>
            <a:ext cx="10113003" cy="543867"/>
          </a:xfrm>
        </p:spPr>
        <p:txBody>
          <a:bodyPr/>
          <a:lstStyle/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.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848848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8" name="Chart Placeholder 7">
            <a:extLst>
              <a:ext uri="{FF2B5EF4-FFF2-40B4-BE49-F238E27FC236}">
                <a16:creationId xmlns:a16="http://schemas.microsoft.com/office/drawing/2014/main" id="{C893BE28-6CED-8B9D-02F5-2D549881F7B9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688975" y="1760538"/>
            <a:ext cx="10980738" cy="4137025"/>
          </a:xfrm>
        </p:spPr>
        <p:txBody>
          <a:bodyPr/>
          <a:lstStyle/>
          <a:p>
            <a:r>
              <a:rPr lang="en-US"/>
              <a:t>Click icon to add chart</a:t>
            </a:r>
            <a:endParaRPr lang="x-none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1655982-0326-0854-5A88-CB47902F3B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316" y="555919"/>
            <a:ext cx="10113003" cy="543867"/>
          </a:xfrm>
        </p:spPr>
        <p:txBody>
          <a:bodyPr/>
          <a:lstStyle/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.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891604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image" Target="../media/image2.sv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image" Target="../media/image1.png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F88CB6-9D22-AA1A-DE47-84B587D28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9317" y="555919"/>
            <a:ext cx="9997734" cy="98706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/>
          <a:p>
            <a:r>
              <a:rPr lang="en-GB" dirty="0"/>
              <a:t>Click to edit </a:t>
            </a:r>
            <a:br>
              <a:rPr lang="en-GB" dirty="0"/>
            </a:br>
            <a:r>
              <a:rPr lang="en-GB" dirty="0"/>
              <a:t>Master title style</a:t>
            </a:r>
            <a:endParaRPr lang="x-non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4577FC-B59F-91F7-25DB-C9CB6984DF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9316" y="1760394"/>
            <a:ext cx="10980169" cy="1672253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B111C8-54D8-0833-EE32-9657F61FD0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-2592430" y="3405981"/>
            <a:ext cx="5870460" cy="1703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accent3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DA89C9-FDC9-9694-EE4F-989220B07A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68819" y="6518585"/>
            <a:ext cx="347962" cy="215444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ctr">
              <a:defRPr sz="800">
                <a:solidFill>
                  <a:schemeClr val="accent3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43CC8DE2-0A3B-4869-C8D8-2D7F7A6E69ED}"/>
              </a:ext>
            </a:extLst>
          </p:cNvPr>
          <p:cNvPicPr>
            <a:picLocks noChangeAspect="1"/>
          </p:cNvPicPr>
          <p:nvPr/>
        </p:nvPicPr>
        <p:blipFill>
          <a:blip r:embed="rId48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9"/>
              </a:ext>
            </a:extLst>
          </a:blip>
          <a:stretch>
            <a:fillRect/>
          </a:stretch>
        </p:blipFill>
        <p:spPr>
          <a:xfrm>
            <a:off x="11203907" y="555919"/>
            <a:ext cx="465578" cy="520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098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5" r:id="rId2"/>
    <p:sldLayoutId id="2147483696" r:id="rId3"/>
    <p:sldLayoutId id="2147483697" r:id="rId4"/>
    <p:sldLayoutId id="2147483691" r:id="rId5"/>
    <p:sldLayoutId id="2147483686" r:id="rId6"/>
    <p:sldLayoutId id="2147483660" r:id="rId7"/>
    <p:sldLayoutId id="2147483661" r:id="rId8"/>
    <p:sldLayoutId id="2147483681" r:id="rId9"/>
    <p:sldLayoutId id="2147483682" r:id="rId10"/>
    <p:sldLayoutId id="2147483671" r:id="rId11"/>
    <p:sldLayoutId id="2147483668" r:id="rId12"/>
    <p:sldLayoutId id="2147483684" r:id="rId13"/>
    <p:sldLayoutId id="2147483672" r:id="rId14"/>
    <p:sldLayoutId id="2147483669" r:id="rId15"/>
    <p:sldLayoutId id="2147483693" r:id="rId16"/>
    <p:sldLayoutId id="2147483688" r:id="rId17"/>
    <p:sldLayoutId id="2147483700" r:id="rId18"/>
    <p:sldLayoutId id="2147483701" r:id="rId19"/>
    <p:sldLayoutId id="2147483670" r:id="rId20"/>
    <p:sldLayoutId id="2147483673" r:id="rId21"/>
    <p:sldLayoutId id="2147483678" r:id="rId22"/>
    <p:sldLayoutId id="2147483677" r:id="rId23"/>
    <p:sldLayoutId id="2147483676" r:id="rId24"/>
    <p:sldLayoutId id="2147483692" r:id="rId25"/>
    <p:sldLayoutId id="2147483675" r:id="rId26"/>
    <p:sldLayoutId id="2147483707" r:id="rId27"/>
    <p:sldLayoutId id="2147483708" r:id="rId28"/>
    <p:sldLayoutId id="2147483709" r:id="rId29"/>
    <p:sldLayoutId id="2147483710" r:id="rId30"/>
    <p:sldLayoutId id="2147483704" r:id="rId31"/>
    <p:sldLayoutId id="2147483706" r:id="rId32"/>
    <p:sldLayoutId id="2147483699" r:id="rId33"/>
    <p:sldLayoutId id="2147483698" r:id="rId34"/>
    <p:sldLayoutId id="2147483662" r:id="rId35"/>
    <p:sldLayoutId id="2147483680" r:id="rId36"/>
    <p:sldLayoutId id="2147483694" r:id="rId37"/>
    <p:sldLayoutId id="2147483685" r:id="rId38"/>
    <p:sldLayoutId id="2147483664" r:id="rId39"/>
    <p:sldLayoutId id="2147483702" r:id="rId40"/>
    <p:sldLayoutId id="2147483703" r:id="rId41"/>
    <p:sldLayoutId id="2147483663" r:id="rId42"/>
    <p:sldLayoutId id="2147483665" r:id="rId43"/>
    <p:sldLayoutId id="2147483666" r:id="rId44"/>
    <p:sldLayoutId id="2147483667" r:id="rId45"/>
    <p:sldLayoutId id="2147483689" r:id="rId46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spcAft>
          <a:spcPts val="600"/>
        </a:spcAft>
        <a:buNone/>
        <a:defRPr sz="3600" b="0" i="0" kern="1200">
          <a:solidFill>
            <a:schemeClr val="accent3"/>
          </a:solidFill>
          <a:latin typeface="+mj-lt"/>
          <a:ea typeface="Baskerville" panose="02020502070401020303" pitchFamily="18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spcAft>
          <a:spcPts val="600"/>
        </a:spcAft>
        <a:buFont typeface="Arial" panose="020B0604020202020204" pitchFamily="34" charset="0"/>
        <a:buChar char="•"/>
        <a:defRPr sz="1600" kern="1200">
          <a:solidFill>
            <a:schemeClr val="accent3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1400" kern="1200">
          <a:solidFill>
            <a:schemeClr val="accent3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1200" kern="1200">
          <a:solidFill>
            <a:schemeClr val="accent3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1100" kern="1200">
          <a:solidFill>
            <a:schemeClr val="accent3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11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x-non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mailto:ilija.mitev3@gmail.com" TargetMode="External"/><Relationship Id="rId2" Type="http://schemas.openxmlformats.org/officeDocument/2006/relationships/hyperlink" Target="mailto:daniloborozan07@gmail.com" TargetMode="External"/><Relationship Id="rId1" Type="http://schemas.openxmlformats.org/officeDocument/2006/relationships/slideLayout" Target="../slideLayouts/slideLayout33.xml"/><Relationship Id="rId4" Type="http://schemas.openxmlformats.org/officeDocument/2006/relationships/hyperlink" Target="https://github.com/sedc-codecademy/mkwd12-net-08-aspnetmvc/tree/main/g2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CADB20DC-AD91-187D-92AE-16C13FF253D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  <p:txBody>
          <a:bodyPr/>
          <a:lstStyle/>
          <a:p>
            <a:endParaRPr lang="mk-MK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4DFD853-F949-6CC5-09D7-750936488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475" y="1918515"/>
            <a:ext cx="9191012" cy="1077218"/>
          </a:xfrm>
        </p:spPr>
        <p:txBody>
          <a:bodyPr/>
          <a:lstStyle/>
          <a:p>
            <a:r>
              <a:rPr lang="en-US" sz="8000" dirty="0">
                <a:latin typeface="Roboto"/>
              </a:rPr>
              <a:t>Models</a:t>
            </a:r>
            <a:endParaRPr lang="mk-MK" sz="8000" dirty="0">
              <a:solidFill>
                <a:srgbClr val="D38F73"/>
              </a:solidFill>
            </a:endParaRPr>
          </a:p>
        </p:txBody>
      </p:sp>
      <p:sp>
        <p:nvSpPr>
          <p:cNvPr id="5" name="Google Shape;148;p25"/>
          <p:cNvSpPr txBox="1">
            <a:spLocks noGrp="1"/>
          </p:cNvSpPr>
          <p:nvPr/>
        </p:nvSpPr>
        <p:spPr>
          <a:xfrm>
            <a:off x="605868" y="5503884"/>
            <a:ext cx="3610200" cy="6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195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 algn="l">
              <a:spcBef>
                <a:spcPts val="0"/>
              </a:spcBef>
            </a:pPr>
            <a:r>
              <a:rPr lang="en" dirty="0">
                <a:solidFill>
                  <a:schemeClr val="lt1"/>
                </a:solidFill>
                <a:ea typeface="Roboto"/>
                <a:sym typeface="Roboto"/>
              </a:rPr>
              <a:t>Trainer – </a:t>
            </a:r>
            <a:r>
              <a:rPr lang="en-US" dirty="0">
                <a:solidFill>
                  <a:schemeClr val="lt1"/>
                </a:solidFill>
                <a:ea typeface="Roboto"/>
                <a:sym typeface="Roboto"/>
              </a:rPr>
              <a:t>Danilo </a:t>
            </a:r>
            <a:r>
              <a:rPr lang="en-US" dirty="0" err="1">
                <a:solidFill>
                  <a:schemeClr val="lt1"/>
                </a:solidFill>
                <a:ea typeface="Roboto"/>
                <a:sym typeface="Roboto"/>
              </a:rPr>
              <a:t>Borozan</a:t>
            </a:r>
            <a:endParaRPr lang="en-US" dirty="0">
              <a:solidFill>
                <a:schemeClr val="lt1"/>
              </a:solidFill>
              <a:ea typeface="Roboto"/>
            </a:endParaRPr>
          </a:p>
          <a:p>
            <a:pPr marL="0" indent="0" algn="l">
              <a:spcBef>
                <a:spcPts val="0"/>
              </a:spcBef>
            </a:pPr>
            <a:r>
              <a:rPr lang="en" dirty="0">
                <a:solidFill>
                  <a:schemeClr val="lt1"/>
                </a:solidFill>
                <a:ea typeface="Roboto"/>
                <a:sym typeface="Roboto"/>
              </a:rPr>
              <a:t>Co-Trainer – Ilija Mitev</a:t>
            </a:r>
            <a:endParaRPr lang="en-US" dirty="0">
              <a:ea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976408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61;p27"/>
          <p:cNvSpPr txBox="1">
            <a:spLocks noGrp="1"/>
          </p:cNvSpPr>
          <p:nvPr/>
        </p:nvSpPr>
        <p:spPr>
          <a:xfrm>
            <a:off x="136386" y="178044"/>
            <a:ext cx="8806446" cy="811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000" b="1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RETROSPECTIVE </a:t>
            </a:r>
            <a:endParaRPr sz="4000" b="1" dirty="0">
              <a:solidFill>
                <a:srgbClr val="D38F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" name="Google Shape;162;p27"/>
          <p:cNvSpPr txBox="1">
            <a:spLocks noGrp="1"/>
          </p:cNvSpPr>
          <p:nvPr/>
        </p:nvSpPr>
        <p:spPr>
          <a:xfrm>
            <a:off x="0" y="1087506"/>
            <a:ext cx="8113686" cy="49857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571500" indent="-4572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95000"/>
            </a:pPr>
            <a:r>
              <a:rPr lang="en-US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What do we need to inherit from to make a Controller?</a:t>
            </a:r>
          </a:p>
          <a:p>
            <a:pPr marL="571500" indent="-4572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95000"/>
            </a:pPr>
            <a:r>
              <a:rPr lang="en-US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What is an action?</a:t>
            </a:r>
          </a:p>
          <a:p>
            <a:pPr marL="571500" indent="-4572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95000"/>
            </a:pPr>
            <a:r>
              <a:rPr lang="en-US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How can you return a result from an action?</a:t>
            </a:r>
          </a:p>
          <a:p>
            <a:pPr marL="571500" indent="-4572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95000"/>
            </a:pPr>
            <a:r>
              <a:rPr lang="en-US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What is a router?</a:t>
            </a:r>
          </a:p>
          <a:p>
            <a:pPr marL="571500" indent="-4572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95000"/>
            </a:pPr>
            <a:r>
              <a:rPr lang="en-US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What is a route parameter?</a:t>
            </a:r>
          </a:p>
        </p:txBody>
      </p:sp>
    </p:spTree>
    <p:extLst>
      <p:ext uri="{BB962C8B-B14F-4D97-AF65-F5344CB8AC3E}">
        <p14:creationId xmlns:p14="http://schemas.microsoft.com/office/powerpoint/2010/main" val="972487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54;p26"/>
          <p:cNvSpPr txBox="1">
            <a:spLocks noGrp="1"/>
          </p:cNvSpPr>
          <p:nvPr/>
        </p:nvSpPr>
        <p:spPr>
          <a:xfrm>
            <a:off x="273546" y="541650"/>
            <a:ext cx="7694700" cy="7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000" b="1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AGENDA</a:t>
            </a:r>
            <a:r>
              <a:rPr lang="en" sz="3000" b="1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3000" b="1" dirty="0">
              <a:solidFill>
                <a:srgbClr val="D38F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" name="Google Shape;155;p26"/>
          <p:cNvSpPr txBox="1">
            <a:spLocks noGrp="1"/>
          </p:cNvSpPr>
          <p:nvPr/>
        </p:nvSpPr>
        <p:spPr>
          <a:xfrm>
            <a:off x="95716" y="1525027"/>
            <a:ext cx="7023366" cy="4438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4572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SzPts val="1800"/>
              <a:buFont typeface="Roboto"/>
              <a:buChar char="●"/>
            </a:pPr>
            <a:r>
              <a:rPr lang="en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What are </a:t>
            </a:r>
            <a:r>
              <a:rPr lang="en" sz="2800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Models</a:t>
            </a:r>
            <a:r>
              <a:rPr lang="en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?</a:t>
            </a:r>
          </a:p>
          <a:p>
            <a:pPr marL="4572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SzPts val="1800"/>
              <a:buFont typeface="Roboto"/>
              <a:buChar char="●"/>
            </a:pPr>
            <a:r>
              <a:rPr lang="en-US" sz="2800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T</a:t>
            </a:r>
            <a:r>
              <a:rPr lang="en" sz="2800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ypes </a:t>
            </a:r>
            <a:r>
              <a:rPr lang="en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of Models</a:t>
            </a:r>
            <a:endParaRPr lang="en" sz="2800" dirty="0">
              <a:solidFill>
                <a:srgbClr val="D38F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SzPts val="1800"/>
              <a:buFont typeface="Roboto"/>
              <a:buChar char="●"/>
            </a:pPr>
            <a:r>
              <a:rPr lang="en-US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When and where do we </a:t>
            </a:r>
            <a:r>
              <a:rPr lang="en-US" sz="2800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use</a:t>
            </a:r>
            <a:r>
              <a:rPr lang="en-US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 Models?</a:t>
            </a:r>
            <a:endParaRPr sz="2800" dirty="0">
              <a:solidFill>
                <a:schemeClr val="bg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41350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61;p27"/>
          <p:cNvSpPr txBox="1">
            <a:spLocks noGrp="1"/>
          </p:cNvSpPr>
          <p:nvPr/>
        </p:nvSpPr>
        <p:spPr>
          <a:xfrm>
            <a:off x="136386" y="178044"/>
            <a:ext cx="8806446" cy="811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000" b="1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WHAT ARE </a:t>
            </a:r>
            <a:r>
              <a:rPr lang="en" sz="4000" b="1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MODELS</a:t>
            </a:r>
            <a:r>
              <a:rPr lang="en" sz="40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?</a:t>
            </a:r>
            <a:endParaRPr sz="4000" b="1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" name="Google Shape;162;p27"/>
          <p:cNvSpPr txBox="1">
            <a:spLocks noGrp="1"/>
          </p:cNvSpPr>
          <p:nvPr/>
        </p:nvSpPr>
        <p:spPr>
          <a:xfrm>
            <a:off x="61322" y="1092064"/>
            <a:ext cx="8830193" cy="5329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1430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95000"/>
              <a:buNone/>
            </a:pPr>
            <a:r>
              <a:rPr lang="en-US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Dynamic applications work by changing the data in the view constantly. The packages in which the data is stored in are called models.</a:t>
            </a:r>
          </a:p>
          <a:p>
            <a:pPr marL="11430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95000"/>
              <a:buNone/>
            </a:pPr>
            <a:r>
              <a:rPr lang="en-US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In ASP.NET MVC, a Model </a:t>
            </a:r>
            <a:r>
              <a:rPr lang="en-US" sz="2800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represents the data and business logic of an application.</a:t>
            </a:r>
          </a:p>
          <a:p>
            <a:pPr marL="571500" indent="-4572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95000"/>
            </a:pPr>
            <a:r>
              <a:rPr lang="en-US" sz="24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It </a:t>
            </a:r>
            <a:r>
              <a:rPr lang="en-US" sz="2400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encapsulates</a:t>
            </a:r>
            <a:r>
              <a:rPr lang="en-US" sz="24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 the </a:t>
            </a:r>
            <a:r>
              <a:rPr lang="en-US" sz="2400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application's data structure</a:t>
            </a:r>
            <a:r>
              <a:rPr lang="en-US" sz="24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-US" sz="2400" dirty="0">
                <a:solidFill>
                  <a:schemeClr val="bg2"/>
                </a:solidFill>
                <a:latin typeface="Roboto"/>
                <a:ea typeface="Roboto"/>
                <a:cs typeface="Roboto"/>
                <a:sym typeface="Roboto"/>
              </a:rPr>
              <a:t>validation </a:t>
            </a:r>
            <a:r>
              <a:rPr lang="en-US" sz="2400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rules</a:t>
            </a:r>
            <a:r>
              <a:rPr lang="en-US" sz="24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, and </a:t>
            </a:r>
            <a:r>
              <a:rPr lang="en-US" sz="2400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behavior.</a:t>
            </a:r>
          </a:p>
          <a:p>
            <a:pPr marL="571500" indent="-4572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95000"/>
            </a:pPr>
            <a:r>
              <a:rPr lang="en-US" sz="24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They are basically </a:t>
            </a:r>
            <a:r>
              <a:rPr lang="en-US" sz="2400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objects of classes </a:t>
            </a:r>
            <a:r>
              <a:rPr lang="en-US" sz="24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that contain some business logic.</a:t>
            </a:r>
          </a:p>
          <a:p>
            <a:pPr marL="571500" indent="-4572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95000"/>
            </a:pPr>
            <a:r>
              <a:rPr lang="en-US" sz="24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Responsible for </a:t>
            </a:r>
            <a:r>
              <a:rPr lang="en-US" sz="2400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interacting with the underlying data store</a:t>
            </a:r>
            <a:r>
              <a:rPr lang="en-US" sz="24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-US" sz="2400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performing CRUD operations</a:t>
            </a:r>
            <a:r>
              <a:rPr lang="en-US" sz="24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, and </a:t>
            </a:r>
            <a:r>
              <a:rPr lang="en-US" sz="2400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providing data to the views for rendering</a:t>
            </a:r>
            <a:r>
              <a:rPr lang="en-US" sz="24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74829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89;p31"/>
          <p:cNvSpPr txBox="1">
            <a:spLocks noGrp="1"/>
          </p:cNvSpPr>
          <p:nvPr/>
        </p:nvSpPr>
        <p:spPr>
          <a:xfrm>
            <a:off x="85299" y="486348"/>
            <a:ext cx="8759952" cy="7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>
              <a:lnSpc>
                <a:spcPct val="100000"/>
              </a:lnSpc>
              <a:buSzPts val="1100"/>
            </a:pPr>
            <a:r>
              <a:rPr lang="en-US" sz="4000" b="1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Types</a:t>
            </a:r>
            <a:r>
              <a:rPr lang="en-US" sz="40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of Models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5299" y="1261766"/>
            <a:ext cx="737320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Roboto"/>
              </a:rPr>
              <a:t>Depending on the </a:t>
            </a:r>
            <a:r>
              <a:rPr lang="en-US" sz="2400" dirty="0">
                <a:solidFill>
                  <a:srgbClr val="D38F73"/>
                </a:solidFill>
                <a:latin typeface="Roboto"/>
              </a:rPr>
              <a:t>architecture</a:t>
            </a:r>
            <a:r>
              <a:rPr lang="en-US" sz="2400" dirty="0">
                <a:latin typeface="Roboto"/>
              </a:rPr>
              <a:t> of the application there can be different types of models. Every type of model is specialized for transferring data from one part of the application to another. </a:t>
            </a:r>
            <a:br>
              <a:rPr lang="en-US" sz="2400" dirty="0">
                <a:latin typeface="Roboto"/>
              </a:rPr>
            </a:br>
            <a:r>
              <a:rPr lang="en-US" sz="2400" dirty="0">
                <a:latin typeface="Roboto"/>
              </a:rPr>
              <a:t>There are 3 types of models:</a:t>
            </a:r>
          </a:p>
        </p:txBody>
      </p:sp>
      <p:sp>
        <p:nvSpPr>
          <p:cNvPr id="8" name="Google Shape;190;p31"/>
          <p:cNvSpPr txBox="1">
            <a:spLocks noGrp="1"/>
          </p:cNvSpPr>
          <p:nvPr/>
        </p:nvSpPr>
        <p:spPr>
          <a:xfrm>
            <a:off x="85299" y="3324240"/>
            <a:ext cx="7507224" cy="3316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1" indent="-3429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ts val="1800"/>
              <a:buFont typeface="Roboto"/>
              <a:buChar char="●"/>
            </a:pPr>
            <a:r>
              <a:rPr lang="en-US" sz="2500" b="1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DOMAIN MODELS</a:t>
            </a:r>
          </a:p>
          <a:p>
            <a:pPr lvl="1" indent="-3429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ts val="1800"/>
              <a:buFont typeface="Roboto"/>
              <a:buChar char="●"/>
            </a:pPr>
            <a:r>
              <a:rPr lang="en-US" sz="2500" b="1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VIEW MODELS</a:t>
            </a:r>
          </a:p>
          <a:p>
            <a:pPr lvl="1" indent="-3429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ts val="1800"/>
              <a:buFont typeface="Roboto"/>
              <a:buChar char="●"/>
            </a:pPr>
            <a:r>
              <a:rPr lang="en-US" sz="2500" b="1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DATA TRANSFER OBJECTS </a:t>
            </a:r>
            <a:br>
              <a:rPr lang="en-US" sz="2500" b="1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2500" b="1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(DTOs)</a:t>
            </a:r>
            <a:endParaRPr lang="en-US" dirty="0">
              <a:solidFill>
                <a:srgbClr val="D38F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39700" indent="0">
              <a:buNone/>
            </a:pPr>
            <a:endParaRPr lang="en-US" sz="2400" dirty="0"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039089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48101" y="527307"/>
            <a:ext cx="10831773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" lvl="0">
              <a:spcBef>
                <a:spcPts val="600"/>
              </a:spcBef>
              <a:buClr>
                <a:schemeClr val="tx1"/>
              </a:buClr>
              <a:buSzPts val="1800"/>
            </a:pPr>
            <a:r>
              <a:rPr lang="en-US" sz="2800" b="1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DOMAIN MODELS</a:t>
            </a:r>
            <a:r>
              <a:rPr lang="en-US" sz="2400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</a:p>
          <a:p>
            <a:pPr lvl="2" indent="-342900">
              <a:buClr>
                <a:schemeClr val="tx1"/>
              </a:buClr>
              <a:buSzPct val="70000"/>
              <a:buFont typeface="Roboto"/>
              <a:buChar char="●"/>
            </a:pPr>
            <a:r>
              <a:rPr lang="en-US" sz="2000" dirty="0">
                <a:latin typeface="Roboto"/>
                <a:ea typeface="Roboto"/>
                <a:cs typeface="Roboto"/>
                <a:sym typeface="Roboto"/>
              </a:rPr>
              <a:t>Represent the </a:t>
            </a:r>
            <a:r>
              <a:rPr lang="en-US" sz="2000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core entities </a:t>
            </a:r>
            <a:r>
              <a:rPr lang="en-US" sz="2000" dirty="0">
                <a:latin typeface="Roboto"/>
                <a:ea typeface="Roboto"/>
                <a:cs typeface="Roboto"/>
                <a:sym typeface="Roboto"/>
              </a:rPr>
              <a:t>and </a:t>
            </a:r>
            <a:r>
              <a:rPr lang="en-US" sz="2000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business object within the application domain</a:t>
            </a:r>
            <a:r>
              <a:rPr lang="en-US" sz="2000" dirty="0">
                <a:latin typeface="Roboto"/>
                <a:ea typeface="Roboto"/>
                <a:cs typeface="Roboto"/>
                <a:sym typeface="Roboto"/>
              </a:rPr>
              <a:t>.</a:t>
            </a:r>
          </a:p>
          <a:p>
            <a:pPr lvl="2" indent="-342900">
              <a:buClr>
                <a:schemeClr val="tx1"/>
              </a:buClr>
              <a:buSzPct val="70000"/>
              <a:buFont typeface="Roboto"/>
              <a:buChar char="●"/>
            </a:pPr>
            <a:r>
              <a:rPr lang="en-US" sz="2000" dirty="0">
                <a:latin typeface="Roboto"/>
                <a:ea typeface="Roboto"/>
                <a:cs typeface="Roboto"/>
                <a:sym typeface="Roboto"/>
              </a:rPr>
              <a:t>They encapsulate the essential data and behavior relevant to the domain, </a:t>
            </a:r>
            <a:r>
              <a:rPr lang="en-US" sz="2000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often reflecting real-world concepts</a:t>
            </a:r>
            <a:r>
              <a:rPr lang="en-US" sz="2000" dirty="0">
                <a:latin typeface="Roboto"/>
                <a:ea typeface="Roboto"/>
                <a:cs typeface="Roboto"/>
                <a:sym typeface="Roboto"/>
              </a:rPr>
              <a:t>.</a:t>
            </a:r>
          </a:p>
          <a:p>
            <a:pPr lvl="2" indent="-342900">
              <a:buClr>
                <a:schemeClr val="tx1"/>
              </a:buClr>
              <a:buSzPct val="70000"/>
              <a:buFont typeface="Roboto"/>
              <a:buChar char="●"/>
            </a:pPr>
            <a:r>
              <a:rPr lang="en-US" sz="2000" dirty="0"/>
              <a:t>Domain models </a:t>
            </a:r>
            <a:r>
              <a:rPr lang="en-US" sz="2000" dirty="0">
                <a:solidFill>
                  <a:srgbClr val="D38F73"/>
                </a:solidFill>
              </a:rPr>
              <a:t>typically correspond to database tables or document collections </a:t>
            </a:r>
            <a:r>
              <a:rPr lang="en-US" sz="2000" dirty="0"/>
              <a:t>in a data store.</a:t>
            </a:r>
            <a:endParaRPr lang="en-US" sz="2000" dirty="0">
              <a:latin typeface="Roboto"/>
              <a:sym typeface="Roboto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32263" y="2759601"/>
            <a:ext cx="1083177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" lvl="0">
              <a:spcBef>
                <a:spcPts val="600"/>
              </a:spcBef>
              <a:buClr>
                <a:schemeClr val="tx1"/>
              </a:buClr>
              <a:buSzPts val="1800"/>
            </a:pPr>
            <a:r>
              <a:rPr lang="en-US" sz="2800" b="1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VIEW MODELS</a:t>
            </a:r>
            <a:r>
              <a:rPr lang="en-US" sz="2400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</a:p>
          <a:p>
            <a:pPr lvl="2" indent="-342900">
              <a:buClr>
                <a:schemeClr val="tx1"/>
              </a:buClr>
              <a:buSzPct val="70000"/>
              <a:buFont typeface="Roboto"/>
              <a:buChar char="●"/>
            </a:pPr>
            <a:r>
              <a:rPr lang="en-US" sz="2000" dirty="0"/>
              <a:t>Specialized models </a:t>
            </a:r>
            <a:r>
              <a:rPr lang="en-US" sz="2000" dirty="0">
                <a:solidFill>
                  <a:srgbClr val="D38F73"/>
                </a:solidFill>
              </a:rPr>
              <a:t>designed to fulfill the specific data requirements of views</a:t>
            </a:r>
            <a:r>
              <a:rPr lang="en-US" sz="2000" dirty="0">
                <a:latin typeface="Roboto"/>
                <a:ea typeface="Roboto"/>
                <a:cs typeface="Roboto"/>
                <a:sym typeface="Roboto"/>
              </a:rPr>
              <a:t>.</a:t>
            </a:r>
          </a:p>
          <a:p>
            <a:pPr lvl="2" indent="-342900">
              <a:buClr>
                <a:schemeClr val="tx1"/>
              </a:buClr>
              <a:buSzPct val="70000"/>
              <a:buFont typeface="Roboto"/>
              <a:buChar char="●"/>
            </a:pPr>
            <a:r>
              <a:rPr lang="en-US" sz="2000" dirty="0">
                <a:latin typeface="Roboto"/>
                <a:ea typeface="Roboto"/>
                <a:cs typeface="Roboto"/>
                <a:sym typeface="Roboto"/>
              </a:rPr>
              <a:t>They </a:t>
            </a:r>
            <a:r>
              <a:rPr lang="en-US" sz="2000" dirty="0"/>
              <a:t>serve as </a:t>
            </a:r>
            <a:r>
              <a:rPr lang="en-US" sz="2000" dirty="0">
                <a:solidFill>
                  <a:srgbClr val="D38F73"/>
                </a:solidFill>
              </a:rPr>
              <a:t>intermediaries between controllers and views</a:t>
            </a:r>
            <a:r>
              <a:rPr lang="en-US" sz="2000" dirty="0"/>
              <a:t>, providing a structured way to pass data from controllers to views and vice versa.</a:t>
            </a:r>
            <a:endParaRPr lang="en-US" sz="2000" dirty="0">
              <a:latin typeface="Roboto"/>
              <a:ea typeface="Roboto"/>
              <a:cs typeface="Roboto"/>
              <a:sym typeface="Roboto"/>
            </a:endParaRPr>
          </a:p>
          <a:p>
            <a:pPr lvl="2" indent="-342900">
              <a:buClr>
                <a:schemeClr val="tx1"/>
              </a:buClr>
              <a:buSzPct val="70000"/>
              <a:buFont typeface="Roboto"/>
              <a:buChar char="●"/>
            </a:pPr>
            <a:r>
              <a:rPr lang="en-US" sz="2000" dirty="0"/>
              <a:t>View models tailor data presentation for a particular view or user interface component.</a:t>
            </a:r>
            <a:endParaRPr lang="en-US" sz="2000" dirty="0">
              <a:latin typeface="Roboto"/>
              <a:sym typeface="Roboto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30072" y="4666327"/>
            <a:ext cx="1083177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" lvl="0">
              <a:spcBef>
                <a:spcPts val="600"/>
              </a:spcBef>
              <a:buClr>
                <a:schemeClr val="tx1"/>
              </a:buClr>
              <a:buSzPts val="1800"/>
            </a:pPr>
            <a:r>
              <a:rPr lang="en-US" sz="2800" b="1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DATA TRANSFER OBJECTS (DTOs)</a:t>
            </a:r>
            <a:r>
              <a:rPr lang="en-US" sz="2400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</a:p>
          <a:p>
            <a:pPr lvl="2" indent="-342900">
              <a:buClr>
                <a:schemeClr val="tx1"/>
              </a:buClr>
              <a:buSzPct val="70000"/>
              <a:buFont typeface="Roboto"/>
              <a:buChar char="●"/>
            </a:pPr>
            <a:r>
              <a:rPr lang="en-US" sz="2000" dirty="0"/>
              <a:t>Lightweight, </a:t>
            </a:r>
            <a:r>
              <a:rPr lang="en-US" sz="2000" dirty="0" err="1"/>
              <a:t>serializable</a:t>
            </a:r>
            <a:r>
              <a:rPr lang="en-US" sz="2000" dirty="0"/>
              <a:t> objects used for </a:t>
            </a:r>
            <a:r>
              <a:rPr lang="en-US" sz="2000" dirty="0">
                <a:solidFill>
                  <a:srgbClr val="D38F73"/>
                </a:solidFill>
              </a:rPr>
              <a:t>transferring data between different layers of an application or across network boundaries</a:t>
            </a:r>
            <a:r>
              <a:rPr lang="en-US" sz="2000" dirty="0"/>
              <a:t>. </a:t>
            </a:r>
            <a:endParaRPr lang="en-US" sz="2000" dirty="0">
              <a:latin typeface="Roboto"/>
              <a:ea typeface="Roboto"/>
              <a:cs typeface="Roboto"/>
              <a:sym typeface="Roboto"/>
            </a:endParaRPr>
          </a:p>
          <a:p>
            <a:pPr lvl="2" indent="-342900">
              <a:buClr>
                <a:schemeClr val="tx1"/>
              </a:buClr>
              <a:buSzPct val="70000"/>
              <a:buFont typeface="Roboto"/>
              <a:buChar char="●"/>
            </a:pPr>
            <a:r>
              <a:rPr lang="en-US" sz="2000" dirty="0"/>
              <a:t>They contain only the necessary data fields required for communication and are often used to improve performance and reduce coupling between components.</a:t>
            </a:r>
            <a:endParaRPr lang="en-US" sz="2000" dirty="0">
              <a:latin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5064851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89;p31"/>
          <p:cNvSpPr txBox="1">
            <a:spLocks noGrp="1"/>
          </p:cNvSpPr>
          <p:nvPr/>
        </p:nvSpPr>
        <p:spPr>
          <a:xfrm>
            <a:off x="228600" y="212466"/>
            <a:ext cx="8759952" cy="7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4000" b="1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" name="Google Shape;190;p31"/>
          <p:cNvSpPr txBox="1">
            <a:spLocks noGrp="1"/>
          </p:cNvSpPr>
          <p:nvPr/>
        </p:nvSpPr>
        <p:spPr>
          <a:xfrm>
            <a:off x="0" y="1057702"/>
            <a:ext cx="8939284" cy="56625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-3429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ts val="1800"/>
              <a:buFont typeface="Roboto"/>
              <a:buChar char="●"/>
            </a:pPr>
            <a:r>
              <a:rPr lang="en-US" sz="2800" b="1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Data representation: </a:t>
            </a:r>
            <a:r>
              <a:rPr lang="en-US" sz="2400" dirty="0">
                <a:latin typeface="Roboto"/>
              </a:rPr>
              <a:t>Models are used to represent data entities, such as users, products, orders, etc., within the application.</a:t>
            </a:r>
          </a:p>
          <a:p>
            <a:pPr lvl="0" indent="-3429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ts val="1800"/>
              <a:buFont typeface="Roboto"/>
              <a:buChar char="●"/>
            </a:pPr>
            <a:r>
              <a:rPr lang="en-US" sz="2800" b="1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Business logic: </a:t>
            </a:r>
            <a:r>
              <a:rPr lang="en-US" sz="2400" dirty="0">
                <a:latin typeface="Roboto"/>
              </a:rPr>
              <a:t>Models encapsulate business logic and validation rules, ensuring data integrity and consistency.</a:t>
            </a:r>
            <a:endParaRPr lang="en-US" sz="2400" b="1" dirty="0">
              <a:solidFill>
                <a:srgbClr val="D38F7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ts val="1800"/>
              <a:buFont typeface="Roboto"/>
              <a:buChar char="●"/>
            </a:pPr>
            <a:r>
              <a:rPr lang="en-US" sz="2800" b="1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Data access: </a:t>
            </a:r>
            <a:r>
              <a:rPr lang="en-US" sz="2400" dirty="0">
                <a:latin typeface="Roboto"/>
              </a:rPr>
              <a:t>Models interact with the data access layer to perform CRUD operations, abstracting away the underlying data store implementation details.</a:t>
            </a:r>
          </a:p>
          <a:p>
            <a:pPr lvl="0" indent="-3429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ts val="1800"/>
              <a:buFont typeface="Roboto"/>
              <a:buChar char="●"/>
            </a:pPr>
            <a:r>
              <a:rPr lang="en-US" sz="2800" b="1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View rendering: </a:t>
            </a:r>
            <a:r>
              <a:rPr lang="en-US" sz="2400" dirty="0">
                <a:latin typeface="Roboto"/>
              </a:rPr>
              <a:t>View models provide structured data to views for rendering user interfaces, enabling the presentation layer to access and display data effectively.</a:t>
            </a:r>
          </a:p>
          <a:p>
            <a:pPr marL="11430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ts val="1800"/>
              <a:buNone/>
            </a:pPr>
            <a:endParaRPr sz="2400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2122" y="250080"/>
            <a:ext cx="1044394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>
                <a:latin typeface="Roboto"/>
              </a:rPr>
              <a:t>WHEN &amp; WHERE DO WE </a:t>
            </a:r>
            <a:r>
              <a:rPr lang="en-US" sz="4000" b="1" dirty="0">
                <a:solidFill>
                  <a:srgbClr val="D38F73"/>
                </a:solidFill>
                <a:latin typeface="Roboto"/>
              </a:rPr>
              <a:t>USE</a:t>
            </a:r>
            <a:r>
              <a:rPr lang="en-US" sz="4000" b="1" dirty="0">
                <a:latin typeface="Roboto"/>
              </a:rPr>
              <a:t> MODELS?</a:t>
            </a:r>
            <a:endParaRPr lang="en-US" sz="4000" dirty="0"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40043443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61;p27"/>
          <p:cNvSpPr txBox="1">
            <a:spLocks noGrp="1"/>
          </p:cNvSpPr>
          <p:nvPr/>
        </p:nvSpPr>
        <p:spPr>
          <a:xfrm>
            <a:off x="136386" y="178044"/>
            <a:ext cx="8806446" cy="811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000" b="1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EXERCISE 01 </a:t>
            </a:r>
            <a:endParaRPr sz="4000" b="1" dirty="0">
              <a:solidFill>
                <a:srgbClr val="D38F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" name="Google Shape;162;p27"/>
          <p:cNvSpPr txBox="1">
            <a:spLocks noGrp="1"/>
          </p:cNvSpPr>
          <p:nvPr/>
        </p:nvSpPr>
        <p:spPr>
          <a:xfrm>
            <a:off x="0" y="1087506"/>
            <a:ext cx="8113686" cy="49857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571500" indent="-4572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95000"/>
            </a:pPr>
            <a:r>
              <a:rPr lang="en-US" sz="24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Create an action in the </a:t>
            </a:r>
            <a:r>
              <a:rPr lang="en-US" sz="2400" dirty="0" err="1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StudentController</a:t>
            </a:r>
            <a:r>
              <a:rPr lang="en-US" sz="24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 that retrieves student’s course details (as Json) based on the student Id provided as route parameter.</a:t>
            </a:r>
          </a:p>
          <a:p>
            <a:pPr marL="571500" indent="-4572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95000"/>
            </a:pPr>
            <a:r>
              <a:rPr lang="en-US" sz="24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Create method in the </a:t>
            </a:r>
            <a:r>
              <a:rPr lang="en-US" sz="2400" dirty="0" err="1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StudentService</a:t>
            </a:r>
            <a:r>
              <a:rPr lang="en-US" sz="24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 that searches for a student with the requested Id in the ‘Database’ and maps only the needed data into new model.</a:t>
            </a:r>
          </a:p>
          <a:p>
            <a:pPr marL="571500" indent="-4572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95000"/>
            </a:pPr>
            <a:r>
              <a:rPr lang="en-US" sz="24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The data needed for the Student Course Detail is: </a:t>
            </a:r>
          </a:p>
          <a:p>
            <a:pPr marL="1485900" lvl="2" indent="-4572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95000"/>
              <a:buFont typeface="+mj-lt"/>
              <a:buAutoNum type="arabicPeriod"/>
            </a:pPr>
            <a:r>
              <a:rPr lang="en-US" sz="1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Student Id</a:t>
            </a:r>
          </a:p>
          <a:p>
            <a:pPr marL="1485900" lvl="2" indent="-4572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95000"/>
              <a:buFont typeface="+mj-lt"/>
              <a:buAutoNum type="arabicPeriod"/>
            </a:pPr>
            <a:r>
              <a:rPr lang="en-US" sz="1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Student full name</a:t>
            </a:r>
          </a:p>
          <a:p>
            <a:pPr marL="1485900" lvl="2" indent="-4572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95000"/>
              <a:buFont typeface="+mj-lt"/>
              <a:buAutoNum type="arabicPeriod"/>
            </a:pPr>
            <a:r>
              <a:rPr lang="en-US" sz="1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Course Id</a:t>
            </a:r>
          </a:p>
          <a:p>
            <a:pPr marL="1485900" lvl="2" indent="-4572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95000"/>
              <a:buFont typeface="+mj-lt"/>
              <a:buAutoNum type="arabicPeriod"/>
            </a:pPr>
            <a:r>
              <a:rPr lang="en-US" sz="1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Course name</a:t>
            </a:r>
          </a:p>
          <a:p>
            <a:pPr marL="1485900" lvl="2" indent="-4572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95000"/>
              <a:buFont typeface="+mj-lt"/>
              <a:buAutoNum type="arabicPeriod"/>
            </a:pPr>
            <a:r>
              <a:rPr lang="en-US" sz="1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Number of classes</a:t>
            </a:r>
          </a:p>
          <a:p>
            <a:pPr marL="1028700" lvl="1" indent="-4572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95000"/>
              <a:buFont typeface="+mj-lt"/>
              <a:buAutoNum type="arabicPeriod"/>
            </a:pPr>
            <a:endParaRPr lang="en-US" sz="2100" dirty="0">
              <a:solidFill>
                <a:schemeClr val="bg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571500" indent="-4572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95000"/>
            </a:pPr>
            <a:endParaRPr lang="en-US" sz="2800" dirty="0">
              <a:solidFill>
                <a:schemeClr val="bg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7360183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14;p41"/>
          <p:cNvSpPr txBox="1">
            <a:spLocks noGrp="1"/>
          </p:cNvSpPr>
          <p:nvPr>
            <p:ph type="title"/>
          </p:nvPr>
        </p:nvSpPr>
        <p:spPr>
          <a:xfrm>
            <a:off x="307931" y="275876"/>
            <a:ext cx="7694700" cy="7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4000" b="1" dirty="0">
                <a:solidFill>
                  <a:srgbClr val="D38F7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QUESTIONS?</a:t>
            </a:r>
            <a:endParaRPr sz="4000" b="1" dirty="0">
              <a:solidFill>
                <a:srgbClr val="D38F73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5" name="Google Shape;315;p41"/>
          <p:cNvSpPr txBox="1">
            <a:spLocks/>
          </p:cNvSpPr>
          <p:nvPr/>
        </p:nvSpPr>
        <p:spPr>
          <a:xfrm>
            <a:off x="377770" y="1586858"/>
            <a:ext cx="5968166" cy="3323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 panose="020B0604020202020204"/>
              <a:buChar char="•"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Char char="•"/>
              <a:defRPr sz="15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indent="0">
              <a:buSzPts val="1100"/>
              <a:buFont typeface="Arial" panose="020B0604020202020204"/>
              <a:buNone/>
            </a:pPr>
            <a:r>
              <a:rPr lang="en-US" sz="2800" dirty="0">
                <a:solidFill>
                  <a:schemeClr val="bg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You can find us at</a:t>
            </a:r>
          </a:p>
          <a:p>
            <a:pPr indent="-381000">
              <a:spcBef>
                <a:spcPts val="1000"/>
              </a:spcBef>
              <a:buClr>
                <a:schemeClr val="tx1"/>
              </a:buClr>
              <a:buSzPts val="2400"/>
              <a:buFont typeface="Roboto" panose="02000000000000000000"/>
              <a:buChar char="•"/>
            </a:pPr>
            <a:r>
              <a:rPr lang="en-US" altLang="en-GB" sz="2800" dirty="0">
                <a:solidFill>
                  <a:schemeClr val="bg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  <a:hlinkClick r:id="rId2"/>
              </a:rPr>
              <a:t>daniloborozan07@gmail.com</a:t>
            </a:r>
            <a:endParaRPr lang="en-US" altLang="en-GB" sz="2800" dirty="0">
              <a:solidFill>
                <a:schemeClr val="bg2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indent="-381000">
              <a:spcBef>
                <a:spcPts val="1000"/>
              </a:spcBef>
              <a:buClr>
                <a:schemeClr val="tx1"/>
              </a:buClr>
              <a:buSzPts val="2400"/>
              <a:buFont typeface="Roboto" panose="02000000000000000000"/>
              <a:buChar char="•"/>
            </a:pPr>
            <a:r>
              <a:rPr lang="en-US" altLang="en-GB" sz="2800" dirty="0">
                <a:solidFill>
                  <a:schemeClr val="bg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  <a:hlinkClick r:id="rId3"/>
              </a:rPr>
              <a:t>ilija.mitev3@gmail.com</a:t>
            </a:r>
            <a:endParaRPr lang="en-US" altLang="en-GB" sz="2800" dirty="0">
              <a:solidFill>
                <a:schemeClr val="bg2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76200" indent="0">
              <a:spcBef>
                <a:spcPts val="1000"/>
              </a:spcBef>
              <a:buClr>
                <a:schemeClr val="tx1"/>
              </a:buClr>
              <a:buSzPts val="2400"/>
              <a:buNone/>
            </a:pPr>
            <a:endParaRPr lang="en-US" sz="2800" dirty="0">
              <a:solidFill>
                <a:schemeClr val="bg2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indent="0">
              <a:spcBef>
                <a:spcPts val="1000"/>
              </a:spcBef>
              <a:buClr>
                <a:srgbClr val="000000"/>
              </a:buClr>
              <a:buSzPts val="1100"/>
              <a:buFont typeface="Arial" panose="020B0604020202020204"/>
              <a:buNone/>
            </a:pPr>
            <a:r>
              <a:rPr lang="en-US" sz="2800" dirty="0">
                <a:solidFill>
                  <a:schemeClr val="bg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Repository link</a:t>
            </a:r>
          </a:p>
          <a:p>
            <a:pPr indent="-381000">
              <a:spcBef>
                <a:spcPts val="1000"/>
              </a:spcBef>
              <a:spcAft>
                <a:spcPts val="1000"/>
              </a:spcAft>
              <a:buClr>
                <a:schemeClr val="tx1"/>
              </a:buClr>
              <a:buSzPts val="2400"/>
              <a:buFont typeface="Roboto" panose="02000000000000000000"/>
              <a:buChar char="•"/>
            </a:pPr>
            <a:r>
              <a:rPr lang="en-US" sz="2800" dirty="0">
                <a:solidFill>
                  <a:schemeClr val="bg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  <a:hlinkClick r:id="rId4"/>
              </a:rPr>
              <a:t>https://github.com/sedc-codecademy/mkwd12-net-08-aspnetmvc/tree/main/g2</a:t>
            </a:r>
            <a:endParaRPr lang="en-US" sz="2800" dirty="0">
              <a:solidFill>
                <a:schemeClr val="bg2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indent="-381000">
              <a:spcBef>
                <a:spcPts val="1000"/>
              </a:spcBef>
              <a:spcAft>
                <a:spcPts val="1000"/>
              </a:spcAft>
              <a:buClr>
                <a:schemeClr val="tx1"/>
              </a:buClr>
              <a:buSzPts val="2400"/>
              <a:buFont typeface="Roboto" panose="02000000000000000000"/>
              <a:buChar char="•"/>
            </a:pPr>
            <a:endParaRPr lang="en-US" sz="2800" dirty="0">
              <a:solidFill>
                <a:schemeClr val="bg2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4288868213"/>
      </p:ext>
    </p:extLst>
  </p:cSld>
  <p:clrMapOvr>
    <a:masterClrMapping/>
  </p:clrMapOvr>
</p:sld>
</file>

<file path=ppt/theme/theme1.xml><?xml version="1.0" encoding="utf-8"?>
<a:theme xmlns:a="http://schemas.openxmlformats.org/drawingml/2006/main" name="Class01">
  <a:themeElements>
    <a:clrScheme name="QinShift">
      <a:dk1>
        <a:srgbClr val="00000A"/>
      </a:dk1>
      <a:lt1>
        <a:srgbClr val="FFFEF7"/>
      </a:lt1>
      <a:dk2>
        <a:srgbClr val="28414D"/>
      </a:dk2>
      <a:lt2>
        <a:srgbClr val="FFFEF7"/>
      </a:lt2>
      <a:accent1>
        <a:srgbClr val="FCEB6B"/>
      </a:accent1>
      <a:accent2>
        <a:srgbClr val="C3CAD3"/>
      </a:accent2>
      <a:accent3>
        <a:srgbClr val="28414D"/>
      </a:accent3>
      <a:accent4>
        <a:srgbClr val="D08F74"/>
      </a:accent4>
      <a:accent5>
        <a:srgbClr val="FFFEF7"/>
      </a:accent5>
      <a:accent6>
        <a:srgbClr val="00000A"/>
      </a:accent6>
      <a:hlink>
        <a:srgbClr val="FCEB6B"/>
      </a:hlink>
      <a:folHlink>
        <a:srgbClr val="D08F74"/>
      </a:folHlink>
    </a:clrScheme>
    <a:fontScheme name="QinShift">
      <a:majorFont>
        <a:latin typeface="Baskerville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F8FB89D230DCC42BDD843F1B245BD7C" ma:contentTypeVersion="5" ma:contentTypeDescription="Create a new document." ma:contentTypeScope="" ma:versionID="dc5c918a3d43d4b71f7c3e546b28501e">
  <xsd:schema xmlns:xsd="http://www.w3.org/2001/XMLSchema" xmlns:xs="http://www.w3.org/2001/XMLSchema" xmlns:p="http://schemas.microsoft.com/office/2006/metadata/properties" xmlns:ns2="6b73ce5a-f2a1-4cf4-8171-3a71a0a85190" xmlns:ns3="2c4bccb4-1ba2-4bfe-9f28-22789556bff1" targetNamespace="http://schemas.microsoft.com/office/2006/metadata/properties" ma:root="true" ma:fieldsID="0002f2178cbcb7c00a5d488d31cbad9d" ns2:_="" ns3:_="">
    <xsd:import namespace="6b73ce5a-f2a1-4cf4-8171-3a71a0a85190"/>
    <xsd:import namespace="2c4bccb4-1ba2-4bfe-9f28-22789556bff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b73ce5a-f2a1-4cf4-8171-3a71a0a8519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c4bccb4-1ba2-4bfe-9f28-22789556bff1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7A0CE2E-BC93-4D7C-9869-13C7D782BEAC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microsoft.com/office/2006/metadata/properties"/>
    <ds:schemaRef ds:uri="2c4bccb4-1ba2-4bfe-9f28-22789556bff1"/>
    <ds:schemaRef ds:uri="6b73ce5a-f2a1-4cf4-8171-3a71a0a85190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4DA364C0-398C-498E-AE6A-331B2F0D056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b73ce5a-f2a1-4cf4-8171-3a71a0a85190"/>
    <ds:schemaRef ds:uri="2c4bccb4-1ba2-4bfe-9f28-22789556bff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FB14AAD-E32E-4304-88A7-F7C4DB51B13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Class01</Template>
  <TotalTime>219</TotalTime>
  <Words>576</Words>
  <Application>Microsoft Office PowerPoint</Application>
  <PresentationFormat>Widescreen</PresentationFormat>
  <Paragraphs>56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Baskerville</vt:lpstr>
      <vt:lpstr>Calibri</vt:lpstr>
      <vt:lpstr>Roboto</vt:lpstr>
      <vt:lpstr>Class01</vt:lpstr>
      <vt:lpstr>Models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Models</dc:title>
  <dc:creator>Trajan Stevkovski</dc:creator>
  <cp:lastModifiedBy>Edu6</cp:lastModifiedBy>
  <cp:revision>11</cp:revision>
  <dcterms:created xsi:type="dcterms:W3CDTF">2024-05-25T19:38:16Z</dcterms:created>
  <dcterms:modified xsi:type="dcterms:W3CDTF">2024-06-08T10:02:25Z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2023-06-07T15:49:38Z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206900aa-0bbd-41d5-8912-9ad52964005a</vt:lpwstr>
  </property>
  <property fmtid="{D5CDD505-2E9C-101B-9397-08002B2CF9AE}" pid="7" name="MSIP_Label_defa4170-0d19-0005-0004-bc88714345d2_ActionId">
    <vt:lpwstr>a288f342-02f6-4f88-92be-587e08407045</vt:lpwstr>
  </property>
  <property fmtid="{D5CDD505-2E9C-101B-9397-08002B2CF9AE}" pid="8" name="MSIP_Label_defa4170-0d19-0005-0004-bc88714345d2_ContentBits">
    <vt:lpwstr>0</vt:lpwstr>
  </property>
  <property fmtid="{D5CDD505-2E9C-101B-9397-08002B2CF9AE}" pid="9" name="ContentTypeId">
    <vt:lpwstr>0x0101009F8FB89D230DCC42BDD843F1B245BD7C</vt:lpwstr>
  </property>
</Properties>
</file>