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60" r:id="rId6"/>
    <p:sldId id="265" r:id="rId7"/>
    <p:sldId id="276" r:id="rId8"/>
    <p:sldId id="278" r:id="rId9"/>
    <p:sldId id="270" r:id="rId10"/>
    <p:sldId id="273" r:id="rId11"/>
    <p:sldId id="282" r:id="rId12"/>
    <p:sldId id="281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6/7/2024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8-aspnetmvc/tree/main/g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75" y="1918515"/>
            <a:ext cx="9191012" cy="1077218"/>
          </a:xfrm>
        </p:spPr>
        <p:txBody>
          <a:bodyPr/>
          <a:lstStyle/>
          <a:p>
            <a:r>
              <a:rPr lang="en-US" sz="8000" dirty="0">
                <a:latin typeface="Roboto"/>
              </a:rPr>
              <a:t>Models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RETROSPECTIVE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087506"/>
            <a:ext cx="8113686" cy="498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do we need to inherit from to make a Controller?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an action?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you return a result from an action?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 router?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 route parameter?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95716" y="1525027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ypes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Models</a:t>
            </a:r>
            <a:endParaRPr lang="en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and where do we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Models?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1322" y="1092064"/>
            <a:ext cx="8830193" cy="532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Dynamic applications work by changing the data in the view constantly. The packages in which the data is stored in are called models.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ASP.NET MVC, a Model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represents the data and business logic of an application.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encapsulates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application's data structure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validation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rules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behavior.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are basically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objects of classes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contain some business logic.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Responsible for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interacting with the underlying data store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performing CRUD operations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providing data to the views for rendering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8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85299" y="486348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99" y="1261766"/>
            <a:ext cx="7373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/>
              </a:rPr>
              <a:t>Depending on the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architecture</a:t>
            </a:r>
            <a:r>
              <a:rPr lang="en-US" sz="2400" dirty="0">
                <a:latin typeface="Roboto"/>
              </a:rPr>
              <a:t> of the application there can be different types of models. Every type of model is specialized for transferring data from one part of the application to another. </a:t>
            </a:r>
            <a:br>
              <a:rPr lang="en-US" sz="2400" dirty="0">
                <a:latin typeface="Roboto"/>
              </a:rPr>
            </a:br>
            <a:r>
              <a:rPr lang="en-US" sz="2400" dirty="0">
                <a:latin typeface="Roboto"/>
              </a:rPr>
              <a:t>There are 3 types of models:</a:t>
            </a:r>
          </a:p>
        </p:txBody>
      </p:sp>
      <p:sp>
        <p:nvSpPr>
          <p:cNvPr id="8" name="Google Shape;190;p31"/>
          <p:cNvSpPr txBox="1">
            <a:spLocks noGrp="1"/>
          </p:cNvSpPr>
          <p:nvPr/>
        </p:nvSpPr>
        <p:spPr>
          <a:xfrm>
            <a:off x="85299" y="3324240"/>
            <a:ext cx="7507224" cy="331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DOMAIN MODELS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MODELS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TRANSFER OBJECTS </a:t>
            </a:r>
            <a:b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5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(DTOs)</a:t>
            </a:r>
            <a:endParaRPr lang="en-US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indent="0">
              <a:buNone/>
            </a:pP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90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101" y="527307"/>
            <a:ext cx="108317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DOMAIN MODELS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Represent the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core entities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business object within the application domain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They encapsulate the essential data and behavior relevant to the domain,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often reflecting real-world concepts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Domain models </a:t>
            </a:r>
            <a:r>
              <a:rPr lang="en-US" sz="2000" dirty="0">
                <a:solidFill>
                  <a:srgbClr val="D38F73"/>
                </a:solidFill>
              </a:rPr>
              <a:t>typically correspond to database tables or document collections </a:t>
            </a:r>
            <a:r>
              <a:rPr lang="en-US" sz="2000" dirty="0"/>
              <a:t>in a data store.</a:t>
            </a:r>
            <a:endParaRPr lang="en-US" sz="2000" dirty="0">
              <a:latin typeface="Roboto"/>
              <a:sym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263" y="2759601"/>
            <a:ext cx="10831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MODELS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Specialized models </a:t>
            </a:r>
            <a:r>
              <a:rPr lang="en-US" sz="2000" dirty="0">
                <a:solidFill>
                  <a:srgbClr val="D38F73"/>
                </a:solidFill>
              </a:rPr>
              <a:t>designed to fulfill the specific data requirements of views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They </a:t>
            </a:r>
            <a:r>
              <a:rPr lang="en-US" sz="2000" dirty="0"/>
              <a:t>serve as </a:t>
            </a:r>
            <a:r>
              <a:rPr lang="en-US" sz="2000" dirty="0">
                <a:solidFill>
                  <a:srgbClr val="D38F73"/>
                </a:solidFill>
              </a:rPr>
              <a:t>intermediaries between controllers and views</a:t>
            </a:r>
            <a:r>
              <a:rPr lang="en-US" sz="2000" dirty="0"/>
              <a:t>, providing a structured way to pass data from controllers to views and vice versa.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View models tailor data presentation for a particular view or user interface component.</a:t>
            </a:r>
            <a:endParaRPr lang="en-US" sz="2000" dirty="0">
              <a:latin typeface="Roboto"/>
              <a:sym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2" y="4666327"/>
            <a:ext cx="108317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TRANSFER OBJECTS (DTOs)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Lightweight, </a:t>
            </a:r>
            <a:r>
              <a:rPr lang="en-US" sz="2000" dirty="0" err="1"/>
              <a:t>serializable</a:t>
            </a:r>
            <a:r>
              <a:rPr lang="en-US" sz="2000" dirty="0"/>
              <a:t> objects used for </a:t>
            </a:r>
            <a:r>
              <a:rPr lang="en-US" sz="2000" dirty="0">
                <a:solidFill>
                  <a:srgbClr val="D38F73"/>
                </a:solidFill>
              </a:rPr>
              <a:t>transferring data between different layers of an application or across network boundaries</a:t>
            </a:r>
            <a:r>
              <a:rPr lang="en-US" sz="2000" dirty="0"/>
              <a:t>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2" indent="-342900">
              <a:buClr>
                <a:schemeClr val="tx1"/>
              </a:buClr>
              <a:buSzPct val="70000"/>
              <a:buFont typeface="Roboto"/>
              <a:buChar char="●"/>
            </a:pPr>
            <a:r>
              <a:rPr lang="en-US" sz="2000" dirty="0"/>
              <a:t>They contain only the necessary data fields required for communication and are often used to improve performance and reduce coupling between components.</a:t>
            </a:r>
            <a:endParaRPr lang="en-US" sz="2000" dirty="0">
              <a:latin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64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0" y="1057702"/>
            <a:ext cx="8939284" cy="566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representation: </a:t>
            </a:r>
            <a:r>
              <a:rPr lang="en-US" sz="2400" dirty="0">
                <a:latin typeface="Roboto"/>
              </a:rPr>
              <a:t>Models are used to represent data entities, such as users, products, orders, etc., within the application.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Business logic: </a:t>
            </a:r>
            <a:r>
              <a:rPr lang="en-US" sz="2400" dirty="0">
                <a:latin typeface="Roboto"/>
              </a:rPr>
              <a:t>Models encapsulate business logic and validation rules, ensuring data integrity and consistency.</a:t>
            </a:r>
            <a:endParaRPr lang="en-US" sz="24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access: </a:t>
            </a:r>
            <a:r>
              <a:rPr lang="en-US" sz="2400" dirty="0">
                <a:latin typeface="Roboto"/>
              </a:rPr>
              <a:t>Models interact with the data access layer to perform CRUD operations, abstracting away the underlying data store implementation details.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 rendering: </a:t>
            </a:r>
            <a:r>
              <a:rPr lang="en-US" sz="2400" dirty="0">
                <a:latin typeface="Roboto"/>
              </a:rPr>
              <a:t>View models provide structured data to views for rendering user interfaces, enabling the presentation layer to access and display data effectively.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122" y="250080"/>
            <a:ext cx="104439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Roboto"/>
              </a:rPr>
              <a:t>WHEN &amp; WHERE DO WE </a:t>
            </a:r>
            <a:r>
              <a:rPr lang="en-US" sz="4000" b="1" dirty="0">
                <a:solidFill>
                  <a:srgbClr val="D38F73"/>
                </a:solidFill>
                <a:latin typeface="Roboto"/>
              </a:rPr>
              <a:t>USE</a:t>
            </a:r>
            <a:r>
              <a:rPr lang="en-US" sz="4000" b="1" dirty="0">
                <a:latin typeface="Roboto"/>
              </a:rPr>
              <a:t> MODELS?</a:t>
            </a:r>
            <a:endParaRPr lang="en-US" sz="4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43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EXERCISE 01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087506"/>
            <a:ext cx="8113686" cy="498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an action in the </a:t>
            </a:r>
            <a:r>
              <a:rPr lang="en-US" sz="24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StudentController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that retrieves student’s course details (as Json) based on the student Id provided as route parameter.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method in the </a:t>
            </a:r>
            <a:r>
              <a:rPr lang="en-US" sz="24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StudentService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that searches for a student with the requested Id in the ‘Database’ and maps only the needed data into new model.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data needed for the Student Course Detail is: 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Student Id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Student full name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Course Id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Course name</a:t>
            </a:r>
          </a:p>
          <a:p>
            <a:pPr marL="14859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Number of classes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+mj-lt"/>
              <a:buAutoNum type="arabicPeriod"/>
            </a:pPr>
            <a:endParaRPr lang="en-US" sz="2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601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https://github.com/sedc-codecademy/mkwd12-net-08-aspnetmvc/tree/main/g2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202</TotalTime>
  <Words>576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</vt:lpstr>
      <vt:lpstr>Calibri</vt:lpstr>
      <vt:lpstr>Roboto</vt:lpstr>
      <vt:lpstr>Class01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Trajan Stevkovski</dc:creator>
  <cp:lastModifiedBy>Edu6</cp:lastModifiedBy>
  <cp:revision>10</cp:revision>
  <dcterms:created xsi:type="dcterms:W3CDTF">2024-05-25T19:38:16Z</dcterms:created>
  <dcterms:modified xsi:type="dcterms:W3CDTF">2024-06-07T19:27:16Z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