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sldIdLst>
    <p:sldId id="256" r:id="rId5"/>
    <p:sldId id="282" r:id="rId6"/>
    <p:sldId id="259" r:id="rId7"/>
    <p:sldId id="265" r:id="rId8"/>
    <p:sldId id="266" r:id="rId9"/>
    <p:sldId id="281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8/4/2024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9-aspnet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828" y="50177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16" y="921275"/>
            <a:ext cx="10763779" cy="2529923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</a:t>
            </a:r>
            <a:r>
              <a:rPr lang="en-US" dirty="0" err="1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WebAPI</a:t>
            </a:r>
            <a:br>
              <a:rPr lang="en-US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dirty="0">
                <a:solidFill>
                  <a:schemeClr val="bg2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Introduction</a:t>
            </a:r>
            <a:endParaRPr lang="mk-MK" dirty="0">
              <a:solidFill>
                <a:schemeClr val="bg2"/>
              </a:solidFill>
            </a:endParaRPr>
          </a:p>
        </p:txBody>
      </p:sp>
      <p:sp>
        <p:nvSpPr>
          <p:cNvPr id="5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Mitev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DEFD83F-0C8A-D2B9-0151-1B74331E48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A27B6-9373-868E-2E49-5829C919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416" y="2104586"/>
            <a:ext cx="5305037" cy="757130"/>
          </a:xfrm>
        </p:spPr>
        <p:txBody>
          <a:bodyPr/>
          <a:lstStyle/>
          <a:p>
            <a:r>
              <a:rPr lang="en-GB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HELLO </a:t>
            </a:r>
            <a:r>
              <a:rPr lang="en-GB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</a:t>
            </a:r>
            <a:endParaRPr lang="mk-MK" dirty="0"/>
          </a:p>
        </p:txBody>
      </p:sp>
      <p:sp>
        <p:nvSpPr>
          <p:cNvPr id="5" name="Google Shape;155;p26"/>
          <p:cNvSpPr txBox="1"/>
          <p:nvPr/>
        </p:nvSpPr>
        <p:spPr>
          <a:xfrm>
            <a:off x="1230339" y="3651865"/>
            <a:ext cx="24813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US" altLang="en-GB" sz="18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Developer @ITgma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@</a:t>
            </a:r>
            <a:r>
              <a:rPr lang="en-GB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Qinshift</a:t>
            </a:r>
            <a:r>
              <a:rPr lang="en-GB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Academy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Google Shape;157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60465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56;p26"/>
          <p:cNvSpPr txBox="1"/>
          <p:nvPr/>
        </p:nvSpPr>
        <p:spPr>
          <a:xfrm>
            <a:off x="8765591" y="3651854"/>
            <a:ext cx="2481300" cy="135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Ilija Mitev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Developer @Sorsix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Co-Trainer @Qinshift Academy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57;p26">
            <a:extLst>
              <a:ext uri="{FF2B5EF4-FFF2-40B4-BE49-F238E27FC236}">
                <a16:creationId xmlns:a16="http://schemas.microsoft.com/office/drawing/2014/main" id="{D81ACD2B-367E-5C1D-F03F-737631CBD16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195703" y="2030779"/>
            <a:ext cx="1621075" cy="162107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1014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;p33"/>
          <p:cNvSpPr txBox="1">
            <a:spLocks noGrp="1"/>
          </p:cNvSpPr>
          <p:nvPr>
            <p:ph type="title"/>
          </p:nvPr>
        </p:nvSpPr>
        <p:spPr>
          <a:xfrm>
            <a:off x="163773" y="64061"/>
            <a:ext cx="9921922" cy="86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RETROSPECTIVE </a:t>
            </a:r>
            <a:r>
              <a:rPr lang="en-GB" sz="40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WHERE WE ARE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72" y="1296538"/>
            <a:ext cx="1202822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Roboto"/>
              </a:rPr>
              <a:t>This is the last mandatory subject of the Academy</a:t>
            </a:r>
            <a:br>
              <a:rPr lang="en-US" sz="2800" b="1" dirty="0">
                <a:latin typeface="Roboto"/>
              </a:rPr>
            </a:br>
            <a:endParaRPr lang="en-US" sz="2800" b="1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Roboto"/>
              </a:rPr>
              <a:t>With ASP.NET Core MVC we are now versed with building an </a:t>
            </a:r>
            <a:br>
              <a:rPr lang="en-US" sz="2800" b="1" dirty="0">
                <a:latin typeface="Roboto"/>
              </a:rPr>
            </a:br>
            <a:r>
              <a:rPr lang="en-US" sz="2800" b="1" dirty="0">
                <a:latin typeface="Roboto"/>
              </a:rPr>
              <a:t>end to end web solution</a:t>
            </a:r>
            <a:br>
              <a:rPr lang="en-US" sz="2800" b="1" dirty="0">
                <a:latin typeface="Roboto"/>
              </a:rPr>
            </a:br>
            <a:endParaRPr lang="en-US" sz="2800" b="1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solidFill>
                  <a:srgbClr val="D38F73"/>
                </a:solidFill>
                <a:latin typeface="Roboto"/>
              </a:rPr>
              <a:t>The only thing left is to cover the API approach to web solutions</a:t>
            </a:r>
            <a:br>
              <a:rPr lang="en-US" sz="2800" b="1" dirty="0">
                <a:solidFill>
                  <a:srgbClr val="D38F73"/>
                </a:solidFill>
                <a:latin typeface="Roboto"/>
              </a:rPr>
            </a:br>
            <a:endParaRPr lang="en-US" sz="2800" b="1" dirty="0">
              <a:solidFill>
                <a:srgbClr val="D38F73"/>
              </a:solidFill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Roboto"/>
              </a:rPr>
              <a:t>After this subject you will be fully ready to apply for an internship for Back-End, Front-End or even Full-Stack position</a:t>
            </a:r>
          </a:p>
          <a:p>
            <a:endParaRPr lang="en-US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27"/>
          <p:cNvSpPr txBox="1">
            <a:spLocks noGrp="1"/>
          </p:cNvSpPr>
          <p:nvPr>
            <p:ph type="title"/>
          </p:nvPr>
        </p:nvSpPr>
        <p:spPr>
          <a:xfrm>
            <a:off x="75063" y="445654"/>
            <a:ext cx="10538394" cy="8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SUBJECT</a:t>
            </a:r>
            <a:endParaRPr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67;p27"/>
          <p:cNvSpPr txBox="1">
            <a:spLocks noGrp="1"/>
          </p:cNvSpPr>
          <p:nvPr>
            <p:ph type="body" idx="4294967295"/>
          </p:nvPr>
        </p:nvSpPr>
        <p:spPr>
          <a:xfrm>
            <a:off x="-61415" y="1413338"/>
            <a:ext cx="9969248" cy="384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subject is consistent of 15 modules</a:t>
            </a:r>
          </a:p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of the subject will be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build dynamic web API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using the ASP.NET Core Framework</a:t>
            </a:r>
          </a:p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will be an application that we will build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throughout the subject, as well as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homework tasks</a:t>
            </a:r>
          </a:p>
          <a:p>
            <a:pPr marL="457200" lvl="0" indent="-330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Presentations and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readmes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will be provided as a guide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for the classes</a:t>
            </a:r>
          </a:p>
          <a:p>
            <a:pPr marL="114300" lvl="0" indent="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None/>
            </a:pPr>
            <a:endParaRPr lang="en-US" sz="24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5;p31"/>
          <p:cNvSpPr txBox="1">
            <a:spLocks noGrp="1"/>
          </p:cNvSpPr>
          <p:nvPr>
            <p:ph type="title"/>
          </p:nvPr>
        </p:nvSpPr>
        <p:spPr>
          <a:xfrm>
            <a:off x="182880" y="565150"/>
            <a:ext cx="7982712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EXPECTATIONS </a:t>
            </a:r>
            <a:r>
              <a:rPr lang="en-GB" sz="40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GOALS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36;p31"/>
          <p:cNvSpPr txBox="1">
            <a:spLocks noGrp="1"/>
          </p:cNvSpPr>
          <p:nvPr>
            <p:ph type="body" idx="4294967295"/>
          </p:nvPr>
        </p:nvSpPr>
        <p:spPr>
          <a:xfrm>
            <a:off x="0" y="1359703"/>
            <a:ext cx="9683087" cy="381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Understanding of C# and object oriented concepts is required.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Understanding the basics of the ASP.NET Framework.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Understanding MSSQL databases and how they work.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Basic knowledge of Entity Framework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code-first approach.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build an API it would be expected that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all of the core features of the previously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mentioned technologies are covered.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focus of this subject will be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use everything that we have learned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build an end-to-end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WebAPI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4625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https://github.com/sedc-codecademy/mkwd12-net-09-aspnetwebapi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0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c4bccb4-1ba2-4bfe-9f28-22789556bff1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73ce5a-f2a1-4cf4-8171-3a71a0a8519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Class00</Template>
  <TotalTime>14</TotalTime>
  <Words>287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</vt:lpstr>
      <vt:lpstr>Calibri</vt:lpstr>
      <vt:lpstr>Roboto</vt:lpstr>
      <vt:lpstr>Roboto Medium</vt:lpstr>
      <vt:lpstr>Class00</vt:lpstr>
      <vt:lpstr>ASP.NET WebAPI Introduction</vt:lpstr>
      <vt:lpstr>HELLO THERE</vt:lpstr>
      <vt:lpstr>RETROSPECTIVE - WHERE WE ARE</vt:lpstr>
      <vt:lpstr>ABOUT THE SUBJECT</vt:lpstr>
      <vt:lpstr>EXPECTATIONS AND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WebAPI Introduction</dc:title>
  <dc:creator>Trajan Stevkovski</dc:creator>
  <cp:lastModifiedBy>Ilija Mitev</cp:lastModifiedBy>
  <cp:revision>5</cp:revision>
  <dcterms:created xsi:type="dcterms:W3CDTF">2024-07-16T20:42:50Z</dcterms:created>
  <dcterms:modified xsi:type="dcterms:W3CDTF">2024-08-04T20:10:36Z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