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sldIdLst>
    <p:sldId id="256" r:id="rId5"/>
    <p:sldId id="282" r:id="rId6"/>
    <p:sldId id="260" r:id="rId7"/>
    <p:sldId id="265" r:id="rId8"/>
    <p:sldId id="283" r:id="rId9"/>
    <p:sldId id="281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8/4/2024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9-aspnet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4" y="1734273"/>
            <a:ext cx="9191012" cy="2062103"/>
          </a:xfrm>
        </p:spPr>
        <p:txBody>
          <a:bodyPr/>
          <a:lstStyle/>
          <a:p>
            <a:pPr algn="ctr"/>
            <a:r>
              <a:rPr lang="en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</a:t>
            </a:r>
            <a:r>
              <a:rPr lang="en-US" sz="8000" dirty="0" err="1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WebAPI</a:t>
            </a:r>
            <a:br>
              <a:rPr lang="en-US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8000" dirty="0">
                <a:solidFill>
                  <a:schemeClr val="bg2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Basics</a:t>
            </a:r>
            <a:endParaRPr lang="mk-MK" sz="8000" dirty="0">
              <a:solidFill>
                <a:schemeClr val="bg2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Trainer – 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  <a:sym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</a:p>
          <a:p>
            <a:pPr marL="0" indent="0" algn="l">
              <a:spcBef>
                <a:spcPts val="0"/>
              </a:spcBef>
            </a:pPr>
            <a:endParaRPr lang="en-US" dirty="0">
              <a:solidFill>
                <a:schemeClr val="lt1"/>
              </a:solidFill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02540" y="52704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WEB APIs?</a:t>
            </a:r>
            <a:endParaRPr lang="en-US"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429492"/>
            <a:ext cx="9430422" cy="34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Web application interfaces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Can serve different types of systems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Requests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the main source of input/output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no views, HTML, </a:t>
            </a:r>
            <a:b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CSS or RAZOR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-US" sz="24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WebAPIs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8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04579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REST?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8193" y="1521726"/>
            <a:ext cx="8942832" cy="402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REST - Representational State Transfer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software architectural design for web applications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Separating client and server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by exposing representations of business data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Both client and server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need to understand a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common language (usually </a:t>
            </a:r>
            <a:r>
              <a:rPr lang="en-US" sz="24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or xml)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02540" y="46540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USES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WEB APIs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78203"/>
            <a:ext cx="9430422" cy="34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stand-alone back-end service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does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not care who or what the client is.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be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used to connect to: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Front-end or multiple front-end </a:t>
            </a:r>
            <a:r>
              <a:rPr lang="en-US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Another web API application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Console application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Any other device that can </a:t>
            </a:r>
            <a:b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make requests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04579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WEB APIs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8193" y="1521726"/>
            <a:ext cx="8942832" cy="402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has a template project for WEB APIs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project is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configured to work as a web interface for requests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controllers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that are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used with </a:t>
            </a:r>
            <a:r>
              <a:rPr lang="en-US" sz="24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WebAPIs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to make development easier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  <a:buNone/>
            </a:pPr>
            <a:endParaRPr lang="en-US"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440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https://github.com/sedc-codecademy/mkwd12-net-09-aspnetwebapi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18</TotalTime>
  <Words>214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</vt:lpstr>
      <vt:lpstr>Calibri</vt:lpstr>
      <vt:lpstr>Roboto</vt:lpstr>
      <vt:lpstr>Roboto Medium</vt:lpstr>
      <vt:lpstr>Class01</vt:lpstr>
      <vt:lpstr>ASP.NET WebAPI Basics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WebAPI Basics</dc:title>
  <dc:creator>Trajan Stevkovski</dc:creator>
  <cp:lastModifiedBy>Ilija Mitev</cp:lastModifiedBy>
  <cp:revision>5</cp:revision>
  <dcterms:created xsi:type="dcterms:W3CDTF">2024-07-16T20:59:17Z</dcterms:created>
  <dcterms:modified xsi:type="dcterms:W3CDTF">2024-08-04T20:12:02Z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