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3"/>
  </p:notesMasterIdLst>
  <p:sldIdLst>
    <p:sldId id="256" r:id="rId5"/>
    <p:sldId id="282" r:id="rId6"/>
    <p:sldId id="260" r:id="rId7"/>
    <p:sldId id="265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78" d="100"/>
          <a:sy n="78" d="100"/>
        </p:scale>
        <p:origin x="112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8/30/2024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08" y="635627"/>
            <a:ext cx="9639887" cy="4081117"/>
          </a:xfrm>
        </p:spPr>
        <p:txBody>
          <a:bodyPr/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ASP.NET Core WEB API</a:t>
            </a:r>
            <a:br>
              <a:rPr lang="en-US" sz="7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7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Securing API communication</a:t>
            </a:r>
            <a:endParaRPr lang="mk-MK" sz="7200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Danilo 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LOOKING BACK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AT...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23010" y="1402197"/>
            <a:ext cx="8550141" cy="45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some other options on handling communication with the database other than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Entity Framework?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How does ADO.NET work?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Why is ADO.NET so fast?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some differences between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Dapper and Entity Framework?</a:t>
            </a:r>
          </a:p>
        </p:txBody>
      </p:sp>
    </p:spTree>
    <p:extLst>
      <p:ext uri="{BB962C8B-B14F-4D97-AF65-F5344CB8AC3E}">
        <p14:creationId xmlns:p14="http://schemas.microsoft.com/office/powerpoint/2010/main" val="422899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39" y="178044"/>
            <a:ext cx="12262651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VS 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AUTHORIZATION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68193" y="1473959"/>
            <a:ext cx="8942832" cy="42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Authorization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usually go hand in hand, but they are two different concepts.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- Process of identifying and verifying.</a:t>
            </a:r>
          </a:p>
          <a:p>
            <a:pPr marL="10287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5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Are you the correct user?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Authorization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- The process of giving permission.</a:t>
            </a:r>
          </a:p>
          <a:p>
            <a:pPr marL="10287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5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Do you have the correct permissions?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always goes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before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Authorization.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02540" y="342485"/>
            <a:ext cx="11102272" cy="99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SECURING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 API APPLICATIONS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313486"/>
            <a:ext cx="9430422" cy="500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API applications can’t rely on HTML and JavaScript or even browser features to help out with security. 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That is why the methods for securing them </a:t>
            </a:r>
            <a:b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are different.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They usually rely on some piece of data </a:t>
            </a:r>
            <a:b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that is unique and can be </a:t>
            </a:r>
            <a:b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recognized by the API.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The most frequently used are: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3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Session based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3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Token based</a:t>
            </a: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205572" y="20763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SESSION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BASED SECURITY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88711" y="1221474"/>
            <a:ext cx="9498842" cy="508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Also called </a:t>
            </a:r>
            <a:r>
              <a:rPr lang="en-US" sz="2800" dirty="0" err="1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statefull</a:t>
            </a:r>
            <a:r>
              <a:rPr lang="en-US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When a client first verifies their identity, it saves a session on the server.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client gets a session id.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Each time the client requires something from the server, </a:t>
            </a:r>
            <a:r>
              <a:rPr lang="en-US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accesses the session by the session id.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After logout or a period of time, </a:t>
            </a:r>
            <a:b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session is destroyed and the user </a:t>
            </a:r>
            <a:b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needs to log in again to access the API.</a:t>
            </a:r>
          </a:p>
        </p:txBody>
      </p:sp>
    </p:spTree>
    <p:extLst>
      <p:ext uri="{BB962C8B-B14F-4D97-AF65-F5344CB8AC3E}">
        <p14:creationId xmlns:p14="http://schemas.microsoft.com/office/powerpoint/2010/main" val="12694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37067" y="541650"/>
            <a:ext cx="10187463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TOKEN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BASED SECURITY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55181" y="1287150"/>
            <a:ext cx="8550141" cy="510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Also called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stateless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When a client first verifies their identity, the server creates a token with some server and client data embedded in it.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token is issued to the client and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client stores it.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The token is handed each time </a:t>
            </a:r>
            <a:b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client needs something from the API.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 logout the token is cleared from the client's side.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token can also expire after some time.</a:t>
            </a:r>
          </a:p>
        </p:txBody>
      </p:sp>
    </p:spTree>
    <p:extLst>
      <p:ext uri="{BB962C8B-B14F-4D97-AF65-F5344CB8AC3E}">
        <p14:creationId xmlns:p14="http://schemas.microsoft.com/office/powerpoint/2010/main" val="181330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205572" y="20763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JWT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88711" y="1296536"/>
            <a:ext cx="9498842" cy="508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indent="-457200">
              <a:buSzPct val="95000"/>
            </a:pPr>
            <a:r>
              <a:rPr lang="en-US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JWT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 JSON Web Token 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(Also called </a:t>
            </a:r>
            <a:r>
              <a:rPr lang="en-US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bearer token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)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JSON token that holds information that is hashed with a mathematical algorithm.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has 3 parts:</a:t>
            </a:r>
          </a:p>
          <a:p>
            <a:pPr lvl="1" indent="-457200">
              <a:buSzPct val="95000"/>
            </a:pPr>
            <a:r>
              <a:rPr lang="en-US" sz="25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Header</a:t>
            </a:r>
            <a:r>
              <a:rPr lang="en-US" sz="25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- Configuration and meta information </a:t>
            </a:r>
            <a:br>
              <a:rPr lang="en-US" sz="25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25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about the token</a:t>
            </a:r>
          </a:p>
          <a:p>
            <a:pPr lvl="1" indent="-457200">
              <a:buSzPct val="95000"/>
            </a:pPr>
            <a:r>
              <a:rPr lang="en-US" sz="25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Payload</a:t>
            </a:r>
            <a:r>
              <a:rPr lang="en-US" sz="25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- Data unique to the client</a:t>
            </a:r>
          </a:p>
          <a:p>
            <a:pPr lvl="1" indent="-457200">
              <a:buSzPct val="95000"/>
            </a:pPr>
            <a:r>
              <a:rPr lang="en-US" sz="25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Signature</a:t>
            </a:r>
            <a:r>
              <a:rPr lang="en-US" sz="25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- Secret string</a:t>
            </a:r>
          </a:p>
        </p:txBody>
      </p:sp>
    </p:spTree>
    <p:extLst>
      <p:ext uri="{BB962C8B-B14F-4D97-AF65-F5344CB8AC3E}">
        <p14:creationId xmlns:p14="http://schemas.microsoft.com/office/powerpoint/2010/main" val="106335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15;p41"/>
          <p:cNvSpPr txBox="1">
            <a:spLocks/>
          </p:cNvSpPr>
          <p:nvPr/>
        </p:nvSpPr>
        <p:spPr>
          <a:xfrm>
            <a:off x="273546" y="1573211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trainer@mail.com</a:t>
            </a:r>
          </a:p>
          <a:p>
            <a:pPr indent="-381000">
              <a:spcBef>
                <a:spcPts val="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assistant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@mail.com</a:t>
            </a:r>
          </a:p>
          <a:p>
            <a:pPr marL="76200" indent="0">
              <a:spcBef>
                <a:spcPts val="0"/>
              </a:spcBef>
              <a:buClr>
                <a:srgbClr val="5E85B9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with the code Link</a:t>
            </a:r>
          </a:p>
        </p:txBody>
      </p:sp>
    </p:spTree>
    <p:extLst>
      <p:ext uri="{BB962C8B-B14F-4D97-AF65-F5344CB8AC3E}">
        <p14:creationId xmlns:p14="http://schemas.microsoft.com/office/powerpoint/2010/main" val="349668577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01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2c4bccb4-1ba2-4bfe-9f28-22789556bff1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6b73ce5a-f2a1-4cf4-8171-3a71a0a8519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Class01</Template>
  <TotalTime>1410</TotalTime>
  <Words>418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Baskerville</vt:lpstr>
      <vt:lpstr>Calibri</vt:lpstr>
      <vt:lpstr>Roboto</vt:lpstr>
      <vt:lpstr>Roboto Medium</vt:lpstr>
      <vt:lpstr>Class01</vt:lpstr>
      <vt:lpstr>ASP.NET Core WEB API Securing API communication</vt:lpstr>
      <vt:lpstr>PowerPoint Presentation</vt:lpstr>
      <vt:lpstr>PowerPoint Presentation</vt:lpstr>
      <vt:lpstr>PowerPoint Presentation</vt:lpstr>
      <vt:lpstr>SESSION BASED SECURITY</vt:lpstr>
      <vt:lpstr>PowerPoint Presentation</vt:lpstr>
      <vt:lpstr>WHAT IS JWT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WEB API Building an API and Entity Framework</dc:title>
  <dc:creator>Trajan Stevkovski</dc:creator>
  <cp:lastModifiedBy>Данило Борозан</cp:lastModifiedBy>
  <cp:revision>8</cp:revision>
  <dcterms:created xsi:type="dcterms:W3CDTF">2024-07-16T22:31:04Z</dcterms:created>
  <dcterms:modified xsi:type="dcterms:W3CDTF">2024-08-30T19:34:26Z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