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sldIdLst>
    <p:sldId id="256" r:id="rId5"/>
    <p:sldId id="282" r:id="rId6"/>
    <p:sldId id="260" r:id="rId7"/>
    <p:sldId id="265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8/25/2024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9-aspnet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08" y="635627"/>
            <a:ext cx="9639887" cy="2834622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Core WEB API</a:t>
            </a:r>
            <a:br>
              <a:rPr lang="en-US" sz="6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6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Connecting to a DB with other frameworks</a:t>
            </a:r>
            <a:endParaRPr lang="mk-MK" sz="66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 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23010" y="1402197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can we use to build a scalable, well organized and easy to maintain </a:t>
            </a:r>
            <a:r>
              <a:rPr lang="en-US" sz="26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WebAPI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application?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can we do if we already have an existing database, but we still want to do code-first development?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the ways we can configure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database using Entity Framework?</a:t>
            </a:r>
          </a:p>
        </p:txBody>
      </p:sp>
    </p:spTree>
    <p:extLst>
      <p:ext uri="{BB962C8B-B14F-4D97-AF65-F5344CB8AC3E}">
        <p14:creationId xmlns:p14="http://schemas.microsoft.com/office/powerpoint/2010/main" val="42289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4579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FRAMEWORKS?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473959"/>
            <a:ext cx="8942832" cy="42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Entity Framework is not the only way we can connect to a database and map our classes and objects.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 frameworks that do Object Relational Mapping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or just connecting and manipulating with the Database.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Different approaches to connecting to a database open up different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342485"/>
            <a:ext cx="11102272" cy="99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ADO.NET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.NET FRAMEWORK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13486"/>
            <a:ext cx="9430422" cy="50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ADO = Active Data Object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is part of the ASP.NET Framework.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has a collection of components for working and communicating data structures such as databases.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It does not do things automatically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meaning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we have to handle connections, queries,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and mapping.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Since it is a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direct connection </a:t>
            </a:r>
            <a:b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the data source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can be really fast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ADO.NET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88711" y="1221474"/>
            <a:ext cx="9498842" cy="50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 the connection string to the database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 a method for some functionality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Open an SQL Connection and provide with the provided connection string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 an SQL Command (Class that represents an instruction to SQL)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 an SQL Data Reader if there is a need to read more data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Execute the command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Get and convert the data needed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Close the SQL Connection</a:t>
            </a:r>
          </a:p>
        </p:txBody>
      </p:sp>
    </p:spTree>
    <p:extLst>
      <p:ext uri="{BB962C8B-B14F-4D97-AF65-F5344CB8AC3E}">
        <p14:creationId xmlns:p14="http://schemas.microsoft.com/office/powerpoint/2010/main" val="12694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37067" y="541650"/>
            <a:ext cx="10187463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DAPPER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55181" y="1477258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framework built by the same people that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built Stack Overflow.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 ORM that tries to bridge the gap between </a:t>
            </a:r>
            <a:b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back-end and a database.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It’s famous for speed and simplicity.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It’s optimized to do get requests very well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Connections are handled manually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just like ADO.NET.</a:t>
            </a:r>
          </a:p>
        </p:txBody>
      </p:sp>
    </p:spTree>
    <p:extLst>
      <p:ext uri="{BB962C8B-B14F-4D97-AF65-F5344CB8AC3E}">
        <p14:creationId xmlns:p14="http://schemas.microsoft.com/office/powerpoint/2010/main" val="18133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DRAPPER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88711" y="1296536"/>
            <a:ext cx="9498842" cy="50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Unlike entity framework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dapper does not need a context to map classes to the database.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detects the database tables by name 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maps them to the classes properties by name as well.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long as the naming is the same, </a:t>
            </a:r>
            <a:b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Dapper will connect the entities automatically.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Annotations can be used to edit this.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Requests are done with connections </a:t>
            </a:r>
            <a:b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SQL queries.</a:t>
            </a:r>
          </a:p>
        </p:txBody>
      </p:sp>
    </p:spTree>
    <p:extLst>
      <p:ext uri="{BB962C8B-B14F-4D97-AF65-F5344CB8AC3E}">
        <p14:creationId xmlns:p14="http://schemas.microsoft.com/office/powerpoint/2010/main" val="106335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https://github.com/sedc-codecademy/mkwd12-net-09-aspnetwebapi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171040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1399</TotalTime>
  <Words>443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</vt:lpstr>
      <vt:lpstr>Calibri</vt:lpstr>
      <vt:lpstr>Roboto</vt:lpstr>
      <vt:lpstr>Roboto Medium</vt:lpstr>
      <vt:lpstr>Class01</vt:lpstr>
      <vt:lpstr>ASP.NET Core WEB API Connecting to a DB with other frameworks</vt:lpstr>
      <vt:lpstr>PowerPoint Presentation</vt:lpstr>
      <vt:lpstr>PowerPoint Presentation</vt:lpstr>
      <vt:lpstr>PowerPoint Presentation</vt:lpstr>
      <vt:lpstr>WORKING WITH ADO.NET</vt:lpstr>
      <vt:lpstr>PowerPoint Presentation</vt:lpstr>
      <vt:lpstr>WORKING WITH DRAPPER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Building an API and Entity Framework</dc:title>
  <dc:creator>Trajan Stevkovski</dc:creator>
  <cp:lastModifiedBy>Ilija Mitev</cp:lastModifiedBy>
  <cp:revision>7</cp:revision>
  <dcterms:created xsi:type="dcterms:W3CDTF">2024-07-16T22:31:04Z</dcterms:created>
  <dcterms:modified xsi:type="dcterms:W3CDTF">2024-08-25T19:25:10Z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