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sldIdLst>
    <p:sldId id="256" r:id="rId5"/>
    <p:sldId id="282" r:id="rId6"/>
    <p:sldId id="260" r:id="rId7"/>
    <p:sldId id="265" r:id="rId8"/>
    <p:sldId id="283" r:id="rId9"/>
    <p:sldId id="284" r:id="rId10"/>
    <p:sldId id="285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37"/>
  </p:normalViewPr>
  <p:slideViewPr>
    <p:cSldViewPr snapToGrid="0">
      <p:cViewPr varScale="1">
        <p:scale>
          <a:sx n="79" d="100"/>
          <a:sy n="79" d="100"/>
        </p:scale>
        <p:origin x="10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8/17/2024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lija.mitev3@gmail.com" TargetMode="External"/><Relationship Id="rId2" Type="http://schemas.openxmlformats.org/officeDocument/2006/relationships/hyperlink" Target="mailto:daniloborozan07@gmail.com" TargetMode="Externa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github.com/sedc-codecademy/mkwd12-net-09-aspnetweb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08" y="635627"/>
            <a:ext cx="9639887" cy="3000821"/>
          </a:xfrm>
        </p:spPr>
        <p:txBody>
          <a:bodyPr/>
          <a:lstStyle/>
          <a:p>
            <a: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ASP.NET Core WEB API</a:t>
            </a:r>
            <a:br>
              <a:rPr lang="en-US" sz="70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70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Building an API and Entity Framework</a:t>
            </a:r>
            <a:endParaRPr lang="mk-MK" sz="7000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0388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</a:t>
            </a:r>
            <a:r>
              <a:rPr lang="en-US" dirty="0">
                <a:solidFill>
                  <a:schemeClr val="lt1"/>
                </a:solidFill>
                <a:ea typeface="Roboto"/>
                <a:sym typeface="Roboto"/>
              </a:rPr>
              <a:t>Danilo </a:t>
            </a:r>
            <a:r>
              <a:rPr lang="en-US" dirty="0" err="1">
                <a:solidFill>
                  <a:schemeClr val="lt1"/>
                </a:solidFill>
                <a:ea typeface="Roboto"/>
                <a:sym typeface="Roboto"/>
              </a:rPr>
              <a:t>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 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91249" y="1477259"/>
            <a:ext cx="8550141" cy="45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query parameters?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can we pass models to an API?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Postman?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Swagger?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What’s the difference between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Postman and Swagger?</a:t>
            </a:r>
          </a:p>
        </p:txBody>
      </p:sp>
    </p:spTree>
    <p:extLst>
      <p:ext uri="{BB962C8B-B14F-4D97-AF65-F5344CB8AC3E}">
        <p14:creationId xmlns:p14="http://schemas.microsoft.com/office/powerpoint/2010/main" val="422899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27"/>
          <p:cNvSpPr txBox="1">
            <a:spLocks noGrp="1"/>
          </p:cNvSpPr>
          <p:nvPr/>
        </p:nvSpPr>
        <p:spPr>
          <a:xfrm>
            <a:off x="204579" y="178044"/>
            <a:ext cx="8806446" cy="8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BUILDING API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 APPLICATIONS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2;p27"/>
          <p:cNvSpPr txBox="1">
            <a:spLocks noGrp="1"/>
          </p:cNvSpPr>
          <p:nvPr/>
        </p:nvSpPr>
        <p:spPr>
          <a:xfrm>
            <a:off x="68193" y="1276066"/>
            <a:ext cx="8942832" cy="42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API applications 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are built with similar principles as any web application.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Software architecture 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is important for organization.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Design patterns 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are important for building a scalable and easy to maintain application.</a:t>
            </a:r>
          </a:p>
          <a:p>
            <a:pPr marL="571500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8000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Libraries 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are used for abstracting complex tasks such as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Object Relational Mapping.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47949" y="419466"/>
            <a:ext cx="11102272" cy="99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API APPLICATIONS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0" y="1313486"/>
            <a:ext cx="9430422" cy="34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Entity framework can be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used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in API applications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b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connect an SQL database to the application.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Entity framework has a lot of features that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help us build applications.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configure a complex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database structure.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build a context out of </a:t>
            </a:r>
            <a:b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 already existing database.</a:t>
            </a:r>
          </a:p>
          <a:p>
            <a:pPr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create complex queries as well.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205572" y="207637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EF CONTEXT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SCAFFOLDING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88711" y="1221474"/>
            <a:ext cx="9498842" cy="508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don’t always have the privilege to build applications from scratch and design the context our selves.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Sometimes there is an </a:t>
            </a:r>
            <a:r>
              <a:rPr lang="en-US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existing database 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that we need to follow.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 can still </a:t>
            </a:r>
            <a: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use code-first approach during development if we design the context from the existing database.</a:t>
            </a:r>
          </a:p>
          <a:p>
            <a:pPr indent="-457200">
              <a:buSzPct val="95000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Entity framework has a </a:t>
            </a:r>
            <a:r>
              <a:rPr lang="en-US" sz="2800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feature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called </a:t>
            </a:r>
            <a:r>
              <a:rPr lang="en-US" sz="28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Scaffolding a context </a:t>
            </a: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that does exactly that.</a:t>
            </a:r>
          </a:p>
        </p:txBody>
      </p:sp>
    </p:spTree>
    <p:extLst>
      <p:ext uri="{BB962C8B-B14F-4D97-AF65-F5344CB8AC3E}">
        <p14:creationId xmlns:p14="http://schemas.microsoft.com/office/powerpoint/2010/main" val="126948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137067" y="541650"/>
            <a:ext cx="10187463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CONFIGURING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ENTITY FRAMEWORK</a:t>
            </a:r>
            <a:endParaRPr sz="3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55;p26"/>
          <p:cNvSpPr txBox="1">
            <a:spLocks noGrp="1"/>
          </p:cNvSpPr>
          <p:nvPr/>
        </p:nvSpPr>
        <p:spPr>
          <a:xfrm>
            <a:off x="137067" y="1477258"/>
            <a:ext cx="8550141" cy="45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configure Entity Framework so that we have the desired design of database and relations.</a:t>
            </a:r>
          </a:p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We can </a:t>
            </a:r>
            <a:r>
              <a:rPr lang="en-US" sz="26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do configurations </a:t>
            </a:r>
            <a:r>
              <a:rPr lang="en-US" sz="26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two ways: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Data Annotation</a:t>
            </a:r>
          </a:p>
          <a:p>
            <a:pPr lvl="1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4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FluentAPI</a:t>
            </a:r>
            <a:endParaRPr lang="en-US" sz="2400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1330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4;p41"/>
          <p:cNvSpPr txBox="1">
            <a:spLocks noGrp="1"/>
          </p:cNvSpPr>
          <p:nvPr>
            <p:ph type="title"/>
          </p:nvPr>
        </p:nvSpPr>
        <p:spPr>
          <a:xfrm>
            <a:off x="307931" y="275876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 dirty="0">
                <a:solidFill>
                  <a:srgbClr val="D38F7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QUESTIONS?</a:t>
            </a:r>
            <a:endParaRPr sz="4000" b="1" dirty="0">
              <a:solidFill>
                <a:srgbClr val="D38F7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315;p41"/>
          <p:cNvSpPr txBox="1">
            <a:spLocks/>
          </p:cNvSpPr>
          <p:nvPr/>
        </p:nvSpPr>
        <p:spPr>
          <a:xfrm>
            <a:off x="377770" y="1586858"/>
            <a:ext cx="5968166" cy="332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2"/>
              </a:rPr>
              <a:t>daniloborozan07@gmail.com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indent="-381000">
              <a:spcBef>
                <a:spcPts val="1000"/>
              </a:spcBef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altLang="en-GB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ilija.mitev3@gmail.com</a:t>
            </a:r>
            <a:endParaRPr lang="en-US" altLang="en-GB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76200" indent="0">
              <a:spcBef>
                <a:spcPts val="1000"/>
              </a:spcBef>
              <a:buClr>
                <a:schemeClr val="tx1"/>
              </a:buClr>
              <a:buSzPts val="2400"/>
              <a:buNone/>
            </a:pP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Repository link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400"/>
              <a:buFont typeface="Roboto" panose="02000000000000000000"/>
              <a:buChar char="•"/>
            </a:pPr>
            <a:r>
              <a:rPr lang="en-US" sz="2800" dirty="0">
                <a:solidFill>
                  <a:schemeClr val="bg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https://github.com/sedc-codecademy/mkwd12-net-09-aspnetwebapi</a:t>
            </a:r>
            <a:endParaRPr lang="en-US" sz="2800" dirty="0">
              <a:solidFill>
                <a:schemeClr val="bg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41710400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01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A0CE2E-BC93-4D7C-9869-13C7D782BEA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c4bccb4-1ba2-4bfe-9f28-22789556bff1"/>
    <ds:schemaRef ds:uri="http://purl.org/dc/elements/1.1/"/>
    <ds:schemaRef ds:uri="6b73ce5a-f2a1-4cf4-8171-3a71a0a8519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Class01</Template>
  <TotalTime>15</TotalTime>
  <Words>300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Baskerville</vt:lpstr>
      <vt:lpstr>Calibri</vt:lpstr>
      <vt:lpstr>Roboto</vt:lpstr>
      <vt:lpstr>Roboto Medium</vt:lpstr>
      <vt:lpstr>Class01</vt:lpstr>
      <vt:lpstr>ASP.NET Core WEB API Building an API and Entity Framework</vt:lpstr>
      <vt:lpstr>PowerPoint Presentation</vt:lpstr>
      <vt:lpstr>PowerPoint Presentation</vt:lpstr>
      <vt:lpstr>PowerPoint Presentation</vt:lpstr>
      <vt:lpstr>EF CONTEXT SCAFFOLDING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WEB API Building an API and Entity Framework</dc:title>
  <dc:creator>Trajan Stevkovski</dc:creator>
  <cp:lastModifiedBy>Ilija Mitev</cp:lastModifiedBy>
  <cp:revision>3</cp:revision>
  <dcterms:created xsi:type="dcterms:W3CDTF">2024-07-16T22:31:04Z</dcterms:created>
  <dcterms:modified xsi:type="dcterms:W3CDTF">2024-08-17T09:27:33Z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