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1"/>
  </p:notesMasterIdLst>
  <p:sldIdLst>
    <p:sldId id="256" r:id="rId5"/>
    <p:sldId id="265" r:id="rId6"/>
    <p:sldId id="260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1"/>
    <p:restoredTop sz="94737"/>
  </p:normalViewPr>
  <p:slideViewPr>
    <p:cSldViewPr snapToGrid="0">
      <p:cViewPr varScale="1">
        <p:scale>
          <a:sx n="106" d="100"/>
          <a:sy n="106" d="100"/>
        </p:scale>
        <p:origin x="10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8/13/2024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downloads/" TargetMode="Externa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tutorials/getting-started-with-swashbuckle?view=aspnetcore-2.2&amp;tabs=visual-studio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48" y="791570"/>
            <a:ext cx="10636173" cy="2899255"/>
          </a:xfrm>
        </p:spPr>
        <p:txBody>
          <a:bodyPr/>
          <a:lstStyle/>
          <a:p>
            <a:pPr algn="ctr"/>
            <a:r>
              <a:rPr lang="en-US" sz="7600" dirty="0">
                <a:latin typeface="Roboto" charset="0"/>
                <a:ea typeface="Roboto" charset="0"/>
              </a:rPr>
              <a:t>ASP.NET Core WEB API</a:t>
            </a:r>
            <a:br>
              <a:rPr lang="en-US" sz="7600" dirty="0">
                <a:latin typeface="Roboto" charset="0"/>
                <a:ea typeface="Roboto" charset="0"/>
              </a:rPr>
            </a:br>
            <a:r>
              <a:rPr lang="en-US" sz="7600" dirty="0">
                <a:solidFill>
                  <a:schemeClr val="bg2"/>
                </a:solidFill>
                <a:latin typeface="Roboto" charset="0"/>
                <a:ea typeface="Roboto" charset="0"/>
              </a:rPr>
              <a:t>Tools and Techniques</a:t>
            </a:r>
            <a:endParaRPr lang="mk-MK" sz="7600" dirty="0">
              <a:solidFill>
                <a:schemeClr val="bg2"/>
              </a:solidFill>
              <a:latin typeface="Roboto" charset="0"/>
              <a:ea typeface="Roboto" charset="0"/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>
                <a:solidFill>
                  <a:schemeClr val="lt1"/>
                </a:solidFill>
                <a:ea typeface="Roboto"/>
                <a:sym typeface="Roboto"/>
              </a:rPr>
              <a:t>Trainer – Ilija Mitev</a:t>
            </a:r>
            <a:endParaRPr lang="en-US" dirty="0">
              <a:solidFill>
                <a:schemeClr val="lt1"/>
              </a:solidFill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LOOKING BACK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AT...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191249" y="1477259"/>
            <a:ext cx="8550141" cy="45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How do </a:t>
            </a:r>
            <a:r>
              <a:rPr lang="en-US" sz="26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WebAPIs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communicate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does an HTTP request contain?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Can HTTP alone GET or POST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by just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adding the GET and POST methods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 the request?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status codes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the difference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between a 4xx and 5xx status?</a:t>
            </a: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HANDLING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QUERY PARAMETERS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0" y="1367284"/>
            <a:ext cx="8707364" cy="5258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URLs can be appended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with extra parameters that a server can read 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These parameters are called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Query Parameters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Query parameters are written by adding a ? 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parameter structure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is: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name=value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Each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separated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with &amp;</a:t>
            </a: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5;p29"/>
          <p:cNvSpPr txBox="1">
            <a:spLocks noGrp="1"/>
          </p:cNvSpPr>
          <p:nvPr/>
        </p:nvSpPr>
        <p:spPr>
          <a:xfrm>
            <a:off x="154674" y="523362"/>
            <a:ext cx="9432878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BINDING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6;p29"/>
          <p:cNvSpPr txBox="1">
            <a:spLocks noGrp="1"/>
          </p:cNvSpPr>
          <p:nvPr/>
        </p:nvSpPr>
        <p:spPr>
          <a:xfrm>
            <a:off x="218681" y="1268861"/>
            <a:ext cx="9095915" cy="5193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Actions in API Controllers can serialize and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deserialize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models and bind them to a class automatically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This can be done from: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2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The body of the request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2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The header of the request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2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The query parameters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148616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9;p31"/>
          <p:cNvSpPr txBox="1">
            <a:spLocks noGrp="1"/>
          </p:cNvSpPr>
          <p:nvPr/>
        </p:nvSpPr>
        <p:spPr>
          <a:xfrm>
            <a:off x="228600" y="212466"/>
            <a:ext cx="9468134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POSTMAN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A TOOL FOR REQUESTS</a:t>
            </a: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90;p31"/>
          <p:cNvSpPr txBox="1">
            <a:spLocks noGrp="1"/>
          </p:cNvSpPr>
          <p:nvPr/>
        </p:nvSpPr>
        <p:spPr>
          <a:xfrm>
            <a:off x="71650" y="1480293"/>
            <a:ext cx="8949520" cy="484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kern="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Postman is an application for </a:t>
            </a:r>
            <a:r>
              <a:rPr lang="en-US" sz="2400" kern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making and receiving HTTP request</a:t>
            </a:r>
            <a:r>
              <a:rPr lang="en-US" sz="2400" kern="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easily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kern="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It can be installed on your machine and can be used to make custom requests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kern="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It can also organize, bundle, save and send request templates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kern="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It can be downloaded </a:t>
            </a:r>
            <a:r>
              <a:rPr lang="en-US" sz="2400" u="sng" kern="0" dirty="0">
                <a:solidFill>
                  <a:srgbClr val="0563C1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here</a:t>
            </a:r>
            <a:endParaRPr lang="en-US" sz="2400" kern="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indent="0">
              <a:buNone/>
            </a:pPr>
            <a:endParaRPr lang="en-US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7403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6;p32"/>
          <p:cNvSpPr txBox="1">
            <a:spLocks noGrp="1"/>
          </p:cNvSpPr>
          <p:nvPr/>
        </p:nvSpPr>
        <p:spPr>
          <a:xfrm>
            <a:off x="0" y="485302"/>
            <a:ext cx="12192000" cy="865826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97;p32"/>
          <p:cNvSpPr txBox="1">
            <a:spLocks noGrp="1"/>
          </p:cNvSpPr>
          <p:nvPr/>
        </p:nvSpPr>
        <p:spPr>
          <a:xfrm>
            <a:off x="70330" y="1294112"/>
            <a:ext cx="8513838" cy="34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Swagger is a library for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mapping and creating an interface of an API endpoints.</a:t>
            </a:r>
          </a:p>
          <a:p>
            <a:pPr marL="5715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5000"/>
            </a:pP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It maps all the endpoints automatically 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so the developer can test and use them easily.</a:t>
            </a:r>
          </a:p>
          <a:p>
            <a:pPr marL="5715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5000"/>
            </a:pP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It can also give test data for requests </a:t>
            </a:r>
            <a:b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and predict responses.</a:t>
            </a:r>
          </a:p>
          <a:p>
            <a:pPr marL="5715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5000"/>
            </a:pP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Swagger can be installed as a </a:t>
            </a:r>
            <a:r>
              <a:rPr lang="en-US" sz="2400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and needs to be configured. </a:t>
            </a:r>
            <a:b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Documentation can be found </a:t>
            </a:r>
            <a:r>
              <a:rPr lang="en-US" sz="24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here</a:t>
            </a:r>
            <a:endParaRPr lang="en-US" sz="2400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30" y="535117"/>
            <a:ext cx="1145520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solidFill>
                  <a:srgbClr val="D38F73"/>
                </a:solidFill>
                <a:latin typeface="Roboto"/>
              </a:rPr>
              <a:t>SWAGGER - </a:t>
            </a:r>
            <a:r>
              <a:rPr lang="en-US" sz="3800" b="1" dirty="0">
                <a:latin typeface="Roboto"/>
              </a:rPr>
              <a:t>A LIBRARY FOR API INTERFACES</a:t>
            </a:r>
            <a:endParaRPr lang="en-US" sz="3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7461399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02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A0CE2E-BC93-4D7C-9869-13C7D782BEA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c4bccb4-1ba2-4bfe-9f28-22789556bff1"/>
    <ds:schemaRef ds:uri="6b73ce5a-f2a1-4cf4-8171-3a71a0a8519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Class02</Template>
  <TotalTime>35</TotalTime>
  <Words>272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Baskerville</vt:lpstr>
      <vt:lpstr>Calibri</vt:lpstr>
      <vt:lpstr>Roboto</vt:lpstr>
      <vt:lpstr>Class02</vt:lpstr>
      <vt:lpstr>ASP.NET Core WEB API Tools and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WEB API Tools and Techniques</dc:title>
  <dc:creator>Trajan Stevkovski</dc:creator>
  <cp:lastModifiedBy>Ilija Mitev</cp:lastModifiedBy>
  <cp:revision>4</cp:revision>
  <dcterms:created xsi:type="dcterms:W3CDTF">2024-07-16T21:48:42Z</dcterms:created>
  <dcterms:modified xsi:type="dcterms:W3CDTF">2024-08-13T18:59:01Z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