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32"/>
  </p:notesMasterIdLst>
  <p:sldIdLst>
    <p:sldId id="256" r:id="rId5"/>
    <p:sldId id="282" r:id="rId6"/>
    <p:sldId id="265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81" r:id="rId3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37"/>
  </p:normalViewPr>
  <p:slideViewPr>
    <p:cSldViewPr snapToGrid="0">
      <p:cViewPr varScale="1">
        <p:scale>
          <a:sx n="79" d="100"/>
          <a:sy n="79" d="100"/>
        </p:scale>
        <p:origin x="10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9/20/2024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panovski.martin93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wdel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828" y="501772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16" y="921275"/>
            <a:ext cx="10763779" cy="2086725"/>
          </a:xfrm>
        </p:spPr>
        <p:txBody>
          <a:bodyPr/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Practical ASP.NET apps development</a:t>
            </a:r>
            <a:endParaRPr lang="mk-MK" sz="7200" dirty="0">
              <a:solidFill>
                <a:schemeClr val="bg2"/>
              </a:solidFill>
            </a:endParaRPr>
          </a:p>
        </p:txBody>
      </p:sp>
      <p:sp>
        <p:nvSpPr>
          <p:cNvPr id="5" name="Google Shape;148;p25"/>
          <p:cNvSpPr txBox="1">
            <a:spLocks/>
          </p:cNvSpPr>
          <p:nvPr/>
        </p:nvSpPr>
        <p:spPr>
          <a:xfrm>
            <a:off x="615844" y="5194490"/>
            <a:ext cx="3754988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Martin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Panovski</a:t>
            </a:r>
            <a:endParaRPr 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 Mitev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endParaRPr lang="en-GB" alt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DIFFERENT TYPES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OF MODELS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Depending on the architecture of the application there can be different types of models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Every type of model is specialized for transferring data from one part of the application to another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Examples of this are: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Domain models - Models that represent the core business logic entities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View models - Models that represent only the data needed for one particular view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864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VIEW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(RAZOR ENGINE)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 engine that allows us to write and use C# within our HTML view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engine has a special syntax that allows to switch between C# and HTML easily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C# code is executed on the server BEFORE the HTML is sent to the client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all the C# code is executed and resolved, the HTML view without C# code is sent to the client</a:t>
            </a:r>
          </a:p>
        </p:txBody>
      </p:sp>
    </p:spTree>
    <p:extLst>
      <p:ext uri="{BB962C8B-B14F-4D97-AF65-F5344CB8AC3E}">
        <p14:creationId xmlns:p14="http://schemas.microsoft.com/office/powerpoint/2010/main" val="62301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TO USE </a:t>
            </a:r>
            <a:r>
              <a:rPr lang="en-US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RAZOR SYNTAX</a:t>
            </a:r>
            <a:endParaRPr lang="en-GB" sz="4000" b="1" dirty="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@code - for executing C# values and methods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@(code) - for adding expressions result directly to html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@{code} - for executing multiple lines of C# code ( block 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@using - for referencing some import</a:t>
            </a:r>
          </a:p>
        </p:txBody>
      </p:sp>
    </p:spTree>
    <p:extLst>
      <p:ext uri="{BB962C8B-B14F-4D97-AF65-F5344CB8AC3E}">
        <p14:creationId xmlns:p14="http://schemas.microsoft.com/office/powerpoint/2010/main" val="278112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DIFFERENT TYPES OF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VIEWS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ASP.NET MVC projects there are different types of views that we can use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Layout - A shared layout view wrapping any other view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Partial - A view that consists of an independent small component that can be used multiple times in other views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ViewStart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- View with shared code for all views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ViewImports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- View with shared using references for all views</a:t>
            </a:r>
          </a:p>
        </p:txBody>
      </p:sp>
    </p:spTree>
    <p:extLst>
      <p:ext uri="{BB962C8B-B14F-4D97-AF65-F5344CB8AC3E}">
        <p14:creationId xmlns:p14="http://schemas.microsoft.com/office/powerpoint/2010/main" val="315313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CONTROLLER</a:t>
            </a:r>
            <a:endParaRPr lang="en-GB" sz="4000" b="1" dirty="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controllers manage the requests from and to the back-end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Every request that we do to our application must go through the controller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controller in ASP.NET is a class containing methods which are called actions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Actions are the in and out points in the controller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Requests on different addresses ping different actions in the controller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05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ACTION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RESULTS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Actions can return different types of results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ViewResult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- Returns an HTML view back to the client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RedirectResult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- Redirects to another action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EmptyResult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- Returns nothing deliberately 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JsonResult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- Returns a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file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Actions return type is usually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IActionResult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which covers all action result types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1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ROUTING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MVC APPLICATIONS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router is a system that manages addresses in our application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we ask for an address or send some data to an address the router decides which controller and action will get called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default router in MVC applications looks like this: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websiteName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ControllerName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ActionName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localhost:7888/Home/Index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507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ROUTES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use attributes on our actions and controllers to modify the way they operate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[Route] attribute can manually override the route to that particular controller or action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also use route parameters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Parameters can be added in the route and action and have a variable parameter in the address such as an id		</a:t>
            </a:r>
          </a:p>
        </p:txBody>
      </p:sp>
    </p:spTree>
    <p:extLst>
      <p:ext uri="{BB962C8B-B14F-4D97-AF65-F5344CB8AC3E}">
        <p14:creationId xmlns:p14="http://schemas.microsoft.com/office/powerpoint/2010/main" val="57738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SOFTWARE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ARCHITECTURE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one project for everything that we need for an application can not only be hard to work with, but it can be a security risk as well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specific organization and structure of an application is called Architecture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Three are a lot of architectures that are used in the industry for building web applications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One of the base and standard architecture is the N-Tier architecture </a:t>
            </a:r>
          </a:p>
        </p:txBody>
      </p:sp>
    </p:spTree>
    <p:extLst>
      <p:ext uri="{BB962C8B-B14F-4D97-AF65-F5344CB8AC3E}">
        <p14:creationId xmlns:p14="http://schemas.microsoft.com/office/powerpoint/2010/main" val="427600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N-TIER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ARCHITECTURE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N-Tier architecture or Multi-Layer architecture is an architecture where we organize our code in layers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 stands for how many layers are used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Each layer represents a logical part of the application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3-Tier architecture example: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Data Access Layer - Layer that communicates with the DB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Business Layer - Layer that holds the business logic and mediates requests from the presentation to the database layer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Presentation Layer - Layer that contains the UI of the application ( Users interact with this layer only 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4300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DEFD83F-0C8A-D2B9-0151-1B74331E48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AA27B6-9373-868E-2E49-5829C919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416" y="2104586"/>
            <a:ext cx="5305037" cy="757130"/>
          </a:xfrm>
        </p:spPr>
        <p:txBody>
          <a:bodyPr/>
          <a:lstStyle/>
          <a:p>
            <a:r>
              <a:rPr lang="en-GB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HELLO </a:t>
            </a:r>
            <a:r>
              <a:rPr lang="en-GB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</a:t>
            </a:r>
            <a:endParaRPr lang="mk-MK" dirty="0"/>
          </a:p>
        </p:txBody>
      </p:sp>
      <p:sp>
        <p:nvSpPr>
          <p:cNvPr id="5" name="Google Shape;155;p26"/>
          <p:cNvSpPr txBox="1"/>
          <p:nvPr/>
        </p:nvSpPr>
        <p:spPr>
          <a:xfrm>
            <a:off x="1230339" y="3651865"/>
            <a:ext cx="24813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Martin </a:t>
            </a:r>
            <a:r>
              <a:rPr lang="en-US" altLang="en-GB" sz="1800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Panovski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Developer @</a:t>
            </a:r>
            <a:r>
              <a:rPr lang="en-GB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Open GI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@</a:t>
            </a:r>
            <a:r>
              <a:rPr lang="en-GB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Qinshift</a:t>
            </a:r>
            <a:r>
              <a:rPr lang="en-GB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Academy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" name="Google Shape;157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60465" y="2030779"/>
            <a:ext cx="1621075" cy="162107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156;p26"/>
          <p:cNvSpPr txBox="1"/>
          <p:nvPr/>
        </p:nvSpPr>
        <p:spPr>
          <a:xfrm>
            <a:off x="8765591" y="3651854"/>
            <a:ext cx="2481300" cy="135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Ilija Mitev</a:t>
            </a:r>
            <a:endParaRPr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Developer @Sorsix</a:t>
            </a:r>
            <a:endParaRPr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Trainer @Qinshift Academy</a:t>
            </a:r>
            <a:endParaRPr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oogle Shape;157;p26">
            <a:extLst>
              <a:ext uri="{FF2B5EF4-FFF2-40B4-BE49-F238E27FC236}">
                <a16:creationId xmlns:a16="http://schemas.microsoft.com/office/drawing/2014/main" id="{D81ACD2B-367E-5C1D-F03F-737631CBD16C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195703" y="2030779"/>
            <a:ext cx="1621075" cy="162107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1014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DESIGN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PATTERNS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Design pattern is an idea or solution to a common problem or issue in software applications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Design patterns can be ideas for communication, for sending data a certain way, handling dependencies or even generating code automatically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use multiple design patterns if we need solutions for certain problems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Design patterns should not be used by any means just because they are cool. They are solutions to problems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lang="en-US" sz="2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006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DESIGN PATTERN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Pattern for better communication with a data source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organizes and combines all methods for requesting and receiving data in one place based on business logic ( Entity usually 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usually contains the CRUD methods for a business entity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CRUD - 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91252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CONNECTING TO A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DATABASE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Data storage is very important for a dynamic web application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connect ASP.NET applications to a database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There are multiple ways of doing that: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the ASP.NET internal methods ( manually calling MSSQL queries, procedures and views 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an object relational mapper to do most of the work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2940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OBJECT RELATIONAL MAPPING</a:t>
            </a:r>
            <a:endParaRPr lang="en-GB" sz="4000" b="1" dirty="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Object Relational Mapping is a process where we bridge the communication between two types of data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For web application, that is usually from the back-end language to the database language ( C# &lt;-&gt; MSSQL 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Frameworks that do this are called object relational mappers and are used to make our communication with the database easier and simpler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812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ENTITY FRAMEWORK</a:t>
            </a:r>
            <a:endParaRPr lang="en-GB" sz="4000" b="1" dirty="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Entity framework is the most popular ORM for ASP.NET applications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can create, communicate, modify and keep track of changes to databases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Two commonly approaches with EF are: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Code First - We write the models in C# and the database is created and modified by the changes of the models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DB First - We create the DB and the models are created and modified by the changes in the DB</a:t>
            </a:r>
          </a:p>
        </p:txBody>
      </p:sp>
    </p:spTree>
    <p:extLst>
      <p:ext uri="{BB962C8B-B14F-4D97-AF65-F5344CB8AC3E}">
        <p14:creationId xmlns:p14="http://schemas.microsoft.com/office/powerpoint/2010/main" val="369736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CONTEXT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EXPLAINED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EF represents the database structure in the C# code with a class called Context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context holds sets of models which represent tables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objects in the sets represent the table rows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properties of the objects are columns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Every time we change the structure of the Context from C#, we must update the DB with the changes and vice-versa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529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MIGRATIONS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ENTITY FRAMEWORK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Keeping the DB and Code in sync as well as keeping track of the versions in EF is done with migrations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Every time we change a model or the context we must create a new migration and run it on the DB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If we don’t the DB and Code will be out of sync and we would get errors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create, remove and run migrations on the DB by typing out commands in the Package Manager Console</a:t>
            </a:r>
          </a:p>
        </p:txBody>
      </p:sp>
    </p:spTree>
    <p:extLst>
      <p:ext uri="{BB962C8B-B14F-4D97-AF65-F5344CB8AC3E}">
        <p14:creationId xmlns:p14="http://schemas.microsoft.com/office/powerpoint/2010/main" val="1499815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panovski.martin93@gmail.com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https://github.com/sedc-codecademy/mkwd12-wdel4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886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6;p27"/>
          <p:cNvSpPr txBox="1">
            <a:spLocks noGrp="1"/>
          </p:cNvSpPr>
          <p:nvPr>
            <p:ph type="title"/>
          </p:nvPr>
        </p:nvSpPr>
        <p:spPr>
          <a:xfrm>
            <a:off x="75063" y="445654"/>
            <a:ext cx="10538394" cy="8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n-US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SUBJECT</a:t>
            </a:r>
            <a:endParaRPr lang="en-US" sz="40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67;p27"/>
          <p:cNvSpPr txBox="1">
            <a:spLocks noGrp="1"/>
          </p:cNvSpPr>
          <p:nvPr>
            <p:ph type="body" idx="4294967295"/>
          </p:nvPr>
        </p:nvSpPr>
        <p:spPr>
          <a:xfrm>
            <a:off x="0" y="1508134"/>
            <a:ext cx="10878572" cy="384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subject is consistent of 10 modules</a:t>
            </a:r>
          </a:p>
          <a:p>
            <a:pPr marL="457200" lvl="0" indent="-330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focus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of the subject will be to build dynamic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Web Application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the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MVC pattern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ASP.NET Core Framework</a:t>
            </a:r>
          </a:p>
          <a:p>
            <a:pPr marL="457200" lvl="0" indent="-330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After each class the source code will be uploaded to git repository</a:t>
            </a:r>
          </a:p>
          <a:p>
            <a:pPr marL="114300" lvl="0" indent="0"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None/>
            </a:pPr>
            <a:endParaRPr lang="en-US" sz="24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200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7982712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ASP.NET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FRAMEWORK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437524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framework for building web applications and services in the .NET and .NET Core framework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framework contains tools, features and libraries that help with development of web solutions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gives us multiple options and presets to start building web applications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There are a lot of platforms and frameworks for other languages that serve a similar purpose</a:t>
            </a:r>
          </a:p>
        </p:txBody>
      </p:sp>
    </p:spTree>
    <p:extLst>
      <p:ext uri="{BB962C8B-B14F-4D97-AF65-F5344CB8AC3E}">
        <p14:creationId xmlns:p14="http://schemas.microsoft.com/office/powerpoint/2010/main" val="32464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VISUAL STUDIO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PROJECT TEMPLATES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Visual Studio has built in project templates for ASP.NET projects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These templates come with all the necessary libraries installed as well as a base folder and file structure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There are multiple templates for different ASP.NET projects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are going to use the ASP.NET Core Web Application - Web Application (Model-View-Controller )</a:t>
            </a:r>
          </a:p>
        </p:txBody>
      </p:sp>
    </p:spTree>
    <p:extLst>
      <p:ext uri="{BB962C8B-B14F-4D97-AF65-F5344CB8AC3E}">
        <p14:creationId xmlns:p14="http://schemas.microsoft.com/office/powerpoint/2010/main" val="385341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7982712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MVC </a:t>
            </a:r>
            <a:r>
              <a:rPr lang="en-GB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DESIGN PATTERN </a:t>
            </a: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708204" cy="368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3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MVC is a design pattern used to organize and structure applications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3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MVC stands for Model View Controller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Model - Entity with business logic data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View - The interface that the user interacts with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Controller - The system that manages requests between the view and the back-end through models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lang="en-US" sz="3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0694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BENEFITS OF THE </a:t>
            </a:r>
            <a:r>
              <a:rPr lang="en-US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MVC PATTERN</a:t>
            </a:r>
            <a:endParaRPr lang="en-GB" sz="4000" b="1" dirty="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Organizing the code making it easy to get around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Structure the code so that we don't duplicate code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Separate concerns so that we can easily change things without affecting the whole application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Separate the user and the data so that users do not have direct contact with our data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Scale and develop our application faster and safer</a:t>
            </a:r>
          </a:p>
        </p:txBody>
      </p:sp>
    </p:spTree>
    <p:extLst>
      <p:ext uri="{BB962C8B-B14F-4D97-AF65-F5344CB8AC3E}">
        <p14:creationId xmlns:p14="http://schemas.microsoft.com/office/powerpoint/2010/main" val="111252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</a:t>
            </a:r>
            <a:endParaRPr lang="en-GB" sz="4000" b="1" dirty="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Dynamic applications work by changing the data in the view constantly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packages in which the data is stored in are called models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Models are basically objects of classes that contain some business logic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send models from the controllers to the views</a:t>
            </a:r>
          </a:p>
        </p:txBody>
      </p:sp>
    </p:spTree>
    <p:extLst>
      <p:ext uri="{BB962C8B-B14F-4D97-AF65-F5344CB8AC3E}">
        <p14:creationId xmlns:p14="http://schemas.microsoft.com/office/powerpoint/2010/main" val="366653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941832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SENDING DATA </a:t>
            </a:r>
            <a:r>
              <a:rPr lang="en-US" sz="4000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A VIEW</a:t>
            </a:r>
            <a:endParaRPr lang="en-GB" sz="4000" b="1" dirty="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519189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Models are used to contain data for sending to a particular part of our application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send a model to our view and use the data from that model inside the view ( HTML 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only send ONE model to a view ( Or ONE list of models 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also use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ViewBag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ViewData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to send data to a view</a:t>
            </a:r>
          </a:p>
        </p:txBody>
      </p:sp>
    </p:spTree>
    <p:extLst>
      <p:ext uri="{BB962C8B-B14F-4D97-AF65-F5344CB8AC3E}">
        <p14:creationId xmlns:p14="http://schemas.microsoft.com/office/powerpoint/2010/main" val="142289119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0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c4bccb4-1ba2-4bfe-9f28-22789556bff1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b73ce5a-f2a1-4cf4-8171-3a71a0a8519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Class00</Template>
  <TotalTime>51</TotalTime>
  <Words>1580</Words>
  <Application>Microsoft Office PowerPoint</Application>
  <PresentationFormat>Widescreen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Baskerville</vt:lpstr>
      <vt:lpstr>Calibri</vt:lpstr>
      <vt:lpstr>Roboto</vt:lpstr>
      <vt:lpstr>Roboto Medium</vt:lpstr>
      <vt:lpstr>Class00</vt:lpstr>
      <vt:lpstr>Practical ASP.NET apps development</vt:lpstr>
      <vt:lpstr>HELLO THERE</vt:lpstr>
      <vt:lpstr>ABOUT THE SUBJECT</vt:lpstr>
      <vt:lpstr>ASP.NET FRAMEWORK</vt:lpstr>
      <vt:lpstr>VISUAL STUDIO PROJECT TEMPLATES</vt:lpstr>
      <vt:lpstr>MVC DESIGN PATTERN </vt:lpstr>
      <vt:lpstr>BENEFITS OF THE MVC PATTERN</vt:lpstr>
      <vt:lpstr>MODEL</vt:lpstr>
      <vt:lpstr>SENDING DATA TO A VIEW</vt:lpstr>
      <vt:lpstr>DIFFERENT TYPES OF MODELS</vt:lpstr>
      <vt:lpstr>VIEW (RAZOR ENGINE)</vt:lpstr>
      <vt:lpstr>HOW TO USE RAZOR SYNTAX</vt:lpstr>
      <vt:lpstr>DIFFERENT TYPES OF VIEWS</vt:lpstr>
      <vt:lpstr>CONTROLLER</vt:lpstr>
      <vt:lpstr>ACTION RESULTS</vt:lpstr>
      <vt:lpstr>ROUTING IN MVC APPLICATIONS</vt:lpstr>
      <vt:lpstr>CUSTOM ROUTES</vt:lpstr>
      <vt:lpstr>SOFTWARE ARCHITECTURE</vt:lpstr>
      <vt:lpstr>N-TIER ARCHITECTURE</vt:lpstr>
      <vt:lpstr>DESIGN PATTERNS</vt:lpstr>
      <vt:lpstr>REPOSITORY DESIGN PATTERN</vt:lpstr>
      <vt:lpstr>CONNECTING TO A DATABASE</vt:lpstr>
      <vt:lpstr>OBJECT RELATIONAL MAPPING</vt:lpstr>
      <vt:lpstr>ENTITY FRAMEWORK</vt:lpstr>
      <vt:lpstr>CONTEXT EXPLAINED</vt:lpstr>
      <vt:lpstr>MIGRATIONS IN ENTITY FRAMEWORK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WebAPI Introduction</dc:title>
  <dc:creator>Trajan Stevkovski</dc:creator>
  <cp:lastModifiedBy>Ilija Mitev</cp:lastModifiedBy>
  <cp:revision>11</cp:revision>
  <dcterms:created xsi:type="dcterms:W3CDTF">2024-07-16T20:42:50Z</dcterms:created>
  <dcterms:modified xsi:type="dcterms:W3CDTF">2024-09-20T21:48:44Z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