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E95B-6CBF-EE12-DF81-1D6E90001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RECARP for the virtual seminar series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C2053-0749-2B27-93E9-79B5C8FFF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Osei-Tutu Desmond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2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F13F5-8861-862F-19A5-1E52936B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6B1A0-3FB7-14A1-266B-8315A4C9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7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486F-4D5D-7419-00D2-42677DA8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83259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3411-ED6E-43A8-0A64-1A1B2AE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climate characteristics of central Africa’s temperatures that winter and spring are 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3F97A-3989-6DA1-1069-DF426704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EFF65-AA8A-7EA9-9D4B-421E68CA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5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215E-447F-32BC-94E6-2D4938B98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!!!!!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8FA4F-3357-192E-9E01-81BE7AA73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WELCOME!!!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4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DA416-FE25-1FD0-F6A5-198C0BF4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01280" y="-2701279"/>
            <a:ext cx="6789444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4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49B07-9764-DB86-E181-F9B272F8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5CCF1-278E-09B0-4E72-9DB3D453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788" y="0"/>
            <a:ext cx="12245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3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486F-4D5D-7419-00D2-42677DA8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83259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 And Models For  The Assessment of Regional Climate Changes</a:t>
            </a:r>
            <a:endParaRPr lang="en-U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3411-ED6E-43A8-0A64-1A1B2AE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And Methods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models of intra-annual fluctuations and spatial models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 for estimating the homogeneity of empirical distributions.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models of time series(stationary sample and non stationary models of linear trend and stepwise changes), indicators of efficiency and statistical significance of non-stationary models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9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9690D-79FF-2BFD-E4DC-6A3136B4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85800"/>
            <a:ext cx="12209929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E1110-F616-6B55-2426-A30643F3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5C0A3-0A72-864B-122E-841D1CBE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128"/>
            <a:ext cx="12191999" cy="69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1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88A3B-F71B-A660-0BE6-6833E0D5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16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391</TotalTime>
  <Words>89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Corbel</vt:lpstr>
      <vt:lpstr>Times New Roman</vt:lpstr>
      <vt:lpstr>Wingdings</vt:lpstr>
      <vt:lpstr>Banded</vt:lpstr>
      <vt:lpstr>RECARP for the virtual seminar series</vt:lpstr>
      <vt:lpstr>PowerPoint Presentation</vt:lpstr>
      <vt:lpstr>PowerPoint Presentation</vt:lpstr>
      <vt:lpstr>PowerPoint Presentation</vt:lpstr>
      <vt:lpstr>Statistical Methods And Models For  The Assessment of Regional Climate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CONT.</vt:lpstr>
      <vt:lpstr>PowerPoint Presentation</vt:lpstr>
      <vt:lpstr>THANK YOU 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RECARP</dc:title>
  <dc:creator>Bridget</dc:creator>
  <cp:lastModifiedBy>Bridget</cp:lastModifiedBy>
  <cp:revision>7</cp:revision>
  <dcterms:created xsi:type="dcterms:W3CDTF">2022-10-13T16:44:30Z</dcterms:created>
  <dcterms:modified xsi:type="dcterms:W3CDTF">2022-10-28T12:59:08Z</dcterms:modified>
</cp:coreProperties>
</file>