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57" r:id="rId3"/>
    <p:sldId id="260" r:id="rId4"/>
    <p:sldId id="287" r:id="rId5"/>
    <p:sldId id="297" r:id="rId6"/>
    <p:sldId id="292" r:id="rId7"/>
    <p:sldId id="291" r:id="rId8"/>
    <p:sldId id="298" r:id="rId9"/>
    <p:sldId id="299" r:id="rId10"/>
    <p:sldId id="293" r:id="rId11"/>
    <p:sldId id="27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7195E-4807-45E6-BC0C-0256EB4585C4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AE580-CFE0-4693-8EE2-E80E5450BD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9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建立更多類別的資料庫，精準篩選文章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建立新舊媒體的模組塊，</a:t>
            </a:r>
            <a:r>
              <a:rPr lang="en-US" altLang="zh-TW" dirty="0"/>
              <a:t>IFTTT</a:t>
            </a:r>
            <a:r>
              <a:rPr lang="zh-TW" altLang="en-US" dirty="0"/>
              <a:t>自動更新推薦，雙向回饋系統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針對目標客戶推廣相關資訊、視頻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黃金熱門時段播映熱議話題影片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導入直播內容在第四台，即時互動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980E7-D4CA-4F80-8570-D5D4633E80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39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建立更多類別的資料庫，精準篩選文章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建立新舊媒體的模組塊，</a:t>
            </a:r>
            <a:r>
              <a:rPr lang="en-US" altLang="zh-TW" dirty="0"/>
              <a:t>IFTTT</a:t>
            </a:r>
            <a:r>
              <a:rPr lang="zh-TW" altLang="en-US" dirty="0"/>
              <a:t>自動更新推薦，雙向回饋系統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針對目標客戶推廣相關資訊、視頻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黃金熱門時段播映熱議話題影片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導入直播內容在第四台，即時互動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980E7-D4CA-4F80-8570-D5D4633E80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6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建立更多類別的資料庫，精準篩選文章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建立新舊媒體的模組塊，</a:t>
            </a:r>
            <a:r>
              <a:rPr lang="en-US" altLang="zh-TW" dirty="0"/>
              <a:t>IFTTT</a:t>
            </a:r>
            <a:r>
              <a:rPr lang="zh-TW" altLang="en-US" dirty="0"/>
              <a:t>自動更新推薦，雙向回饋系統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針對目標客戶推廣相關資訊、視頻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黃金熱門時段播映熱議話題影片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導入直播內容在第四台，即時互動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7980E7-D4CA-4F80-8570-D5D4633E80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0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7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BD171-D07E-4187-B8BD-44D9C34A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EC4DD1-4B9B-4190-8FF0-0FA82255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C8CF99-519A-4DD5-9C6C-BB53551D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C0FB08-3F27-4F43-A24D-9EEDF616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C5CB22-27C4-4DDE-B3E6-E3A22B41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6FF8EB-A69A-43FE-A68E-12A4EA2C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6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00E7B-FB79-456E-AA35-C49B1C0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1F3CA6-48DD-427F-B72C-4FE02D50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0A96C-9BA9-4156-94DB-FD30ED1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66AA9-6CF2-4B9D-8D91-80A9000A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F0577-A137-4EDB-8D5B-81A4494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0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4B58A5-C49B-4DE9-805B-F151EA902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067239-C726-432E-9E5C-3BAC24637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F77F47-04E6-4D4D-8B37-57350062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314E2-1A0E-4365-A856-942E6E10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51D7F4-592B-4642-BF71-26CFBBEA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188A41-0F6C-44F8-9E27-55675910ADE1}"/>
              </a:ext>
            </a:extLst>
          </p:cNvPr>
          <p:cNvSpPr/>
          <p:nvPr userDrawn="1"/>
        </p:nvSpPr>
        <p:spPr>
          <a:xfrm>
            <a:off x="-261258" y="-470102"/>
            <a:ext cx="12453257" cy="75287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99DAD-0D93-49FE-AA49-05F705A752D6}"/>
              </a:ext>
            </a:extLst>
          </p:cNvPr>
          <p:cNvSpPr/>
          <p:nvPr userDrawn="1"/>
        </p:nvSpPr>
        <p:spPr>
          <a:xfrm>
            <a:off x="-71535" y="-102636"/>
            <a:ext cx="12335070" cy="6563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60B9E0-4E17-4629-8620-C8DDA0146DD4}"/>
              </a:ext>
            </a:extLst>
          </p:cNvPr>
          <p:cNvSpPr/>
          <p:nvPr userDrawn="1"/>
        </p:nvSpPr>
        <p:spPr>
          <a:xfrm>
            <a:off x="714696" y="48394"/>
            <a:ext cx="3010016" cy="36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搜尋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B24E597-F418-4208-84F8-3E61563EFF28}"/>
              </a:ext>
            </a:extLst>
          </p:cNvPr>
          <p:cNvGrpSpPr/>
          <p:nvPr userDrawn="1"/>
        </p:nvGrpSpPr>
        <p:grpSpPr>
          <a:xfrm>
            <a:off x="6631733" y="41945"/>
            <a:ext cx="459763" cy="444586"/>
            <a:chOff x="6640122" y="57859"/>
            <a:chExt cx="459763" cy="444586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2E37F5D-F0CF-4ED4-9B81-FCDE76FE5CF8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9F96627-3751-420A-885D-BFAD0AB36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13" name="圖片 3">
                <a:extLst>
                  <a:ext uri="{FF2B5EF4-FFF2-40B4-BE49-F238E27FC236}">
                    <a16:creationId xmlns:a16="http://schemas.microsoft.com/office/drawing/2014/main" id="{9BBC552C-C7B7-43E2-9D80-34E95B2A8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橢圓 10">
                <a:extLst>
                  <a:ext uri="{FF2B5EF4-FFF2-40B4-BE49-F238E27FC236}">
                    <a16:creationId xmlns:a16="http://schemas.microsoft.com/office/drawing/2014/main" id="{0EC57E07-B0EC-4C46-9481-E51E6CEC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FE1AB7D-56F3-409C-9CE5-45C9F67C3480}"/>
              </a:ext>
            </a:extLst>
          </p:cNvPr>
          <p:cNvSpPr/>
          <p:nvPr userDrawn="1"/>
        </p:nvSpPr>
        <p:spPr>
          <a:xfrm>
            <a:off x="7081713" y="-43912"/>
            <a:ext cx="1051443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zh-TW" altLang="en-US" sz="11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zh-TW" altLang="en-US" sz="11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D6861-FFCA-4F6E-9CC0-EE867B276A50}"/>
              </a:ext>
            </a:extLst>
          </p:cNvPr>
          <p:cNvSpPr/>
          <p:nvPr userDrawn="1"/>
        </p:nvSpPr>
        <p:spPr>
          <a:xfrm>
            <a:off x="8123844" y="-52303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7BAEA8-28FB-46F8-A821-065CBEC47E2B}"/>
              </a:ext>
            </a:extLst>
          </p:cNvPr>
          <p:cNvSpPr/>
          <p:nvPr userDrawn="1"/>
        </p:nvSpPr>
        <p:spPr>
          <a:xfrm>
            <a:off x="8702809" y="-60692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2E15C3-2964-46D8-A6F7-640F110DD4C5}"/>
              </a:ext>
            </a:extLst>
          </p:cNvPr>
          <p:cNvGrpSpPr/>
          <p:nvPr userDrawn="1"/>
        </p:nvGrpSpPr>
        <p:grpSpPr>
          <a:xfrm>
            <a:off x="190387" y="704704"/>
            <a:ext cx="459763" cy="444586"/>
            <a:chOff x="6640122" y="57859"/>
            <a:chExt cx="459763" cy="444586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9D1C1DDA-72E7-4D5A-934B-365D3C4C7590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1">
              <a:extLst>
                <a:ext uri="{FF2B5EF4-FFF2-40B4-BE49-F238E27FC236}">
                  <a16:creationId xmlns:a16="http://schemas.microsoft.com/office/drawing/2014/main" id="{11BB938D-C543-40B4-BF14-40DF77CA5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21" name="圖片 3">
                <a:extLst>
                  <a:ext uri="{FF2B5EF4-FFF2-40B4-BE49-F238E27FC236}">
                    <a16:creationId xmlns:a16="http://schemas.microsoft.com/office/drawing/2014/main" id="{2B8482DF-FF29-42DE-89FC-22B4D7C9F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橢圓 10">
                <a:extLst>
                  <a:ext uri="{FF2B5EF4-FFF2-40B4-BE49-F238E27FC236}">
                    <a16:creationId xmlns:a16="http://schemas.microsoft.com/office/drawing/2014/main" id="{28BAF604-6C87-479A-AD94-6C1231A2C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3352671-3295-4AD7-8986-D8993FA473BD}"/>
              </a:ext>
            </a:extLst>
          </p:cNvPr>
          <p:cNvSpPr/>
          <p:nvPr userDrawn="1"/>
        </p:nvSpPr>
        <p:spPr>
          <a:xfrm>
            <a:off x="789992" y="1260768"/>
            <a:ext cx="1188433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動態消息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BC6A243-600E-4A89-B7C5-A4D9DC0946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6" y="1324481"/>
            <a:ext cx="446400" cy="446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3F4433C-7DFF-46FC-8651-589084E1EF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2862142"/>
            <a:ext cx="446400" cy="4464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7D25D650-6550-40F6-AB2B-EFC0DF54D5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1816335"/>
            <a:ext cx="446400" cy="4464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A575102-91B8-4814-B0CF-CA927A955034}"/>
              </a:ext>
            </a:extLst>
          </p:cNvPr>
          <p:cNvSpPr/>
          <p:nvPr userDrawn="1"/>
        </p:nvSpPr>
        <p:spPr>
          <a:xfrm>
            <a:off x="717699" y="1963752"/>
            <a:ext cx="1188433" cy="29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 TV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82DBEB-AD5B-4224-AC3B-6C2527CF7A38}"/>
              </a:ext>
            </a:extLst>
          </p:cNvPr>
          <p:cNvSpPr/>
          <p:nvPr userDrawn="1"/>
        </p:nvSpPr>
        <p:spPr>
          <a:xfrm>
            <a:off x="705171" y="2963129"/>
            <a:ext cx="1188433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未命名社團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11336134-833E-47FE-B66D-18C09D0A48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7" y="3423511"/>
            <a:ext cx="446400" cy="4464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49FDCB4F-4941-4701-BE49-3FEADC078A49}"/>
              </a:ext>
            </a:extLst>
          </p:cNvPr>
          <p:cNvSpPr/>
          <p:nvPr userDrawn="1"/>
        </p:nvSpPr>
        <p:spPr>
          <a:xfrm>
            <a:off x="712791" y="3461984"/>
            <a:ext cx="1188433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未命名社團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381A02-5708-4B9F-A514-CEF1787D0C56}"/>
              </a:ext>
            </a:extLst>
          </p:cNvPr>
          <p:cNvSpPr/>
          <p:nvPr userDrawn="1"/>
        </p:nvSpPr>
        <p:spPr>
          <a:xfrm>
            <a:off x="764798" y="602066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Bot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EFC75BE4-52FB-41B3-96A2-BC9498ACEA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33" y="108788"/>
            <a:ext cx="396000" cy="396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0467014-9F5F-4312-9B7B-D4372915D8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61" y="89801"/>
            <a:ext cx="396730" cy="39673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DC0E281C-A94D-4590-BBCD-4FFAFE9609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43" y="90531"/>
            <a:ext cx="396000" cy="396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775610C-04BF-43D8-850B-D3BEF6EE01E9}"/>
              </a:ext>
            </a:extLst>
          </p:cNvPr>
          <p:cNvSpPr/>
          <p:nvPr userDrawn="1"/>
        </p:nvSpPr>
        <p:spPr>
          <a:xfrm>
            <a:off x="101073" y="2291268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TW" altLang="en-US" sz="2000" b="1" dirty="0">
                <a:ln/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DC50BC-9B1E-4744-92EA-341161138134}"/>
              </a:ext>
            </a:extLst>
          </p:cNvPr>
          <p:cNvSpPr/>
          <p:nvPr userDrawn="1"/>
        </p:nvSpPr>
        <p:spPr>
          <a:xfrm>
            <a:off x="11132972" y="167971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2191767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54A06C8-E319-499A-B1D8-8BEC432DF7A9}"/>
              </a:ext>
            </a:extLst>
          </p:cNvPr>
          <p:cNvSpPr/>
          <p:nvPr userDrawn="1"/>
        </p:nvSpPr>
        <p:spPr>
          <a:xfrm>
            <a:off x="-275936" y="-422049"/>
            <a:ext cx="12453257" cy="75287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EB22E-3CB7-4B41-9A4F-9EBB6F4F7B34}"/>
              </a:ext>
            </a:extLst>
          </p:cNvPr>
          <p:cNvSpPr/>
          <p:nvPr userDrawn="1"/>
        </p:nvSpPr>
        <p:spPr>
          <a:xfrm>
            <a:off x="-71535" y="-102636"/>
            <a:ext cx="12335070" cy="6563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FE90B9-C0D2-492A-8CA0-C58A8E9821A1}"/>
              </a:ext>
            </a:extLst>
          </p:cNvPr>
          <p:cNvSpPr/>
          <p:nvPr userDrawn="1"/>
        </p:nvSpPr>
        <p:spPr>
          <a:xfrm>
            <a:off x="714696" y="48394"/>
            <a:ext cx="3010016" cy="36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搜尋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C777FD0-0519-4C06-B582-EED8A46F5066}"/>
              </a:ext>
            </a:extLst>
          </p:cNvPr>
          <p:cNvGrpSpPr/>
          <p:nvPr userDrawn="1"/>
        </p:nvGrpSpPr>
        <p:grpSpPr>
          <a:xfrm>
            <a:off x="6631733" y="41945"/>
            <a:ext cx="459763" cy="444586"/>
            <a:chOff x="6640122" y="57859"/>
            <a:chExt cx="459763" cy="444586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A71766D6-540E-4574-95A1-55231DF2E006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A6DD640-4124-46DD-8EA4-BCC4EA8C2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13" name="圖片 3">
                <a:extLst>
                  <a:ext uri="{FF2B5EF4-FFF2-40B4-BE49-F238E27FC236}">
                    <a16:creationId xmlns:a16="http://schemas.microsoft.com/office/drawing/2014/main" id="{ACE0459D-B7CF-4F01-B95A-E89B060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橢圓 10">
                <a:extLst>
                  <a:ext uri="{FF2B5EF4-FFF2-40B4-BE49-F238E27FC236}">
                    <a16:creationId xmlns:a16="http://schemas.microsoft.com/office/drawing/2014/main" id="{AD59ACEA-166C-40B1-8D4F-2AB6AE508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397D4EF-39D0-4693-BF52-CD0B9362C5A9}"/>
              </a:ext>
            </a:extLst>
          </p:cNvPr>
          <p:cNvSpPr/>
          <p:nvPr userDrawn="1"/>
        </p:nvSpPr>
        <p:spPr>
          <a:xfrm>
            <a:off x="7070144" y="-45388"/>
            <a:ext cx="107775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en-US" altLang="zh-TW" sz="11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Bot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AA5996-B3C6-44BE-9E09-49A2518227BE}"/>
              </a:ext>
            </a:extLst>
          </p:cNvPr>
          <p:cNvSpPr/>
          <p:nvPr userDrawn="1"/>
        </p:nvSpPr>
        <p:spPr>
          <a:xfrm>
            <a:off x="8123844" y="-52303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32AA99-8FE5-4356-97BF-9B35B60FE304}"/>
              </a:ext>
            </a:extLst>
          </p:cNvPr>
          <p:cNvSpPr/>
          <p:nvPr userDrawn="1"/>
        </p:nvSpPr>
        <p:spPr>
          <a:xfrm>
            <a:off x="8702809" y="-60692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3B65B49-825A-47A2-8E88-00D5CE8D3E2B}"/>
              </a:ext>
            </a:extLst>
          </p:cNvPr>
          <p:cNvCxnSpPr>
            <a:cxnSpLocks/>
          </p:cNvCxnSpPr>
          <p:nvPr userDrawn="1"/>
        </p:nvCxnSpPr>
        <p:spPr>
          <a:xfrm>
            <a:off x="8123844" y="154062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33C70BC-1211-4521-843B-216E8C6C9B9B}"/>
              </a:ext>
            </a:extLst>
          </p:cNvPr>
          <p:cNvCxnSpPr>
            <a:cxnSpLocks/>
          </p:cNvCxnSpPr>
          <p:nvPr userDrawn="1"/>
        </p:nvCxnSpPr>
        <p:spPr>
          <a:xfrm>
            <a:off x="8641369" y="139323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B117F1C-BBDA-44C2-8A24-F8A3E7628F92}"/>
              </a:ext>
            </a:extLst>
          </p:cNvPr>
          <p:cNvGrpSpPr/>
          <p:nvPr userDrawn="1"/>
        </p:nvGrpSpPr>
        <p:grpSpPr>
          <a:xfrm>
            <a:off x="190387" y="704704"/>
            <a:ext cx="459763" cy="444586"/>
            <a:chOff x="6640122" y="57859"/>
            <a:chExt cx="459763" cy="444586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44AB0A16-DF0D-42F4-A3BB-4B4FF0634CDB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11">
              <a:extLst>
                <a:ext uri="{FF2B5EF4-FFF2-40B4-BE49-F238E27FC236}">
                  <a16:creationId xmlns:a16="http://schemas.microsoft.com/office/drawing/2014/main" id="{A83A99CB-EDAC-42B9-BF8D-DD664BD81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23" name="圖片 3">
                <a:extLst>
                  <a:ext uri="{FF2B5EF4-FFF2-40B4-BE49-F238E27FC236}">
                    <a16:creationId xmlns:a16="http://schemas.microsoft.com/office/drawing/2014/main" id="{B406DCDA-D895-4507-95DD-A9FA61667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橢圓 10">
                <a:extLst>
                  <a:ext uri="{FF2B5EF4-FFF2-40B4-BE49-F238E27FC236}">
                    <a16:creationId xmlns:a16="http://schemas.microsoft.com/office/drawing/2014/main" id="{1E177587-12E4-46D0-A848-298C6143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57AAD25-FA0A-4BD3-9CF9-31EE0AE88745}"/>
              </a:ext>
            </a:extLst>
          </p:cNvPr>
          <p:cNvSpPr/>
          <p:nvPr userDrawn="1"/>
        </p:nvSpPr>
        <p:spPr>
          <a:xfrm>
            <a:off x="2824727" y="665433"/>
            <a:ext cx="5555624" cy="1568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011A60-6F3E-4C6C-8A64-73E134C80825}"/>
              </a:ext>
            </a:extLst>
          </p:cNvPr>
          <p:cNvSpPr/>
          <p:nvPr userDrawn="1"/>
        </p:nvSpPr>
        <p:spPr>
          <a:xfrm>
            <a:off x="789992" y="1260768"/>
            <a:ext cx="1188433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動態消息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4B1284-5107-4808-B787-637600DD647E}"/>
              </a:ext>
            </a:extLst>
          </p:cNvPr>
          <p:cNvSpPr/>
          <p:nvPr userDrawn="1"/>
        </p:nvSpPr>
        <p:spPr>
          <a:xfrm>
            <a:off x="2820296" y="2299155"/>
            <a:ext cx="5555625" cy="4679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6E344F2-8D75-4CC0-823E-2E5B7E3D2BD2}"/>
              </a:ext>
            </a:extLst>
          </p:cNvPr>
          <p:cNvSpPr/>
          <p:nvPr userDrawn="1"/>
        </p:nvSpPr>
        <p:spPr>
          <a:xfrm>
            <a:off x="2810048" y="649944"/>
            <a:ext cx="5565873" cy="361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建立貼文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2177C3-2992-410D-9717-651F7A1DC3F9}"/>
              </a:ext>
            </a:extLst>
          </p:cNvPr>
          <p:cNvSpPr/>
          <p:nvPr userDrawn="1"/>
        </p:nvSpPr>
        <p:spPr>
          <a:xfrm>
            <a:off x="11991832" y="-335902"/>
            <a:ext cx="200168" cy="7259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2F68531-031A-4534-A59A-A17CB5BEB0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6" y="1324481"/>
            <a:ext cx="446400" cy="4464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318B509-2AE6-44EA-BF8D-1A9AA96D45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2862142"/>
            <a:ext cx="446400" cy="4464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8D7B171-77D7-48C9-8517-AC077FB0F3C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1816335"/>
            <a:ext cx="446400" cy="4464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1E92881-1C78-4DC2-9B41-A46D7A8F6BA0}"/>
              </a:ext>
            </a:extLst>
          </p:cNvPr>
          <p:cNvSpPr/>
          <p:nvPr userDrawn="1"/>
        </p:nvSpPr>
        <p:spPr>
          <a:xfrm>
            <a:off x="717699" y="1963752"/>
            <a:ext cx="1188433" cy="29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TV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515E7F-C59F-4E63-B288-13E961994AE9}"/>
              </a:ext>
            </a:extLst>
          </p:cNvPr>
          <p:cNvSpPr/>
          <p:nvPr userDrawn="1"/>
        </p:nvSpPr>
        <p:spPr>
          <a:xfrm>
            <a:off x="705171" y="2963129"/>
            <a:ext cx="1318163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For Life..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E00D6B-DC15-4E8D-95BB-F92260408C80}"/>
              </a:ext>
            </a:extLst>
          </p:cNvPr>
          <p:cNvSpPr/>
          <p:nvPr userDrawn="1"/>
        </p:nvSpPr>
        <p:spPr>
          <a:xfrm>
            <a:off x="8641877" y="697039"/>
            <a:ext cx="3116993" cy="2927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2FD2DB-BADF-4838-8B28-F483BE97D856}"/>
              </a:ext>
            </a:extLst>
          </p:cNvPr>
          <p:cNvSpPr/>
          <p:nvPr userDrawn="1"/>
        </p:nvSpPr>
        <p:spPr>
          <a:xfrm>
            <a:off x="8655055" y="3809179"/>
            <a:ext cx="3116993" cy="29277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2B1C53-30BF-4AD8-BD55-E3ECDC695934}"/>
              </a:ext>
            </a:extLst>
          </p:cNvPr>
          <p:cNvSpPr/>
          <p:nvPr userDrawn="1"/>
        </p:nvSpPr>
        <p:spPr>
          <a:xfrm>
            <a:off x="11991832" y="612398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F13285FA-1E61-4A10-A80C-794DAFA64B3E}"/>
              </a:ext>
            </a:extLst>
          </p:cNvPr>
          <p:cNvSpPr/>
          <p:nvPr userDrawn="1"/>
        </p:nvSpPr>
        <p:spPr>
          <a:xfrm>
            <a:off x="12023261" y="45357"/>
            <a:ext cx="120735" cy="1082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E224C22-02D9-49E6-83E2-827C077D531E}"/>
              </a:ext>
            </a:extLst>
          </p:cNvPr>
          <p:cNvCxnSpPr>
            <a:cxnSpLocks/>
          </p:cNvCxnSpPr>
          <p:nvPr userDrawn="1"/>
        </p:nvCxnSpPr>
        <p:spPr>
          <a:xfrm>
            <a:off x="3099749" y="6189892"/>
            <a:ext cx="501967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D92AECF-D2A6-485A-A050-50C5E343328C}"/>
              </a:ext>
            </a:extLst>
          </p:cNvPr>
          <p:cNvCxnSpPr>
            <a:cxnSpLocks/>
          </p:cNvCxnSpPr>
          <p:nvPr userDrawn="1"/>
        </p:nvCxnSpPr>
        <p:spPr>
          <a:xfrm>
            <a:off x="3076121" y="1825860"/>
            <a:ext cx="501967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CED4E0DB-6DAA-491B-A4D7-424A265F15A8}"/>
              </a:ext>
            </a:extLst>
          </p:cNvPr>
          <p:cNvGrpSpPr/>
          <p:nvPr userDrawn="1"/>
        </p:nvGrpSpPr>
        <p:grpSpPr>
          <a:xfrm>
            <a:off x="3138088" y="1206319"/>
            <a:ext cx="459763" cy="444586"/>
            <a:chOff x="6640122" y="57859"/>
            <a:chExt cx="459763" cy="444586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988944F-90D9-4544-A5D4-0297F75BA3A7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3" name="群組 11">
              <a:extLst>
                <a:ext uri="{FF2B5EF4-FFF2-40B4-BE49-F238E27FC236}">
                  <a16:creationId xmlns:a16="http://schemas.microsoft.com/office/drawing/2014/main" id="{8357A123-8A6A-45EF-BA95-153AF63C9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44" name="圖片 3">
                <a:extLst>
                  <a:ext uri="{FF2B5EF4-FFF2-40B4-BE49-F238E27FC236}">
                    <a16:creationId xmlns:a16="http://schemas.microsoft.com/office/drawing/2014/main" id="{8C0202C6-1644-4F3C-8F30-07D9474B1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橢圓 10">
                <a:extLst>
                  <a:ext uri="{FF2B5EF4-FFF2-40B4-BE49-F238E27FC236}">
                    <a16:creationId xmlns:a16="http://schemas.microsoft.com/office/drawing/2014/main" id="{EF49FA21-25B8-4C46-9D43-93A0EA006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AC02A03B-D05B-4534-9E51-2141CB26B73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36" y="6365964"/>
            <a:ext cx="446400" cy="44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44882F6C-2797-4906-96E3-6010E88398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4" y="6365964"/>
            <a:ext cx="446400" cy="44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50F8ECCB-879B-4D7E-9AB1-5D315BC0B245}"/>
              </a:ext>
            </a:extLst>
          </p:cNvPr>
          <p:cNvPicPr>
            <a:picLocks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31" y="6359404"/>
            <a:ext cx="446400" cy="446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B55C0A7C-27F3-4682-8349-B43056874E3B}"/>
              </a:ext>
            </a:extLst>
          </p:cNvPr>
          <p:cNvGrpSpPr/>
          <p:nvPr userDrawn="1"/>
        </p:nvGrpSpPr>
        <p:grpSpPr>
          <a:xfrm>
            <a:off x="3117890" y="2457552"/>
            <a:ext cx="459763" cy="444586"/>
            <a:chOff x="6640122" y="57859"/>
            <a:chExt cx="459763" cy="444586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5637F2F-E559-42B6-B996-48DCF285976F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" name="群組 11">
              <a:extLst>
                <a:ext uri="{FF2B5EF4-FFF2-40B4-BE49-F238E27FC236}">
                  <a16:creationId xmlns:a16="http://schemas.microsoft.com/office/drawing/2014/main" id="{6C20A887-6F3D-4FCF-98AF-99CE7F281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52" name="圖片 3">
                <a:extLst>
                  <a:ext uri="{FF2B5EF4-FFF2-40B4-BE49-F238E27FC236}">
                    <a16:creationId xmlns:a16="http://schemas.microsoft.com/office/drawing/2014/main" id="{C7D1E8C5-0C45-4CC6-9E6D-BF10F92C2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橢圓 10">
                <a:extLst>
                  <a:ext uri="{FF2B5EF4-FFF2-40B4-BE49-F238E27FC236}">
                    <a16:creationId xmlns:a16="http://schemas.microsoft.com/office/drawing/2014/main" id="{EE1040E8-FECE-4563-9AE0-F1B619B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pic>
        <p:nvPicPr>
          <p:cNvPr id="54" name="圖片 53">
            <a:extLst>
              <a:ext uri="{FF2B5EF4-FFF2-40B4-BE49-F238E27FC236}">
                <a16:creationId xmlns:a16="http://schemas.microsoft.com/office/drawing/2014/main" id="{446E1080-BD15-441A-BFB9-C3044A297E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7" y="3423511"/>
            <a:ext cx="446400" cy="4464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8A48123A-84BA-4D43-9C6F-F3DF4D24675A}"/>
              </a:ext>
            </a:extLst>
          </p:cNvPr>
          <p:cNvSpPr/>
          <p:nvPr userDrawn="1"/>
        </p:nvSpPr>
        <p:spPr>
          <a:xfrm>
            <a:off x="683954" y="3406660"/>
            <a:ext cx="1373184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資訊應用創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1D274FB-D42C-476E-B4AF-32A54805401F}"/>
              </a:ext>
            </a:extLst>
          </p:cNvPr>
          <p:cNvSpPr/>
          <p:nvPr userDrawn="1"/>
        </p:nvSpPr>
        <p:spPr>
          <a:xfrm>
            <a:off x="764798" y="602066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Bot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E7FCDBA1-195E-4C39-A743-C7628800C8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33" y="108788"/>
            <a:ext cx="396000" cy="396000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5EBE25B7-F62C-45E1-9C73-110F471D849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61" y="89801"/>
            <a:ext cx="396730" cy="39673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4ED09029-9A4E-40B9-905F-70B2C46CB41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43" y="90531"/>
            <a:ext cx="396000" cy="39600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94E1AD23-0A3D-4C79-8BE0-B2E3FD95AF00}"/>
              </a:ext>
            </a:extLst>
          </p:cNvPr>
          <p:cNvSpPr/>
          <p:nvPr userDrawn="1"/>
        </p:nvSpPr>
        <p:spPr>
          <a:xfrm>
            <a:off x="115361" y="2248404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TW" altLang="en-US" sz="2000" b="1" dirty="0">
                <a:ln/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捷徑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9DDAF6-6291-4A46-9039-A876B24D19B7}"/>
              </a:ext>
            </a:extLst>
          </p:cNvPr>
          <p:cNvSpPr/>
          <p:nvPr userDrawn="1"/>
        </p:nvSpPr>
        <p:spPr>
          <a:xfrm>
            <a:off x="3782769" y="6261009"/>
            <a:ext cx="388676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9D1DA20-5F25-4A82-BEC5-8C3028BF0537}"/>
              </a:ext>
            </a:extLst>
          </p:cNvPr>
          <p:cNvSpPr/>
          <p:nvPr userDrawn="1"/>
        </p:nvSpPr>
        <p:spPr>
          <a:xfrm>
            <a:off x="5515194" y="6254449"/>
            <a:ext cx="74114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BE4124-5D6D-457C-965E-3D7DCAA1E0BA}"/>
              </a:ext>
            </a:extLst>
          </p:cNvPr>
          <p:cNvSpPr/>
          <p:nvPr userDrawn="1"/>
        </p:nvSpPr>
        <p:spPr>
          <a:xfrm>
            <a:off x="7244399" y="6261009"/>
            <a:ext cx="74114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08D8DC4-C76A-42A0-8EB9-CC4E7F62FCE1}"/>
              </a:ext>
            </a:extLst>
          </p:cNvPr>
          <p:cNvSpPr/>
          <p:nvPr userDrawn="1"/>
        </p:nvSpPr>
        <p:spPr>
          <a:xfrm>
            <a:off x="3735829" y="2367524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D.F.F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創創機器人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ADD9A9B1-0AF5-4DA2-841E-89F729E8DA56}"/>
              </a:ext>
            </a:extLst>
          </p:cNvPr>
          <p:cNvSpPr/>
          <p:nvPr userDrawn="1"/>
        </p:nvSpPr>
        <p:spPr>
          <a:xfrm>
            <a:off x="3310125" y="1910336"/>
            <a:ext cx="1195119" cy="2750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相片</a:t>
            </a:r>
            <a:r>
              <a:rPr lang="en-US" altLang="zh-TW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72ADF61-367A-4128-B5E2-A218940E3EFF}"/>
              </a:ext>
            </a:extLst>
          </p:cNvPr>
          <p:cNvSpPr/>
          <p:nvPr userDrawn="1"/>
        </p:nvSpPr>
        <p:spPr>
          <a:xfrm>
            <a:off x="4596436" y="1910336"/>
            <a:ext cx="1195119" cy="2750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標註朋友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9022E1C2-CCBF-4740-B6CE-12BD2AD9E57B}"/>
              </a:ext>
            </a:extLst>
          </p:cNvPr>
          <p:cNvSpPr/>
          <p:nvPr userDrawn="1"/>
        </p:nvSpPr>
        <p:spPr>
          <a:xfrm>
            <a:off x="5882747" y="1910336"/>
            <a:ext cx="1195119" cy="2750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感受</a:t>
            </a:r>
            <a:r>
              <a:rPr lang="en-US" altLang="zh-TW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B941A55F-3309-453B-829B-CBA674FC2668}"/>
              </a:ext>
            </a:extLst>
          </p:cNvPr>
          <p:cNvSpPr/>
          <p:nvPr userDrawn="1"/>
        </p:nvSpPr>
        <p:spPr>
          <a:xfrm>
            <a:off x="7169058" y="1917078"/>
            <a:ext cx="313929" cy="2750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4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AC8BCFC2-A243-4827-8901-91D07EFB59B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36" y="1935176"/>
            <a:ext cx="227841" cy="227841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C0F953F6-7A22-43B7-913A-B0395FD3E3E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68" y="1939766"/>
            <a:ext cx="246063" cy="246063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07DEF04D-10C7-4529-BBE7-4483AA223B8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0693" y="1957402"/>
            <a:ext cx="210010" cy="210010"/>
          </a:xfrm>
          <a:prstGeom prst="rect">
            <a:avLst/>
          </a:prstGeom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C437C862-A4B7-4D3E-ACDB-7B2405A1A067}"/>
              </a:ext>
            </a:extLst>
          </p:cNvPr>
          <p:cNvSpPr/>
          <p:nvPr userDrawn="1"/>
        </p:nvSpPr>
        <p:spPr>
          <a:xfrm>
            <a:off x="11139196" y="168408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142383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E2BCC1E3-85DE-405B-AF77-FCAA89BFC345}"/>
              </a:ext>
            </a:extLst>
          </p:cNvPr>
          <p:cNvSpPr/>
          <p:nvPr userDrawn="1"/>
        </p:nvSpPr>
        <p:spPr>
          <a:xfrm>
            <a:off x="-275936" y="-422049"/>
            <a:ext cx="12453257" cy="75287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B2DE6C2-5935-45E5-880D-7D0D3561C731}"/>
              </a:ext>
            </a:extLst>
          </p:cNvPr>
          <p:cNvSpPr/>
          <p:nvPr userDrawn="1"/>
        </p:nvSpPr>
        <p:spPr>
          <a:xfrm>
            <a:off x="-71535" y="-102636"/>
            <a:ext cx="12335070" cy="6563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117E79-8FD3-40E2-AB60-B164AB35C316}"/>
              </a:ext>
            </a:extLst>
          </p:cNvPr>
          <p:cNvSpPr/>
          <p:nvPr userDrawn="1"/>
        </p:nvSpPr>
        <p:spPr>
          <a:xfrm>
            <a:off x="714696" y="48394"/>
            <a:ext cx="3010016" cy="36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搜尋</a:t>
            </a: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EFFB87D-E54F-46FF-A63B-1ADD5AEAFD24}"/>
              </a:ext>
            </a:extLst>
          </p:cNvPr>
          <p:cNvGrpSpPr/>
          <p:nvPr userDrawn="1"/>
        </p:nvGrpSpPr>
        <p:grpSpPr>
          <a:xfrm>
            <a:off x="6631733" y="41945"/>
            <a:ext cx="459763" cy="444586"/>
            <a:chOff x="6640122" y="57859"/>
            <a:chExt cx="459763" cy="444586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C0148D3A-A1CB-4899-B300-194B547D55BD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11">
              <a:extLst>
                <a:ext uri="{FF2B5EF4-FFF2-40B4-BE49-F238E27FC236}">
                  <a16:creationId xmlns:a16="http://schemas.microsoft.com/office/drawing/2014/main" id="{2CE0BD9A-5906-4AE3-8F8E-AC83E29FE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78" name="圖片 3">
                <a:extLst>
                  <a:ext uri="{FF2B5EF4-FFF2-40B4-BE49-F238E27FC236}">
                    <a16:creationId xmlns:a16="http://schemas.microsoft.com/office/drawing/2014/main" id="{1238D13E-6BC6-40A4-87AB-5DDE55CA9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橢圓 10">
                <a:extLst>
                  <a:ext uri="{FF2B5EF4-FFF2-40B4-BE49-F238E27FC236}">
                    <a16:creationId xmlns:a16="http://schemas.microsoft.com/office/drawing/2014/main" id="{432E5CD2-0483-45E9-819F-9E727B03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6AADD09A-56E9-4399-9086-0A05DA4FB48F}"/>
              </a:ext>
            </a:extLst>
          </p:cNvPr>
          <p:cNvSpPr/>
          <p:nvPr userDrawn="1"/>
        </p:nvSpPr>
        <p:spPr>
          <a:xfrm>
            <a:off x="6986728" y="-43912"/>
            <a:ext cx="1146428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1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en-US" altLang="zh-TW" sz="11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Bot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9E724-6C1A-4AA7-9CF2-C38682698393}"/>
              </a:ext>
            </a:extLst>
          </p:cNvPr>
          <p:cNvSpPr/>
          <p:nvPr userDrawn="1"/>
        </p:nvSpPr>
        <p:spPr>
          <a:xfrm>
            <a:off x="8123844" y="-52303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DB95F26-2782-499B-91AB-915AC74D644B}"/>
              </a:ext>
            </a:extLst>
          </p:cNvPr>
          <p:cNvSpPr/>
          <p:nvPr userDrawn="1"/>
        </p:nvSpPr>
        <p:spPr>
          <a:xfrm>
            <a:off x="8702809" y="-60692"/>
            <a:ext cx="542254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6B8906E1-2C83-427C-90F4-87A22B1B41C8}"/>
              </a:ext>
            </a:extLst>
          </p:cNvPr>
          <p:cNvCxnSpPr>
            <a:cxnSpLocks/>
          </p:cNvCxnSpPr>
          <p:nvPr userDrawn="1"/>
        </p:nvCxnSpPr>
        <p:spPr>
          <a:xfrm>
            <a:off x="8123844" y="154062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BC22B04-5C55-433C-B3C9-BC9253F9A7D5}"/>
              </a:ext>
            </a:extLst>
          </p:cNvPr>
          <p:cNvCxnSpPr>
            <a:cxnSpLocks/>
          </p:cNvCxnSpPr>
          <p:nvPr userDrawn="1"/>
        </p:nvCxnSpPr>
        <p:spPr>
          <a:xfrm>
            <a:off x="8641369" y="139323"/>
            <a:ext cx="0" cy="226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DD79B01A-C8B8-43DE-89B4-D6C631C6F32B}"/>
              </a:ext>
            </a:extLst>
          </p:cNvPr>
          <p:cNvGrpSpPr/>
          <p:nvPr userDrawn="1"/>
        </p:nvGrpSpPr>
        <p:grpSpPr>
          <a:xfrm>
            <a:off x="190387" y="704704"/>
            <a:ext cx="459763" cy="444586"/>
            <a:chOff x="6640122" y="57859"/>
            <a:chExt cx="459763" cy="444586"/>
          </a:xfrm>
        </p:grpSpPr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99389079-F091-4E8F-80E3-08D35C33A5B6}"/>
                </a:ext>
              </a:extLst>
            </p:cNvPr>
            <p:cNvSpPr/>
            <p:nvPr/>
          </p:nvSpPr>
          <p:spPr>
            <a:xfrm>
              <a:off x="6640122" y="57859"/>
              <a:ext cx="459763" cy="4381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7" name="群組 11">
              <a:extLst>
                <a:ext uri="{FF2B5EF4-FFF2-40B4-BE49-F238E27FC236}">
                  <a16:creationId xmlns:a16="http://schemas.microsoft.com/office/drawing/2014/main" id="{808BA5B8-93D2-434F-8DAF-1CB15234F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0122" y="60744"/>
              <a:ext cx="459763" cy="441701"/>
              <a:chOff x="0" y="-16414"/>
              <a:chExt cx="895350" cy="864223"/>
            </a:xfrm>
          </p:grpSpPr>
          <p:pic>
            <p:nvPicPr>
              <p:cNvPr id="88" name="圖片 3">
                <a:extLst>
                  <a:ext uri="{FF2B5EF4-FFF2-40B4-BE49-F238E27FC236}">
                    <a16:creationId xmlns:a16="http://schemas.microsoft.com/office/drawing/2014/main" id="{EE3272DD-A63F-4E51-9242-8A819E5BE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475" r="67023" b="40862"/>
              <a:stretch>
                <a:fillRect/>
              </a:stretch>
            </p:blipFill>
            <p:spPr bwMode="auto">
              <a:xfrm>
                <a:off x="0" y="-16414"/>
                <a:ext cx="895350" cy="742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橢圓 10">
                <a:extLst>
                  <a:ext uri="{FF2B5EF4-FFF2-40B4-BE49-F238E27FC236}">
                    <a16:creationId xmlns:a16="http://schemas.microsoft.com/office/drawing/2014/main" id="{388E9B9E-8265-4420-B323-A13B7A9C2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8" y="-9441"/>
                <a:ext cx="857251" cy="857250"/>
              </a:xfrm>
              <a:prstGeom prst="ellipse">
                <a:avLst/>
              </a:prstGeom>
              <a:noFill/>
              <a:ln w="381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dirty="0"/>
              </a:p>
            </p:txBody>
          </p:sp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44AE39CE-2428-4C28-8265-8A42E3C43446}"/>
              </a:ext>
            </a:extLst>
          </p:cNvPr>
          <p:cNvSpPr/>
          <p:nvPr userDrawn="1"/>
        </p:nvSpPr>
        <p:spPr>
          <a:xfrm>
            <a:off x="789992" y="1260768"/>
            <a:ext cx="1188433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動態消息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31A56B3-6FA1-4321-9DE8-5A57302A25B6}"/>
              </a:ext>
            </a:extLst>
          </p:cNvPr>
          <p:cNvSpPr/>
          <p:nvPr userDrawn="1"/>
        </p:nvSpPr>
        <p:spPr>
          <a:xfrm>
            <a:off x="2879646" y="613264"/>
            <a:ext cx="8750379" cy="6218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A204A1C-F887-40AC-B4F3-6F5828576527}"/>
              </a:ext>
            </a:extLst>
          </p:cNvPr>
          <p:cNvSpPr/>
          <p:nvPr userDrawn="1"/>
        </p:nvSpPr>
        <p:spPr>
          <a:xfrm>
            <a:off x="11991832" y="-335902"/>
            <a:ext cx="200168" cy="7259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3" name="圖片 92">
            <a:extLst>
              <a:ext uri="{FF2B5EF4-FFF2-40B4-BE49-F238E27FC236}">
                <a16:creationId xmlns:a16="http://schemas.microsoft.com/office/drawing/2014/main" id="{C0C871D9-E367-46BB-A4BB-648AFA214C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6" y="1324481"/>
            <a:ext cx="446400" cy="446400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7FFB8F5F-C550-4664-85F4-6307F1218E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2862142"/>
            <a:ext cx="446400" cy="446400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936D3D70-D44A-47AA-B367-1CBCFB8CCEF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8" y="1816335"/>
            <a:ext cx="446400" cy="446400"/>
          </a:xfrm>
          <a:prstGeom prst="rect">
            <a:avLst/>
          </a:prstGeom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74050639-E192-4ACF-BCC8-2E5A6A90851F}"/>
              </a:ext>
            </a:extLst>
          </p:cNvPr>
          <p:cNvSpPr/>
          <p:nvPr userDrawn="1"/>
        </p:nvSpPr>
        <p:spPr>
          <a:xfrm>
            <a:off x="717699" y="1963752"/>
            <a:ext cx="1188433" cy="29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TV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3EDD367-4823-4B03-A94F-6C548C6A9300}"/>
              </a:ext>
            </a:extLst>
          </p:cNvPr>
          <p:cNvSpPr/>
          <p:nvPr userDrawn="1"/>
        </p:nvSpPr>
        <p:spPr>
          <a:xfrm>
            <a:off x="705171" y="2963129"/>
            <a:ext cx="1318163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For Life..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2CCFCBB1-CCB5-4AA8-B3BF-E5F0F75C777D}"/>
              </a:ext>
            </a:extLst>
          </p:cNvPr>
          <p:cNvSpPr/>
          <p:nvPr userDrawn="1"/>
        </p:nvSpPr>
        <p:spPr>
          <a:xfrm>
            <a:off x="12023261" y="45357"/>
            <a:ext cx="120735" cy="1082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447972CC-21F5-4DA2-ABEB-BCA8B857B540}"/>
              </a:ext>
            </a:extLst>
          </p:cNvPr>
          <p:cNvCxnSpPr>
            <a:cxnSpLocks/>
          </p:cNvCxnSpPr>
          <p:nvPr userDrawn="1"/>
        </p:nvCxnSpPr>
        <p:spPr>
          <a:xfrm>
            <a:off x="3347137" y="6268022"/>
            <a:ext cx="777516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圖片 100">
            <a:extLst>
              <a:ext uri="{FF2B5EF4-FFF2-40B4-BE49-F238E27FC236}">
                <a16:creationId xmlns:a16="http://schemas.microsoft.com/office/drawing/2014/main" id="{1425D308-BD62-4F29-B3BA-05F766E2B0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69" y="6372734"/>
            <a:ext cx="446400" cy="44383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387F0C42-9C8F-419B-8B39-684FDAB08C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96" y="6404722"/>
            <a:ext cx="446400" cy="44383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80A18FFF-03C2-451C-B3F8-1E22B85C39D3}"/>
              </a:ext>
            </a:extLst>
          </p:cNvPr>
          <p:cNvPicPr>
            <a:picLocks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95" y="6403935"/>
            <a:ext cx="450000" cy="450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EFE91A40-B458-4273-ABB2-B12B60B0C1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7" y="3423511"/>
            <a:ext cx="446400" cy="446400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5A162D85-60BA-4D64-BF87-706DBC950C79}"/>
              </a:ext>
            </a:extLst>
          </p:cNvPr>
          <p:cNvSpPr/>
          <p:nvPr userDrawn="1"/>
        </p:nvSpPr>
        <p:spPr>
          <a:xfrm>
            <a:off x="683954" y="3406660"/>
            <a:ext cx="1373184" cy="379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資訊應用創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CB5D701-FCB5-4155-9CB1-6F960CA97C04}"/>
              </a:ext>
            </a:extLst>
          </p:cNvPr>
          <p:cNvSpPr/>
          <p:nvPr userDrawn="1"/>
        </p:nvSpPr>
        <p:spPr>
          <a:xfrm>
            <a:off x="764798" y="602066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KKday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Bot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" name="圖片 111">
            <a:extLst>
              <a:ext uri="{FF2B5EF4-FFF2-40B4-BE49-F238E27FC236}">
                <a16:creationId xmlns:a16="http://schemas.microsoft.com/office/drawing/2014/main" id="{B80E3060-C02D-417F-BC5E-1A31F800F37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33" y="108788"/>
            <a:ext cx="396000" cy="396000"/>
          </a:xfrm>
          <a:prstGeom prst="rect">
            <a:avLst/>
          </a:prstGeom>
        </p:spPr>
      </p:pic>
      <p:pic>
        <p:nvPicPr>
          <p:cNvPr id="113" name="圖片 112">
            <a:extLst>
              <a:ext uri="{FF2B5EF4-FFF2-40B4-BE49-F238E27FC236}">
                <a16:creationId xmlns:a16="http://schemas.microsoft.com/office/drawing/2014/main" id="{DACE9E15-F2E7-460C-8BC1-35485D8ED35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61" y="89801"/>
            <a:ext cx="396730" cy="396730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0BEBBB28-36AB-44A3-A7C5-9C1076E1EB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43" y="90531"/>
            <a:ext cx="396000" cy="396000"/>
          </a:xfrm>
          <a:prstGeom prst="rect">
            <a:avLst/>
          </a:prstGeom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D48C21CF-6692-4FCA-BA61-52D6F28CDC31}"/>
              </a:ext>
            </a:extLst>
          </p:cNvPr>
          <p:cNvSpPr/>
          <p:nvPr userDrawn="1"/>
        </p:nvSpPr>
        <p:spPr>
          <a:xfrm>
            <a:off x="115361" y="2248404"/>
            <a:ext cx="1850129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TW" altLang="en-US" sz="2000" b="1" dirty="0">
                <a:ln/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捷徑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6308EF5-1101-439A-B790-991BB63A934D}"/>
              </a:ext>
            </a:extLst>
          </p:cNvPr>
          <p:cNvSpPr/>
          <p:nvPr userDrawn="1"/>
        </p:nvSpPr>
        <p:spPr>
          <a:xfrm>
            <a:off x="4324311" y="6310885"/>
            <a:ext cx="388676" cy="652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27AB911-BF22-4EDD-B011-60F32C1BA4B3}"/>
              </a:ext>
            </a:extLst>
          </p:cNvPr>
          <p:cNvSpPr/>
          <p:nvPr userDrawn="1"/>
        </p:nvSpPr>
        <p:spPr>
          <a:xfrm>
            <a:off x="7355018" y="6310886"/>
            <a:ext cx="741141" cy="652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留言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DE02F58-22EE-4191-9AE9-3D977CF76F62}"/>
              </a:ext>
            </a:extLst>
          </p:cNvPr>
          <p:cNvSpPr/>
          <p:nvPr userDrawn="1"/>
        </p:nvSpPr>
        <p:spPr>
          <a:xfrm>
            <a:off x="9966620" y="6323124"/>
            <a:ext cx="741141" cy="652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2B88316-AE5C-4066-9779-4B8743AE216A}"/>
              </a:ext>
            </a:extLst>
          </p:cNvPr>
          <p:cNvSpPr/>
          <p:nvPr userDrawn="1"/>
        </p:nvSpPr>
        <p:spPr>
          <a:xfrm>
            <a:off x="11132972" y="167971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</p:spTree>
    <p:extLst>
      <p:ext uri="{BB962C8B-B14F-4D97-AF65-F5344CB8AC3E}">
        <p14:creationId xmlns:p14="http://schemas.microsoft.com/office/powerpoint/2010/main" val="349086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1421D3-0AEF-4D6B-8A81-F3796CE8A480}"/>
              </a:ext>
            </a:extLst>
          </p:cNvPr>
          <p:cNvSpPr/>
          <p:nvPr userDrawn="1"/>
        </p:nvSpPr>
        <p:spPr>
          <a:xfrm>
            <a:off x="-301690" y="-343037"/>
            <a:ext cx="12493690" cy="7259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3EFCEC-8C80-4D41-A386-7FC62A39B908}"/>
              </a:ext>
            </a:extLst>
          </p:cNvPr>
          <p:cNvSpPr/>
          <p:nvPr userDrawn="1"/>
        </p:nvSpPr>
        <p:spPr>
          <a:xfrm>
            <a:off x="-71535" y="-102637"/>
            <a:ext cx="12335070" cy="9935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77DEAA-BE2C-483A-B68D-7F8D4112DE98}"/>
              </a:ext>
            </a:extLst>
          </p:cNvPr>
          <p:cNvSpPr/>
          <p:nvPr userDrawn="1"/>
        </p:nvSpPr>
        <p:spPr>
          <a:xfrm>
            <a:off x="550506" y="224579"/>
            <a:ext cx="4478694" cy="502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Data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資料創新應用競賽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73B4A5-0A7D-4752-B0F2-8DC6A403E901}"/>
              </a:ext>
            </a:extLst>
          </p:cNvPr>
          <p:cNvSpPr/>
          <p:nvPr userDrawn="1"/>
        </p:nvSpPr>
        <p:spPr>
          <a:xfrm>
            <a:off x="7081940" y="381049"/>
            <a:ext cx="1944000" cy="2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6BAD2C-F545-4199-8DC9-0AE57843DF38}"/>
              </a:ext>
            </a:extLst>
          </p:cNvPr>
          <p:cNvSpPr/>
          <p:nvPr userDrawn="1"/>
        </p:nvSpPr>
        <p:spPr>
          <a:xfrm>
            <a:off x="9234188" y="366087"/>
            <a:ext cx="1943883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92434-4E49-4307-916D-154BA4801B22}"/>
              </a:ext>
            </a:extLst>
          </p:cNvPr>
          <p:cNvSpPr/>
          <p:nvPr userDrawn="1"/>
        </p:nvSpPr>
        <p:spPr>
          <a:xfrm>
            <a:off x="6997966" y="112395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電子郵件或電話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02A00D-3447-41E7-BE19-96B3A9107039}"/>
              </a:ext>
            </a:extLst>
          </p:cNvPr>
          <p:cNvSpPr/>
          <p:nvPr userDrawn="1"/>
        </p:nvSpPr>
        <p:spPr>
          <a:xfrm>
            <a:off x="9178209" y="84831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7726C0-995D-43D2-9D36-06CFC5D79DF1}"/>
              </a:ext>
            </a:extLst>
          </p:cNvPr>
          <p:cNvSpPr/>
          <p:nvPr userDrawn="1"/>
        </p:nvSpPr>
        <p:spPr>
          <a:xfrm>
            <a:off x="11345249" y="363919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9A6EFD-340C-48CE-BF9C-59F557B8BA74}"/>
              </a:ext>
            </a:extLst>
          </p:cNvPr>
          <p:cNvSpPr/>
          <p:nvPr userDrawn="1"/>
        </p:nvSpPr>
        <p:spPr>
          <a:xfrm>
            <a:off x="1380930" y="1030970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最近登入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CCF931-4246-43D6-8522-A01E93A87665}"/>
              </a:ext>
            </a:extLst>
          </p:cNvPr>
          <p:cNvSpPr/>
          <p:nvPr userDrawn="1"/>
        </p:nvSpPr>
        <p:spPr>
          <a:xfrm>
            <a:off x="1427583" y="1551873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點擊你的大頭貼照或新增帳號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A74B65-0F6C-474B-99BD-B44222470AC7}"/>
              </a:ext>
            </a:extLst>
          </p:cNvPr>
          <p:cNvSpPr/>
          <p:nvPr userDrawn="1"/>
        </p:nvSpPr>
        <p:spPr>
          <a:xfrm>
            <a:off x="9196871" y="578930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忘記帳號</a:t>
            </a:r>
            <a:r>
              <a:rPr lang="en-US" altLang="zh-TW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E68B0A-3B70-4FF4-B5E8-02645CD72B01}"/>
              </a:ext>
            </a:extLst>
          </p:cNvPr>
          <p:cNvSpPr/>
          <p:nvPr userDrawn="1"/>
        </p:nvSpPr>
        <p:spPr>
          <a:xfrm>
            <a:off x="7081940" y="1035573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建立新帳號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6592F6-41B8-44B6-A68F-32AF8FA482CB}"/>
              </a:ext>
            </a:extLst>
          </p:cNvPr>
          <p:cNvSpPr/>
          <p:nvPr userDrawn="1"/>
        </p:nvSpPr>
        <p:spPr>
          <a:xfrm>
            <a:off x="7293491" y="5016878"/>
            <a:ext cx="1909549" cy="4634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95000"/>
                  <a:lumOff val="5000"/>
                </a:schemeClr>
              </a:gs>
              <a:gs pos="0">
                <a:schemeClr val="accent6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註冊</a:t>
            </a:r>
          </a:p>
        </p:txBody>
      </p:sp>
    </p:spTree>
    <p:extLst>
      <p:ext uri="{BB962C8B-B14F-4D97-AF65-F5344CB8AC3E}">
        <p14:creationId xmlns:p14="http://schemas.microsoft.com/office/powerpoint/2010/main" val="133032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5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7B17E-96DF-4671-9BE4-59B65151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9D6289-30C6-4AA1-B219-1A4CB2B2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6D1C21-67C0-4779-A762-750FA7A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BE4080-FB1B-41DC-B038-FB6574EA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1A78A-2C1F-49E5-8220-15CA3BD2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F3B6B-1C10-4FB0-A31E-68A95358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9494A-EBEB-4F57-82FA-EC8AFBA8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E2B599-6FBB-40D2-9EB9-E408701E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62DF2-8A98-49D6-9E2C-2B8F343D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43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D30C8-8C48-4342-B60E-504CE6C0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B9C15-343C-465A-8AD4-4B8EE2B0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1D05C-6733-4EDA-85F7-CA34E66A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7012A-6AFE-4C64-9C68-3CFC9246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6BD8E-42F0-4A32-A499-F41B350C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35678-AAA4-4F05-B362-E856A468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B5086-27E7-454C-B11B-E16144B2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A0A89-AA8C-4926-B79D-19F53926B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2FC2C8-7DA9-4B5E-919D-81487B00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4D0B2B-BF6F-4022-A9F8-F64DC86E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D626E3-18C9-4B82-B172-C2F4B732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46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A89BA-D639-4501-8BE7-EE49BA1A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A5D0A-E2CE-44B4-9523-F18783B1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77683B-0007-48DE-8D86-6592C7E2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F08CF3-1FD7-4F67-858C-FC365056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B9C6EC-E0C0-4D86-A282-0F73E1857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12AA12-6FFC-41C0-BA8A-6CFD4C25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CECBA3-3CFC-490C-ABE2-A4733E11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52D8DF-89FE-421D-A813-6AD2BFE7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9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AD805-93B1-47CE-BC01-F00619C8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98B5E0-D70E-4100-BAE4-0EE034C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3FD11C-8A87-4432-88C0-958B692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DEDF22-604B-4914-B7A7-51417D80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8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21CBD0-7FF9-4FA1-A575-89525298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FA740F-1B40-4625-92D2-C65F669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B7471F-848D-43D0-8F0B-1CA3A7B0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D3263-DC03-4041-8C50-0F613B2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0BB93-E62B-434C-A8B1-4CFB0515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544BA1-3D50-438E-8326-5171A0995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FC077-A906-4A60-9B96-F8318CB1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4D6C8-9F0E-41A9-93FA-510F0619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35545E-897A-4D08-BB7B-FF4C3B33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5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8DFFDF-2291-4412-821D-B4151558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B8C46-3AE3-445A-9738-779AEEE2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89940-4ECB-4C53-8EF2-477D717FC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E878-1BA9-4C62-8FD7-E5D0DFD27D0A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1B010-E649-4885-BACD-13B73CE3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FE786-8F07-493D-8AB2-C4B1C92A9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F327-6519-49DE-93F8-6CBC67A48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1E9C1D-66FB-40D9-9E40-CB348EF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B0F82D-9796-470B-9FBD-C8E250FF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775D0C-68BF-4553-9B81-7DE202777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8895-5A2C-4B43-950D-2D145DD70A77}" type="datetimeFigureOut">
              <a:rPr lang="zh-TW" altLang="en-US" smtClean="0"/>
              <a:t>2019/8/2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902382-CA27-4141-B199-712B1129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164FE7-467D-4F1A-88D6-FCF244A0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6A28-513A-40A8-8B96-B0C9CC83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t.dialogflow.com/96878d36-abdc-4928-829b-1080325d784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73BCD24-E6AC-47E5-82D9-977B7F404F7B}"/>
              </a:ext>
            </a:extLst>
          </p:cNvPr>
          <p:cNvSpPr/>
          <p:nvPr/>
        </p:nvSpPr>
        <p:spPr>
          <a:xfrm>
            <a:off x="-301690" y="-343037"/>
            <a:ext cx="12493690" cy="7259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DC819-E7A2-47AF-BCCE-775650F8F3DD}"/>
              </a:ext>
            </a:extLst>
          </p:cNvPr>
          <p:cNvSpPr/>
          <p:nvPr/>
        </p:nvSpPr>
        <p:spPr>
          <a:xfrm>
            <a:off x="-71535" y="-102637"/>
            <a:ext cx="12335070" cy="9935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E37DF1-AE48-400A-A46E-04809CA4C878}"/>
              </a:ext>
            </a:extLst>
          </p:cNvPr>
          <p:cNvSpPr/>
          <p:nvPr/>
        </p:nvSpPr>
        <p:spPr>
          <a:xfrm>
            <a:off x="550506" y="224579"/>
            <a:ext cx="4478694" cy="502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Chat Bot 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D0EBA-5D6C-45A3-8E7A-064A72C9367A}"/>
              </a:ext>
            </a:extLst>
          </p:cNvPr>
          <p:cNvSpPr/>
          <p:nvPr/>
        </p:nvSpPr>
        <p:spPr>
          <a:xfrm>
            <a:off x="7081940" y="381049"/>
            <a:ext cx="1944000" cy="2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4019F5-D02A-4CA0-B8A9-46A18792CEF7}"/>
              </a:ext>
            </a:extLst>
          </p:cNvPr>
          <p:cNvSpPr/>
          <p:nvPr/>
        </p:nvSpPr>
        <p:spPr>
          <a:xfrm>
            <a:off x="9234188" y="366087"/>
            <a:ext cx="1943883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EAC59-4D4E-4624-A8BC-0D3B1A6E1885}"/>
              </a:ext>
            </a:extLst>
          </p:cNvPr>
          <p:cNvSpPr/>
          <p:nvPr/>
        </p:nvSpPr>
        <p:spPr>
          <a:xfrm>
            <a:off x="6997966" y="112395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電子郵件或電話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81185-03D5-4E01-9180-EC6B87A83DAA}"/>
              </a:ext>
            </a:extLst>
          </p:cNvPr>
          <p:cNvSpPr/>
          <p:nvPr/>
        </p:nvSpPr>
        <p:spPr>
          <a:xfrm>
            <a:off x="9178209" y="84831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密碼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F564FA-F462-42A1-9996-B4DE5613ABFF}"/>
              </a:ext>
            </a:extLst>
          </p:cNvPr>
          <p:cNvSpPr/>
          <p:nvPr/>
        </p:nvSpPr>
        <p:spPr>
          <a:xfrm>
            <a:off x="11345249" y="363919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登入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6CE05-AC1A-42B7-81BF-8E46EC03F890}"/>
              </a:ext>
            </a:extLst>
          </p:cNvPr>
          <p:cNvSpPr/>
          <p:nvPr/>
        </p:nvSpPr>
        <p:spPr>
          <a:xfrm>
            <a:off x="1380930" y="1030970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最近登入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528F38-00DD-4335-BBA7-201007784386}"/>
              </a:ext>
            </a:extLst>
          </p:cNvPr>
          <p:cNvSpPr/>
          <p:nvPr/>
        </p:nvSpPr>
        <p:spPr>
          <a:xfrm>
            <a:off x="1427583" y="1551873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點擊你的大頭貼照或新增帳號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9930CE-5202-48F8-AA30-5DECD768C4E1}"/>
              </a:ext>
            </a:extLst>
          </p:cNvPr>
          <p:cNvSpPr/>
          <p:nvPr/>
        </p:nvSpPr>
        <p:spPr>
          <a:xfrm>
            <a:off x="9203040" y="603771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忘記密碼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1A5EF3-22A1-4E9B-8D78-58B818860D17}"/>
              </a:ext>
            </a:extLst>
          </p:cNvPr>
          <p:cNvSpPr/>
          <p:nvPr/>
        </p:nvSpPr>
        <p:spPr>
          <a:xfrm>
            <a:off x="1567541" y="2120185"/>
            <a:ext cx="1959429" cy="233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flat"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0173D-792C-4536-986E-EC82B1E47FE4}"/>
              </a:ext>
            </a:extLst>
          </p:cNvPr>
          <p:cNvSpPr/>
          <p:nvPr/>
        </p:nvSpPr>
        <p:spPr>
          <a:xfrm>
            <a:off x="1576875" y="3853541"/>
            <a:ext cx="1944000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新增帳號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E2AE2A7-5DA3-4372-826E-F12BA11838E6}"/>
              </a:ext>
            </a:extLst>
          </p:cNvPr>
          <p:cNvGrpSpPr/>
          <p:nvPr/>
        </p:nvGrpSpPr>
        <p:grpSpPr>
          <a:xfrm>
            <a:off x="1334455" y="1953241"/>
            <a:ext cx="484840" cy="464516"/>
            <a:chOff x="5203899" y="3004459"/>
            <a:chExt cx="484840" cy="464516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823B0641-DF0F-4879-860D-65DAD4F7D641}"/>
                </a:ext>
              </a:extLst>
            </p:cNvPr>
            <p:cNvSpPr/>
            <p:nvPr/>
          </p:nvSpPr>
          <p:spPr>
            <a:xfrm>
              <a:off x="5203899" y="3004459"/>
              <a:ext cx="484840" cy="46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9163380-9CAB-4285-A1EF-DF38CCCB5ECE}"/>
                </a:ext>
              </a:extLst>
            </p:cNvPr>
            <p:cNvGrpSpPr/>
            <p:nvPr/>
          </p:nvGrpSpPr>
          <p:grpSpPr>
            <a:xfrm>
              <a:off x="5297029" y="3094745"/>
              <a:ext cx="298580" cy="283943"/>
              <a:chOff x="4152122" y="3148043"/>
              <a:chExt cx="298580" cy="283943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1CAD99E-6B1F-44B7-A39C-DE6F01D57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3286571"/>
                <a:ext cx="298580" cy="0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83C329C-13C1-4CB3-BEE9-CAE50889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412" y="3148043"/>
                <a:ext cx="0" cy="283943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70AAD396-801C-4ADC-B702-0CCEBCAE0C2F}"/>
              </a:ext>
            </a:extLst>
          </p:cNvPr>
          <p:cNvSpPr/>
          <p:nvPr/>
        </p:nvSpPr>
        <p:spPr>
          <a:xfrm>
            <a:off x="7081940" y="1035573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建立新帳號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FEDAF620-3939-4AAB-BF64-3AE571760639}"/>
              </a:ext>
            </a:extLst>
          </p:cNvPr>
          <p:cNvSpPr/>
          <p:nvPr/>
        </p:nvSpPr>
        <p:spPr>
          <a:xfrm>
            <a:off x="7184569" y="2036637"/>
            <a:ext cx="1717200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D26B544-0C38-48F6-9706-066459979909}"/>
              </a:ext>
            </a:extLst>
          </p:cNvPr>
          <p:cNvSpPr/>
          <p:nvPr/>
        </p:nvSpPr>
        <p:spPr>
          <a:xfrm>
            <a:off x="9336829" y="2036637"/>
            <a:ext cx="1717200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Tag5-5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D7137C86-D67C-4F10-B363-6B25AAD37EC0}"/>
              </a:ext>
            </a:extLst>
          </p:cNvPr>
          <p:cNvSpPr/>
          <p:nvPr/>
        </p:nvSpPr>
        <p:spPr>
          <a:xfrm>
            <a:off x="7184569" y="2724368"/>
            <a:ext cx="3879974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１．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SIM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卡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Agent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1EC70EDB-77FA-45E2-BA58-6A47D3A7F4BB}"/>
              </a:ext>
            </a:extLst>
          </p:cNvPr>
          <p:cNvSpPr/>
          <p:nvPr/>
        </p:nvSpPr>
        <p:spPr>
          <a:xfrm>
            <a:off x="7199946" y="3406715"/>
            <a:ext cx="3879974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２．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Wifi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分享器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9ED6D08-72A8-41F4-B36E-5F930F22E50D}"/>
              </a:ext>
            </a:extLst>
          </p:cNvPr>
          <p:cNvSpPr/>
          <p:nvPr/>
        </p:nvSpPr>
        <p:spPr>
          <a:xfrm>
            <a:off x="7137926" y="3934864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參賽日期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7C0C8EA-1F5C-4777-958E-E5B4861BC5D3}"/>
              </a:ext>
            </a:extLst>
          </p:cNvPr>
          <p:cNvSpPr/>
          <p:nvPr/>
        </p:nvSpPr>
        <p:spPr>
          <a:xfrm>
            <a:off x="7253119" y="4359519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C8BA3A-56BB-4C97-80A4-5779DD073C41}"/>
              </a:ext>
            </a:extLst>
          </p:cNvPr>
          <p:cNvSpPr/>
          <p:nvPr/>
        </p:nvSpPr>
        <p:spPr>
          <a:xfrm>
            <a:off x="7999570" y="4359519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月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1C7C45-CDD4-440F-9901-CE924BF52280}"/>
              </a:ext>
            </a:extLst>
          </p:cNvPr>
          <p:cNvSpPr/>
          <p:nvPr/>
        </p:nvSpPr>
        <p:spPr>
          <a:xfrm>
            <a:off x="8742791" y="4358867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日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D35EFC-2D26-4F23-93CE-63D4070D38C9}"/>
              </a:ext>
            </a:extLst>
          </p:cNvPr>
          <p:cNvSpPr/>
          <p:nvPr/>
        </p:nvSpPr>
        <p:spPr>
          <a:xfrm>
            <a:off x="7106815" y="5923536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82789D5-7576-4F82-A2C2-CF77F19F77A7}"/>
              </a:ext>
            </a:extLst>
          </p:cNvPr>
          <p:cNvSpPr/>
          <p:nvPr/>
        </p:nvSpPr>
        <p:spPr>
          <a:xfrm>
            <a:off x="7293491" y="5016878"/>
            <a:ext cx="1909549" cy="4634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95000"/>
                  <a:lumOff val="5000"/>
                </a:schemeClr>
              </a:gs>
              <a:gs pos="0">
                <a:schemeClr val="accent6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 w="10160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註冊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D79385-E3BF-47B5-A7E4-E662269476DF}"/>
              </a:ext>
            </a:extLst>
          </p:cNvPr>
          <p:cNvSpPr/>
          <p:nvPr/>
        </p:nvSpPr>
        <p:spPr>
          <a:xfrm>
            <a:off x="7211000" y="5604884"/>
            <a:ext cx="4251657" cy="1291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Ivan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Eva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Eric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Tina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Danny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Desmond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Aaron</a:t>
            </a:r>
          </a:p>
        </p:txBody>
      </p:sp>
      <p:grpSp>
        <p:nvGrpSpPr>
          <p:cNvPr id="53" name="群組 11">
            <a:extLst>
              <a:ext uri="{FF2B5EF4-FFF2-40B4-BE49-F238E27FC236}">
                <a16:creationId xmlns:a16="http://schemas.microsoft.com/office/drawing/2014/main" id="{6808745D-8BBF-4128-AD37-6758810E92BA}"/>
              </a:ext>
            </a:extLst>
          </p:cNvPr>
          <p:cNvGrpSpPr>
            <a:grpSpLocks/>
          </p:cNvGrpSpPr>
          <p:nvPr/>
        </p:nvGrpSpPr>
        <p:grpSpPr bwMode="auto">
          <a:xfrm>
            <a:off x="1711251" y="2190369"/>
            <a:ext cx="1647258" cy="1572835"/>
            <a:chOff x="0" y="0"/>
            <a:chExt cx="895350" cy="857250"/>
          </a:xfrm>
        </p:grpSpPr>
        <p:pic>
          <p:nvPicPr>
            <p:cNvPr id="54" name="圖片 3">
              <a:extLst>
                <a:ext uri="{FF2B5EF4-FFF2-40B4-BE49-F238E27FC236}">
                  <a16:creationId xmlns:a16="http://schemas.microsoft.com/office/drawing/2014/main" id="{02D9C6E5-01BF-43F8-AB42-98015981A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6" t="32475" r="67023" b="40862"/>
            <a:stretch>
              <a:fillRect/>
            </a:stretch>
          </p:blipFill>
          <p:spPr bwMode="auto">
            <a:xfrm>
              <a:off x="0" y="0"/>
              <a:ext cx="89535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橢圓 10">
              <a:extLst>
                <a:ext uri="{FF2B5EF4-FFF2-40B4-BE49-F238E27FC236}">
                  <a16:creationId xmlns:a16="http://schemas.microsoft.com/office/drawing/2014/main" id="{097960F6-43C1-4EE6-B361-3954FD1B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0"/>
              <a:ext cx="857250" cy="857250"/>
            </a:xfrm>
            <a:prstGeom prst="ellipse">
              <a:avLst/>
            </a:prstGeom>
            <a:noFill/>
            <a:ln w="38100" algn="ctr">
              <a:solidFill>
                <a:srgbClr val="5B9BD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47DD234D-92D6-4105-B507-60E92BDB5E12}"/>
              </a:ext>
            </a:extLst>
          </p:cNvPr>
          <p:cNvSpPr/>
          <p:nvPr/>
        </p:nvSpPr>
        <p:spPr>
          <a:xfrm rot="10800000">
            <a:off x="7886359" y="4501932"/>
            <a:ext cx="54000" cy="52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A8E9774C-92DC-4C00-BB1F-183C86A107E5}"/>
              </a:ext>
            </a:extLst>
          </p:cNvPr>
          <p:cNvSpPr/>
          <p:nvPr/>
        </p:nvSpPr>
        <p:spPr>
          <a:xfrm rot="10800000">
            <a:off x="8617255" y="4506510"/>
            <a:ext cx="54000" cy="5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A4961AB0-66A5-47F5-8C4E-73EAC8F053EE}"/>
              </a:ext>
            </a:extLst>
          </p:cNvPr>
          <p:cNvSpPr/>
          <p:nvPr/>
        </p:nvSpPr>
        <p:spPr>
          <a:xfrm rot="10800000">
            <a:off x="9360593" y="4499774"/>
            <a:ext cx="54000" cy="5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r="21499"/>
          <a:stretch/>
        </p:blipFill>
        <p:spPr>
          <a:xfrm>
            <a:off x="4152000" y="2120185"/>
            <a:ext cx="1950095" cy="1747680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83C65E8E-B0E0-4C8B-8663-58A36AC304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37" y="8173354"/>
            <a:ext cx="1042670" cy="104267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9520173D-792C-4536-986E-EC82B1E47FE4}"/>
              </a:ext>
            </a:extLst>
          </p:cNvPr>
          <p:cNvSpPr/>
          <p:nvPr/>
        </p:nvSpPr>
        <p:spPr>
          <a:xfrm>
            <a:off x="4152000" y="3864916"/>
            <a:ext cx="1944000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BE2AE2A7-5DA3-4372-826E-F12BA11838E6}"/>
              </a:ext>
            </a:extLst>
          </p:cNvPr>
          <p:cNvGrpSpPr/>
          <p:nvPr/>
        </p:nvGrpSpPr>
        <p:grpSpPr>
          <a:xfrm>
            <a:off x="3962030" y="1958111"/>
            <a:ext cx="484840" cy="464516"/>
            <a:chOff x="5203899" y="3004459"/>
            <a:chExt cx="484840" cy="464516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823B0641-DF0F-4879-860D-65DAD4F7D641}"/>
                </a:ext>
              </a:extLst>
            </p:cNvPr>
            <p:cNvSpPr/>
            <p:nvPr/>
          </p:nvSpPr>
          <p:spPr>
            <a:xfrm>
              <a:off x="5203899" y="3004459"/>
              <a:ext cx="484840" cy="46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F9163380-9CAB-4285-A1EF-DF38CCCB5ECE}"/>
                </a:ext>
              </a:extLst>
            </p:cNvPr>
            <p:cNvGrpSpPr/>
            <p:nvPr/>
          </p:nvGrpSpPr>
          <p:grpSpPr>
            <a:xfrm>
              <a:off x="5297029" y="3094745"/>
              <a:ext cx="298580" cy="283943"/>
              <a:chOff x="4152122" y="3148043"/>
              <a:chExt cx="298580" cy="283943"/>
            </a:xfrm>
          </p:grpSpPr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21CAD99E-6B1F-44B7-A39C-DE6F01D57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3286571"/>
                <a:ext cx="298580" cy="0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383C329C-13C1-4CB3-BEE9-CAE50889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412" y="3148043"/>
                <a:ext cx="0" cy="283943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717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41 -1.07037 L 0.16667 -0.17569 L 0.053 -0.46828 " pathEditMode="fixed" rAng="0" ptsTypes="AAA">
                                      <p:cBhvr>
                                        <p:cTn id="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76135" y="3951890"/>
            <a:ext cx="2628163" cy="2126029"/>
            <a:chOff x="76135" y="4009595"/>
            <a:chExt cx="2628163" cy="212602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629E849-0465-4B13-9B18-3F45AAF01751}"/>
                </a:ext>
              </a:extLst>
            </p:cNvPr>
            <p:cNvSpPr/>
            <p:nvPr/>
          </p:nvSpPr>
          <p:spPr>
            <a:xfrm>
              <a:off x="90207" y="400959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          資料篩選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C3B565-1DF1-4B93-8B28-5A7F5F5956DE}"/>
                </a:ext>
              </a:extLst>
            </p:cNvPr>
            <p:cNvSpPr/>
            <p:nvPr/>
          </p:nvSpPr>
          <p:spPr>
            <a:xfrm>
              <a:off x="76136" y="474908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srgbClr val="A5A5A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流程架構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48" name="组合 79">
              <a:extLst>
                <a:ext uri="{FF2B5EF4-FFF2-40B4-BE49-F238E27FC236}">
                  <a16:creationId xmlns:a16="http://schemas.microsoft.com/office/drawing/2014/main" id="{A5C069C4-18C6-49C5-AB9A-596D1829C7EB}"/>
                </a:ext>
              </a:extLst>
            </p:cNvPr>
            <p:cNvGrpSpPr/>
            <p:nvPr/>
          </p:nvGrpSpPr>
          <p:grpSpPr>
            <a:xfrm>
              <a:off x="200810" y="4105732"/>
              <a:ext cx="556329" cy="540000"/>
              <a:chOff x="6546853" y="1989140"/>
              <a:chExt cx="2108322" cy="1910878"/>
            </a:xfrm>
          </p:grpSpPr>
          <p:sp>
            <p:nvSpPr>
              <p:cNvPr id="49" name="矩形: 圆角 81">
                <a:extLst>
                  <a:ext uri="{FF2B5EF4-FFF2-40B4-BE49-F238E27FC236}">
                    <a16:creationId xmlns:a16="http://schemas.microsoft.com/office/drawing/2014/main" id="{A6EECFE8-E186-4961-AFF3-92D49829687F}"/>
                  </a:ext>
                </a:extLst>
              </p:cNvPr>
              <p:cNvSpPr/>
              <p:nvPr/>
            </p:nvSpPr>
            <p:spPr>
              <a:xfrm>
                <a:off x="6748636" y="2086135"/>
                <a:ext cx="1906539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50" name="组合 82">
                <a:extLst>
                  <a:ext uri="{FF2B5EF4-FFF2-40B4-BE49-F238E27FC236}">
                    <a16:creationId xmlns:a16="http://schemas.microsoft.com/office/drawing/2014/main" id="{850472BC-7462-43AD-B290-0D44E86ADE37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51" name="Freeform 31">
                  <a:extLst>
                    <a:ext uri="{FF2B5EF4-FFF2-40B4-BE49-F238E27FC236}">
                      <a16:creationId xmlns:a16="http://schemas.microsoft.com/office/drawing/2014/main" id="{F218C421-FA7E-4787-8FA0-0C5DFC6D40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44">
                  <a:extLst>
                    <a:ext uri="{FF2B5EF4-FFF2-40B4-BE49-F238E27FC236}">
                      <a16:creationId xmlns:a16="http://schemas.microsoft.com/office/drawing/2014/main" id="{7287F843-5E94-4D6A-8106-07C6716B1C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5">
                  <a:extLst>
                    <a:ext uri="{FF2B5EF4-FFF2-40B4-BE49-F238E27FC236}">
                      <a16:creationId xmlns:a16="http://schemas.microsoft.com/office/drawing/2014/main" id="{54586084-CAE0-4B35-B557-585A121E7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Freeform 43">
                  <a:extLst>
                    <a:ext uri="{FF2B5EF4-FFF2-40B4-BE49-F238E27FC236}">
                      <a16:creationId xmlns:a16="http://schemas.microsoft.com/office/drawing/2014/main" id="{D2F5039C-451E-4C2D-8397-3C9680B09D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6" name="组合 89">
              <a:extLst>
                <a:ext uri="{FF2B5EF4-FFF2-40B4-BE49-F238E27FC236}">
                  <a16:creationId xmlns:a16="http://schemas.microsoft.com/office/drawing/2014/main" id="{5609FDF2-1908-441F-BC52-52AB881433A9}"/>
                </a:ext>
              </a:extLst>
            </p:cNvPr>
            <p:cNvGrpSpPr/>
            <p:nvPr/>
          </p:nvGrpSpPr>
          <p:grpSpPr>
            <a:xfrm>
              <a:off x="200810" y="4816586"/>
              <a:ext cx="556329" cy="540000"/>
              <a:chOff x="6546853" y="1989140"/>
              <a:chExt cx="2108324" cy="1910878"/>
            </a:xfrm>
          </p:grpSpPr>
          <p:sp>
            <p:nvSpPr>
              <p:cNvPr id="57" name="矩形: 圆角 91">
                <a:extLst>
                  <a:ext uri="{FF2B5EF4-FFF2-40B4-BE49-F238E27FC236}">
                    <a16:creationId xmlns:a16="http://schemas.microsoft.com/office/drawing/2014/main" id="{6A7CD2AD-434E-4211-915F-DC2E9A3800EB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58" name="组合 92">
                <a:extLst>
                  <a:ext uri="{FF2B5EF4-FFF2-40B4-BE49-F238E27FC236}">
                    <a16:creationId xmlns:a16="http://schemas.microsoft.com/office/drawing/2014/main" id="{5B15E799-7599-4642-9214-FDED2D143324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59" name="Freeform 31">
                  <a:extLst>
                    <a:ext uri="{FF2B5EF4-FFF2-40B4-BE49-F238E27FC236}">
                      <a16:creationId xmlns:a16="http://schemas.microsoft.com/office/drawing/2014/main" id="{12C9A1E9-54F3-4F7D-B2F9-34607006B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44">
                  <a:extLst>
                    <a:ext uri="{FF2B5EF4-FFF2-40B4-BE49-F238E27FC236}">
                      <a16:creationId xmlns:a16="http://schemas.microsoft.com/office/drawing/2014/main" id="{E04FD94B-58EF-48EE-887E-517403C6F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Freeform 45">
                  <a:extLst>
                    <a:ext uri="{FF2B5EF4-FFF2-40B4-BE49-F238E27FC236}">
                      <a16:creationId xmlns:a16="http://schemas.microsoft.com/office/drawing/2014/main" id="{E6784103-AEE6-4640-9284-F47AA0F1E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Freeform 43">
                  <a:extLst>
                    <a:ext uri="{FF2B5EF4-FFF2-40B4-BE49-F238E27FC236}">
                      <a16:creationId xmlns:a16="http://schemas.microsoft.com/office/drawing/2014/main" id="{DEAF6F0C-B393-4594-B483-EAE35D821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636F263-279B-4801-BF6A-B53FD6FC6FB9}"/>
                </a:ext>
              </a:extLst>
            </p:cNvPr>
            <p:cNvSpPr/>
            <p:nvPr/>
          </p:nvSpPr>
          <p:spPr>
            <a:xfrm>
              <a:off x="76135" y="5479314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</a:t>
              </a: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Chat Bot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74" name="组合 99">
              <a:extLst>
                <a:ext uri="{FF2B5EF4-FFF2-40B4-BE49-F238E27FC236}">
                  <a16:creationId xmlns:a16="http://schemas.microsoft.com/office/drawing/2014/main" id="{6D9645CC-3FCA-4EBE-B3C7-D4A3954E06B2}"/>
                </a:ext>
              </a:extLst>
            </p:cNvPr>
            <p:cNvGrpSpPr/>
            <p:nvPr/>
          </p:nvGrpSpPr>
          <p:grpSpPr>
            <a:xfrm>
              <a:off x="200810" y="5527441"/>
              <a:ext cx="556329" cy="540000"/>
              <a:chOff x="6546853" y="1989140"/>
              <a:chExt cx="2108324" cy="1910878"/>
            </a:xfrm>
          </p:grpSpPr>
          <p:sp>
            <p:nvSpPr>
              <p:cNvPr id="75" name="矩形: 圆角 101">
                <a:extLst>
                  <a:ext uri="{FF2B5EF4-FFF2-40B4-BE49-F238E27FC236}">
                    <a16:creationId xmlns:a16="http://schemas.microsoft.com/office/drawing/2014/main" id="{4E361535-B23C-4FF8-AA38-1A0C02B3321E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76" name="组合 102">
                <a:extLst>
                  <a:ext uri="{FF2B5EF4-FFF2-40B4-BE49-F238E27FC236}">
                    <a16:creationId xmlns:a16="http://schemas.microsoft.com/office/drawing/2014/main" id="{01688B7D-20F5-45C8-ADDF-887AEFEDDE82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77" name="Freeform 31">
                  <a:extLst>
                    <a:ext uri="{FF2B5EF4-FFF2-40B4-BE49-F238E27FC236}">
                      <a16:creationId xmlns:a16="http://schemas.microsoft.com/office/drawing/2014/main" id="{9E960388-6EEE-4476-AE65-D7905E3C4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Line 44">
                  <a:extLst>
                    <a:ext uri="{FF2B5EF4-FFF2-40B4-BE49-F238E27FC236}">
                      <a16:creationId xmlns:a16="http://schemas.microsoft.com/office/drawing/2014/main" id="{91A7A514-AD60-4233-BF7F-97D09843C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Freeform 45">
                  <a:extLst>
                    <a:ext uri="{FF2B5EF4-FFF2-40B4-BE49-F238E27FC236}">
                      <a16:creationId xmlns:a16="http://schemas.microsoft.com/office/drawing/2014/main" id="{23EEED8E-1639-4475-A402-A90C1AA22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Freeform 43">
                  <a:extLst>
                    <a:ext uri="{FF2B5EF4-FFF2-40B4-BE49-F238E27FC236}">
                      <a16:creationId xmlns:a16="http://schemas.microsoft.com/office/drawing/2014/main" id="{4D039F30-9F60-47E0-81CF-24BC2CB1E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E219AF9-9791-45E2-B4A6-85E40D560FBD}"/>
              </a:ext>
            </a:extLst>
          </p:cNvPr>
          <p:cNvSpPr/>
          <p:nvPr/>
        </p:nvSpPr>
        <p:spPr>
          <a:xfrm>
            <a:off x="3051314" y="793234"/>
            <a:ext cx="598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 –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wifi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400" b="1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產品編號：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10691)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66E464F-1D81-4B05-BEB4-867CE2FC68F7}"/>
              </a:ext>
            </a:extLst>
          </p:cNvPr>
          <p:cNvSpPr/>
          <p:nvPr/>
        </p:nvSpPr>
        <p:spPr>
          <a:xfrm>
            <a:off x="11990400" y="4161819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A20696-3651-49DC-AA29-7A0CCE934CD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54" y="2471137"/>
            <a:ext cx="2707200" cy="27072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E11479F-698D-48F3-AFC6-A3CD9D8FE9E3}"/>
              </a:ext>
            </a:extLst>
          </p:cNvPr>
          <p:cNvSpPr/>
          <p:nvPr/>
        </p:nvSpPr>
        <p:spPr>
          <a:xfrm>
            <a:off x="3051313" y="1441456"/>
            <a:ext cx="6217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動動您的小手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掃一掃底下的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QRCode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21E25-0732-458E-98EF-F5D159F145A4}"/>
              </a:ext>
            </a:extLst>
          </p:cNvPr>
          <p:cNvSpPr/>
          <p:nvPr/>
        </p:nvSpPr>
        <p:spPr>
          <a:xfrm>
            <a:off x="3189682" y="5894388"/>
            <a:ext cx="797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</a:rPr>
              <a:t>https://bot.dialogflow.com/33e2e0d0-1fb5-4b42-beb0-f75850c7d858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F14D1-993B-406F-B781-04BD43ECB764}"/>
              </a:ext>
            </a:extLst>
          </p:cNvPr>
          <p:cNvSpPr/>
          <p:nvPr/>
        </p:nvSpPr>
        <p:spPr>
          <a:xfrm>
            <a:off x="1924426" y="25974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58EA2BC-81D6-4B19-B27C-4D9D857D0EEA}"/>
              </a:ext>
            </a:extLst>
          </p:cNvPr>
          <p:cNvSpPr/>
          <p:nvPr/>
        </p:nvSpPr>
        <p:spPr>
          <a:xfrm>
            <a:off x="3065168" y="1753850"/>
            <a:ext cx="5535153" cy="4560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4472C4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範例問題：</a:t>
            </a:r>
            <a:endParaRPr lang="en-US" altLang="zh-TW" sz="2400" b="1" dirty="0">
              <a:solidFill>
                <a:srgbClr val="4472C4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取機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：由於我的班機時間是清晨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點，請問我可以怎麼取機？</a:t>
            </a:r>
            <a:endParaRPr lang="en-US" altLang="zh-TW" sz="1900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甲地乙還</a:t>
            </a:r>
            <a:r>
              <a:rPr lang="zh-TW" altLang="en-US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如果我想要在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成田機場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領取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羽田機場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規還可以嗎？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機場可替換成：</a:t>
            </a:r>
            <a:r>
              <a:rPr lang="zh-TW" altLang="en-US" sz="1900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成田、羽田、那霸、關西機場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日期計算：如果我是從</a:t>
            </a:r>
            <a:r>
              <a:rPr lang="en-US" altLang="zh-TW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10/3</a:t>
            </a: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借到</a:t>
            </a:r>
            <a:r>
              <a:rPr lang="en-US" altLang="zh-TW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10/5</a:t>
            </a: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，這樣是幾天啊？</a:t>
            </a:r>
            <a:endParaRPr lang="en-US" altLang="zh-TW" sz="1900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降速</a:t>
            </a:r>
            <a:r>
              <a:rPr lang="zh-TW" altLang="en-US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詢問</a:t>
            </a:r>
            <a:r>
              <a:rPr lang="en-US" altLang="zh-TW" sz="1900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機的流量有限制嗎</a:t>
            </a:r>
            <a:r>
              <a:rPr lang="zh-TW" altLang="en-US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19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AE56A7F-B524-448E-849B-966A4E1B422A}"/>
              </a:ext>
            </a:extLst>
          </p:cNvPr>
          <p:cNvGrpSpPr/>
          <p:nvPr/>
        </p:nvGrpSpPr>
        <p:grpSpPr>
          <a:xfrm>
            <a:off x="3138229" y="1184504"/>
            <a:ext cx="8485231" cy="5129440"/>
            <a:chOff x="3193903" y="1090796"/>
            <a:chExt cx="8166823" cy="5129440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23097E7-51D8-4273-ADB5-BA36FDAE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03" y="1090796"/>
              <a:ext cx="8166823" cy="5078606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EAB62E2-7D3C-4F21-A0C3-08CCB33006D7}"/>
                </a:ext>
              </a:extLst>
            </p:cNvPr>
            <p:cNvSpPr txBox="1"/>
            <p:nvPr/>
          </p:nvSpPr>
          <p:spPr>
            <a:xfrm>
              <a:off x="7402648" y="585090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24.8%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AC37211-1649-4DBC-A92A-486E3A95C7DF}"/>
                </a:ext>
              </a:extLst>
            </p:cNvPr>
            <p:cNvSpPr txBox="1"/>
            <p:nvPr/>
          </p:nvSpPr>
          <p:spPr>
            <a:xfrm>
              <a:off x="4310513" y="5825401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6.61%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B57AEB8-DA60-4416-8C99-363298192ADC}"/>
                </a:ext>
              </a:extLst>
            </p:cNvPr>
            <p:cNvSpPr txBox="1"/>
            <p:nvPr/>
          </p:nvSpPr>
          <p:spPr>
            <a:xfrm>
              <a:off x="10170985" y="3701118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24.8%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550DC927-BC1A-4888-945F-CA1C7A9D657E}"/>
                </a:ext>
              </a:extLst>
            </p:cNvPr>
            <p:cNvSpPr txBox="1"/>
            <p:nvPr/>
          </p:nvSpPr>
          <p:spPr>
            <a:xfrm>
              <a:off x="7648535" y="1505884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10.74%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43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73BCD24-E6AC-47E5-82D9-977B7F404F7B}"/>
              </a:ext>
            </a:extLst>
          </p:cNvPr>
          <p:cNvSpPr/>
          <p:nvPr/>
        </p:nvSpPr>
        <p:spPr>
          <a:xfrm>
            <a:off x="-301690" y="-343037"/>
            <a:ext cx="12493690" cy="7259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DC819-E7A2-47AF-BCCE-775650F8F3DD}"/>
              </a:ext>
            </a:extLst>
          </p:cNvPr>
          <p:cNvSpPr/>
          <p:nvPr/>
        </p:nvSpPr>
        <p:spPr>
          <a:xfrm>
            <a:off x="-71535" y="-102637"/>
            <a:ext cx="12335070" cy="99351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E37DF1-AE48-400A-A46E-04809CA4C878}"/>
              </a:ext>
            </a:extLst>
          </p:cNvPr>
          <p:cNvSpPr/>
          <p:nvPr/>
        </p:nvSpPr>
        <p:spPr>
          <a:xfrm>
            <a:off x="550506" y="224579"/>
            <a:ext cx="4478694" cy="502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Chat Bot 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FD0EBA-5D6C-45A3-8E7A-064A72C9367A}"/>
              </a:ext>
            </a:extLst>
          </p:cNvPr>
          <p:cNvSpPr/>
          <p:nvPr/>
        </p:nvSpPr>
        <p:spPr>
          <a:xfrm>
            <a:off x="7081940" y="381049"/>
            <a:ext cx="1944000" cy="2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4019F5-D02A-4CA0-B8A9-46A18792CEF7}"/>
              </a:ext>
            </a:extLst>
          </p:cNvPr>
          <p:cNvSpPr/>
          <p:nvPr/>
        </p:nvSpPr>
        <p:spPr>
          <a:xfrm>
            <a:off x="9234188" y="366087"/>
            <a:ext cx="1943883" cy="24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EAC59-4D4E-4624-A8BC-0D3B1A6E1885}"/>
              </a:ext>
            </a:extLst>
          </p:cNvPr>
          <p:cNvSpPr/>
          <p:nvPr/>
        </p:nvSpPr>
        <p:spPr>
          <a:xfrm>
            <a:off x="6997966" y="112395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電子郵件或電話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81185-03D5-4E01-9180-EC6B87A83DAA}"/>
              </a:ext>
            </a:extLst>
          </p:cNvPr>
          <p:cNvSpPr/>
          <p:nvPr/>
        </p:nvSpPr>
        <p:spPr>
          <a:xfrm>
            <a:off x="9178209" y="84831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密碼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F564FA-F462-42A1-9996-B4DE5613ABFF}"/>
              </a:ext>
            </a:extLst>
          </p:cNvPr>
          <p:cNvSpPr/>
          <p:nvPr/>
        </p:nvSpPr>
        <p:spPr>
          <a:xfrm>
            <a:off x="11345249" y="363919"/>
            <a:ext cx="495163" cy="241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登入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6CE05-AC1A-42B7-81BF-8E46EC03F890}"/>
              </a:ext>
            </a:extLst>
          </p:cNvPr>
          <p:cNvSpPr/>
          <p:nvPr/>
        </p:nvSpPr>
        <p:spPr>
          <a:xfrm>
            <a:off x="1380930" y="1030970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最近登入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528F38-00DD-4335-BBA7-201007784386}"/>
              </a:ext>
            </a:extLst>
          </p:cNvPr>
          <p:cNvSpPr/>
          <p:nvPr/>
        </p:nvSpPr>
        <p:spPr>
          <a:xfrm>
            <a:off x="1427583" y="1551873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點擊你的大頭貼照或新增帳號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9930CE-5202-48F8-AA30-5DECD768C4E1}"/>
              </a:ext>
            </a:extLst>
          </p:cNvPr>
          <p:cNvSpPr/>
          <p:nvPr/>
        </p:nvSpPr>
        <p:spPr>
          <a:xfrm>
            <a:off x="9203040" y="603771"/>
            <a:ext cx="2164702" cy="29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忘記密碼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1A5EF3-22A1-4E9B-8D78-58B818860D17}"/>
              </a:ext>
            </a:extLst>
          </p:cNvPr>
          <p:cNvSpPr/>
          <p:nvPr/>
        </p:nvSpPr>
        <p:spPr>
          <a:xfrm>
            <a:off x="1567541" y="2120185"/>
            <a:ext cx="1959429" cy="2332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flat"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0173D-792C-4536-986E-EC82B1E47FE4}"/>
              </a:ext>
            </a:extLst>
          </p:cNvPr>
          <p:cNvSpPr/>
          <p:nvPr/>
        </p:nvSpPr>
        <p:spPr>
          <a:xfrm>
            <a:off x="1576875" y="3853541"/>
            <a:ext cx="1944000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D.F.F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創創團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E2AE2A7-5DA3-4372-826E-F12BA11838E6}"/>
              </a:ext>
            </a:extLst>
          </p:cNvPr>
          <p:cNvGrpSpPr/>
          <p:nvPr/>
        </p:nvGrpSpPr>
        <p:grpSpPr>
          <a:xfrm>
            <a:off x="1334455" y="1953241"/>
            <a:ext cx="484840" cy="464516"/>
            <a:chOff x="5203899" y="3004459"/>
            <a:chExt cx="484840" cy="464516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823B0641-DF0F-4879-860D-65DAD4F7D641}"/>
                </a:ext>
              </a:extLst>
            </p:cNvPr>
            <p:cNvSpPr/>
            <p:nvPr/>
          </p:nvSpPr>
          <p:spPr>
            <a:xfrm>
              <a:off x="5203899" y="3004459"/>
              <a:ext cx="484840" cy="46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9163380-9CAB-4285-A1EF-DF38CCCB5ECE}"/>
                </a:ext>
              </a:extLst>
            </p:cNvPr>
            <p:cNvGrpSpPr/>
            <p:nvPr/>
          </p:nvGrpSpPr>
          <p:grpSpPr>
            <a:xfrm>
              <a:off x="5297029" y="3094745"/>
              <a:ext cx="298580" cy="283943"/>
              <a:chOff x="4152122" y="3148043"/>
              <a:chExt cx="298580" cy="283943"/>
            </a:xfrm>
          </p:grpSpPr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1CAD99E-6B1F-44B7-A39C-DE6F01D57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3286571"/>
                <a:ext cx="298580" cy="0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83C329C-13C1-4CB3-BEE9-CAE50889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412" y="3148043"/>
                <a:ext cx="0" cy="283943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70AAD396-801C-4ADC-B702-0CCEBCAE0C2F}"/>
              </a:ext>
            </a:extLst>
          </p:cNvPr>
          <p:cNvSpPr/>
          <p:nvPr/>
        </p:nvSpPr>
        <p:spPr>
          <a:xfrm>
            <a:off x="7081940" y="1035573"/>
            <a:ext cx="2332653" cy="633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建立新帳號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FEDAF620-3939-4AAB-BF64-3AE571760639}"/>
              </a:ext>
            </a:extLst>
          </p:cNvPr>
          <p:cNvSpPr/>
          <p:nvPr/>
        </p:nvSpPr>
        <p:spPr>
          <a:xfrm>
            <a:off x="7184569" y="2036637"/>
            <a:ext cx="1717200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D26B544-0C38-48F6-9706-066459979909}"/>
              </a:ext>
            </a:extLst>
          </p:cNvPr>
          <p:cNvSpPr/>
          <p:nvPr/>
        </p:nvSpPr>
        <p:spPr>
          <a:xfrm>
            <a:off x="9336829" y="2036637"/>
            <a:ext cx="1717200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Tag5-5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D7137C86-D67C-4F10-B363-6B25AAD37EC0}"/>
              </a:ext>
            </a:extLst>
          </p:cNvPr>
          <p:cNvSpPr/>
          <p:nvPr/>
        </p:nvSpPr>
        <p:spPr>
          <a:xfrm>
            <a:off x="7184569" y="2724368"/>
            <a:ext cx="3879974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１．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SIM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卡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Ageng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1EC70EDB-77FA-45E2-BA58-6A47D3A7F4BB}"/>
              </a:ext>
            </a:extLst>
          </p:cNvPr>
          <p:cNvSpPr/>
          <p:nvPr/>
        </p:nvSpPr>
        <p:spPr>
          <a:xfrm>
            <a:off x="7199946" y="3406715"/>
            <a:ext cx="3879974" cy="46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２．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Wifi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分享器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9ED6D08-72A8-41F4-B36E-5F930F22E50D}"/>
              </a:ext>
            </a:extLst>
          </p:cNvPr>
          <p:cNvSpPr/>
          <p:nvPr/>
        </p:nvSpPr>
        <p:spPr>
          <a:xfrm>
            <a:off x="7137926" y="3934864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參賽日期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7C0C8EA-1F5C-4777-958E-E5B4861BC5D3}"/>
              </a:ext>
            </a:extLst>
          </p:cNvPr>
          <p:cNvSpPr/>
          <p:nvPr/>
        </p:nvSpPr>
        <p:spPr>
          <a:xfrm>
            <a:off x="7253119" y="4359519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2019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C8BA3A-56BB-4C97-80A4-5779DD073C41}"/>
              </a:ext>
            </a:extLst>
          </p:cNvPr>
          <p:cNvSpPr/>
          <p:nvPr/>
        </p:nvSpPr>
        <p:spPr>
          <a:xfrm>
            <a:off x="7999570" y="4359519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８月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1C7C45-CDD4-440F-9901-CE924BF52280}"/>
              </a:ext>
            </a:extLst>
          </p:cNvPr>
          <p:cNvSpPr/>
          <p:nvPr/>
        </p:nvSpPr>
        <p:spPr>
          <a:xfrm>
            <a:off x="8742791" y="4358867"/>
            <a:ext cx="709127" cy="313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２</a:t>
            </a:r>
            <a:r>
              <a:rPr lang="zh-TW" altLang="en-US" sz="1600" b="1" dirty="0">
                <a:solidFill>
                  <a:srgbClr val="4472C4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D35EFC-2D26-4F23-93CE-63D4070D38C9}"/>
              </a:ext>
            </a:extLst>
          </p:cNvPr>
          <p:cNvSpPr/>
          <p:nvPr/>
        </p:nvSpPr>
        <p:spPr>
          <a:xfrm>
            <a:off x="7106815" y="5923536"/>
            <a:ext cx="3209731" cy="46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82789D5-7576-4F82-A2C2-CF77F19F77A7}"/>
              </a:ext>
            </a:extLst>
          </p:cNvPr>
          <p:cNvSpPr/>
          <p:nvPr/>
        </p:nvSpPr>
        <p:spPr>
          <a:xfrm>
            <a:off x="7293491" y="5016878"/>
            <a:ext cx="1909549" cy="4634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95000"/>
                  <a:lumOff val="5000"/>
                </a:schemeClr>
              </a:gs>
              <a:gs pos="0">
                <a:schemeClr val="accent6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 w="10160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註冊</a:t>
            </a:r>
          </a:p>
        </p:txBody>
      </p:sp>
      <p:grpSp>
        <p:nvGrpSpPr>
          <p:cNvPr id="53" name="群組 11">
            <a:extLst>
              <a:ext uri="{FF2B5EF4-FFF2-40B4-BE49-F238E27FC236}">
                <a16:creationId xmlns:a16="http://schemas.microsoft.com/office/drawing/2014/main" id="{6808745D-8BBF-4128-AD37-6758810E92BA}"/>
              </a:ext>
            </a:extLst>
          </p:cNvPr>
          <p:cNvGrpSpPr>
            <a:grpSpLocks/>
          </p:cNvGrpSpPr>
          <p:nvPr/>
        </p:nvGrpSpPr>
        <p:grpSpPr bwMode="auto">
          <a:xfrm>
            <a:off x="1711251" y="2190369"/>
            <a:ext cx="1647258" cy="1572835"/>
            <a:chOff x="0" y="0"/>
            <a:chExt cx="895350" cy="857250"/>
          </a:xfrm>
        </p:grpSpPr>
        <p:pic>
          <p:nvPicPr>
            <p:cNvPr id="54" name="圖片 3">
              <a:extLst>
                <a:ext uri="{FF2B5EF4-FFF2-40B4-BE49-F238E27FC236}">
                  <a16:creationId xmlns:a16="http://schemas.microsoft.com/office/drawing/2014/main" id="{02D9C6E5-01BF-43F8-AB42-98015981A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6" t="32475" r="67023" b="40862"/>
            <a:stretch>
              <a:fillRect/>
            </a:stretch>
          </p:blipFill>
          <p:spPr bwMode="auto">
            <a:xfrm>
              <a:off x="0" y="0"/>
              <a:ext cx="895350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橢圓 10">
              <a:extLst>
                <a:ext uri="{FF2B5EF4-FFF2-40B4-BE49-F238E27FC236}">
                  <a16:creationId xmlns:a16="http://schemas.microsoft.com/office/drawing/2014/main" id="{097960F6-43C1-4EE6-B361-3954FD1B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" y="0"/>
              <a:ext cx="857250" cy="857250"/>
            </a:xfrm>
            <a:prstGeom prst="ellipse">
              <a:avLst/>
            </a:prstGeom>
            <a:noFill/>
            <a:ln w="38100" algn="ctr">
              <a:solidFill>
                <a:srgbClr val="5B9BD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47DD234D-92D6-4105-B507-60E92BDB5E12}"/>
              </a:ext>
            </a:extLst>
          </p:cNvPr>
          <p:cNvSpPr/>
          <p:nvPr/>
        </p:nvSpPr>
        <p:spPr>
          <a:xfrm rot="10800000">
            <a:off x="7886359" y="4501932"/>
            <a:ext cx="54000" cy="52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A8E9774C-92DC-4C00-BB1F-183C86A107E5}"/>
              </a:ext>
            </a:extLst>
          </p:cNvPr>
          <p:cNvSpPr/>
          <p:nvPr/>
        </p:nvSpPr>
        <p:spPr>
          <a:xfrm rot="10800000">
            <a:off x="8617255" y="4506510"/>
            <a:ext cx="54000" cy="5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A4961AB0-66A5-47F5-8C4E-73EAC8F053EE}"/>
              </a:ext>
            </a:extLst>
          </p:cNvPr>
          <p:cNvSpPr/>
          <p:nvPr/>
        </p:nvSpPr>
        <p:spPr>
          <a:xfrm rot="10800000">
            <a:off x="9360593" y="4499774"/>
            <a:ext cx="54000" cy="5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4" name="圖片 73">
            <a:extLst>
              <a:ext uri="{FF2B5EF4-FFF2-40B4-BE49-F238E27FC236}">
                <a16:creationId xmlns:a16="http://schemas.microsoft.com/office/drawing/2014/main" id="{83C65E8E-B0E0-4C8B-8663-58A36AC30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137" y="8173354"/>
            <a:ext cx="1042670" cy="104267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E2EEE46-505C-482B-9132-39CDA1FD7B69}"/>
              </a:ext>
            </a:extLst>
          </p:cNvPr>
          <p:cNvSpPr/>
          <p:nvPr/>
        </p:nvSpPr>
        <p:spPr>
          <a:xfrm>
            <a:off x="1087161" y="4512853"/>
            <a:ext cx="47236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等线" panose="02010600030101010101" pitchFamily="2" charset="-122"/>
                <a:cs typeface="+mn-cs"/>
              </a:rPr>
              <a:t>THANKS!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Impact" panose="020B080603090205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7B8FE7F0-D653-4A39-A5AC-E26E7B4A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55" y="5777608"/>
            <a:ext cx="55787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謝謝聆聽 請多指教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6C024F-50C0-4F8F-B214-F0D1A23B064F}"/>
              </a:ext>
            </a:extLst>
          </p:cNvPr>
          <p:cNvSpPr/>
          <p:nvPr/>
        </p:nvSpPr>
        <p:spPr>
          <a:xfrm>
            <a:off x="7211000" y="5604884"/>
            <a:ext cx="4251657" cy="1291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Ivan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Eva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Eric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Tina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Danny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Desmond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lang="en-US" altLang="zh-TW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Aaron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5A621CD-A1DA-403E-98C2-711077139A68}"/>
              </a:ext>
            </a:extLst>
          </p:cNvPr>
          <p:cNvSpPr/>
          <p:nvPr/>
        </p:nvSpPr>
        <p:spPr>
          <a:xfrm>
            <a:off x="4152000" y="3864916"/>
            <a:ext cx="1944000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Kkday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r="21499"/>
          <a:stretch/>
        </p:blipFill>
        <p:spPr>
          <a:xfrm>
            <a:off x="4152000" y="2120185"/>
            <a:ext cx="1950095" cy="1747680"/>
          </a:xfrm>
          <a:prstGeom prst="rect">
            <a:avLst/>
          </a:prstGeom>
        </p:spPr>
      </p:pic>
      <p:grpSp>
        <p:nvGrpSpPr>
          <p:cNvPr id="65" name="群組 64">
            <a:extLst>
              <a:ext uri="{FF2B5EF4-FFF2-40B4-BE49-F238E27FC236}">
                <a16:creationId xmlns:a16="http://schemas.microsoft.com/office/drawing/2014/main" id="{8F527C9C-A813-485C-BA7E-BBF1E6B52936}"/>
              </a:ext>
            </a:extLst>
          </p:cNvPr>
          <p:cNvGrpSpPr/>
          <p:nvPr/>
        </p:nvGrpSpPr>
        <p:grpSpPr>
          <a:xfrm>
            <a:off x="3962030" y="1958111"/>
            <a:ext cx="484840" cy="464516"/>
            <a:chOff x="5203899" y="3004459"/>
            <a:chExt cx="484840" cy="464516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9A8EFF5-5D49-48A1-A49A-B799DA2B3589}"/>
                </a:ext>
              </a:extLst>
            </p:cNvPr>
            <p:cNvSpPr/>
            <p:nvPr/>
          </p:nvSpPr>
          <p:spPr>
            <a:xfrm>
              <a:off x="5203899" y="3004459"/>
              <a:ext cx="484840" cy="4645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4191B56C-669F-4D28-A922-CB7CBD33C08C}"/>
                </a:ext>
              </a:extLst>
            </p:cNvPr>
            <p:cNvGrpSpPr/>
            <p:nvPr/>
          </p:nvGrpSpPr>
          <p:grpSpPr>
            <a:xfrm>
              <a:off x="5297029" y="3094745"/>
              <a:ext cx="298580" cy="283943"/>
              <a:chOff x="4152122" y="3148043"/>
              <a:chExt cx="298580" cy="283943"/>
            </a:xfrm>
          </p:grpSpPr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D47970AA-8431-4B04-9273-821B60A0F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122" y="3286571"/>
                <a:ext cx="298580" cy="0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29C19116-8E8D-4A01-A5F5-0C7C0DF40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412" y="3148043"/>
                <a:ext cx="0" cy="283943"/>
              </a:xfrm>
              <a:prstGeom prst="line">
                <a:avLst/>
              </a:prstGeom>
              <a:ln w="63500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38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41 -1.07037 L 0.16667 -0.17569 L 0.053 -0.46828 " pathEditMode="fixed" rAng="0" ptsTypes="AAA">
                                      <p:cBhvr>
                                        <p:cTn id="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EC6D8B0-7D3D-468B-8A92-41BF472FDE46}"/>
              </a:ext>
            </a:extLst>
          </p:cNvPr>
          <p:cNvGrpSpPr/>
          <p:nvPr/>
        </p:nvGrpSpPr>
        <p:grpSpPr>
          <a:xfrm>
            <a:off x="3590538" y="3210876"/>
            <a:ext cx="1712592" cy="1301399"/>
            <a:chOff x="2903839" y="3611771"/>
            <a:chExt cx="1712592" cy="1301399"/>
          </a:xfrm>
        </p:grpSpPr>
        <p:grpSp>
          <p:nvGrpSpPr>
            <p:cNvPr id="136" name="组合 79">
              <a:extLst>
                <a:ext uri="{FF2B5EF4-FFF2-40B4-BE49-F238E27FC236}">
                  <a16:creationId xmlns:a16="http://schemas.microsoft.com/office/drawing/2014/main" id="{2566AA39-9F6B-4583-93F2-67B00EDC78B0}"/>
                </a:ext>
              </a:extLst>
            </p:cNvPr>
            <p:cNvGrpSpPr/>
            <p:nvPr/>
          </p:nvGrpSpPr>
          <p:grpSpPr>
            <a:xfrm>
              <a:off x="3481971" y="3611771"/>
              <a:ext cx="556329" cy="540000"/>
              <a:chOff x="6546853" y="1989140"/>
              <a:chExt cx="2108322" cy="1910878"/>
            </a:xfrm>
          </p:grpSpPr>
          <p:sp>
            <p:nvSpPr>
              <p:cNvPr id="138" name="矩形: 圆角 81">
                <a:extLst>
                  <a:ext uri="{FF2B5EF4-FFF2-40B4-BE49-F238E27FC236}">
                    <a16:creationId xmlns:a16="http://schemas.microsoft.com/office/drawing/2014/main" id="{5E90EB53-9F72-49CD-BCFF-E6ECB6CC7F03}"/>
                  </a:ext>
                </a:extLst>
              </p:cNvPr>
              <p:cNvSpPr/>
              <p:nvPr/>
            </p:nvSpPr>
            <p:spPr>
              <a:xfrm>
                <a:off x="6748636" y="2086135"/>
                <a:ext cx="1906539" cy="181388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82">
                <a:extLst>
                  <a:ext uri="{FF2B5EF4-FFF2-40B4-BE49-F238E27FC236}">
                    <a16:creationId xmlns:a16="http://schemas.microsoft.com/office/drawing/2014/main" id="{79BD0AC5-B8D9-4203-8EE7-8A315931337F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42" name="Freeform 31">
                  <a:extLst>
                    <a:ext uri="{FF2B5EF4-FFF2-40B4-BE49-F238E27FC236}">
                      <a16:creationId xmlns:a16="http://schemas.microsoft.com/office/drawing/2014/main" id="{25977B71-A64D-4E08-8D6D-FD7976C23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Line 44">
                  <a:extLst>
                    <a:ext uri="{FF2B5EF4-FFF2-40B4-BE49-F238E27FC236}">
                      <a16:creationId xmlns:a16="http://schemas.microsoft.com/office/drawing/2014/main" id="{DC8C9E66-1226-4F6B-BFC9-BDEFC76FB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" name="Freeform 45">
                  <a:extLst>
                    <a:ext uri="{FF2B5EF4-FFF2-40B4-BE49-F238E27FC236}">
                      <a16:creationId xmlns:a16="http://schemas.microsoft.com/office/drawing/2014/main" id="{9815C3A9-27F3-4BAE-9A14-02FA4D092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Freeform 43">
                  <a:extLst>
                    <a:ext uri="{FF2B5EF4-FFF2-40B4-BE49-F238E27FC236}">
                      <a16:creationId xmlns:a16="http://schemas.microsoft.com/office/drawing/2014/main" id="{D55980AC-9B9B-41E7-86DC-F4BBE9376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C685BF8-E35E-4329-8078-0EC6E7008AE2}"/>
                </a:ext>
              </a:extLst>
            </p:cNvPr>
            <p:cNvSpPr txBox="1"/>
            <p:nvPr/>
          </p:nvSpPr>
          <p:spPr>
            <a:xfrm>
              <a:off x="2903839" y="4513060"/>
              <a:ext cx="1712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資料篩選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0FE961-BC72-4CB2-A7AD-A14B6543B240}"/>
              </a:ext>
            </a:extLst>
          </p:cNvPr>
          <p:cNvGrpSpPr/>
          <p:nvPr/>
        </p:nvGrpSpPr>
        <p:grpSpPr>
          <a:xfrm>
            <a:off x="5534514" y="3212693"/>
            <a:ext cx="1926456" cy="1301399"/>
            <a:chOff x="4564166" y="3611771"/>
            <a:chExt cx="1926456" cy="1301399"/>
          </a:xfrm>
        </p:grpSpPr>
        <p:grpSp>
          <p:nvGrpSpPr>
            <p:cNvPr id="146" name="组合 89">
              <a:extLst>
                <a:ext uri="{FF2B5EF4-FFF2-40B4-BE49-F238E27FC236}">
                  <a16:creationId xmlns:a16="http://schemas.microsoft.com/office/drawing/2014/main" id="{BF136910-BE3B-4C60-A7DC-1E84CE306C38}"/>
                </a:ext>
              </a:extLst>
            </p:cNvPr>
            <p:cNvGrpSpPr/>
            <p:nvPr/>
          </p:nvGrpSpPr>
          <p:grpSpPr>
            <a:xfrm>
              <a:off x="5282629" y="3611771"/>
              <a:ext cx="556329" cy="540000"/>
              <a:chOff x="6546853" y="1989140"/>
              <a:chExt cx="2108324" cy="1910878"/>
            </a:xfrm>
          </p:grpSpPr>
          <p:sp>
            <p:nvSpPr>
              <p:cNvPr id="147" name="矩形: 圆角 91">
                <a:extLst>
                  <a:ext uri="{FF2B5EF4-FFF2-40B4-BE49-F238E27FC236}">
                    <a16:creationId xmlns:a16="http://schemas.microsoft.com/office/drawing/2014/main" id="{4A664DEE-6050-4BE0-B026-6F3E76DF0396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8" name="组合 92">
                <a:extLst>
                  <a:ext uri="{FF2B5EF4-FFF2-40B4-BE49-F238E27FC236}">
                    <a16:creationId xmlns:a16="http://schemas.microsoft.com/office/drawing/2014/main" id="{A16993CB-C493-40EB-9C58-0F8AFC8B38A1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49" name="Freeform 31">
                  <a:extLst>
                    <a:ext uri="{FF2B5EF4-FFF2-40B4-BE49-F238E27FC236}">
                      <a16:creationId xmlns:a16="http://schemas.microsoft.com/office/drawing/2014/main" id="{6752D156-B92C-47F8-83A0-D2951327A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0" name="Line 44">
                  <a:extLst>
                    <a:ext uri="{FF2B5EF4-FFF2-40B4-BE49-F238E27FC236}">
                      <a16:creationId xmlns:a16="http://schemas.microsoft.com/office/drawing/2014/main" id="{03D47497-2A5B-4075-A707-9EF214502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1" name="Freeform 45">
                  <a:extLst>
                    <a:ext uri="{FF2B5EF4-FFF2-40B4-BE49-F238E27FC236}">
                      <a16:creationId xmlns:a16="http://schemas.microsoft.com/office/drawing/2014/main" id="{C4D9984A-F727-4A26-BC22-621C3DCF2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" name="Freeform 43">
                  <a:extLst>
                    <a:ext uri="{FF2B5EF4-FFF2-40B4-BE49-F238E27FC236}">
                      <a16:creationId xmlns:a16="http://schemas.microsoft.com/office/drawing/2014/main" id="{32E19FC5-17AE-4F72-ABE8-82EA12C8F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408278C3-6676-4D3C-A832-114368AAFE50}"/>
                </a:ext>
              </a:extLst>
            </p:cNvPr>
            <p:cNvSpPr txBox="1"/>
            <p:nvPr/>
          </p:nvSpPr>
          <p:spPr>
            <a:xfrm>
              <a:off x="4564166" y="4513060"/>
              <a:ext cx="1926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流程架構</a:t>
              </a:r>
            </a:p>
          </p:txBody>
        </p:sp>
      </p:grpSp>
      <p:pic>
        <p:nvPicPr>
          <p:cNvPr id="162" name="圖片 161">
            <a:extLst>
              <a:ext uri="{FF2B5EF4-FFF2-40B4-BE49-F238E27FC236}">
                <a16:creationId xmlns:a16="http://schemas.microsoft.com/office/drawing/2014/main" id="{AAB07F3A-AF04-4F5B-BC3F-E97E9A5583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2" y="978736"/>
            <a:ext cx="420260" cy="420260"/>
          </a:xfrm>
          <a:prstGeom prst="rect">
            <a:avLst/>
          </a:prstGeom>
        </p:spPr>
      </p:pic>
      <p:sp>
        <p:nvSpPr>
          <p:cNvPr id="163" name="矩形 162">
            <a:extLst>
              <a:ext uri="{FF2B5EF4-FFF2-40B4-BE49-F238E27FC236}">
                <a16:creationId xmlns:a16="http://schemas.microsoft.com/office/drawing/2014/main" id="{D371E8BA-4280-4D40-9613-96D594375FAD}"/>
              </a:ext>
            </a:extLst>
          </p:cNvPr>
          <p:cNvSpPr/>
          <p:nvPr/>
        </p:nvSpPr>
        <p:spPr>
          <a:xfrm>
            <a:off x="9233544" y="1002018"/>
            <a:ext cx="939681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/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Memo</a:t>
            </a:r>
            <a:endParaRPr kumimoji="0" lang="zh-TW" altLang="zh-TW" sz="1800" b="1" i="0" u="none" strike="noStrike" kern="100" cap="none" spc="0" normalizeH="0" baseline="0" noProof="0" dirty="0">
              <a:ln/>
              <a:solidFill>
                <a:srgbClr val="A5A5A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30A0E11-274B-4470-9495-2B0923EE5FBB}"/>
              </a:ext>
            </a:extLst>
          </p:cNvPr>
          <p:cNvSpPr/>
          <p:nvPr/>
        </p:nvSpPr>
        <p:spPr>
          <a:xfrm>
            <a:off x="9611950" y="3774052"/>
            <a:ext cx="2298155" cy="3699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Ivan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Eva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Eric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Tina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Danny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Desmond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組員：</a:t>
            </a:r>
            <a:r>
              <a:rPr lang="en-US" altLang="zh-TW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Aaron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252A3BE-B074-41B7-BC5F-9EF595A168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3852991"/>
            <a:ext cx="288000" cy="288000"/>
          </a:xfrm>
          <a:prstGeom prst="rect">
            <a:avLst/>
          </a:prstGeom>
        </p:spPr>
      </p:pic>
      <p:pic>
        <p:nvPicPr>
          <p:cNvPr id="165" name="圖片 164">
            <a:extLst>
              <a:ext uri="{FF2B5EF4-FFF2-40B4-BE49-F238E27FC236}">
                <a16:creationId xmlns:a16="http://schemas.microsoft.com/office/drawing/2014/main" id="{B9DE61D1-4B09-419A-8C9D-BC444BEBCD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4687175"/>
            <a:ext cx="288000" cy="28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8984512B-37E1-46FF-B4DA-1DF2A1D5767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5104267"/>
            <a:ext cx="288000" cy="288000"/>
          </a:xfrm>
          <a:prstGeom prst="rect">
            <a:avLst/>
          </a:prstGeom>
        </p:spPr>
      </p:pic>
      <p:pic>
        <p:nvPicPr>
          <p:cNvPr id="166" name="圖片 165">
            <a:extLst>
              <a:ext uri="{FF2B5EF4-FFF2-40B4-BE49-F238E27FC236}">
                <a16:creationId xmlns:a16="http://schemas.microsoft.com/office/drawing/2014/main" id="{3B486459-7547-4B7E-A6E2-59A41A93BE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4270083"/>
            <a:ext cx="288000" cy="288000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44518754-7523-4EFE-B7F4-95AD49AE3F3B}"/>
              </a:ext>
            </a:extLst>
          </p:cNvPr>
          <p:cNvGrpSpPr/>
          <p:nvPr/>
        </p:nvGrpSpPr>
        <p:grpSpPr>
          <a:xfrm>
            <a:off x="4473457" y="4781052"/>
            <a:ext cx="2174639" cy="1228362"/>
            <a:chOff x="6327553" y="3611771"/>
            <a:chExt cx="2174639" cy="1228362"/>
          </a:xfrm>
        </p:grpSpPr>
        <p:grpSp>
          <p:nvGrpSpPr>
            <p:cNvPr id="43" name="组合 99">
              <a:extLst>
                <a:ext uri="{FF2B5EF4-FFF2-40B4-BE49-F238E27FC236}">
                  <a16:creationId xmlns:a16="http://schemas.microsoft.com/office/drawing/2014/main" id="{29D0B0D3-8716-4E20-9E5A-C2ADF27725AA}"/>
                </a:ext>
              </a:extLst>
            </p:cNvPr>
            <p:cNvGrpSpPr/>
            <p:nvPr/>
          </p:nvGrpSpPr>
          <p:grpSpPr>
            <a:xfrm>
              <a:off x="7114964" y="3611771"/>
              <a:ext cx="556329" cy="540000"/>
              <a:chOff x="6546853" y="1989140"/>
              <a:chExt cx="2108324" cy="1910878"/>
            </a:xfrm>
          </p:grpSpPr>
          <p:sp>
            <p:nvSpPr>
              <p:cNvPr id="45" name="矩形: 圆角 101">
                <a:extLst>
                  <a:ext uri="{FF2B5EF4-FFF2-40B4-BE49-F238E27FC236}">
                    <a16:creationId xmlns:a16="http://schemas.microsoft.com/office/drawing/2014/main" id="{B925807D-C411-4511-BE9D-4E9A023A1A7B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46" name="组合 102">
                <a:extLst>
                  <a:ext uri="{FF2B5EF4-FFF2-40B4-BE49-F238E27FC236}">
                    <a16:creationId xmlns:a16="http://schemas.microsoft.com/office/drawing/2014/main" id="{0C4713B1-142F-4FF5-9FB1-DF6385E1EE54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47" name="Freeform 31">
                  <a:extLst>
                    <a:ext uri="{FF2B5EF4-FFF2-40B4-BE49-F238E27FC236}">
                      <a16:creationId xmlns:a16="http://schemas.microsoft.com/office/drawing/2014/main" id="{47590AAB-18CF-4B4C-A41C-B5E06DDC5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44">
                  <a:extLst>
                    <a:ext uri="{FF2B5EF4-FFF2-40B4-BE49-F238E27FC236}">
                      <a16:creationId xmlns:a16="http://schemas.microsoft.com/office/drawing/2014/main" id="{E88E2BDC-A2B0-41DE-B509-5C58F88591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45">
                  <a:extLst>
                    <a:ext uri="{FF2B5EF4-FFF2-40B4-BE49-F238E27FC236}">
                      <a16:creationId xmlns:a16="http://schemas.microsoft.com/office/drawing/2014/main" id="{6D490135-6534-479C-AA7A-74DE9969B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43">
                  <a:extLst>
                    <a:ext uri="{FF2B5EF4-FFF2-40B4-BE49-F238E27FC236}">
                      <a16:creationId xmlns:a16="http://schemas.microsoft.com/office/drawing/2014/main" id="{F4DD69EE-F85A-4686-A805-ABED1FC86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E9FCE71-5617-4D8B-AF11-5E15B193CE9F}"/>
                </a:ext>
              </a:extLst>
            </p:cNvPr>
            <p:cNvSpPr txBox="1"/>
            <p:nvPr/>
          </p:nvSpPr>
          <p:spPr>
            <a:xfrm>
              <a:off x="6327553" y="4440023"/>
              <a:ext cx="2174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Chat Bot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57AD730C-8D67-4A99-9196-20266C5E0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5521359"/>
            <a:ext cx="288000" cy="288000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ED923BBB-2F74-4552-8031-FD1C9B7634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5938451"/>
            <a:ext cx="288000" cy="288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B189378E-F74B-488A-9AE7-C8375424E3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39" y="6355546"/>
            <a:ext cx="288000" cy="28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FB2EA2-0F9A-4E28-AFE5-F8294F3BDD9E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612" y="1503781"/>
            <a:ext cx="2448000" cy="19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55" name="圖片 5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r="21499"/>
          <a:stretch/>
        </p:blipFill>
        <p:spPr>
          <a:xfrm>
            <a:off x="95849" y="4334631"/>
            <a:ext cx="2415654" cy="2164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4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0545505E-AE3F-4E5D-A4F7-FE956780D149}"/>
              </a:ext>
            </a:extLst>
          </p:cNvPr>
          <p:cNvSpPr/>
          <p:nvPr/>
        </p:nvSpPr>
        <p:spPr>
          <a:xfrm>
            <a:off x="11990400" y="561427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8F6E39A-BD8D-4334-B73B-F7C1FA7F197C}"/>
              </a:ext>
            </a:extLst>
          </p:cNvPr>
          <p:cNvGrpSpPr/>
          <p:nvPr/>
        </p:nvGrpSpPr>
        <p:grpSpPr>
          <a:xfrm>
            <a:off x="81452" y="3996819"/>
            <a:ext cx="2614092" cy="2118167"/>
            <a:chOff x="81452" y="3996819"/>
            <a:chExt cx="2614092" cy="211816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927771-3532-4809-BFF6-EC0D01BD47F3}"/>
                </a:ext>
              </a:extLst>
            </p:cNvPr>
            <p:cNvSpPr/>
            <p:nvPr/>
          </p:nvSpPr>
          <p:spPr>
            <a:xfrm>
              <a:off x="81453" y="3996819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資料篩選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A06CCCA-EEDD-41B9-B133-3A5A1618CBA2}"/>
                </a:ext>
              </a:extLst>
            </p:cNvPr>
            <p:cNvSpPr/>
            <p:nvPr/>
          </p:nvSpPr>
          <p:spPr>
            <a:xfrm>
              <a:off x="81452" y="5458676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Chat Bot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7" name="组合 79">
              <a:extLst>
                <a:ext uri="{FF2B5EF4-FFF2-40B4-BE49-F238E27FC236}">
                  <a16:creationId xmlns:a16="http://schemas.microsoft.com/office/drawing/2014/main" id="{D1C05C57-D2ED-462E-848B-321EB63CFB4B}"/>
                </a:ext>
              </a:extLst>
            </p:cNvPr>
            <p:cNvGrpSpPr/>
            <p:nvPr/>
          </p:nvGrpSpPr>
          <p:grpSpPr>
            <a:xfrm>
              <a:off x="192056" y="4053200"/>
              <a:ext cx="556329" cy="540000"/>
              <a:chOff x="6546853" y="1989140"/>
              <a:chExt cx="2108322" cy="1910878"/>
            </a:xfrm>
          </p:grpSpPr>
          <p:sp>
            <p:nvSpPr>
              <p:cNvPr id="70" name="矩形: 圆角 81">
                <a:extLst>
                  <a:ext uri="{FF2B5EF4-FFF2-40B4-BE49-F238E27FC236}">
                    <a16:creationId xmlns:a16="http://schemas.microsoft.com/office/drawing/2014/main" id="{BA6C1C0F-EFEB-4A57-BC9A-5E465AF3EC0A}"/>
                  </a:ext>
                </a:extLst>
              </p:cNvPr>
              <p:cNvSpPr/>
              <p:nvPr/>
            </p:nvSpPr>
            <p:spPr>
              <a:xfrm>
                <a:off x="6748636" y="2086135"/>
                <a:ext cx="1906539" cy="181388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72" name="组合 82">
                <a:extLst>
                  <a:ext uri="{FF2B5EF4-FFF2-40B4-BE49-F238E27FC236}">
                    <a16:creationId xmlns:a16="http://schemas.microsoft.com/office/drawing/2014/main" id="{D025BA64-C5AC-4BAF-B8DC-7399A87A65C5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74" name="Freeform 31">
                  <a:extLst>
                    <a:ext uri="{FF2B5EF4-FFF2-40B4-BE49-F238E27FC236}">
                      <a16:creationId xmlns:a16="http://schemas.microsoft.com/office/drawing/2014/main" id="{55AA84E9-E3D0-47D1-9BD9-EAE0E26EF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44">
                  <a:extLst>
                    <a:ext uri="{FF2B5EF4-FFF2-40B4-BE49-F238E27FC236}">
                      <a16:creationId xmlns:a16="http://schemas.microsoft.com/office/drawing/2014/main" id="{DBAFF452-6AC3-49B4-A6CA-D74E380A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45">
                  <a:extLst>
                    <a:ext uri="{FF2B5EF4-FFF2-40B4-BE49-F238E27FC236}">
                      <a16:creationId xmlns:a16="http://schemas.microsoft.com/office/drawing/2014/main" id="{2834CF20-AC95-410C-8513-A3CE6B353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Freeform 43">
                  <a:extLst>
                    <a:ext uri="{FF2B5EF4-FFF2-40B4-BE49-F238E27FC236}">
                      <a16:creationId xmlns:a16="http://schemas.microsoft.com/office/drawing/2014/main" id="{D525F70F-9979-4BDE-8DF6-3D0F28532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82" name="组合 89">
              <a:extLst>
                <a:ext uri="{FF2B5EF4-FFF2-40B4-BE49-F238E27FC236}">
                  <a16:creationId xmlns:a16="http://schemas.microsoft.com/office/drawing/2014/main" id="{E07DFB4E-602E-4FD7-BDC4-2ED08EAB03F4}"/>
                </a:ext>
              </a:extLst>
            </p:cNvPr>
            <p:cNvGrpSpPr/>
            <p:nvPr/>
          </p:nvGrpSpPr>
          <p:grpSpPr>
            <a:xfrm>
              <a:off x="192876" y="5538297"/>
              <a:ext cx="556329" cy="540000"/>
              <a:chOff x="6546853" y="1989140"/>
              <a:chExt cx="2108324" cy="1910878"/>
            </a:xfrm>
          </p:grpSpPr>
          <p:sp>
            <p:nvSpPr>
              <p:cNvPr id="84" name="矩形: 圆角 91">
                <a:extLst>
                  <a:ext uri="{FF2B5EF4-FFF2-40B4-BE49-F238E27FC236}">
                    <a16:creationId xmlns:a16="http://schemas.microsoft.com/office/drawing/2014/main" id="{20E28986-E0B3-47D1-B902-79646204CA13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85" name="组合 92">
                <a:extLst>
                  <a:ext uri="{FF2B5EF4-FFF2-40B4-BE49-F238E27FC236}">
                    <a16:creationId xmlns:a16="http://schemas.microsoft.com/office/drawing/2014/main" id="{ED2D7AAB-C0E2-42E7-BDDE-0A374647656F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86" name="Freeform 31">
                  <a:extLst>
                    <a:ext uri="{FF2B5EF4-FFF2-40B4-BE49-F238E27FC236}">
                      <a16:creationId xmlns:a16="http://schemas.microsoft.com/office/drawing/2014/main" id="{60307557-C17A-479E-A22F-F40C3707F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Line 44">
                  <a:extLst>
                    <a:ext uri="{FF2B5EF4-FFF2-40B4-BE49-F238E27FC236}">
                      <a16:creationId xmlns:a16="http://schemas.microsoft.com/office/drawing/2014/main" id="{0DAAD72F-EE52-4310-86E1-AA574BD43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Freeform 45">
                  <a:extLst>
                    <a:ext uri="{FF2B5EF4-FFF2-40B4-BE49-F238E27FC236}">
                      <a16:creationId xmlns:a16="http://schemas.microsoft.com/office/drawing/2014/main" id="{60E6CF5B-B032-43A2-989E-C47289CF4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Freeform 43">
                  <a:extLst>
                    <a:ext uri="{FF2B5EF4-FFF2-40B4-BE49-F238E27FC236}">
                      <a16:creationId xmlns:a16="http://schemas.microsoft.com/office/drawing/2014/main" id="{597C755A-10E1-4794-B462-0AFA950BB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AC3B565-1DF1-4B93-8B28-5A7F5F5956DE}"/>
                </a:ext>
              </a:extLst>
            </p:cNvPr>
            <p:cNvSpPr/>
            <p:nvPr/>
          </p:nvSpPr>
          <p:spPr>
            <a:xfrm>
              <a:off x="81453" y="4736603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srgbClr val="A5A5A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流程架構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0" name="组合 89">
              <a:extLst>
                <a:ext uri="{FF2B5EF4-FFF2-40B4-BE49-F238E27FC236}">
                  <a16:creationId xmlns:a16="http://schemas.microsoft.com/office/drawing/2014/main" id="{5609FDF2-1908-441F-BC52-52AB881433A9}"/>
                </a:ext>
              </a:extLst>
            </p:cNvPr>
            <p:cNvGrpSpPr/>
            <p:nvPr/>
          </p:nvGrpSpPr>
          <p:grpSpPr>
            <a:xfrm>
              <a:off x="192875" y="4804104"/>
              <a:ext cx="556329" cy="540000"/>
              <a:chOff x="6546853" y="1989140"/>
              <a:chExt cx="2108324" cy="1910878"/>
            </a:xfrm>
          </p:grpSpPr>
          <p:sp>
            <p:nvSpPr>
              <p:cNvPr id="61" name="矩形: 圆角 91">
                <a:extLst>
                  <a:ext uri="{FF2B5EF4-FFF2-40B4-BE49-F238E27FC236}">
                    <a16:creationId xmlns:a16="http://schemas.microsoft.com/office/drawing/2014/main" id="{6A7CD2AD-434E-4211-915F-DC2E9A3800EB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62" name="组合 92">
                <a:extLst>
                  <a:ext uri="{FF2B5EF4-FFF2-40B4-BE49-F238E27FC236}">
                    <a16:creationId xmlns:a16="http://schemas.microsoft.com/office/drawing/2014/main" id="{5B15E799-7599-4642-9214-FDED2D143324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12C9A1E9-54F3-4F7D-B2F9-34607006B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Line 44">
                  <a:extLst>
                    <a:ext uri="{FF2B5EF4-FFF2-40B4-BE49-F238E27FC236}">
                      <a16:creationId xmlns:a16="http://schemas.microsoft.com/office/drawing/2014/main" id="{E04FD94B-58EF-48EE-887E-517403C6F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45">
                  <a:extLst>
                    <a:ext uri="{FF2B5EF4-FFF2-40B4-BE49-F238E27FC236}">
                      <a16:creationId xmlns:a16="http://schemas.microsoft.com/office/drawing/2014/main" id="{E6784103-AEE6-4640-9284-F47AA0F1E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43">
                  <a:extLst>
                    <a:ext uri="{FF2B5EF4-FFF2-40B4-BE49-F238E27FC236}">
                      <a16:creationId xmlns:a16="http://schemas.microsoft.com/office/drawing/2014/main" id="{DEAF6F0C-B393-4594-B483-EAE35D821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E30DB7C-5E28-496F-98FE-6B8C7DB27C2F}"/>
              </a:ext>
            </a:extLst>
          </p:cNvPr>
          <p:cNvSpPr/>
          <p:nvPr/>
        </p:nvSpPr>
        <p:spPr>
          <a:xfrm>
            <a:off x="3171688" y="654875"/>
            <a:ext cx="4351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資料篩選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解決問題比例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377675-9E53-4C03-B2CC-C05439D433BF}"/>
              </a:ext>
            </a:extLst>
          </p:cNvPr>
          <p:cNvSpPr/>
          <p:nvPr/>
        </p:nvSpPr>
        <p:spPr>
          <a:xfrm>
            <a:off x="3403174" y="1181730"/>
            <a:ext cx="39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類別篩選選擇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Tag5-5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2CA1C24-4FF1-4AB1-BCCA-E837DC8D3246}"/>
              </a:ext>
            </a:extLst>
          </p:cNvPr>
          <p:cNvGrpSpPr/>
          <p:nvPr/>
        </p:nvGrpSpPr>
        <p:grpSpPr>
          <a:xfrm>
            <a:off x="4010635" y="1708586"/>
            <a:ext cx="7156129" cy="4494539"/>
            <a:chOff x="4010635" y="1708586"/>
            <a:chExt cx="7156129" cy="449453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E3095CB-6591-4327-BF6F-65A71AED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635" y="1708586"/>
              <a:ext cx="6765298" cy="449453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107D7A-9A6D-463C-B725-1B984C65D996}"/>
                </a:ext>
              </a:extLst>
            </p:cNvPr>
            <p:cNvSpPr/>
            <p:nvPr/>
          </p:nvSpPr>
          <p:spPr>
            <a:xfrm>
              <a:off x="7523018" y="4930586"/>
              <a:ext cx="3643746" cy="1126239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0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B82E7156-6A49-4BA4-967F-15E1B5421889}"/>
              </a:ext>
            </a:extLst>
          </p:cNvPr>
          <p:cNvGrpSpPr/>
          <p:nvPr/>
        </p:nvGrpSpPr>
        <p:grpSpPr>
          <a:xfrm>
            <a:off x="3920837" y="2183634"/>
            <a:ext cx="6788726" cy="3626370"/>
            <a:chOff x="3893606" y="1584167"/>
            <a:chExt cx="6511157" cy="4045527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E23BBAE-1A24-436E-98EF-6CEB91F811A2}"/>
                </a:ext>
              </a:extLst>
            </p:cNvPr>
            <p:cNvSpPr/>
            <p:nvPr/>
          </p:nvSpPr>
          <p:spPr>
            <a:xfrm>
              <a:off x="3893606" y="3163585"/>
              <a:ext cx="1811504" cy="10035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Tag5-5</a:t>
              </a:r>
              <a:endPara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85BF67EF-BC91-4A73-AC39-F92AC1275EE3}"/>
                </a:ext>
              </a:extLst>
            </p:cNvPr>
            <p:cNvSpPr/>
            <p:nvPr/>
          </p:nvSpPr>
          <p:spPr>
            <a:xfrm rot="19405185">
              <a:off x="6199031" y="2486673"/>
              <a:ext cx="1326075" cy="784075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0957752F-2356-4591-B329-824CC0E94A0E}"/>
                </a:ext>
              </a:extLst>
            </p:cNvPr>
            <p:cNvSpPr/>
            <p:nvPr/>
          </p:nvSpPr>
          <p:spPr>
            <a:xfrm rot="2170310">
              <a:off x="6169589" y="3916508"/>
              <a:ext cx="1384956" cy="839021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6D8AABC-F18B-4A48-B453-EF59A4528266}"/>
                </a:ext>
              </a:extLst>
            </p:cNvPr>
            <p:cNvSpPr/>
            <p:nvPr/>
          </p:nvSpPr>
          <p:spPr>
            <a:xfrm>
              <a:off x="7700372" y="1584167"/>
              <a:ext cx="2704391" cy="15794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SIM Card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A10C29B-EC53-4A7E-97A1-780C44215AEF}"/>
                </a:ext>
              </a:extLst>
            </p:cNvPr>
            <p:cNvSpPr/>
            <p:nvPr/>
          </p:nvSpPr>
          <p:spPr>
            <a:xfrm>
              <a:off x="7700373" y="4050276"/>
              <a:ext cx="2704390" cy="1579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Wifi</a:t>
              </a:r>
              <a:r>
                <a: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42E5018-6D2C-4A1E-A3BE-23D8470CB368}"/>
              </a:ext>
            </a:extLst>
          </p:cNvPr>
          <p:cNvSpPr/>
          <p:nvPr/>
        </p:nvSpPr>
        <p:spPr>
          <a:xfrm>
            <a:off x="3403173" y="1181730"/>
            <a:ext cx="514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Tag5-5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拆成兩種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agent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去架設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問題整理的分類法不同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1BEB39-9142-48A6-8D96-7F3A532B580D}"/>
              </a:ext>
            </a:extLst>
          </p:cNvPr>
          <p:cNvSpPr/>
          <p:nvPr/>
        </p:nvSpPr>
        <p:spPr>
          <a:xfrm>
            <a:off x="3171688" y="654875"/>
            <a:ext cx="4351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流程架構</a:t>
            </a:r>
            <a:r>
              <a:rPr lang="en-US" altLang="zh-TW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41A1CB-E04F-4ACA-AD69-E35EFAB028FE}"/>
              </a:ext>
            </a:extLst>
          </p:cNvPr>
          <p:cNvSpPr/>
          <p:nvPr/>
        </p:nvSpPr>
        <p:spPr>
          <a:xfrm>
            <a:off x="90060" y="5450764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62" name="组合 89">
            <a:extLst>
              <a:ext uri="{FF2B5EF4-FFF2-40B4-BE49-F238E27FC236}">
                <a16:creationId xmlns:a16="http://schemas.microsoft.com/office/drawing/2014/main" id="{71C3BA2A-F731-4CEB-8361-B4852DF512B1}"/>
              </a:ext>
            </a:extLst>
          </p:cNvPr>
          <p:cNvGrpSpPr/>
          <p:nvPr/>
        </p:nvGrpSpPr>
        <p:grpSpPr>
          <a:xfrm>
            <a:off x="201482" y="5478509"/>
            <a:ext cx="556329" cy="540000"/>
            <a:chOff x="6546853" y="1989140"/>
            <a:chExt cx="2108324" cy="1910878"/>
          </a:xfrm>
        </p:grpSpPr>
        <p:sp>
          <p:nvSpPr>
            <p:cNvPr id="63" name="矩形: 圆角 91">
              <a:extLst>
                <a:ext uri="{FF2B5EF4-FFF2-40B4-BE49-F238E27FC236}">
                  <a16:creationId xmlns:a16="http://schemas.microsoft.com/office/drawing/2014/main" id="{BBC47C58-7596-4203-A2A2-6A97B7C696BF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4" name="组合 92">
              <a:extLst>
                <a:ext uri="{FF2B5EF4-FFF2-40B4-BE49-F238E27FC236}">
                  <a16:creationId xmlns:a16="http://schemas.microsoft.com/office/drawing/2014/main" id="{D967EA1A-B95E-40A8-9209-BF8196AE789D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36497347-B50C-40E1-96EA-A83B472FA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44">
                <a:extLst>
                  <a:ext uri="{FF2B5EF4-FFF2-40B4-BE49-F238E27FC236}">
                    <a16:creationId xmlns:a16="http://schemas.microsoft.com/office/drawing/2014/main" id="{46257054-4BD2-40CD-AE16-E6CFAC9F4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45">
                <a:extLst>
                  <a:ext uri="{FF2B5EF4-FFF2-40B4-BE49-F238E27FC236}">
                    <a16:creationId xmlns:a16="http://schemas.microsoft.com/office/drawing/2014/main" id="{EA423936-8B40-4589-AD3C-F6B1DD063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43">
                <a:extLst>
                  <a:ext uri="{FF2B5EF4-FFF2-40B4-BE49-F238E27FC236}">
                    <a16:creationId xmlns:a16="http://schemas.microsoft.com/office/drawing/2014/main" id="{13DC8EFB-C472-48C3-87C9-9FD03483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6EA1BB9-4CBB-43BA-BB0B-0768C58648BF}"/>
              </a:ext>
            </a:extLst>
          </p:cNvPr>
          <p:cNvSpPr/>
          <p:nvPr/>
        </p:nvSpPr>
        <p:spPr>
          <a:xfrm>
            <a:off x="89339" y="4721297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lang="zh-TW" altLang="en-US" sz="20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流程架構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58415B3-8BFF-4EAE-A0C7-E933B0FA81DD}"/>
              </a:ext>
            </a:extLst>
          </p:cNvPr>
          <p:cNvSpPr/>
          <p:nvPr/>
        </p:nvSpPr>
        <p:spPr>
          <a:xfrm>
            <a:off x="90879" y="3986659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資料篩選</a:t>
            </a:r>
          </a:p>
        </p:txBody>
      </p:sp>
      <p:grpSp>
        <p:nvGrpSpPr>
          <p:cNvPr id="71" name="组合 79">
            <a:extLst>
              <a:ext uri="{FF2B5EF4-FFF2-40B4-BE49-F238E27FC236}">
                <a16:creationId xmlns:a16="http://schemas.microsoft.com/office/drawing/2014/main" id="{297E9B6F-48BC-4A06-9423-9C0BE7A8BEF6}"/>
              </a:ext>
            </a:extLst>
          </p:cNvPr>
          <p:cNvGrpSpPr/>
          <p:nvPr/>
        </p:nvGrpSpPr>
        <p:grpSpPr>
          <a:xfrm>
            <a:off x="201482" y="4043040"/>
            <a:ext cx="556329" cy="540000"/>
            <a:chOff x="6546853" y="1989140"/>
            <a:chExt cx="2108322" cy="1910878"/>
          </a:xfrm>
        </p:grpSpPr>
        <p:sp>
          <p:nvSpPr>
            <p:cNvPr id="72" name="矩形: 圆角 81">
              <a:extLst>
                <a:ext uri="{FF2B5EF4-FFF2-40B4-BE49-F238E27FC236}">
                  <a16:creationId xmlns:a16="http://schemas.microsoft.com/office/drawing/2014/main" id="{62267D52-C27B-4AF5-99DF-462938740FE5}"/>
                </a:ext>
              </a:extLst>
            </p:cNvPr>
            <p:cNvSpPr/>
            <p:nvPr/>
          </p:nvSpPr>
          <p:spPr>
            <a:xfrm>
              <a:off x="6748636" y="2086135"/>
              <a:ext cx="1906539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73" name="组合 82">
              <a:extLst>
                <a:ext uri="{FF2B5EF4-FFF2-40B4-BE49-F238E27FC236}">
                  <a16:creationId xmlns:a16="http://schemas.microsoft.com/office/drawing/2014/main" id="{10EDCE25-452A-424C-8A47-41ED4C57A63A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74" name="Freeform 31">
                <a:extLst>
                  <a:ext uri="{FF2B5EF4-FFF2-40B4-BE49-F238E27FC236}">
                    <a16:creationId xmlns:a16="http://schemas.microsoft.com/office/drawing/2014/main" id="{F53D3C89-43CC-4D01-89A8-471D70F9B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44">
                <a:extLst>
                  <a:ext uri="{FF2B5EF4-FFF2-40B4-BE49-F238E27FC236}">
                    <a16:creationId xmlns:a16="http://schemas.microsoft.com/office/drawing/2014/main" id="{AF423FE7-66A0-42AC-A22B-1978FF34D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45">
                <a:extLst>
                  <a:ext uri="{FF2B5EF4-FFF2-40B4-BE49-F238E27FC236}">
                    <a16:creationId xmlns:a16="http://schemas.microsoft.com/office/drawing/2014/main" id="{0D6665D3-F6FB-4585-BA62-AC5512DF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432D30D3-13A7-490E-9BB0-0B207C36D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8" name="组合 89">
            <a:extLst>
              <a:ext uri="{FF2B5EF4-FFF2-40B4-BE49-F238E27FC236}">
                <a16:creationId xmlns:a16="http://schemas.microsoft.com/office/drawing/2014/main" id="{1DB2165F-873C-4B7A-81CB-47B60E807B3E}"/>
              </a:ext>
            </a:extLst>
          </p:cNvPr>
          <p:cNvGrpSpPr/>
          <p:nvPr/>
        </p:nvGrpSpPr>
        <p:grpSpPr>
          <a:xfrm>
            <a:off x="201482" y="4753894"/>
            <a:ext cx="556329" cy="540000"/>
            <a:chOff x="6546853" y="1989140"/>
            <a:chExt cx="2108324" cy="1910878"/>
          </a:xfrm>
        </p:grpSpPr>
        <p:sp>
          <p:nvSpPr>
            <p:cNvPr id="79" name="矩形: 圆角 91">
              <a:extLst>
                <a:ext uri="{FF2B5EF4-FFF2-40B4-BE49-F238E27FC236}">
                  <a16:creationId xmlns:a16="http://schemas.microsoft.com/office/drawing/2014/main" id="{4995E451-0E0A-48BD-B9CD-EA0D9D8FC318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80" name="组合 92">
              <a:extLst>
                <a:ext uri="{FF2B5EF4-FFF2-40B4-BE49-F238E27FC236}">
                  <a16:creationId xmlns:a16="http://schemas.microsoft.com/office/drawing/2014/main" id="{5F8A0BFE-0810-4CAE-9117-395CB282F871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7A08D8A7-37F9-41EF-80A6-C04BC458F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4">
                <a:extLst>
                  <a:ext uri="{FF2B5EF4-FFF2-40B4-BE49-F238E27FC236}">
                    <a16:creationId xmlns:a16="http://schemas.microsoft.com/office/drawing/2014/main" id="{62F15911-AC29-4983-9B5C-B842CADCB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45">
                <a:extLst>
                  <a:ext uri="{FF2B5EF4-FFF2-40B4-BE49-F238E27FC236}">
                    <a16:creationId xmlns:a16="http://schemas.microsoft.com/office/drawing/2014/main" id="{D9CDCC06-F4F0-431C-95F5-E9A4991AE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43">
                <a:extLst>
                  <a:ext uri="{FF2B5EF4-FFF2-40B4-BE49-F238E27FC236}">
                    <a16:creationId xmlns:a16="http://schemas.microsoft.com/office/drawing/2014/main" id="{143A70A1-2EDE-4369-B172-3D9E37BE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DF91672-C584-4876-9718-5AF68745A894}"/>
              </a:ext>
            </a:extLst>
          </p:cNvPr>
          <p:cNvSpPr/>
          <p:nvPr/>
        </p:nvSpPr>
        <p:spPr>
          <a:xfrm>
            <a:off x="11991832" y="903348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617F8A-E5E8-4438-BC99-B4AF2B538D22}"/>
              </a:ext>
            </a:extLst>
          </p:cNvPr>
          <p:cNvSpPr/>
          <p:nvPr/>
        </p:nvSpPr>
        <p:spPr>
          <a:xfrm>
            <a:off x="90060" y="5450764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" name="组合 89">
            <a:extLst>
              <a:ext uri="{FF2B5EF4-FFF2-40B4-BE49-F238E27FC236}">
                <a16:creationId xmlns:a16="http://schemas.microsoft.com/office/drawing/2014/main" id="{2A3EFF32-54D4-46F4-BA70-335972A81908}"/>
              </a:ext>
            </a:extLst>
          </p:cNvPr>
          <p:cNvGrpSpPr/>
          <p:nvPr/>
        </p:nvGrpSpPr>
        <p:grpSpPr>
          <a:xfrm>
            <a:off x="201482" y="5478509"/>
            <a:ext cx="556329" cy="540000"/>
            <a:chOff x="6546853" y="1989140"/>
            <a:chExt cx="2108324" cy="1910878"/>
          </a:xfrm>
        </p:grpSpPr>
        <p:sp>
          <p:nvSpPr>
            <p:cNvPr id="4" name="矩形: 圆角 91">
              <a:extLst>
                <a:ext uri="{FF2B5EF4-FFF2-40B4-BE49-F238E27FC236}">
                  <a16:creationId xmlns:a16="http://schemas.microsoft.com/office/drawing/2014/main" id="{CE1A9EE5-57E7-48D5-A3AF-A6894BAA41C9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5" name="组合 92">
              <a:extLst>
                <a:ext uri="{FF2B5EF4-FFF2-40B4-BE49-F238E27FC236}">
                  <a16:creationId xmlns:a16="http://schemas.microsoft.com/office/drawing/2014/main" id="{CC9215F0-9EC5-404F-87BE-17D337FF9D14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6" name="Freeform 31">
                <a:extLst>
                  <a:ext uri="{FF2B5EF4-FFF2-40B4-BE49-F238E27FC236}">
                    <a16:creationId xmlns:a16="http://schemas.microsoft.com/office/drawing/2014/main" id="{0DE135E9-BEAB-41FE-BD47-9CCF9AD81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Line 44">
                <a:extLst>
                  <a:ext uri="{FF2B5EF4-FFF2-40B4-BE49-F238E27FC236}">
                    <a16:creationId xmlns:a16="http://schemas.microsoft.com/office/drawing/2014/main" id="{A76A559C-32E2-481A-8467-6700D73CD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Freeform 45">
                <a:extLst>
                  <a:ext uri="{FF2B5EF4-FFF2-40B4-BE49-F238E27FC236}">
                    <a16:creationId xmlns:a16="http://schemas.microsoft.com/office/drawing/2014/main" id="{946B701C-F722-43BF-BC7B-F75D45FB4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5171780-6E02-4CBE-A786-9FE84E49C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55368DD-ED49-4D3F-8DE4-A0FB2BDD744A}"/>
              </a:ext>
            </a:extLst>
          </p:cNvPr>
          <p:cNvSpPr/>
          <p:nvPr/>
        </p:nvSpPr>
        <p:spPr>
          <a:xfrm>
            <a:off x="89339" y="4721297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0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流程架構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22CD5B-62B6-452A-8EC6-76C2B282A1AC}"/>
              </a:ext>
            </a:extLst>
          </p:cNvPr>
          <p:cNvSpPr/>
          <p:nvPr/>
        </p:nvSpPr>
        <p:spPr>
          <a:xfrm>
            <a:off x="90879" y="3986659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資料篩選</a:t>
            </a:r>
          </a:p>
        </p:txBody>
      </p:sp>
      <p:grpSp>
        <p:nvGrpSpPr>
          <p:cNvPr id="19" name="组合 79">
            <a:extLst>
              <a:ext uri="{FF2B5EF4-FFF2-40B4-BE49-F238E27FC236}">
                <a16:creationId xmlns:a16="http://schemas.microsoft.com/office/drawing/2014/main" id="{6442E3D5-9CB3-4004-8D85-60E5C17AFE34}"/>
              </a:ext>
            </a:extLst>
          </p:cNvPr>
          <p:cNvGrpSpPr/>
          <p:nvPr/>
        </p:nvGrpSpPr>
        <p:grpSpPr>
          <a:xfrm>
            <a:off x="201482" y="4043040"/>
            <a:ext cx="556329" cy="540000"/>
            <a:chOff x="6546853" y="1989140"/>
            <a:chExt cx="2108322" cy="1910878"/>
          </a:xfrm>
        </p:grpSpPr>
        <p:sp>
          <p:nvSpPr>
            <p:cNvPr id="20" name="矩形: 圆角 81">
              <a:extLst>
                <a:ext uri="{FF2B5EF4-FFF2-40B4-BE49-F238E27FC236}">
                  <a16:creationId xmlns:a16="http://schemas.microsoft.com/office/drawing/2014/main" id="{CE2246F6-744A-449A-B25E-F4AFD3157CEE}"/>
                </a:ext>
              </a:extLst>
            </p:cNvPr>
            <p:cNvSpPr/>
            <p:nvPr/>
          </p:nvSpPr>
          <p:spPr>
            <a:xfrm>
              <a:off x="6748636" y="2086135"/>
              <a:ext cx="1906539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21" name="组合 82">
              <a:extLst>
                <a:ext uri="{FF2B5EF4-FFF2-40B4-BE49-F238E27FC236}">
                  <a16:creationId xmlns:a16="http://schemas.microsoft.com/office/drawing/2014/main" id="{FA21978B-55C0-43EC-AEB9-902BE1C7A1C5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D4C979F2-1D7C-429E-A5F3-73C024F6F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44">
                <a:extLst>
                  <a:ext uri="{FF2B5EF4-FFF2-40B4-BE49-F238E27FC236}">
                    <a16:creationId xmlns:a16="http://schemas.microsoft.com/office/drawing/2014/main" id="{B6155A4C-B3E8-461B-A645-0962D4D73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45">
                <a:extLst>
                  <a:ext uri="{FF2B5EF4-FFF2-40B4-BE49-F238E27FC236}">
                    <a16:creationId xmlns:a16="http://schemas.microsoft.com/office/drawing/2014/main" id="{F96BCAAB-C8CA-4AF3-9A5F-66C72495E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43">
                <a:extLst>
                  <a:ext uri="{FF2B5EF4-FFF2-40B4-BE49-F238E27FC236}">
                    <a16:creationId xmlns:a16="http://schemas.microsoft.com/office/drawing/2014/main" id="{CE107729-05BB-4436-BB65-A04D096B3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6" name="组合 89">
            <a:extLst>
              <a:ext uri="{FF2B5EF4-FFF2-40B4-BE49-F238E27FC236}">
                <a16:creationId xmlns:a16="http://schemas.microsoft.com/office/drawing/2014/main" id="{286078BA-9FC1-4B2C-A03F-7738483BCDE0}"/>
              </a:ext>
            </a:extLst>
          </p:cNvPr>
          <p:cNvGrpSpPr/>
          <p:nvPr/>
        </p:nvGrpSpPr>
        <p:grpSpPr>
          <a:xfrm>
            <a:off x="201482" y="4753894"/>
            <a:ext cx="556329" cy="540000"/>
            <a:chOff x="6546853" y="1989140"/>
            <a:chExt cx="2108324" cy="1910878"/>
          </a:xfrm>
        </p:grpSpPr>
        <p:sp>
          <p:nvSpPr>
            <p:cNvPr id="27" name="矩形: 圆角 91">
              <a:extLst>
                <a:ext uri="{FF2B5EF4-FFF2-40B4-BE49-F238E27FC236}">
                  <a16:creationId xmlns:a16="http://schemas.microsoft.com/office/drawing/2014/main" id="{8FC9B9B1-56B2-4246-AA9C-3EFEE6E64C0D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28" name="组合 92">
              <a:extLst>
                <a:ext uri="{FF2B5EF4-FFF2-40B4-BE49-F238E27FC236}">
                  <a16:creationId xmlns:a16="http://schemas.microsoft.com/office/drawing/2014/main" id="{9C9A6BB7-C308-4924-8C60-BF03E865741B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64A2FA3C-8DAC-45DC-A35C-42F479CD7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44">
                <a:extLst>
                  <a:ext uri="{FF2B5EF4-FFF2-40B4-BE49-F238E27FC236}">
                    <a16:creationId xmlns:a16="http://schemas.microsoft.com/office/drawing/2014/main" id="{75EBCD94-2801-4AA3-828A-1A88E2D22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78359DD7-5805-4F3D-9199-2B6069438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43">
                <a:extLst>
                  <a:ext uri="{FF2B5EF4-FFF2-40B4-BE49-F238E27FC236}">
                    <a16:creationId xmlns:a16="http://schemas.microsoft.com/office/drawing/2014/main" id="{0787A4DD-E3DB-44FC-8279-998530292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B5EA3801-CDDA-43F8-874B-EB89002D00E9}"/>
              </a:ext>
            </a:extLst>
          </p:cNvPr>
          <p:cNvSpPr/>
          <p:nvPr/>
        </p:nvSpPr>
        <p:spPr>
          <a:xfrm>
            <a:off x="3034327" y="688598"/>
            <a:ext cx="7162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流程架構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-SIM Card Agent(20869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產品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D750A1-C225-48E6-9AA8-3EFEA49C5D87}"/>
              </a:ext>
            </a:extLst>
          </p:cNvPr>
          <p:cNvSpPr/>
          <p:nvPr/>
        </p:nvSpPr>
        <p:spPr>
          <a:xfrm>
            <a:off x="11991832" y="1790026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695FB7A-D0A4-4068-B46D-0F8C650E319F}"/>
              </a:ext>
            </a:extLst>
          </p:cNvPr>
          <p:cNvGrpSpPr/>
          <p:nvPr/>
        </p:nvGrpSpPr>
        <p:grpSpPr>
          <a:xfrm>
            <a:off x="2985478" y="1150263"/>
            <a:ext cx="9207954" cy="5117737"/>
            <a:chOff x="2985478" y="1150263"/>
            <a:chExt cx="9207954" cy="5117737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CFA1CF16-1EFF-4F05-AD9E-1DFB26D48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478" y="1150263"/>
              <a:ext cx="8631733" cy="5117737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8464C7-30EC-49F2-86D3-BA6E6C510CCE}"/>
                </a:ext>
              </a:extLst>
            </p:cNvPr>
            <p:cNvSpPr/>
            <p:nvPr/>
          </p:nvSpPr>
          <p:spPr>
            <a:xfrm>
              <a:off x="11991832" y="1790026"/>
              <a:ext cx="201600" cy="13795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3524A4C-6C58-4689-8B96-83F932CA6A96}"/>
                </a:ext>
              </a:extLst>
            </p:cNvPr>
            <p:cNvSpPr txBox="1"/>
            <p:nvPr/>
          </p:nvSpPr>
          <p:spPr>
            <a:xfrm>
              <a:off x="9248201" y="530567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8.77%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7EDD886-2E64-4878-AA18-0856E7E1E3D9}"/>
                </a:ext>
              </a:extLst>
            </p:cNvPr>
            <p:cNvSpPr txBox="1"/>
            <p:nvPr/>
          </p:nvSpPr>
          <p:spPr>
            <a:xfrm>
              <a:off x="4904196" y="532673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5.84%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8593EF8-B1A8-4806-BF82-60BC884295BE}"/>
                </a:ext>
              </a:extLst>
            </p:cNvPr>
            <p:cNvSpPr txBox="1"/>
            <p:nvPr/>
          </p:nvSpPr>
          <p:spPr>
            <a:xfrm>
              <a:off x="10734658" y="2479800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5.65%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4675104-5343-4636-8F99-DB7B843598CC}"/>
                </a:ext>
              </a:extLst>
            </p:cNvPr>
            <p:cNvSpPr txBox="1"/>
            <p:nvPr/>
          </p:nvSpPr>
          <p:spPr>
            <a:xfrm>
              <a:off x="7698700" y="5313652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6.24%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DF57062-1DE6-4EC8-9574-218B5AE1D46C}"/>
                </a:ext>
              </a:extLst>
            </p:cNvPr>
            <p:cNvSpPr txBox="1"/>
            <p:nvPr/>
          </p:nvSpPr>
          <p:spPr>
            <a:xfrm>
              <a:off x="3740544" y="170401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3.9%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31A3720-4EC2-4A2B-ABC1-E9DC57995646}"/>
                </a:ext>
              </a:extLst>
            </p:cNvPr>
            <p:cNvSpPr txBox="1"/>
            <p:nvPr/>
          </p:nvSpPr>
          <p:spPr>
            <a:xfrm>
              <a:off x="6328414" y="5334068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385E9C8-4E57-4493-812C-BEAD33647F23}"/>
                </a:ext>
              </a:extLst>
            </p:cNvPr>
            <p:cNvSpPr txBox="1"/>
            <p:nvPr/>
          </p:nvSpPr>
          <p:spPr>
            <a:xfrm>
              <a:off x="3535083" y="5350172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0.97%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45E154F-618A-4175-80AC-F2C4D9007724}"/>
                </a:ext>
              </a:extLst>
            </p:cNvPr>
            <p:cNvSpPr txBox="1"/>
            <p:nvPr/>
          </p:nvSpPr>
          <p:spPr>
            <a:xfrm>
              <a:off x="3816586" y="2637227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9.5%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6F5A7ED-901C-4CF3-B7E5-22DC1F57D2F2}"/>
                </a:ext>
              </a:extLst>
            </p:cNvPr>
            <p:cNvSpPr txBox="1"/>
            <p:nvPr/>
          </p:nvSpPr>
          <p:spPr>
            <a:xfrm>
              <a:off x="10752944" y="5294320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5.65%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DA413BF-1F9A-4B80-957D-7EE559A52F45}"/>
                </a:ext>
              </a:extLst>
            </p:cNvPr>
            <p:cNvSpPr txBox="1"/>
            <p:nvPr/>
          </p:nvSpPr>
          <p:spPr>
            <a:xfrm>
              <a:off x="6328414" y="1699588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4.29%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5CFCD9CF-C053-49B1-907E-BF9CEAEC01EE}"/>
                </a:ext>
              </a:extLst>
            </p:cNvPr>
            <p:cNvSpPr txBox="1"/>
            <p:nvPr/>
          </p:nvSpPr>
          <p:spPr>
            <a:xfrm>
              <a:off x="3741228" y="4057760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8C36F62-9FB4-48E0-BEC0-F21D96B69B1B}"/>
                </a:ext>
              </a:extLst>
            </p:cNvPr>
            <p:cNvSpPr txBox="1"/>
            <p:nvPr/>
          </p:nvSpPr>
          <p:spPr>
            <a:xfrm>
              <a:off x="9260135" y="1699588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8.77%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C353C2-0332-4DA8-A140-336AC88BB98B}"/>
                </a:ext>
              </a:extLst>
            </p:cNvPr>
            <p:cNvSpPr txBox="1"/>
            <p:nvPr/>
          </p:nvSpPr>
          <p:spPr>
            <a:xfrm>
              <a:off x="10734657" y="3617327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779CCB83-76E0-4717-B1DB-BEF1D15DAF58}"/>
                </a:ext>
              </a:extLst>
            </p:cNvPr>
            <p:cNvSpPr txBox="1"/>
            <p:nvPr/>
          </p:nvSpPr>
          <p:spPr>
            <a:xfrm>
              <a:off x="7794274" y="1708399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10.5%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387EAA3-5695-4ACB-BB12-6E198CD5A51A}"/>
                </a:ext>
              </a:extLst>
            </p:cNvPr>
            <p:cNvSpPr txBox="1"/>
            <p:nvPr/>
          </p:nvSpPr>
          <p:spPr>
            <a:xfrm>
              <a:off x="5013291" y="1721383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4.1%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8119C98-7E92-453F-8D9D-0AF88D51430A}"/>
                </a:ext>
              </a:extLst>
            </p:cNvPr>
            <p:cNvSpPr txBox="1"/>
            <p:nvPr/>
          </p:nvSpPr>
          <p:spPr>
            <a:xfrm>
              <a:off x="10575258" y="1690786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8.19%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0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FC0CD9-A78B-42F9-A37B-58F2FD2CAB2B}"/>
              </a:ext>
            </a:extLst>
          </p:cNvPr>
          <p:cNvSpPr/>
          <p:nvPr/>
        </p:nvSpPr>
        <p:spPr>
          <a:xfrm>
            <a:off x="90060" y="5450764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" name="组合 89">
            <a:extLst>
              <a:ext uri="{FF2B5EF4-FFF2-40B4-BE49-F238E27FC236}">
                <a16:creationId xmlns:a16="http://schemas.microsoft.com/office/drawing/2014/main" id="{7FE0FCB4-039C-4FEE-9A2D-7ED1FD580755}"/>
              </a:ext>
            </a:extLst>
          </p:cNvPr>
          <p:cNvGrpSpPr/>
          <p:nvPr/>
        </p:nvGrpSpPr>
        <p:grpSpPr>
          <a:xfrm>
            <a:off x="201482" y="5478509"/>
            <a:ext cx="556329" cy="540000"/>
            <a:chOff x="6546853" y="1989140"/>
            <a:chExt cx="2108324" cy="1910878"/>
          </a:xfrm>
        </p:grpSpPr>
        <p:sp>
          <p:nvSpPr>
            <p:cNvPr id="5" name="矩形: 圆角 91">
              <a:extLst>
                <a:ext uri="{FF2B5EF4-FFF2-40B4-BE49-F238E27FC236}">
                  <a16:creationId xmlns:a16="http://schemas.microsoft.com/office/drawing/2014/main" id="{1C653EEA-38D7-4A79-B5FC-13C413AA5793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" name="组合 92">
              <a:extLst>
                <a:ext uri="{FF2B5EF4-FFF2-40B4-BE49-F238E27FC236}">
                  <a16:creationId xmlns:a16="http://schemas.microsoft.com/office/drawing/2014/main" id="{698EE3ED-E69F-4D20-941A-9242A0CF23F9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7" name="Freeform 31">
                <a:extLst>
                  <a:ext uri="{FF2B5EF4-FFF2-40B4-BE49-F238E27FC236}">
                    <a16:creationId xmlns:a16="http://schemas.microsoft.com/office/drawing/2014/main" id="{2E03B2B7-CF24-4E52-9A3D-C2AACEE34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Line 44">
                <a:extLst>
                  <a:ext uri="{FF2B5EF4-FFF2-40B4-BE49-F238E27FC236}">
                    <a16:creationId xmlns:a16="http://schemas.microsoft.com/office/drawing/2014/main" id="{FED754D4-AB6A-4E78-9E60-FF8170072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Freeform 45">
                <a:extLst>
                  <a:ext uri="{FF2B5EF4-FFF2-40B4-BE49-F238E27FC236}">
                    <a16:creationId xmlns:a16="http://schemas.microsoft.com/office/drawing/2014/main" id="{8DDC7D69-ADDD-4482-B9EC-174A318C6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Freeform 43">
                <a:extLst>
                  <a:ext uri="{FF2B5EF4-FFF2-40B4-BE49-F238E27FC236}">
                    <a16:creationId xmlns:a16="http://schemas.microsoft.com/office/drawing/2014/main" id="{D680363C-43EA-4A28-B360-D1A50B1C3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640AB8-904F-4AB8-BD0A-CE89664A06D8}"/>
              </a:ext>
            </a:extLst>
          </p:cNvPr>
          <p:cNvSpPr/>
          <p:nvPr/>
        </p:nvSpPr>
        <p:spPr>
          <a:xfrm>
            <a:off x="89339" y="4721297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lang="zh-TW" altLang="en-US" sz="20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流程架構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74C7ED-5C11-4D88-A882-30BDF36362FA}"/>
              </a:ext>
            </a:extLst>
          </p:cNvPr>
          <p:cNvSpPr/>
          <p:nvPr/>
        </p:nvSpPr>
        <p:spPr>
          <a:xfrm>
            <a:off x="90879" y="3986659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資料篩選</a:t>
            </a:r>
          </a:p>
        </p:txBody>
      </p:sp>
      <p:grpSp>
        <p:nvGrpSpPr>
          <p:cNvPr id="20" name="组合 79">
            <a:extLst>
              <a:ext uri="{FF2B5EF4-FFF2-40B4-BE49-F238E27FC236}">
                <a16:creationId xmlns:a16="http://schemas.microsoft.com/office/drawing/2014/main" id="{C3FE50FE-DB66-4B5D-826E-A49AD27BE56A}"/>
              </a:ext>
            </a:extLst>
          </p:cNvPr>
          <p:cNvGrpSpPr/>
          <p:nvPr/>
        </p:nvGrpSpPr>
        <p:grpSpPr>
          <a:xfrm>
            <a:off x="201482" y="4043040"/>
            <a:ext cx="556329" cy="540000"/>
            <a:chOff x="6546853" y="1989140"/>
            <a:chExt cx="2108322" cy="1910878"/>
          </a:xfrm>
        </p:grpSpPr>
        <p:sp>
          <p:nvSpPr>
            <p:cNvPr id="21" name="矩形: 圆角 81">
              <a:extLst>
                <a:ext uri="{FF2B5EF4-FFF2-40B4-BE49-F238E27FC236}">
                  <a16:creationId xmlns:a16="http://schemas.microsoft.com/office/drawing/2014/main" id="{8A6B2062-B392-4E5B-93B7-17475EABDFFD}"/>
                </a:ext>
              </a:extLst>
            </p:cNvPr>
            <p:cNvSpPr/>
            <p:nvPr/>
          </p:nvSpPr>
          <p:spPr>
            <a:xfrm>
              <a:off x="6748636" y="2086135"/>
              <a:ext cx="1906539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22" name="组合 82">
              <a:extLst>
                <a:ext uri="{FF2B5EF4-FFF2-40B4-BE49-F238E27FC236}">
                  <a16:creationId xmlns:a16="http://schemas.microsoft.com/office/drawing/2014/main" id="{CC830C5A-7A82-42D4-A98A-6ED96C080CEF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23" name="Freeform 31">
                <a:extLst>
                  <a:ext uri="{FF2B5EF4-FFF2-40B4-BE49-F238E27FC236}">
                    <a16:creationId xmlns:a16="http://schemas.microsoft.com/office/drawing/2014/main" id="{AF0A3BD9-E219-4AFA-B4F2-EC92AAB40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44">
                <a:extLst>
                  <a:ext uri="{FF2B5EF4-FFF2-40B4-BE49-F238E27FC236}">
                    <a16:creationId xmlns:a16="http://schemas.microsoft.com/office/drawing/2014/main" id="{95F37059-F774-40D7-B392-9287AE488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:a16="http://schemas.microsoft.com/office/drawing/2014/main" id="{9E6AB723-40B6-4EB0-9D26-DED3563F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43">
                <a:extLst>
                  <a:ext uri="{FF2B5EF4-FFF2-40B4-BE49-F238E27FC236}">
                    <a16:creationId xmlns:a16="http://schemas.microsoft.com/office/drawing/2014/main" id="{90BA5648-7376-4565-B8D7-6B057268B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" name="组合 89">
            <a:extLst>
              <a:ext uri="{FF2B5EF4-FFF2-40B4-BE49-F238E27FC236}">
                <a16:creationId xmlns:a16="http://schemas.microsoft.com/office/drawing/2014/main" id="{2BB1594F-A16A-403C-9ED4-51DD57E6ECEF}"/>
              </a:ext>
            </a:extLst>
          </p:cNvPr>
          <p:cNvGrpSpPr/>
          <p:nvPr/>
        </p:nvGrpSpPr>
        <p:grpSpPr>
          <a:xfrm>
            <a:off x="201482" y="4753894"/>
            <a:ext cx="556329" cy="540000"/>
            <a:chOff x="6546853" y="1989140"/>
            <a:chExt cx="2108324" cy="1910878"/>
          </a:xfrm>
        </p:grpSpPr>
        <p:sp>
          <p:nvSpPr>
            <p:cNvPr id="28" name="矩形: 圆角 91">
              <a:extLst>
                <a:ext uri="{FF2B5EF4-FFF2-40B4-BE49-F238E27FC236}">
                  <a16:creationId xmlns:a16="http://schemas.microsoft.com/office/drawing/2014/main" id="{196D66E8-DEA9-42A6-94F9-C8942503C1F3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29" name="组合 92">
              <a:extLst>
                <a:ext uri="{FF2B5EF4-FFF2-40B4-BE49-F238E27FC236}">
                  <a16:creationId xmlns:a16="http://schemas.microsoft.com/office/drawing/2014/main" id="{10A64024-1D8B-4436-8BA3-835BE27D297A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9212E664-24E0-479E-90C3-ACB420AFF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44">
                <a:extLst>
                  <a:ext uri="{FF2B5EF4-FFF2-40B4-BE49-F238E27FC236}">
                    <a16:creationId xmlns:a16="http://schemas.microsoft.com/office/drawing/2014/main" id="{E831DB4D-8B01-43A7-95F9-8AB1081EA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45">
                <a:extLst>
                  <a:ext uri="{FF2B5EF4-FFF2-40B4-BE49-F238E27FC236}">
                    <a16:creationId xmlns:a16="http://schemas.microsoft.com/office/drawing/2014/main" id="{7B066F0F-9BBF-48DB-855F-6D8D472C9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43">
                <a:extLst>
                  <a:ext uri="{FF2B5EF4-FFF2-40B4-BE49-F238E27FC236}">
                    <a16:creationId xmlns:a16="http://schemas.microsoft.com/office/drawing/2014/main" id="{ACA2F558-7284-4FB7-8667-11368ED4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7723598-43BD-4839-BF7E-DB62B05465F5}"/>
              </a:ext>
            </a:extLst>
          </p:cNvPr>
          <p:cNvSpPr/>
          <p:nvPr/>
        </p:nvSpPr>
        <p:spPr>
          <a:xfrm>
            <a:off x="3034328" y="688598"/>
            <a:ext cx="523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流程架構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Wifi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Agent(10691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產品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6D40BC6-C6F0-47AB-984C-529DE59914EE}"/>
              </a:ext>
            </a:extLst>
          </p:cNvPr>
          <p:cNvGrpSpPr/>
          <p:nvPr/>
        </p:nvGrpSpPr>
        <p:grpSpPr>
          <a:xfrm>
            <a:off x="3193903" y="1090796"/>
            <a:ext cx="8999529" cy="5129440"/>
            <a:chOff x="3193903" y="1090796"/>
            <a:chExt cx="8999529" cy="51294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49741D5-0203-46EA-82F3-133FDF20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03" y="1090796"/>
              <a:ext cx="8166823" cy="507860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3DC85E9-3992-4CC3-844A-6511A53C5630}"/>
                </a:ext>
              </a:extLst>
            </p:cNvPr>
            <p:cNvSpPr/>
            <p:nvPr/>
          </p:nvSpPr>
          <p:spPr>
            <a:xfrm>
              <a:off x="11991832" y="1997854"/>
              <a:ext cx="201600" cy="13795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5C57417-0228-4BDF-82BF-41D719BFE8FB}"/>
                </a:ext>
              </a:extLst>
            </p:cNvPr>
            <p:cNvSpPr txBox="1"/>
            <p:nvPr/>
          </p:nvSpPr>
          <p:spPr>
            <a:xfrm>
              <a:off x="7402648" y="585090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24.8%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0B9A202-8480-43B1-B0D4-71253A138D99}"/>
                </a:ext>
              </a:extLst>
            </p:cNvPr>
            <p:cNvSpPr txBox="1"/>
            <p:nvPr/>
          </p:nvSpPr>
          <p:spPr>
            <a:xfrm>
              <a:off x="4310513" y="5825401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6.61%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735AB9D-FD9D-47CA-A83D-BB2B9BD9A276}"/>
                </a:ext>
              </a:extLst>
            </p:cNvPr>
            <p:cNvSpPr txBox="1"/>
            <p:nvPr/>
          </p:nvSpPr>
          <p:spPr>
            <a:xfrm>
              <a:off x="10170985" y="3701118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24.8%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0D1671F-F6FD-480D-90F8-821FBC7D9456}"/>
                </a:ext>
              </a:extLst>
            </p:cNvPr>
            <p:cNvSpPr txBox="1"/>
            <p:nvPr/>
          </p:nvSpPr>
          <p:spPr>
            <a:xfrm>
              <a:off x="10170984" y="4548111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9.09%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FBB6F39-A1C7-4572-AE73-06E530931FE8}"/>
                </a:ext>
              </a:extLst>
            </p:cNvPr>
            <p:cNvSpPr txBox="1"/>
            <p:nvPr/>
          </p:nvSpPr>
          <p:spPr>
            <a:xfrm>
              <a:off x="3843777" y="150588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4.96%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0EEBD7B-976F-4927-AEB0-08664BC50C06}"/>
                </a:ext>
              </a:extLst>
            </p:cNvPr>
            <p:cNvSpPr txBox="1"/>
            <p:nvPr/>
          </p:nvSpPr>
          <p:spPr>
            <a:xfrm>
              <a:off x="5815429" y="1492029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4.96%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98FB55A-D175-4BB4-8DD4-FEFD956E56D1}"/>
                </a:ext>
              </a:extLst>
            </p:cNvPr>
            <p:cNvSpPr txBox="1"/>
            <p:nvPr/>
          </p:nvSpPr>
          <p:spPr>
            <a:xfrm>
              <a:off x="7648535" y="1505884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10.74%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9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0E62E088-BDB2-4299-BF0C-88EF7429EB83}"/>
              </a:ext>
            </a:extLst>
          </p:cNvPr>
          <p:cNvSpPr/>
          <p:nvPr/>
        </p:nvSpPr>
        <p:spPr>
          <a:xfrm>
            <a:off x="2974400" y="805165"/>
            <a:ext cx="5072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流程架構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-Chat Bot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的問答設計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AD24A8F-DEDE-44D9-860D-1DD1EE15CFE1}"/>
              </a:ext>
            </a:extLst>
          </p:cNvPr>
          <p:cNvSpPr/>
          <p:nvPr/>
        </p:nvSpPr>
        <p:spPr>
          <a:xfrm>
            <a:off x="90060" y="5450764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85" name="组合 89">
            <a:extLst>
              <a:ext uri="{FF2B5EF4-FFF2-40B4-BE49-F238E27FC236}">
                <a16:creationId xmlns:a16="http://schemas.microsoft.com/office/drawing/2014/main" id="{C3893211-BB9E-4E95-9FC8-730A6483F169}"/>
              </a:ext>
            </a:extLst>
          </p:cNvPr>
          <p:cNvGrpSpPr/>
          <p:nvPr/>
        </p:nvGrpSpPr>
        <p:grpSpPr>
          <a:xfrm>
            <a:off x="201482" y="5478509"/>
            <a:ext cx="556329" cy="540000"/>
            <a:chOff x="6546853" y="1989140"/>
            <a:chExt cx="2108324" cy="1910878"/>
          </a:xfrm>
        </p:grpSpPr>
        <p:sp>
          <p:nvSpPr>
            <p:cNvPr id="86" name="矩形: 圆角 91">
              <a:extLst>
                <a:ext uri="{FF2B5EF4-FFF2-40B4-BE49-F238E27FC236}">
                  <a16:creationId xmlns:a16="http://schemas.microsoft.com/office/drawing/2014/main" id="{8F93FF77-16EC-4B8D-B225-5622EB77211C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87" name="组合 92">
              <a:extLst>
                <a:ext uri="{FF2B5EF4-FFF2-40B4-BE49-F238E27FC236}">
                  <a16:creationId xmlns:a16="http://schemas.microsoft.com/office/drawing/2014/main" id="{24C70426-2587-4598-A454-5DFCDA9188DB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103F484-9E3B-4B63-B75B-31C3C786E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44">
                <a:extLst>
                  <a:ext uri="{FF2B5EF4-FFF2-40B4-BE49-F238E27FC236}">
                    <a16:creationId xmlns:a16="http://schemas.microsoft.com/office/drawing/2014/main" id="{467F3E2E-2CB1-4609-8035-36C2798C1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45">
                <a:extLst>
                  <a:ext uri="{FF2B5EF4-FFF2-40B4-BE49-F238E27FC236}">
                    <a16:creationId xmlns:a16="http://schemas.microsoft.com/office/drawing/2014/main" id="{E91F2457-09BD-44BD-BB14-2F8D17BDC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43">
                <a:extLst>
                  <a:ext uri="{FF2B5EF4-FFF2-40B4-BE49-F238E27FC236}">
                    <a16:creationId xmlns:a16="http://schemas.microsoft.com/office/drawing/2014/main" id="{29B5835D-97F0-4BF1-96FD-4930D1979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C19A9A4-7C60-4F9C-A6C8-6D606B9461B2}"/>
              </a:ext>
            </a:extLst>
          </p:cNvPr>
          <p:cNvSpPr/>
          <p:nvPr/>
        </p:nvSpPr>
        <p:spPr>
          <a:xfrm>
            <a:off x="89339" y="4721297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lang="zh-TW" altLang="en-US" sz="2000" b="1" dirty="0">
                <a:solidFill>
                  <a:srgbClr val="ED7D3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流程架構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B6662CD-A616-4438-8D27-87C0964978D3}"/>
              </a:ext>
            </a:extLst>
          </p:cNvPr>
          <p:cNvSpPr/>
          <p:nvPr/>
        </p:nvSpPr>
        <p:spPr>
          <a:xfrm>
            <a:off x="90879" y="3986659"/>
            <a:ext cx="2614091" cy="656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資料篩選</a:t>
            </a:r>
          </a:p>
        </p:txBody>
      </p:sp>
      <p:grpSp>
        <p:nvGrpSpPr>
          <p:cNvPr id="94" name="组合 79">
            <a:extLst>
              <a:ext uri="{FF2B5EF4-FFF2-40B4-BE49-F238E27FC236}">
                <a16:creationId xmlns:a16="http://schemas.microsoft.com/office/drawing/2014/main" id="{19DD332D-C161-44B1-9792-515D0DA37431}"/>
              </a:ext>
            </a:extLst>
          </p:cNvPr>
          <p:cNvGrpSpPr/>
          <p:nvPr/>
        </p:nvGrpSpPr>
        <p:grpSpPr>
          <a:xfrm>
            <a:off x="201482" y="4043040"/>
            <a:ext cx="556329" cy="540000"/>
            <a:chOff x="6546853" y="1989140"/>
            <a:chExt cx="2108322" cy="1910878"/>
          </a:xfrm>
        </p:grpSpPr>
        <p:sp>
          <p:nvSpPr>
            <p:cNvPr id="95" name="矩形: 圆角 81">
              <a:extLst>
                <a:ext uri="{FF2B5EF4-FFF2-40B4-BE49-F238E27FC236}">
                  <a16:creationId xmlns:a16="http://schemas.microsoft.com/office/drawing/2014/main" id="{F4E7F869-F8C3-4108-8169-3650B6089348}"/>
                </a:ext>
              </a:extLst>
            </p:cNvPr>
            <p:cNvSpPr/>
            <p:nvPr/>
          </p:nvSpPr>
          <p:spPr>
            <a:xfrm>
              <a:off x="6748636" y="2086135"/>
              <a:ext cx="1906539" cy="181388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96" name="组合 82">
              <a:extLst>
                <a:ext uri="{FF2B5EF4-FFF2-40B4-BE49-F238E27FC236}">
                  <a16:creationId xmlns:a16="http://schemas.microsoft.com/office/drawing/2014/main" id="{A0726C48-2D75-4ED7-9EBE-0897DC65AE35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91E77435-0104-41F7-B476-11B04F94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Line 44">
                <a:extLst>
                  <a:ext uri="{FF2B5EF4-FFF2-40B4-BE49-F238E27FC236}">
                    <a16:creationId xmlns:a16="http://schemas.microsoft.com/office/drawing/2014/main" id="{927F1EB0-8992-4ED9-A60D-B23D3B2FE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45">
                <a:extLst>
                  <a:ext uri="{FF2B5EF4-FFF2-40B4-BE49-F238E27FC236}">
                    <a16:creationId xmlns:a16="http://schemas.microsoft.com/office/drawing/2014/main" id="{AF4C653C-EA6C-4FA1-917B-0EEF4C2A3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43">
                <a:extLst>
                  <a:ext uri="{FF2B5EF4-FFF2-40B4-BE49-F238E27FC236}">
                    <a16:creationId xmlns:a16="http://schemas.microsoft.com/office/drawing/2014/main" id="{6458DD76-4721-4384-B7A2-DF5553730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01" name="组合 89">
            <a:extLst>
              <a:ext uri="{FF2B5EF4-FFF2-40B4-BE49-F238E27FC236}">
                <a16:creationId xmlns:a16="http://schemas.microsoft.com/office/drawing/2014/main" id="{87E5F984-8BE3-4BAA-8D3F-FD0B73BC13DE}"/>
              </a:ext>
            </a:extLst>
          </p:cNvPr>
          <p:cNvGrpSpPr/>
          <p:nvPr/>
        </p:nvGrpSpPr>
        <p:grpSpPr>
          <a:xfrm>
            <a:off x="201482" y="4753894"/>
            <a:ext cx="556329" cy="540000"/>
            <a:chOff x="6546853" y="1989140"/>
            <a:chExt cx="2108324" cy="1910878"/>
          </a:xfrm>
        </p:grpSpPr>
        <p:sp>
          <p:nvSpPr>
            <p:cNvPr id="102" name="矩形: 圆角 91">
              <a:extLst>
                <a:ext uri="{FF2B5EF4-FFF2-40B4-BE49-F238E27FC236}">
                  <a16:creationId xmlns:a16="http://schemas.microsoft.com/office/drawing/2014/main" id="{37C8BD81-1306-4DDB-8F0E-CB4F069AB879}"/>
                </a:ext>
              </a:extLst>
            </p:cNvPr>
            <p:cNvSpPr/>
            <p:nvPr/>
          </p:nvSpPr>
          <p:spPr>
            <a:xfrm>
              <a:off x="6748640" y="2086135"/>
              <a:ext cx="1906537" cy="1813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103" name="组合 92">
              <a:extLst>
                <a:ext uri="{FF2B5EF4-FFF2-40B4-BE49-F238E27FC236}">
                  <a16:creationId xmlns:a16="http://schemas.microsoft.com/office/drawing/2014/main" id="{0AB8B106-B517-4124-8E5B-142E8F7FC295}"/>
                </a:ext>
              </a:extLst>
            </p:cNvPr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8D586B80-C53C-4BF6-A0BF-52BF3A4A4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44">
                <a:extLst>
                  <a:ext uri="{FF2B5EF4-FFF2-40B4-BE49-F238E27FC236}">
                    <a16:creationId xmlns:a16="http://schemas.microsoft.com/office/drawing/2014/main" id="{C4A0CEF8-89A0-40BC-8483-8AC973FFF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0285C8C6-5FAC-47C4-B232-C13D5EE61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" fmla="*/ 8493 w 8493"/>
                  <a:gd name="connsiteY0" fmla="*/ 0 h 9645"/>
                  <a:gd name="connsiteX1" fmla="*/ 1735 w 8493"/>
                  <a:gd name="connsiteY1" fmla="*/ 9645 h 9645"/>
                  <a:gd name="connsiteX2" fmla="*/ 0 w 8493"/>
                  <a:gd name="connsiteY2" fmla="*/ 7898 h 9645"/>
                  <a:gd name="connsiteX3" fmla="*/ 0 w 8493"/>
                  <a:gd name="connsiteY3" fmla="*/ 1710 h 9645"/>
                  <a:gd name="connsiteX0" fmla="*/ 2043 w 2043"/>
                  <a:gd name="connsiteY0" fmla="*/ 8227 h 8227"/>
                  <a:gd name="connsiteX1" fmla="*/ 0 w 2043"/>
                  <a:gd name="connsiteY1" fmla="*/ 6416 h 8227"/>
                  <a:gd name="connsiteX2" fmla="*/ 0 w 2043"/>
                  <a:gd name="connsiteY2" fmla="*/ 0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43">
                <a:extLst>
                  <a:ext uri="{FF2B5EF4-FFF2-40B4-BE49-F238E27FC236}">
                    <a16:creationId xmlns:a16="http://schemas.microsoft.com/office/drawing/2014/main" id="{2B0EDBA6-00C7-471B-887B-200EFE5FA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088E93B-F1FF-4FA5-BB26-8C670EC88820}"/>
              </a:ext>
            </a:extLst>
          </p:cNvPr>
          <p:cNvSpPr/>
          <p:nvPr/>
        </p:nvSpPr>
        <p:spPr>
          <a:xfrm>
            <a:off x="6281002" y="4170759"/>
            <a:ext cx="5060683" cy="15857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現階段，</a:t>
            </a:r>
            <a:r>
              <a:rPr lang="en-US" altLang="zh-TW" sz="17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產品在串聯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的時候，針對「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10691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」日本</a:t>
            </a:r>
            <a:r>
              <a:rPr lang="en-US" altLang="zh-TW" sz="17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機做網頁資訊回復。</a:t>
            </a:r>
            <a:endParaRPr lang="en-US" altLang="zh-TW" sz="17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現階段，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卡產品在串聯</a:t>
            </a:r>
            <a:r>
              <a:rPr lang="en-US" altLang="zh-TW" sz="17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的時候，針對「</a:t>
            </a:r>
            <a:r>
              <a:rPr lang="en-US" altLang="zh-TW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20869</a:t>
            </a:r>
            <a:r>
              <a:rPr lang="zh-TW" altLang="en-US" sz="17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」產品做網頁資訊回復。</a:t>
            </a:r>
            <a:endParaRPr lang="en-US" altLang="zh-TW" sz="17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1E1A0BA-6100-464F-A9AE-EF49E3BCB765}"/>
              </a:ext>
            </a:extLst>
          </p:cNvPr>
          <p:cNvGrpSpPr/>
          <p:nvPr/>
        </p:nvGrpSpPr>
        <p:grpSpPr>
          <a:xfrm>
            <a:off x="2974400" y="1530964"/>
            <a:ext cx="8608000" cy="4089645"/>
            <a:chOff x="3099091" y="1569545"/>
            <a:chExt cx="8608000" cy="4089645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C1A7D66-BA45-4D36-9659-75625D36871B}"/>
                </a:ext>
              </a:extLst>
            </p:cNvPr>
            <p:cNvGrpSpPr/>
            <p:nvPr/>
          </p:nvGrpSpPr>
          <p:grpSpPr>
            <a:xfrm>
              <a:off x="3099091" y="1569545"/>
              <a:ext cx="8608000" cy="4007576"/>
              <a:chOff x="2516364" y="1260092"/>
              <a:chExt cx="9865444" cy="4559488"/>
            </a:xfrm>
          </p:grpSpPr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43F54600-6497-46EF-80B6-1AA662AC5E75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>
                <a:off x="9088820" y="3393331"/>
                <a:ext cx="739720" cy="15759"/>
              </a:xfrm>
              <a:prstGeom prst="straightConnector1">
                <a:avLst/>
              </a:prstGeom>
              <a:noFill/>
              <a:ln w="5715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9" name="圓角矩形 44">
                <a:extLst>
                  <a:ext uri="{FF2B5EF4-FFF2-40B4-BE49-F238E27FC236}">
                    <a16:creationId xmlns:a16="http://schemas.microsoft.com/office/drawing/2014/main" id="{E2BAA795-6E4A-47E1-AF95-83819AA9E6E1}"/>
                  </a:ext>
                </a:extLst>
              </p:cNvPr>
              <p:cNvSpPr/>
              <p:nvPr/>
            </p:nvSpPr>
            <p:spPr>
              <a:xfrm>
                <a:off x="6703826" y="2767804"/>
                <a:ext cx="2553269" cy="1188001"/>
              </a:xfrm>
              <a:prstGeom prst="roundRect">
                <a:avLst/>
              </a:prstGeom>
              <a:noFill/>
              <a:ln w="28575" cmpd="sng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0" name="圓角矩形 41">
                <a:extLst>
                  <a:ext uri="{FF2B5EF4-FFF2-40B4-BE49-F238E27FC236}">
                    <a16:creationId xmlns:a16="http://schemas.microsoft.com/office/drawing/2014/main" id="{F7934F1C-F703-49CE-87BC-80F6049AE15E}"/>
                  </a:ext>
                </a:extLst>
              </p:cNvPr>
              <p:cNvSpPr/>
              <p:nvPr/>
            </p:nvSpPr>
            <p:spPr>
              <a:xfrm>
                <a:off x="6690675" y="2767804"/>
                <a:ext cx="2543914" cy="1188001"/>
              </a:xfrm>
              <a:prstGeom prst="round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7" name="圓角矩形 136">
                <a:extLst>
                  <a:ext uri="{FF2B5EF4-FFF2-40B4-BE49-F238E27FC236}">
                    <a16:creationId xmlns:a16="http://schemas.microsoft.com/office/drawing/2014/main" id="{C4F5B0E9-5C1C-4B2D-8C74-760EAFFD9B3D}"/>
                  </a:ext>
                </a:extLst>
              </p:cNvPr>
              <p:cNvSpPr/>
              <p:nvPr/>
            </p:nvSpPr>
            <p:spPr>
              <a:xfrm>
                <a:off x="2546954" y="1260092"/>
                <a:ext cx="3011894" cy="2006933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indent="0" algn="ctr">
                  <a:buFontTx/>
                  <a:buNone/>
                  <a:defRPr/>
                </a:pPr>
                <a:r>
                  <a:rPr lang="zh-TW" altLang="en-US" sz="2400" b="1" u="sng" kern="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固定式回復</a:t>
                </a:r>
                <a:endParaRPr lang="en-US" altLang="zh-TW" sz="2400" b="1" u="sng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  <a:defRPr/>
                </a:pPr>
                <a:r>
                  <a:rPr lang="zh-TW" altLang="en-US" sz="1700" b="1" kern="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整理客服回應，分類完做標準回應</a:t>
                </a:r>
              </a:p>
            </p:txBody>
          </p:sp>
          <p:sp>
            <p:nvSpPr>
              <p:cNvPr id="48" name="圓角矩形 140">
                <a:extLst>
                  <a:ext uri="{FF2B5EF4-FFF2-40B4-BE49-F238E27FC236}">
                    <a16:creationId xmlns:a16="http://schemas.microsoft.com/office/drawing/2014/main" id="{78D175CC-22D4-4FC2-8BD8-63593BEFCE52}"/>
                  </a:ext>
                </a:extLst>
              </p:cNvPr>
              <p:cNvSpPr/>
              <p:nvPr/>
            </p:nvSpPr>
            <p:spPr>
              <a:xfrm>
                <a:off x="6855382" y="2976859"/>
                <a:ext cx="2233438" cy="832942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400" b="1" kern="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引導式問答</a:t>
                </a:r>
                <a:endParaRPr kumimoji="0" lang="zh-TW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50" name="圓角矩形 142">
                <a:extLst>
                  <a:ext uri="{FF2B5EF4-FFF2-40B4-BE49-F238E27FC236}">
                    <a16:creationId xmlns:a16="http://schemas.microsoft.com/office/drawing/2014/main" id="{C8B15468-9A08-41E0-9A3D-C207DAE1032A}"/>
                  </a:ext>
                </a:extLst>
              </p:cNvPr>
              <p:cNvSpPr/>
              <p:nvPr/>
            </p:nvSpPr>
            <p:spPr>
              <a:xfrm>
                <a:off x="9828540" y="2914228"/>
                <a:ext cx="2553268" cy="98972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降低錯誤回復</a:t>
                </a:r>
              </a:p>
            </p:txBody>
          </p:sp>
          <p:sp>
            <p:nvSpPr>
              <p:cNvPr id="51" name="圓角矩形 143">
                <a:extLst>
                  <a:ext uri="{FF2B5EF4-FFF2-40B4-BE49-F238E27FC236}">
                    <a16:creationId xmlns:a16="http://schemas.microsoft.com/office/drawing/2014/main" id="{35DCB265-0F89-44C8-A424-49396C974F05}"/>
                  </a:ext>
                </a:extLst>
              </p:cNvPr>
              <p:cNvSpPr/>
              <p:nvPr/>
            </p:nvSpPr>
            <p:spPr>
              <a:xfrm>
                <a:off x="2516364" y="3812646"/>
                <a:ext cx="3011894" cy="200693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400" b="1" u="sng" kern="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串聯</a:t>
                </a:r>
                <a:r>
                  <a:rPr lang="en-US" altLang="zh-TW" sz="2400" b="1" u="sng" kern="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webhook</a:t>
                </a:r>
              </a:p>
              <a:p>
                <a:pPr marL="285750" marR="0" lvl="0" indent="-2857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TW" alt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針對不同產品做回應</a:t>
                </a:r>
                <a:endParaRPr lang="en-US" altLang="zh-TW" sz="17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Ex:</a:t>
                </a:r>
                <a:r>
                  <a:rPr kumimoji="0" lang="zh-TW" alt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價格、取還機、流量限制、區域限制</a:t>
                </a:r>
                <a:endParaRPr kumimoji="0" lang="zh-TW" altLang="en-US" sz="1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C8D98E1-8E48-4D2E-BAF6-A3B8CDB5760B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753782" y="2451545"/>
              <a:ext cx="1131278" cy="993017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68963F1E-2A44-428D-B282-31F050300D50}"/>
                </a:ext>
              </a:extLst>
            </p:cNvPr>
            <p:cNvCxnSpPr>
              <a:cxnSpLocks/>
              <a:stCxn id="51" idx="3"/>
              <a:endCxn id="48" idx="1"/>
            </p:cNvCxnSpPr>
            <p:nvPr/>
          </p:nvCxnSpPr>
          <p:spPr>
            <a:xfrm flipV="1">
              <a:off x="5727091" y="3444562"/>
              <a:ext cx="1157969" cy="1250559"/>
            </a:xfrm>
            <a:prstGeom prst="straightConnector1">
              <a:avLst/>
            </a:prstGeom>
            <a:noFill/>
            <a:ln w="5715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67" name="箭號: 向右 66">
              <a:extLst>
                <a:ext uri="{FF2B5EF4-FFF2-40B4-BE49-F238E27FC236}">
                  <a16:creationId xmlns:a16="http://schemas.microsoft.com/office/drawing/2014/main" id="{B2CCF582-E113-430D-B1DA-0A3A84543279}"/>
                </a:ext>
              </a:extLst>
            </p:cNvPr>
            <p:cNvSpPr/>
            <p:nvPr/>
          </p:nvSpPr>
          <p:spPr>
            <a:xfrm>
              <a:off x="5708076" y="4568899"/>
              <a:ext cx="734288" cy="70283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EA349091-24F0-444C-A9C8-EE1B38FD9F95}"/>
                </a:ext>
              </a:extLst>
            </p:cNvPr>
            <p:cNvSpPr/>
            <p:nvPr/>
          </p:nvSpPr>
          <p:spPr>
            <a:xfrm>
              <a:off x="6534340" y="4318748"/>
              <a:ext cx="4840060" cy="1340442"/>
            </a:xfrm>
            <a:prstGeom prst="roundRect">
              <a:avLst/>
            </a:prstGeom>
            <a:noFill/>
            <a:ln w="6350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437B42E-3975-4123-BE8D-4E39E1EEF0B8}"/>
              </a:ext>
            </a:extLst>
          </p:cNvPr>
          <p:cNvSpPr/>
          <p:nvPr/>
        </p:nvSpPr>
        <p:spPr>
          <a:xfrm>
            <a:off x="11991832" y="1222006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77723598-43BD-4839-BF7E-DB62B05465F5}"/>
              </a:ext>
            </a:extLst>
          </p:cNvPr>
          <p:cNvSpPr/>
          <p:nvPr/>
        </p:nvSpPr>
        <p:spPr>
          <a:xfrm>
            <a:off x="3034328" y="688598"/>
            <a:ext cx="3158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>
                <a:solidFill>
                  <a:srgbClr val="5B9BD5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400" b="1" dirty="0">
                <a:solidFill>
                  <a:srgbClr val="5B9BD5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 Bot </a:t>
            </a:r>
            <a:r>
              <a:rPr lang="zh-TW" altLang="en-US" sz="2400" b="1" dirty="0">
                <a:solidFill>
                  <a:srgbClr val="5B9BD5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 sz="2400" b="1" dirty="0">
              <a:solidFill>
                <a:srgbClr val="5B9BD5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2388183-68AB-47FA-B963-14B64DD50909}"/>
              </a:ext>
            </a:extLst>
          </p:cNvPr>
          <p:cNvGrpSpPr/>
          <p:nvPr/>
        </p:nvGrpSpPr>
        <p:grpSpPr>
          <a:xfrm>
            <a:off x="76135" y="3951890"/>
            <a:ext cx="2628163" cy="2126029"/>
            <a:chOff x="76135" y="4009595"/>
            <a:chExt cx="2628163" cy="212602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A491C46-C429-46F0-A20E-C23441FA9B1F}"/>
                </a:ext>
              </a:extLst>
            </p:cNvPr>
            <p:cNvSpPr/>
            <p:nvPr/>
          </p:nvSpPr>
          <p:spPr>
            <a:xfrm>
              <a:off x="90207" y="400959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          資料篩選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F3DDD88-BDBC-4165-8928-8A66470551F5}"/>
                </a:ext>
              </a:extLst>
            </p:cNvPr>
            <p:cNvSpPr/>
            <p:nvPr/>
          </p:nvSpPr>
          <p:spPr>
            <a:xfrm>
              <a:off x="76136" y="474908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srgbClr val="A5A5A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流程架構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39" name="组合 79">
              <a:extLst>
                <a:ext uri="{FF2B5EF4-FFF2-40B4-BE49-F238E27FC236}">
                  <a16:creationId xmlns:a16="http://schemas.microsoft.com/office/drawing/2014/main" id="{B9830064-BD34-4539-B2ED-321CBC2D5801}"/>
                </a:ext>
              </a:extLst>
            </p:cNvPr>
            <p:cNvGrpSpPr/>
            <p:nvPr/>
          </p:nvGrpSpPr>
          <p:grpSpPr>
            <a:xfrm>
              <a:off x="200810" y="4105732"/>
              <a:ext cx="556329" cy="540000"/>
              <a:chOff x="6546853" y="1989140"/>
              <a:chExt cx="2108322" cy="1910878"/>
            </a:xfrm>
          </p:grpSpPr>
          <p:sp>
            <p:nvSpPr>
              <p:cNvPr id="55" name="矩形: 圆角 81">
                <a:extLst>
                  <a:ext uri="{FF2B5EF4-FFF2-40B4-BE49-F238E27FC236}">
                    <a16:creationId xmlns:a16="http://schemas.microsoft.com/office/drawing/2014/main" id="{7EB27606-E5DE-4A22-B740-4908B2DF45E8}"/>
                  </a:ext>
                </a:extLst>
              </p:cNvPr>
              <p:cNvSpPr/>
              <p:nvPr/>
            </p:nvSpPr>
            <p:spPr>
              <a:xfrm>
                <a:off x="6748636" y="2086135"/>
                <a:ext cx="1906539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56" name="组合 82">
                <a:extLst>
                  <a:ext uri="{FF2B5EF4-FFF2-40B4-BE49-F238E27FC236}">
                    <a16:creationId xmlns:a16="http://schemas.microsoft.com/office/drawing/2014/main" id="{3A5704CE-AF3A-4203-AB0B-2FB3844669E1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57" name="Freeform 31">
                  <a:extLst>
                    <a:ext uri="{FF2B5EF4-FFF2-40B4-BE49-F238E27FC236}">
                      <a16:creationId xmlns:a16="http://schemas.microsoft.com/office/drawing/2014/main" id="{8312F9BD-CB91-4536-BCB0-ED1F39F8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44">
                  <a:extLst>
                    <a:ext uri="{FF2B5EF4-FFF2-40B4-BE49-F238E27FC236}">
                      <a16:creationId xmlns:a16="http://schemas.microsoft.com/office/drawing/2014/main" id="{F6AC5637-93BC-4CA2-A92C-21196538C4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45">
                  <a:extLst>
                    <a:ext uri="{FF2B5EF4-FFF2-40B4-BE49-F238E27FC236}">
                      <a16:creationId xmlns:a16="http://schemas.microsoft.com/office/drawing/2014/main" id="{F0F1461E-C364-40B1-8174-C74B16C6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Freeform 43">
                  <a:extLst>
                    <a:ext uri="{FF2B5EF4-FFF2-40B4-BE49-F238E27FC236}">
                      <a16:creationId xmlns:a16="http://schemas.microsoft.com/office/drawing/2014/main" id="{202A9D33-6535-4476-A8BB-C18E12C79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40" name="组合 89">
              <a:extLst>
                <a:ext uri="{FF2B5EF4-FFF2-40B4-BE49-F238E27FC236}">
                  <a16:creationId xmlns:a16="http://schemas.microsoft.com/office/drawing/2014/main" id="{F867FF92-DE9F-448E-A19A-F690F5522305}"/>
                </a:ext>
              </a:extLst>
            </p:cNvPr>
            <p:cNvGrpSpPr/>
            <p:nvPr/>
          </p:nvGrpSpPr>
          <p:grpSpPr>
            <a:xfrm>
              <a:off x="200810" y="4816586"/>
              <a:ext cx="556329" cy="540000"/>
              <a:chOff x="6546853" y="1989140"/>
              <a:chExt cx="2108324" cy="1910878"/>
            </a:xfrm>
          </p:grpSpPr>
          <p:sp>
            <p:nvSpPr>
              <p:cNvPr id="49" name="矩形: 圆角 91">
                <a:extLst>
                  <a:ext uri="{FF2B5EF4-FFF2-40B4-BE49-F238E27FC236}">
                    <a16:creationId xmlns:a16="http://schemas.microsoft.com/office/drawing/2014/main" id="{DF6FEAB2-CB87-43F2-A2ED-CD962CB0A4B9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50" name="组合 92">
                <a:extLst>
                  <a:ext uri="{FF2B5EF4-FFF2-40B4-BE49-F238E27FC236}">
                    <a16:creationId xmlns:a16="http://schemas.microsoft.com/office/drawing/2014/main" id="{87D93EAA-D48D-4471-90C0-A63F9B3B1B1E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51" name="Freeform 31">
                  <a:extLst>
                    <a:ext uri="{FF2B5EF4-FFF2-40B4-BE49-F238E27FC236}">
                      <a16:creationId xmlns:a16="http://schemas.microsoft.com/office/drawing/2014/main" id="{92464E04-EA1A-4304-992D-A64E1D285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44">
                  <a:extLst>
                    <a:ext uri="{FF2B5EF4-FFF2-40B4-BE49-F238E27FC236}">
                      <a16:creationId xmlns:a16="http://schemas.microsoft.com/office/drawing/2014/main" id="{A0B67877-A8EC-436E-A1D7-2D412692D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5">
                  <a:extLst>
                    <a:ext uri="{FF2B5EF4-FFF2-40B4-BE49-F238E27FC236}">
                      <a16:creationId xmlns:a16="http://schemas.microsoft.com/office/drawing/2014/main" id="{1D75A18E-3B57-464D-B9DA-1920E19A9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Freeform 43">
                  <a:extLst>
                    <a:ext uri="{FF2B5EF4-FFF2-40B4-BE49-F238E27FC236}">
                      <a16:creationId xmlns:a16="http://schemas.microsoft.com/office/drawing/2014/main" id="{503E276B-B481-4EDF-911C-CB1C31CF8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3D288A3-7BBE-49A0-B192-845FA0E98338}"/>
                </a:ext>
              </a:extLst>
            </p:cNvPr>
            <p:cNvSpPr/>
            <p:nvPr/>
          </p:nvSpPr>
          <p:spPr>
            <a:xfrm>
              <a:off x="76135" y="5479314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</a:t>
              </a: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Chat Bot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42" name="组合 99">
              <a:extLst>
                <a:ext uri="{FF2B5EF4-FFF2-40B4-BE49-F238E27FC236}">
                  <a16:creationId xmlns:a16="http://schemas.microsoft.com/office/drawing/2014/main" id="{68F37276-9EC3-441B-B785-CC11064B272E}"/>
                </a:ext>
              </a:extLst>
            </p:cNvPr>
            <p:cNvGrpSpPr/>
            <p:nvPr/>
          </p:nvGrpSpPr>
          <p:grpSpPr>
            <a:xfrm>
              <a:off x="200810" y="5527441"/>
              <a:ext cx="556329" cy="540000"/>
              <a:chOff x="6546853" y="1989140"/>
              <a:chExt cx="2108324" cy="1910878"/>
            </a:xfrm>
          </p:grpSpPr>
          <p:sp>
            <p:nvSpPr>
              <p:cNvPr id="43" name="矩形: 圆角 101">
                <a:extLst>
                  <a:ext uri="{FF2B5EF4-FFF2-40B4-BE49-F238E27FC236}">
                    <a16:creationId xmlns:a16="http://schemas.microsoft.com/office/drawing/2014/main" id="{8822B7DA-6CCE-4EA3-B343-16D85BD23958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44" name="组合 102">
                <a:extLst>
                  <a:ext uri="{FF2B5EF4-FFF2-40B4-BE49-F238E27FC236}">
                    <a16:creationId xmlns:a16="http://schemas.microsoft.com/office/drawing/2014/main" id="{7F8680B3-FA73-49F1-A391-F973E266E31C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45" name="Freeform 31">
                  <a:extLst>
                    <a:ext uri="{FF2B5EF4-FFF2-40B4-BE49-F238E27FC236}">
                      <a16:creationId xmlns:a16="http://schemas.microsoft.com/office/drawing/2014/main" id="{99CD4813-E132-4062-9876-1D450456A0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Line 44">
                  <a:extLst>
                    <a:ext uri="{FF2B5EF4-FFF2-40B4-BE49-F238E27FC236}">
                      <a16:creationId xmlns:a16="http://schemas.microsoft.com/office/drawing/2014/main" id="{F6A6C8E0-6FBD-4A2C-A546-749ED81DD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45">
                  <a:extLst>
                    <a:ext uri="{FF2B5EF4-FFF2-40B4-BE49-F238E27FC236}">
                      <a16:creationId xmlns:a16="http://schemas.microsoft.com/office/drawing/2014/main" id="{81636CBA-8162-45AE-B703-6CAD61943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1D985352-621D-48B3-9733-F488D9788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3816A17-5222-44CD-A9EC-585D2FD784ED}"/>
              </a:ext>
            </a:extLst>
          </p:cNvPr>
          <p:cNvGrpSpPr/>
          <p:nvPr/>
        </p:nvGrpSpPr>
        <p:grpSpPr>
          <a:xfrm>
            <a:off x="3034328" y="1974436"/>
            <a:ext cx="8331388" cy="3447173"/>
            <a:chOff x="1064918" y="1531448"/>
            <a:chExt cx="10275925" cy="4050806"/>
          </a:xfrm>
        </p:grpSpPr>
        <p:grpSp>
          <p:nvGrpSpPr>
            <p:cNvPr id="74" name="PA_库_组合 27">
              <a:extLst>
                <a:ext uri="{FF2B5EF4-FFF2-40B4-BE49-F238E27FC236}">
                  <a16:creationId xmlns:a16="http://schemas.microsoft.com/office/drawing/2014/main" id="{36C50FEB-4B85-4788-B523-4E8F76EE32E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00501" y="1531448"/>
              <a:ext cx="2465385" cy="2125329"/>
              <a:chOff x="3820793" y="2096852"/>
              <a:chExt cx="2465385" cy="2125329"/>
            </a:xfrm>
          </p:grpSpPr>
          <p:sp>
            <p:nvSpPr>
              <p:cNvPr id="90" name="Hexagon 16">
                <a:extLst>
                  <a:ext uri="{FF2B5EF4-FFF2-40B4-BE49-F238E27FC236}">
                    <a16:creationId xmlns:a16="http://schemas.microsoft.com/office/drawing/2014/main" id="{2D7D7057-4E16-41E9-918C-5DC8E63A9D83}"/>
                  </a:ext>
                </a:extLst>
              </p:cNvPr>
              <p:cNvSpPr/>
              <p:nvPr/>
            </p:nvSpPr>
            <p:spPr>
              <a:xfrm>
                <a:off x="3820793" y="2096852"/>
                <a:ext cx="2465385" cy="2125329"/>
              </a:xfrm>
              <a:prstGeom prst="hexagon">
                <a:avLst>
                  <a:gd name="adj" fmla="val 2893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lvl="1" algn="ctr"/>
                <a:r>
                  <a: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人員使用</a:t>
                </a:r>
                <a:endParaRPr lang="zh-CN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1" name="Freeform: Shape 27">
                <a:extLst>
                  <a:ext uri="{FF2B5EF4-FFF2-40B4-BE49-F238E27FC236}">
                    <a16:creationId xmlns:a16="http://schemas.microsoft.com/office/drawing/2014/main" id="{367E96B1-9303-42A0-B75C-1227B2329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611" y="2167944"/>
                <a:ext cx="2292510" cy="1984340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5" name="PA_库_组合 28">
              <a:extLst>
                <a:ext uri="{FF2B5EF4-FFF2-40B4-BE49-F238E27FC236}">
                  <a16:creationId xmlns:a16="http://schemas.microsoft.com/office/drawing/2014/main" id="{91B7D70B-0E33-4C43-BB96-232E2A3FDA2B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136084" y="1531448"/>
              <a:ext cx="2465385" cy="2125329"/>
              <a:chOff x="5912440" y="2096852"/>
              <a:chExt cx="2465385" cy="2125329"/>
            </a:xfrm>
          </p:grpSpPr>
          <p:sp>
            <p:nvSpPr>
              <p:cNvPr id="88" name="Hexagon 17">
                <a:extLst>
                  <a:ext uri="{FF2B5EF4-FFF2-40B4-BE49-F238E27FC236}">
                    <a16:creationId xmlns:a16="http://schemas.microsoft.com/office/drawing/2014/main" id="{9FE9FEC2-DE35-4FFF-8B09-47961DE60C6B}"/>
                  </a:ext>
                </a:extLst>
              </p:cNvPr>
              <p:cNvSpPr/>
              <p:nvPr/>
            </p:nvSpPr>
            <p:spPr>
              <a:xfrm>
                <a:off x="5912440" y="2096852"/>
                <a:ext cx="2465385" cy="2125329"/>
              </a:xfrm>
              <a:prstGeom prst="hexagon">
                <a:avLst>
                  <a:gd name="adj" fmla="val 28930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lvl="1" algn="ctr"/>
                <a:r>
                  <a: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一致性</a:t>
                </a:r>
                <a:endParaRPr lang="zh-CN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Freeform: Shape 26">
                <a:extLst>
                  <a:ext uri="{FF2B5EF4-FFF2-40B4-BE49-F238E27FC236}">
                    <a16:creationId xmlns:a16="http://schemas.microsoft.com/office/drawing/2014/main" id="{E30F92F7-0890-45A7-A03D-F27376E72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8876" y="2167944"/>
                <a:ext cx="2292510" cy="1984340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76" name="PA_库_组合 29">
              <a:extLst>
                <a:ext uri="{FF2B5EF4-FFF2-40B4-BE49-F238E27FC236}">
                  <a16:creationId xmlns:a16="http://schemas.microsoft.com/office/drawing/2014/main" id="{2782D7AA-EF5C-4115-BB1A-26B8CDE3490B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8671668" y="1531448"/>
              <a:ext cx="2465385" cy="2125329"/>
              <a:chOff x="8010705" y="2096852"/>
              <a:chExt cx="2465385" cy="2125329"/>
            </a:xfrm>
          </p:grpSpPr>
          <p:sp>
            <p:nvSpPr>
              <p:cNvPr id="86" name="Hexagon 14">
                <a:extLst>
                  <a:ext uri="{FF2B5EF4-FFF2-40B4-BE49-F238E27FC236}">
                    <a16:creationId xmlns:a16="http://schemas.microsoft.com/office/drawing/2014/main" id="{125DC6B8-4785-43CC-82DC-C763BE1E16F1}"/>
                  </a:ext>
                </a:extLst>
              </p:cNvPr>
              <p:cNvSpPr/>
              <p:nvPr/>
            </p:nvSpPr>
            <p:spPr>
              <a:xfrm>
                <a:off x="8010705" y="2096852"/>
                <a:ext cx="2465385" cy="2125329"/>
              </a:xfrm>
              <a:prstGeom prst="hexagon">
                <a:avLst>
                  <a:gd name="adj" fmla="val 28930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lvl="1" algn="ctr"/>
                <a:r>
                  <a: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平台延伸</a:t>
                </a:r>
                <a:endParaRPr lang="zh-CN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Freeform: Shape 29">
                <a:extLst>
                  <a:ext uri="{FF2B5EF4-FFF2-40B4-BE49-F238E27FC236}">
                    <a16:creationId xmlns:a16="http://schemas.microsoft.com/office/drawing/2014/main" id="{BBDC9197-32B0-4725-B94A-5A55C9263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142" y="2167944"/>
                <a:ext cx="2292510" cy="1984340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E6667B-56DC-493F-BFAF-4EF6C303693B}"/>
                </a:ext>
              </a:extLst>
            </p:cNvPr>
            <p:cNvSpPr/>
            <p:nvPr/>
          </p:nvSpPr>
          <p:spPr>
            <a:xfrm>
              <a:off x="1318775" y="4051597"/>
              <a:ext cx="2236698" cy="119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即時回應客戶問題，減少客戶等待時間</a:t>
              </a:r>
              <a:endParaRPr lang="en-US" altLang="zh-TW" sz="2000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42633BC-D24E-4B0C-A8C4-E28E7AE3455A}"/>
                </a:ext>
              </a:extLst>
            </p:cNvPr>
            <p:cNvSpPr/>
            <p:nvPr/>
          </p:nvSpPr>
          <p:spPr>
            <a:xfrm>
              <a:off x="3834084" y="4077822"/>
              <a:ext cx="2138745" cy="470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減少人力浪費</a:t>
              </a:r>
              <a:endParaRPr lang="en-US" altLang="zh-TW" sz="2000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CB44BE1-2293-42F0-B8E1-8B85CB2FD8FB}"/>
                </a:ext>
              </a:extLst>
            </p:cNvPr>
            <p:cNvSpPr/>
            <p:nvPr/>
          </p:nvSpPr>
          <p:spPr>
            <a:xfrm>
              <a:off x="6292719" y="4027068"/>
              <a:ext cx="2465385" cy="1193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讓問題的回覆不具爭議性，能有</a:t>
              </a:r>
              <a:r>
                <a:rPr lang="zh-TW" altLang="en-US" sz="2000" b="1" kern="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標準的回應方式</a:t>
              </a:r>
              <a:endParaRPr lang="en-US" altLang="zh-TW" sz="2000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1A2D48C-59B5-4CEA-9CDA-DE3B46A4F57F}"/>
                </a:ext>
              </a:extLst>
            </p:cNvPr>
            <p:cNvSpPr/>
            <p:nvPr/>
          </p:nvSpPr>
          <p:spPr>
            <a:xfrm>
              <a:off x="8875457" y="4027068"/>
              <a:ext cx="2465386" cy="1555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可以沿用至不同的</a:t>
              </a:r>
              <a:r>
                <a:rPr lang="zh-TW" altLang="en-US" sz="2000" b="1" kern="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社群平台</a:t>
              </a: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r>
                <a:rPr lang="en-US" altLang="zh-TW" sz="2000" b="1" kern="0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Ex:Line</a:t>
              </a: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FB</a:t>
              </a: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2000" b="1" kern="0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KKday</a:t>
              </a: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</a:t>
              </a:r>
              <a:r>
                <a:rPr lang="en-US" altLang="zh-TW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..</a:t>
              </a:r>
              <a:r>
                <a:rPr lang="zh-TW" altLang="en-US" sz="20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等</a:t>
              </a:r>
              <a:endParaRPr lang="en-US" altLang="zh-TW" sz="2000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2" name="PA_库_组合 1">
              <a:extLst>
                <a:ext uri="{FF2B5EF4-FFF2-40B4-BE49-F238E27FC236}">
                  <a16:creationId xmlns:a16="http://schemas.microsoft.com/office/drawing/2014/main" id="{8320E5F0-80D9-4FD2-9656-67A786CA271D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064918" y="1531448"/>
              <a:ext cx="2465385" cy="2125328"/>
              <a:chOff x="1715911" y="2096852"/>
              <a:chExt cx="2465385" cy="2125329"/>
            </a:xfrm>
          </p:grpSpPr>
          <p:sp>
            <p:nvSpPr>
              <p:cNvPr id="84" name="Hexagon 15">
                <a:extLst>
                  <a:ext uri="{FF2B5EF4-FFF2-40B4-BE49-F238E27FC236}">
                    <a16:creationId xmlns:a16="http://schemas.microsoft.com/office/drawing/2014/main" id="{109714B4-0BE0-4ACC-A6B1-DCFA314F106C}"/>
                  </a:ext>
                </a:extLst>
              </p:cNvPr>
              <p:cNvSpPr/>
              <p:nvPr/>
            </p:nvSpPr>
            <p:spPr>
              <a:xfrm>
                <a:off x="1715911" y="2096852"/>
                <a:ext cx="2465385" cy="2125329"/>
              </a:xfrm>
              <a:prstGeom prst="hexagon">
                <a:avLst>
                  <a:gd name="adj" fmla="val 2893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lvl="1" algn="ctr"/>
                <a:r>
                  <a: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效率提升</a:t>
                </a:r>
                <a:endParaRPr lang="zh-CN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Freeform: Shape 28">
                <a:extLst>
                  <a:ext uri="{FF2B5EF4-FFF2-40B4-BE49-F238E27FC236}">
                    <a16:creationId xmlns:a16="http://schemas.microsoft.com/office/drawing/2014/main" id="{D5F33D72-49FA-4F3F-B0E5-CDAFDCC1D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435" y="2167944"/>
                <a:ext cx="2292510" cy="1984340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6A1DD493-BC6D-4844-99B4-3DA7DD4BB716}"/>
              </a:ext>
            </a:extLst>
          </p:cNvPr>
          <p:cNvSpPr/>
          <p:nvPr/>
        </p:nvSpPr>
        <p:spPr>
          <a:xfrm>
            <a:off x="11991832" y="2538183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89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219AF9-9791-45E2-B4A6-85E40D560FBD}"/>
              </a:ext>
            </a:extLst>
          </p:cNvPr>
          <p:cNvSpPr/>
          <p:nvPr/>
        </p:nvSpPr>
        <p:spPr>
          <a:xfrm>
            <a:off x="3051313" y="793234"/>
            <a:ext cx="6619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 Bot – SIM Card</a:t>
            </a:r>
            <a:r>
              <a:rPr lang="zh-TW" altLang="en-US" sz="2400" b="1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（產品編號：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20869) 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66E464F-1D81-4B05-BEB4-867CE2FC68F7}"/>
              </a:ext>
            </a:extLst>
          </p:cNvPr>
          <p:cNvSpPr/>
          <p:nvPr/>
        </p:nvSpPr>
        <p:spPr>
          <a:xfrm>
            <a:off x="11990400" y="3358253"/>
            <a:ext cx="201600" cy="1379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11479F-698D-48F3-AFC6-A3CD9D8FE9E3}"/>
              </a:ext>
            </a:extLst>
          </p:cNvPr>
          <p:cNvSpPr/>
          <p:nvPr/>
        </p:nvSpPr>
        <p:spPr>
          <a:xfrm>
            <a:off x="3051313" y="1441456"/>
            <a:ext cx="6217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動動您的小手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掃一掃底下的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QRCode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A21E25-0732-458E-98EF-F5D159F145A4}"/>
              </a:ext>
            </a:extLst>
          </p:cNvPr>
          <p:cNvSpPr/>
          <p:nvPr/>
        </p:nvSpPr>
        <p:spPr>
          <a:xfrm>
            <a:off x="3189682" y="5894388"/>
            <a:ext cx="797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hlinkClick r:id="rId3"/>
              </a:rPr>
              <a:t>https://bot.dialogflow.com/96878d36-abdc-4928-829b-1080325d784f</a:t>
            </a:r>
            <a:r>
              <a:rPr lang="en-US" altLang="zh-TW" dirty="0"/>
              <a:t> 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3" name="Picture 2" descr="https://qr-official.line.me/sid/L/506krccp.png">
            <a:extLst>
              <a:ext uri="{FF2B5EF4-FFF2-40B4-BE49-F238E27FC236}">
                <a16:creationId xmlns:a16="http://schemas.microsoft.com/office/drawing/2014/main" id="{BF51F082-0805-4B58-A121-B9188B132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550" y="2471034"/>
            <a:ext cx="2707302" cy="27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DA97D-30B5-4F30-B46E-5CAD10D48718}"/>
              </a:ext>
            </a:extLst>
          </p:cNvPr>
          <p:cNvSpPr/>
          <p:nvPr/>
        </p:nvSpPr>
        <p:spPr>
          <a:xfrm>
            <a:off x="3065167" y="1760290"/>
            <a:ext cx="5720453" cy="4101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4472C4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範例問題：</a:t>
            </a:r>
            <a:endParaRPr lang="en-US" altLang="zh-TW" sz="2400" b="1" dirty="0">
              <a:solidFill>
                <a:srgbClr val="4472C4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coverage: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首爾能使用嗎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這張卡有多少流量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telecomm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卡是由哪一間電信提供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請問適用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IPHONE X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hotpot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請問這個網卡有支援熱點服務嗎</a:t>
            </a:r>
            <a:r>
              <a:rPr lang="en-US" altLang="zh-TW" sz="1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orderproblem</a:t>
            </a:r>
            <a:r>
              <a:rPr lang="en-US" altLang="zh-TW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此商品無法點選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</a:t>
            </a:r>
            <a:r>
              <a:rPr lang="en-US" altLang="zh-TW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可否開立統編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900" b="1" u="sng" dirty="0" err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selfpick</a:t>
            </a:r>
            <a:r>
              <a:rPr lang="en-US" altLang="zh-TW" sz="19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能夠在仁川機場領取嗎</a:t>
            </a:r>
            <a:r>
              <a:rPr lang="en-US" altLang="zh-TW" sz="19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900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262B790-54A1-44C8-8E17-008757D63761}"/>
              </a:ext>
            </a:extLst>
          </p:cNvPr>
          <p:cNvGrpSpPr/>
          <p:nvPr/>
        </p:nvGrpSpPr>
        <p:grpSpPr>
          <a:xfrm>
            <a:off x="76135" y="3951890"/>
            <a:ext cx="2628163" cy="2126029"/>
            <a:chOff x="76135" y="4009595"/>
            <a:chExt cx="2628163" cy="212602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6627CB8-99B2-4794-9F3B-77856D511159}"/>
                </a:ext>
              </a:extLst>
            </p:cNvPr>
            <p:cNvSpPr/>
            <p:nvPr/>
          </p:nvSpPr>
          <p:spPr>
            <a:xfrm>
              <a:off x="90207" y="400959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           資料篩選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8B0642D-802A-4194-A226-544E89259CA5}"/>
                </a:ext>
              </a:extLst>
            </p:cNvPr>
            <p:cNvSpPr/>
            <p:nvPr/>
          </p:nvSpPr>
          <p:spPr>
            <a:xfrm>
              <a:off x="76136" y="4749085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zh-TW" altLang="en-US" b="1" dirty="0">
                  <a:solidFill>
                    <a:srgbClr val="A5A5A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流程架構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38" name="组合 79">
              <a:extLst>
                <a:ext uri="{FF2B5EF4-FFF2-40B4-BE49-F238E27FC236}">
                  <a16:creationId xmlns:a16="http://schemas.microsoft.com/office/drawing/2014/main" id="{B46AC337-421D-4A5A-B517-CA1DD1E60E93}"/>
                </a:ext>
              </a:extLst>
            </p:cNvPr>
            <p:cNvGrpSpPr/>
            <p:nvPr/>
          </p:nvGrpSpPr>
          <p:grpSpPr>
            <a:xfrm>
              <a:off x="200810" y="4105732"/>
              <a:ext cx="556329" cy="540000"/>
              <a:chOff x="6546853" y="1989140"/>
              <a:chExt cx="2108322" cy="1910878"/>
            </a:xfrm>
          </p:grpSpPr>
          <p:sp>
            <p:nvSpPr>
              <p:cNvPr id="81" name="矩形: 圆角 81">
                <a:extLst>
                  <a:ext uri="{FF2B5EF4-FFF2-40B4-BE49-F238E27FC236}">
                    <a16:creationId xmlns:a16="http://schemas.microsoft.com/office/drawing/2014/main" id="{B303183E-41B9-4E19-875F-A0D9A8268D59}"/>
                  </a:ext>
                </a:extLst>
              </p:cNvPr>
              <p:cNvSpPr/>
              <p:nvPr/>
            </p:nvSpPr>
            <p:spPr>
              <a:xfrm>
                <a:off x="6748636" y="2086135"/>
                <a:ext cx="1906539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82" name="组合 82">
                <a:extLst>
                  <a:ext uri="{FF2B5EF4-FFF2-40B4-BE49-F238E27FC236}">
                    <a16:creationId xmlns:a16="http://schemas.microsoft.com/office/drawing/2014/main" id="{8472FFA6-720B-46C2-A7AB-F14204C65B15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83" name="Freeform 31">
                  <a:extLst>
                    <a:ext uri="{FF2B5EF4-FFF2-40B4-BE49-F238E27FC236}">
                      <a16:creationId xmlns:a16="http://schemas.microsoft.com/office/drawing/2014/main" id="{40A26EFA-B7B2-4C0A-AE71-08AF028F3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Line 44">
                  <a:extLst>
                    <a:ext uri="{FF2B5EF4-FFF2-40B4-BE49-F238E27FC236}">
                      <a16:creationId xmlns:a16="http://schemas.microsoft.com/office/drawing/2014/main" id="{E1889272-DF53-448F-9B55-1939F77EE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Freeform 45">
                  <a:extLst>
                    <a:ext uri="{FF2B5EF4-FFF2-40B4-BE49-F238E27FC236}">
                      <a16:creationId xmlns:a16="http://schemas.microsoft.com/office/drawing/2014/main" id="{27EFA595-BF45-4423-ABBF-AD7BAF39E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Freeform 43">
                  <a:extLst>
                    <a:ext uri="{FF2B5EF4-FFF2-40B4-BE49-F238E27FC236}">
                      <a16:creationId xmlns:a16="http://schemas.microsoft.com/office/drawing/2014/main" id="{196F1DD5-EAEB-4149-A88B-D25B653A5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9" name="组合 89">
              <a:extLst>
                <a:ext uri="{FF2B5EF4-FFF2-40B4-BE49-F238E27FC236}">
                  <a16:creationId xmlns:a16="http://schemas.microsoft.com/office/drawing/2014/main" id="{BB179752-707E-4E93-9146-E1E2C6D6DE3D}"/>
                </a:ext>
              </a:extLst>
            </p:cNvPr>
            <p:cNvGrpSpPr/>
            <p:nvPr/>
          </p:nvGrpSpPr>
          <p:grpSpPr>
            <a:xfrm>
              <a:off x="200810" y="4816586"/>
              <a:ext cx="556329" cy="540000"/>
              <a:chOff x="6546853" y="1989140"/>
              <a:chExt cx="2108324" cy="1910878"/>
            </a:xfrm>
          </p:grpSpPr>
          <p:sp>
            <p:nvSpPr>
              <p:cNvPr id="67" name="矩形: 圆角 91">
                <a:extLst>
                  <a:ext uri="{FF2B5EF4-FFF2-40B4-BE49-F238E27FC236}">
                    <a16:creationId xmlns:a16="http://schemas.microsoft.com/office/drawing/2014/main" id="{C75D2814-F501-4D57-B565-E1042C49F624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68" name="组合 92">
                <a:extLst>
                  <a:ext uri="{FF2B5EF4-FFF2-40B4-BE49-F238E27FC236}">
                    <a16:creationId xmlns:a16="http://schemas.microsoft.com/office/drawing/2014/main" id="{96439A72-6E68-429E-8CEC-EA205472E8FE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69" name="Freeform 31">
                  <a:extLst>
                    <a:ext uri="{FF2B5EF4-FFF2-40B4-BE49-F238E27FC236}">
                      <a16:creationId xmlns:a16="http://schemas.microsoft.com/office/drawing/2014/main" id="{9509851B-AD7B-4431-8AF8-4A7D671875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Line 44">
                  <a:extLst>
                    <a:ext uri="{FF2B5EF4-FFF2-40B4-BE49-F238E27FC236}">
                      <a16:creationId xmlns:a16="http://schemas.microsoft.com/office/drawing/2014/main" id="{0E4A9788-AB93-4D50-B152-39B1C7AF1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Freeform 45">
                  <a:extLst>
                    <a:ext uri="{FF2B5EF4-FFF2-40B4-BE49-F238E27FC236}">
                      <a16:creationId xmlns:a16="http://schemas.microsoft.com/office/drawing/2014/main" id="{D2726733-97DC-4C1E-87E0-AE6EF75D8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Freeform 43">
                  <a:extLst>
                    <a:ext uri="{FF2B5EF4-FFF2-40B4-BE49-F238E27FC236}">
                      <a16:creationId xmlns:a16="http://schemas.microsoft.com/office/drawing/2014/main" id="{0001D7D9-524C-43CC-B1FE-B3D70EB00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60406A-51F0-49EA-A6E8-AA3787906CB3}"/>
                </a:ext>
              </a:extLst>
            </p:cNvPr>
            <p:cNvSpPr/>
            <p:nvPr/>
          </p:nvSpPr>
          <p:spPr>
            <a:xfrm>
              <a:off x="76135" y="5479314"/>
              <a:ext cx="2614091" cy="6563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</a:t>
              </a:r>
              <a:r>
                <a:rPr kumimoji="0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Chat Bot</a:t>
              </a:r>
              <a:endPara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44" name="组合 99">
              <a:extLst>
                <a:ext uri="{FF2B5EF4-FFF2-40B4-BE49-F238E27FC236}">
                  <a16:creationId xmlns:a16="http://schemas.microsoft.com/office/drawing/2014/main" id="{B8317853-F8AC-44F4-B7F4-246A4C1A1BC9}"/>
                </a:ext>
              </a:extLst>
            </p:cNvPr>
            <p:cNvGrpSpPr/>
            <p:nvPr/>
          </p:nvGrpSpPr>
          <p:grpSpPr>
            <a:xfrm>
              <a:off x="200810" y="5527441"/>
              <a:ext cx="556329" cy="540000"/>
              <a:chOff x="6546853" y="1989140"/>
              <a:chExt cx="2108324" cy="1910878"/>
            </a:xfrm>
          </p:grpSpPr>
          <p:sp>
            <p:nvSpPr>
              <p:cNvPr id="47" name="矩形: 圆角 101">
                <a:extLst>
                  <a:ext uri="{FF2B5EF4-FFF2-40B4-BE49-F238E27FC236}">
                    <a16:creationId xmlns:a16="http://schemas.microsoft.com/office/drawing/2014/main" id="{DF06D0BD-A875-4F0A-AC9B-B4D86D8CABBE}"/>
                  </a:ext>
                </a:extLst>
              </p:cNvPr>
              <p:cNvSpPr/>
              <p:nvPr/>
            </p:nvSpPr>
            <p:spPr>
              <a:xfrm>
                <a:off x="6748640" y="2086135"/>
                <a:ext cx="1906537" cy="18138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55" name="组合 102">
                <a:extLst>
                  <a:ext uri="{FF2B5EF4-FFF2-40B4-BE49-F238E27FC236}">
                    <a16:creationId xmlns:a16="http://schemas.microsoft.com/office/drawing/2014/main" id="{8E56B7C8-6B62-4D5E-98B7-62167D77020A}"/>
                  </a:ext>
                </a:extLst>
              </p:cNvPr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E6F5CCC0-1F73-4AB6-A963-D13874B43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Line 44">
                  <a:extLst>
                    <a:ext uri="{FF2B5EF4-FFF2-40B4-BE49-F238E27FC236}">
                      <a16:creationId xmlns:a16="http://schemas.microsoft.com/office/drawing/2014/main" id="{C25A9B25-4896-44B5-86EE-623581F9B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45">
                  <a:extLst>
                    <a:ext uri="{FF2B5EF4-FFF2-40B4-BE49-F238E27FC236}">
                      <a16:creationId xmlns:a16="http://schemas.microsoft.com/office/drawing/2014/main" id="{23FB37B2-CCA5-46C0-A88C-EC5CBF1AA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" fmla="*/ 8493 w 8493"/>
                    <a:gd name="connsiteY0" fmla="*/ 0 h 9645"/>
                    <a:gd name="connsiteX1" fmla="*/ 1735 w 8493"/>
                    <a:gd name="connsiteY1" fmla="*/ 9645 h 9645"/>
                    <a:gd name="connsiteX2" fmla="*/ 0 w 8493"/>
                    <a:gd name="connsiteY2" fmla="*/ 7898 h 9645"/>
                    <a:gd name="connsiteX3" fmla="*/ 0 w 8493"/>
                    <a:gd name="connsiteY3" fmla="*/ 1710 h 9645"/>
                    <a:gd name="connsiteX0" fmla="*/ 2043 w 2043"/>
                    <a:gd name="connsiteY0" fmla="*/ 8227 h 8227"/>
                    <a:gd name="connsiteX1" fmla="*/ 0 w 2043"/>
                    <a:gd name="connsiteY1" fmla="*/ 6416 h 8227"/>
                    <a:gd name="connsiteX2" fmla="*/ 0 w 2043"/>
                    <a:gd name="connsiteY2" fmla="*/ 0 h 8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43">
                  <a:extLst>
                    <a:ext uri="{FF2B5EF4-FFF2-40B4-BE49-F238E27FC236}">
                      <a16:creationId xmlns:a16="http://schemas.microsoft.com/office/drawing/2014/main" id="{821ABB63-19B1-4216-AACC-F020EBF62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3115958-C7FE-4968-840A-2FBD6EAA7760}"/>
              </a:ext>
            </a:extLst>
          </p:cNvPr>
          <p:cNvGrpSpPr/>
          <p:nvPr/>
        </p:nvGrpSpPr>
        <p:grpSpPr>
          <a:xfrm>
            <a:off x="3079238" y="1265816"/>
            <a:ext cx="9207954" cy="5117737"/>
            <a:chOff x="2985478" y="1150263"/>
            <a:chExt cx="9207954" cy="5117737"/>
          </a:xfrm>
        </p:grpSpPr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92E3FAED-C0FF-4BD0-82C6-B250F4788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478" y="1150263"/>
              <a:ext cx="8631733" cy="5117737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9DA668-7CB4-4870-88A4-8F1D42746484}"/>
                </a:ext>
              </a:extLst>
            </p:cNvPr>
            <p:cNvSpPr/>
            <p:nvPr/>
          </p:nvSpPr>
          <p:spPr>
            <a:xfrm>
              <a:off x="11991832" y="1790026"/>
              <a:ext cx="201600" cy="13795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D332BD4-6514-46A8-8A6F-6238F819A8E6}"/>
                </a:ext>
              </a:extLst>
            </p:cNvPr>
            <p:cNvSpPr txBox="1"/>
            <p:nvPr/>
          </p:nvSpPr>
          <p:spPr>
            <a:xfrm>
              <a:off x="9248201" y="530567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8.77%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74201F5-A952-45B2-9354-A3C441681B96}"/>
                </a:ext>
              </a:extLst>
            </p:cNvPr>
            <p:cNvSpPr txBox="1"/>
            <p:nvPr/>
          </p:nvSpPr>
          <p:spPr>
            <a:xfrm>
              <a:off x="4904196" y="532673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5.84%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D6E076B-94E2-4E3F-88D3-ADA50D83B610}"/>
                </a:ext>
              </a:extLst>
            </p:cNvPr>
            <p:cNvSpPr txBox="1"/>
            <p:nvPr/>
          </p:nvSpPr>
          <p:spPr>
            <a:xfrm>
              <a:off x="7698700" y="5313652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6.24%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C30F3805-A003-4999-964C-CED660919B20}"/>
                </a:ext>
              </a:extLst>
            </p:cNvPr>
            <p:cNvSpPr txBox="1"/>
            <p:nvPr/>
          </p:nvSpPr>
          <p:spPr>
            <a:xfrm>
              <a:off x="3740544" y="1704011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3.9%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75E1A5F-2282-4F71-8E65-ED3CC6A734BD}"/>
                </a:ext>
              </a:extLst>
            </p:cNvPr>
            <p:cNvSpPr txBox="1"/>
            <p:nvPr/>
          </p:nvSpPr>
          <p:spPr>
            <a:xfrm>
              <a:off x="6328414" y="5334068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5.85%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6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938</Words>
  <Application>Microsoft Office PowerPoint</Application>
  <PresentationFormat>寬螢幕</PresentationFormat>
  <Paragraphs>203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微软雅黑</vt:lpstr>
      <vt:lpstr>微軟正黑體</vt:lpstr>
      <vt:lpstr>Arial</vt:lpstr>
      <vt:lpstr>Calibri</vt:lpstr>
      <vt:lpstr>Calibri Light</vt:lpstr>
      <vt:lpstr>Impact</vt:lpstr>
      <vt:lpstr>Wingdings</vt:lpstr>
      <vt:lpstr>1_Office 佈景主題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若婷 林</dc:creator>
  <cp:lastModifiedBy>若婷 林</cp:lastModifiedBy>
  <cp:revision>69</cp:revision>
  <dcterms:created xsi:type="dcterms:W3CDTF">2019-07-31T09:07:40Z</dcterms:created>
  <dcterms:modified xsi:type="dcterms:W3CDTF">2019-08-02T04:22:57Z</dcterms:modified>
</cp:coreProperties>
</file>