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3A78DB-B9FD-4E74-9394-7CB2E8DC3BF7}" v="9" dt="2023-12-19T16:18:16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90" d="100"/>
          <a:sy n="90" d="100"/>
        </p:scale>
        <p:origin x="33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n, Desmond  '25" userId="4a4a286e-1439-4641-8ea0-12e8f57faca2" providerId="ADAL" clId="{B63A78DB-B9FD-4E74-9394-7CB2E8DC3BF7}"/>
    <pc:docChg chg="undo custSel addSld modSld">
      <pc:chgData name="Moran, Desmond  '25" userId="4a4a286e-1439-4641-8ea0-12e8f57faca2" providerId="ADAL" clId="{B63A78DB-B9FD-4E74-9394-7CB2E8DC3BF7}" dt="2023-12-19T16:19:21.230" v="458" actId="26606"/>
      <pc:docMkLst>
        <pc:docMk/>
      </pc:docMkLst>
      <pc:sldChg chg="addSp modSp mod setBg">
        <pc:chgData name="Moran, Desmond  '25" userId="4a4a286e-1439-4641-8ea0-12e8f57faca2" providerId="ADAL" clId="{B63A78DB-B9FD-4E74-9394-7CB2E8DC3BF7}" dt="2023-12-19T16:17:22.309" v="447" actId="20577"/>
        <pc:sldMkLst>
          <pc:docMk/>
          <pc:sldMk cId="1373235634" sldId="256"/>
        </pc:sldMkLst>
        <pc:spChg chg="mod">
          <ac:chgData name="Moran, Desmond  '25" userId="4a4a286e-1439-4641-8ea0-12e8f57faca2" providerId="ADAL" clId="{B63A78DB-B9FD-4E74-9394-7CB2E8DC3BF7}" dt="2023-12-19T16:17:22.309" v="447" actId="20577"/>
          <ac:spMkLst>
            <pc:docMk/>
            <pc:sldMk cId="1373235634" sldId="256"/>
            <ac:spMk id="2" creationId="{28CE253F-CD37-90D9-E976-E0088C2E99FC}"/>
          </ac:spMkLst>
        </pc:spChg>
        <pc:spChg chg="mod">
          <ac:chgData name="Moran, Desmond  '25" userId="4a4a286e-1439-4641-8ea0-12e8f57faca2" providerId="ADAL" clId="{B63A78DB-B9FD-4E74-9394-7CB2E8DC3BF7}" dt="2023-12-19T16:07:27.542" v="217" actId="26606"/>
          <ac:spMkLst>
            <pc:docMk/>
            <pc:sldMk cId="1373235634" sldId="256"/>
            <ac:spMk id="3" creationId="{6CC8F268-46D6-B889-0988-52889BC2EB23}"/>
          </ac:spMkLst>
        </pc:spChg>
        <pc:spChg chg="add">
          <ac:chgData name="Moran, Desmond  '25" userId="4a4a286e-1439-4641-8ea0-12e8f57faca2" providerId="ADAL" clId="{B63A78DB-B9FD-4E74-9394-7CB2E8DC3BF7}" dt="2023-12-19T16:07:27.542" v="217" actId="26606"/>
          <ac:spMkLst>
            <pc:docMk/>
            <pc:sldMk cId="1373235634" sldId="256"/>
            <ac:spMk id="8" creationId="{787F4F1C-8D3D-4EC1-B72D-A0470A5A08B8}"/>
          </ac:spMkLst>
        </pc:spChg>
        <pc:grpChg chg="add">
          <ac:chgData name="Moran, Desmond  '25" userId="4a4a286e-1439-4641-8ea0-12e8f57faca2" providerId="ADAL" clId="{B63A78DB-B9FD-4E74-9394-7CB2E8DC3BF7}" dt="2023-12-19T16:07:27.542" v="217" actId="26606"/>
          <ac:grpSpMkLst>
            <pc:docMk/>
            <pc:sldMk cId="1373235634" sldId="256"/>
            <ac:grpSpMk id="10" creationId="{D1E3DD61-64DB-46AD-B249-E273CD86B051}"/>
          </ac:grpSpMkLst>
        </pc:grpChg>
      </pc:sldChg>
      <pc:sldChg chg="addSp modSp new mod setBg">
        <pc:chgData name="Moran, Desmond  '25" userId="4a4a286e-1439-4641-8ea0-12e8f57faca2" providerId="ADAL" clId="{B63A78DB-B9FD-4E74-9394-7CB2E8DC3BF7}" dt="2023-12-19T16:18:30.679" v="457" actId="255"/>
        <pc:sldMkLst>
          <pc:docMk/>
          <pc:sldMk cId="1344527138" sldId="257"/>
        </pc:sldMkLst>
        <pc:spChg chg="mod">
          <ac:chgData name="Moran, Desmond  '25" userId="4a4a286e-1439-4641-8ea0-12e8f57faca2" providerId="ADAL" clId="{B63A78DB-B9FD-4E74-9394-7CB2E8DC3BF7}" dt="2023-12-19T16:07:15.573" v="216" actId="26606"/>
          <ac:spMkLst>
            <pc:docMk/>
            <pc:sldMk cId="1344527138" sldId="257"/>
            <ac:spMk id="2" creationId="{ECD0536D-7F46-8496-91D1-72A5EF941BEA}"/>
          </ac:spMkLst>
        </pc:spChg>
        <pc:spChg chg="mod">
          <ac:chgData name="Moran, Desmond  '25" userId="4a4a286e-1439-4641-8ea0-12e8f57faca2" providerId="ADAL" clId="{B63A78DB-B9FD-4E74-9394-7CB2E8DC3BF7}" dt="2023-12-19T16:18:30.679" v="457" actId="255"/>
          <ac:spMkLst>
            <pc:docMk/>
            <pc:sldMk cId="1344527138" sldId="257"/>
            <ac:spMk id="3" creationId="{F9473891-47B3-67D9-0B0C-6E4B3A5FAA2F}"/>
          </ac:spMkLst>
        </pc:spChg>
        <pc:spChg chg="add">
          <ac:chgData name="Moran, Desmond  '25" userId="4a4a286e-1439-4641-8ea0-12e8f57faca2" providerId="ADAL" clId="{B63A78DB-B9FD-4E74-9394-7CB2E8DC3BF7}" dt="2023-12-19T16:07:15.573" v="216" actId="26606"/>
          <ac:spMkLst>
            <pc:docMk/>
            <pc:sldMk cId="1344527138" sldId="257"/>
            <ac:spMk id="1031" creationId="{9AA72BD9-2C5A-4EDC-931F-5AA08EACA0F3}"/>
          </ac:spMkLst>
        </pc:spChg>
        <pc:spChg chg="add">
          <ac:chgData name="Moran, Desmond  '25" userId="4a4a286e-1439-4641-8ea0-12e8f57faca2" providerId="ADAL" clId="{B63A78DB-B9FD-4E74-9394-7CB2E8DC3BF7}" dt="2023-12-19T16:07:15.573" v="216" actId="26606"/>
          <ac:spMkLst>
            <pc:docMk/>
            <pc:sldMk cId="1344527138" sldId="257"/>
            <ac:spMk id="1033" creationId="{DD3981AC-7B61-4947-BCF3-F7AA7FA385B9}"/>
          </ac:spMkLst>
        </pc:spChg>
        <pc:spChg chg="add">
          <ac:chgData name="Moran, Desmond  '25" userId="4a4a286e-1439-4641-8ea0-12e8f57faca2" providerId="ADAL" clId="{B63A78DB-B9FD-4E74-9394-7CB2E8DC3BF7}" dt="2023-12-19T16:07:15.573" v="216" actId="26606"/>
          <ac:spMkLst>
            <pc:docMk/>
            <pc:sldMk cId="1344527138" sldId="257"/>
            <ac:spMk id="1035" creationId="{55D4142C-5077-457F-A6AD-3FECFDB39685}"/>
          </ac:spMkLst>
        </pc:spChg>
        <pc:spChg chg="add">
          <ac:chgData name="Moran, Desmond  '25" userId="4a4a286e-1439-4641-8ea0-12e8f57faca2" providerId="ADAL" clId="{B63A78DB-B9FD-4E74-9394-7CB2E8DC3BF7}" dt="2023-12-19T16:07:15.573" v="216" actId="26606"/>
          <ac:spMkLst>
            <pc:docMk/>
            <pc:sldMk cId="1344527138" sldId="257"/>
            <ac:spMk id="1037" creationId="{7A5F0580-5EE9-419F-96EE-B6529EF6E7D0}"/>
          </ac:spMkLst>
        </pc:spChg>
        <pc:picChg chg="add mod ord">
          <ac:chgData name="Moran, Desmond  '25" userId="4a4a286e-1439-4641-8ea0-12e8f57faca2" providerId="ADAL" clId="{B63A78DB-B9FD-4E74-9394-7CB2E8DC3BF7}" dt="2023-12-19T16:07:15.573" v="216" actId="26606"/>
          <ac:picMkLst>
            <pc:docMk/>
            <pc:sldMk cId="1344527138" sldId="257"/>
            <ac:picMk id="1026" creationId="{444FCA81-E0AF-3050-7A07-CC6C50DF2B20}"/>
          </ac:picMkLst>
        </pc:picChg>
      </pc:sldChg>
      <pc:sldChg chg="addSp delSp modSp new mod setBg">
        <pc:chgData name="Moran, Desmond  '25" userId="4a4a286e-1439-4641-8ea0-12e8f57faca2" providerId="ADAL" clId="{B63A78DB-B9FD-4E74-9394-7CB2E8DC3BF7}" dt="2023-12-19T16:16:09.789" v="415" actId="1076"/>
        <pc:sldMkLst>
          <pc:docMk/>
          <pc:sldMk cId="1584319585" sldId="258"/>
        </pc:sldMkLst>
        <pc:spChg chg="del">
          <ac:chgData name="Moran, Desmond  '25" userId="4a4a286e-1439-4641-8ea0-12e8f57faca2" providerId="ADAL" clId="{B63A78DB-B9FD-4E74-9394-7CB2E8DC3BF7}" dt="2023-12-19T16:09:41.696" v="313" actId="478"/>
          <ac:spMkLst>
            <pc:docMk/>
            <pc:sldMk cId="1584319585" sldId="258"/>
            <ac:spMk id="2" creationId="{0031C62F-6DB8-2DBD-639D-E691DCF4A842}"/>
          </ac:spMkLst>
        </pc:spChg>
        <pc:spChg chg="del">
          <ac:chgData name="Moran, Desmond  '25" userId="4a4a286e-1439-4641-8ea0-12e8f57faca2" providerId="ADAL" clId="{B63A78DB-B9FD-4E74-9394-7CB2E8DC3BF7}" dt="2023-12-19T08:04:47.668" v="48" actId="931"/>
          <ac:spMkLst>
            <pc:docMk/>
            <pc:sldMk cId="1584319585" sldId="258"/>
            <ac:spMk id="3" creationId="{5AFCB9E9-7416-87A8-93C6-0E3E13385FA5}"/>
          </ac:spMkLst>
        </pc:spChg>
        <pc:spChg chg="add mod">
          <ac:chgData name="Moran, Desmond  '25" userId="4a4a286e-1439-4641-8ea0-12e8f57faca2" providerId="ADAL" clId="{B63A78DB-B9FD-4E74-9394-7CB2E8DC3BF7}" dt="2023-12-19T16:15:41.662" v="411" actId="1076"/>
          <ac:spMkLst>
            <pc:docMk/>
            <pc:sldMk cId="1584319585" sldId="258"/>
            <ac:spMk id="6" creationId="{075E398C-05D0-5BFC-AE27-2CA6061621D5}"/>
          </ac:spMkLst>
        </pc:spChg>
        <pc:spChg chg="add mod">
          <ac:chgData name="Moran, Desmond  '25" userId="4a4a286e-1439-4641-8ea0-12e8f57faca2" providerId="ADAL" clId="{B63A78DB-B9FD-4E74-9394-7CB2E8DC3BF7}" dt="2023-12-19T16:14:30.274" v="385" actId="1076"/>
          <ac:spMkLst>
            <pc:docMk/>
            <pc:sldMk cId="1584319585" sldId="258"/>
            <ac:spMk id="9" creationId="{162A5959-A8B2-2A85-C883-EA5A48B77BD5}"/>
          </ac:spMkLst>
        </pc:spChg>
        <pc:spChg chg="add del mod">
          <ac:chgData name="Moran, Desmond  '25" userId="4a4a286e-1439-4641-8ea0-12e8f57faca2" providerId="ADAL" clId="{B63A78DB-B9FD-4E74-9394-7CB2E8DC3BF7}" dt="2023-12-19T16:10:40.357" v="358"/>
          <ac:spMkLst>
            <pc:docMk/>
            <pc:sldMk cId="1584319585" sldId="258"/>
            <ac:spMk id="10" creationId="{9E9900F7-2F89-3E58-4275-A513E47B5E1D}"/>
          </ac:spMkLst>
        </pc:spChg>
        <pc:spChg chg="add del mod">
          <ac:chgData name="Moran, Desmond  '25" userId="4a4a286e-1439-4641-8ea0-12e8f57faca2" providerId="ADAL" clId="{B63A78DB-B9FD-4E74-9394-7CB2E8DC3BF7}" dt="2023-12-19T16:11:24.338" v="364" actId="478"/>
          <ac:spMkLst>
            <pc:docMk/>
            <pc:sldMk cId="1584319585" sldId="258"/>
            <ac:spMk id="11" creationId="{6C766FA7-00C8-2904-8D03-A527700133B9}"/>
          </ac:spMkLst>
        </pc:spChg>
        <pc:spChg chg="add mod">
          <ac:chgData name="Moran, Desmond  '25" userId="4a4a286e-1439-4641-8ea0-12e8f57faca2" providerId="ADAL" clId="{B63A78DB-B9FD-4E74-9394-7CB2E8DC3BF7}" dt="2023-12-19T16:15:58.039" v="414" actId="1076"/>
          <ac:spMkLst>
            <pc:docMk/>
            <pc:sldMk cId="1584319585" sldId="258"/>
            <ac:spMk id="14" creationId="{3E89A38E-0062-631E-6CD1-DA2DFDA9B721}"/>
          </ac:spMkLst>
        </pc:spChg>
        <pc:spChg chg="add del">
          <ac:chgData name="Moran, Desmond  '25" userId="4a4a286e-1439-4641-8ea0-12e8f57faca2" providerId="ADAL" clId="{B63A78DB-B9FD-4E74-9394-7CB2E8DC3BF7}" dt="2023-12-19T16:14:18.612" v="382" actId="26606"/>
          <ac:spMkLst>
            <pc:docMk/>
            <pc:sldMk cId="1584319585" sldId="258"/>
            <ac:spMk id="18" creationId="{2D2B266D-3625-4584-A5C3-7D3F672CFF30}"/>
          </ac:spMkLst>
        </pc:spChg>
        <pc:spChg chg="add del">
          <ac:chgData name="Moran, Desmond  '25" userId="4a4a286e-1439-4641-8ea0-12e8f57faca2" providerId="ADAL" clId="{B63A78DB-B9FD-4E74-9394-7CB2E8DC3BF7}" dt="2023-12-19T16:14:18.612" v="382" actId="26606"/>
          <ac:spMkLst>
            <pc:docMk/>
            <pc:sldMk cId="1584319585" sldId="258"/>
            <ac:spMk id="20" creationId="{A5D2A5D1-BA0D-47D3-B051-DA7743C46E28}"/>
          </ac:spMkLst>
        </pc:spChg>
        <pc:picChg chg="add mod">
          <ac:chgData name="Moran, Desmond  '25" userId="4a4a286e-1439-4641-8ea0-12e8f57faca2" providerId="ADAL" clId="{B63A78DB-B9FD-4E74-9394-7CB2E8DC3BF7}" dt="2023-12-19T16:15:46.327" v="412" actId="1076"/>
          <ac:picMkLst>
            <pc:docMk/>
            <pc:sldMk cId="1584319585" sldId="258"/>
            <ac:picMk id="5" creationId="{1F81F7AE-082B-103A-E8B3-C1E1C4AC53E2}"/>
          </ac:picMkLst>
        </pc:picChg>
        <pc:picChg chg="add mod">
          <ac:chgData name="Moran, Desmond  '25" userId="4a4a286e-1439-4641-8ea0-12e8f57faca2" providerId="ADAL" clId="{B63A78DB-B9FD-4E74-9394-7CB2E8DC3BF7}" dt="2023-12-19T16:15:52.453" v="413" actId="1076"/>
          <ac:picMkLst>
            <pc:docMk/>
            <pc:sldMk cId="1584319585" sldId="258"/>
            <ac:picMk id="8" creationId="{357C8C45-32BC-CD21-B0CA-E90017D99EB7}"/>
          </ac:picMkLst>
        </pc:picChg>
        <pc:picChg chg="add mod">
          <ac:chgData name="Moran, Desmond  '25" userId="4a4a286e-1439-4641-8ea0-12e8f57faca2" providerId="ADAL" clId="{B63A78DB-B9FD-4E74-9394-7CB2E8DC3BF7}" dt="2023-12-19T16:16:09.789" v="415" actId="1076"/>
          <ac:picMkLst>
            <pc:docMk/>
            <pc:sldMk cId="1584319585" sldId="258"/>
            <ac:picMk id="13" creationId="{F5500563-2751-5E5B-E77A-531278307FC8}"/>
          </ac:picMkLst>
        </pc:picChg>
      </pc:sldChg>
      <pc:sldChg chg="addSp modSp new mod setBg setClrOvrMap">
        <pc:chgData name="Moran, Desmond  '25" userId="4a4a286e-1439-4641-8ea0-12e8f57faca2" providerId="ADAL" clId="{B63A78DB-B9FD-4E74-9394-7CB2E8DC3BF7}" dt="2023-12-19T16:19:21.230" v="458" actId="26606"/>
        <pc:sldMkLst>
          <pc:docMk/>
          <pc:sldMk cId="2483857321" sldId="259"/>
        </pc:sldMkLst>
        <pc:spChg chg="mod">
          <ac:chgData name="Moran, Desmond  '25" userId="4a4a286e-1439-4641-8ea0-12e8f57faca2" providerId="ADAL" clId="{B63A78DB-B9FD-4E74-9394-7CB2E8DC3BF7}" dt="2023-12-19T16:19:21.230" v="458" actId="26606"/>
          <ac:spMkLst>
            <pc:docMk/>
            <pc:sldMk cId="2483857321" sldId="259"/>
            <ac:spMk id="2" creationId="{B6B2B1AA-F52D-2EFB-EAB5-31A762ABC9D9}"/>
          </ac:spMkLst>
        </pc:spChg>
        <pc:spChg chg="mod">
          <ac:chgData name="Moran, Desmond  '25" userId="4a4a286e-1439-4641-8ea0-12e8f57faca2" providerId="ADAL" clId="{B63A78DB-B9FD-4E74-9394-7CB2E8DC3BF7}" dt="2023-12-19T16:19:21.230" v="458" actId="26606"/>
          <ac:spMkLst>
            <pc:docMk/>
            <pc:sldMk cId="2483857321" sldId="259"/>
            <ac:spMk id="3" creationId="{573846A1-84B2-C0A3-BCE6-0169F3719C85}"/>
          </ac:spMkLst>
        </pc:spChg>
        <pc:spChg chg="add">
          <ac:chgData name="Moran, Desmond  '25" userId="4a4a286e-1439-4641-8ea0-12e8f57faca2" providerId="ADAL" clId="{B63A78DB-B9FD-4E74-9394-7CB2E8DC3BF7}" dt="2023-12-19T16:19:21.230" v="458" actId="26606"/>
          <ac:spMkLst>
            <pc:docMk/>
            <pc:sldMk cId="2483857321" sldId="259"/>
            <ac:spMk id="8" creationId="{C6D09588-9668-4D38-8AD4-C27CF2B2D41C}"/>
          </ac:spMkLst>
        </pc:spChg>
        <pc:grpChg chg="add">
          <ac:chgData name="Moran, Desmond  '25" userId="4a4a286e-1439-4641-8ea0-12e8f57faca2" providerId="ADAL" clId="{B63A78DB-B9FD-4E74-9394-7CB2E8DC3BF7}" dt="2023-12-19T16:19:21.230" v="458" actId="26606"/>
          <ac:grpSpMkLst>
            <pc:docMk/>
            <pc:sldMk cId="2483857321" sldId="259"/>
            <ac:grpSpMk id="10" creationId="{95A28492-272D-4814-AE2C-61575C989EA3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22573-2EEA-470E-8B91-AEA7E55781DB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65004-A33E-4BD0-AC21-F1122C60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1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6755-99F8-1522-2A2B-FC74A0280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CF866-CDCF-8F8B-94FE-37AC371ED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922A1-F7D4-4AE1-08D2-81EA0C37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597-1D1A-4BD9-BB75-0FA11794C12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EFBB-8BE2-C5FD-F3B5-042580C0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A71E-DF54-1D21-C6A0-36E6D3C1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7F64-0A66-447A-9004-5C97EEA5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7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B65-A7D0-9D4C-1447-80B089E8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6C593-9558-5C51-EBDD-8AB443D49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ACB44-C57B-2A54-AA46-66DB3402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597-1D1A-4BD9-BB75-0FA11794C12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9F207-185B-968A-13FF-91ECF466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3FE6-7F0B-C0A8-0A46-53C734EC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7F64-0A66-447A-9004-5C97EEA5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6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BAE56-6ACC-E15E-051E-61750560C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8A517-B226-D987-B62C-887EED74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DFDFC-163D-761F-014E-BC440405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597-1D1A-4BD9-BB75-0FA11794C12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24437-A994-6337-CFBE-C5A3E088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45822-453B-288D-B815-51C5B726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7F64-0A66-447A-9004-5C97EEA5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6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7867-E153-9893-8B5E-47B65D3B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AAE1-4B83-93D5-A723-3D9C01F7D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EBD2A-3A2D-F0A4-0B32-8E0EA957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597-1D1A-4BD9-BB75-0FA11794C12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67D66-9CD1-698F-6286-2CD3B642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6F4D8-11C1-668F-AF44-6A1FF71F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7F64-0A66-447A-9004-5C97EEA5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4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9F6A-A88B-B91F-D663-C4974A88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EDE2C-C15B-F4C7-8D19-C2D581A6D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EAD19-3C29-CA9E-4F7F-01D0CC6E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597-1D1A-4BD9-BB75-0FA11794C12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C6389-F8F4-0BA6-2A66-035DB163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1A7F2-04CF-A897-F9FA-5261D327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7F64-0A66-447A-9004-5C97EEA5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9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C357-1C7E-2CEB-EF68-888AC324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91EC-6436-4604-7DDF-34BA27086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E63C0-5102-6026-EF7F-5D13069DF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613FA-8D98-19B0-1950-41FDF440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597-1D1A-4BD9-BB75-0FA11794C12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DACFF-33CD-7C49-4624-E5065779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0C684-8A12-40FC-D222-06E5E7FF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7F64-0A66-447A-9004-5C97EEA5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47C8-4009-C5B8-DDC3-78B71FBA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66897-9907-B1AD-684C-7A629A56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25587-94F3-66AD-8539-21853D184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929D7-04C4-6211-754C-FF20FE4C1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ADE89-74E2-4158-DA39-ADF088750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C56F3-A9E0-DAFB-5DFA-789E3467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597-1D1A-4BD9-BB75-0FA11794C12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3CE0E-7952-CAF8-7F78-6E0E0DE0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D9154-729D-0A89-3630-B473803D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7F64-0A66-447A-9004-5C97EEA5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8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9357-99BC-F606-7343-73461F58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7C54E-E1F6-11C3-CE04-D0BA9DA0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597-1D1A-4BD9-BB75-0FA11794C12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DAD30-F885-06A5-90C0-36BA9435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08811-F87C-871F-A1A0-BCBA5E74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7F64-0A66-447A-9004-5C97EEA5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5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B1527-5960-E3C0-094B-91DE4D9C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597-1D1A-4BD9-BB75-0FA11794C12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29D44-AC05-3EB1-A514-2C774836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1DE19-F269-A14E-8461-C0EF925B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7F64-0A66-447A-9004-5C97EEA5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D5C7-F612-7F31-31B9-97E38E97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AB59-2882-BA41-2F04-815FC64BE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8D622-88CA-1145-B681-CCB4EE6CE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CBE76-FCE6-B09A-AA30-0163F577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597-1D1A-4BD9-BB75-0FA11794C12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BD37F-01A0-84E0-EF97-CF82DE7B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FAF7E-4A35-177B-B4F8-FAE31E22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7F64-0A66-447A-9004-5C97EEA5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4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6C55-E6CC-0D44-9490-600080C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7E9FA-7E10-33E0-CEBB-E5453055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76761-06E8-54D4-97E8-75D1395BF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AFFF1-1C82-65F0-1FD5-2698F77D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597-1D1A-4BD9-BB75-0FA11794C12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0B59F-0940-3C0C-6459-D49A8037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ED2CA-3207-1377-548D-5C37A575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7F64-0A66-447A-9004-5C97EEA5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0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43B5C-746B-D482-0737-182FBFC2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F3EC6-CF90-73B9-8CF2-FCC07B79C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88223-7B97-35A6-2359-2C9F17D01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15597-1D1A-4BD9-BB75-0FA11794C12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48C0-50C6-DB2E-5B6B-545A824EA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DCBF-62FC-325D-8F64-DEA7A41B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7F64-0A66-447A-9004-5C97EEA5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8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CE253F-CD37-90D9-E976-E0088C2E9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 fontScale="90000"/>
          </a:bodyPr>
          <a:lstStyle/>
          <a:p>
            <a:pPr algn="l"/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Intro to Programming</a:t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Final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8F268-46D6-B889-0988-52889BC2E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By: Desmond Moran</a:t>
            </a:r>
          </a:p>
        </p:txBody>
      </p:sp>
    </p:spTree>
    <p:extLst>
      <p:ext uri="{BB962C8B-B14F-4D97-AF65-F5344CB8AC3E}">
        <p14:creationId xmlns:p14="http://schemas.microsoft.com/office/powerpoint/2010/main" val="137323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etpack Joyride:Amazon.com:Appstore for Android">
            <a:extLst>
              <a:ext uri="{FF2B5EF4-FFF2-40B4-BE49-F238E27FC236}">
                <a16:creationId xmlns:a16="http://schemas.microsoft.com/office/drawing/2014/main" id="{444FCA81-E0AF-3050-7A07-CC6C50DF2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" t="9091" r="3294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0536D-7F46-8496-91D1-72A5EF94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3891-47B3-67D9-0B0C-6E4B3A5F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Make an endless runner plat former </a:t>
            </a:r>
          </a:p>
          <a:p>
            <a:r>
              <a:rPr lang="en-US" sz="17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player health/score</a:t>
            </a:r>
          </a:p>
          <a:p>
            <a:r>
              <a:rPr lang="en-US" sz="17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increasing speed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mobs that endlessly chase you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player upgrades/power ups</a:t>
            </a:r>
          </a:p>
          <a:p>
            <a:endParaRPr lang="en-US" sz="17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17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2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F81F7AE-082B-103A-E8B3-C1E1C4AC5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60" y="1225882"/>
            <a:ext cx="6206436" cy="1197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5E398C-05D0-5BFC-AE27-2CA6061621D5}"/>
              </a:ext>
            </a:extLst>
          </p:cNvPr>
          <p:cNvSpPr txBox="1"/>
          <p:nvPr/>
        </p:nvSpPr>
        <p:spPr>
          <a:xfrm>
            <a:off x="1620422" y="2538184"/>
            <a:ext cx="4553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Infinite While loop For Main game Engine 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7C8C45-32BC-CD21-B0CA-E90017D9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968" y="1233273"/>
            <a:ext cx="4548309" cy="4070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2A5959-A8B2-2A85-C883-EA5A48B77BD5}"/>
              </a:ext>
            </a:extLst>
          </p:cNvPr>
          <p:cNvSpPr txBox="1"/>
          <p:nvPr/>
        </p:nvSpPr>
        <p:spPr>
          <a:xfrm>
            <a:off x="8197290" y="5662626"/>
            <a:ext cx="2154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 controls 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500563-2751-5E5B-E77A-531278307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98" y="3974258"/>
            <a:ext cx="6356760" cy="12644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89A38E-0062-631E-6CD1-DA2DFDA9B721}"/>
              </a:ext>
            </a:extLst>
          </p:cNvPr>
          <p:cNvSpPr txBox="1"/>
          <p:nvPr/>
        </p:nvSpPr>
        <p:spPr>
          <a:xfrm>
            <a:off x="5067300" y="298634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Code</a:t>
            </a:r>
          </a:p>
        </p:txBody>
      </p:sp>
    </p:spTree>
    <p:extLst>
      <p:ext uri="{BB962C8B-B14F-4D97-AF65-F5344CB8AC3E}">
        <p14:creationId xmlns:p14="http://schemas.microsoft.com/office/powerpoint/2010/main" val="158431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2B1AA-F52D-2EFB-EAB5-31A762AB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/>
              <a:t>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46A1-84B2-C0A3-BCE6-0169F371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>
            <a:normAutofit/>
          </a:bodyPr>
          <a:lstStyle/>
          <a:p>
            <a:r>
              <a:rPr lang="en-US" sz="2400" b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https://www.youtube.com/watch?v=ZV8TNrwqG1Y</a:t>
            </a:r>
          </a:p>
          <a:p>
            <a:r>
              <a:rPr lang="en-US" sz="2400" b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https://github.com/parthbyt/Infinite-Runner-Pygame</a:t>
            </a:r>
          </a:p>
          <a:p>
            <a:r>
              <a:rPr lang="en-US" sz="2400" b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https://quirkycort.github.io/tutorials/20-Pygame-Zero-Basics/30-Ninja/40-jump.html</a:t>
            </a:r>
          </a:p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3857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85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 Intro to Programming Final Presentation </vt:lpstr>
      <vt:lpstr>Goals</vt:lpstr>
      <vt:lpstr>PowerPoint Presentation</vt:lpstr>
      <vt:lpstr>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Moran, Desmond  '25</dc:creator>
  <cp:lastModifiedBy>Moran, Desmond  '25</cp:lastModifiedBy>
  <cp:revision>1</cp:revision>
  <dcterms:created xsi:type="dcterms:W3CDTF">2023-12-19T04:00:24Z</dcterms:created>
  <dcterms:modified xsi:type="dcterms:W3CDTF">2023-12-19T16:19:30Z</dcterms:modified>
</cp:coreProperties>
</file>