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4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FD83F-51B8-6F40-B56B-291A32A95C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F8E96-6821-8947-8F9C-8336D78A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9F18-F210-5C4B-9F45-5FFC2747D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4BC8-ECA2-9E4B-963A-425350BAE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A64FA-E977-3E4E-BDEA-0033E02A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B08B-A47B-1249-A88C-32BC635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1EC25-322C-334A-9818-B558727F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822B-E6A9-094A-9F52-CCA091D6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2D316-01D1-254B-AED6-2E8614402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90F3-0B08-3D4E-B29E-D735A57E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82194-CF5C-3542-AFB9-74CEC2CE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18E3-3A16-274A-96E3-A0994619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C1848-C978-C24B-965C-17D4C3663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FA47F-8FA2-5B4F-A936-191479AF5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3C1E-82BD-A242-B95E-983E54BE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EE50-265E-A94B-B9EA-BA7E69D2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8BD6-C84A-D747-8992-4658023E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560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F467-29F4-0F45-B698-36BF3266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A788-C338-574D-AE22-A315146E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6853-B374-BF41-91C7-AA1B6AF0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43C88-01B5-C348-A979-CB6CACE7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3AC4-F758-A846-A9EA-1C179EC4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485F-2EF0-E24C-B0C6-436AAAD3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BA05-F61A-1945-8C75-1411D3F0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396-A8C5-B541-8C5E-7753584E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F6A8-A503-854C-B9CD-97742009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FE54-7DB6-A84D-A6E7-1534B4A2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0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BC57-C162-B843-A825-BC93CB02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312B-B7CD-5047-BB58-F15602318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00D66-DFD0-B743-B4AD-A4805E35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39BFC-508F-4F4D-B52E-309D6676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3401A-295D-434C-B8AE-7F67A739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84F9C-540F-5C4B-A96F-34BD4A54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7056-3DE3-D34E-A074-2F85F939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F185C-51F7-4047-BE51-AA935016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6A14C-3718-F74D-91F4-FA2BDA8D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CF598-8987-7148-9BB5-46C8EE45B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9C889-CD28-4640-A9E6-2C2EF6E27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EB1E9-C2A0-D94B-9562-A36D0EBD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49B7F-9E8F-114F-99E1-30801EEC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FD127-E513-624B-87FA-D05C6046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4AAC-DF27-A34B-8878-82F6D545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98A1B-0639-F144-97B0-167817BA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FA49-D790-CF40-881A-13C65003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A5099-E7D2-0046-8FCF-7E8A11AA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C767B-E0E1-E142-BDAD-6F3847EC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C4C2C-80ED-9A40-8D0B-958D19E7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8D62A-0CA4-E943-BAFE-43F357F1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47A4-CD46-A742-97F7-A0A31E52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818A-D626-FF49-BF03-B337CAE0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FB04-F12D-9247-B76A-AD4F7787C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8356-2181-524D-A14E-B6AC828D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D620-A6E6-9345-A118-A133DA36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746F-0B0D-464E-B3B9-4D90B648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8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8EFE-3332-544B-9605-AE834BD4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FC1F8-F223-1E47-B38A-FCFF77C36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33346-B335-5C47-A577-54ECE5B6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E51E0-4547-1749-9691-094C643C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50115-E5CE-204B-9670-CE33F153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4B2E1-9FD5-AD47-AA05-4848E0F4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4BD20-2FCB-E947-B13C-FF050B34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B611-C66F-EB41-A37E-13E9F54C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9283-9889-4049-B934-1E6D7FC83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CF4A-82A7-704F-A4CC-BAD9AEB9B4B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080C-B132-3C49-80F8-699A169E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C6DD-F1AB-B14A-82CE-1937E598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ED5E-E9CB-5348-AD4D-E976DF18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3F5A-F346-4B4B-8485-84454BFA2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48643-A5AA-F74A-BE46-9BEBDC603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5" descr="e7d195523061f1c0204e6f45b42638d800304ca8c71cdbf585AC1FE2221EFE29368DB40283B2E6BF513A14D853DA879EEC79BBC0FD7FF605942A6A7679ABC1D8947931BA1FBB6A168CE02A5DF5C08628E112C355D2579B6D5CE25C751D9E46A37DE1A3099EEBB733A7BA06B0BFA26D69BF8120BC460C2687C40CAE44347AA9AEB312FE42B01BE694F3C60269135C7C00">
            <a:extLst>
              <a:ext uri="{FF2B5EF4-FFF2-40B4-BE49-F238E27FC236}">
                <a16:creationId xmlns:a16="http://schemas.microsoft.com/office/drawing/2014/main" id="{6D3E7DDC-5EBA-1D4C-ACD4-87B101B8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71" y="431926"/>
            <a:ext cx="2725212" cy="97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2015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年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2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月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 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加入英國保誠</a:t>
            </a: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2015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年</a:t>
            </a:r>
            <a:r>
              <a:rPr lang="zh-TW" altLang="zh-TW" sz="1400" b="1" dirty="0">
                <a:latin typeface="微软雅黑" charset="-122"/>
                <a:ea typeface="微软雅黑" charset="-122"/>
              </a:rPr>
              <a:t>1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2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月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 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營業經理</a:t>
            </a:r>
            <a:endParaRPr lang="en-HK" altLang="zh-TW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2016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年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10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月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 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資深營業經理</a:t>
            </a:r>
            <a:endParaRPr lang="en-US" altLang="zh-CN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2017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年</a:t>
            </a:r>
            <a:r>
              <a:rPr lang="zh-TW" altLang="zh-TW" sz="1400" b="1" dirty="0">
                <a:latin typeface="微软雅黑" charset="-122"/>
                <a:ea typeface="微软雅黑" charset="-122"/>
              </a:rPr>
              <a:t>8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月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 </a:t>
            </a:r>
            <a:r>
              <a:rPr lang="zh-CN" altLang="en-US" sz="1400" b="1" dirty="0">
                <a:latin typeface="微软雅黑" charset="-122"/>
                <a:ea typeface="微软雅黑" charset="-122"/>
              </a:rPr>
              <a:t>分行经理</a:t>
            </a:r>
            <a:endParaRPr lang="en-US" altLang="zh-CN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2018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年</a:t>
            </a:r>
            <a:r>
              <a:rPr lang="en-US" altLang="zh-CN" sz="1400" b="1" dirty="0">
                <a:latin typeface="微软雅黑" charset="-122"/>
                <a:ea typeface="微软雅黑" charset="-122"/>
              </a:rPr>
              <a:t>1</a:t>
            </a:r>
            <a:r>
              <a:rPr lang="zh-CN" altLang="en-US" sz="1400" b="1" dirty="0">
                <a:latin typeface="微软雅黑" charset="-122"/>
                <a:ea typeface="微软雅黑" charset="-122"/>
              </a:rPr>
              <a:t>月</a:t>
            </a:r>
            <a:r>
              <a:rPr lang="en-US" altLang="zh-CN" sz="1400" b="1" dirty="0">
                <a:latin typeface="微软雅黑" charset="-122"/>
                <a:ea typeface="微软雅黑" charset="-122"/>
              </a:rPr>
              <a:t> 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區域經理</a:t>
            </a:r>
            <a:endParaRPr lang="de-DE" altLang="zh-CN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HK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400" b="1" dirty="0">
                <a:latin typeface="微软雅黑" charset="-122"/>
                <a:ea typeface="微软雅黑" charset="-122"/>
              </a:rPr>
              <a:t>管理奖项</a:t>
            </a:r>
            <a:r>
              <a:rPr lang="zh-CN" altLang="en-US" sz="1400" b="1" dirty="0">
                <a:latin typeface="微软雅黑" charset="-122"/>
                <a:ea typeface="微软雅黑" charset="-122"/>
              </a:rPr>
              <a:t>：</a:t>
            </a:r>
            <a:endParaRPr lang="en-HK" altLang="zh-CN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latin typeface="微软雅黑" charset="-122"/>
                <a:ea typeface="微软雅黑" charset="-122"/>
              </a:rPr>
              <a:t>2017 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經理指標大獎（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LBA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latin typeface="微软雅黑" charset="-122"/>
                <a:ea typeface="微软雅黑" charset="-122"/>
              </a:rPr>
              <a:t>2017 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管理發展獎 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(FLA)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latin typeface="微软雅黑" charset="-122"/>
                <a:ea typeface="微软雅黑" charset="-122"/>
              </a:rPr>
              <a:t>2018 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經理指標大獎（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LBA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latin typeface="微软雅黑" charset="-122"/>
                <a:ea typeface="微软雅黑" charset="-122"/>
              </a:rPr>
              <a:t>2018 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管理發展獎 </a:t>
            </a:r>
            <a:r>
              <a:rPr lang="en-US" altLang="zh-TW" sz="1400" b="1" dirty="0">
                <a:latin typeface="微软雅黑" charset="-122"/>
                <a:ea typeface="微软雅黑" charset="-122"/>
              </a:rPr>
              <a:t>(FLA)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is-IS" altLang="zh-TW" sz="1400" b="1" dirty="0">
                <a:latin typeface="微软雅黑" charset="-122"/>
                <a:ea typeface="微软雅黑" charset="-122"/>
              </a:rPr>
              <a:t>2018 </a:t>
            </a:r>
            <a:r>
              <a:rPr lang="zh-TW" altLang="is-IS" sz="1400" b="1" dirty="0">
                <a:latin typeface="微软雅黑" charset="-122"/>
                <a:ea typeface="微软雅黑" charset="-122"/>
              </a:rPr>
              <a:t>最佳躍進獎 </a:t>
            </a:r>
            <a:r>
              <a:rPr lang="is-IS" altLang="zh-TW" sz="1400" b="1" dirty="0">
                <a:latin typeface="微软雅黑" charset="-122"/>
                <a:ea typeface="微软雅黑" charset="-122"/>
              </a:rPr>
              <a:t>(BGA)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is-IS" altLang="zh-TW" sz="1400" b="1" dirty="0">
                <a:latin typeface="微软雅黑" charset="-122"/>
                <a:ea typeface="微软雅黑" charset="-122"/>
              </a:rPr>
              <a:t>2018 </a:t>
            </a:r>
            <a:r>
              <a:rPr lang="zh-TW" altLang="is-IS" sz="1400" b="1" dirty="0">
                <a:latin typeface="微软雅黑" charset="-122"/>
                <a:ea typeface="微软雅黑" charset="-122"/>
              </a:rPr>
              <a:t>管理卓越獎 </a:t>
            </a:r>
            <a:r>
              <a:rPr lang="is-IS" altLang="zh-TW" sz="1400" b="1" dirty="0">
                <a:latin typeface="微软雅黑" charset="-122"/>
                <a:ea typeface="微软雅黑" charset="-122"/>
              </a:rPr>
              <a:t>(IMA)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is-IS" altLang="zh-TW" sz="1400" b="1" dirty="0">
                <a:latin typeface="微软雅黑" charset="-122"/>
                <a:ea typeface="微软雅黑" charset="-122"/>
              </a:rPr>
              <a:t>2018 </a:t>
            </a:r>
            <a:r>
              <a:rPr lang="zh-TW" altLang="is-IS" sz="1400" b="1" dirty="0">
                <a:latin typeface="微软雅黑" charset="-122"/>
                <a:ea typeface="微软雅黑" charset="-122"/>
              </a:rPr>
              <a:t>最高管理成就獎</a:t>
            </a:r>
            <a:endParaRPr lang="en-HK" altLang="zh-TW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HK" altLang="zh-TW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HK" altLang="zh-TW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1400" b="1" dirty="0">
                <a:latin typeface="微软雅黑" charset="-122"/>
                <a:ea typeface="微软雅黑" charset="-122"/>
              </a:rPr>
              <a:t>业绩荣誉</a:t>
            </a:r>
            <a:r>
              <a:rPr lang="zh-CN" altLang="en-US" sz="1400" b="1" dirty="0">
                <a:latin typeface="微软雅黑" charset="-122"/>
                <a:ea typeface="微软雅黑" charset="-122"/>
              </a:rPr>
              <a:t>：</a:t>
            </a:r>
            <a:endParaRPr lang="en-HK" altLang="zh-CN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2016MDRT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2017MDRT</a:t>
            </a:r>
            <a:endParaRPr lang="zh-TW" altLang="is-IS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2018MDRT</a:t>
            </a:r>
            <a:endParaRPr lang="zh-TW" altLang="is-IS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2019MDRT</a:t>
            </a:r>
            <a:endParaRPr lang="zh-TW" altLang="is-IS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2020MDRT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latin typeface="微软雅黑" charset="-122"/>
                <a:ea typeface="微软雅黑" charset="-122"/>
              </a:rPr>
              <a:t>（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连续</a:t>
            </a:r>
            <a:r>
              <a:rPr lang="en-US" altLang="zh-CN" sz="1400" b="1" dirty="0">
                <a:latin typeface="微软雅黑" charset="-122"/>
                <a:ea typeface="微软雅黑" charset="-122"/>
              </a:rPr>
              <a:t>5</a:t>
            </a:r>
            <a:r>
              <a:rPr lang="zh-TW" altLang="en-US" sz="1400" b="1" dirty="0">
                <a:latin typeface="微软雅黑" charset="-122"/>
                <a:ea typeface="微软雅黑" charset="-122"/>
              </a:rPr>
              <a:t>年百万圆桌会员</a:t>
            </a:r>
            <a:r>
              <a:rPr lang="zh-CN" altLang="en-US" sz="1400" b="1" dirty="0">
                <a:latin typeface="微软雅黑" charset="-122"/>
                <a:ea typeface="微软雅黑" charset="-122"/>
              </a:rPr>
              <a:t>）</a:t>
            </a: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de-DE" altLang="zh-CN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TW" altLang="is-IS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TW" altLang="is-IS" sz="1400" b="1" dirty="0"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微软雅黑" charset="-122"/>
              <a:ea typeface="微软雅黑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D9CD7-9B4F-354C-9A02-C5727508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90" y="1665747"/>
            <a:ext cx="2432472" cy="3649229"/>
          </a:xfrm>
          <a:prstGeom prst="rect">
            <a:avLst/>
          </a:prstGeom>
        </p:spPr>
      </p:pic>
      <p:sp>
        <p:nvSpPr>
          <p:cNvPr id="4" name="文本框 33">
            <a:extLst>
              <a:ext uri="{FF2B5EF4-FFF2-40B4-BE49-F238E27FC236}">
                <a16:creationId xmlns:a16="http://schemas.microsoft.com/office/drawing/2014/main" id="{B9B89DF4-7B88-2148-99E1-31DF0D2B1668}"/>
              </a:ext>
            </a:extLst>
          </p:cNvPr>
          <p:cNvSpPr txBox="1"/>
          <p:nvPr/>
        </p:nvSpPr>
        <p:spPr>
          <a:xfrm>
            <a:off x="8579180" y="5288340"/>
            <a:ext cx="4357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latin typeface="微软雅黑"/>
                <a:ea typeface="微软雅黑"/>
                <a:cs typeface="微软雅黑"/>
              </a:rPr>
              <a:t>英国保诚</a:t>
            </a:r>
            <a:r>
              <a:rPr lang="en-US" altLang="zh-CN" sz="3200" b="1" dirty="0">
                <a:latin typeface="微软雅黑" charset="-122"/>
                <a:ea typeface="微软雅黑" charset="-122"/>
              </a:rPr>
              <a:t>Run to MDRT</a:t>
            </a:r>
            <a:r>
              <a:rPr lang="zh-TW" altLang="en-US" sz="3200" b="1" dirty="0">
                <a:latin typeface="微软雅黑" charset="-122"/>
                <a:ea typeface="微软雅黑" charset="-122"/>
              </a:rPr>
              <a:t>荣誉导师</a:t>
            </a:r>
            <a:endParaRPr lang="en-HK" altLang="zh-TW" sz="3200" b="1" dirty="0">
              <a:latin typeface="微软雅黑" charset="-122"/>
              <a:ea typeface="微软雅黑" charset="-122"/>
            </a:endParaRPr>
          </a:p>
          <a:p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20490507"/>
      </p:ext>
    </p:extLst>
  </p:cSld>
  <p:clrMapOvr>
    <a:masterClrMapping/>
  </p:clrMapOvr>
  <p:transition spd="med"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Widescreen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2019-08-04T09:14:19Z</dcterms:created>
  <dcterms:modified xsi:type="dcterms:W3CDTF">2019-08-04T09:14:29Z</dcterms:modified>
</cp:coreProperties>
</file>