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12192000" cy="6858000"/>
  <p:embeddedFontLst>
    <p:embeddedFont>
      <p:font typeface="Roboto Slab"/>
      <p:regular r:id="rId17"/>
      <p:bold r:id="rId18"/>
    </p:embeddedFon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font" Target="fonts/RobotoSlab-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 name="Google Shape;82;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p:nvPr/>
        </p:nvSpPr>
        <p:spPr>
          <a:xfrm>
            <a:off x="2033067" y="896808"/>
            <a:ext cx="1442131" cy="1499896"/>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5" name="Google Shape;15;p2"/>
          <p:cNvSpPr/>
          <p:nvPr/>
        </p:nvSpPr>
        <p:spPr>
          <a:xfrm rot="10800000">
            <a:off x="8716786" y="4457271"/>
            <a:ext cx="1442131" cy="1499896"/>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6" name="Google Shape;16;p2"/>
          <p:cNvCxnSpPr/>
          <p:nvPr/>
        </p:nvCxnSpPr>
        <p:spPr>
          <a:xfrm>
            <a:off x="5812802" y="3756618"/>
            <a:ext cx="566400" cy="0"/>
          </a:xfrm>
          <a:prstGeom prst="straightConnector1">
            <a:avLst/>
          </a:prstGeom>
          <a:noFill/>
          <a:ln cap="flat" cmpd="sng" w="38100">
            <a:solidFill>
              <a:schemeClr val="accent4"/>
            </a:solidFill>
            <a:prstDash val="solid"/>
            <a:round/>
            <a:headEnd len="sm" w="sm" type="none"/>
            <a:tailEnd len="sm" w="sm" type="none"/>
          </a:ln>
        </p:spPr>
      </p:cxnSp>
      <p:sp>
        <p:nvSpPr>
          <p:cNvPr id="17" name="Google Shape;17;p2"/>
          <p:cNvSpPr txBox="1"/>
          <p:nvPr>
            <p:ph type="ctrTitle"/>
          </p:nvPr>
        </p:nvSpPr>
        <p:spPr>
          <a:xfrm>
            <a:off x="2240402" y="1585234"/>
            <a:ext cx="7711200" cy="1943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300"/>
              <a:buNone/>
              <a:defRPr sz="5300"/>
            </a:lvl1pPr>
            <a:lvl2pPr lvl="1" algn="ctr">
              <a:spcBef>
                <a:spcPts val="0"/>
              </a:spcBef>
              <a:spcAft>
                <a:spcPts val="0"/>
              </a:spcAft>
              <a:buSzPts val="5300"/>
              <a:buNone/>
              <a:defRPr sz="5300"/>
            </a:lvl2pPr>
            <a:lvl3pPr lvl="2" algn="ctr">
              <a:spcBef>
                <a:spcPts val="0"/>
              </a:spcBef>
              <a:spcAft>
                <a:spcPts val="0"/>
              </a:spcAft>
              <a:buSzPts val="5300"/>
              <a:buNone/>
              <a:defRPr sz="5300"/>
            </a:lvl3pPr>
            <a:lvl4pPr lvl="3" algn="ctr">
              <a:spcBef>
                <a:spcPts val="0"/>
              </a:spcBef>
              <a:spcAft>
                <a:spcPts val="0"/>
              </a:spcAft>
              <a:buSzPts val="5300"/>
              <a:buNone/>
              <a:defRPr sz="5300"/>
            </a:lvl4pPr>
            <a:lvl5pPr lvl="4" algn="ctr">
              <a:spcBef>
                <a:spcPts val="0"/>
              </a:spcBef>
              <a:spcAft>
                <a:spcPts val="0"/>
              </a:spcAft>
              <a:buSzPts val="5300"/>
              <a:buNone/>
              <a:defRPr sz="5300"/>
            </a:lvl5pPr>
            <a:lvl6pPr lvl="5" algn="ctr">
              <a:spcBef>
                <a:spcPts val="0"/>
              </a:spcBef>
              <a:spcAft>
                <a:spcPts val="0"/>
              </a:spcAft>
              <a:buSzPts val="5300"/>
              <a:buNone/>
              <a:defRPr sz="5300"/>
            </a:lvl6pPr>
            <a:lvl7pPr lvl="6" algn="ctr">
              <a:spcBef>
                <a:spcPts val="0"/>
              </a:spcBef>
              <a:spcAft>
                <a:spcPts val="0"/>
              </a:spcAft>
              <a:buSzPts val="5300"/>
              <a:buNone/>
              <a:defRPr sz="5300"/>
            </a:lvl7pPr>
            <a:lvl8pPr lvl="7" algn="ctr">
              <a:spcBef>
                <a:spcPts val="0"/>
              </a:spcBef>
              <a:spcAft>
                <a:spcPts val="0"/>
              </a:spcAft>
              <a:buSzPts val="5300"/>
              <a:buNone/>
              <a:defRPr sz="5300"/>
            </a:lvl8pPr>
            <a:lvl9pPr lvl="8" algn="ctr">
              <a:spcBef>
                <a:spcPts val="0"/>
              </a:spcBef>
              <a:spcAft>
                <a:spcPts val="0"/>
              </a:spcAft>
              <a:buSzPts val="5300"/>
              <a:buNone/>
              <a:defRPr sz="5300"/>
            </a:lvl9pPr>
          </a:lstStyle>
          <a:p/>
        </p:txBody>
      </p:sp>
      <p:sp>
        <p:nvSpPr>
          <p:cNvPr id="18" name="Google Shape;18;p2"/>
          <p:cNvSpPr txBox="1"/>
          <p:nvPr>
            <p:ph idx="1" type="subTitle"/>
          </p:nvPr>
        </p:nvSpPr>
        <p:spPr>
          <a:xfrm>
            <a:off x="2240402" y="4065933"/>
            <a:ext cx="7711200" cy="1212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9pPr>
          </a:lstStyle>
          <a:p/>
        </p:txBody>
      </p:sp>
      <p:sp>
        <p:nvSpPr>
          <p:cNvPr id="19" name="Google Shape;19;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200" y="6769100"/>
            <a:ext cx="12191700" cy="88800"/>
          </a:xfrm>
          <a:prstGeom prst="rect">
            <a:avLst/>
          </a:pr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 name="Google Shape;58;p11"/>
          <p:cNvSpPr txBox="1"/>
          <p:nvPr>
            <p:ph hasCustomPrompt="1" type="title"/>
          </p:nvPr>
        </p:nvSpPr>
        <p:spPr>
          <a:xfrm>
            <a:off x="517200" y="1536600"/>
            <a:ext cx="11157600" cy="20511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accent5"/>
              </a:buClr>
              <a:buSzPts val="17300"/>
              <a:buNone/>
              <a:defRPr sz="17300">
                <a:solidFill>
                  <a:schemeClr val="accent5"/>
                </a:solidFill>
              </a:defRPr>
            </a:lvl1pPr>
            <a:lvl2pPr lvl="1" algn="ctr">
              <a:spcBef>
                <a:spcPts val="0"/>
              </a:spcBef>
              <a:spcAft>
                <a:spcPts val="0"/>
              </a:spcAft>
              <a:buClr>
                <a:schemeClr val="accent5"/>
              </a:buClr>
              <a:buSzPts val="17300"/>
              <a:buNone/>
              <a:defRPr sz="17300">
                <a:solidFill>
                  <a:schemeClr val="accent5"/>
                </a:solidFill>
              </a:defRPr>
            </a:lvl2pPr>
            <a:lvl3pPr lvl="2" algn="ctr">
              <a:spcBef>
                <a:spcPts val="0"/>
              </a:spcBef>
              <a:spcAft>
                <a:spcPts val="0"/>
              </a:spcAft>
              <a:buClr>
                <a:schemeClr val="accent5"/>
              </a:buClr>
              <a:buSzPts val="17300"/>
              <a:buNone/>
              <a:defRPr sz="17300">
                <a:solidFill>
                  <a:schemeClr val="accent5"/>
                </a:solidFill>
              </a:defRPr>
            </a:lvl3pPr>
            <a:lvl4pPr lvl="3" algn="ctr">
              <a:spcBef>
                <a:spcPts val="0"/>
              </a:spcBef>
              <a:spcAft>
                <a:spcPts val="0"/>
              </a:spcAft>
              <a:buClr>
                <a:schemeClr val="accent5"/>
              </a:buClr>
              <a:buSzPts val="17300"/>
              <a:buNone/>
              <a:defRPr sz="17300">
                <a:solidFill>
                  <a:schemeClr val="accent5"/>
                </a:solidFill>
              </a:defRPr>
            </a:lvl4pPr>
            <a:lvl5pPr lvl="4" algn="ctr">
              <a:spcBef>
                <a:spcPts val="0"/>
              </a:spcBef>
              <a:spcAft>
                <a:spcPts val="0"/>
              </a:spcAft>
              <a:buClr>
                <a:schemeClr val="accent5"/>
              </a:buClr>
              <a:buSzPts val="17300"/>
              <a:buNone/>
              <a:defRPr sz="17300">
                <a:solidFill>
                  <a:schemeClr val="accent5"/>
                </a:solidFill>
              </a:defRPr>
            </a:lvl5pPr>
            <a:lvl6pPr lvl="5" algn="ctr">
              <a:spcBef>
                <a:spcPts val="0"/>
              </a:spcBef>
              <a:spcAft>
                <a:spcPts val="0"/>
              </a:spcAft>
              <a:buClr>
                <a:schemeClr val="accent5"/>
              </a:buClr>
              <a:buSzPts val="17300"/>
              <a:buNone/>
              <a:defRPr sz="17300">
                <a:solidFill>
                  <a:schemeClr val="accent5"/>
                </a:solidFill>
              </a:defRPr>
            </a:lvl6pPr>
            <a:lvl7pPr lvl="6" algn="ctr">
              <a:spcBef>
                <a:spcPts val="0"/>
              </a:spcBef>
              <a:spcAft>
                <a:spcPts val="0"/>
              </a:spcAft>
              <a:buClr>
                <a:schemeClr val="accent5"/>
              </a:buClr>
              <a:buSzPts val="17300"/>
              <a:buNone/>
              <a:defRPr sz="17300">
                <a:solidFill>
                  <a:schemeClr val="accent5"/>
                </a:solidFill>
              </a:defRPr>
            </a:lvl7pPr>
            <a:lvl8pPr lvl="7" algn="ctr">
              <a:spcBef>
                <a:spcPts val="0"/>
              </a:spcBef>
              <a:spcAft>
                <a:spcPts val="0"/>
              </a:spcAft>
              <a:buClr>
                <a:schemeClr val="accent5"/>
              </a:buClr>
              <a:buSzPts val="17300"/>
              <a:buNone/>
              <a:defRPr sz="17300">
                <a:solidFill>
                  <a:schemeClr val="accent5"/>
                </a:solidFill>
              </a:defRPr>
            </a:lvl8pPr>
            <a:lvl9pPr lvl="8" algn="ctr">
              <a:spcBef>
                <a:spcPts val="0"/>
              </a:spcBef>
              <a:spcAft>
                <a:spcPts val="0"/>
              </a:spcAft>
              <a:buClr>
                <a:schemeClr val="accent5"/>
              </a:buClr>
              <a:buSzPts val="17300"/>
              <a:buNone/>
              <a:defRPr sz="17300">
                <a:solidFill>
                  <a:schemeClr val="accent5"/>
                </a:solidFill>
              </a:defRPr>
            </a:lvl9pPr>
          </a:lstStyle>
          <a:p>
            <a:r>
              <a:t>xx%</a:t>
            </a:r>
          </a:p>
        </p:txBody>
      </p:sp>
      <p:sp>
        <p:nvSpPr>
          <p:cNvPr id="59" name="Google Shape;59;p11"/>
          <p:cNvSpPr txBox="1"/>
          <p:nvPr>
            <p:ph idx="1" type="body"/>
          </p:nvPr>
        </p:nvSpPr>
        <p:spPr>
          <a:xfrm>
            <a:off x="517200" y="3892600"/>
            <a:ext cx="11157600" cy="14289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60" name="Google Shape;60;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63" name="Shape 63"/>
        <p:cNvGrpSpPr/>
        <p:nvPr/>
      </p:nvGrpSpPr>
      <p:grpSpPr>
        <a:xfrm>
          <a:off x="0" y="0"/>
          <a:ext cx="0" cy="0"/>
          <a:chOff x="0" y="0"/>
          <a:chExt cx="0" cy="0"/>
        </a:xfrm>
      </p:grpSpPr>
      <p:sp>
        <p:nvSpPr>
          <p:cNvPr id="64" name="Google Shape;64;p13"/>
          <p:cNvSpPr txBox="1"/>
          <p:nvPr>
            <p:ph type="ctrTitle"/>
          </p:nvPr>
        </p:nvSpPr>
        <p:spPr>
          <a:xfrm>
            <a:off x="3195574" y="2067305"/>
            <a:ext cx="5800800" cy="51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4000"/>
              <a:buNone/>
              <a:defRPr b="0" i="0" sz="3200">
                <a:solidFill>
                  <a:schemeClr val="dk1"/>
                </a:solidFill>
                <a:latin typeface="Trebuchet MS"/>
                <a:ea typeface="Trebuchet MS"/>
                <a:cs typeface="Trebuchet MS"/>
                <a:sym typeface="Trebuchet MS"/>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65" name="Google Shape;65;p13"/>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400"/>
              <a:buNone/>
              <a:defRPr/>
            </a:lvl1pPr>
            <a:lvl2pPr lvl="1" rtl="0" algn="l">
              <a:spcBef>
                <a:spcPts val="1600"/>
              </a:spcBef>
              <a:spcAft>
                <a:spcPts val="0"/>
              </a:spcAft>
              <a:buSzPts val="1900"/>
              <a:buNone/>
              <a:defRPr/>
            </a:lvl2pPr>
            <a:lvl3pPr lvl="2" rtl="0" algn="l">
              <a:spcBef>
                <a:spcPts val="1600"/>
              </a:spcBef>
              <a:spcAft>
                <a:spcPts val="0"/>
              </a:spcAft>
              <a:buSzPts val="1900"/>
              <a:buNone/>
              <a:defRPr/>
            </a:lvl3pPr>
            <a:lvl4pPr lvl="3" rtl="0" algn="l">
              <a:spcBef>
                <a:spcPts val="1600"/>
              </a:spcBef>
              <a:spcAft>
                <a:spcPts val="0"/>
              </a:spcAft>
              <a:buSzPts val="1900"/>
              <a:buNone/>
              <a:defRPr/>
            </a:lvl4pPr>
            <a:lvl5pPr lvl="4" rtl="0" algn="l">
              <a:spcBef>
                <a:spcPts val="1600"/>
              </a:spcBef>
              <a:spcAft>
                <a:spcPts val="0"/>
              </a:spcAft>
              <a:buSzPts val="1900"/>
              <a:buNone/>
              <a:defRPr/>
            </a:lvl5pPr>
            <a:lvl6pPr lvl="5" rtl="0" algn="l">
              <a:spcBef>
                <a:spcPts val="1600"/>
              </a:spcBef>
              <a:spcAft>
                <a:spcPts val="0"/>
              </a:spcAft>
              <a:buSzPts val="1900"/>
              <a:buNone/>
              <a:defRPr/>
            </a:lvl6pPr>
            <a:lvl7pPr lvl="6" rtl="0" algn="l">
              <a:spcBef>
                <a:spcPts val="1600"/>
              </a:spcBef>
              <a:spcAft>
                <a:spcPts val="0"/>
              </a:spcAft>
              <a:buSzPts val="1900"/>
              <a:buNone/>
              <a:defRPr/>
            </a:lvl7pPr>
            <a:lvl8pPr lvl="7" rtl="0" algn="l">
              <a:spcBef>
                <a:spcPts val="1600"/>
              </a:spcBef>
              <a:spcAft>
                <a:spcPts val="0"/>
              </a:spcAft>
              <a:buSzPts val="1900"/>
              <a:buNone/>
              <a:defRPr/>
            </a:lvl8pPr>
            <a:lvl9pPr lvl="8" rtl="0" algn="l">
              <a:spcBef>
                <a:spcPts val="1600"/>
              </a:spcBef>
              <a:spcAft>
                <a:spcPts val="1600"/>
              </a:spcAft>
              <a:buSzPts val="1900"/>
              <a:buNone/>
              <a:defRPr/>
            </a:lvl9pPr>
          </a:lstStyle>
          <a:p/>
        </p:txBody>
      </p:sp>
      <p:sp>
        <p:nvSpPr>
          <p:cNvPr id="66" name="Google Shape;66;p13"/>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p13"/>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13"/>
          <p:cNvSpPr txBox="1"/>
          <p:nvPr>
            <p:ph idx="12" type="sldNum"/>
          </p:nvPr>
        </p:nvSpPr>
        <p:spPr>
          <a:xfrm>
            <a:off x="11353418" y="6473337"/>
            <a:ext cx="151200" cy="1692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9" name="Shape 69"/>
        <p:cNvGrpSpPr/>
        <p:nvPr/>
      </p:nvGrpSpPr>
      <p:grpSpPr>
        <a:xfrm>
          <a:off x="0" y="0"/>
          <a:ext cx="0" cy="0"/>
          <a:chOff x="0" y="0"/>
          <a:chExt cx="0" cy="0"/>
        </a:xfrm>
      </p:grpSpPr>
      <p:sp>
        <p:nvSpPr>
          <p:cNvPr id="70" name="Google Shape;70;p14"/>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40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71" name="Google Shape;71;p14"/>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14"/>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 name="Google Shape;73;p14"/>
          <p:cNvSpPr txBox="1"/>
          <p:nvPr>
            <p:ph idx="12" type="sldNum"/>
          </p:nvPr>
        </p:nvSpPr>
        <p:spPr>
          <a:xfrm>
            <a:off x="11353418" y="6473337"/>
            <a:ext cx="151200" cy="1692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74" name="Shape 74"/>
        <p:cNvGrpSpPr/>
        <p:nvPr/>
      </p:nvGrpSpPr>
      <p:grpSpPr>
        <a:xfrm>
          <a:off x="0" y="0"/>
          <a:ext cx="0" cy="0"/>
          <a:chOff x="0" y="0"/>
          <a:chExt cx="0" cy="0"/>
        </a:xfrm>
      </p:grpSpPr>
      <p:sp>
        <p:nvSpPr>
          <p:cNvPr id="75" name="Google Shape;75;p15"/>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40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76" name="Google Shape;76;p15"/>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2400"/>
              <a:buNone/>
              <a:defRPr/>
            </a:lvl1pPr>
            <a:lvl2pPr indent="-228600" lvl="1" marL="914400" rtl="0" algn="l">
              <a:spcBef>
                <a:spcPts val="1600"/>
              </a:spcBef>
              <a:spcAft>
                <a:spcPts val="0"/>
              </a:spcAft>
              <a:buSzPts val="1900"/>
              <a:buNone/>
              <a:defRPr/>
            </a:lvl2pPr>
            <a:lvl3pPr indent="-228600" lvl="2" marL="1371600" rtl="0" algn="l">
              <a:spcBef>
                <a:spcPts val="1600"/>
              </a:spcBef>
              <a:spcAft>
                <a:spcPts val="0"/>
              </a:spcAft>
              <a:buSzPts val="1900"/>
              <a:buNone/>
              <a:defRPr/>
            </a:lvl3pPr>
            <a:lvl4pPr indent="-228600" lvl="3" marL="1828800" rtl="0" algn="l">
              <a:spcBef>
                <a:spcPts val="1600"/>
              </a:spcBef>
              <a:spcAft>
                <a:spcPts val="0"/>
              </a:spcAft>
              <a:buSzPts val="1900"/>
              <a:buNone/>
              <a:defRPr/>
            </a:lvl4pPr>
            <a:lvl5pPr indent="-228600" lvl="4" marL="2286000" rtl="0" algn="l">
              <a:spcBef>
                <a:spcPts val="1600"/>
              </a:spcBef>
              <a:spcAft>
                <a:spcPts val="0"/>
              </a:spcAft>
              <a:buSzPts val="1900"/>
              <a:buNone/>
              <a:defRPr/>
            </a:lvl5pPr>
            <a:lvl6pPr indent="-228600" lvl="5" marL="2743200" rtl="0" algn="l">
              <a:spcBef>
                <a:spcPts val="1600"/>
              </a:spcBef>
              <a:spcAft>
                <a:spcPts val="0"/>
              </a:spcAft>
              <a:buSzPts val="1900"/>
              <a:buNone/>
              <a:defRPr/>
            </a:lvl6pPr>
            <a:lvl7pPr indent="-228600" lvl="6" marL="3200400" rtl="0" algn="l">
              <a:spcBef>
                <a:spcPts val="1600"/>
              </a:spcBef>
              <a:spcAft>
                <a:spcPts val="0"/>
              </a:spcAft>
              <a:buSzPts val="1900"/>
              <a:buNone/>
              <a:defRPr/>
            </a:lvl7pPr>
            <a:lvl8pPr indent="-228600" lvl="7" marL="3657600" rtl="0" algn="l">
              <a:spcBef>
                <a:spcPts val="1600"/>
              </a:spcBef>
              <a:spcAft>
                <a:spcPts val="0"/>
              </a:spcAft>
              <a:buSzPts val="1900"/>
              <a:buNone/>
              <a:defRPr/>
            </a:lvl8pPr>
            <a:lvl9pPr indent="-228600" lvl="8" marL="4114800" rtl="0" algn="l">
              <a:spcBef>
                <a:spcPts val="1600"/>
              </a:spcBef>
              <a:spcAft>
                <a:spcPts val="1600"/>
              </a:spcAft>
              <a:buSzPts val="1900"/>
              <a:buNone/>
              <a:defRPr/>
            </a:lvl9pPr>
          </a:lstStyle>
          <a:p/>
        </p:txBody>
      </p:sp>
      <p:sp>
        <p:nvSpPr>
          <p:cNvPr id="77" name="Google Shape;77;p15"/>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8" name="Google Shape;78;p15"/>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9" name="Google Shape;79;p15"/>
          <p:cNvSpPr txBox="1"/>
          <p:nvPr>
            <p:ph idx="12" type="sldNum"/>
          </p:nvPr>
        </p:nvSpPr>
        <p:spPr>
          <a:xfrm>
            <a:off x="11353418" y="6473337"/>
            <a:ext cx="151200" cy="1692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cxnSp>
        <p:nvCxnSpPr>
          <p:cNvPr id="21" name="Google Shape;21;p3"/>
          <p:cNvCxnSpPr/>
          <p:nvPr/>
        </p:nvCxnSpPr>
        <p:spPr>
          <a:xfrm>
            <a:off x="5812802" y="3756618"/>
            <a:ext cx="5664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3"/>
          <p:cNvSpPr txBox="1"/>
          <p:nvPr>
            <p:ph type="title"/>
          </p:nvPr>
        </p:nvSpPr>
        <p:spPr>
          <a:xfrm>
            <a:off x="641000" y="2353267"/>
            <a:ext cx="10962900" cy="1209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p:txBody>
      </p:sp>
      <p:sp>
        <p:nvSpPr>
          <p:cNvPr id="23" name="Google Shape;23;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cxnSp>
        <p:nvCxnSpPr>
          <p:cNvPr id="25" name="Google Shape;25;p4"/>
          <p:cNvCxnSpPr/>
          <p:nvPr/>
        </p:nvCxnSpPr>
        <p:spPr>
          <a:xfrm>
            <a:off x="656750" y="1680378"/>
            <a:ext cx="566400" cy="0"/>
          </a:xfrm>
          <a:prstGeom prst="straightConnector1">
            <a:avLst/>
          </a:prstGeom>
          <a:noFill/>
          <a:ln cap="flat" cmpd="sng" w="38100">
            <a:solidFill>
              <a:schemeClr val="accent4"/>
            </a:solidFill>
            <a:prstDash val="solid"/>
            <a:round/>
            <a:headEnd len="sm" w="sm" type="none"/>
            <a:tailEnd len="sm" w="sm" type="none"/>
          </a:ln>
        </p:spPr>
      </p:cxnSp>
      <p:sp>
        <p:nvSpPr>
          <p:cNvPr id="26" name="Google Shape;26;p4"/>
          <p:cNvSpPr txBox="1"/>
          <p:nvPr>
            <p:ph type="title"/>
          </p:nvPr>
        </p:nvSpPr>
        <p:spPr>
          <a:xfrm>
            <a:off x="517200" y="610700"/>
            <a:ext cx="11157600" cy="914700"/>
          </a:xfrm>
          <a:prstGeom prst="rect">
            <a:avLst/>
          </a:prstGeom>
        </p:spPr>
        <p:txBody>
          <a:bodyPr anchorCtr="0" anchor="b"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7" name="Google Shape;27;p4"/>
          <p:cNvSpPr txBox="1"/>
          <p:nvPr>
            <p:ph idx="1" type="body"/>
          </p:nvPr>
        </p:nvSpPr>
        <p:spPr>
          <a:xfrm>
            <a:off x="517200" y="1986432"/>
            <a:ext cx="11157600" cy="410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8" name="Google Shape;28;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cxnSp>
        <p:nvCxnSpPr>
          <p:cNvPr id="30" name="Google Shape;30;p5"/>
          <p:cNvCxnSpPr/>
          <p:nvPr/>
        </p:nvCxnSpPr>
        <p:spPr>
          <a:xfrm>
            <a:off x="656750" y="1680378"/>
            <a:ext cx="566400" cy="0"/>
          </a:xfrm>
          <a:prstGeom prst="straightConnector1">
            <a:avLst/>
          </a:prstGeom>
          <a:noFill/>
          <a:ln cap="flat" cmpd="sng" w="38100">
            <a:solidFill>
              <a:schemeClr val="accent4"/>
            </a:solidFill>
            <a:prstDash val="solid"/>
            <a:round/>
            <a:headEnd len="sm" w="sm" type="none"/>
            <a:tailEnd len="sm" w="sm" type="none"/>
          </a:ln>
        </p:spPr>
      </p:cxnSp>
      <p:sp>
        <p:nvSpPr>
          <p:cNvPr id="31" name="Google Shape;31;p5"/>
          <p:cNvSpPr txBox="1"/>
          <p:nvPr>
            <p:ph type="title"/>
          </p:nvPr>
        </p:nvSpPr>
        <p:spPr>
          <a:xfrm>
            <a:off x="517200" y="610700"/>
            <a:ext cx="11157600" cy="914700"/>
          </a:xfrm>
          <a:prstGeom prst="rect">
            <a:avLst/>
          </a:prstGeom>
        </p:spPr>
        <p:txBody>
          <a:bodyPr anchorCtr="0" anchor="b"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2" name="Google Shape;32;p5"/>
          <p:cNvSpPr txBox="1"/>
          <p:nvPr>
            <p:ph idx="1" type="body"/>
          </p:nvPr>
        </p:nvSpPr>
        <p:spPr>
          <a:xfrm>
            <a:off x="517200" y="1986433"/>
            <a:ext cx="5333100" cy="410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3" name="Google Shape;33;p5"/>
          <p:cNvSpPr txBox="1"/>
          <p:nvPr>
            <p:ph idx="2" type="body"/>
          </p:nvPr>
        </p:nvSpPr>
        <p:spPr>
          <a:xfrm>
            <a:off x="6341600" y="1986433"/>
            <a:ext cx="5333100" cy="410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4" name="Google Shape;34;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517200" y="610700"/>
            <a:ext cx="11157600" cy="914700"/>
          </a:xfrm>
          <a:prstGeom prst="rect">
            <a:avLst/>
          </a:prstGeom>
        </p:spPr>
        <p:txBody>
          <a:bodyPr anchorCtr="0" anchor="b"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7" name="Google Shape;37;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cxnSp>
        <p:nvCxnSpPr>
          <p:cNvPr id="39" name="Google Shape;39;p7"/>
          <p:cNvCxnSpPr/>
          <p:nvPr/>
        </p:nvCxnSpPr>
        <p:spPr>
          <a:xfrm>
            <a:off x="652291" y="1883036"/>
            <a:ext cx="441900" cy="0"/>
          </a:xfrm>
          <a:prstGeom prst="straightConnector1">
            <a:avLst/>
          </a:prstGeom>
          <a:noFill/>
          <a:ln cap="flat" cmpd="sng" w="38100">
            <a:solidFill>
              <a:schemeClr val="accent4"/>
            </a:solidFill>
            <a:prstDash val="solid"/>
            <a:round/>
            <a:headEnd len="sm" w="sm" type="none"/>
            <a:tailEnd len="sm" w="sm" type="none"/>
          </a:ln>
        </p:spPr>
      </p:cxnSp>
      <p:sp>
        <p:nvSpPr>
          <p:cNvPr id="40" name="Google Shape;40;p7"/>
          <p:cNvSpPr txBox="1"/>
          <p:nvPr>
            <p:ph type="title"/>
          </p:nvPr>
        </p:nvSpPr>
        <p:spPr>
          <a:xfrm>
            <a:off x="5172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1" name="Google Shape;41;p7"/>
          <p:cNvSpPr txBox="1"/>
          <p:nvPr>
            <p:ph idx="1" type="body"/>
          </p:nvPr>
        </p:nvSpPr>
        <p:spPr>
          <a:xfrm>
            <a:off x="517200" y="2125367"/>
            <a:ext cx="3744000" cy="35748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42" name="Google Shape;42;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 name="Shape 43"/>
        <p:cNvGrpSpPr/>
        <p:nvPr/>
      </p:nvGrpSpPr>
      <p:grpSpPr>
        <a:xfrm>
          <a:off x="0" y="0"/>
          <a:ext cx="0" cy="0"/>
          <a:chOff x="0" y="0"/>
          <a:chExt cx="0" cy="0"/>
        </a:xfrm>
      </p:grpSpPr>
      <p:sp>
        <p:nvSpPr>
          <p:cNvPr id="44" name="Google Shape;44;p8"/>
          <p:cNvSpPr txBox="1"/>
          <p:nvPr>
            <p:ph type="title"/>
          </p:nvPr>
        </p:nvSpPr>
        <p:spPr>
          <a:xfrm>
            <a:off x="653667" y="701800"/>
            <a:ext cx="74916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45" name="Google Shape;45;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6096000" y="-100"/>
            <a:ext cx="60960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8" name="Google Shape;48;p9"/>
          <p:cNvCxnSpPr/>
          <p:nvPr/>
        </p:nvCxnSpPr>
        <p:spPr>
          <a:xfrm>
            <a:off x="6706233" y="5994004"/>
            <a:ext cx="721200" cy="0"/>
          </a:xfrm>
          <a:prstGeom prst="straightConnector1">
            <a:avLst/>
          </a:prstGeom>
          <a:noFill/>
          <a:ln cap="flat" cmpd="sng" w="38100">
            <a:solidFill>
              <a:schemeClr val="accent5"/>
            </a:solidFill>
            <a:prstDash val="solid"/>
            <a:round/>
            <a:headEnd len="sm" w="sm" type="none"/>
            <a:tailEnd len="sm" w="sm" type="none"/>
          </a:ln>
        </p:spPr>
      </p:cxnSp>
      <p:sp>
        <p:nvSpPr>
          <p:cNvPr id="49" name="Google Shape;49;p9"/>
          <p:cNvSpPr txBox="1"/>
          <p:nvPr>
            <p:ph type="title"/>
          </p:nvPr>
        </p:nvSpPr>
        <p:spPr>
          <a:xfrm>
            <a:off x="354000" y="1612100"/>
            <a:ext cx="5393700" cy="20085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100"/>
              <a:buNone/>
              <a:defRPr sz="5100"/>
            </a:lvl1pPr>
            <a:lvl2pPr lvl="1" algn="ctr">
              <a:spcBef>
                <a:spcPts val="0"/>
              </a:spcBef>
              <a:spcAft>
                <a:spcPts val="0"/>
              </a:spcAft>
              <a:buSzPts val="5100"/>
              <a:buNone/>
              <a:defRPr sz="5100"/>
            </a:lvl2pPr>
            <a:lvl3pPr lvl="2" algn="ctr">
              <a:spcBef>
                <a:spcPts val="0"/>
              </a:spcBef>
              <a:spcAft>
                <a:spcPts val="0"/>
              </a:spcAft>
              <a:buSzPts val="5100"/>
              <a:buNone/>
              <a:defRPr sz="5100"/>
            </a:lvl3pPr>
            <a:lvl4pPr lvl="3" algn="ctr">
              <a:spcBef>
                <a:spcPts val="0"/>
              </a:spcBef>
              <a:spcAft>
                <a:spcPts val="0"/>
              </a:spcAft>
              <a:buSzPts val="5100"/>
              <a:buNone/>
              <a:defRPr sz="5100"/>
            </a:lvl4pPr>
            <a:lvl5pPr lvl="4" algn="ctr">
              <a:spcBef>
                <a:spcPts val="0"/>
              </a:spcBef>
              <a:spcAft>
                <a:spcPts val="0"/>
              </a:spcAft>
              <a:buSzPts val="5100"/>
              <a:buNone/>
              <a:defRPr sz="5100"/>
            </a:lvl5pPr>
            <a:lvl6pPr lvl="5" algn="ctr">
              <a:spcBef>
                <a:spcPts val="0"/>
              </a:spcBef>
              <a:spcAft>
                <a:spcPts val="0"/>
              </a:spcAft>
              <a:buSzPts val="5100"/>
              <a:buNone/>
              <a:defRPr sz="5100"/>
            </a:lvl6pPr>
            <a:lvl7pPr lvl="6" algn="ctr">
              <a:spcBef>
                <a:spcPts val="0"/>
              </a:spcBef>
              <a:spcAft>
                <a:spcPts val="0"/>
              </a:spcAft>
              <a:buSzPts val="5100"/>
              <a:buNone/>
              <a:defRPr sz="5100"/>
            </a:lvl7pPr>
            <a:lvl8pPr lvl="7" algn="ctr">
              <a:spcBef>
                <a:spcPts val="0"/>
              </a:spcBef>
              <a:spcAft>
                <a:spcPts val="0"/>
              </a:spcAft>
              <a:buSzPts val="5100"/>
              <a:buNone/>
              <a:defRPr sz="5100"/>
            </a:lvl8pPr>
            <a:lvl9pPr lvl="8" algn="ctr">
              <a:spcBef>
                <a:spcPts val="0"/>
              </a:spcBef>
              <a:spcAft>
                <a:spcPts val="0"/>
              </a:spcAft>
              <a:buSzPts val="5100"/>
              <a:buNone/>
              <a:defRPr sz="5100"/>
            </a:lvl9pPr>
          </a:lstStyle>
          <a:p/>
        </p:txBody>
      </p:sp>
      <p:sp>
        <p:nvSpPr>
          <p:cNvPr id="50" name="Google Shape;50;p9"/>
          <p:cNvSpPr txBox="1"/>
          <p:nvPr>
            <p:ph idx="1" type="subTitle"/>
          </p:nvPr>
        </p:nvSpPr>
        <p:spPr>
          <a:xfrm>
            <a:off x="354000" y="3692001"/>
            <a:ext cx="5393700" cy="1794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Clr>
                <a:schemeClr val="accent5"/>
              </a:buClr>
              <a:buSzPts val="2800"/>
              <a:buNone/>
              <a:defRPr sz="2800">
                <a:solidFill>
                  <a:schemeClr val="accent5"/>
                </a:solidFill>
              </a:defRPr>
            </a:lvl1pPr>
            <a:lvl2pPr lvl="1" algn="ctr">
              <a:lnSpc>
                <a:spcPct val="100000"/>
              </a:lnSpc>
              <a:spcBef>
                <a:spcPts val="0"/>
              </a:spcBef>
              <a:spcAft>
                <a:spcPts val="0"/>
              </a:spcAft>
              <a:buClr>
                <a:schemeClr val="accent5"/>
              </a:buClr>
              <a:buSzPts val="2800"/>
              <a:buNone/>
              <a:defRPr sz="2800">
                <a:solidFill>
                  <a:schemeClr val="accent5"/>
                </a:solidFill>
              </a:defRPr>
            </a:lvl2pPr>
            <a:lvl3pPr lvl="2" algn="ctr">
              <a:lnSpc>
                <a:spcPct val="100000"/>
              </a:lnSpc>
              <a:spcBef>
                <a:spcPts val="0"/>
              </a:spcBef>
              <a:spcAft>
                <a:spcPts val="0"/>
              </a:spcAft>
              <a:buClr>
                <a:schemeClr val="accent5"/>
              </a:buClr>
              <a:buSzPts val="2800"/>
              <a:buNone/>
              <a:defRPr sz="2800">
                <a:solidFill>
                  <a:schemeClr val="accent5"/>
                </a:solidFill>
              </a:defRPr>
            </a:lvl3pPr>
            <a:lvl4pPr lvl="3" algn="ctr">
              <a:lnSpc>
                <a:spcPct val="100000"/>
              </a:lnSpc>
              <a:spcBef>
                <a:spcPts val="0"/>
              </a:spcBef>
              <a:spcAft>
                <a:spcPts val="0"/>
              </a:spcAft>
              <a:buClr>
                <a:schemeClr val="accent5"/>
              </a:buClr>
              <a:buSzPts val="2800"/>
              <a:buNone/>
              <a:defRPr sz="2800">
                <a:solidFill>
                  <a:schemeClr val="accent5"/>
                </a:solidFill>
              </a:defRPr>
            </a:lvl4pPr>
            <a:lvl5pPr lvl="4" algn="ctr">
              <a:lnSpc>
                <a:spcPct val="100000"/>
              </a:lnSpc>
              <a:spcBef>
                <a:spcPts val="0"/>
              </a:spcBef>
              <a:spcAft>
                <a:spcPts val="0"/>
              </a:spcAft>
              <a:buClr>
                <a:schemeClr val="accent5"/>
              </a:buClr>
              <a:buSzPts val="2800"/>
              <a:buNone/>
              <a:defRPr sz="2800">
                <a:solidFill>
                  <a:schemeClr val="accent5"/>
                </a:solidFill>
              </a:defRPr>
            </a:lvl5pPr>
            <a:lvl6pPr lvl="5" algn="ctr">
              <a:lnSpc>
                <a:spcPct val="100000"/>
              </a:lnSpc>
              <a:spcBef>
                <a:spcPts val="0"/>
              </a:spcBef>
              <a:spcAft>
                <a:spcPts val="0"/>
              </a:spcAft>
              <a:buClr>
                <a:schemeClr val="accent5"/>
              </a:buClr>
              <a:buSzPts val="2800"/>
              <a:buNone/>
              <a:defRPr sz="2800">
                <a:solidFill>
                  <a:schemeClr val="accent5"/>
                </a:solidFill>
              </a:defRPr>
            </a:lvl6pPr>
            <a:lvl7pPr lvl="6" algn="ctr">
              <a:lnSpc>
                <a:spcPct val="100000"/>
              </a:lnSpc>
              <a:spcBef>
                <a:spcPts val="0"/>
              </a:spcBef>
              <a:spcAft>
                <a:spcPts val="0"/>
              </a:spcAft>
              <a:buClr>
                <a:schemeClr val="accent5"/>
              </a:buClr>
              <a:buSzPts val="2800"/>
              <a:buNone/>
              <a:defRPr sz="2800">
                <a:solidFill>
                  <a:schemeClr val="accent5"/>
                </a:solidFill>
              </a:defRPr>
            </a:lvl7pPr>
            <a:lvl8pPr lvl="7" algn="ctr">
              <a:lnSpc>
                <a:spcPct val="100000"/>
              </a:lnSpc>
              <a:spcBef>
                <a:spcPts val="0"/>
              </a:spcBef>
              <a:spcAft>
                <a:spcPts val="0"/>
              </a:spcAft>
              <a:buClr>
                <a:schemeClr val="accent5"/>
              </a:buClr>
              <a:buSzPts val="2800"/>
              <a:buNone/>
              <a:defRPr sz="2800">
                <a:solidFill>
                  <a:schemeClr val="accent5"/>
                </a:solidFill>
              </a:defRPr>
            </a:lvl8pPr>
            <a:lvl9pPr lvl="8" algn="ctr">
              <a:lnSpc>
                <a:spcPct val="100000"/>
              </a:lnSpc>
              <a:spcBef>
                <a:spcPts val="0"/>
              </a:spcBef>
              <a:spcAft>
                <a:spcPts val="0"/>
              </a:spcAft>
              <a:buClr>
                <a:schemeClr val="accent5"/>
              </a:buClr>
              <a:buSzPts val="2800"/>
              <a:buNone/>
              <a:defRPr sz="2800">
                <a:solidFill>
                  <a:schemeClr val="accent5"/>
                </a:solidFill>
              </a:defRPr>
            </a:lvl9pPr>
          </a:lstStyle>
          <a:p/>
        </p:txBody>
      </p:sp>
      <p:sp>
        <p:nvSpPr>
          <p:cNvPr id="51" name="Google Shape;51;p9"/>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52" name="Google Shape;52;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426000" y="5644967"/>
            <a:ext cx="7998300" cy="7983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Font typeface="Roboto Slab"/>
              <a:buNone/>
              <a:defRPr>
                <a:latin typeface="Roboto Slab"/>
                <a:ea typeface="Roboto Slab"/>
                <a:cs typeface="Roboto Slab"/>
                <a:sym typeface="Roboto Slab"/>
              </a:defRPr>
            </a:lvl1pPr>
          </a:lstStyle>
          <a:p/>
        </p:txBody>
      </p:sp>
      <p:sp>
        <p:nvSpPr>
          <p:cNvPr id="55" name="Google Shape;55;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17200" y="610700"/>
            <a:ext cx="11157600" cy="914700"/>
          </a:xfrm>
          <a:prstGeom prst="rect">
            <a:avLst/>
          </a:prstGeom>
          <a:noFill/>
          <a:ln>
            <a:noFill/>
          </a:ln>
        </p:spPr>
        <p:txBody>
          <a:bodyPr anchorCtr="0" anchor="b" bIns="121900" lIns="121900" spcFirstLastPara="1" rIns="121900" wrap="square" tIns="121900">
            <a:normAutofit/>
          </a:bodyPr>
          <a:lstStyle>
            <a:lvl1pPr lvl="0">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1pPr>
            <a:lvl2pPr lvl="1">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2pPr>
            <a:lvl3pPr lvl="2">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3pPr>
            <a:lvl4pPr lvl="3">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4pPr>
            <a:lvl5pPr lvl="4">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5pPr>
            <a:lvl6pPr lvl="5">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6pPr>
            <a:lvl7pPr lvl="6">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7pPr>
            <a:lvl8pPr lvl="7">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8pPr>
            <a:lvl9pPr lvl="8">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9pPr>
          </a:lstStyle>
          <a:p/>
        </p:txBody>
      </p:sp>
      <p:sp>
        <p:nvSpPr>
          <p:cNvPr id="11" name="Google Shape;11;p1"/>
          <p:cNvSpPr txBox="1"/>
          <p:nvPr>
            <p:ph idx="1" type="body"/>
          </p:nvPr>
        </p:nvSpPr>
        <p:spPr>
          <a:xfrm>
            <a:off x="517200" y="1986432"/>
            <a:ext cx="11157600" cy="410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1"/>
              </a:buClr>
              <a:buSzPts val="2400"/>
              <a:buFont typeface="Roboto"/>
              <a:buChar char="●"/>
              <a:defRPr sz="2400">
                <a:solidFill>
                  <a:schemeClr val="dk1"/>
                </a:solidFill>
                <a:latin typeface="Roboto"/>
                <a:ea typeface="Roboto"/>
                <a:cs typeface="Roboto"/>
                <a:sym typeface="Roboto"/>
              </a:defRPr>
            </a:lvl1pPr>
            <a:lvl2pPr indent="-349250" lvl="1" marL="9144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2pPr>
            <a:lvl3pPr indent="-349250" lvl="2" marL="13716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3pPr>
            <a:lvl4pPr indent="-349250" lvl="3" marL="18288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4pPr>
            <a:lvl5pPr indent="-349250" lvl="4" marL="22860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5pPr>
            <a:lvl6pPr indent="-349250" lvl="5" marL="27432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6pPr>
            <a:lvl7pPr indent="-349250" lvl="6" marL="32004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7pPr>
            <a:lvl8pPr indent="-349250" lvl="7" marL="36576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8pPr>
            <a:lvl9pPr indent="-349250" lvl="8" marL="41148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9pPr>
          </a:lstStyle>
          <a:p/>
        </p:txBody>
      </p:sp>
      <p:sp>
        <p:nvSpPr>
          <p:cNvPr id="12" name="Google Shape;12;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1"/>
                </a:solidFill>
                <a:latin typeface="Roboto"/>
                <a:ea typeface="Roboto"/>
                <a:cs typeface="Roboto"/>
                <a:sym typeface="Roboto"/>
              </a:defRPr>
            </a:lvl1pPr>
            <a:lvl2pPr lvl="1" algn="r">
              <a:buNone/>
              <a:defRPr sz="1300">
                <a:solidFill>
                  <a:schemeClr val="dk1"/>
                </a:solidFill>
                <a:latin typeface="Roboto"/>
                <a:ea typeface="Roboto"/>
                <a:cs typeface="Roboto"/>
                <a:sym typeface="Roboto"/>
              </a:defRPr>
            </a:lvl2pPr>
            <a:lvl3pPr lvl="2" algn="r">
              <a:buNone/>
              <a:defRPr sz="1300">
                <a:solidFill>
                  <a:schemeClr val="dk1"/>
                </a:solidFill>
                <a:latin typeface="Roboto"/>
                <a:ea typeface="Roboto"/>
                <a:cs typeface="Roboto"/>
                <a:sym typeface="Roboto"/>
              </a:defRPr>
            </a:lvl3pPr>
            <a:lvl4pPr lvl="3" algn="r">
              <a:buNone/>
              <a:defRPr sz="1300">
                <a:solidFill>
                  <a:schemeClr val="dk1"/>
                </a:solidFill>
                <a:latin typeface="Roboto"/>
                <a:ea typeface="Roboto"/>
                <a:cs typeface="Roboto"/>
                <a:sym typeface="Roboto"/>
              </a:defRPr>
            </a:lvl4pPr>
            <a:lvl5pPr lvl="4" algn="r">
              <a:buNone/>
              <a:defRPr sz="1300">
                <a:solidFill>
                  <a:schemeClr val="dk1"/>
                </a:solidFill>
                <a:latin typeface="Roboto"/>
                <a:ea typeface="Roboto"/>
                <a:cs typeface="Roboto"/>
                <a:sym typeface="Roboto"/>
              </a:defRPr>
            </a:lvl5pPr>
            <a:lvl6pPr lvl="5" algn="r">
              <a:buNone/>
              <a:defRPr sz="1300">
                <a:solidFill>
                  <a:schemeClr val="dk1"/>
                </a:solidFill>
                <a:latin typeface="Roboto"/>
                <a:ea typeface="Roboto"/>
                <a:cs typeface="Roboto"/>
                <a:sym typeface="Roboto"/>
              </a:defRPr>
            </a:lvl6pPr>
            <a:lvl7pPr lvl="6" algn="r">
              <a:buNone/>
              <a:defRPr sz="1300">
                <a:solidFill>
                  <a:schemeClr val="dk1"/>
                </a:solidFill>
                <a:latin typeface="Roboto"/>
                <a:ea typeface="Roboto"/>
                <a:cs typeface="Roboto"/>
                <a:sym typeface="Roboto"/>
              </a:defRPr>
            </a:lvl7pPr>
            <a:lvl8pPr lvl="7" algn="r">
              <a:buNone/>
              <a:defRPr sz="1300">
                <a:solidFill>
                  <a:schemeClr val="dk1"/>
                </a:solidFill>
                <a:latin typeface="Roboto"/>
                <a:ea typeface="Roboto"/>
                <a:cs typeface="Roboto"/>
                <a:sym typeface="Roboto"/>
              </a:defRPr>
            </a:lvl8pPr>
            <a:lvl9pPr lvl="8" algn="r">
              <a:buNone/>
              <a:defRPr sz="13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grpSp>
        <p:nvGrpSpPr>
          <p:cNvPr id="85" name="Google Shape;85;p16"/>
          <p:cNvGrpSpPr/>
          <p:nvPr/>
        </p:nvGrpSpPr>
        <p:grpSpPr>
          <a:xfrm>
            <a:off x="876299" y="990600"/>
            <a:ext cx="1743075" cy="1333500"/>
            <a:chOff x="742950" y="1104900"/>
            <a:chExt cx="1743075" cy="1333500"/>
          </a:xfrm>
        </p:grpSpPr>
        <p:sp>
          <p:nvSpPr>
            <p:cNvPr id="86" name="Google Shape;86;p16"/>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 name="Google Shape;87;p16"/>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8" name="Google Shape;88;p16"/>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 name="Google Shape;89;p16"/>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 name="Google Shape;90;p16"/>
          <p:cNvSpPr txBox="1"/>
          <p:nvPr>
            <p:ph type="ctrTitle"/>
          </p:nvPr>
        </p:nvSpPr>
        <p:spPr>
          <a:xfrm>
            <a:off x="-828675" y="19665"/>
            <a:ext cx="9982200" cy="1001556"/>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91" name="Google Shape;91;p16"/>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92" name="Google Shape;92;p16"/>
          <p:cNvSpPr txBox="1"/>
          <p:nvPr>
            <p:ph idx="12" type="sldNum"/>
          </p:nvPr>
        </p:nvSpPr>
        <p:spPr>
          <a:xfrm>
            <a:off x="11353418" y="6473337"/>
            <a:ext cx="151200" cy="1764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93" name="Google Shape;93;p16"/>
          <p:cNvSpPr txBox="1"/>
          <p:nvPr/>
        </p:nvSpPr>
        <p:spPr>
          <a:xfrm>
            <a:off x="2554542" y="3314150"/>
            <a:ext cx="8610600" cy="193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DESNAA JAIN. M</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312207057</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III YEAR B.COM GENERAL</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AGURCUAND MANMULL JAIN COLLEGE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755332" y="385444"/>
            <a:ext cx="10681200" cy="738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0" lang="en-US"/>
              <a:t>EXPLANATION</a:t>
            </a:r>
            <a:endParaRPr/>
          </a:p>
        </p:txBody>
      </p:sp>
      <p:grpSp>
        <p:nvGrpSpPr>
          <p:cNvPr id="214" name="Google Shape;214;p25"/>
          <p:cNvGrpSpPr/>
          <p:nvPr/>
        </p:nvGrpSpPr>
        <p:grpSpPr>
          <a:xfrm>
            <a:off x="2101760" y="1107840"/>
            <a:ext cx="5993498" cy="5645267"/>
            <a:chOff x="1316612" y="53951"/>
            <a:chExt cx="5993498" cy="5645267"/>
          </a:xfrm>
        </p:grpSpPr>
        <p:sp>
          <p:nvSpPr>
            <p:cNvPr id="215" name="Google Shape;215;p25"/>
            <p:cNvSpPr/>
            <p:nvPr/>
          </p:nvSpPr>
          <p:spPr>
            <a:xfrm rot="5400000">
              <a:off x="1541251" y="1385216"/>
              <a:ext cx="996119" cy="1134046"/>
            </a:xfrm>
            <a:prstGeom prst="bentUpArrow">
              <a:avLst>
                <a:gd fmla="val 32840" name="adj1"/>
                <a:gd fmla="val 25000" name="adj2"/>
                <a:gd fmla="val 35780" name="adj3"/>
              </a:avLst>
            </a:prstGeom>
            <a:solidFill>
              <a:srgbClr val="C0CCE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5"/>
            <p:cNvSpPr/>
            <p:nvPr/>
          </p:nvSpPr>
          <p:spPr>
            <a:xfrm>
              <a:off x="1316612" y="53951"/>
              <a:ext cx="1676878" cy="1678372"/>
            </a:xfrm>
            <a:prstGeom prst="roundRect">
              <a:avLst>
                <a:gd fmla="val 1667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5"/>
            <p:cNvSpPr txBox="1"/>
            <p:nvPr/>
          </p:nvSpPr>
          <p:spPr>
            <a:xfrm>
              <a:off x="1398485" y="135824"/>
              <a:ext cx="1513132" cy="1514626"/>
            </a:xfrm>
            <a:prstGeom prst="rect">
              <a:avLst/>
            </a:prstGeom>
            <a:noFill/>
            <a:ln>
              <a:noFill/>
            </a:ln>
          </p:spPr>
          <p:txBody>
            <a:bodyPr anchorCtr="0" anchor="ctr" bIns="41900" lIns="41900" spcFirstLastPara="1" rIns="41900" wrap="square" tIns="41900">
              <a:noAutofit/>
            </a:bodyPr>
            <a:lstStyle/>
            <a:p>
              <a:pPr indent="0" lvl="0" marL="0" marR="0" rtl="0" algn="l">
                <a:lnSpc>
                  <a:spcPct val="90000"/>
                </a:lnSpc>
                <a:spcBef>
                  <a:spcPts val="0"/>
                </a:spcBef>
                <a:spcAft>
                  <a:spcPts val="0"/>
                </a:spcAft>
                <a:buClr>
                  <a:schemeClr val="lt1"/>
                </a:buClr>
                <a:buSzPts val="1050"/>
                <a:buFont typeface="Calibri"/>
                <a:buNone/>
              </a:pPr>
              <a:r>
                <a:rPr lang="en-US" sz="1050">
                  <a:solidFill>
                    <a:schemeClr val="lt1"/>
                  </a:solidFill>
                  <a:latin typeface="Calibri"/>
                  <a:ea typeface="Calibri"/>
                  <a:cs typeface="Calibri"/>
                  <a:sym typeface="Calibri"/>
                </a:rPr>
                <a:t>Create the performance level for showing rating employee by using the Formula of =@IFS(Z3&gt;=5,”VERYHIGH”,Z3&gt;=4,”HIGH”,Z3&gt;=3,”MED”,TRUE,”LOW”)Drag the value each every row to apply it for all.</a:t>
              </a:r>
              <a:endParaRPr sz="200">
                <a:solidFill>
                  <a:schemeClr val="lt1"/>
                </a:solidFill>
                <a:latin typeface="Calibri"/>
                <a:ea typeface="Calibri"/>
                <a:cs typeface="Calibri"/>
                <a:sym typeface="Calibri"/>
              </a:endParaRPr>
            </a:p>
            <a:p>
              <a:pPr indent="0" lvl="0" marL="0" marR="0" rtl="0" algn="ctr">
                <a:lnSpc>
                  <a:spcPct val="90000"/>
                </a:lnSpc>
                <a:spcBef>
                  <a:spcPts val="368"/>
                </a:spcBef>
                <a:spcAft>
                  <a:spcPts val="0"/>
                </a:spcAft>
                <a:buClr>
                  <a:schemeClr val="dk1"/>
                </a:buClr>
                <a:buSzPts val="100"/>
                <a:buFont typeface="Calibri"/>
                <a:buNone/>
              </a:pPr>
              <a:r>
                <a:t/>
              </a:r>
              <a:endParaRPr sz="100">
                <a:solidFill>
                  <a:schemeClr val="lt1"/>
                </a:solidFill>
                <a:latin typeface="Calibri"/>
                <a:ea typeface="Calibri"/>
                <a:cs typeface="Calibri"/>
                <a:sym typeface="Calibri"/>
              </a:endParaRPr>
            </a:p>
            <a:p>
              <a:pPr indent="0" lvl="0" marL="0" marR="0" rtl="0" algn="ctr">
                <a:lnSpc>
                  <a:spcPct val="90000"/>
                </a:lnSpc>
                <a:spcBef>
                  <a:spcPts val="35"/>
                </a:spcBef>
                <a:spcAft>
                  <a:spcPts val="0"/>
                </a:spcAft>
                <a:buClr>
                  <a:schemeClr val="dk1"/>
                </a:buClr>
                <a:buSzPts val="100"/>
                <a:buFont typeface="Calibri"/>
                <a:buNone/>
              </a:pPr>
              <a:r>
                <a:t/>
              </a:r>
              <a:endParaRPr sz="100">
                <a:solidFill>
                  <a:schemeClr val="lt1"/>
                </a:solidFill>
                <a:latin typeface="Calibri"/>
                <a:ea typeface="Calibri"/>
                <a:cs typeface="Calibri"/>
                <a:sym typeface="Calibri"/>
              </a:endParaRPr>
            </a:p>
          </p:txBody>
        </p:sp>
        <p:sp>
          <p:nvSpPr>
            <p:cNvPr id="218" name="Google Shape;218;p25"/>
            <p:cNvSpPr/>
            <p:nvPr/>
          </p:nvSpPr>
          <p:spPr>
            <a:xfrm>
              <a:off x="2954218" y="392942"/>
              <a:ext cx="1219601" cy="94868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5"/>
            <p:cNvSpPr txBox="1"/>
            <p:nvPr/>
          </p:nvSpPr>
          <p:spPr>
            <a:xfrm>
              <a:off x="2954218" y="392942"/>
              <a:ext cx="1219601" cy="948685"/>
            </a:xfrm>
            <a:prstGeom prst="rect">
              <a:avLst/>
            </a:prstGeom>
            <a:noFill/>
            <a:ln>
              <a:noFill/>
            </a:ln>
          </p:spPr>
          <p:txBody>
            <a:bodyPr anchorCtr="0" anchor="ctr" bIns="137150" lIns="137150" spcFirstLastPara="1" rIns="137150" wrap="square" tIns="137150">
              <a:noAutofit/>
            </a:bodyPr>
            <a:lstStyle/>
            <a:p>
              <a:pPr indent="-107950" lvl="1" marL="285750" marR="0" rtl="0" algn="l">
                <a:lnSpc>
                  <a:spcPct val="90000"/>
                </a:lnSpc>
                <a:spcBef>
                  <a:spcPts val="0"/>
                </a:spcBef>
                <a:spcAft>
                  <a:spcPts val="0"/>
                </a:spcAft>
                <a:buClr>
                  <a:schemeClr val="dk1"/>
                </a:buClr>
                <a:buSzPts val="2800"/>
                <a:buFont typeface="Calibri"/>
                <a:buNone/>
              </a:pPr>
              <a:r>
                <a:t/>
              </a:r>
              <a:endParaRPr b="0" i="0" sz="2800" u="none" cap="none" strike="noStrike">
                <a:solidFill>
                  <a:schemeClr val="dk1"/>
                </a:solidFill>
                <a:latin typeface="Calibri"/>
                <a:ea typeface="Calibri"/>
                <a:cs typeface="Calibri"/>
                <a:sym typeface="Calibri"/>
              </a:endParaRPr>
            </a:p>
          </p:txBody>
        </p:sp>
        <p:sp>
          <p:nvSpPr>
            <p:cNvPr id="220" name="Google Shape;220;p25"/>
            <p:cNvSpPr/>
            <p:nvPr/>
          </p:nvSpPr>
          <p:spPr>
            <a:xfrm rot="5400000">
              <a:off x="3023991" y="2793342"/>
              <a:ext cx="996119" cy="1134046"/>
            </a:xfrm>
            <a:prstGeom prst="bentUpArrow">
              <a:avLst>
                <a:gd fmla="val 32840" name="adj1"/>
                <a:gd fmla="val 25000" name="adj2"/>
                <a:gd fmla="val 35780" name="adj3"/>
              </a:avLst>
            </a:prstGeom>
            <a:solidFill>
              <a:srgbClr val="C0CCE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5"/>
            <p:cNvSpPr/>
            <p:nvPr/>
          </p:nvSpPr>
          <p:spPr>
            <a:xfrm>
              <a:off x="2667650" y="1599518"/>
              <a:ext cx="1861738" cy="1352970"/>
            </a:xfrm>
            <a:prstGeom prst="roundRect">
              <a:avLst>
                <a:gd fmla="val 1667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5"/>
            <p:cNvSpPr txBox="1"/>
            <p:nvPr/>
          </p:nvSpPr>
          <p:spPr>
            <a:xfrm>
              <a:off x="2733708" y="1665576"/>
              <a:ext cx="1729622" cy="1220854"/>
            </a:xfrm>
            <a:prstGeom prst="rect">
              <a:avLst/>
            </a:prstGeom>
            <a:noFill/>
            <a:ln>
              <a:noFill/>
            </a:ln>
          </p:spPr>
          <p:txBody>
            <a:bodyPr anchorCtr="0" anchor="ctr" bIns="34275" lIns="34275" spcFirstLastPara="1" rIns="34275" wrap="square" tIns="34275">
              <a:noAutofit/>
            </a:bodyPr>
            <a:lstStyle/>
            <a:p>
              <a:pPr indent="0" lvl="0" marL="0" marR="0" rtl="0" algn="l">
                <a:lnSpc>
                  <a:spcPct val="90000"/>
                </a:lnSpc>
                <a:spcBef>
                  <a:spcPts val="0"/>
                </a:spcBef>
                <a:spcAft>
                  <a:spcPts val="0"/>
                </a:spcAft>
                <a:buClr>
                  <a:schemeClr val="lt1"/>
                </a:buClr>
                <a:buSzPts val="900"/>
                <a:buFont typeface="Calibri"/>
                <a:buNone/>
              </a:pPr>
              <a:r>
                <a:rPr lang="en-US" sz="900">
                  <a:solidFill>
                    <a:schemeClr val="lt1"/>
                  </a:solidFill>
                  <a:latin typeface="Calibri"/>
                  <a:ea typeface="Calibri"/>
                  <a:cs typeface="Calibri"/>
                  <a:sym typeface="Calibri"/>
                </a:rPr>
                <a:t>To summarize this you have to create pivot table in that enter</a:t>
              </a:r>
              <a:endParaRPr sz="900">
                <a:solidFill>
                  <a:schemeClr val="lt1"/>
                </a:solidFill>
                <a:latin typeface="Calibri"/>
                <a:ea typeface="Calibri"/>
                <a:cs typeface="Calibri"/>
                <a:sym typeface="Calibri"/>
              </a:endParaRPr>
            </a:p>
            <a:p>
              <a:pPr indent="0" lvl="0" marL="0" marR="0" rtl="0" algn="l">
                <a:lnSpc>
                  <a:spcPct val="90000"/>
                </a:lnSpc>
                <a:spcBef>
                  <a:spcPts val="315"/>
                </a:spcBef>
                <a:spcAft>
                  <a:spcPts val="0"/>
                </a:spcAft>
                <a:buClr>
                  <a:schemeClr val="lt1"/>
                </a:buClr>
                <a:buSzPts val="900"/>
                <a:buFont typeface="Calibri"/>
                <a:buNone/>
              </a:pPr>
              <a:r>
                <a:rPr lang="en-US" sz="900">
                  <a:solidFill>
                    <a:schemeClr val="lt1"/>
                  </a:solidFill>
                  <a:latin typeface="Calibri"/>
                  <a:ea typeface="Calibri"/>
                  <a:cs typeface="Calibri"/>
                  <a:sym typeface="Calibri"/>
                </a:rPr>
                <a:t>Enter business until in rows, performance level in columns, put gender in</a:t>
              </a:r>
              <a:endParaRPr sz="900">
                <a:solidFill>
                  <a:schemeClr val="lt1"/>
                </a:solidFill>
                <a:latin typeface="Calibri"/>
                <a:ea typeface="Calibri"/>
                <a:cs typeface="Calibri"/>
                <a:sym typeface="Calibri"/>
              </a:endParaRPr>
            </a:p>
            <a:p>
              <a:pPr indent="0" lvl="0" marL="0" marR="0" rtl="0" algn="l">
                <a:lnSpc>
                  <a:spcPct val="90000"/>
                </a:lnSpc>
                <a:spcBef>
                  <a:spcPts val="315"/>
                </a:spcBef>
                <a:spcAft>
                  <a:spcPts val="0"/>
                </a:spcAft>
                <a:buClr>
                  <a:schemeClr val="lt1"/>
                </a:buClr>
                <a:buSzPts val="900"/>
                <a:buFont typeface="Calibri"/>
                <a:buNone/>
              </a:pPr>
              <a:r>
                <a:rPr lang="en-US" sz="900">
                  <a:solidFill>
                    <a:schemeClr val="lt1"/>
                  </a:solidFill>
                  <a:latin typeface="Calibri"/>
                  <a:ea typeface="Calibri"/>
                  <a:cs typeface="Calibri"/>
                  <a:sym typeface="Calibri"/>
                </a:rPr>
                <a:t> Filters and remove the blank in the filter</a:t>
              </a:r>
              <a:endParaRPr sz="900">
                <a:solidFill>
                  <a:schemeClr val="lt1"/>
                </a:solidFill>
                <a:latin typeface="Calibri"/>
                <a:ea typeface="Calibri"/>
                <a:cs typeface="Calibri"/>
                <a:sym typeface="Calibri"/>
              </a:endParaRPr>
            </a:p>
          </p:txBody>
        </p:sp>
        <p:sp>
          <p:nvSpPr>
            <p:cNvPr id="223" name="Google Shape;223;p25"/>
            <p:cNvSpPr/>
            <p:nvPr/>
          </p:nvSpPr>
          <p:spPr>
            <a:xfrm>
              <a:off x="4436959" y="1801068"/>
              <a:ext cx="1219601" cy="94868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5"/>
            <p:cNvSpPr txBox="1"/>
            <p:nvPr/>
          </p:nvSpPr>
          <p:spPr>
            <a:xfrm>
              <a:off x="4436959" y="1801068"/>
              <a:ext cx="1219601" cy="948685"/>
            </a:xfrm>
            <a:prstGeom prst="rect">
              <a:avLst/>
            </a:prstGeom>
            <a:noFill/>
            <a:ln>
              <a:noFill/>
            </a:ln>
          </p:spPr>
          <p:txBody>
            <a:bodyPr anchorCtr="0" anchor="ctr" bIns="137150" lIns="137150" spcFirstLastPara="1" rIns="137150" wrap="square" tIns="137150">
              <a:noAutofit/>
            </a:bodyPr>
            <a:lstStyle/>
            <a:p>
              <a:pPr indent="-107950" lvl="1" marL="285750" marR="0" rtl="0" algn="l">
                <a:lnSpc>
                  <a:spcPct val="90000"/>
                </a:lnSpc>
                <a:spcBef>
                  <a:spcPts val="0"/>
                </a:spcBef>
                <a:spcAft>
                  <a:spcPts val="0"/>
                </a:spcAft>
                <a:buClr>
                  <a:schemeClr val="dk1"/>
                </a:buClr>
                <a:buSzPts val="2800"/>
                <a:buFont typeface="Calibri"/>
                <a:buNone/>
              </a:pPr>
              <a:r>
                <a:t/>
              </a:r>
              <a:endParaRPr b="0" i="0" sz="2800" u="none" cap="none" strike="noStrike">
                <a:solidFill>
                  <a:schemeClr val="dk1"/>
                </a:solidFill>
                <a:latin typeface="Calibri"/>
                <a:ea typeface="Calibri"/>
                <a:cs typeface="Calibri"/>
                <a:sym typeface="Calibri"/>
              </a:endParaRPr>
            </a:p>
          </p:txBody>
        </p:sp>
        <p:sp>
          <p:nvSpPr>
            <p:cNvPr id="225" name="Google Shape;225;p25"/>
            <p:cNvSpPr/>
            <p:nvPr/>
          </p:nvSpPr>
          <p:spPr>
            <a:xfrm rot="5400000">
              <a:off x="4500644" y="4176654"/>
              <a:ext cx="996119" cy="1134046"/>
            </a:xfrm>
            <a:prstGeom prst="bentUpArrow">
              <a:avLst>
                <a:gd fmla="val 32840" name="adj1"/>
                <a:gd fmla="val 25000" name="adj2"/>
                <a:gd fmla="val 35780" name="adj3"/>
              </a:avLst>
            </a:prstGeom>
            <a:solidFill>
              <a:srgbClr val="C0CCE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5"/>
            <p:cNvSpPr/>
            <p:nvPr/>
          </p:nvSpPr>
          <p:spPr>
            <a:xfrm>
              <a:off x="3848368" y="2935235"/>
              <a:ext cx="2034423" cy="1303344"/>
            </a:xfrm>
            <a:prstGeom prst="roundRect">
              <a:avLst>
                <a:gd fmla="val 1667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5"/>
            <p:cNvSpPr txBox="1"/>
            <p:nvPr/>
          </p:nvSpPr>
          <p:spPr>
            <a:xfrm>
              <a:off x="3912003" y="2998870"/>
              <a:ext cx="1907153" cy="1176074"/>
            </a:xfrm>
            <a:prstGeom prst="rect">
              <a:avLst/>
            </a:prstGeom>
            <a:noFill/>
            <a:ln>
              <a:noFill/>
            </a:ln>
          </p:spPr>
          <p:txBody>
            <a:bodyPr anchorCtr="0" anchor="ctr" bIns="38100" lIns="38100" spcFirstLastPara="1" rIns="38100" wrap="square" tIns="38100">
              <a:noAutofit/>
            </a:bodyPr>
            <a:lstStyle/>
            <a:p>
              <a:pPr indent="0" lvl="0" marL="0" marR="0" rtl="0" algn="l">
                <a:lnSpc>
                  <a:spcPct val="90000"/>
                </a:lnSpc>
                <a:spcBef>
                  <a:spcPts val="0"/>
                </a:spcBef>
                <a:spcAft>
                  <a:spcPts val="0"/>
                </a:spcAft>
                <a:buClr>
                  <a:schemeClr val="lt1"/>
                </a:buClr>
                <a:buSzPts val="1000"/>
                <a:buFont typeface="Calibri"/>
                <a:buNone/>
              </a:pPr>
              <a:r>
                <a:rPr lang="en-US" sz="1000">
                  <a:solidFill>
                    <a:schemeClr val="lt1"/>
                  </a:solidFill>
                  <a:latin typeface="Calibri"/>
                  <a:ea typeface="Calibri"/>
                  <a:cs typeface="Calibri"/>
                  <a:sym typeface="Calibri"/>
                </a:rPr>
                <a:t>Slicer option is used to know what type of employee are working in the Organizations When click on  any type it generated in the pivot table too. </a:t>
              </a:r>
              <a:endParaRPr sz="1000">
                <a:solidFill>
                  <a:schemeClr val="lt1"/>
                </a:solidFill>
                <a:latin typeface="Calibri"/>
                <a:ea typeface="Calibri"/>
                <a:cs typeface="Calibri"/>
                <a:sym typeface="Calibri"/>
              </a:endParaRPr>
            </a:p>
          </p:txBody>
        </p:sp>
        <p:sp>
          <p:nvSpPr>
            <p:cNvPr id="228" name="Google Shape;228;p25"/>
            <p:cNvSpPr/>
            <p:nvPr/>
          </p:nvSpPr>
          <p:spPr>
            <a:xfrm>
              <a:off x="5913612" y="3184380"/>
              <a:ext cx="1219601" cy="94868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5"/>
            <p:cNvSpPr txBox="1"/>
            <p:nvPr/>
          </p:nvSpPr>
          <p:spPr>
            <a:xfrm>
              <a:off x="5913612" y="3184380"/>
              <a:ext cx="1219601" cy="948685"/>
            </a:xfrm>
            <a:prstGeom prst="rect">
              <a:avLst/>
            </a:prstGeom>
            <a:noFill/>
            <a:ln>
              <a:noFill/>
            </a:ln>
          </p:spPr>
          <p:txBody>
            <a:bodyPr anchorCtr="0" anchor="ctr" bIns="137150" lIns="137150" spcFirstLastPara="1" rIns="137150" wrap="square" tIns="137150">
              <a:noAutofit/>
            </a:bodyPr>
            <a:lstStyle/>
            <a:p>
              <a:pPr indent="-107950" lvl="1" marL="285750" marR="0" rtl="0" algn="l">
                <a:lnSpc>
                  <a:spcPct val="90000"/>
                </a:lnSpc>
                <a:spcBef>
                  <a:spcPts val="0"/>
                </a:spcBef>
                <a:spcAft>
                  <a:spcPts val="0"/>
                </a:spcAft>
                <a:buClr>
                  <a:schemeClr val="dk1"/>
                </a:buClr>
                <a:buSzPts val="2800"/>
                <a:buFont typeface="Calibri"/>
                <a:buNone/>
              </a:pPr>
              <a:r>
                <a:t/>
              </a:r>
              <a:endParaRPr b="0" i="0" sz="2800" u="none" cap="none" strike="noStrike">
                <a:solidFill>
                  <a:schemeClr val="dk1"/>
                </a:solidFill>
                <a:latin typeface="Calibri"/>
                <a:ea typeface="Calibri"/>
                <a:cs typeface="Calibri"/>
                <a:sym typeface="Calibri"/>
              </a:endParaRPr>
            </a:p>
          </p:txBody>
        </p:sp>
        <p:sp>
          <p:nvSpPr>
            <p:cNvPr id="230" name="Google Shape;230;p25"/>
            <p:cNvSpPr/>
            <p:nvPr/>
          </p:nvSpPr>
          <p:spPr>
            <a:xfrm>
              <a:off x="5448272" y="4390956"/>
              <a:ext cx="1861838" cy="1308262"/>
            </a:xfrm>
            <a:prstGeom prst="roundRect">
              <a:avLst>
                <a:gd fmla="val 1667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5"/>
            <p:cNvSpPr txBox="1"/>
            <p:nvPr/>
          </p:nvSpPr>
          <p:spPr>
            <a:xfrm>
              <a:off x="5512148" y="4454832"/>
              <a:ext cx="1734086" cy="1180510"/>
            </a:xfrm>
            <a:prstGeom prst="rect">
              <a:avLst/>
            </a:prstGeom>
            <a:noFill/>
            <a:ln>
              <a:noFill/>
            </a:ln>
          </p:spPr>
          <p:txBody>
            <a:bodyPr anchorCtr="0" anchor="ctr" bIns="30475" lIns="30475" spcFirstLastPara="1" rIns="30475" wrap="square" tIns="30475">
              <a:noAutofit/>
            </a:bodyPr>
            <a:lstStyle/>
            <a:p>
              <a:pPr indent="0" lvl="0" marL="0" marR="0" rtl="0" algn="l">
                <a:lnSpc>
                  <a:spcPct val="90000"/>
                </a:lnSpc>
                <a:spcBef>
                  <a:spcPts val="0"/>
                </a:spcBef>
                <a:spcAft>
                  <a:spcPts val="0"/>
                </a:spcAft>
                <a:buClr>
                  <a:schemeClr val="lt1"/>
                </a:buClr>
                <a:buSzPts val="800"/>
                <a:buFont typeface="Calibri"/>
                <a:buNone/>
              </a:pPr>
              <a:r>
                <a:rPr lang="en-US" sz="800">
                  <a:solidFill>
                    <a:schemeClr val="lt1"/>
                  </a:solidFill>
                  <a:latin typeface="Calibri"/>
                  <a:ea typeface="Calibri"/>
                  <a:cs typeface="Calibri"/>
                  <a:sym typeface="Calibri"/>
                </a:rPr>
                <a:t>Create the graph using the pivot table in that you have trend line show which </a:t>
              </a:r>
              <a:endParaRPr sz="800">
                <a:solidFill>
                  <a:schemeClr val="lt1"/>
                </a:solidFill>
                <a:latin typeface="Calibri"/>
                <a:ea typeface="Calibri"/>
                <a:cs typeface="Calibri"/>
                <a:sym typeface="Calibri"/>
              </a:endParaRPr>
            </a:p>
            <a:p>
              <a:pPr indent="0" lvl="0" marL="0" marR="0" rtl="0" algn="l">
                <a:lnSpc>
                  <a:spcPct val="90000"/>
                </a:lnSpc>
                <a:spcBef>
                  <a:spcPts val="280"/>
                </a:spcBef>
                <a:spcAft>
                  <a:spcPts val="0"/>
                </a:spcAft>
                <a:buClr>
                  <a:schemeClr val="lt1"/>
                </a:buClr>
                <a:buSzPts val="800"/>
                <a:buFont typeface="Calibri"/>
                <a:buNone/>
              </a:pPr>
              <a:r>
                <a:rPr lang="en-US" sz="800">
                  <a:solidFill>
                    <a:schemeClr val="lt1"/>
                  </a:solidFill>
                  <a:latin typeface="Calibri"/>
                  <a:ea typeface="Calibri"/>
                  <a:cs typeface="Calibri"/>
                  <a:sym typeface="Calibri"/>
                </a:rPr>
                <a:t>Higher whether Very high, High,Med,Low.</a:t>
              </a:r>
              <a:endParaRPr sz="800">
                <a:solidFill>
                  <a:schemeClr val="lt1"/>
                </a:solidFill>
                <a:latin typeface="Calibri"/>
                <a:ea typeface="Calibri"/>
                <a:cs typeface="Calibri"/>
                <a:sym typeface="Calibri"/>
              </a:endParaRPr>
            </a:p>
            <a:p>
              <a:pPr indent="0" lvl="0" marL="0" marR="0" rtl="0" algn="l">
                <a:lnSpc>
                  <a:spcPct val="90000"/>
                </a:lnSpc>
                <a:spcBef>
                  <a:spcPts val="280"/>
                </a:spcBef>
                <a:spcAft>
                  <a:spcPts val="0"/>
                </a:spcAft>
                <a:buClr>
                  <a:schemeClr val="dk1"/>
                </a:buClr>
                <a:buSzPts val="800"/>
                <a:buFont typeface="Calibri"/>
                <a:buNone/>
              </a:pPr>
              <a:r>
                <a:t/>
              </a:r>
              <a:endParaRPr sz="800">
                <a:solidFill>
                  <a:schemeClr val="lt1"/>
                </a:solidFill>
                <a:latin typeface="Calibri"/>
                <a:ea typeface="Calibri"/>
                <a:cs typeface="Calibri"/>
                <a:sym typeface="Calibri"/>
              </a:endParaRPr>
            </a:p>
            <a:p>
              <a:pPr indent="0" lvl="0" marL="0" marR="0" rtl="0" algn="l">
                <a:lnSpc>
                  <a:spcPct val="90000"/>
                </a:lnSpc>
                <a:spcBef>
                  <a:spcPts val="280"/>
                </a:spcBef>
                <a:spcAft>
                  <a:spcPts val="0"/>
                </a:spcAft>
                <a:buClr>
                  <a:schemeClr val="lt1"/>
                </a:buClr>
                <a:buSzPts val="800"/>
                <a:buFont typeface="Calibri"/>
                <a:buNone/>
              </a:pPr>
              <a:r>
                <a:rPr lang="en-US" sz="800">
                  <a:solidFill>
                    <a:schemeClr val="lt1"/>
                  </a:solidFill>
                  <a:latin typeface="Calibri"/>
                  <a:ea typeface="Calibri"/>
                  <a:cs typeface="Calibri"/>
                  <a:sym typeface="Calibri"/>
                </a:rPr>
                <a:t>This analysis to find performance of employees .</a:t>
              </a:r>
              <a:endParaRPr sz="800">
                <a:solidFill>
                  <a:schemeClr val="lt1"/>
                </a:solidFill>
                <a:latin typeface="Calibri"/>
                <a:ea typeface="Calibri"/>
                <a:cs typeface="Calibri"/>
                <a:sym typeface="Calibri"/>
              </a:endParaRPr>
            </a:p>
            <a:p>
              <a:pPr indent="0" lvl="0" marL="0" marR="0" rtl="0" algn="l">
                <a:lnSpc>
                  <a:spcPct val="90000"/>
                </a:lnSpc>
                <a:spcBef>
                  <a:spcPts val="280"/>
                </a:spcBef>
                <a:spcAft>
                  <a:spcPts val="0"/>
                </a:spcAft>
                <a:buClr>
                  <a:schemeClr val="dk1"/>
                </a:buClr>
                <a:buSzPts val="800"/>
                <a:buFont typeface="Calibri"/>
                <a:buNone/>
              </a:pPr>
              <a:r>
                <a:t/>
              </a:r>
              <a:endParaRPr sz="800">
                <a:solidFill>
                  <a:schemeClr val="lt1"/>
                </a:solidFill>
                <a:latin typeface="Calibri"/>
                <a:ea typeface="Calibri"/>
                <a:cs typeface="Calibri"/>
                <a:sym typeface="Calibri"/>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7" name="Google Shape;237;p2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 name="Google Shape;238;p2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39" name="Google Shape;239;p2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40" name="Google Shape;240;p26"/>
          <p:cNvSpPr txBox="1"/>
          <p:nvPr>
            <p:ph type="title"/>
          </p:nvPr>
        </p:nvSpPr>
        <p:spPr>
          <a:xfrm>
            <a:off x="755332" y="385444"/>
            <a:ext cx="2437200" cy="752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241" name="Google Shape;241;p26"/>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42" name="Google Shape;242;p26"/>
          <p:cNvSpPr txBox="1"/>
          <p:nvPr/>
        </p:nvSpPr>
        <p:spPr>
          <a:xfrm>
            <a:off x="755332" y="1297289"/>
            <a:ext cx="8598218" cy="45224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43" name="Google Shape;243;p26"/>
          <p:cNvPicPr preferRelativeResize="0"/>
          <p:nvPr/>
        </p:nvPicPr>
        <p:blipFill rotWithShape="1">
          <a:blip r:embed="rId4">
            <a:alphaModFix/>
          </a:blip>
          <a:srcRect b="0" l="0" r="0" t="0"/>
          <a:stretch/>
        </p:blipFill>
        <p:spPr>
          <a:xfrm>
            <a:off x="881653" y="1143634"/>
            <a:ext cx="9144000" cy="441707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7" name="Shape 97"/>
        <p:cNvGrpSpPr/>
        <p:nvPr/>
      </p:nvGrpSpPr>
      <p:grpSpPr>
        <a:xfrm>
          <a:off x="0" y="0"/>
          <a:ext cx="0" cy="0"/>
          <a:chOff x="0" y="0"/>
          <a:chExt cx="0" cy="0"/>
        </a:xfrm>
      </p:grpSpPr>
      <p:sp>
        <p:nvSpPr>
          <p:cNvPr id="98" name="Google Shape;98;p17"/>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99" name="Google Shape;99;p17"/>
          <p:cNvGrpSpPr/>
          <p:nvPr/>
        </p:nvGrpSpPr>
        <p:grpSpPr>
          <a:xfrm>
            <a:off x="7448612" y="0"/>
            <a:ext cx="4743796" cy="6858466"/>
            <a:chOff x="7448612" y="0"/>
            <a:chExt cx="4743796" cy="6858466"/>
          </a:xfrm>
        </p:grpSpPr>
        <p:sp>
          <p:nvSpPr>
            <p:cNvPr id="100" name="Google Shape;100;p17"/>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17"/>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17"/>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17"/>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17"/>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17"/>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17"/>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17"/>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17"/>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9" name="Google Shape;109;p17"/>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1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 name="Google Shape;111;p1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p1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 name="Google Shape;113;p17"/>
          <p:cNvSpPr txBox="1"/>
          <p:nvPr>
            <p:ph type="title"/>
          </p:nvPr>
        </p:nvSpPr>
        <p:spPr>
          <a:xfrm>
            <a:off x="739775" y="829627"/>
            <a:ext cx="39096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114" name="Google Shape;114;p17"/>
          <p:cNvGrpSpPr/>
          <p:nvPr/>
        </p:nvGrpSpPr>
        <p:grpSpPr>
          <a:xfrm>
            <a:off x="466725" y="6410325"/>
            <a:ext cx="3705225" cy="295275"/>
            <a:chOff x="466725" y="6410325"/>
            <a:chExt cx="3705225" cy="295275"/>
          </a:xfrm>
        </p:grpSpPr>
        <p:pic>
          <p:nvPicPr>
            <p:cNvPr id="115" name="Google Shape;115;p1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116" name="Google Shape;116;p17"/>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117" name="Google Shape;117;p17"/>
          <p:cNvSpPr txBox="1"/>
          <p:nvPr>
            <p:ph idx="12" type="sldNum"/>
          </p:nvPr>
        </p:nvSpPr>
        <p:spPr>
          <a:xfrm>
            <a:off x="11353418" y="6473337"/>
            <a:ext cx="151200" cy="1764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8" name="Google Shape;118;p17"/>
          <p:cNvSpPr txBox="1"/>
          <p:nvPr/>
        </p:nvSpPr>
        <p:spPr>
          <a:xfrm>
            <a:off x="1217522" y="2123271"/>
            <a:ext cx="8593228"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2" name="Shape 122"/>
        <p:cNvGrpSpPr/>
        <p:nvPr/>
      </p:nvGrpSpPr>
      <p:grpSpPr>
        <a:xfrm>
          <a:off x="0" y="0"/>
          <a:ext cx="0" cy="0"/>
          <a:chOff x="0" y="0"/>
          <a:chExt cx="0" cy="0"/>
        </a:xfrm>
      </p:grpSpPr>
      <p:sp>
        <p:nvSpPr>
          <p:cNvPr id="123" name="Google Shape;123;p18"/>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24" name="Google Shape;124;p18"/>
          <p:cNvGrpSpPr/>
          <p:nvPr/>
        </p:nvGrpSpPr>
        <p:grpSpPr>
          <a:xfrm>
            <a:off x="7448612" y="0"/>
            <a:ext cx="4743796" cy="6858466"/>
            <a:chOff x="7448612" y="0"/>
            <a:chExt cx="4743796" cy="6858466"/>
          </a:xfrm>
        </p:grpSpPr>
        <p:sp>
          <p:nvSpPr>
            <p:cNvPr id="125" name="Google Shape;125;p1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 name="Google Shape;126;p1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1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 name="Google Shape;128;p1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 name="Google Shape;129;p1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 name="Google Shape;130;p1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 name="Google Shape;131;p1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 name="Google Shape;132;p1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 name="Google Shape;133;p1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34" name="Google Shape;134;p1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 name="Google Shape;135;p18"/>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36" name="Google Shape;136;p18"/>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18"/>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8" name="Google Shape;138;p18"/>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39" name="Google Shape;139;p18"/>
          <p:cNvGrpSpPr/>
          <p:nvPr/>
        </p:nvGrpSpPr>
        <p:grpSpPr>
          <a:xfrm>
            <a:off x="47625" y="3819523"/>
            <a:ext cx="4124325" cy="3009898"/>
            <a:chOff x="47625" y="3819523"/>
            <a:chExt cx="4124325" cy="3009898"/>
          </a:xfrm>
        </p:grpSpPr>
        <p:pic>
          <p:nvPicPr>
            <p:cNvPr id="140" name="Google Shape;140;p1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41" name="Google Shape;141;p18"/>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42" name="Google Shape;142;p18"/>
          <p:cNvSpPr txBox="1"/>
          <p:nvPr>
            <p:ph type="title"/>
          </p:nvPr>
        </p:nvSpPr>
        <p:spPr>
          <a:xfrm>
            <a:off x="739775" y="445388"/>
            <a:ext cx="2357100" cy="752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43" name="Google Shape;143;p18"/>
          <p:cNvSpPr txBox="1"/>
          <p:nvPr>
            <p:ph idx="12" type="sldNum"/>
          </p:nvPr>
        </p:nvSpPr>
        <p:spPr>
          <a:xfrm>
            <a:off x="11353418" y="6473337"/>
            <a:ext cx="151200" cy="176400"/>
          </a:xfrm>
          <a:prstGeom prst="rect">
            <a:avLst/>
          </a:prstGeom>
          <a:noFill/>
          <a:ln>
            <a:noFill/>
          </a:ln>
        </p:spPr>
        <p:txBody>
          <a:bodyPr anchorCtr="0" anchor="t" bIns="0" lIns="0" spcFirstLastPara="1" rIns="0" wrap="square" tIns="6975">
            <a:spAutoFit/>
          </a:bodyPr>
          <a:lstStyle/>
          <a:p>
            <a:pPr indent="0" lvl="0" marL="38100" rtl="0" algn="l">
              <a:spcBef>
                <a:spcPts val="0"/>
              </a:spcBef>
              <a:spcAft>
                <a:spcPts val="0"/>
              </a:spcAft>
              <a:buClr>
                <a:srgbClr val="000000"/>
              </a:buClr>
              <a:buFont typeface="Arial"/>
              <a:buNone/>
            </a:pPr>
            <a:fld id="{00000000-1234-1234-1234-123412341234}" type="slidenum">
              <a:rPr lang="en-US"/>
              <a:t>‹#›</a:t>
            </a:fld>
            <a:endParaRPr/>
          </a:p>
        </p:txBody>
      </p:sp>
      <p:sp>
        <p:nvSpPr>
          <p:cNvPr id="144" name="Google Shape;144;p18"/>
          <p:cNvSpPr txBox="1"/>
          <p:nvPr/>
        </p:nvSpPr>
        <p:spPr>
          <a:xfrm>
            <a:off x="2509807" y="1041533"/>
            <a:ext cx="502920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grpSp>
        <p:nvGrpSpPr>
          <p:cNvPr id="149" name="Google Shape;149;p19"/>
          <p:cNvGrpSpPr/>
          <p:nvPr/>
        </p:nvGrpSpPr>
        <p:grpSpPr>
          <a:xfrm>
            <a:off x="7991475" y="2933700"/>
            <a:ext cx="2762250" cy="3257550"/>
            <a:chOff x="7991475" y="2933700"/>
            <a:chExt cx="2762250" cy="3257550"/>
          </a:xfrm>
        </p:grpSpPr>
        <p:sp>
          <p:nvSpPr>
            <p:cNvPr id="150" name="Google Shape;150;p1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1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52" name="Google Shape;152;p19"/>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53" name="Google Shape;153;p19"/>
          <p:cNvSpPr/>
          <p:nvPr/>
        </p:nvSpPr>
        <p:spPr>
          <a:xfrm flipH="1">
            <a:off x="777338" y="1695449"/>
            <a:ext cx="6200583" cy="2763195"/>
          </a:xfrm>
          <a:custGeom>
            <a:rect b="b" l="l" r="r" t="t"/>
            <a:pathLst>
              <a:path extrusionOk="0" h="323850" w="314325">
                <a:moveTo>
                  <a:pt x="314325" y="0"/>
                </a:moveTo>
                <a:lnTo>
                  <a:pt x="0" y="0"/>
                </a:lnTo>
                <a:lnTo>
                  <a:pt x="0" y="323850"/>
                </a:lnTo>
                <a:lnTo>
                  <a:pt x="314325" y="323850"/>
                </a:lnTo>
                <a:lnTo>
                  <a:pt x="314325" y="0"/>
                </a:lnTo>
                <a:close/>
              </a:path>
            </a:pathLst>
          </a:cu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Employees performance analysis know employees  performance, And  to help them by giving incentives to them.  The employee helps us to track whether  employees working effectively or not by rating them.Effective or not. This performance helps us to growth ourEconomy of our company.</a:t>
            </a:r>
            <a:endParaRPr/>
          </a:p>
        </p:txBody>
      </p:sp>
      <p:sp>
        <p:nvSpPr>
          <p:cNvPr id="154" name="Google Shape;154;p19"/>
          <p:cNvSpPr txBox="1"/>
          <p:nvPr>
            <p:ph type="title"/>
          </p:nvPr>
        </p:nvSpPr>
        <p:spPr>
          <a:xfrm>
            <a:off x="834072" y="575055"/>
            <a:ext cx="56370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55" name="Google Shape;155;p19"/>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56" name="Google Shape;156;p19"/>
          <p:cNvSpPr txBox="1"/>
          <p:nvPr>
            <p:ph idx="12" type="sldNum"/>
          </p:nvPr>
        </p:nvSpPr>
        <p:spPr>
          <a:xfrm>
            <a:off x="11353418" y="6473337"/>
            <a:ext cx="151200" cy="176400"/>
          </a:xfrm>
          <a:prstGeom prst="rect">
            <a:avLst/>
          </a:prstGeom>
          <a:noFill/>
          <a:ln>
            <a:noFill/>
          </a:ln>
        </p:spPr>
        <p:txBody>
          <a:bodyPr anchorCtr="0" anchor="t" bIns="0" lIns="0" spcFirstLastPara="1" rIns="0" wrap="square" tIns="6975">
            <a:spAutoFit/>
          </a:bodyPr>
          <a:lstStyle/>
          <a:p>
            <a:pPr indent="0" lvl="0" marL="3810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grpSp>
        <p:nvGrpSpPr>
          <p:cNvPr id="161" name="Google Shape;161;p20"/>
          <p:cNvGrpSpPr/>
          <p:nvPr/>
        </p:nvGrpSpPr>
        <p:grpSpPr>
          <a:xfrm>
            <a:off x="8658225" y="2647950"/>
            <a:ext cx="3533775" cy="3810000"/>
            <a:chOff x="8658225" y="2647950"/>
            <a:chExt cx="3533775" cy="3810000"/>
          </a:xfrm>
        </p:grpSpPr>
        <p:sp>
          <p:nvSpPr>
            <p:cNvPr id="162" name="Google Shape;162;p2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2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64" name="Google Shape;164;p20"/>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65" name="Google Shape;165;p20"/>
          <p:cNvSpPr/>
          <p:nvPr/>
        </p:nvSpPr>
        <p:spPr>
          <a:xfrm flipH="1">
            <a:off x="676275" y="1695449"/>
            <a:ext cx="7485311" cy="4022700"/>
          </a:xfrm>
          <a:custGeom>
            <a:rect b="b" l="l" r="r" t="t"/>
            <a:pathLst>
              <a:path extrusionOk="0" h="323850" w="314325">
                <a:moveTo>
                  <a:pt x="314325" y="0"/>
                </a:moveTo>
                <a:lnTo>
                  <a:pt x="0" y="0"/>
                </a:lnTo>
                <a:lnTo>
                  <a:pt x="0" y="323850"/>
                </a:lnTo>
                <a:lnTo>
                  <a:pt x="314325" y="323850"/>
                </a:lnTo>
                <a:lnTo>
                  <a:pt x="314325" y="0"/>
                </a:lnTo>
                <a:close/>
              </a:path>
            </a:pathLst>
          </a:cu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 name="Google Shape;166;p20"/>
          <p:cNvSpPr txBox="1"/>
          <p:nvPr>
            <p:ph type="title"/>
          </p:nvPr>
        </p:nvSpPr>
        <p:spPr>
          <a:xfrm>
            <a:off x="739775" y="829627"/>
            <a:ext cx="5263500" cy="1325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67" name="Google Shape;167;p2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8" name="Google Shape;168;p20"/>
          <p:cNvSpPr txBox="1"/>
          <p:nvPr>
            <p:ph idx="12" type="sldNum"/>
          </p:nvPr>
        </p:nvSpPr>
        <p:spPr>
          <a:xfrm>
            <a:off x="11353418" y="6473337"/>
            <a:ext cx="151200" cy="176400"/>
          </a:xfrm>
          <a:prstGeom prst="rect">
            <a:avLst/>
          </a:prstGeom>
          <a:noFill/>
          <a:ln>
            <a:noFill/>
          </a:ln>
        </p:spPr>
        <p:txBody>
          <a:bodyPr anchorCtr="0" anchor="t" bIns="0" lIns="0" spcFirstLastPara="1" rIns="0" wrap="square" tIns="6975">
            <a:spAutoFit/>
          </a:bodyPr>
          <a:lstStyle/>
          <a:p>
            <a:pPr indent="0" lvl="0" marL="38100" rtl="0" algn="l">
              <a:spcBef>
                <a:spcPts val="0"/>
              </a:spcBef>
              <a:spcAft>
                <a:spcPts val="0"/>
              </a:spcAft>
              <a:buClr>
                <a:srgbClr val="000000"/>
              </a:buClr>
              <a:buFont typeface="Arial"/>
              <a:buNone/>
            </a:pPr>
            <a:fld id="{00000000-1234-1234-1234-123412341234}" type="slidenum">
              <a:rPr lang="en-US"/>
              <a:t>‹#›</a:t>
            </a:fld>
            <a:endParaRPr/>
          </a:p>
        </p:txBody>
      </p:sp>
      <p:sp>
        <p:nvSpPr>
          <p:cNvPr id="169" name="Google Shape;169;p20"/>
          <p:cNvSpPr txBox="1"/>
          <p:nvPr/>
        </p:nvSpPr>
        <p:spPr>
          <a:xfrm>
            <a:off x="856462" y="1921966"/>
            <a:ext cx="7166579" cy="4524315"/>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rgbClr val="0D0D0D"/>
              </a:buClr>
              <a:buSzPts val="2400"/>
              <a:buFont typeface="Arial"/>
              <a:buChar char="•"/>
            </a:pPr>
            <a:r>
              <a:rPr lang="en-US" sz="2400">
                <a:solidFill>
                  <a:srgbClr val="0D0D0D"/>
                </a:solidFill>
                <a:latin typeface="Times New Roman"/>
                <a:ea typeface="Times New Roman"/>
                <a:cs typeface="Times New Roman"/>
                <a:sym typeface="Times New Roman"/>
              </a:rPr>
              <a:t> Employees performance analysis is to know</a:t>
            </a:r>
            <a:endParaRPr/>
          </a:p>
          <a:p>
            <a:pPr indent="0" lvl="0" marL="0" marR="0" rtl="0" algn="l">
              <a:spcBef>
                <a:spcPts val="0"/>
              </a:spcBef>
              <a:spcAft>
                <a:spcPts val="0"/>
              </a:spcAft>
              <a:buNone/>
            </a:pPr>
            <a:r>
              <a:rPr lang="en-US" sz="2400">
                <a:solidFill>
                  <a:srgbClr val="0D0D0D"/>
                </a:solidFill>
                <a:latin typeface="Times New Roman"/>
                <a:ea typeface="Times New Roman"/>
                <a:cs typeface="Times New Roman"/>
                <a:sym typeface="Times New Roman"/>
              </a:rPr>
              <a:t>Performance by rating it.</a:t>
            </a:r>
            <a:endParaRPr/>
          </a:p>
          <a:p>
            <a:pPr indent="-342900" lvl="0" marL="342900" marR="0" rtl="0" algn="l">
              <a:spcBef>
                <a:spcPts val="0"/>
              </a:spcBef>
              <a:spcAft>
                <a:spcPts val="0"/>
              </a:spcAft>
              <a:buClr>
                <a:srgbClr val="0D0D0D"/>
              </a:buClr>
              <a:buSzPts val="2400"/>
              <a:buFont typeface="Arial"/>
              <a:buChar char="•"/>
            </a:pPr>
            <a:r>
              <a:rPr lang="en-US" sz="2400">
                <a:solidFill>
                  <a:srgbClr val="0D0D0D"/>
                </a:solidFill>
                <a:latin typeface="Times New Roman"/>
                <a:ea typeface="Times New Roman"/>
                <a:cs typeface="Times New Roman"/>
                <a:sym typeface="Times New Roman"/>
              </a:rPr>
              <a:t>Create pivot table to analysis what are the</a:t>
            </a:r>
            <a:endParaRPr/>
          </a:p>
          <a:p>
            <a:pPr indent="0" lvl="0" marL="0" marR="0" rtl="0" algn="l">
              <a:spcBef>
                <a:spcPts val="0"/>
              </a:spcBef>
              <a:spcAft>
                <a:spcPts val="0"/>
              </a:spcAft>
              <a:buNone/>
            </a:pPr>
            <a:r>
              <a:rPr lang="en-US" sz="2400">
                <a:solidFill>
                  <a:srgbClr val="0D0D0D"/>
                </a:solidFill>
                <a:latin typeface="Times New Roman"/>
                <a:ea typeface="Times New Roman"/>
                <a:cs typeface="Times New Roman"/>
                <a:sym typeface="Times New Roman"/>
              </a:rPr>
              <a:t>Fields that you going to insert for business </a:t>
            </a:r>
            <a:endParaRPr/>
          </a:p>
          <a:p>
            <a:pPr indent="0" lvl="0" marL="0" marR="0" rtl="0" algn="l">
              <a:spcBef>
                <a:spcPts val="0"/>
              </a:spcBef>
              <a:spcAft>
                <a:spcPts val="0"/>
              </a:spcAft>
              <a:buNone/>
            </a:pPr>
            <a:r>
              <a:rPr lang="en-US" sz="2400">
                <a:solidFill>
                  <a:srgbClr val="0D0D0D"/>
                </a:solidFill>
                <a:latin typeface="Times New Roman"/>
                <a:ea typeface="Times New Roman"/>
                <a:cs typeface="Times New Roman"/>
                <a:sym typeface="Times New Roman"/>
              </a:rPr>
              <a:t>Purpose.</a:t>
            </a:r>
            <a:endParaRPr/>
          </a:p>
          <a:p>
            <a:pPr indent="-342900" lvl="0" marL="342900" marR="0" rtl="0" algn="l">
              <a:spcBef>
                <a:spcPts val="0"/>
              </a:spcBef>
              <a:spcAft>
                <a:spcPts val="0"/>
              </a:spcAft>
              <a:buClr>
                <a:srgbClr val="0D0D0D"/>
              </a:buClr>
              <a:buSzPts val="2400"/>
              <a:buFont typeface="Arial"/>
              <a:buChar char="•"/>
            </a:pPr>
            <a:r>
              <a:rPr lang="en-US" sz="2400">
                <a:solidFill>
                  <a:srgbClr val="0D0D0D"/>
                </a:solidFill>
                <a:latin typeface="Times New Roman"/>
                <a:ea typeface="Times New Roman"/>
                <a:cs typeface="Times New Roman"/>
                <a:sym typeface="Times New Roman"/>
              </a:rPr>
              <a:t>According to  this I have inserted gender wise, performance rating, business unit, employ first name</a:t>
            </a:r>
            <a:endParaRPr/>
          </a:p>
          <a:p>
            <a:pPr indent="0" lvl="0" marL="0" marR="0" rtl="0" algn="l">
              <a:spcBef>
                <a:spcPts val="0"/>
              </a:spcBef>
              <a:spcAft>
                <a:spcPts val="0"/>
              </a:spcAft>
              <a:buNone/>
            </a:pPr>
            <a:r>
              <a:rPr lang="en-US" sz="2400">
                <a:solidFill>
                  <a:srgbClr val="0D0D0D"/>
                </a:solidFill>
                <a:latin typeface="Times New Roman"/>
                <a:ea typeface="Times New Roman"/>
                <a:cs typeface="Times New Roman"/>
                <a:sym typeface="Times New Roman"/>
              </a:rPr>
              <a:t>For analyzing the performance of employee.</a:t>
            </a:r>
            <a:endParaRPr/>
          </a:p>
          <a:p>
            <a:pPr indent="-190500" lvl="0" marL="342900" marR="0" rtl="0" algn="l">
              <a:spcBef>
                <a:spcPts val="0"/>
              </a:spcBef>
              <a:spcAft>
                <a:spcPts val="0"/>
              </a:spcAft>
              <a:buClr>
                <a:schemeClr val="dk1"/>
              </a:buClr>
              <a:buSzPts val="2400"/>
              <a:buFont typeface="Arial"/>
              <a:buNone/>
            </a:pPr>
            <a:r>
              <a:t/>
            </a:r>
            <a:endParaRPr sz="2400">
              <a:solidFill>
                <a:srgbClr val="0D0D0D"/>
              </a:solidFill>
              <a:latin typeface="Times New Roman"/>
              <a:ea typeface="Times New Roman"/>
              <a:cs typeface="Times New Roman"/>
              <a:sym typeface="Times New Roman"/>
            </a:endParaRPr>
          </a:p>
          <a:p>
            <a:pPr indent="-190500" lvl="0" marL="342900" marR="0" rtl="0" algn="l">
              <a:spcBef>
                <a:spcPts val="0"/>
              </a:spcBef>
              <a:spcAft>
                <a:spcPts val="0"/>
              </a:spcAft>
              <a:buClr>
                <a:schemeClr val="dk1"/>
              </a:buClr>
              <a:buSzPts val="2400"/>
              <a:buFont typeface="Arial"/>
              <a:buNone/>
            </a:pPr>
            <a:r>
              <a:t/>
            </a:r>
            <a:endParaRPr sz="24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rgbClr val="0D0D0D"/>
                </a:solidFill>
                <a:latin typeface="Times New Roman"/>
                <a:ea typeface="Times New Roman"/>
                <a:cs typeface="Times New Roman"/>
                <a:sym typeface="Times New Roman"/>
              </a:rPr>
              <a:t> </a:t>
            </a:r>
            <a:endParaRPr b="0" i="0" sz="24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 name="Google Shape;175;p21"/>
          <p:cNvSpPr/>
          <p:nvPr/>
        </p:nvSpPr>
        <p:spPr>
          <a:xfrm flipH="1">
            <a:off x="466017" y="1695449"/>
            <a:ext cx="9068507" cy="4777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 name="Google Shape;176;p2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Google Shape;177;p21"/>
          <p:cNvSpPr txBox="1"/>
          <p:nvPr>
            <p:ph type="title"/>
          </p:nvPr>
        </p:nvSpPr>
        <p:spPr>
          <a:xfrm>
            <a:off x="699452" y="891793"/>
            <a:ext cx="5014500" cy="10017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78" name="Google Shape;178;p21"/>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79" name="Google Shape;179;p21"/>
          <p:cNvSpPr txBox="1"/>
          <p:nvPr>
            <p:ph idx="12" type="sldNum"/>
          </p:nvPr>
        </p:nvSpPr>
        <p:spPr>
          <a:xfrm>
            <a:off x="11353418" y="6473337"/>
            <a:ext cx="151200" cy="176400"/>
          </a:xfrm>
          <a:prstGeom prst="rect">
            <a:avLst/>
          </a:prstGeom>
          <a:noFill/>
          <a:ln>
            <a:noFill/>
          </a:ln>
        </p:spPr>
        <p:txBody>
          <a:bodyPr anchorCtr="0" anchor="t" bIns="0" lIns="0" spcFirstLastPara="1" rIns="0" wrap="square" tIns="6975">
            <a:spAutoFit/>
          </a:bodyPr>
          <a:lstStyle/>
          <a:p>
            <a:pPr indent="0" lvl="0" marL="38100" rtl="0" algn="l">
              <a:spcBef>
                <a:spcPts val="0"/>
              </a:spcBef>
              <a:spcAft>
                <a:spcPts val="0"/>
              </a:spcAft>
              <a:buClr>
                <a:srgbClr val="000000"/>
              </a:buClr>
              <a:buFont typeface="Arial"/>
              <a:buNone/>
            </a:pPr>
            <a:fld id="{00000000-1234-1234-1234-123412341234}" type="slidenum">
              <a:rPr lang="en-US"/>
              <a:t>‹#›</a:t>
            </a:fld>
            <a:endParaRPr/>
          </a:p>
        </p:txBody>
      </p:sp>
      <p:pic>
        <p:nvPicPr>
          <p:cNvPr id="180" name="Google Shape;180;p21"/>
          <p:cNvPicPr preferRelativeResize="0"/>
          <p:nvPr/>
        </p:nvPicPr>
        <p:blipFill rotWithShape="1">
          <a:blip r:embed="rId4">
            <a:alphaModFix/>
          </a:blip>
          <a:srcRect b="0" l="0" r="0" t="0"/>
          <a:stretch/>
        </p:blipFill>
        <p:spPr>
          <a:xfrm>
            <a:off x="466017" y="1695449"/>
            <a:ext cx="9068507" cy="49625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22"/>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86" name="Google Shape;186;p2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p22"/>
          <p:cNvSpPr/>
          <p:nvPr/>
        </p:nvSpPr>
        <p:spPr>
          <a:xfrm>
            <a:off x="3602182" y="1695449"/>
            <a:ext cx="6612397" cy="3367758"/>
          </a:xfrm>
          <a:custGeom>
            <a:rect b="b" l="l" r="r" t="t"/>
            <a:pathLst>
              <a:path extrusionOk="0" h="323850" w="314325">
                <a:moveTo>
                  <a:pt x="314325" y="0"/>
                </a:moveTo>
                <a:lnTo>
                  <a:pt x="0" y="0"/>
                </a:lnTo>
                <a:lnTo>
                  <a:pt x="0" y="323850"/>
                </a:lnTo>
                <a:lnTo>
                  <a:pt x="314325" y="323850"/>
                </a:lnTo>
                <a:lnTo>
                  <a:pt x="314325" y="0"/>
                </a:lnTo>
                <a:close/>
              </a:path>
            </a:pathLst>
          </a:cu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Conditional formatting: it’s ueed find the missing value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Sort &amp;filter:  It is used remove missing value and to fill it.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IPS: This formula is used for multiple condition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And to rate the employee performance through this formula</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Pivot table: It is used to summarize  what we have done.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Graph: This  is used for visual</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p:txBody>
      </p:sp>
      <p:sp>
        <p:nvSpPr>
          <p:cNvPr id="188" name="Google Shape;188;p2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 name="Google Shape;189;p22"/>
          <p:cNvSpPr txBox="1"/>
          <p:nvPr>
            <p:ph type="title"/>
          </p:nvPr>
        </p:nvSpPr>
        <p:spPr>
          <a:xfrm>
            <a:off x="558165" y="857885"/>
            <a:ext cx="9763200" cy="5676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OUR SOLUTION AND ITS VALUE PROPOSITION</a:t>
            </a:r>
            <a:endParaRPr/>
          </a:p>
        </p:txBody>
      </p:sp>
      <p:pic>
        <p:nvPicPr>
          <p:cNvPr id="190" name="Google Shape;190;p22"/>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91" name="Google Shape;191;p22"/>
          <p:cNvSpPr txBox="1"/>
          <p:nvPr>
            <p:ph idx="12" type="sldNum"/>
          </p:nvPr>
        </p:nvSpPr>
        <p:spPr>
          <a:xfrm>
            <a:off x="11353418" y="6473337"/>
            <a:ext cx="151200" cy="176400"/>
          </a:xfrm>
          <a:prstGeom prst="rect">
            <a:avLst/>
          </a:prstGeom>
          <a:noFill/>
          <a:ln>
            <a:noFill/>
          </a:ln>
        </p:spPr>
        <p:txBody>
          <a:bodyPr anchorCtr="0" anchor="t" bIns="0" lIns="0" spcFirstLastPara="1" rIns="0" wrap="square" tIns="6975">
            <a:spAutoFit/>
          </a:bodyPr>
          <a:lstStyle/>
          <a:p>
            <a:pPr indent="0" lvl="0" marL="3810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755332" y="385444"/>
            <a:ext cx="10681200" cy="738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Dataset Description</a:t>
            </a:r>
            <a:endParaRPr/>
          </a:p>
        </p:txBody>
      </p:sp>
      <p:sp>
        <p:nvSpPr>
          <p:cNvPr id="197" name="Google Shape;197;p23"/>
          <p:cNvSpPr txBox="1"/>
          <p:nvPr/>
        </p:nvSpPr>
        <p:spPr>
          <a:xfrm flipH="1">
            <a:off x="409338" y="1206609"/>
            <a:ext cx="7613703"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Employee=kaggle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26 features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9 features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Employ Id  : Number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Name: Text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Business unit: Text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Employee type: full time, contract, part time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Performance level: Very high, High,Med,Low</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Gender: male, female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3" name="Google Shape;203;p24"/>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4" name="Google Shape;204;p24"/>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05" name="Google Shape;205;p24"/>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6" name="Google Shape;206;p24"/>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 name="Google Shape;207;p24"/>
          <p:cNvSpPr txBox="1"/>
          <p:nvPr/>
        </p:nvSpPr>
        <p:spPr>
          <a:xfrm flipH="1">
            <a:off x="587553" y="1082469"/>
            <a:ext cx="8765996" cy="424731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Collect the data which you are going to use it.</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Select the column and fill it with color so it can be identified.</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If there is missing number in seIected column use conditional formatting</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To fill it.  Click on highlight in that more rules click on blank and choose format and click on the any color that you want to fill on the blanks.</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If you want to identify the missing value click on sort&amp;filter to remove the blanks it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fill the blank. Click on the column which has blank value&amp; click on sort &amp;filter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 that click no fill to remove the blank.</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 name="Google Shape;208;p24"/>
          <p:cNvSpPr txBox="1"/>
          <p:nvPr/>
        </p:nvSpPr>
        <p:spPr>
          <a:xfrm>
            <a:off x="8987480" y="10150343"/>
            <a:ext cx="2518338" cy="9206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