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7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17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9-26T22:20:11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80">
    <iact:property name="dataType"/>
    <iact:actionData xml:id="d0">
      <inkml:trace xmlns:inkml="http://www.w3.org/2003/InkML" xml:id="stk0" contextRef="#ctx0" brushRef="#br0">13871 7637 362 0,'0'0'319'0,"0"0"-152"1,0 0 20-1,0 0-48 0,0 0-45 68,0 0-7-68,0 0-14 0,0 0-41 0,0 0 1 0,172 286-1 0,-134-146-7 0,2 15-4 0,5 5 2 0,-7-5-2 82,0-8 3-82,-11-9-7 0,0-3 1 0,-4-11-3 0,-4-6 0 1,-2-22-2-1,-10-21-5 0,-5-25-3 0,2-30-4 0,-4-15-1 0,0-5-1 6,0 0-2 73,0 0-2-79,-30-47-3 0,-39-25 7 0,-11-24 1 0,-2 3-9 0,-7 3 8 0,7 17 1 1,12 20-1-1,11 16-2 0,24 21 0 1,24 11 1 71,11 5 2-72,0 0 1 0,0 0 4 0,-4 0 12 0,4 58 2 0,0 20-9 0,0 10 5 0,0-6 6 0,8 1 0 74,18-5-5-73,7 0 7-1,-3-9 1 0,10-14-1 0,-9-9 3 0,9-4 0 0,0-10 2 0,3-3-4 0,-3-13 2 0,-11-3 2 4,1-10-28 80,12-3 0-84,2 0 0 0,5-9 0 0,14-43 0 0,-4-30 0 0,4-21 0 0,-2-9 0 0,-6 5 0 0,-13 21 0 0,-17 32 0 0,-6 27 0 5,-10 21 0 72,-3 3-34-77,-2 3-77 0,-4 0-75 1,0 0-53-1,0 9-113 0</inkml:trace>
    </iact:actionData>
  </iact:action>
  <iact:action type="add" startTime="3775">
    <iact:property name="dataType"/>
    <iact:actionData xml:id="d1">
      <inkml:trace xmlns:inkml="http://www.w3.org/2003/InkML" xml:id="stk1" contextRef="#ctx0" brushRef="#br0">14876 10865 365 0,'0'0'227'1,"0"0"-32"5,0 0 13 70,0 0-65-76,0 0-16 1,0 0-10-1,63 0-12 0,-63 0-23 0,0 0-7 0,0 0-23 0,0 0-17 0,-23 0-13 0,-70 0-7 4,-35 0 66 76,-28 0-45-80,-32 0 5 0,-42 0 3 0,-37 0-13 0,-22 0 7 0,-23 0-30 0,2 0-8 1,13-15 0 0,34 1 0 0,35 3 0 0,58 11 0 80,39 0 0-80,38 0 0-1,34 0 0 0,28 0 0 0,14 0 0 0,6 0 0 1,7 0 0-1,0 0 0 0,0 0 0 0,-3 0 0 0,1 11 0 82,6 31 0-82,0 24 0 1,0 24 0-1,0 7 0 0,0 13 0 0,4 13 0 0,13 12 0 0,-2 8 0 0,-5 16 0 0,7 20 0 0,-10 29 0 82,7 50 0-82,5 21 0 0,-4 11 0 0,-4 2 0 0,8-26 0 0,-9-4 0 1,1-4 0-1,1-18 0 0,-8-10 0 0,-4-11 0 0,0-7 0 4,0-2 0 4,0-11 0 67,0-6 0-74,3-22 0-1,1-24 0 0,2-25 0 0,0-20 0 0,-6-20 0 0,5 1 0 0,-3-23 0 0,8 5 0 0,-6-2 0 81,7 2 0-81,-3-8 0 0,-3-5 0 0,3 1 0 0,5-12 0 0,-3-7 0 0,-1-6 0 0,-5-9 0 0,2 6 0 0,-6 0 0 0,4 4 0 77,-4 11 0-76,0 10 0-1,0 8 0 0,0-13 0 0,0-2 0 0,0-6 0 0,0 1 0 1,0-19 0-1,0-1 0 0,0-6 0 81,0-8 0-81,0-4 0 0,0 0 0 0,0 12 0 0,0 13 0 0,0 12 0 0,0-2 0 0,0 2 0 1,0-12 0-1,0-4 0 0,0-21 0 77,0 0 0-77,0 0 0 0,0 0 0 0,0 0 0 0,11 0 0 0,46 0 0 0,25 0 0 0,42 0 0 1,39 0 0 0,9 0 0-1,14 0 0 83,10 0 0-83,8 0 0 0,3 0 0 0,8 0 0 0,-11 0 0 0,-10 29 0 0,0-13 0 0,-2 3 0 0,-5-1 0 0,-12-11 0 0,-23-2 0 87,-32-5 0-86,-36 0 0 1,-25 0 0-2,-25 0 0 0,-15 0 0 0,-11 0 0 0,-6 0 0 0,-2 0 0 0,7 0 0 0,-3 0 0 0,2 0 0 1,-4 0 0 91,13-5 0-92,8-48 0 0,0-29 0 0,-1-27 0 0,-8-46 0 0,-10-26 0 0,-1-47 0 0,-3-50 0 1,0-24 0-1,6-28 0 0,4-14 0 0,3 1 0 4,6 12 0 96,-11 11 0-100,-3 11 0 0,-5 3 0 1,0 7 0-1,0-3 0 0,0 12 0 0,0 13 0 0,-9 9 0 0,-10 24 0 0,-2 29 0 0,6 22 0 0,-3 21 0 0,9 32 0 10,-4 18 0-10,3 17 0 98,1 13 0-98,1 20 0 0,4-1 0 0,-7 4 0 0,-3-9 0 0,7-4 0 1,-10 5 0-1,7 3 0 0,-5 20 0 0,7 14 0 0,-1-1 0 0,3 16 0 0,2 6 0 98,-3 11 0-97,7 3 0-1,0 5 0 0,-4 0 0 0,4 0 0 0,0 0 0 0,-2 0 0 0,2 0 0 0,0 0 0 0,0 60 0 0,2 28 0 0,40 14-42 0,-2-12-212 5,-25-62-144 4</inkml:trace>
    </iact:actionData>
  </iact:action>
  <iact:action type="add" startTime="6676">
    <iact:property name="dataType"/>
    <iact:actionData xml:id="d2">
      <inkml:trace xmlns:inkml="http://www.w3.org/2003/InkML" xml:id="stk2" contextRef="#ctx0" brushRef="#br0">25730 7948 499 0,'0'0'297'1,"0"0"-106"-1,0 0-26 0,0 0-36 0,0 0-13 71,0 0-8-71,0 0-53 0,46 58-11 0,-33 6-7 0,-2 19-6 0,1 14-2 0,3 3 8 0,-2 12-12 0,6 13 6 0,-2 0-9 6,6 6-4 71,0-10-8-77,-4-14 1 0,-2-13 3 0,2-11-3 0,-9-23 0 1,3-14-4-1,-7-21-2 0,-6-17-2 0,0-8-2 0,0 0-1 84,0 0-1-84,0 0 1 1,0 0-3-1,0 0 0 0,0 0-1 0,0 0 0 0,0 0-2 0,-12-17-1 0,-39-24 5 1,-16-8-4 0,-1-5 3 0,-10-1 0 83,2-2-2-83,13 11-6-1,12 14 0 0,20 14-1 0,14 11 5 0,11 7 7 1,6 0 1-1,0 0 3 0,0 0 6 0,0 0 28 0,0 7 4 80,10 52 10-80,34 18-40 0,7 1 8 0,2-6 0 0,-1-10-3 0,-3-2-5 0,1-5-12 0,-14-10 0 0,-8-17 0 1,-11-12 0-1,-9-16 0 81,-2 0 0-81,9 0 0 0,23 0 0 0,6-16 0 0,15-41 0 0,4-17 0 0,-4-16 0 0,3-11 0 0,-18 5 0 0,-4 15 0 0,-11 25 0 6,-16 21 0 69,-3 20 0-74,-10 12 0 0,0 3-47-1,0 0-69 0,0 7-55 0,0 22-13 0,0 16-240 0</inkml:trace>
    </iact:actionData>
  </iact:action>
  <iact:action type="add" startTime="7561">
    <iact:property name="dataType"/>
    <iact:actionData xml:id="d3">
      <inkml:trace xmlns:inkml="http://www.w3.org/2003/InkML" xml:id="stk3" contextRef="#ctx0" brushRef="#br0">27721 10473 541 0,'0'0'259'3,"0"0"-53"-3,0 0-41 0,0 0-65 0,0 0 16 0,0 0-9 0,-273 73-31 0,102-73-1 0,-38 0-8 79,-29 0 2-79,-15 0-18 0,2-4 4 0,-10-3-18 0,8 7-9 0,15 0 0 0,27 0 1 0,11 17-9 0,32 6-12 0,22 1-3 84,33 1 0-83,30-7-5 1,31-7 0-1,22 0 0-1,9-1 0 0,13 5 0 0,-3 10 0 0,7 11 0 0,4 18 0 0,0 11 0 0,0 17 0 1,0 11 0 5,4 22 0 71,17 25 0-76,9 26 0-1,1 40 0 0,-3 18 0 1,-1 25 0-1,0 42 0 0,1 18 0 0,-5 21 0 0,2 15 0 0,1-19 0 3,-5-7 0 83,6-12 0-86,-10-14 0 1,-2-10 0-1,4-18 0 0,-2 0 0 0,1-15 0 0,-7-9 0 0,19-18 0 0,-12-22 0 0,1-25 0 0,-4-16 0 3,-2-13 0 80,-9-21 0-83,4-4 0 0,-3-7 0 0,-1-21 0 0,-4-12 0 0,0-17 0 0,0-8 0 1,0-8 0-1,0-5 0 0,0-7 0 0,0 1 0 79,0-10 0-78,0-3 0-1,0-13 0 0,0-9 0 0,0 1 0 0,0-4 0 0,0 0 0 0,0 0 0 0,0 0 0 0,0 0 0 0,0 0 0 76,0 8 0-76,0-8 0 0,0 0 0 0,0 0 0 1,0 17 0-1,0 4 0 0,0-2 0 0,0 6 0 0,0-25 0 0,0 0 0 80,0 0 0-80,8 0 0 0,-1 0 0 0,26 0 0 0,24 0 0 0,28-15 0 0,35-14 0 0,17 1 0 0,25-1 0 0,13 12 0 0,14-2 0 83,-9 9 0-83,1 3 0 0,-6 7 0 1,-3 0 0-1,-7 0 0 0,-3 0 0 0,-14 0 0 0,3 0 0 0,-16 0 0 0,0 0 0 0,-13 0 0 81,-23-8 0-80,-12-2 0 0,-24 7 0-1,-19-1 0 0,-4-1 0 0,-6 2 0 0,-11 3 0 0,-4-4 0 0,-13 4 0 0,11 0 0 0,-13 0 0 84,-1 0 0-84,3 0 0 0,-6 0 0 0,0 0 0 0,0-9 0 0,0 9 0 0,0-19 0 0,19-14 0 0,-4-24 0 0,14-43 0 0,-10-25 0 6,-10-47 0 73,-3-33 0-79,-6-47 0 0,0-38 0 0,0-29 0 0,0-19 0 0,-4-15 0 0,-15-6 0 0,-9-8 0 0,5-21 0 1,-13-13 0 1,-6-8 0 92,-15 10 0-94,-2 27 0 0,0 24 0 0,2 42 0 0,-2 28 0 0,5 41 0 0,13 37 0 1,4 35 0-1,15 53 0 0,1 34 0 0,15 29 0 0,2 21 0 5,-2 7 0 96,6-4 0-101,0-4 0 0,0 4 0 0,-5-3 0 0,5-1 0 0,-4 2 0 0,0 11 0 1,4 7 0-1,0 5 0 0,0 4 0 0,0 0 0 0,0 0 0 0,0 0 0 0,0 0 0 102,0 0 0-102,0 0 0 0,4 45 0 0,38 20-70 0,3 3-132 0,-27-33-165 0,1-16-357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8DF8-30DE-48A0-AD44-504A2FB77A8D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54E7-4C55-4664-8928-E916488122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10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3B55E-2359-43C5-8832-5E78F3E8263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9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85FD-AF74-3450-3739-C9C355809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9C9C4-4EA4-C996-8E98-F4313F11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21F2-FBD7-7AB0-3479-10170792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79B4-6C7E-EE9D-DA4E-8E3B5B10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556-4DDF-C3CF-56D6-DC80A06F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4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2854-1A7C-CF46-ADD1-92F1F5A6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B27FC-71C7-8DCB-1584-F65C3375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7BAC-CE11-2277-0128-6240AE1A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3720-3EC2-FD7A-0DEE-416C56F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BEF3-D5E5-CABC-B168-BA0624A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3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6741F-B1AA-FB34-002D-EAD0DBEBE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5251D-2DDB-481F-0510-623A49F9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912A-FFF6-6B2D-364F-F03FEBD6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BA8F-16DF-C528-1D02-F5CF42A5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557D-8AA9-028E-59F1-A2CCD56C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6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7C9-9F29-44F5-23C3-CD6C6D48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933C-746A-D2C2-0F98-E6D4D189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466D-5A9A-6DCD-18E3-5C3D6504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274D-410C-E6AA-53E6-D0685B68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9E5-D963-EA5E-04BC-6BD2C253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29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D0D-A777-EC12-BBF4-7763E9E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D8B-E458-7EC6-628A-AC5B1C98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B21B-5549-C793-B0F2-6ADB4BE9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B8F2-674B-B5EC-85DE-2EE25FED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3F5B-06D8-57C2-C922-5FC7185E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1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1426-04F4-B543-C408-8FE939C2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918D-2468-8106-DE09-53D0ACB2B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6F8C2-578B-C1B5-30D0-3A1A2CE7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24C1-717F-5702-097D-3FDCC945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5405-BE96-C0F2-7D98-610803B4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17C0-650B-95F2-5FF8-7F5B9D3A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1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BC2-FBEC-7DE5-377B-5952A39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A4BB-5017-80F1-72C6-A0BE14A7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926D-171D-106A-8CF7-751DD172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6B5F9-E653-D950-DB22-94557E962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69758-21BB-DD09-3BF6-8C86C22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8EEB9-3A50-2CC8-1D3C-42AFAD84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7E8CA-0ADF-C47F-81FB-9794F9C0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23F85-1B54-5B42-A5F1-CB488E7A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0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5945-FE57-AC24-34FF-04E04C8E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2432-BD9E-8F29-CF27-D3EE8A6B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391AD-4758-84AE-6849-F85BEA8A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E2908-B871-D184-A781-1AE5213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77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70E9-9B34-46FF-DB12-6F9042F5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73864-C83C-27C5-19DB-E60185CD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9A66D-B64F-7007-61D7-8FA22B84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4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540C-FE33-6ED9-7E8F-7C752C28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2EA9-7E49-B67D-C851-6133699D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0A9A-411C-C074-31E1-35566359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4C79-27A5-AA0F-A604-C4CB881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F7C5-68E9-85DB-7603-D1BDCC0F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C864B-B703-0DE2-79EA-F1502F56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21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1DAC-DE64-3AB1-A9BC-419334EB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EDC73-E129-A2A1-6FF1-977DF8C43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9A6B3-1C78-112D-28B8-2736440F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7BF7-7953-4F83-68D1-B4AB4DFB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38A-E267-FBC0-F5EC-5524F275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959B-9817-D83A-32DD-C95CE035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81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F7D8A-5C19-6EB5-F21F-458A7C8A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3FE5-3E1F-4C09-6844-B8DCB2C4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ABD3-B032-9453-37C4-AF9A068E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3BCC-2588-4090-B7ED-2075E69668A3}" type="datetimeFigureOut">
              <a:rPr lang="en-CA" smtClean="0"/>
              <a:t>2023-10-27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D1CA-A014-FB1B-F403-3B75E6C7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9A0F-78B4-C3C3-3739-0EBAE3C02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1110-6D0E-47D3-8363-DE0D34A46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5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inkAction" Target="../ink/inkAction1.xml"/><Relationship Id="rId13" Type="http://schemas.openxmlformats.org/officeDocument/2006/relationships/image" Target="../media/image18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74.png"/><Relationship Id="rId10" Type="http://schemas.openxmlformats.org/officeDocument/2006/relationships/image" Target="../media/image178.png"/><Relationship Id="rId4" Type="http://schemas.openxmlformats.org/officeDocument/2006/relationships/image" Target="../media/image173.png"/><Relationship Id="rId9" Type="http://schemas.openxmlformats.org/officeDocument/2006/relationships/image" Target="../media/image177.png"/><Relationship Id="rId14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8CA87B-8EAD-B34C-D762-185FC3C8F12B}"/>
              </a:ext>
            </a:extLst>
          </p:cNvPr>
          <p:cNvSpPr/>
          <p:nvPr/>
        </p:nvSpPr>
        <p:spPr>
          <a:xfrm>
            <a:off x="284994" y="1496837"/>
            <a:ext cx="3767180" cy="492147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9A1B8-2E3D-FF0D-D969-073DA3D4AC89}"/>
              </a:ext>
            </a:extLst>
          </p:cNvPr>
          <p:cNvSpPr/>
          <p:nvPr/>
        </p:nvSpPr>
        <p:spPr>
          <a:xfrm>
            <a:off x="8660297" y="1496837"/>
            <a:ext cx="3339680" cy="480447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FF9A9-01B2-AEAB-95B9-B8EC48A2E6B9}"/>
              </a:ext>
            </a:extLst>
          </p:cNvPr>
          <p:cNvSpPr/>
          <p:nvPr/>
        </p:nvSpPr>
        <p:spPr>
          <a:xfrm rot="5400000">
            <a:off x="6889787" y="1418758"/>
            <a:ext cx="1692429" cy="18485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7B665-ACDD-354E-1C9E-31DCB884A1FC}"/>
              </a:ext>
            </a:extLst>
          </p:cNvPr>
          <p:cNvSpPr/>
          <p:nvPr/>
        </p:nvSpPr>
        <p:spPr>
          <a:xfrm>
            <a:off x="4105000" y="1503740"/>
            <a:ext cx="2629230" cy="4921477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4972D-0699-8DE5-84CC-93928DCB1D4A}"/>
              </a:ext>
            </a:extLst>
          </p:cNvPr>
          <p:cNvSpPr/>
          <p:nvPr/>
        </p:nvSpPr>
        <p:spPr>
          <a:xfrm>
            <a:off x="6734230" y="3668734"/>
            <a:ext cx="609858" cy="2762557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F24C83-8E6F-782B-B57E-4BE4B3FE0C3B}"/>
              </a:ext>
            </a:extLst>
          </p:cNvPr>
          <p:cNvGrpSpPr/>
          <p:nvPr/>
        </p:nvGrpSpPr>
        <p:grpSpPr>
          <a:xfrm>
            <a:off x="7528499" y="3668734"/>
            <a:ext cx="4287067" cy="2632580"/>
            <a:chOff x="7528499" y="3668734"/>
            <a:chExt cx="4287067" cy="2632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DA48D4-950C-520A-F18D-B7C20FC67D87}"/>
                    </a:ext>
                  </a:extLst>
                </p:cNvPr>
                <p:cNvSpPr txBox="1"/>
                <p:nvPr/>
              </p:nvSpPr>
              <p:spPr>
                <a:xfrm>
                  <a:off x="8673957" y="3668734"/>
                  <a:ext cx="3141609" cy="26325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7200" b="0" i="1" smtClean="0">
                                    <a:solidFill>
                                      <a:srgbClr val="FF85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sz="7200" i="1" smtClean="0">
                                          <a:solidFill>
                                            <a:srgbClr val="FF85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GB" sz="7200" b="0" i="1" smtClean="0">
                                              <a:solidFill>
                                                <a:srgbClr val="FF85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7200" i="1">
                                              <a:solidFill>
                                                <a:srgbClr val="FF85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7200" i="1">
                                          <a:solidFill>
                                            <a:srgbClr val="FF85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sz="7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GB" sz="7200" i="1">
                                          <a:solidFill>
                                            <a:srgbClr val="FF85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GB" sz="7200" b="0" i="1" smtClean="0">
                                              <a:solidFill>
                                                <a:srgbClr val="FF85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7200" i="1">
                                              <a:solidFill>
                                                <a:srgbClr val="FF85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7200" i="1">
                                          <a:solidFill>
                                            <a:srgbClr val="FF85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sz="7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7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DA48D4-950C-520A-F18D-B7C20FC6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957" y="3668734"/>
                  <a:ext cx="3141609" cy="26325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953B04A-5C1A-6E32-C87B-8DADA1A41EF1}"/>
                    </a:ext>
                  </a:extLst>
                </p:cNvPr>
                <p:cNvSpPr txBox="1"/>
                <p:nvPr/>
              </p:nvSpPr>
              <p:spPr>
                <a:xfrm>
                  <a:off x="7528499" y="4197527"/>
                  <a:ext cx="1115961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9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953B04A-5C1A-6E32-C87B-8DADA1A41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499" y="4197527"/>
                  <a:ext cx="1115961" cy="1569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9F79E3-1793-535C-55A6-D765C26E1E3E}"/>
                  </a:ext>
                </a:extLst>
              </p:cNvPr>
              <p:cNvSpPr txBox="1"/>
              <p:nvPr/>
            </p:nvSpPr>
            <p:spPr>
              <a:xfrm>
                <a:off x="192023" y="3611584"/>
                <a:ext cx="4048912" cy="2806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0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4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4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4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0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9F79E3-1793-535C-55A6-D765C26E1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" y="3611584"/>
                <a:ext cx="4048912" cy="28067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3C9E4E-21AD-5774-F60F-8526A81218BC}"/>
                  </a:ext>
                </a:extLst>
              </p:cNvPr>
              <p:cNvSpPr txBox="1"/>
              <p:nvPr/>
            </p:nvSpPr>
            <p:spPr>
              <a:xfrm>
                <a:off x="4075503" y="3668734"/>
                <a:ext cx="3141609" cy="2558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7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7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7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7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7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7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3C9E4E-21AD-5774-F60F-8526A812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03" y="3668734"/>
                <a:ext cx="3141609" cy="2558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DB953B-ED46-AD95-C566-03599A69D4A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82480" y="2749320"/>
              <a:ext cx="6005520" cy="36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DB953B-ED46-AD95-C566-03599A69D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3120" y="2739960"/>
                <a:ext cx="6024240" cy="37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684A90-4CAC-1C3A-F08E-88A6698B4DA5}"/>
                  </a:ext>
                </a:extLst>
              </p:cNvPr>
              <p:cNvSpPr txBox="1"/>
              <p:nvPr/>
            </p:nvSpPr>
            <p:spPr>
              <a:xfrm>
                <a:off x="4240935" y="1525865"/>
                <a:ext cx="252279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684A90-4CAC-1C3A-F08E-88A6698B4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935" y="1525865"/>
                <a:ext cx="2522792" cy="1323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65C1C-43AE-04B7-6CCD-405350C62E38}"/>
                  </a:ext>
                </a:extLst>
              </p:cNvPr>
              <p:cNvSpPr txBox="1"/>
              <p:nvPr/>
            </p:nvSpPr>
            <p:spPr>
              <a:xfrm>
                <a:off x="231178" y="1691743"/>
                <a:ext cx="3941933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GB" sz="4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65C1C-43AE-04B7-6CCD-405350C6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78" y="1691743"/>
                <a:ext cx="3941933" cy="9916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486F5F-7DF7-10D0-6A53-A027682FE584}"/>
                  </a:ext>
                </a:extLst>
              </p:cNvPr>
              <p:cNvSpPr txBox="1"/>
              <p:nvPr/>
            </p:nvSpPr>
            <p:spPr>
              <a:xfrm>
                <a:off x="6749214" y="1525865"/>
                <a:ext cx="5294702" cy="147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GB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d>
                          <m:d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3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GB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GB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486F5F-7DF7-10D0-6A53-A027682F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14" y="1525865"/>
                <a:ext cx="5294702" cy="1474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647B9B-A024-6D11-60EA-14E5945784E5}"/>
                  </a:ext>
                </a:extLst>
              </p:cNvPr>
              <p:cNvSpPr txBox="1"/>
              <p:nvPr/>
            </p:nvSpPr>
            <p:spPr>
              <a:xfrm>
                <a:off x="3001297" y="216030"/>
                <a:ext cx="5643163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800" dirty="0"/>
                  <a:t>Hint:</a:t>
                </a:r>
                <a:r>
                  <a:rPr lang="en-GB" sz="4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647B9B-A024-6D11-60EA-14E59457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297" y="216030"/>
                <a:ext cx="5643163" cy="830997"/>
              </a:xfrm>
              <a:prstGeom prst="rect">
                <a:avLst/>
              </a:prstGeom>
              <a:blipFill>
                <a:blip r:embed="rId14"/>
                <a:stretch>
                  <a:fillRect l="-1073" t="-13287" b="-3426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0F397B8-743E-CF67-5D48-6B82A9C6977B}"/>
              </a:ext>
            </a:extLst>
          </p:cNvPr>
          <p:cNvSpPr txBox="1"/>
          <p:nvPr/>
        </p:nvSpPr>
        <p:spPr>
          <a:xfrm>
            <a:off x="81118" y="108751"/>
            <a:ext cx="29201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tx1"/>
                </a:solidFill>
              </a:rPr>
              <a:t>Exercise:</a:t>
            </a:r>
            <a:endParaRPr lang="en-CA" sz="6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88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53">
        <p:fade/>
      </p:transition>
    </mc:Choice>
    <mc:Fallback xmlns="">
      <p:transition spd="med" advTm="1045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B78F02-930A-5B6B-8811-996F9F0F219A}"/>
                  </a:ext>
                </a:extLst>
              </p:cNvPr>
              <p:cNvSpPr txBox="1"/>
              <p:nvPr/>
            </p:nvSpPr>
            <p:spPr>
              <a:xfrm>
                <a:off x="-29497" y="0"/>
                <a:ext cx="12447639" cy="6875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GB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begChr m:val="|"/>
                            <m:endChr m:val="⟩"/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⟩"/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4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3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3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38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:r>
                  <a:rPr lang="en-GB" sz="3800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8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GB" sz="38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3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GB" sz="3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38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:r>
                  <a:rPr lang="en-GB" sz="3800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GB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8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GB" sz="38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3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8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GB" sz="3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9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9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9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9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39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9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9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9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9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9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9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9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B78F02-930A-5B6B-8811-996F9F0F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97" y="0"/>
                <a:ext cx="12447639" cy="6875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F3EE72-F69F-3EDB-0BDD-82E5F7447160}"/>
                  </a:ext>
                </a:extLst>
              </p:cNvPr>
              <p:cNvSpPr txBox="1"/>
              <p:nvPr/>
            </p:nvSpPr>
            <p:spPr>
              <a:xfrm>
                <a:off x="8485514" y="68544"/>
                <a:ext cx="3647492" cy="21236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400" dirty="0"/>
                  <a:t>Hint: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4400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F3EE72-F69F-3EDB-0BDD-82E5F744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514" y="68544"/>
                <a:ext cx="3647492" cy="2123658"/>
              </a:xfrm>
              <a:prstGeom prst="rect">
                <a:avLst/>
              </a:prstGeom>
              <a:blipFill>
                <a:blip r:embed="rId3"/>
                <a:stretch>
                  <a:fillRect t="-47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492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3</cp:revision>
  <dcterms:created xsi:type="dcterms:W3CDTF">2023-10-27T22:23:10Z</dcterms:created>
  <dcterms:modified xsi:type="dcterms:W3CDTF">2023-10-27T22:45:45Z</dcterms:modified>
</cp:coreProperties>
</file>