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Action1.xml" ContentType="application/vnd.ms-office.inkAction+xml"/>
  <Override PartName="/ppt/tags/tag7.xml" ContentType="application/vnd.openxmlformats-officedocument.presentationml.tags+xml"/>
  <Override PartName="/ppt/ink/inkAction2.xml" ContentType="application/vnd.ms-office.inkAction+xml"/>
  <Override PartName="/ppt/tags/tag8.xml" ContentType="application/vnd.openxmlformats-officedocument.presentationml.tags+xml"/>
  <Override PartName="/ppt/ink/inkAction3.xml" ContentType="application/vnd.ms-office.inkAction+xml"/>
  <Override PartName="/ppt/tags/tag9.xml" ContentType="application/vnd.openxmlformats-officedocument.presentationml.tags+xml"/>
  <Override PartName="/ppt/ink/inkAction4.xml" ContentType="application/vnd.ms-office.inkAction+xml"/>
  <Override PartName="/ppt/tags/tag10.xml" ContentType="application/vnd.openxmlformats-officedocument.presentationml.tags+xml"/>
  <Override PartName="/ppt/ink/inkAction5.xml" ContentType="application/vnd.ms-office.inkAction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Action6.xml" ContentType="application/vnd.ms-office.inkAction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Action7.xml" ContentType="application/vnd.ms-office.inkAction+xml"/>
  <Override PartName="/ppt/tags/tag15.xml" ContentType="application/vnd.openxmlformats-officedocument.presentationml.tags+xml"/>
  <Override PartName="/ppt/ink/inkAction8.xml" ContentType="application/vnd.ms-office.inkAction+xml"/>
  <Override PartName="/ppt/tags/tag16.xml" ContentType="application/vnd.openxmlformats-officedocument.presentationml.tags+xml"/>
  <Override PartName="/ppt/ink/inkAction9.xml" ContentType="application/vnd.ms-office.inkAction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Action10.xml" ContentType="application/vnd.ms-office.inkAction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Action11.xml" ContentType="application/vnd.ms-office.inkAction+xml"/>
  <Override PartName="/ppt/tags/tag24.xml" ContentType="application/vnd.openxmlformats-officedocument.presentationml.tags+xml"/>
  <Override PartName="/ppt/ink/inkAction12.xml" ContentType="application/vnd.ms-office.inkAction+xml"/>
  <Override PartName="/ppt/tags/tag25.xml" ContentType="application/vnd.openxmlformats-officedocument.presentationml.tags+xml"/>
  <Override PartName="/ppt/ink/inkAction13.xml" ContentType="application/vnd.ms-office.inkAction+xml"/>
  <Override PartName="/ppt/tags/tag26.xml" ContentType="application/vnd.openxmlformats-officedocument.presentationml.tags+xml"/>
  <Override PartName="/ppt/ink/inkAction14.xml" ContentType="application/vnd.ms-office.inkAction+xml"/>
  <Override PartName="/ppt/tags/tag27.xml" ContentType="application/vnd.openxmlformats-officedocument.presentationml.tags+xml"/>
  <Override PartName="/ppt/ink/inkAction15.xml" ContentType="application/vnd.ms-office.inkAction+xml"/>
  <Override PartName="/ppt/tags/tag28.xml" ContentType="application/vnd.openxmlformats-officedocument.presentationml.tags+xml"/>
  <Override PartName="/ppt/ink/inkAction16.xml" ContentType="application/vnd.ms-office.inkAction+xml"/>
  <Override PartName="/ppt/tags/tag29.xml" ContentType="application/vnd.openxmlformats-officedocument.presentationml.tags+xml"/>
  <Override PartName="/ppt/ink/inkAction17.xml" ContentType="application/vnd.ms-office.inkAction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Action18.xml" ContentType="application/vnd.ms-office.inkAction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Action19.xml" ContentType="application/vnd.ms-office.inkAction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Action20.xml" ContentType="application/vnd.ms-office.inkAction+xml"/>
  <Override PartName="/ppt/tags/tag36.xml" ContentType="application/vnd.openxmlformats-officedocument.presentationml.tags+xml"/>
  <Override PartName="/ppt/ink/inkAction21.xml" ContentType="application/vnd.ms-office.inkAction+xml"/>
  <Override PartName="/ppt/tags/tag37.xml" ContentType="application/vnd.openxmlformats-officedocument.presentationml.tags+xml"/>
  <Override PartName="/ppt/ink/inkAction22.xml" ContentType="application/vnd.ms-office.inkAction+xml"/>
  <Override PartName="/ppt/tags/tag38.xml" ContentType="application/vnd.openxmlformats-officedocument.presentationml.tags+xml"/>
  <Override PartName="/ppt/ink/inkAction23.xml" ContentType="application/vnd.ms-office.inkAction+xml"/>
  <Override PartName="/ppt/tags/tag39.xml" ContentType="application/vnd.openxmlformats-officedocument.presentationml.tags+xml"/>
  <Override PartName="/ppt/ink/inkAction24.xml" ContentType="application/vnd.ms-office.inkAction+xml"/>
  <Override PartName="/ppt/tags/tag40.xml" ContentType="application/vnd.openxmlformats-officedocument.presentationml.tags+xml"/>
  <Override PartName="/ppt/ink/inkAction25.xml" ContentType="application/vnd.ms-office.inkAction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Action26.xml" ContentType="application/vnd.ms-office.inkAction+xml"/>
  <Override PartName="/ppt/tags/tag47.xml" ContentType="application/vnd.openxmlformats-officedocument.presentationml.tags+xml"/>
  <Override PartName="/ppt/ink/inkAction27.xml" ContentType="application/vnd.ms-office.inkAction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ink/inkAction28.xml" ContentType="application/vnd.ms-office.inkAction+xml"/>
  <Override PartName="/ppt/tags/tag51.xml" ContentType="application/vnd.openxmlformats-officedocument.presentationml.tags+xml"/>
  <Override PartName="/ppt/ink/inkAction29.xml" ContentType="application/vnd.ms-office.inkAction+xml"/>
  <Override PartName="/ppt/tags/tag52.xml" ContentType="application/vnd.openxmlformats-officedocument.presentationml.tags+xml"/>
  <Override PartName="/ppt/ink/inkAction30.xml" ContentType="application/vnd.ms-office.inkAction+xml"/>
  <Override PartName="/ppt/tags/tag53.xml" ContentType="application/vnd.openxmlformats-officedocument.presentationml.tags+xml"/>
  <Override PartName="/ppt/ink/inkAction31.xml" ContentType="application/vnd.ms-office.inkAction+xml"/>
  <Override PartName="/ppt/tags/tag54.xml" ContentType="application/vnd.openxmlformats-officedocument.presentationml.tags+xml"/>
  <Override PartName="/ppt/ink/inkAction32.xml" ContentType="application/vnd.ms-office.inkAction+xml"/>
  <Override PartName="/ppt/tags/tag55.xml" ContentType="application/vnd.openxmlformats-officedocument.presentationml.tags+xml"/>
  <Override PartName="/ppt/ink/inkAction33.xml" ContentType="application/vnd.ms-office.inkAction+xml"/>
  <Override PartName="/ppt/tags/tag56.xml" ContentType="application/vnd.openxmlformats-officedocument.presentationml.tags+xml"/>
  <Override PartName="/ppt/ink/inkAction34.xml" ContentType="application/vnd.ms-office.inkAction+xml"/>
  <Override PartName="/ppt/tags/tag57.xml" ContentType="application/vnd.openxmlformats-officedocument.presentationml.tags+xml"/>
  <Override PartName="/ppt/ink/inkAction35.xml" ContentType="application/vnd.ms-office.inkAction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Action36.xml" ContentType="application/vnd.ms-office.inkAction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649" r:id="rId2"/>
    <p:sldId id="257" r:id="rId3"/>
    <p:sldId id="2537" r:id="rId4"/>
    <p:sldId id="2556" r:id="rId5"/>
    <p:sldId id="474" r:id="rId6"/>
    <p:sldId id="2547" r:id="rId7"/>
    <p:sldId id="2545" r:id="rId8"/>
    <p:sldId id="2557" r:id="rId9"/>
    <p:sldId id="2558" r:id="rId10"/>
    <p:sldId id="2560" r:id="rId11"/>
    <p:sldId id="2561" r:id="rId12"/>
    <p:sldId id="2562" r:id="rId13"/>
    <p:sldId id="2565" r:id="rId14"/>
    <p:sldId id="2573" r:id="rId15"/>
    <p:sldId id="2574" r:id="rId16"/>
    <p:sldId id="2570" r:id="rId17"/>
    <p:sldId id="2567" r:id="rId18"/>
    <p:sldId id="2571" r:id="rId19"/>
    <p:sldId id="2566" r:id="rId20"/>
    <p:sldId id="2575" r:id="rId21"/>
    <p:sldId id="2568" r:id="rId22"/>
    <p:sldId id="2549" r:id="rId23"/>
    <p:sldId id="2576" r:id="rId24"/>
    <p:sldId id="3468" r:id="rId25"/>
    <p:sldId id="3513" r:id="rId26"/>
    <p:sldId id="3469" r:id="rId27"/>
    <p:sldId id="3470" r:id="rId28"/>
    <p:sldId id="3472" r:id="rId29"/>
    <p:sldId id="3476" r:id="rId30"/>
    <p:sldId id="3515" r:id="rId31"/>
    <p:sldId id="3475" r:id="rId32"/>
    <p:sldId id="3478" r:id="rId33"/>
    <p:sldId id="3479" r:id="rId34"/>
    <p:sldId id="3481" r:id="rId35"/>
    <p:sldId id="3482" r:id="rId36"/>
    <p:sldId id="3483" r:id="rId37"/>
    <p:sldId id="2554" r:id="rId38"/>
    <p:sldId id="3521" r:id="rId39"/>
    <p:sldId id="3484" r:id="rId40"/>
    <p:sldId id="467" r:id="rId41"/>
    <p:sldId id="3517" r:id="rId42"/>
    <p:sldId id="3518" r:id="rId43"/>
    <p:sldId id="3520" r:id="rId44"/>
    <p:sldId id="3526" r:id="rId45"/>
    <p:sldId id="3488" r:id="rId46"/>
    <p:sldId id="3489" r:id="rId47"/>
    <p:sldId id="3490" r:id="rId48"/>
    <p:sldId id="3492" r:id="rId49"/>
    <p:sldId id="3491" r:id="rId50"/>
    <p:sldId id="3493" r:id="rId51"/>
    <p:sldId id="3494" r:id="rId52"/>
    <p:sldId id="3531" r:id="rId53"/>
    <p:sldId id="3528" r:id="rId54"/>
    <p:sldId id="3506" r:id="rId55"/>
    <p:sldId id="3507" r:id="rId56"/>
    <p:sldId id="3538" r:id="rId57"/>
    <p:sldId id="3534" r:id="rId58"/>
    <p:sldId id="3535" r:id="rId59"/>
    <p:sldId id="3536" r:id="rId60"/>
    <p:sldId id="3537" r:id="rId61"/>
    <p:sldId id="3539" r:id="rId62"/>
    <p:sldId id="3532" r:id="rId63"/>
    <p:sldId id="3509" r:id="rId64"/>
    <p:sldId id="3508" r:id="rId65"/>
    <p:sldId id="3510" r:id="rId66"/>
    <p:sldId id="3523" r:id="rId67"/>
    <p:sldId id="3525" r:id="rId68"/>
    <p:sldId id="3511" r:id="rId69"/>
    <p:sldId id="351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7DD"/>
    <a:srgbClr val="CBA8E6"/>
    <a:srgbClr val="461E64"/>
    <a:srgbClr val="57257D"/>
    <a:srgbClr val="CDACE6"/>
    <a:srgbClr val="B6D2EC"/>
    <a:srgbClr val="9DC3E6"/>
    <a:srgbClr val="4472C4"/>
    <a:srgbClr val="441D61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1:45:22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172">
    <iact:property name="dataType"/>
    <iact:actionData xml:id="d0">
      <inkml:trace xmlns:inkml="http://www.w3.org/2003/InkML" xml:id="stk0" contextRef="#ctx0" brushRef="#br0">14928 4871 730 0,'0'0'129'53,"0"0"10"-53,0 0-21 0,0 0-46 0,0 0 50 0,-282-7-16 0,143 36-15 0,-13 9-19 10,1-8-23-2,3-1-12-8,-2-8-5 16,9 0-16-16,23-2-14 14,23-6-2-12,26-1-4 11,25-2-45-13,20-10-131 17,24 0-119-16,0 0-296 16</inkml:trace>
    </iact:actionData>
  </iact:action>
  <iact:action type="add" startTime="15982">
    <iact:property name="dataType"/>
    <iact:actionData xml:id="d1">
      <inkml:trace xmlns:inkml="http://www.w3.org/2003/InkML" xml:id="stk1" contextRef="#ctx0" brushRef="#br0">14732 6984 550 0,'0'0'311'2,"0"0"-158"24,0 0 5-26,0 0-8 1,-318 4-48 12,179 24-22-13,-6 7-35 16,4-12-26-15,12-3-12 12,17 2-7-13,11-3-5 16,15 2-60-16,18 4-86 14,68-18-137-14</inkml:trace>
    </iact:actionData>
  </iact:action>
  <iact:action type="add" startTime="17053">
    <iact:property name="dataType"/>
    <iact:actionData xml:id="d2">
      <inkml:trace xmlns:inkml="http://www.w3.org/2003/InkML" xml:id="stk2" contextRef="#ctx0" brushRef="#br0">14714 7527 508 0,'0'0'54'5,"0"0"70"5,0 0-1 12,0 0-47-22,0 0-3 0,0 0-3 13,0 0-10-13,-207-199 9 17,97 199-12-17,-18 0-2 20,-11 33-15-19,-17 31-4-1,-4 22-6 25,14 26 4-25,16 20-4 0,26 21-1 21,22 9 6-17,19 6-2-4,27 13 5 7,21-6 1 4,15-3-9-11,9-17-6 20,84-12-6-16,46-25 3-3,57-24-5 8,42-28-7-3,19-42-6 2,0-24-3 14,-23-62 0-22,-36-60 0 0,-29-33 2 5,-49-16-2 2,-49-17 0 18,-52 0-1-24,-19 8-1 0,-69 30 1 11,-62 35-2-12,-33 32-16 10,-15 30-91 3,92 53-114-13,26 0-168 10</inkml:trace>
    </iact:actionData>
  </iact:action>
  <iact:action type="add" startTime="20885">
    <iact:property name="dataType"/>
    <iact:actionData xml:id="d3">
      <inkml:trace xmlns:inkml="http://www.w3.org/2003/InkML" xml:id="stk3" contextRef="#ctx0" brushRef="#br0">1130 16547 734 0,'0'0'185'14,"0"0"-48"-14,0 0-21 14,0 0-27-14,0 0-15 15,0 0 31-14,0 0-3 17,340 9-11-18,-182-9-10 13,23 4-11-13,38 21-10 16,25-6-7-16,22 15-9 16,18-19-11-16,-5-3-13 20,-12-2 0-20,-10-10-1 0,2 0-5 14,1 0-14-13,-10 0 0 7,-5 0 0-2,-3 0 0 9,-10 0 0-15,-21 0 0 21,-20 19 0-21,-37 9 0 0,-31 6 0 8,-22-6 0 14,-23-7 0-22,-19-5 0 0,-7 0 0 10,1-16 0 6,-13 3 0-16,-4-3 0 4,-5 0 0 13,-9 0 0-17,-6 0 0 11,-13 0 0 4,-3 6 0-15,0-2 0 19,0-4 0-19,0 0-94 0,-38 0-158 11,23 0-174 9,-15 0-728-20</inkml:trace>
    </iact:actionData>
  </iact:action>
  <iact:action type="add" startTime="21930">
    <iact:property name="dataType"/>
    <iact:actionData xml:id="d4">
      <inkml:trace xmlns:inkml="http://www.w3.org/2003/InkML" xml:id="stk4" contextRef="#ctx0" brushRef="#br0">8657 16653 683 0,'0'0'209'5,"0"0"-77"6,0 0 0-11,268 22-18 17,-142-22-24-17,20-10 1 15,24-5 7-14,18 11-14 15,19 4-4-16,16 0-14 14,15 0-19-14,11 0-13 16,4 0-8-15,8 0 0 13,-15 0-5-14,-12 0 3 19,-19 0 3-16,-21 0-1-3,-2 4-9 14,-15 11-1-13,-4 6-12 9,-15-4-4-4,-13-5 0 1,-4-5 0 7,-10-1 0-14,6-6 0 9,0 0 0-2,-15 0 0 1,-8 0 0 3,-13 0 0 7,-25 0 0-18,-13-6 0 0,-10 2 0 16,-5 4 0-14,-4 0 0 10,-1 0 0-12,-8 0 0 17,-7 0 0-16,-5 0 0 10,-15 0 0-11,-8 0 0 18,0 0 0-18,0 0 0 17,0 0 0-16,0 0 0 14,-19 0-28-15,-50 0-193 0,29 10-187 13,-4-7-715-8</inkml:trace>
    </iact:actionData>
  </iact:action>
  <iact:action type="add" startTime="22951">
    <iact:property name="dataType"/>
    <iact:actionData xml:id="d5">
      <inkml:trace xmlns:inkml="http://www.w3.org/2003/InkML" xml:id="stk5" contextRef="#ctx0" brushRef="#br0">17158 16531 686 0,'0'0'123'5,"0"0"30"17,0 0-36-22,314 25-40 0,-188-25 7 15,30 0 5-14,34 0 3 14,33 0-2-15,32 0-18 17,21 29-13-17,13 4-6 13,19 14-13-13,-3-9-7 18,11-5-7-16,-2-4-5-1,-10-1-4 10,-7-13-5-5,-17 7 0 8,-31-6-7-14,-20 3 2 11,-7-9 4 7,-16 5 5-18,-4 6-5 0,-10-2-2 13,-15 6 2 5,-12-12-4-18,-7 3-3 1,-13-16-2 13,-21 0 1-14,-18 0-2 14,-26 0 0-13,-19 0 0 24,-23 0-1-25,-21 0 1 0,-13 0-1 12,-4 0 0-12,0 0 0 11,-21 0-4 8,-89 0-4-18,-65-25 8-1,-63-15 2 8,-44-4-1 9,-49-19-1-17,-29 7 3 27,-30-10 0-27,-38 14 8 0,-8-1 3 0,-13 24 1 15,4 4-12-15,37 16 1 9,30 9-2 6,41 0 0-14,46 0-1 7,37 0 1-2,45 0 0 0,45 25 1 2,41-16-3 0,39-2 0 2,33 2-1-4,26-6-1 3,25-3 1 2,0 0-5-11,82 0 0 23,47 0 6-22,46 0-2-1,50 18 2 7,39 2-1 11,43 5 1-18,18-10 0 18,6-3 0-16,-9 5 2-1,-12-5 0 6,-2 5 2 3,14-6 1-1,7 3 0 0,-3-3-4-9,-22-2 0 12,-47 0 2-2,-34-6 5-10,-37 4 5 16,-45 11-2-16,-21-14-5 18,-32 4-3-18,-10-8-3 7,-8 0 0 1,-7 0 0-2,-10 0 0 2,-11-8 0 6,-25-5 0-14,-7 13 0 8,-10 0 0 1,0 0 0-1,0 0 0 0,-71 0 0 7,-75-16 0-13,-73-5 0 16,-61-11 0-18,-47-5 0 0,-48 9 0 6,-38 6 0 4,2 7 0-5,-8 15 0 4,23 0 0-2,25 0 0 0,27 0 0 15,43 8 0-22,46 11 0 0,46 6 0 7,54-8 0 4,53 4 0 0,45-13 0-11,41-1 0 11,16-7 0 3,10 4 0-12,83-4 0 17,38 0 0-19,24 0 0 0,10 0 0 9,1 0 0-4,22 0 0 12,18 0 0-17,32 0 0 13,22 0 0-13,16 0 0 16,10 9 0-16,14 7 0 16,-1-7 0-15,-32 0 0 12,-29-6 0-13,-48 4 0 19,-30 2 0-17,-23 0 0-2,-25-5 0 9,-28-1 0 10,-16 2 0-18,-28-5 0 9,-17 0 0-10,-15 0 0 16,-8 0 0-16,0 0 0 15,-82 0 0-14,-78 0 0 19,-68 0 0-20,-29 0 0 0,-23 0 0 13,-2 0 0 5,4 0-68-18,25 25-144 0,183 0-146 15,26 3-396-15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2:23:45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2474">
    <iact:property name="dataType"/>
    <iact:actionData xml:id="d0">
      <inkml:trace xmlns:inkml="http://www.w3.org/2003/InkML" xml:id="stk0" contextRef="#ctx0" brushRef="#br0">23928 815 505 0,'0'0'86'3,"0"0"81"7,0 0-40 2,0 0-42-12,0 0-29 17,0 0 22-17,0 0-11 15,81 14-10-14,-81-10 3 13,0-1-19-13,-9-3-22 20,-54 0 57-21,-28 0-3 0,-14 0-14 16,-13 0-10-16,-4 0-1 15,-5-15-7-15,-6 2-9 13,1-8-8-13,-3 5 7 17,-4-4-2-17,10-1-2 12,-6 5 5-11,1-9-10 14,-1 14-2-15,-11 1 0 15,5 3-5-15,-4 7 26 16,3 0-33-15,-3-3-1 12,-5-2 5-13,-5-2-4 16,-6-6-3-16,5 4 9 21,5-4-11-20,5 10 0-1,11 3-3 9,5 0 0 11,1 0 0-19,-1 0 0-1,-3 0 0 16,6 7 0-16,5 6 0 13,13-1 0-13,-1 6 0 18,7-8 0-18,-3 4 0 13,7-7 0-13,7 1 0 16,3 0 0-15,5-2 0 12,0-6 0-13,1 0 0 16,8 0 0-16,9 0 0 13,3 0 0-12,0-6 0 15,-7-10 0-16,-1 5 0 22,-5-9 0-22,13 2 0 1,-3 2 0 12,-3 3 0-13,-1 5 0 18,1 1 0-18,3 3 0 8,12-4 0 13,-1-1 0-21,2 1 0 0,-6 5 0 15,0-5 0-15,2-5 0 14,-2 1 0-14,2-1 0 17,-2 1 0-17,-10-1 0 16,1 1 0-16,-5 5 0 11,5-1 0-11,1-2 0 17,-7 7 0-17,2 3 0 14,-10 0 0-13,4 0 0 14,-2 0 0-15,-2 0 0 23,-5 0 0-23,-7 0 0 0,-8 0 0 7,-1 0 0 15,-2-4 0-22,0 1 0 1,5 3 0 14,1 0 0-14,0 0 0 4,11 0 0 3,1 0 0 5,5 0 0-9,2 0 0 7,-12 0 0-11,-3 0 0 17,-4 0 0-17,6 0 0 14,11 0 0-14,4 0 0 17,12 0 0-17,-16 0 0 14,0 0 0-14,2 0 0 17,6 0 0-16,9 0 0 3,12 0 0 5,-2 0 0 7,-1-9 0-16,3 3 0 17,9 6 0-17,-5 0 0 8,9 0 0-3,-2 0 0 15,2 0 0-20,6 0 0 0,-14 0 0 14,8 0 0-14,-5 0 0 16,-3 0 0-16,-24 0 0 14,-1 0 0-14,-5 0 0 16,2 10 0-15,25-2 0 12,3-1 0-13,8 3 0 16,14-8 0-16,-5 7 0 22,1-5 0-21,5 4 0 0,6-4 0 6,2-1 0 14,-6 7 0-21,0-7 0 0,-5 6 0 16,1-2 0-16,0-1 0 15,3-3 0-15,3 2 0 17,2-5 0-17,7 4 0 2,-5 3 0 10,0 10 0 2,-6 0 0-13,-7 2 0 12,3 2 0-13,-2 1 0 16,10-3 0-16,0-2 0 14,4-2 0-14,6-1 0 16,-12-4 0-16,15 2 0 22,-9 6 0-22,1-1 0 1,5 8 0 6,5 3 0 15,0 9 0-22,4 6 0 0,0 7 0 14,0 7 0-14,0 1 0 16,0 6 0-16,0 7 0 14,0-6 0-14,0 0 0 16,0-8 0-16,0 1 0 15,4-1 0-15,-4 0 0 16,0 8 0-16,0 0 0 13,4 10 0-13,-4-3 0 16,4-7 0-16,1 4 0 22,5 2 0-22,-6-11 0 0,-2-6 0 9,5-14 0 13,-7-3 0-22,10-3 0 0,-8 6 0 15,3 2 0-15,1 2 0 14,-2-8 0-13,2-7 0 14,-3-4 0-15,-3-4 0 14,0-5 0-14,0 0 0 16,0-1 0-16,0 7 0 14,0 2 0-14,0-7 0 16,0 3 0-16,0 5 0 15,0 7 0-14,0 0 0 14,0 2 0-15,0-3 0 21,0-2 0-20,0-5 0-1,0-9 0 8,0-8 0-1,0-4 0 1,0-3 0 8,0 0 0-16,0 10 0 16,0 2 0-15,0-1 0 15,0 2 0-16,0-9 0 0,0-4 0 16,0 0 0-16,0 0 0 14,0 4 0-14,0 7 0 15,0 7 0-14,0 7 0 16,0 4 0-16,0-7 0 10,0-1 0-10,0-8 0 16,0-13 0-17,0 0 0 15,0 0 0-14,0 0 0 12,0 0 0-13,18 0 0 17,14 0 0-17,-5-3 0 19,-1-7 0-19,3 7 0 0,-1 3 0 12,3 0 0 7,1 0 0-19,12 0 0 0,13 0 0 13,2 0 0 5,13 0 0-17,4 0 0-1,12 7 0 5,9 2 0 4,2 0 0 5,-4-2 0-14,-5-4 0 16,-7-3 0-16,-12 0 0 14,7 0 0-14,-6 0 0 16,6 0 0-16,-11 0 0 22,-8 0 0-22,-10-3 0 0,3 3 0 14,-7 0 0-14,5 0 0 16,3 0 0-16,8 0 0 14,0 0 0-13,2 0 0 15,1 0 0-16,-8 0 0 15,-5 0 0-15,-5 13 0 15,3-1 0-13,-5-5 0 9,3 1 0-11,3-8 0 17,-6 0 0-17,3 0 0 14,-5 0 0-14,-8 0 0 15,3 0 0-15,-11 0 0 23,3 0 0-23,-1 9 0 0,-3-1 0 16,9 9 0-15,-3-10 0 5,3 5 0 17,6 1 0-23,2-1 0 0,7-2 0 13,-5-7 0-12,2 2 0 14,-2-5 0-15,-3 4 0 14,1-1 0-14,-2 1 0 17,4 5 0-17,4-7 0 13,1 8 0-12,10-10 0 15,0 0 0-16,0 0 0 15,-6 0 0-15,-1 0 0 15,-5 0 0-15,-7 0 0 14,-5 0 0-14,-5 0 0 17,10 0 0-17,-4 0 0 20,4 0 0-20,6 0 0 0,-4 0 0 8,15 0 0 15,-2 0 0-23,4 0 0 1,4 0 0 12,-4 3 0-13,-2 7 0 16,0-4 0-16,-6 7 0 13,1-4 0-12,5 0 0 16,-2-2 0-17,-7-2 0 13,1-2 0-12,-1 1 0 14,-8-4 0-15,0 0 0 14,-2 3 0-14,0-3 0 17,0 6 0-17,2-2 0 21,0 0 0-21,9-4 0 0,-5 0 0 9,7 0 0 12,3 0 0-21,1 0 0 0,-6 0 0 16,-1 0 0-16,5 0 0 12,-9-4 0-12,5 0 0 15,-9-5 0-14,-2 5 0 11,4 4 0 4,-2-3 0-16,4 3 0 3,9-5 0 10,-7 5 0-13,2-4 0 16,-1 4 0-15,-3-3 0 4,-2-3 0 4,2 3 0 7,1-1 0-16,1-5 0 15,-4 6 0-14,7-3 0 19,-5 0 0-20,9 0 0 0,-5-1 0 16,-6 3 0-16,-2 4 0 14,5-6 0-14,1 6 0 16,0-2 0-16,9 2 0 15,-7-6 0-15,12-1 0 15,-1 7 0-15,6-7 0 15,-15 7 0-15,7 0 0 16,-12-5 0-16,1 2 0 14,0 3 0-14,1 0 0 15,-5 0 0-14,10 0 0 21,-1 0 0-22,-3 0 0 0,-1 0 0 8,-3 0 0 13,0-10 0-21,1 3 0 0,-7-1 0 16,2-2 0-16,-2 7 0 14,4 3 0-14,4 0 0 16,2 0 0-16,3 0 0 14,4 0 0-14,-7 0 0 16,3 0 0-16,-1 0 0 14,-1 0 0-14,1 0 0 16,-1 0 0-16,-3 0 0 15,1 0 0-15,-7 0 0 17,-2 0 0-17,2 0 0 3,6 0 0 6,-6 0 0 7,6 0 0-16,3 0 0 22,1 0 0-22,5 0 0 1,-4 0 0 13,-9 0 0-14,0 0 0 17,-2 0 0-17,-2 0 0 12,-2 0 0-12,2 0 0 16,-7 0 0-16,1 0 0 14,4 0 0-14,-2 0 0 16,8 3 0-16,2-3 0 14,9 6 0-14,-5 1 0 16,3-2 0-16,1 2 0 14,5-3 0-14,2-4 0 16,9 6 0-16,-3-6 0 23,7 0 0-23,1 3 0 1,-1 2 0 6,-2 6 0 14,-3 0 0-21,-8 6 0 0,-6 1 0 16,-3-6 0-16,-3 1 0 17,-7-1 0-17,-2-5 0 14,-3-4 0-14,10 7 0 14,1-2 0-14,-2-5 0 16,1 1 0-16,-1 0 0 13,0-4 0-13,-4 6 0 16,2-6 0-16,-8 0 0 14,10 0 0-13,-10 0 0 14,8 0 0-15,-2 0 0 23,0 0 0-23,-2 0 0 0,6 0 0 8,-6 0 0-1,-2 0 0 2,2 0 0 5,-13 0 0-14,-1 0 0 21,-6 0 0-21,-1 0 0 0,7 0 0 14,3 0 0-14,0 0 0 16,5 0 0-15,-7 0 0 13,9 0 0-14,-2 0 0 15,-1 0 0-15,3 0 0 14,-9 0 0-14,0 0 0 16,-1 0 0-16,-5 0 0 22,-9 0 0-22,-6 0 0 0,1 0 0 8,-5 0 0 15,4 0 0-23,6 0 0 0,3 0 0 15,2 0 0-15,-13 0 0 14,4 0 0-14,3 0 0 16,1 0 0-16,3 0 0 14,1 0 0-14,-1-17 0 16,0-1 0-16,-3-1 0 15,1-2 0-15,10-4 0 16,-13 6 0-16,5 3 0 14,-3 4 0-14,-5 6 0 16,-5 2 0-16,0 1 0 14,4-6 0-14,-4-11 0 15,4-13 0-14,2-7 0 20,-6-10 0-21,0-14 0 0,0-7 0 15,0-6 0-14,0-5 0 14,0 8 0-14,0 5 0 11,-14 12 0-12,-1 5 0 16,2 7 0-16,1 8 0 14,3 1 0-14,-1-2 0 16,5 1 0-16,1-1 0 14,-6 1 0-14,10-2 0 16,0-3 0-15,0-2 0 12,0-9 0-13,0 0 0 16,0 0 0-16,0 0 0 15,0 7 0-15,0 5 0 23,0 0 0-23,0 4 0 0,0 2 0 14,0-2 0-14,4-3 0 16,2 5 0-16,-2 0 0 16,-4 2 0-16,0-5 0 14,0 7 0-14,0 6 0 16,0 0 0-16,0 4 0 15,0 2 0-15,0-1 0 13,0 2 0-13,0 3 0 16,0-2 0-16,0-1 0 14,0-1 0-14,0-5 0 16,0-1 0-16,0-4 0 14,0 1 0-14,0 6 0 16,0 4 0-16,0 0 0 22,0 7 0-22,0 6 0 0,0 2 0 14,0 3 0-13,0 0 0 14,0 0 0-14,0 0 0 12,0 0 0-12,0-6 0 14,0-10 0-15,0 0 0 15,0 1 0-14,0 5 0 13,0 8 0-14,0 2 0 14,0 0 0-14,0 0 0 16,0 0 0-16,0 0 0 23,0-5 0-23,0-7 0 0,0-9 0 16,0-8 0-16,-18-3 0 13,3 12 0-13,8 4 0 18,-5-2 0-18,10 7 0 3,-7-7 0 22,-1 7 0-25,6-2 0 0,-1 9 0 14,5 4 0-14,0 0 0 16,0 0 0-16,0 0 0 14,0 0 0-14,0 0 0 16,0 0 0-16,0 0 0 15,0 0 0-15,-4 0 0 16,4 0 0-16,0 0 0 14,0 0 0-14,0 0 0 15,0 0 0-15,0 0 0 23,0 0 0-23,0 0 0 0,-13 0 0 8,-10-7 0 15,-10 2 0-23,-10-8 0 0,3 6 0 15,11-1 0-15,-1-2 0 13,5 10 0-13,-2 0 0 15,-5 0 0-14,-6 10-61 13,-6 26-58-14,0 14-51 15,-3-5-71-15,35-25-96 15,5 1-527-15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4T02:39:08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836">
    <iact:property name="dataType"/>
    <iact:actionData xml:id="d0">
      <inkml:trace xmlns:inkml="http://www.w3.org/2003/InkML" xml:id="stk0" contextRef="#ctx0" brushRef="#br0">7047 4979 255 0,'0'0'308'48,"0"0"-210"-48,0 0 29 0,0 0-10 0,0 0-30 0,0 0 0 0,0 0-1 0,0-3-11 0,0 3 8 0,0 0 26 0,0 0-31 0,0 0-16 0,0 0 7 0,15 0-6 0,15 0-31 0,12-5-4 0,6 1 1 0,3-2-7 0,18 3-1 0,3-4-9 0,4-2 8 0,12 0-4 0,-1-3 1 0,-1 5-3 0,-2-5-2 0,9 3-5 0,-6 2-1 0,7 1 6 0,1 6 0 0,6 0-1 0,-2 0-1 0,7 0-5 0,-7 0 0 0,6 0-1 0,-6 0 1 0,7 0 3 0,-12-3-4 0,-3 3-1 0,-7-6 3 0,-1 3-5 0,-1-4 5 0,-4 3-6 0,0-4 4 0,-9-2 1 0,7 7 1 1,-11-5-6 14,7 4 0-15,-5 0 0 22,-3 4 0-22,-10-5 0 0,-1 5 0 21,-7 0 0-21,-3 0 0 0,-3 0 0 14,-7 0 0-14,-3 0 0 16,-7 0 0-16,-8 0 0 33,-15 0 0-33,4 0 0 0,-4 0 0 0,0 0 0 4,0 0 0 11,0 0 0-15,0 0 0 9,0 0 0 12,0 0 0-21,0 0 0 0,0 0 0 14,0 0 0-14,0 0 0 16,0 0 0-15,0 0 0 13,0 0 0-14,4 0 0 16,3 0 0-16,9 0 0 19,5 0 0-19,5 0 0 10,-1 5 0-10,-6-5 0 16,-11 4 0-16,-3 0 0 14,-3-4 0-13,-2 0 0 17,0 0 0-18,0 0 0 13,0 0 0-13,0 0 0 20,0 4 0-19,0-4 0-1,0 0 0 15,0 0 0-15,0 0 0 15,0 0 0-15,-26 4 0 16,-33-1 0-16,-18 7 0 13,-8-2 0-12,5 3 0 14,-2 10-8-15,-2 8-46 16,6 11-55-16,55-19-84 15,16-4-186-15</inkml:trace>
    </iact:actionData>
  </iact:action>
  <iact:action type="add" startTime="11275">
    <iact:property name="dataType"/>
    <iact:actionData xml:id="d1">
      <inkml:trace xmlns:inkml="http://www.w3.org/2003/InkML" xml:id="stk1" contextRef="#ctx0" brushRef="#br0">13504 4606 849 0,'0'0'130'19,"0"0"4"-18,0 0-62 6,0 0-29 10,0 0-4-17,0 0 3 0,303 0 17 15,-227 0 8-15,15 0 2 16,6 10-17-16,6-2-11 13,9-5 0-13,4-3-7 16,2 0-16-16,-7 0 2 14,-10 0-2-13,-16 0 3 14,-26 0-4-15,-17 0 9 26,-21 0-9-26,-8 0-5 0,-13 0-8 5,0 0-1 21,0 0-3-26,0 0-4 0,0 0 1 11,-70 0 3-11,-35 0 1 10,-30 0 4 6,-11 0 0-16,-5-15 0 19,10-10-4-19,8 4 4 0,4 1-5 14,11 8 0-14,15 8 0 16,21-2 0-16,23 6-2 19,17 0-3-19,25 0 5 14,4 0 0-14,13 0 0 10,0 0 3-10,0 0 3 16,13 0 1-16,63 0 13 23,35 6-19-23,33 1-1 0,9-7-3 16,8 0 1-16,-12 0 0 14,-18 0 2-14,-11 0 5 16,-25 0-3-16,-13 0 6 13,-29 0 8-13,-20 0-2 17,-26 0 1-17,-7 0 0 14,0 0-14-14,0 0 1 15,-34 4-1-15,-63 14-1 14,-36 1 4-14,-6-6-2 16,-8-5-2-15,12-1 2 13,13 3-2-14,10-2 0 16,28 3 2-16,16-3-2 22,28-2-1-22,17-3 0 0,19-3 1 15,4 0 0-14,0 0 0 5,63 4 0 16,42-1-2-22,24 2 0 0,-3-1 1 16,-10-4 0-16,-27 0 1 13,-22 0 0-13,-27 0 2 16,-17 0 0-15,-14 0 8 12,-9 0-3-13,0 0-4 16,0 0 0-16,-4 0-2 14,-60 0 1-13,-22 0 8 14,-9 0-1-14,9 0-6 21,12 0 1-22,17 0-3 0,19 0-1 8,11 0 0 14,10 0-3-22,11 0-32 0,6 0-70 16,0 0-95-16,0 0-115 19,0 16-585-19</inkml:trace>
    </iact:actionData>
  </iact:action>
  <iact:action type="add" startTime="15513">
    <iact:property name="dataType"/>
    <iact:actionData xml:id="d2">
      <inkml:trace xmlns:inkml="http://www.w3.org/2003/InkML" xml:id="stk2" contextRef="#ctx0" brushRef="#br0">7524 9574 185 0,'0'0'82'2,"0"0"-3"6,0 0-22 5,0 0 17-13,0 0 20 13,0 0 4-13,0 0 26 16,0-11 21-16,0 11-7 22,0 0-16-22,0 0-7 0,0 0-5 15,0 0-20-15,0 0-16 15,0 0-7-15,0 0-8 16,0 7-1-16,0 33-28 14,0 19-22-14,0-6 11 16,0 3-9-15,0 1 3 12,0 1-6-13,0 2 5 18,0-2-3-18,0-1 0 12,0-7 0-12,0-17-5 16,0-10 0-16,0-10-1 14,0-13 10-14,0 3-11 17,0 3 1-17,0-3 6 14,0 3-2-14,0-6-2 22,0 3-1-22,0-3 0 0,0 4 1 15,0 4 3-15,0-1-2 15,19 2-4-15,10-5 0 16,1 1-1-15,-3-5-1 12,9 0 1-13,-9 0 1 16,5 0 1-16,-1 0 2 13,1 0 6-13,-2 3 3 17,10-3-6-17,0 0 0 13,4 0 0-13,-4 0-5 16,4 0-3-15,5 0 2 12,-3 0 1-12,-2 0-3 14,1-12 0-15,-5 1 0 16,2-2 0-16,4 6 0 22,-6-8 0-22,6 8 0 0,1-2 0 14,-5 0 0-14,6 2 0 16,7 0 0-16,-13 2 0 14,11 2 0-14,-13-3 0 17,2 2 0-17,-6 4 0 13,4 0 0-13,6-3 0 17,-1 3 0-17,9 0 0 13,-3 0 0-13,8 0 0 16,4 0 0-16,-4-4 0 14,0 0 0-13,-4 0 0 14,-2 4 0-15,8 0 0 23,-11 0 0-23,3 0 0 0,2 0 0 7,-7 0 0 15,16 0 0-22,3 0 0 0,5 0 0 14,10 4 0-14,-11 4 0 16,3-1 0-16,-13 2 0 14,0 3 0-14,-2-5 0 16,-4-1 0-16,4-3 0 16,-6 3 0-16,4-6 0 15,-11 0 0-15,7 0 0 14,-5 0 0-14,5 0 0 22,-9 0 0-19,3 0 0-2,1 0 0 6,5 0 0 6,8 0 0-13,8 0 0 21,-5 0 0-21,7 0 0 0,-10-6 0 17,5-3 0-17,-7 2 0 13,2 4 0-13,-2 3 0 17,0 0 0-17,4 0 0 13,-4 0 0-13,-4 0 0 14,-2 0 0-14,8 0 0 16,-7 0 0-16,5 0 0 14,0 0 0-14,-6 0 0 67,-2 0 0-66,-5 3 0-1,-2 1 0 0,1-1 0 0,-5 3 0 0,8-6 0 0,-4 0 0 0,9 0 0 0,4 0 0 16,2 3 0-16,0-3 0 16,0 0 0-16,4 0 0 15,2 0 0-15,-6 0 0 14,0 6 0-14,-8-3 0 16,-9 1 0-16,-2-4 0 13,-6 3 0-13,-5-3 0 34,7 0 0-34,-4 0 0 0,-3 0 0 0,9 0 0 12,-6 0 0-12,2 0 0 15,-1 0 0-15,-3 0 0 15,6 0 0-14,4 0 0 21,-5 6 0-22,12-3 0 0,-7 3 0 8,2 1 0 9,-2-4 0-17,-8-3 0 20,-9 5 0-20,-8-5 0 0,-3 0 0 14,-8 5 0-13,-4-5 0 13,0 0 0-14,0 0 0 16,3 0 0-16,13 0 0 14,-7 0 0-14,6 0 0 15,-3 0 0-14,-5 0 0 14,3 0 0-15,-10 0 0 15,6 0 0-15,-6 0 0 21,0 0 0-21,0 0 0 0,0 0 0 17,0 0 0-17,0 0 0 13,0 0 0-12,0 0 0 14,5 0 0-15,7 0 0 14,7 0 0-14,-8 0 0 17,1 0 0-17,-7 0 0 13,-5 0 0-13,0 0 0 16,0 0 0-15,0 0 0 15,0 0 0-16,0 0 0 14,0 0 0-14,0 0 0 14,0 0 0-14,0 0 0 15,0 0 0-14,0 0 0 21,0 0 0-22,0 0 0 0,0 0 0 7,2 0 0 16,8-5 0-21,3-35 0-2,4-18 0 12,4-11 0-12,-9-6 0 16,3-14 0-16,-2-18 0 61,2 6 0-60,-5 19 0-1,3 21 0 1,-9 28 0-1,-2 9 0 0,4 6 0 0,-6-1 0 0,0 1 0 22,0 11 0-22,0-2 0 0,0 6 0 6,0 3 0 9,0 0 0-15,0 0 0 14,0 0 0-14,19 19 0 16,9 28-152-16,1-4-86 21,-14-25-118-21,4-11-505 0</inkml:trace>
    </iact:actionData>
  </iact:action>
  <iact:action type="add" startTime="24676">
    <iact:property name="dataType"/>
    <iact:actionData xml:id="d3">
      <inkml:trace xmlns:inkml="http://www.w3.org/2003/InkML" xml:id="stk3" contextRef="#ctx0" brushRef="#br0">24044 6726 287 0,'0'0'115'13,"0"0"30"-13,0 0 23 16,0 0-5-15,0 0 3 20,0 0-33-21,0 0-24 0,0 0-8 16,0 0-10-16,0 0-31 14,78 10-18-14,-46-10-8 16,6 0-12-16,10-10-5 15,1-12-6-15,8-3-5 16,-3 0 2-16,-1-4-1 13,6 5 2-13,0 2-2 16,4-3-1-16,7 3-2 15,-7-3-2-15,2 0 2 16,3 0-3-16,-7-2 0 14,9-7 0-14,3-2 2 16,-1-1-3-16,0 3 4 22,-9 7-3-22,-4-5 3 0,2 11-4 8,-6-1 0 13,-1 6 7-21,1 9-5 0,4-2 0 14,4 2 4-14,-4 2-1 16,5 2-1-16,-3-3-2 15,2 2 3-15,-2 4-3 16,-2 0 7-16,2 0-5 14,2 0 6-14,9 0-5 16,4 13 3-16,2 8-4 13,6-1 3-13,5 5-7 16,6-1 6-16,8 5-4 23,8 4 1-23,1-1-2 0,0 12 5 7,0 2-4 16,-9 4 3-23,-2-3-1 0,-8-1 6 16,-13-5-6-16,-4-6-3 13,-1-4-1-13,-9-7 0 14,-5-4 0-14,-11-8 0 16,-16-9 0-16,-9 3 0 14,-12-6 1-14,-11 4 1 16,-2-4 2-16,0 0 2 16,0 0-1-16,0 0-3 15,0 0 0-15,0 0-2 21,0 0 0-21,0 4-3 0,0-4 3 8,0 0-4 8,-2 0 0-16,-42 0 3 23,-32 0 1-23,-6 4 0 0,-2-1 1 14,-3 5-1-14,-10-3-2 16,9-2 1-16,1 3 2 14,-1-6-3-14,22 0 2 16,16 0 0-16,14 3-1 13,21-3 1-13,7 0 0 17,8 4 1-17,0-4 2 14,0 0-1-14,0 3 5 15,0 19-7-15,48 6 0 15,30 5-11-14,28 3 6 14,-3-11 1-15,0 0 4 21,9-10 0-21,-3-9 1 0,-3-3 1 14,-3-3 1-14,-21 0 2 17,-14 0-4-17,-18 0 3 16,-14 0 3-16,-13 0-5 15,-12 0 4-15,-11 0-6 15,0 0 2-14,0 0-1 12,0 0 4-13,0 0-5 14,0 0 0-14,0 0 0 16,0-13 0-16,-38-30 6 16,-21-14 3-16,0-5-5 14,6 1-4-14,5 4 2 16,12 0-2-16,-2 2 0 22,8 6 3-22,7 5-1 0,4 12-2 13,9 11-1-13,8 13 1 16,2 2 1-16,0 4-1 14,0 2-6-14,0-6-12 17,0-1-43-17,0-18-22 14,0-7-42-14,0-16 11 16,0-2-123-16,0 37-65 13,0 13-635-13</inkml:trace>
    </iact:actionData>
  </iact:action>
  <iact:action type="add" startTime="28051">
    <iact:property name="dataType"/>
    <iact:actionData xml:id="d4">
      <inkml:trace xmlns:inkml="http://www.w3.org/2003/InkML" xml:id="stk4" contextRef="#ctx0" brushRef="#br0">28994 10670 480 0,'0'0'220'16,"0"0"-89"-16,0 0 11 14,0 0-56-13,0 0-11 14,0 0-9-15,0 0-6 14,7 8-4-14,20-16-4 16,5-20-8-16,10-3 8 22,2 0-10-22,2-11-7 0,9 2-15 16,-2-10 3-16,6 1-9 9,4-7 1 12,0-1-3-21,13-4-1 1,4-9-4 12,2-5 3-13,7-2-2 16,-1-8-5-16,-1 2 1 15,-5 7-1-15,-10 10 3 16,-3 8 2-15,-6 5-1 12,1-1 2-13,-5 7-9 23,0-2 1-22,-9 4 0 0,1 3 0 3,-11 5 0 12,-9 5-1-15,-3 7 0 15,-11 10 0-15,-3 2 0 12,-3 4 0-13,-7 6 0 22,-4 3 0-22,0 0 0 0,4-4 1 13,0 4 0-13,-1-6-1 16,3 3 0-16,-2 0-1 14,-4 3 2-14,0 0-1 12,0 0 1 6,0 0-1-18,0 0-8 1,0 0 8 15,-40 0 0-16,-19 0 6 14,-8 0-5-14,8 0 0 16,0 0-1-16,4 0 0 21,13 0 0-20,10 0-3-1,11 0 2 7,11 0 1 16,5 0 1-23,5 0 0 0,0 0 0 16,0 0 1-15,0 0 1 11,0 0 3-12,0 0-6 17,5 0 0-17,45 3-3 14,18 10 2-14,9-10 0 15,-1-3-2-15,2 0 3 14,-8 0 0-14,-22 0 2 16,-10 0-2-16,-17 0 3 14,-6 0-3-14,-11 0 13 16,-4 0-2-16,0 0 6 16,0 0 6-16,0 22-9 15,0 3-11-15,0-6-2 22,0-8 0-22,0 2-2 0,0-3-1 13,0 2-2-12,0 0-20 15,0 1-35-16,0-2-20 14,0 0-17-14,0-1-74 15,0-10-3-14,0 0-112 12,0 0-349-13</inkml:trace>
    </iact:actionData>
  </iact:action>
  <iact:action type="add" startTime="29006">
    <iact:property name="dataType"/>
    <iact:actionData xml:id="d5">
      <inkml:trace xmlns:inkml="http://www.w3.org/2003/InkML" xml:id="stk5" contextRef="#ctx0" brushRef="#br0">31154 8787 533 0,'0'0'240'1,"0"0"-86"12,0 0-18-13,0 0-82 15,0 0-1-15,0 0-16 14,205-88-15-14,-151 48-4 16,3-4-1-16,0-6-7 23,-6 4-2-23,-18 7-2 0,-3 9-4 14,-11 14-1-14,-15 14-1 15,0 2 2-14,-4 0-1 12,0 0 3-13,0 0 4 16,0 0 37-16,0 36-17 14,0 37-21-13,-8 26-5 14,-11 6 1-15,8 9 0 15,-1-3-3-15,3-17 4 16,1-16-2-16,8-25 0 14,-9-22-1-14,9-21 2 16,0-7-1-16,0-3-1 22,0 0-1-22,0 0 0 0,0 0-3 12,-10 0 1 6,-20 0-1-18,-3 0 2 0,-9 0 1 9,1 0-2 11,6 0 2-20,1 0-2 1,9 5 2 14,8-5-1-15,6 4 1 14,11-4 2-13,0 3-1 14,0-3 2-15,0 0 0 14,0 0 3-13,0 0 4 15,28 4 43-16,37-4-48 13,17 0 23-13,21 0 10 17,9 0 13-17,0-4 10 15,-1-8-1-15,-18 5-14 15,-13 1-10-15,-21 3-10 21,-23 3-1-21,-17 0-12 0,-11 0-7 14,-8 0-5-14,0 0-2 13,0 0-11 0,0 0-55-13,-8 0-25 21,-57 25-74-20,29-4-105-1,0 7-447 13</inkml:trace>
    </iact:actionData>
  </iact:action>
  <iact:action type="add" startTime="32971">
    <iact:property name="dataType"/>
    <iact:actionData xml:id="d6">
      <inkml:trace xmlns:inkml="http://www.w3.org/2003/InkML" xml:id="stk6" contextRef="#ctx0" brushRef="#br0">21482 15400 432 0,'0'0'296'1,"0"0"-146"14,0 0-3-15,0 0-39 23,0 0-23-23,0 0 4 0,0 0-27 15,0 0 6-15,192-16-13 14,-129 6-5-14,6 2-5 16,-3 1-4-16,10-3 8 14,-7 8-18-14,-6 2-11 16,-6 0 6-16,-12 0-10 15,-12 0-8-15,-16 0-6 15,-8 0-2-15,-3 0-2 14,-6 0-60-14,0 0-51 16,0-20-94-16,0 2-87 14,0-10-174-14</inkml:trace>
    </iact:actionData>
  </iact:action>
  <iact:action type="add" startTime="33669">
    <iact:property name="dataType"/>
    <iact:actionData xml:id="d7">
      <inkml:trace xmlns:inkml="http://www.w3.org/2003/InkML" xml:id="stk7" contextRef="#ctx0" brushRef="#br0">24122 15445 230 0,'0'0'77'1,"0"0"60"-1,0 0 7 7,0 0 4 8,0 0-8-15,0 0-29 16,0 0-7-16,0 0-19 13,0 0 7-13,0 0 4 16,0 0-5-16,0 0-10 22,40 0-9-21,15 0-36-1,17 0-11 15,2 0 0-15,8 0-7 14,-9 0-11-14,-5 0-5 16,-9 0-2-16,-13 0-4 14,-10 0-2-14,-13-14-53 14,-10 3-42-14,-13-9-88 16,0 11-10-15,0 2-238 13</inkml:trace>
    </iact:actionData>
  </iact:action>
  <iact:action type="add" startTime="34394">
    <iact:property name="dataType"/>
    <iact:actionData xml:id="d8">
      <inkml:trace xmlns:inkml="http://www.w3.org/2003/InkML" xml:id="stk8" contextRef="#ctx0" brushRef="#br0">22616 13769 639 0,'0'0'143'17,"0"0"14"-17,0 0-61 1,0 0-32 17,0 0-19-18,0 0 9 12,0 0-3-12,-68-68-25 16,28 33 6-16,-8 5-7 14,-1 1-7-14,-12 4-2 16,-4 5-11-16,2 2-2 22,-3 3 0-22,-10-2-2 0,13 2 0 16,6-3-1-16,-8 5 0 14,12 7 0-14,-10 0 1 23,8 6-1-23,-2 0 0 0,5 0-2 7,-3 0 3 6,6 0-1-12,-1 0 3 15,-1 22-3-16,5-1 1 16,2 7-1-15,2 1 2 12,12-4 2-13,7-10-3 13,14-8-1-12,3-1 0 14,6-6-1-15,0 0 0 17,0 0 1-17,0 0-2 21,0 0 2-21,0 0-1 0,0 0-1 14,0 0-6-14,0-6-1 16,0-29-3-16,23-19 9 16,0 2 1-16,-1 3 2 15,-3 8 0-15,-9 10-3 14,-2 21 6-14,-3 2-3 16,-5 4 0-16,0 4 1 13,0 0 0-13,0 0-1 16,0 0-1-16,0 0-1 14,0 0 2-13,0 0-5 14,0 0-1-15,0 0-5 15,0 0 4-15,0 0 7 15,0 15 14-15,0 14 1 20,-5 4-7-20,-13-5-4 5,3 1-2 2,2 3 2 10,0-3-4-17,-5 3 0 17,9-7 5-16,-1 4 3-1,7-12 0 16,-3-9 3-16,6 0 5 14,0-8 8-14,0 0 7 15,0 0 9-14,0 0-3 12,0 0-15-12,23 0 12 15,13 0-14-16,10 0 10 13,-1 0-9-13,-1 0 1 16,-4 0-4-16,-4 0-7 17,-11 0-2-17,-6 0-7 21,-4 7-2-21,-9 2 0 1,0 7-18 13,-6 9-70-14,0 3-82 16,0-10-110-16,0-3-665 14</inkml:trace>
    </iact:actionData>
  </iact:action>
  <iact:action type="add" startTime="40743">
    <iact:property name="dataType"/>
    <iact:actionData xml:id="d9">
      <inkml:trace xmlns:inkml="http://www.w3.org/2003/InkML" xml:id="stk9" contextRef="#ctx0" brushRef="#br0">32231 15833 278 0,'0'0'140'14,"0"0"-42"-14,0 0 33 14,0 0-22-14,0 0-5 16,0 0 5-16,0 0-15 14,0 0-4-14,4-4-12 14,-4 4-24-14,0 0-19 16,0 0-6-15,0 0-9 14,-40 0 10-15,-13 0-9 14,1 0 5-14,-11 4-3 17,4-1-2-17,-5-3-3 21,-1 0-4-21,-7 0 1 0,-1 0-4 10,1 0 9 11,-4 0 0-21,0 0 4 0,7 0-2 15,-7 0-2-15,6 0-8 15,-6 0 1-15,7 0-4 14,-5 0-2-14,-4 0-1 16,-6 0 1-16,-3 0-3 13,1 0 6-12,0-7-5 15,8-5 1-16,-4 6 4 13,6 3 3-13,-2 3-4 16,-4-4 5-16,4-1-7 22,6 2-2-22,-6 3-2 0,6 0 3 16,-6 0 0-16,2-4 3 14,1 4 5-14,5-9-9 16,-8-3 2-16,6 5-7 15,-6 1 5-15,5-1-2 15,1 2-3-15,-2-2 1 15,11-1 3-15,4-2-2 13,9 3 1-13,3 4 1 17,13-9-3-17,-3 6 3 15,9 2-2-14,-3-4 1 17,3 4-1-18,-3 4 0 17,3-3-2-17,-1 3 3 0,5 0-3 10,-9 0 3 11,1 0-2-21,-12 0 1 0,-9 0 11 15,5 0-9-15,-7-10 1 15,2 10-3-15,3 0 0 15,3 0 0-15,-1 0-2 14,-7 0 1-14,2 0 0 17,11 0 2-17,0 0-2 13,2 0 2-13,8 0-1 16,-5 0 1-16,3 0-3 15,15 0 0-14,-9 0 0 14,9 0 0-14,-4 0 2 19,-6 0-2-20,-1 0 0 0,-10 10 1 8,-2-3-2 16,2 1 3-24,0 5-2 0,2-4 0 15,7-2 0-14,1 2 0 11,9 3 0-12,0-5-1 17,-2 3 2-17,4 1 0 14,-9-4 0-14,7 11-1 16,-8-11 0-16,8 2 0 14,-3 4 0-14,6-5 0 15,-4 3 0-15,6-2 0 15,1-1 1-15,0 9-1 15,0-17-1-15,3 8-1 16,-1-4 0-16,0 3-5 20,7 1 4-20,2-8 2 0,0 10 1 16,-3-10 0-16,5 3 0 14,-4 1 2-14,2 1-2 17,-3 11 0-17,5 3-3 15,-6 15 0-15,-5-6 1 15,7 10-2-14,-5 5 4 12,3-6 0-13,4 9-1 15,-7-14 2-15,9 9-2 14,-8 5 2-13,3-1-2 15,5-9 2-16,-2 8-1 13,4-6 0-12,0 6 1 14,0 2 0-15,0 7 0 22,0 13-1-22,0-5 0 0,0 0 0 14,-4 7 2-14,-1-6-2 17,-3 12 0-17,2-1 0 15,1-16 0-15,-1-3 0 14,2-9 1-14,2-8 1 16,2-1-2-16,0 9 0 15,0-8 0-15,0 7 0 16,0-6 0-16,0 6 0 14,0-16 0-14,0 2 1 14,0 2-1-13,0-11 1 17,0 7-1-18,0 1-1 15,0-4 1-15,0 3 1 20,2-3-1-20,2-6 0 0,-4 6 0 13,0-4 0-13,0 4 0 16,0 4 1-16,0 7-2 14,0 1 1-13,0-2 0 14,0-10-1-15,0-3 1 14,0-15 0-14,0 2 1 16,0 0-1-16,0 2 1 16,0 6-1-16,0-9 0 15,0 12 0-15,6-8 0 15,-6 13 0-15,0-6 0 15,0 6-1-15,0 3 1 21,0-6 0-21,0 3 0 0,0-9 1 8,0-16-1 15,0 2 0-23,0-2-1 0,0 0 1 16,0 6-2-16,0-6 2 14,0 0 1-13,0 0-1 11,0 0 0-12,0 4 0 16,0 4 0-16,0-1 0 17,0 3-1-17,5-10 1 13,-5 0 0-12,0 0-2 14,0 0-3-14,0 3-6 13,4-3 4-14,-4 0 4 15,0 0 3-14,0 4-2 14,0 8 2-15,0-3-6 16,2 0 1-15,6-9 4 18,-3 0-1-19,-1 0-5 0,0 0-6 15,15 0 7-15,6 0 4 15,5 7 2-15,-1-4 0 20,1 3 0-20,-3 6 0 10,5-12 0-9,-5 7 0 12,-6 3 1-12,9-8 0 14,6 7-1-15,-1-9-1 14,10 0-1-13,-1 0 0 14,9 0 2-14,-3 0 0 12,11 0 0-13,-6-3 0 17,10-5 3-17,-12 8-3 21,6 0 2-20,-6 0-1-1,-1 0 1 15,1 0-1-15,4 0 0 14,-2 0 1-14,-5 0-2 16,3 0 2-16,-4 0-1 78,7 0 2-78,-1 0-2 0,4 0-1 0,-10 0 0 0,-1 0 0 0,1 0 0 0,-1 0 1 0,1 0 3 0,3 0-2 0,3 0 3 10,-6 0-1-9,-1 0 5 28,0 0-2-29,5 0 0 0,6 2 1 3,4 14-4 18,1-7-1-21,5 4-2 0,-10-5 3 15,4-4-3-15,-4-1 1 15,2 7-2-15,-4-10 2 14,9 0 0-14,-9 0 1 16,2 8 0-16,4-8-3 14,2 7 2-14,3-7-1 17,3 4 2-17,-1-4-2 13,-1 0 0-13,-6 0-1 17,-1 0 1-17,-1 0 0 14,-11 0 0-14,-1 0 0 16,-5 0 1-15,4 0 1 19,-3 0-2-20,1 0 0 1,0 0-1 6,11 0 1 16,2 0-1-23,0 0 1 0,-6 0 0 93,4 0-1-93,-13 0 3 0,7 0-2 0,-3 0 1 0,5 0-1 0,0 0 0 0,-3 0-1 0,-1 0 1 0,7 0 0 0,-7 0 1 0,2 0 0 0,-3 0-2 12,0 6 1-12,-3-3 1 15,1 5 0-15,-2-8-2 26,1 0 1-26,11 0-1 0,-1 0-1 4,-4 0-1 17,6 0 2-21,-13 0-2 1,-2 0 5 15,-2 0-4-16,-6 0 1 14,-5 0 0-14,5 0 0 16,-9 0-1-16,9 0-2 14,-4 0 3-14,8 0 2 16,4 0-2-16,0 0 0 14,10 0-1-14,-5 0 1 23,-11 0 0-23,0 0 0 0,-5 0-1 7,5 0 1 9,-9 0 0-16,-6 0 0 13,3 0 0-13,-10 0 2 16,-3 0 1-16,-7 0-2 23,0 0-2-23,-4 0 0 0,0 0-1 13,0 0 2-13,0 0 0 99,0 0 0-98,0 0 0-1,0 0 0 0,0 0-3 0,0 0 2 0,0 0-6 0,0-17 4 0,0-19-1 0,0-12 4 0,0-15 0 0,0 7 0 0,0-14 0 0,0-3 0 7,0-1 1 6,0 1 0-13,0-2-2 17,0 3 1-17,0 9 0 16,0 8 0-16,0 1 0 22,0 1-1-22,0-9 1 1,0 6 0 11,0-10 0-11,-4-5 0 8,0-4 0 11,-5-4 0-19,9 2-1-1,-2-10 1 16,-2-3 0-16,4 6 0 15,0 2-1-15,-4 4 2 14,4 9-1-14,-6 8 0 42,1 7 0-42,5 14-1 0,-2-1 0 0,2-6 0 0,0 7 1 10,0 5 0-9,0 10 0 5,0-5 0 9,0 2 0-15,0-8 0 17,0-1-3-17,0 3 3 22,0 7 2-22,0 7-2 0,0-5-1 14,0-8 1-14,0 4 0 15,0 1 1-14,0 7-2 12,0-4 2-13,0 6-3 30,-6-18 2-29,-5-4 0-1,1 4 0 0,-1 8-3 70,3 13-4-70,-3 4-3 0,-1 0 10 0,-5-1-2 0,-17 10 2 0,-10-9 0 0,4 6 0 1,-7 6 1-1,7 0-1 6,11 0 0 10,4 0 0-15,8 0-1 40,6 0-1-41,-12 0-32 0,0 28-53 0,-9 18-92 0,18-17-111 0,5 4-464 33</inkml:trace>
    </iact:actionData>
  </iact:action>
  <iact:action type="add" startTime="46647">
    <iact:property name="dataType"/>
    <iact:actionData xml:id="d10">
      <inkml:trace xmlns:inkml="http://www.w3.org/2003/InkML" xml:id="stk10" contextRef="#ctx0" brushRef="#br0">4342 7586 405 0,'0'0'106'15,"0"0"-31"-15,0 0 65 15,0 0-7-15,0 0-18 14,0 0-32-13,0 0-19 14,0 0-2-15,-215-31-8 14,143 31-4-14,3 13 11 16,-18 27-15-16,-1 7-15 22,1 2-6-22,3 2-4 0,2-1 0 8,4 3-5 14,0 2-2-22,6 5 0 0,5 9 1 10,8 6-4 11,0 5 8-21,15 5-2 0,6 11-8 16,2-2 7-15,8 3-1 8,5-11 0 9,6-7-4-18,13-7 0 0,4-7-7 16,0 0 0-15,0-6 0 11,0-2 5-12,0-5 3 17,0 2-5-17,9 2 6 22,26 2-2-22,16-4 3 0,4-7 5 8,4-1-3 14,15-9-4-22,8-5-4 0,10-4 0 16,10-3-5-15,1 4 2 12,4 5 0-13,5-3 5 15,-15 7 0-15,4-2 2 14,-8-7-3-13,-11-1-2 15,-2-12 3-16,-2-7-7 13,8-4-1-13,5-5-1 16,4 0 1-16,6 0-1 14,-8 0 0-14,-5 0-1 19,-6 0 2-19,-8 0 1 12,2 0-1-12,-11 0-2 18,7-14 1-18,-5-9-2 20,3-14 1-20,8-16 0 0,-9-12-2 14,1-13 0-13,-7-12 1 14,-8-8 1-15,4-14 0 13,-8-10-1-13,-9-4 1 17,-4 0 1-17,0 2-1 13,-17 5-1-13,-7 1 1 16,-14-1-1-16,0-3 0 14,0 7 0-13,0 6-1 14,-31 11 0-15,-11 5 2 14,2-1-1-14,-7 8 1 17,-3 4-2-17,-3 13-1 14,-6 11 2-14,-13 5-1 17,-12 9-1-17,-11 10 3 20,-16 9 0-19,-7 9 2-1,2 5-1 15,-2 7 1-15,2-2 0 15,10 6-2-15,1 0 5 12,2 0-2-1,2 0 2-11,4 29-1 6,4 7 2 11,0-1-1-17,7 8 2 15,6-6-6-15,2 1 4 15,10-1-5-15,9-9 1 14,9-9 0-14,-1 4-1 16,11-3 1-16,-6 5-1 22,6 3 2-22,-2 4-1 0,-3 5 6 7,-3 7 1 16,8 7 2-23,2 1-5 0,-6 9-2 13,14 13 2-13,-3 3-2 17,7 4 2-17,7 6 0 14,0 6 9-14,7 1-7 15,-1-1 5-15,9 11-4 15,0-7-2-15,-7 2 0 16,7-2 4-16,4 3-10 14,0-16 0-13,0-2 0 14,0-3 0-15,15-10 0 13,16 0 0-12,9-7 0 15,-4-3 0-16,10 4 0 23,-1 2 0-23,-1-8 0 0,9 1 0 15,-9-11 0-14,6-5 0 12,3-9 0-13,4 3 0 16,8-6 0-16,5-6 0 13,4 1 0-12,1-5 0 14,8-5 0-15,3-5 0 14,11-10 0-14,10 0 0 16,7 0 0-15,2-25 0 12,6-3 0-13,-6 3 0 17,-15 9 0-17,-12 3 0 16,-7 1 0-15,-8-1 0 12,-11-2 0-13,4-10 0 22,-3-9 0-22,1-2 0 0,-2-12 0 8,0-6 0 12,-4-2 0-18,-2-6 0-2,0-3 0 13,-2 2 0-13,-2 4 0 17,-5 0 0-17,-4 5 0 14,5 7 0-14,-3-7 0 16,1 6 0-16,-7-2 0 14,-11 4 0-14,11-5 0 16,-8-2 0-16,-5-18 0 14,-4-10 0-14,-14-12 0 16,-5-23 0-16,-4-5 0 15,0-7 0-15,0 3 0 15,0 6 0-15,0 12 0 21,-4 21 0-21,-5 17 0 1,-1 16 0 15,-1 3 0-16,-8 3 0 13,5-6 0-13,-18-2-7 17,-10 2 2-17,-13 0 2 14,-12-1-2-14,-16 7 5 16,-16-2 0-16,-6 8-2 14,-5 4 1-14,1 3 1 16,8 5 1-16,8-1-1 14,7 5 2-14,-3 0-2 16,5 4 2-16,-3 10-2 22,1-2 4-22,4 1-2 0,10 4 1 7,5 4-2 15,1-2 0-21,3 3 0-1,4-1 0 14,-4 4 0-14,4 0 3 11,4 0-4 8,-4 0 0-19,9 29 0 1,-5 3 0 13,0 1 0-14,-4 5 0 39,6 2 0-39,-10 0 0 0,4 10 0 0,-2-3 0 1,-2 16 0 3,8-1 0 12,-4 3 0-16,6 7 0 15,3-1 0-15,-1 1 0 16,11-1 0-16,-8 2 0 23,10 1 0-23,-6 8 0 0,14 2 0 16,-4 4 0-16,9-4 0 12,8 2 0-12,-6-8 0 17,6-9 0-17,15-3 0 14,-2-4 0-14,4 7 0 15,0-1 0-15,0 11 0 14,0-1 0-14,0-1 0 16,0-5 0-15,0-5 0 17,0 2 0-17,23-5 0 4,2-2 0 2,5 0 0-2,10-6 0 5,6-3 0 4,13 1 0-14,9-5 0 22,-5 5 0-22,-2-5 0 0,6 4 0 15,-10-4 0-15,2-8 0 16,5 0 0-16,-1-13 0 13,6-9 0-13,3 3 0 15,6-10 0-14,6-3 0 12,5-5 0-13,1-4 0 16,1 3 0-16,-3-3 0 14,3 5 0-14,-7-2 0 16,13 1 0-15,2 5 0 12,-2-9 0-13,0 4 0 17,-8 1 0-17,-7-2 0 14,-11 4 0-14,-9 3 0 16,-1 2 0-16,-11-5 0 21,-8-7 0-21,3 0 0 1,1 0 0 14,0-19 0-15,13-38 0 15,2-33 0-15,-10-20 0 16,0-17 0-16,-11-4 0 14,-2 3 0-14,-7 15 0 51,1 14 0-51,-9 9 0 0,-2 0 0 0,0 1 0 0,2-6 0 0,-12-5 0 0,-7-3 0 8,-4-12 0 9,0 0 0-17,0-4 0 19,-8 9 0-17,-22 5 0 25,5 8 0-27,-9-3 0 1,-10-6 0-1,-9 0 0 2,-14 0-21 13,4 21-22-15,4 18-48 15,2 35-90-14,44 32-137 12,-4 9-309-12</inkml:trace>
    </iact:actionData>
  </iact:action>
  <iact:action type="add" startTime="56785">
    <iact:property name="dataType"/>
    <iact:actionData xml:id="d11">
      <inkml:trace xmlns:inkml="http://www.w3.org/2003/InkML" xml:id="stk11" contextRef="#ctx0" brushRef="#br0">4843 13124 604 0,'0'0'209'0,"0"0"-104"16,0 0 32-16,0 0-83 14,0 0-16-13,0 0 4 15,-240 37 5-16,181-16 2 21,-4 4 11-21,-5-3 12 0,-3 13-16 8,1-3-8 15,1 4-14-23,1 2-6 0,1-1-9 17,4 0-10-17,-3 2 2 13,7 3-2-13,9-5 6 16,1 8-4-16,3-5 2 13,10 4-3-12,0 10 2 16,9 0 8-17,4 10 0 13,-1 7 2-13,3-6-6 15,7 0-1-15,1-4-3 14,2-8-1-13,5 5-4 14,2-14 0-15,4 2 3 15,0-1 0-15,0-5-2 16,0 4-1-15,0 2 4 19,0-2-3-20,0 6 1 0,10 0-2 14,9 3-1-13,0-1-5 15,-4-3 4-16,8 0 1 11,3-5 0 8,-3-1-3-19,-2-3 2 0,6-12-2 14,-6 1 2-14,9-4 2 15,-3-10-2-15,-4 6 5 15,13-4-2-15,-6-2 1 16,10 7-5-16,2 3-1 14,4-3 4-14,5 3-5 16,-7 3 5-16,7-3-5 22,1-3 1-22,5-3-2 0,2-2 0 8,0 0 0 14,4-15 0-22,5 4-1 0,-5 1 0 15,7 3 2-14,-3 2-2 12,-2-5 3-13,-6 11-2 16,0-7 1-16,-4 6 1 15,-2-2-2-14,6-2 1 14,-4-4-2-15,-9-9 0 14,-2 0 1-14,-2 3 1 16,-6-3-2-16,6 0 1 13,-2 0 0-13,5 4 0 16,9-4-1-16,-1 0 0 23,6 0-1-22,-2 0 2-1,-2 0-1 6,-5-7 1 16,-10-15 0-22,0 7-1 0,5-6-1 15,-5 0 0-15,2 0 1 16,4-6-1-16,-4 2 0 14,3 0 0-14,1 0 2 16,-6-3 0-16,4-1-1 14,-2-11-1-14,-1 0 0 16,-4-10 1-16,3 0-4 16,-2-3 3-15,-8-4-2 19,-9 13 1-20,4 2 2 0,-8 10 0 9,-2 7 0 4,0-2 0-12,-7 2-1 21,-6-13 0-22,11-6-1 0,-7-19 1 17,0-9 0-17,-1-5 1 13,-5 3 0-13,0 1-2 15,0 12 4-15,0-9-2 14,-11 5 0-14,-23 3-2 14,-16-7 2-14,-7 0 1 17,-6-5-1-17,-3 0 2 16,-3-5-3-16,-1 11 1 14,5-1 0-13,0 12-2 14,1 7 1-15,5 7 1 15,0 9-1-15,-4 6 1 16,4 3 2-16,-4 4-1 13,-7 4 0-13,5 5 4 22,0-1-4-22,-3-2-1 0,-3 0 0 16,8-7 0-15,10 9 0 12,-2-2 0-13,11 5 0 16,-9 4 1-16,5 2 1 13,3 4 2-13,-7 0 1 16,12 0-5-16,-2 0 3 14,2 0 0-14,10 0-2 16,-8 0-1-15,4 0 0 12,1 0 0-12,-7 0 1 14,-3 0 1-14,-3 0-1 20,2 0 0-20,0 0 0 0,1 4-1 20,3 8 1-21,2 0 0 0,1-5 0 8,7 6-1 3,-6-1 3-8,-2 6 0 16,5 4-3-19,-10 9 3 14,3 1-3-14,-8 12 0 14,6 2 0-14,-5 7 0 16,12 3 0-16,-3-10 0 13,8-1 0-13,1-4 0 13,12-4 0-12,-2 4 0 15,6 7 0-16,-4 6 0 15,1 6 0-15,3 15 0 15,0-3 0-14,-4 2 0 13,15-8 0-14,-2-1 0 22,0 0 0-22,0 1 0 0,4-4 0 15,-11 3 0-15,7 0 0 15,-7-5 0-15,7-6 0 14,2 4 0-14,-2-18 0 17,4 1 0-17,0 0 0 13,0-5 0-13,0 6 0 16,0-5 0-15,0-2 0 13,0-6 0-14,0 0 0 16,0-4 0-16,6 3 0 22,9-3 0-22,0 4 0 0,-1-1 0 7,5-3 0 17,5 3 0-24,5 9 0 0,1-8 0 16,10 7 0-16,2 0 0 14,-2-2 0-14,0-7 0 15,2-2 0-15,4 0 0 14,5-9 0-14,4 0 0 16,8 6 0-16,4-7 0 14,7-2 0-14,-2 2 0 16,1 3 0-16,5-11 0 14,-10-3 0-14,-1 2 0 15,-8-3 0-14,0-3 0 13,0 0 0-14,-4 5 0 22,0-1 0-22,0-4 0 0,-1 7 0 15,1-3 0-15,0-4 0 15,-4 5 0-15,8-5 0 16,-3 0 0-15,-5 0 0 13,-5 0 0-14,-10 0 0 15,-4 0 0-15,-1 0 0 14,-3 0 0-14,1 0 0 15,7 0 0-15,-2 0 0 14,4-5 0-14,-7 1 0 16,1-3 0-15,-2 3 0 12,-1-1 0-13,5 2 0 24,4-10 0-23,4 1 0-1,-2-8 0 9,2 2 0 14,-2-7 0-23,-4 13 0 0,0-13 0 11,-5 6 0-10,3-1 0 23,2 2 0-24,-2 0 0 0,6 0 0 6,0-11 0 5,0-3 0 10,2-1 0-21,-6-11 0 0,-7-1 0 15,1-4 0-15,-7 0 0 13,-11-4 0-13,-7 7 0 13,-1 2 0-12,-4 2 0 14,0-7 0-15,4 1 0 16,-4-13 0-16,0 7 0 14,0 5 0-13,0-5 0 20,0 7 0-21,0-8 0 0,0 12 0 17,0-14 0-17,0 11 0 14,0 5 0-14,0 0 0 15,-4 1 0-15,-13-10 0 14,-10-6 0-14,-3-10 0 17,1-16 0-16,-5-4 0 12,4 5 0-13,-3 7 0 16,-5 17 0-16,4 16 0 15,-17 3 0-15,-3 11 0 97,-5-1 0-96,-5 7 0-1,-5-4 0 0,8 0 0 0,-2-4 0 0,-3 4 0 0,7-3 0 0,0 13 0 0,-2 2 0 0,15 4 0 0,-13 6 0 0,2 3 0 0,4-4 0 13,-6-5 0-13,4 0 0 16,5 2 0-16,3-4 0 16,5-6 0-16,9 5 0 14,-7-1 0-14,2 1 0 15,2 12 0-15,-2-3 0 14,-4 3 0-13,2 0 0 22,-9 0 0-23,-1 0 0 0,1 0 0 9,3 0 0 5,6 0 0-14,4 0 0 17,-2 0 0-17,0 0 0 18,-2 12 0-18,-2 4 0 1,2-1 0 15,6 3 0-16,-2-7 0 15,1-2 0-15,18 0 0 16,-6-2 0-16,4-4 0 13,-7 6 0-13,1 7 0 26,-9 6 0-26,-4 6 0 0,5 5 0 7,-3-1 0 40,-2 8 0-47,13-11 0 0,-5 13 0 0,7-1 0 0,2 0 0 0,-2 7 0 52,4 1 0-52,6 9 0 0,-4 11 0 0,-2 3 0 0,0 10 0 0,2-4 0 0,-2 5 0 3,-4-14 0 3,6-1 0 11,-4-11 0-17,2-7 0 41,9-10 0-41,-5-5 0 0,7-7 0 0,1-1 0 0,5-5 0 26,-2-2 0-26,0 5 0 0,4 8 0 0,0 2 0 11,0 11 0 0,0 2 0-10,0 2 0 21,0-4 0-22,0-10 0 0,0-4 0 16,0-3 0-16,0-8 0 13,0 2 0-13,17-2 0 17,6 0 0-17,4 8 0 14,5-4 0-13,8 3 0 10,2 0 0 3,2 9 0-14,3-8 0 20,-7-1 0-20,4-1 0 0,0-2 0 15,5-4 0-15,1 0 0 15,5-6 0-15,-4 3 0 16,5-2 0-16,-1 0 0 15,-2 5 0-15,4 4 0 12,-2-6 0-12,-3 2 0 17,7-4 0-17,0-9 0 21,2-8 0-21,3 0 0 0,-3 0 0 15,0 0 0-15,-2 0 0 16,-4 0 0-16,-3 0 0 14,5 0 0-14,2 0 0 15,0 0 0-15,0 0 0 16,0 0 0-16,-8 0 0 14,-9 0 0-14,-8-8 0 17,-5-2 0-17,1 3 0 14,3-1 0-14,5-2 0 21,0 7 0-21,-2-9 0 0,0 5 0 9,-9-6 0 7,3 8 0-16,-1-2 0 22,-1 4 0-22,3-6 0 0,-8 0 0 13,5 5 0-13,-3-8 0 16,9 3 0-15,2-7 0 13,6 3 0-14,-2-11 0 13,-4 5 0-11,0-3 0 14,4-3 0-16,-7 1 0 15,3-5 0-15,2-11 0 14,-6-10 0-14,3-7 0 16,-7-15 0-15,8-11 0 20,-7-14 0-20,1-6 0-1,-1 2 0 9,-12 5 0 5,-11 12 0-14,-6 10 0 20,0 1 0-20,0 8 0 0,0 4 0 16,-17 11 0-16,-14 0 0 14,-9 3 0-13,-11-6-82 14,-18-22-73-15,-9-6-66 16,48 47-133-16,-3 6-831 15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4T02:41:24.0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1314">
    <iact:property name="dataType"/>
    <iact:actionData xml:id="d0">
      <inkml:trace xmlns:inkml="http://www.w3.org/2003/InkML" xml:id="stk0" contextRef="#ctx0" brushRef="#br0">1539 9865 213 0,'0'0'577'8,"0"0"-398"5,0 0-26-12,0 0-26 14,0 0-18-15,0 0 15 22,0 0-28-22,78 28-6 0,-8-24-19 8,16-4 8 15,19 0-14-23,28 0-11 0,34 0-6 14,18 0-2-14,11-19-30 17,4 1-16-16,-19 5 0 11,-20 7 0-12,-24 0 0 16,-11 6 0-16,-14 0 0 14,-7 0 0-14,-6 0 0 16,-17 0 0-16,-19 0 0 14,-18 0 0-14,-22 0 0 16,-13 0 0-15,-5 0 0 12,-5 0 0-13,0 0 0 16,0 0 0-16,0 0 0 23,-83 0 0-23,-39 0 0 0,-40-17 0 15,-2-10 0-15,-9-1 0 15,-2 3 0-15,4 0 0 22,9 0 0-21,12 6 0-1,9-2 0 7,23 4 0 3,13 9 0 9,10 8 0-19,13 0 0 1,10 0 0 17,17 5 0-17,13 11 0 3,15-4 0 2,14-5 0 10,13-7 0-16,0 0 0 14,0 0 0-14,70 0 0 16,37 0 0-16,15 22 0 14,-23 21-115-13,-65-12-257 23,-34-8-826-23</inkml:trace>
    </iact:actionData>
  </iact:action>
  <iact:action type="add" startTime="12586">
    <iact:property name="dataType"/>
    <iact:actionData xml:id="d1">
      <inkml:trace xmlns:inkml="http://www.w3.org/2003/InkML" xml:id="stk1" contextRef="#ctx0" brushRef="#br0">17345 9741 512 0,'0'0'353'19,"0"0"-191"-18,0 0 8 9,0 0-56-10,0 0-2 22,0 0-19-22,142 62-35 0,-102-34 4 14,8-6-10-14,22-3-6 15,12-2-11-15,13-9 4 15,27 1-5-15,30-5-8 15,14-4 1-15,22 0 10 16,3 0-5-16,7 0-5 15,-8 0-1-15,-15 0-2 14,-25 0-18-14,-26 0-6 16,-12 4 0-16,-26-4 0 15,-16 4 0-15,-14-4 0 15,-20 0 0-14,-8 0 0 20,-18 0 0-21,-10 0 0 0,0 0 0 16,0 0 0-16,0 0 0 14,0 0 0-13,0 3 0 14,0 1 0-15,0-4 0 14,-59 0 0-14,-38 0 0 16,-29 0 0-15,-15-19 0 12,-22-6 0-13,-20 0 0 16,-2 4 0-16,3 10 0 14,3 5 0-14,15 6 0 16,16 0 0-16,7 0 0 19,17 0 0-19,12 17 0 13,13 1 0-12,13-11 0 1,16 1 0 15,26-4 0-17,17 2 0 9,22-3 0 12,5-3 0-21,0 0 0 1,0 0 0 12,32 0 0-13,57 0 0 16,48 0 0-16,29-16 0 15,28-18 0-15,4 6 0 15,-11 7 0-14,-31 14 0 16,-10 7 0-17,-16 0 0 18,-16 0 0-18,0 0 0 5,-15 7 0-2,-6 18 0 14,-7-8 0-17,-8-6 0 21,-17 1 0-21,-25-6 0 1,-17-3 0 6,-19-3 0 15,0 4 0-22,0 1 0 0,0-5 0 16,0 3 0-16,-42 1 0 14,-38 9-153-14,27-5-113 16,0 9-177-16</inkml:trace>
    </iact:actionData>
  </iact:action>
  <iact:action type="add" startTime="16056">
    <iact:property name="dataType"/>
    <iact:actionData xml:id="d2">
      <inkml:trace xmlns:inkml="http://www.w3.org/2003/InkML" xml:id="stk2" contextRef="#ctx0" brushRef="#br0">21429 2641 379 0,'0'0'291'1,"0"0"-178"16,0 0 24-17,0 0-68 14,0 0 3-14,0 0-13 16,0 0-3-16,0-118 1 13,-55 102 16-12,-22 13 1 14,-23 3-17-15,-13 0-6 14,-16 37-23-13,5 27-8 14,-1 26-9-14,1 21 3 13,12 24-2-14,1 17 16 16,22 5 9-16,7 16-12 22,19-1 1-21,23 3 0-1,27-7-8 15,13-21 1-15,49-20-5 14,73-30-6-14,42-15 6 16,34-26-9-16,28-22 2 14,8-27-6-14,-7-7 7 16,-27-44-7-16,-35-56-2 15,-39-41-1-15,-37-52 0 22,-41-32 1-22,-35-15 0 0,-13 0-1 8,-40 31-1 7,-51 29 1-15,-14 40-6 14,-13 47-41-14,-9 44-57 16,-3 37-10-16,-3 12-90 22,91 12 0-21,2 30-257-1</inkml:trace>
    </iact:actionData>
  </iact:action>
  <iact:action type="add" startTime="17484">
    <iact:property name="dataType"/>
    <iact:actionData xml:id="d3">
      <inkml:trace xmlns:inkml="http://www.w3.org/2003/InkML" xml:id="stk3" contextRef="#ctx0" brushRef="#br0">26211 4272 703 0,'0'0'154'8,"0"0"24"6,0 0-67-14,0 0-42 16,0 0-15-15,0 0-7 20,0 0 10-21,0 94 2 0,0-79 3 14,0 3-19-14,0-2 1 16,0 0-20-16,10 0 3 14,9-4-9-14,8 1-9 15,18-1 3-15,9-2-5 14,14-2 7-13,10-5 0 14,8 5 13-15,5-4 1 16,0 3 7-16,-1 6-9 15,3-4 1-15,-5 7-7 24,1-4-3-24,1 1-9 0,-5-1 3 8,-5-5 2 6,2 3-9-13,7-2 9 13,1-8-7-14,-1 3 9 21,18-3-10-21,3 0 5 0,-1 0-1 16,3 4-4-16,-17 0 4 14,-3 4-2-14,-16 5 5 18,0-1-5-18,4 1 1 12,-4-1-7-12,2 1 2 17,4-2-1-17,5-3-2 13,1-3 4-13,5-5 1 16,0 0-1-16,-5 0-4 14,3 0 0-14,-7 0 0 16,-2 0 0-16,-2 0 0 22,-14 0 0-22,-7 0 0 0,-7 0 0 8,-7 0 0 13,1 0 0-20,-2 0 0-1,3 0 0 13,-1 0 0-12,0 9 0 15,7-6 0-16,0 4 0 14,3 3 0-14,8-8 0 16,-5 4 0-16,0-2 0 15,-5-1 0-15,-3 1 0 16,-11-4 0-15,0 0 0 17,2 6 0-18,0-6 0 5,7 0 0 0,-3 0 0 10,13 0 0-15,4 0 0 15,1 0 0-15,-1 0 0 22,0 2 0-22,0 2 0 0,-4 2 0 16,-4-3 0-16,-4-3 0 14,-7 0 0-14,7 0 0 16,-5 0 0-16,4 4 0 14,7-4 0-14,2 4 0 16,15 0 0-16,-2 5 0 16,6-5 0-16,4 4 0 16,-4-1 0-16,-9 3 0 12,9-2 0-12,0-1 0 19,0 0 0-19,-6-1 0 11,2-6 0-11,-7 0 0 16,-4 0 0-16,1 0 0 22,5 0 0-22,-10 0 0 0,0 0 0 16,-2 0 0-16,-4 0 0 15,-5 0 0-15,3 0 0 13,-1 0 0-13,-5 0 0 16,5 0 0-16,-1 0 0 13,-9 0 0-12,8 0 0 15,-10 0 0-16,-2 0 0 14,-5 0 0-14,-9 0 0 21,5 0 0-21,-2 0 0 4,-6 0 0 1,4 0 0 11,-8 0 0-16,0 0 0 15,-11 0 0-15,-4 0 0 20,4 0 0-19,-4 0 0 9,0 0 0-10,0 0 0 22,0 0 0-22,0 0 0 0,0 0 0 19,0 0 0-19,0 0 0 12,0 0 0-12,0 0 0 13,0 0 0-12,0 0 0 14,0 0 0-15,0 0 0 14,0 0 0-14,0 0 0 16,0-6 0-16,0-29 0 14,0-15 0-14,0 3 0 16,0-8 0-16,0-2 0 22,0 8 0-21,0 8 0-1,0 21 0 7,0 16-27 15,0 4-52-22,0 0-55 0,-4 0-51 14,-9 0-61-14,9 33-230 16</inkml:trace>
    </iact:actionData>
  </iact:action>
  <iact:action type="remove" startTime="20426">
    <iact:property name="style" value="instant"/>
    <iact:actionData xml:id="d4" ref="#d3"/>
  </iact:action>
  <iact:action type="add" startTime="20532">
    <iact:property name="dataType" value="strokeEraser"/>
    <iact:actionData xml:id="d5">
      <inkml:trace xmlns:inkml="http://www.w3.org/2003/InkML" xml:id="stk4" contextRef="#ctx0" brushRef="#br1">47375 18739 810 0,'0'0'200'109,"0"0"-6"-109,0 0-85 0,0 0-55 1,0 0-36-1,0 0-18 0,0 0-21 0,-9 61-90 0,5-61-107 0,-6 0-393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4T02:42:39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204">
    <iact:property name="dataType"/>
    <iact:actionData xml:id="d0">
      <inkml:trace xmlns:inkml="http://www.w3.org/2003/InkML" xml:id="stk0" contextRef="#ctx0" brushRef="#br0">8746 7858 627 0,'0'0'222'1,"0"0"-71"-1,0 0-6 0,0 0-35 0,0 0-25 37,0 0-12-37,0 0-13 0,0 0-15 0,4-20-7 0,-4 20 4 100,-10 0 3-100,-43 0-3 1,-25 0 4 0,-2 0-20 0,-2 0 0-1,-9 0-6 0,0 4 0 0,-1 9-3 0,-3-5-5 0,4-1-3 0,3 3 3 0,6 1-5 0,12-3-3 1,11 6 0 39,6-4-4-39,20 2 7-1,9-2-6 0,12-7 1 0,12-3-1 42,0 0-1-42,0 0 1 0,0 0-1 0,0 0 1 0,0 4 2 0,0-4-3 41,0 6 4-41,0 13-1 0,0 10-3 0,0 12 1 0,0 4-2 40,0-2 0-40,4 7 1 0,4 8 1 0,-3-1-1 0,3 5 0 0,-4-2-1 41,3 5 2-41,-3 0 2 0,-4 2-3 0,0-2 0 0,4 0 0 42,-4-3-1-42,0-2 1 0,0 5 1 0,0-2-1 0,0-7 0 0,0-3 2 69,0-3 1-69,0-1-4 0,0-8 3 0,2-9-3 0,-2-4 1 0,0-10 0 0,0-11 0 0,4-2 2 0,-4-1-2 40,9-4 0-40,-9 0 1 0,0 12-1 0,0 7 0 0,0 2 0 2,0 4 0 39,0-18-2-41,0-1 2 0,0-2 2 0,0-4-2 0,4 0-1 63,0 0 1-63,-2 0 2 1,-2 0-1-1,0 0 2 0,7 0-1 1,-7 0-1-1,0 0 0 0,10 0 0 0,11 0 0 41,11 5 0-41,14 2-1 0,9-4 0 0,4 7 0 0,13-8 1 4,10 4 0 34,6-6-1-38,14 0 0 0,7 0 1 0,11 0 0 0,-4-21-1 42,-2-4 0-42,-9 6 3 0,-16 2-3 0,-9 0 2 1,-15 9 1-1,-8 0-1 42,-25 5 1-42,-13-3 2 0,-15 3 1 0,-4 3-2 0,0 0-1 162,0 0-3-161,0 0 0-1,0 0 0 0,0 0 1 0,0 0 0 0,0 0-1 0,0 0 4 0,0 0-4 0,0 0 0 0,0 0 0 0,0-16 0 1,0-38-4-1,0-28 4 0,0-37 3 0,-19-16-1 0,2 5-1 0,-2 1 0 0,-4 14-1 0,0 21 1 0,2 35-1 0,2 32 0 0,10 23-3 41,3 4-2-40,2 0-41-1,-11 0-31 0,-4 23-50 0,13 2-59 1,-3 4-223 94</inkml:trace>
    </iact:actionData>
  </iact:action>
  <iact:action type="add" startTime="5653">
    <iact:property name="dataType"/>
    <iact:actionData xml:id="d1">
      <inkml:trace xmlns:inkml="http://www.w3.org/2003/InkML" xml:id="stk1" contextRef="#ctx0" brushRef="#br0">8413 9688 638 0,'0'0'214'0,"0"0"-65"0,0 0-22 0,0 0-89 39,0 0 24-39,0 0-5 0,0 0 2 1,15 119-2-1,-13-85-2 1,10-3-4 38,-3 3-14-39,3 3-1 0,3-5-1 0,2 4-6 0,4 0-10 40,13 3-7-40,4-3-4 0,2-3 1 0,8-5 5 0,9 1-3 42,-4-8 2-42,8-2-6 0,-4 6 11 0,2-10-7 0,4 8 3 0,0-8 4 42,7-2-14-42,-1-5 1 0,-10-1-4 0,5-2 0 0,-3 2 1 43,0 3 3-43,-2-3-2 0,-4 5 2 0,-5-6-1 0,-1-3 1 0,1-3-5 42,-1 0 2-42,10 0-2 0,-2 0 1 0,2 0-1 0,0 12 1 0,-7 1-1 44,3 11-1-44,0 8 1 0,-5 9 0 0,1-1 1 0,-17 1-1 0,-5 1 2 44,-1-6-2-44,-16-2 0 0,7-3 3 0,-10 7-2 0,5-1-1 2,-5-9 1 39,-1 1-1-41,-4-14 0 1,3-6 2-1,-7-4-1 0,0-5-2 43,0 0 1-43,0 0 0 0,0 0-1 0,0 0 0 0,0 0-5 0,0 0 4 41,-51 0 1-41,-23 0 0 0,3 0 2 0,-11 0 0 0,-7 0-1 0,15 0-1 41,1 0-15-41,16 0 2 0,27 0 2 0,7 0 6 0,17 0 3 41,6 0 3-41,0 0 0 0,0 0 3 0,0 0 4 0,0 0 15 41,6 0 0-41,45 0-4 0,8 0-13 0,-5 0-1 0,-1 0 12 0,4 11 11 43,-11 1-10-43,3-3-3 0,-15-2-5 0,-5-1 7 0,-6-6-10 0,-16 0 2 41,5 0 6-41,-12 0-1 0,0 0-5 1,0 0-4-1,9 0 0 41,3 0-3-41,7 0 0 0,4 0 0 0,-10-9 3 0,0-13 2 0,1 0 0 41,5-13 1-41,-8 7-7 0,6 1 0 0,-9 7 0 0,-4 11 0 41,-4 3 0-41,0 6 0 0,0 0 0 0,0 0 0 0,0 0-21 2,0 0-58 38,0 0-72-39,0 0-69-1,0 0-202 0</inkml:trace>
    </iact:actionData>
  </iact:action>
  <iact:action type="add" startTime="7219">
    <iact:property name="dataType"/>
    <iact:actionData xml:id="d2">
      <inkml:trace xmlns:inkml="http://www.w3.org/2003/InkML" xml:id="stk2" contextRef="#ctx0" brushRef="#br0">10457 10960 633 0,'0'0'148'0,"0"0"35"1,0 0-65 38,0 0-36-39,0 0-17 0,0 0-14 0,112-231-12 0,-102 191-7 4,5-4-10 35,0 10-5-39,-11 11-4 0,0 10-10 0,-4 8-2 0,0 5-2 43,0 0-56-43,0 0-85 0,0 0-224 0</inkml:trace>
    </iact:actionData>
  </iact:action>
  <iact:action type="add" startTime="8437">
    <iact:property name="dataType"/>
    <iact:actionData xml:id="d3">
      <inkml:trace xmlns:inkml="http://www.w3.org/2003/InkML" xml:id="stk3" contextRef="#ctx0" brushRef="#br0">12307 7945 605 0,'0'0'320'1,"0"0"-158"-1,0 0-27 0,0 0-47 0,0 0-24 0,0 0-6 0,0 0-8 0,-95 36 7 0,28-15-28 0,-11-6-3 0,-4-1 17 0,-5-3-9 0,-1-2-6 0,-1 0 1 0,3 1-3 1,-7-1 2-1,11 4-4 0,8 2-4 0,0 3-1 0,-6-2-2 0,11 3-7 0,-5-1 0 0,11-1-6 0,0-5 0 0,6-5-4 0,15-3 0 0,-9 0 1 0,3-1-1 0,5 3 1 0,1-2-1 0,15 4 0 0,6-4 0 0,6-1 2 0,15 1-2 0,-4-4 0 0,4 0 0 0,0 6 2 234,0 9 0-234,0 14 1 0,0-1-1 0,0 5-2 0,0-4 0 0,0-1 0 0,0 5 2 0,6 3-2 0,7-8 0 0,-5 5 0 0,5 2-2 0,-7 5 2 0,3 1 0 0,-1 0 0 0,-4-1 0 0,1 10 2 0,-5 3-1 0,6 4 0 0,-2 8 1 0,2 0 2 0,7-3 5 0,-5-9-1 0,5-6 0 0,-4 0-2 0,1-6 1 0,-6 3 1 0,3 2 1 0,5-6-6 0,-8 2 1 0,-4-6 2 0,3-5-5 103,1 0 1-103,2-3-1 0,-2-9 3 0,-4-2-3 0,0 8-1 0,0-4 1 0,0-2-3 0,0 6 2 0,0-13 0 0,0 1 0 0,0-13 2 0,0 0-4 1,0 0 4-1,0 0-2 45,0 0 0-45,0 0 1 0,7 0 2 1,1 0 2-1,15 0-5 0,5 0 3 43,12 0-3-43,4 0 0 0,0 0 0 0,9 0 0 0,6 0 1 0,4 0-1 43,2 0 0-43,11 0 0 0,-6 0 1 0,6 0-1 0,-11 0 0 44,7 0 2-44,-5 0 0 0,-2 0 1 0,7 0-3 0,-9 0 0 0,0 0 0 43,1 0 0-42,-5 0 1-1,0 0-1 0,-7-4 1 0,1-5-1 0,-17 6 2 43,-9-2-1-43,-4 5 1 0,-6 0-1 0,-2 0-1 0,-2 0 2 0,1 0-4 90,-9 0 2-90,-3 0 0 0,-2 0 0 0,0 0 1 0,0 0-1 0,0 0 0 0,0 0-1 0,0 0-1 0,0 0 2 1,0 0-3-1,0-4-1 0,0-16 2 41,0-25-2-40,0-29 4-1,0-27-1 1,-2-21 2-1,-17-15-2 0,0-13 2 42,0-15-2-41,-4-6 1 0,1 12 0-1,1 22 0 0,0 12 0 1,11 28 0 41,-9 22 0-42,8 32 0 0,3 27-45 0,4 16-26 0,-5 0-41 44,5 0-69-44,4 31-68 0,0 22-145 0</inkml:trace>
    </iact:actionData>
  </iact:action>
  <iact:action type="add" startTime="9777">
    <iact:property name="dataType"/>
    <iact:actionData xml:id="d4">
      <inkml:trace xmlns:inkml="http://www.w3.org/2003/InkML" xml:id="stk4" contextRef="#ctx0" brushRef="#br0">12052 9816 522 0,'0'0'175'0,"0"0"-19"0,0 0-41 0,0 0-27 0,0 0-29 1,0 0 3-1,0 0-11 0,15 171 8 0,14-130 10 0,9 3-12 0,2 6-5 0,11-1 7 0,2 0-16 43,18 1-16-43,3-11 6 0,8 3 6 0,15-1-8 0,4-13-6 0,-2-3 4 43,-4-13-14-43,4-5-2 0,0-7-1 0,13 0-6 0,-3 0 3 0,9 0 6 45,0 0-6-45,9 0-3 0,-11-12-4 0,-5 1 1 0,-12 3 1 0,-12 2 7 49,-5 3-6-49,0-1-2 0,-12 4 1 0,1 0 0 0,-3 0-2 0,-3 0 0 47,7 0 1-47,-5 0-2 0,7 0 2 0,-4 0-3 0,10 0 0 0,-5 0 1 1,-3 0-1 43,2 7 1-44,4 7-1 1,-6-3 1-1,1 1-1 0,-5 1 4 1,-1-1-4 42,3 1 1-43,8-1 0 0,-7 1 1 0,7 2-1 0,-2 3-1 2,-2 2 0 41,-7-8 0-43,-10 1 0 0,11-7 0 0,-11 0 3 0,8-3-2 47,-2 1-1-47,4 4 1 0,-3 2-3 0,3-3 4 0,3 1-3 0,-7-5 1 0,-10 1 0 46,-1 2 1-46,-7-6 0 0,-1 8-1 0,4-4 0 0,1 3 0 0,-7 5 1 44,0-3-1-44,6 4 0 0,1 6 0 0,-1-7 0 0,5 9 1 0,2-4 0 46,-7 2 0-46,1 12-2 0,10-8 2 0,-7 2-1 0,-12 0 0 0,7-2-2 145,-18 7 0-145,9-7 2 0,-10 2 0 0,-1-4 0 0,-8-4 0 0,-13-9-2 1,9 3 2-1,-6-5 0 0,-3-4 0 0,-2 4-1 0,-4-3 1 0,0 5 0 0,4-4 1 0,-4 1-1 0,0-3 0 0,0-2-3 0,0 0 3 1,0 0-3-1,0 0-3 46,-4 6-10-46,-40 1 14 0,-15-7 2 0,-13 0 0 0,7 0-2 0,-3 0 1 0,3 0-4 45,17 0 0-44,5 0-1-1,6 0 6 0,11 0-1 0,7 0 0 0,11 0 1 71,2 0 0-71,6 0 2 0,0 0-1 0,0 0 4 0,0 0-2 0,0 0 2 0,0 0 1 0,6 9-3 0,36-2 2 71,17 7-4-71,-6-7 1 0,1-3-1 0,5 5 0 1,0-7 5-1,-6 8-3 0,4-6-1 0,-17-1 0 0,-2 3 3 0,-8-2-2 43,-1 0 1-43,-6-4-3 0,-6 0 3 0,-4 0-2 0,-3 0-3 2,-1 0 1 100,1-4 0-102,-1-38 0 0,-9-8-1 0,0-5 1 0,0-12 1 0,0-1 6 0,-17-15-6 0,2 7 1 0,0-2 5 0,5 7-1 1,3 23-6-1,3 12 1 0,4 19 3 2,-6 17-4 42,6 0 0-44,-6 0 0 0,6 7-2 0,0 46-38 0,-3 19-97 0,-1-36-56 46,4-7-188-46</inkml:trace>
    </iact:actionData>
  </iact:action>
  <iact:action type="add" startTime="16530">
    <iact:property name="dataType"/>
    <iact:actionData xml:id="d5">
      <inkml:trace xmlns:inkml="http://www.w3.org/2003/InkML" xml:id="stk5" contextRef="#ctx0" brushRef="#br0">25387 14698 162 0,'0'0'249'0,"0"0"-96"0,0 0 35 0,0 0-35 1,0 0-44 95,0 0-27-96,0 0-9 0,0 0-14 0,94-42 9 1,-49 42 4-1,3-4 4 0,15 4-13 0,17-4-28 0,5-5 9 0,12 6 5 0,8-1 0 0,9 4-12 0,8 0 6 11,11 0 0-10,10 0-14 42,13 0-6-42,6 0-2 0,26 0-5-1,4-5-6 1,1-6 1-1,-3 3-1 74,-13 2-3-74,-8 2 4 0,-5 4-4 0,-12 0 0 0,0 0-2 0,-7 0-4 0,-8 0 0 0,-2 0-1 0,6 0-5 0,0-3 4 48,0-18 1-48,0-4 3 0,-18 2 0 0,-14 5-2 0,-27-1 4 0,-29 6-1 110,-21 10 1-110,-13 3-3 0,-11 0 2 0,-8-6-1 0,0 6 0 0,0 0-3 0,0 0 0 0,-53 0 0 0,-37 0 1 0,-43 22-1 0,-8-10 1 0,-13 0 2 0,-17-12-1 0,-4 0 0 1,-25 0-1 47,-13 0 2-48,-16 0 7 1,1 0-4-1,9 0 6 0,-11 0 1 0,1 0-13 48,1 0 0-48,9 0 0 0,25 0 0 0,17 7 0 0,15-1 0 0,25 1 0 0,4 5 0 49,30-2 0-49,16-2 0 0,22-1 0 0,19 2 0 0,16-5 0 0,7-2 0 140,8 4 0-140,7-6 0 0,2 0 0 0,6 0 0 0,0 0 0 0,0 0 0 0,0 0 0 0,0 0 0 0,0 0 0 0,29 0 0 0,49 0 0 0,38 4 0 0,44 3 0 0,36-1 0 1,36-6 0-1,31 0 0 0,9 0 0 1,-4 0 0-1,-13 0 0 49,-5 0 0-49,-16 0 0 0,4 0 0 0,-20 0 0 0,-23-10 0 0,-22-9 0 0,-17-2 0 48,-21 1 0-48,-25 2 0 0,-26 11 0 0,-25 2 0 0,-19-2 0 0,-11 4 0 154,-12-3 0-153,-10 3 0-1,-3 3 0 0,-4 0 0 0,0 0 0 0,0 0 0 0,0 0 0 0,0 0 0 0,-19 0-103 0,-49 3-141 0,26 6-107 0,7-2-414 0</inkml:trace>
    </iact:actionData>
  </iact:action>
  <iact:action type="add" startTime="17982">
    <iact:property name="dataType"/>
    <iact:actionData xml:id="d6">
      <inkml:trace xmlns:inkml="http://www.w3.org/2003/InkML" xml:id="stk6" contextRef="#ctx0" brushRef="#br0">25235 18533 392 0,'0'0'310'0,"0"0"-163"0,0 0-13 0,0 0-67 109,0 0 5-108,0 0 3-1,246-29-1 0,-115 8 36 0,36-7-13 0,48 12-22 0,27-12-20 0,19 10-5 0,17-1-12 0,-6 10 0 0,-6 2-11 0,-13 7 2 1,-7 0-3-1,-10 0-6 1,-8 0 1 46,-22 0-7-47,-20 0-3 0,-20 0-2 0,-27 0-1 0,-19 0 1 0,-21 0-4 54,-27 0 7-54,-26 0-10 0,-23 0 5 0,-10 0-5 0,-13 0 4 0,0 0-3 0,0 0-3 50,-88 0 2-50,-56 0-2 0,-73 0 4 0,-46 0-2 0,-47 0 8 0,-29 0 7 0,-11 0 6 50,0 0-8-50,11 0 0 0,23 0-11 0,25 20 0 0,36 5 2 0,32-7-6 50,33 7 0-50,28 5 0 0,33-2 0 0,30-3 0 0,23-6 0 0,36-9 0 0,21-10 0 92,17 0 0-92,2 0-3 0,0 0 3 0,11 0 3 0,75 0-3 0,60-18 0 0,64-10 0 0,54 9 0 0,33 2 0 0,6 9 0 0,-6-9 0 0,-21 9 0 50,-16 4 0-50,-16-5 0 0,3 0 0 0,-11 2 0 0,-9-2 0 0,-12 7 0 0,-17-8 0 56,-25 3 0-56,-17-5 0 0,-21 6 0 0,-28 3 0 0,-29 3 0 0,-31 0 0 0,-22 0 0 1,-10 0 0 47,-11 0 0-48,-4 0 0 0,0 0 0 0,-61 0 0 0,-87 0 0 1,-94 0 0 46,-74 0 0-47,-66 0 0 0,-43 0 0 0,-9 0 0 1,27 0 0-1,59 21 0 1,62-14 0 47,62 3 0-48,58-8 0 0,39-2 0 0,50 0 0 0,32 0 0 0,26 0 0 99,19 0 0-99,0 6-74 0,0 22-134 0,0-9-162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4T02:42:39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813">
    <iact:property name="dataType"/>
    <iact:actionData xml:id="d0">
      <inkml:trace xmlns:inkml="http://www.w3.org/2003/InkML" xml:id="stk0" contextRef="#ctx0" brushRef="#br0">7783 15297 797 0,'0'0'281'0,"0"0"-124"0,0 0 31 0,0 0-66 0,0 0-33 51,0 0-9-51,0 0-13 0,0 0-17 0,0 0-6 0,31-7-8 0,-31 7 2 0,-14 0-10 54,-28 0 19-54,2 12-24 0,-9-5-23 0,-8 6 0 0,4-5 0 0,-10-1 0 0,-4 3 0 127,-1-2 0-127,-1-1 0 0,-3 3 0 0,-6 2 0 0,-2-5 0 0,0 5 0 0,4-3 0 0,-12 6 0 0,6 3 0 0,-3-7 0 0,-1-2 0 0,-1 3 0 0,12-8 0 0,5 5 0 0,20-6 0 0,9 3 0 0,14-3 0 56,0-3 0-56,10 0 0 0,2 7 0 0,11-7 0 0,0 0 0 0,4 0 0 0,0 0 0 2,0 0 0 53,0 0 0-55,0 0 0 0,-7 0 0 0,1 18 0 0,-11 1 0 0,7 2 0 0,-5 8 0 55,11 3 0-55,-7 4 0 0,9 14 0 0,-9 3 0 0,-1 9 0 0,-1-15 0 0,11 13 0 3,-6-4 0 50,3-3 0-53,-1 3 0 0,4-9 0 0,-4 6 0 0,6-6 0 0,-5 15 0 0,5-9 0 55,0 5 0-55,0 6 0 0,0 7 0 0,0-6 0 0,0 17 0 0,0-13 0 0,0 9 0 57,0 2 0-57,0-5 0 0,0-6 0 0,0-12 0 0,0-3 0 0,0-1 0 0,0-5 0 0,0 1 0 55,0 1 0-55,0-6 0 0,0 2 0 0,0-10 0 0,0 10 0 0,0-2 0 0,0-4 0 54,0 10 0-54,0 7 0 0,0-11 0 0,0 1 0 0,0-1 0 0,0-5 0 0,0 5 0 4,0-7 0 48,0-2 0-52,0-3 0 0,0-6 0 0,0 1 0 0,0-2 0 0,0 7 0 0,0 3 0 54,0 8 0-54,0-8 0 0,0 0 0 0,0-2 0 0,0-7 0 0,0-6 0 0,0 3 0 55,0-10 0-55,0 6 0 0,0-4 0 0,0-9 0 0,0 11 0 0,0-2 0 0,0 4 0 57,0-2 0-57,0 6 0 1,0-7 0-1,0 1 0 0,0 6 0 0,0 3 0 0,0 0 0 0,0-3 0 55,0-3 0-55,0 6 0 0,0-13 0 0,0-2 0 0,0 3 0 1,0-7 0-1,0 0 0 54,0-2 0-54,0 5 0 0,0-12 0 0,0 0 0 0,0 0 0 0,0 0 0 0,0 0 0 1,0 0 0 52,0 0 0-53,0 0 0 0,0 9 0 0,0 3 0 0,0-5 0 0,0 2 0 0,0 0 0 124,0-9 0-124,0 0 0 0,0 0 0 0,0 0 0 0,0 0 0 0,5 0 0 0,24 0 0 1,24 0 0-1,10 0 0 0,5 0 0 0,9 0 0 0,20 0 0 1,-4 0 0 0,19-25 0-1,-9 13 0 0,2-9 0 1,-10 5 0 70,-13 7 0-71,-8-2 0 0,-2 6 0 0,-9 2 0 0,0-7 0 0,5 3 0 0,1-1 0 0,-1-5 0 0,5 5 0 57,-5 1 0-57,-5-3 0 0,-4 2 0 0,-4 1 0 1,-17 3 0-1,0 4 0 0,-9 0 0 0,-14 0 0 57,-2 0 0-57,-9 0 0 0,-4 0 0 0,8 0 0 0,5 0 0 0,8 0 0 27,8 0 0-27,-16 0 0 1,-2 0 0-1,-7 0 0 0,-2 0 0 3,-2 0 0 46,0 0 0-49,0 0 0 0,0 0 0 0,0 0 0 0,0 0 0 0,0 0 0 54,0 0 0-54,0 0 0 0,0 0 0 0,0 0 0 0,0 0 0 0,0 0 0 0,0 0 0 0,0 0 0 54,0 0 0-54,0 0 0 0,0 0 0 0,0 0 0 0,0 0 0 0,0 0 0 0,0 0 0 122,0-37 0-122,0-25 0 0,0-19 0 0,0-12 0 0,0-7 0 0,0-25 0 0,0-2 0 0,0-20 0 0,0 8 0 1,0 21 0-1,0 10 0 0,0 11 0 0,0 3 0 0,0-12 0 0,0-5 0 0,0 2 0 86,0-10 0-85,0 3 0-1,0 11 0 0,0 8 0 0,0-6 0 0,0 5 0 0,0-16 0 0,0 2 0 0,0 2 0 0,0 5 0 0,0 11 0 0,0 1 0 55,0 5 0-55,0 7 0 0,13 7 0 0,-3 2 0 1,1 15 0-1,-3-14 0 0,3 15 0 53,-3 6 0-53,-4 18 0 0,3-2 0 0,-7 22 0 0,4 5 0 0,-4 3 0 0,0 0 0 54,0 0 0-53,0 4 0-1,0 0 0 0,0 0 0 0,0 0 0 0,0 0 0 0,0 0 0 0,0 0 0 54,0 56 0-54,0 43-144 1,0-42-352-1,0-4-842 0</inkml:trace>
    </iact:actionData>
  </iact:action>
  <iact:action type="add" startTime="14348">
    <iact:property name="dataType"/>
    <iact:actionData xml:id="d1">
      <inkml:trace xmlns:inkml="http://www.w3.org/2003/InkML" xml:id="stk1" contextRef="#ctx0" brushRef="#br0">27589 15281 29 0,'0'0'507'0,"0"0"-363"0,0 0 87 0,0 0-94 0,0 0-12 0,0 0-16 0,0 0 7 0,0 0-6 0,86 0-22 0,-86 0 7 55,4 0-8-55,-4 0-20 0,0 0-6 0,0 0-13 0,0 0-12 0,0 0-11 0,0 0-5 0,0 0-8 148,0 0-12-148,0 0 0 0,0 0 0 0,-4 0 0 0,-51 3 0 0,-25 15 0 0,-17-1 0 0,-10-2 0 0,-15 0 0 0,-7 2 0 0,-10 1 0 0,4 1 0 0,0-2 0 0,3 0 0 0,14-2 0 0,14-2 0 1,3 3 0-1,15-7 0 0,4 0 0 2,10 1 0 57,4 0 0-58,3 2 0-1,12 3 0 0,3-12 0 0,6 12 0 0,14-8 0 0,9-4 0 0,6-3 0 73,11 10 0-73,4-10 0 0,0 0 0 0,0 0 0 0,0 0 0 0,0 0 0 0,0 0 0 0,0 0 0 0,0 0 0 0,0 0 0 57,0 0 0-57,0 12 0 0,0 13 0 0,0 11 0 0,0 18 0 1,0-7 0-1,0 6 0 57,0 10 0-57,0 2 0 0,6 7 0 0,7 8 0 0,-7 1 0 0,-1 13 0 0,1-4 0 0,-2 4 0 82,0 12 0-82,1-9 0 0,1 9 0 0,-2 0 0 0,2 2 0 0,7-7 0 0,-5 2 0 0,1-6 0 0,-5-7 0 0,5-12 0 0,-3-16 0 63,-2-9 0-62,-4-9 0-1,4-4 0 0,-4 1 0 0,5-4 0 0,5 13 0 0,-6 3 0 0,3 12 0 58,-3 4 0-58,8-4 0 0,-5-12 0 0,3-6 0 0,-5-12 0 1,-5-5 0-1,4-14 0 0,-4-4 0 4,6 5 0 51,-6-2 0-55,0 7 0 1,4-6 0-1,-4 4 0 0,0-3 0 0,0 2 0 0,0 6 0 57,0 3 0-57,0 0 0 0,0 2 0 0,0-5 0 0,0 3 0 0,0-11 0 0,0-9 0 0,0 3 0 59,0-3 0-59,0 14 0 0,0 10 0 0,0 14 0 1,0 11 0-1,0 4 0 0,0-17 0 0,0-16 0 63,0-10 0-63,0-7 0 0,0-11 0 0,0 9 0 0,0-9 0 0,0 0 0 0,0 0 0 0,0 0 0 79,0 9 0-79,0-9 0 0,0 7 0 0,0 5 0 0,0-12 0 0,0 0 0 0,0 0 0 0,0 0 0 0,0 0 0 0,0 0 0 0,0 0 0 92,0 0 0-91,0 0 0 0,0 0 0-1,0 0 0 0,0 0 0 0,0 0 0 0,0 0 0 0,0 0 0 0,0 0 0 0,0 0 0 0,0 0 0 0,0 0 0 63,4 0 0-63,20 0 0 0,7 0 0 0,1 0 0 0,4 0 0 0,-7 0 0 0,9 0 0 0,2 0 0 0,4 0 0 61,9 0 0-61,-7 0 0 0,-3 0 0 0,5 0 0 0,-14 0 0 0,6 0 0 0,8 0 0 0,-8 0 0 89,7 0 0-89,1 0 0 0,-4 0 0 0,9 0 0 0,-7 0 0 0,-6-9 0 0,1 9 0 0,3 0 0 0,2 0 0 0,9 0 0 0,4 0 0 0,0 0 0 70,6 0 0-69,-12-7 0 0,0-5 0-1,-5 12 0 0,-14-9 0 0,0 9 0 0,-9 0 0 0,4 0 0 0,3 0 0 60,4 0 0-60,2 0 0 0,6-7 0 0,2 7 0 0,-4-4 0 0,7 4 0 0,-9 0 0 0,-6 0 0 2,-5 0 0 58,-16 0 0-60,-3 0 0 0,-10 0 0 1,0 0 0-1,0 0 0 0,0 0 0 0,0 0 0 0,0 0 0 60,0 0 0-60,0 0 0 0,0 0 0 0,0 0 0 0,0 0 0 0,0 0 0 0,0 0 0 0,0 0 0 59,0 0 0-59,0 0 0 0,0 0 0 0,0 0 0 0,0 0 0 0,0 0 0 0,0 0 0 1,0 0 0 57,0 0 0-58,0-25 0 0,0-11 0 1,0-26 0-1,0-4 0 0,-4 1 0 0,-9-4 0 0,-6-6 0 61,1 3 0-61,-1-3 0 0,0 3 0 0,8-11 0 0,-2 1 0 0,11 2 0 0,-2-2 0 0,0 1 0 62,-2-2 0-62,1 10 0 0,1 2 0 0,4 6 0 0,0 5 0 0,0 3 0 0,0-8 0 0,0-13 0 4,0-9 0 51,0 7 0-55,0-12 0 0,0-5 0 0,0 14 0 0,0-1 0 0,0 3 0 0,0 2 0 60,0 2 0-60,0-1 0 0,0-3 0 0,0-1 0 0,0-1 0 0,0 7 0 0,0 11 0 0,0 3 0 69,0 9 0-69,0-4 0 1,0 4 0-1,0-9 0 0,0 6 0 0,0-6 0 0,0 5 0 1,0 11 0-1,0 2 0 2,0 16 0 54,0-1 0-55,0 4 0-1,0 0 0 0,0-4 0 0,0-3 0 0,0 0 0 0,0-1 0 60,0 8 0-60,0 9 0 0,0-8 0 0,0 11 0 0,0 5 0 0,0-3 0 0,0 5 0 0,0-1 0 59,0 7 0-59,0 0 0 0,0 0 0 1,0 0 0-1,0 0 0 0,0 0 0 0,0 0 0 0,0 0 0 57,0 0 0-57,0 0 0 0,-15 16 0 0,-4 37 0 0,-6 9-111 0,10-43-180 0,9-1-137 0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1T02:37:49.8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2842">
    <iact:property name="dataType"/>
    <iact:actionData xml:id="d0">
      <inkml:trace xmlns:inkml="http://www.w3.org/2003/InkML" xml:id="stk0" contextRef="#ctx0" brushRef="#br0">11875 11969 391 0,'0'0'244'5,"0"0"-95"-5,0 0-3 0,0 0-39 0,0 0-25 1,0 0-10 8,0 0-14 137,0 0-17-146,6 23-12 0,-12 5 7 0,-21 3-6 1,-11-9 3-1,-2 3-1 0,-7 0-8 1,-5 0-3-1,-7-4-5 0,-5-2-3 0,-1-6-6 0,0-4 0 0,-9-2 6 0,5-7-2 0,-3 4 1 0,9-4 5 1,-7 0-1-1,9 0-2 0,-4 0-3 0,-3 0 6 12,-3 0-6-12,-3-8 4 152,-4-4-4-151,-6 3 0-1,-5 2-1 0,-2 3 1 0,-1-2 0 0,3 4 1 0,3 2 3 0,10 0-4 0,-4 0-1 0,4 0-6 0,-4 0 4 1,-21 0-6-1,-2 0 6 0,-9 0-1 0,4 0-4 0,-7 0 3 0,3 0-3 0,4 0 1 0,-1 0 1 0,3 8-1 13,7 3-1-13,5-2 0 157,-3 0 2-156,4-2-1-1,4-3-3 0,-1 1 4 0,6-5 2 0,-9 0-6 1,0 0 2-1,-2 0-2 0,0 0 1 0,5 0 3 0,-5 0-3 0,4 0 2 0,3 0 1 0,6 0-2 0,0 0 2 0,-1 0-2 0,10 0 1 1,-10 0 0-1,-7-9-1 1,3 2-3 2,-14-2 5-3,4 9-2 10,-6 0-2-3,-4 0-1 0,5 0 2 142,-1 0-1-149,21 9 1 0,-4-6-1 0,8 5 0 0,-2-3 4 0,-7-5-5 0,-6 0 1 0,3 0 5 0,-3 0-5 0,-4 0 0 1,7 0 3-1,-9 0-1 0,2 0-2 0,6 0 0 0,-6 0 3 0,9 0 1 0,-11 0-1 0,6 0-2 1,-2 0 0-1,-6 0 6 6,4 0-6 2,8 0 0 136,3 3 2-144,4 6-1 0,0-5-1 1,-5 0-2-1,7 1 1 0,-8-3 0 3,12 2 0-3,6 9-1 1,7-1 2-1,4 1-2 0,-2 2 2 0,10-1 0 0,-3-3 0 0,-3 7-2 0,8-7 0 1,-10-3 0-1,2 1 0 0,5-2 4 0,-7-2-4 1,-5-5 1 11,-7 0-1-12,-11 0 1 170,-13 0-1-168,-2 0-1 0,10 0-2-2,12 0 2 0,9 0 0 0,7 0 0 0,7 0 0 0,-10 0 1 0,10 0 0 0,10 0 0 0,6 0 0 1,17 4 0-1,2-1 1 0,13 3-1 0,-3-6 1 0,-1 0 0 0,4 0 0 0,0 0 0 0,-1 0 0 0,-1 0 0 0,6 0-1 0,0 4 0 1,-4 8 0 3,-11 4 0 6,2 9 0 162,-3 15 0-172,-8 1 0 0,5 15 1 0,3 2-2 0,-3-1 1 0,4-7 0 0,2-13 0 1,1-5 0-1,1 1 0 0,-2-8 0 0,5 3 0 0,2-9 0 0,6-6 0 1,0-13 0-1,0 0 0 1,0 0 0 1,0 0 0-2,0 0-1 0,0 0 0 0,0 0 0 0,0 0 1 0,-5 0-1 0,5 0-1 1,0 0-1 9,0 0-8 146,-8 0-7-156,-11-7-10 0,-8-39 20 0,-9-1 7 0,11-3 0 0,3 10-1 0,10 11 1 0,-1 8 1 0,3 9 0 0,1 2 0 0,1 10 0 1,8 0 0-1,0 0 0 72,-4 0 0-72,4 0 2 0,0 0-2 0,0 0 1 0,0 0-1 1,0 0 4-1,0 0 1 0,0 0 9 1,0 22 18 0,0 35-22-1,4 8-6 0,19-2 2 0,-2-11-1 0,-6-11 0 0,-5-21 1 0,3-9 7 0,-5-11 0 0,1 0-4 12,22 0-9-12,14 0 0 150,14 0 0-148,10-19 0-1,1-9 0-1,-7-1 0 0,0-8 0 0,-2 3 0 1,3-6 0-1,3-4 0 0,-14 7 0 0,-9 11 0 87,-10 14 0-86,-11 12 0-1,0 0-61 0,4 0-56 0,-1 29-118 0,-26 0-97 0,0-4-323 0</inkml:trace>
    </iact:actionData>
  </iact:action>
  <iact:action type="add" startTime="4975">
    <iact:property name="dataType"/>
    <iact:actionData xml:id="d1">
      <inkml:trace xmlns:inkml="http://www.w3.org/2003/InkML" xml:id="stk1" contextRef="#ctx0" brushRef="#br0">2896 13214 702 0,'0'0'257'1,"0"0"-111"-1,0 0 3 0,0 0-18 0,0 0-19 7,0 0-25 70,0 0 0-77,32-4-14 0,-53 4-17 1,-45 0 10-1,-20 0-10 0,-11 4-25 0,-6 9 4 0,-13-5-7 0,-8-4-3 0,-13-1-19 88,-11 1-6-88,-4 2 0 1,-6-6 0-1,7 0 0 0,14 0 0 0,10 0 0 0,22 0 0 0,10 2 0 0,13 4 0 0,10 1 0 0,7-3 0 0,12 4 0 5,7-4 0 145,10 5 0-150,0 3 0 0,2-5 0 1,9 7 0 88,-2-3 0-89,-3 7 0 0,13-8 0 0,1-1 0 1,1 4 0-1,6-10 0 0,1 2 0 0,2-5 0 0,6 0 0 0,-5 4 0 0,-5 9 0 0,4-2 0 0,-9 2 0 0,6-4 0 0,-1-6 0 0,6 1 0 1,4-4 0-1,0 21 0 0,0 8 0 0,-5 14 0 0,1 11 0 0,4 4 0 0,0 6 0 0,0 10 0 0,0 7 0 0,0 10 0 0,0 7 0 0,0 3 0 11,0 6 0-6,0-6 0 0,19 2 0 146,-6 0 0-150,-5-9 0 0,-1 3 0 1,-3 6 0-2,-2-5 0 2,-2 3 0 0,0 2 0-1,0-6 0-1,0-3 0 0,0 5 0 0,0-15 0 0,0 6 0 0,0 6 0 0,0-2 0 0,0 13 0 0,0-2 0 0,0 2 0 0,-2-14 0 0,-9 14 0 0,5-17 0 1,0 7 0 12,-3 18 0-13,-6-9 0 144,5-7 0-144,-3-6 0 1,1-11 0-1,3-10 0 0,-1 11 0 0,1-23 0 0,-1-2 0 0,8-4 0 0,-5-7 0 0,-3 6 0 0,3 1 0 0,-5 4 0 1,1-5 0-1,7 0 0 0,-4-9 0 0,1 2 0 0,3-10 0 0,-2-6 0 0,6-23 0 6,0-7 0 6,0 3 0-12,0-3 0 332,0 6 0-332,0-6 0 0,0 12 0 0,0 13 0 1,0-6 0-1,0 2 0 0,0-4 0 0,0-9 0 0,0 3 0 0,0 3 0 0,0-4 0 0,-4 8 0 1,4-18 0-1,0 0 0 0,0 0 0 0,0 0 0 0,0 0 0 0,0 0 0 0,4 0 0 0,48 0 0 1,12-8 0-1,7-12 0 0,11 2 0 2,1-7 0 0,11 6 0-1,3 1 0-1,2 8 0 0,7-8 0 0,1 18 0 0,3-7 0 0,6 7 0 0,0 0 0 0,-5 0 0 0,1 0 0 0,-19 0 0 1,4 0 0-1,-15 0 0 0,0 0 0 0,-10 7 0 0,1 3 0 0,-11-2 0 0,-1-5 0 0,-17 1 0 0,2 8 0 1,-14-12 0 11,-7 9 0-12,9-2 0 148,-3-2 0-146,1 2 0-2,6 3 0 0,-13-2 0 0,-4-1 0 0,13-7 0 0,-11 0 0 0,3 4 0 0,3 2 0 0,-10-3 0 0,8-3 0 0,-14 5 0 0,-9-5 0 1,0 0 0-1,-4 0 0 0,0 0 0 0,0 0 0 0,0 0 0 0,0 0 0 1,0 0 0 11,0 0 0-12,0 0 0 150,0 0 0-149,0-33 0-1,0-42 0 0,0-26 0 0,-8-6 0 0,0-4 0 0,3-22 0 0,-7-14 0 0,12-8 0 0,0 2 0 0,0 6 0 1,0 10 0-1,0-10 0 0,0-14 0 0,0-11 0 0,0-15 0 0,0-4 0 0,0 2 0 0,0 13 0 0,0 26 0 13,17 14 0-12,-5 23 0 185,3 7 0-185,-7 4 0-1,-1 2 0 0,10 0 0 0,-11 4 0 0,11-1 0 0,-15 3 0 0,8-9 0 1,-1-2 0-1,1-2 0 0,-5 2 0 0,-1 11 0 0,-2 12 0 0,-2 11 0 0,10 18 0 1,-3 16 0-1,-7 18 0 0,0 6 0 0,2 6 0 0,-2 2 0 0,0 2 0 0,0-3 0 1,4-5 0-1,-4-7 0 0,6 3 0 13,-1-6 0-13,-1 10 0 143,-4-14 0-143,4-8 0 0,2-8 0 1,-6 7 0-1,5 16 0 0,-5 4 0 0,0 11 0 0,0 3 0 0,0 0 0 0,0 0 0 0,0-8 0 0,0-12 0 1,0-2 0-1,4 3 0 0,-4 6 0 0,0 13 0 0,0 0 0 0,0 0 0 0,0 0 0 13,0 0 0-13,0 0 0 148,0 0 0-146,0-5 0-1,-19-5 0 0,-40-8 0 1,-17 11 0 0,-6-1 0-1,-17 8 0-1,-13 0 0 0,-10 0 0 0,-5 0 0 0,1 0 0 0,-9 0 0 0,7 25 0 0,-5 3 0 0,-2 5 0 0,-2-4 0 0,0 3 0 1,6-5 0-1,11 4 0 0,13-9 0 0,10 3 0 10,15-4 0-5,23-4 0 136,25-5 0-141,4-9 0 0,22-3 0 1,4 0 0-1,4 0 0 0,0 0 0 0,0 0 0 0,0 0 0 0,0 0 0 0,0 0 0 0,0 0 0 0,0 0 0 0,0 0 0 1,0 0 0-1,0 0 0 0,0 0 0 0,0 0 0 0,0 0 0 0,0 0 0 6,0 22 0 4,0 6 0 139,-17 12 0-149,-2 10 0 1,0-3 0-1,2 7 0 0,-4 5 0 1,11 14 0 1,-9 9 0-2,8 15 0 0,3 22 0 0,3 3 0 0,5 17 0 0,0 5 0 0,0 11 0 1,0-8 0-1,0 13 0 0,0-5 0 0,-6 0 0 0,6-1 0 0,-2-3 0 0,-2 9 0 1,-9 3 0 9,7-7 0-6,-3-1 0 5,3-25 0 134,6-11 0-142,-2-6 0-1,-4-23 0 0,-5-3 0 0,7-2 0 1,-2-10 0 1,-1-3 0-2,7-7 0 0,0-12 0 0,0 5 0 1,-6 3 0-1,4 4 0 0,-2 0 0 0,-1 6 0 1,1-14 0 0,-2-4 0-1,-3-16 0 0,5-20 0 1,4-6 0-1,0-7 0 12,0-4 0-12,0 4 0 255,0-4 0-255,0 0 0 0,0 0 0 0,0 0 0 0,0 0 0 0,0 0 0 1,0 0 0-1,0 0 0 0,0 0 0 0,0 0 0 0,0 0 0 1,0 0 0-1,0 0 0 0,0 0 0 0,0 0 0 0,0 0 0 0,0 0 0 0,0 0 0 0,40 0 0 0,15 0 0 0,4 0 0 1,8 0 0-1,14 0 0 0,18 0 0 0,6 0 0 0,11 0 0 0,-2 0 0 0,2 8 0 0,-11 1 0 1,7 3 0 0,-5-5 0 2,1 3 0-3,7-10 0 0,3 0 0 2,5 0 0 11,-12 0 0-13,5 0 0 150,-10 8 0-150,-12-8 0 0,-7 7 0 0,-5 6 0 0,-12-5 0 0,-7 9 0 0,-6-17 0 0,-7 2 0 0,-16 4 0 1,0-6 0-1,-9 0 0 0,-4 4 0 0,0-4 0 0,-6 3 0 0,0-3 0 0,-11 0 0 0,-4 0 0 0,0 0 0 0,0 0 0 0,0 0 0 13,0 0 0-13,0 0 0 150,0 0 0-150,0 0 0 0,0 0 0 0,0 0 0 0,0 0 0 0,0 0 0 0,0 0 0 0,0 0 0 1,0 0 0 0,0 0 0-1,0 0 0 0,0 0 0 0,0 0 0 0,0 0 0 0,0-24 0 0,4-42 0 1,-4-31 0-1,0-21 0 0,0-29 0 0,0-25 0 13,0-28 0-12,0-1 0 154,0 1 0-155,0 13 0 0,0-1 0 0,0 8 0 0,0 9 0 1,0 2 0-1,0 16 0 0,0 1 0 0,0 9 0 0,0 8 0 0,0 13 0 0,0 3 0 1,0 17 0-1,0 12 0 0,0 12 0 0,0 4 0 0,0-2 0 0,0-2 0 0,0-9 0 0,0-6 0 0,0-14 0 14,0-11 0-14,0-8 0 8,0 3 0 139,2 9 0-146,9 16 0-1,-1 23 0 0,-1 18 0 0,-5 21 0 0,0 7 0 0,-4 8 0 0,0 4 0 1,0 2 0-1,0 8 0 0,0 2 0 0,0 2 0 0,0 3 0 0,0 0 0 0,0 0 0 0,0 0 0 0,0 0 0 0,0 0 0 0,0 0 0 0,0 0 0 14,0 0 0-14,0 0 0 144,0 0 0-144,0-6 0 1,0 6-11-1,0 0 9 0,0 0 1 0,0 0 2 0,0 0 3 0,0 0 5 1,0 0-9-1,0 0 0 0,0 0 0 0,0 0 0 0,0 0 0 0,0 0 0 0,0 0 0 0,0 0 0 0,0 0 0 0,0 0 0 0,0 0 0 157,0 0 0-157,0 0 0 1,0 0 0-1,0 0 0 0,0 0 0 0,0 0 0 0,0 0 0 0,0 0 0 1,0 0 0-1,0 0 0 0,0 0 0 0,0 0 0 0,0 0 0 0,0 0 0 0,0 0 0 1,0 0 0-1,0 0 0 2,-4 0 0 1,-32 14 0-3,-6 14 0 0,25-17 0 1,-4 7 0 11,10-11 0-12,1 14 0 144,1 16 0-144,9 20 0 0,0 23-192 1,0-42-153-1,0-5-689 0</inkml:trace>
    </iact:actionData>
  </iact:action>
  <iact:action type="add" startTime="11943">
    <iact:property name="dataType"/>
    <iact:actionData xml:id="d2">
      <inkml:trace xmlns:inkml="http://www.w3.org/2003/InkML" xml:id="stk2" contextRef="#ctx0" brushRef="#br1">31432 11773 209 0,'0'0'230'152,"0"0"-91"-152,0 0 3 0,0 0-1 0,0 0-24 1,0 0-25-1,0 0-23 0,4 20-3 0,-14 7-7 0,-11 11-17 0,-2-1-6 0,-5 4-6 0,-8-4-15 0,1-1-9 0,-12-4-1 0,11 0-1 0,-6-7-2 0,2-7 0 0,-10-1 2 1,-5-6 0-1,-8-3 2 0,-13 0 0 0,-4 1 0 0,-2-5 1 0,-1 4 6 5,3-4 3 3,4 3-2 138,3-1 0-146,-5 2 0 1,2-1-2-1,-6 6 6 0,-7-5 24 1,1 0-28 1,1-4-5-1,-1 1 1-1,-1-5-1 0,3 0-4 0,0 0 9 0,-5 0 1 0,5 0-2 0,-1 0-1 0,-1 0 2 1,10 0 1-1,-7 0-5 0,9 0 4 0,-1 0-1 1,1 0-2 4,-7 0-7 2,-3 6 8 184,-5 7-4-190,1 5 1-1,-7-6-3 0,13 4 0 1,-3 3-1 1,5-1-3-1,13-2 4-1,3 0 5 0,3-1 0 0,10 3 2 0,-1 2-7 0,-5-4 1 1,-5 1-5-1,-7-6-2 0,-18 3 1 0,-12-3 4 0,-2 1-3 0,-5-3 3 0,-8-1-4 0,11 0 5 1,2-5 1-1,2 3-5 0,-3-2 4 0,3-4-3 1,-2 4-1 2,0-4 1-3,-1 0 0 10,-5 0 2-4,-3 0 5 143,7 0-3-149,-15 0 0 0,8-4 4 0,-12-9-5 0,6 9-1 0,0 0-1 0,-5 0 0 0,-3 4-1 0,-9-4-3 0,2-5 7 0,-4-3-4 1,0-5 1-1,9-2-4 1,6 2 0-1,10 6 0 0,7 6 3 0,10 5 1 0,-2 0-1 0,6 0-1 0,-1 0 1 11,3 0-1-11,7 0 0 152,2 0-1-151,4 0-1-1,6 0 1 0,1 0-1 0,-3 0 2 0,3 0-1 0,-7 0-1 0,-6 0 0 1,-15 0 1-1,-7 0 2 0,-9 0-1 0,-5 0 0 0,0 0 2 0,-9 0-1 0,5 0 4 0,-6 0-5 0,5 0 0 0,12 0-2 1,9 0 2-1,-1 0-1 12,10 0 0-12,-1 0 2 156,-3 0-3-155,2 0 0 0,4 0 0-1,-4 0 0 0,5 0 0 0,8 0 0 0,-1 0 0 0,3 0 0 1,15 0 0-1,-7-9 0 0,5 2 0 0,8 3 0 0,2-1 0 0,-2 2 0 0,0-1 0 0,0-2 0 0,-4-1 0 0,-5 2 0 0,-16 2 0 1,-13-1 0-1,-17-2 0 11,-14 3 0-9,-7 0 0 194,-8-6 0-196,-1-4 0 0,-9 1 0 0,-8-7 0 1,-7-2 0-1,6-4 0 0,-9-3 0 0,4 3 0 0,7 0 0 0,2 8 0 0,0 2 0 0,-2 7 0 0,-6 4 0 0,-13 4 0 1,12 0 0-1,-2 0 0 0,11 0 0 2,7 0 0 0,7 0 0-1,3 0 0-1,4 0 0 0,11 0 0 0,10 0 0 0,8 0 0 0,12 8 0 1,11-1 0-1,11 3 0 13,15-8 0-11,9-2 0 22,6 6 0-24,4-6 0 0,6 0 0 147,-8 0 0-146,8 4 0-1,-2-1 0 0,-10 1 0 0,6 2 0 0,-2-6 0 0,-5 3 0 0,-1 2 0 0,-9-5 0 0,8 0 0 1,-1 4 0-1,1-4 0 0,3 3 0 0,-4 1 0 0,-3 0 0 0,-2 1 0 0,-4-5 0 0,2 8 0 0,0-4 0 0,2 0 0 7,-1 0 0 0,9-4 0-1,1 0 0 145,10 0 0-150,0 0 0-1,-6 0 0 1,2 0 0-1,-2 0 0 0,-2 0 0 0,10 0 0 0,4 0 0 0,1 0 0 0,6 0 0 0,2 0 0 0,-3 0 0 0,3 0 0 1,-2 0 0-1,-4 5 0 1,-1 1 0 1,5 3 0-2,-4 0 0 1,10-6 0-1,-2 7 0 0,0-7 0 16,2 1 0-16,-4 1 0 148,2 2 0-148,-2 2 0 0,0 3 0 0,-2 5 0 1,8-9 0-1,2-5 0 0,9 1 0 0,4 0 0 0,-6 1 0 0,4 7 0 0,-17 17 0 0,-4 11 0 0,-9 10 0 1,0-3 0-1,5-1 0 0,10-9 0 0,-2-1 0 0,5-2 0 0,1-7 0 0,0 2 0 6,1-7 0 2,9-16 0 235,-1 0 0-243,4-6 0 0,0 0 0 0,0 0 0 0,0 0 0 0,0 0 0 1,0 0 0-1,0 0 0 0,0 0 0 0,0-28 0 0,-8-34 0 2,-11-16 0 1,0 3 0-2,2 3 0-1,-10 10 0 0,-1 9 0 1,1 13 0-1,4 15 0 0,10 12 0 0,2 13 0 0,5 0 0 0,4 0 0 0,2 0 0 0,0 0 0 0,0 0 0 0,0 0 0 0,0 0 0 0,0 0 0 0,0 18 0 1,-4 29 0-1,4 24 0 0,0 7 0 2,0-6 0-1,0-6 0 13,0-10 0-14,0-9 0 257,0-11 0-257,0-11 0 2,4-5 0 0,15-4 0 1,2-7 0-2,17 0 0-1,-2-9 0 1,12 0 0-1,9 0 0 0,11 0 0 0,10 0 0 0,-3 0 0 0,8 0 0 0,-20 0 0 0,-8 0 0 0,-17 0 0 0,0 0 0 0,-5 0 0 0,3 0 0 0,10 0 0 1,-6-15 0-1,7-7 0 0,-7 0 0 0,0 7 0 2,-2-1 0-2,-9 7 0 0,1 0 0 1,-13 5 0-1,-13 4 0 0,2 0 0 0,-6 0 0 0,0 0 0 0,0 0 0 0,0 0 0 1,0 0 0-1,0 0 0 11,0 0 0 135,0 0 0-146,0 0 0 1,0 0 0-1,-10 4 0 0,-22 32-16 0,15-14-264 0,-4-3-171 0</inkml:trace>
    </iact:actionData>
  </iact:action>
  <iact:action type="add" startTime="15194">
    <iact:property name="dataType"/>
    <iact:actionData xml:id="d3">
      <inkml:trace xmlns:inkml="http://www.w3.org/2003/InkML" xml:id="stk3" contextRef="#ctx0" brushRef="#br1">13584 13229 893 0,'0'0'179'1,"0"0"-57"-1,0 0-9 0,0 0-29 1,0 0 11-1,0 0-37 0,0 0 31 0,-162-27-25 0,80 27-5 0,-20 0-5 0,-1 0-11 0,-11 0 0 0,-10 0-6 0,-7 8-6 0,-10 4-6 2,-2 5-8-1,2-4 3 7,8 2-5 180,11-3-9-187,6-2-6-1,8-3 0 0,7 1 0 0,11-5 0 0,10 1 0 0,6 2 0 1,6-6 0 0,-3 0 0-1,20 0 0 0,-1 0 0 0,18 4 0 0,9-4 0 0,12 0 0 0,7 0 0 0,6 0 0 0,0 0 0 0,0 0 0 0,0 4 0 1,0 0 0-1,0-1 0 0,0 22 0 0,-7 19 0 1,-1 15 0 1,-3 25 0 0,7 3 0 5,4 27 0-2,0 9 0 7,0 12 0 166,0-1 0-177,0-7 0 1,0-5 0 0,0 5 0 0,0 8 0-1,0 3 0-1,0 11 0 1,0-8 0-1,0 2 0 0,0-7 0 0,0-14 0 0,0-3 0 0,0-13 0 0,0-4 0 0,0 5 0 0,4-14 0 0,-2 4 0 0,7 3 0 0,-9-7 0 0,4-3 0 0,-4-24 0 1,0-6 0-1,0-10 0 0,0-6 0 0,0-8 0 5,4 2 0 5,-2-1 0 183,3-5 0-193,-5 5 0 0,6 9 0 0,-2-1 0 0,-4 10 0 0,6 8 0 0,-3-7 0 0,-3 7 0 0,0-2 0 1,0-13 0-1,0-14 0 0,0-15 0 0,0-14 0 0,0-5 0 0,0 0 0 0,0 0 0 0,0 0 0 0,0 0 0 1,0 0 0-1,0 0 0 0,0 0 0 0,0 0 0 0,0 0 0 0,0 0 0 0,0 0 0 0,37 0 0 5,14 0 0 2,31 7 0 146,21 2 0-150,3-1 0-1,12-8 0-2,-2 8 0 0,6-8 0 0,0 13 0 0,-2-2 0 0,3 11 0 0,1-2 0 0,-2 5 0 0,-4-5 0 0,4 0 0 0,-4-5 0 0,-4 3 0 1,-11-7 0-1,-23-5 0 1,-8-6 0-1,-21 0 0 0,-20 0 0 0,-3 0 0 1,-16 0 0 3,-8 0 0 8,3 0 0 133,-7 0 0-144,8 0 0-1,-8 0 0 0,0 0 0 0,0 0 0 0,0 0 0 0,0 0 0 0,0 0 0 0,0-38 0 0,9-31 0 1,-5-33 0 1,-4-4 0 0,0-4 0-1,0-17 0 0,0-13 0-1,0-7 0 0,0-15 0 0,0-6 0 0,0-7 0 1,0-18 0 0,0-4 0 5,0 3 0 1,0 2 0 227,0 3 0-233,0 9 0-1,0 12 0 0,0 10 0 0,0 11 0 0,0 12 0 0,-9 12 0 0,5 4 0 0,-4 5 0 1,8 3 0 0,0 2 0 1,0-1 0 0,0 10 0-2,0 3 0 0,0 11 0 0,0 17 0 0,0 8 0 0,0 17 0 1,0 6 0-1,0 17 0 0,0 10 0 0,0 3 0 0,0 4 0 0,0-2 0 0,0 3 0 0,0-1 0 9,0-1 0-8,0 5 0-1,0-3 0 0,0 3 0 1,0 0 0-1,0 0 0 0,0 0 0 0,0 0 0 32,0 0 0-32,0-4 0 0,0 4 0 0,0 0 0 150,0 0 0-150,0 0 0 0,0 0 0 1,0 0 0-1,0 0 0 0,-2 0 0 0,-36-6 0 0,-4 3 0 0,-32 0 0 0,-15 3 0 0,-14 0 0 1,-23 0 0-1,-24 16 0 0,-21 17 0 0,1-1 0 0,-9-4 0 0,16 1 0 0,14-4 0 0,22 0 0 0,24-7 0 13,21-3 0-13,23-5 0 150,25-4 0-149,21-3 0-1,13-3 0 0,0 0 0 0,0 0 0 0,0 0 0 1,0 0 0-1,0 0 0 1,0 0 0 1,0 0 0-1,0 9 0-1,0 16 0 0,-8 3 0 0,-9 9 0 0,2 3 0 0,1-8 0 0,-1 9 0 1,2 12 0-1,-4 12 0 0,7 26 0 0,-3 18 0 13,7 23 0-10,6 19 0 146,0 9 0-149,0 2 0 0,0 7 0 0,0 2 0 0,-2-2 0 0,-9-3 0 0,1-2 0 0,3-12 0 1,3 6 0-1,-4-4 0 0,8 3 0 1,0-2 0-1,0-5 0 0,-2-14 0 0,2-10 0 0,0-4 0 0,0-11 0 0,0-4 0 0,0-17 0 0,0-13 0 13,0-7 0-13,0-17 0 148,0 3 0-146,0-3 0-1,0-3 0-1,0-1 0 0,0-8 0 0,0-17 0 0,0-8 0 0,0-3 0 1,0-13 0-1,0 0 0 0,0 0 0 0,0 0 0 0,0 0 0 0,14 0 0 0,31 0 0 1,28 0 0 0,10-13 0 1,7 5 0-2,9 4 0 1,7 0 0-1,12-5 0 56,12 9 0-56,3 0 0 1,-2 0 0 1,-5 0 0-2,-10 0 0 0,-21 0 0 1,-13 0 0-1,-10 0 0 156,-7 0 0-156,2 9 0 0,-22-9 0 1,-12 0 0-1,3 0 0 0,-13 0 0 0,7 0 0 0,-22 0 0 0,3 0 0 0,-11 0 0 0,0 0 0 0,4 0 0 0,-4 0 0 1,0 0 0-1,0 0 0 0,0 0 0 0,0 0 0 0,0 0 0 0,0 0 0 0,0 0 0 0,0-28 0 15,0-55 0-15,6-34 0 149,3-19 0-149,-5-2 0 0,-4-1 0 0,0-1 0 1,4 5 0-1,-4 5 0 0,7 16 0 0,5-1 0 0,-5 0 0 0,7-7 0 0,1-12 0 0,0-21 0 0,-3-5 0 1,1 2 0-1,-2-2 0 0,-9 4 0 0,8 10 0 0,-6 19 0 0,1 7 0 0,-3 8 0 14,-2 4 0-14,0 1 0 189,0-2 0-189,0-1 0 0,0-16 0 0,0 7 0 0,0 3 0 0,0 20 0 1,-2 14 0-1,-7 17 0 0,5 16 0 0,-4 17 0 0,1 10 0 0,7 10 0 0,0 3 0 0,0 2 0 1,0 3 0-1,0 0 0 0,0 0 0 0,0-9 0 0,0-15 0 0,0-9 0 0,0-9 0 0,0 2 0 0,0 12 0 0,0 7 0 0,0 7 0 12,0 15 0-12,0 3 0 150,0 0 0-150,0 0 0 0,0 0-111 0,0 17-136 0,0 6-200 0</inkml:trace>
    </iact:actionData>
  </iact:action>
  <iact:action type="add" startTime="20065">
    <iact:property name="dataType"/>
    <iact:actionData xml:id="d4">
      <inkml:trace xmlns:inkml="http://www.w3.org/2003/InkML" xml:id="stk4" contextRef="#ctx0" brushRef="#br2">21642 13021 354 0,'0'0'152'1,"0"0"27"82,0 0 1-82,0 0-26-1,0 0-25 0,0 0-28 0,0 0 1 0,36 9-17 0,-36 0-25 0,-44 4-17 0,-47 2 60 0,-31 6-41 0,-40-10-3 90,-20 1-7-90,-16-12-1 0,-12 0-10 0,5 0-6 1,-3 0 2-1,1 0-12 0,5 0-6 0,-3 0 5 0,16-12-24 0,7-3 0 0,-3 5 0 0,-3 3 0 93,-10 4 0-93,7 3 0 1,-3 0 0-1,15 0 0 0,2 10 0 0,8 25 0 0,-2-8 0 0,15 7 0 0,-4-2 0 0,4-5 0 0,11 8 0 0,2 5 0 0,8 4 0 97,-13 2 0-96,9-5 0 0,9-4 0-1,18-8 0 0,28-5 0 0,16-5 0 0,22-15 0 0,8-4 0 0,0 0 0 0,-2 0 0 0,-2 0 0 0,2 0 0 1,6 0 0 150,5 0 0-151,7 0 0 0,10 0 0 0,-3 0 0 0,11 0 0 0,4 0 0 0,-6 0 0 0,6 0 0 0,0 0 0 0,0 0 0 0,0 0 0 1,-5 0 0-1,5 0 0 0,0 0 0 0,0 0 0 0,0 0 0 0,0 0 0 0,0 0 0 0,0 0 0 0,0 0 0 165,0 0 0-165,0 0 0 0,0 0 0 0,0 9 0 0,0 19 0 0,0 18 0 0,21 14 0 0,3 11 0 1,1 5 0-1,-8 11 0 0,0 16 0 1,-1 3 0 1,1 3 0-1,-2 2 0-1,0 0 0 0,2 3 0 0,-5 5 0 0,-3 11 0 2,1-8 0-1,-6 10 0-1,-4 1 0 0,0 7 0 2,0-2 0 0,0 6 0 6,0 15 0 142,0 21 0-150,0 3 0 0,0 14 0 0,0-18 0 1,0-20 0-1,0-13 0 0,0-27 0 0,0-23 0 0,0-24 0 0,0-14 0 0,0-5 0 0,0 4 0 0,0 5 0 0,0-9 0 0,0 12 0 1,0-8 0-1,0-4 0 0,0-16 0 0,0-12 0 0,0-14 0 5,0-3 0 2,0-8 0 143,0 0 0-150,0 0 0 0,0 0 0 0,0 0 0 0,0 0 0 0,0 0 0 0,0 9 0 1,0-2 0-1,5 5 0 0,14 6 0 0,4-11 0 0,8-7 0 0,14 0 0 0,18 0 0 0,4 0 0 0,11 0 0 1,4 0 0-1,-4 0 0 0,5 0 0 0,3 0 0 7,5-15 0-1,12 15 0 145,11-13 0-150,18 4 0-1,14 6 0 0,16-1 0 0,11-5 0 0,4-3 0 0,-2 8 0 0,4 1 0 0,-15 3 0 0,-4 0 0 0,-12 0 0 0,-7 0 0 1,-4 0 0-1,-6 0 0 0,6 0 0 0,0 0 0 0,-5 7 0 29,-14 5 0-29,-8-3 0 0,6-2 0 1,2 5 0-1,-2-2 0 0,6-2 0 0,-17-8 0 9,3 0 0-5,-5 0 0 149,-8 0 0-152,8 0 0 0,-2 0 0 1,0 0 0-1,3 7 0-1,-7-7 0 0,-13 0 0 0,-2 0 0 1,-12 0 0-1,-3 0 0 0,-8 0 0 0,0 0 0 0,-6 0 0 0,8 0 0 0,-11 0 0 0,-3 0 0 0,-1-7 0 0,3-1 0 0,5-2 0 0,-5 7 0 1,4-1 0 4,-5 4 0 2,-14 0 0 146,-5 0 0-153,-6 0 0 0,-12-5 0 0,2 5 0 1,-7 0 0-1,0 0 0 0,3 0 0 1,-9 0 0 1,4 0 0-1,-4 0 0-1,0 0 0 0,0 0 0 0,0 0 0 0,0 0 0 1,10 0 0-1,5 0 0 1,4 0 0-1,6 0 0 0,-8 0 0 0,-10 0 0 1,-7 0 0 8,0 0 0 1,0 0 0-10,4 0 0 225,13-3 0-224,2-22 0 0,8-19 0-1,5-19 0 0,-9-27 0 0,-13-28 0 0,3-19 0 0,-13-28 0 0,0-22 0 0,0-6 0 0,0 2 0 0,0-18 0 1,-23 0 0-1,4 7 0 0,2 1 0 0,2 12 0 0,3 5 0 0,-3 9 0 0,2 3 0 0,-4 10 0 0,3 9 0 1,-5 8 0-1,-4 10 0 0,-7 4 0 0,5-4 0 0,4-4 0 0,6 5 0 0,2 6 0 0,7 19 0 3,2 15 0-1,-5 16 0 11,1 7 0-13,4 2 0 236,-9-3 0-236,7-14 0 0,-3 0 0 0,-6-10 0 0,7 12 0 0,0 10 0 0,-9 17 0 1,15 25 0-1,-7 14 0 0,1 11 0 0,4 7 0 2,4 0 0 0,0 0 0-2,-3 0 0 0,3 0 0 0,0 0 0 0,0 0 0 1,0 0 0-1,0 0 0 0,0 0 0 0,0 0 0 0,0 0 0 0,-4 0 0 0,4 0 0 0,0 0 0 0,-33 0 0 0,-16 0 0 0,-27 25 0 1,-33 7 0-1,-14-7 0 0,-32 3 0 0,-29 1 0 15,-20 4 0-15,-20-5 0 6,-9 1 0 147,-12-8 0-149,-6-2 0-3,-4-1 0-1,9-8 0 1,12 2 0-1,0 1 0 0,15 0 0 0,6 3 0 0,17 5 0 0,19-2 0 0,8 6 0 0,9 0 0 0,11 8 0 0,-5 8 0 0,4 3 0 1,9 9 0-1,15-3 0 0,12-10 0 2,23-2 0-1,13-14 0 0,23-7 0-1,24-6 0 14,6-7 0-13,18-4 0 254,7 3 0-253,0-3 0-2,-4 0 0 0,4 0 0 0,-15 6 0 0,3-2 0 0,-3 4 0 0,-2-1 0 0,4 3 0 0,7-2 0 0,-13-1 0 1,6 3 0-1,-12 2 0 0,-4-1 0 0,-7 2 0 0,-6-9 0 0,-7 0 0 0,-1-4 0 0,8 4 0 0,12 3-23 1,7-7 23-1,8 0 0 0,5 4 2 0,7 2 1 1,-1-6 12-1,4 3-12 1,-6 2-3 0,-7 2 0 0,-10 3 0-1,-11 2 0 0,-6-2 0 0,11 4 0 0,6-6 0 1,8 0 0-1,11-3 0 6,4 3 0 5,-5-5 0 144,5 1 0-154,0 21 0-1,0 25 0 0,0 27 0 0,0 33 0 0,0 16 0 0,0 13 0 0,0 1 0 1,0-3 0-1,0 10 0 0,0 8 0 0,13 17 0 0,2 21 0 0,-9 12 0 0,13 2 0 1,-8-2 0-1,8-18 0 0,-9-12 0 0,7-28 0 0,-11-11 0 0,1-10 0 12,-3-8 0-12,-4-6 0 149,6 3 0-149,-6-2 0 0,2-4 0 0,5-9 0 0,-3-10 0 0,0-9 0 0,-4-7 0 0,0-17 0 0,0 0 0 0,0 1 0 1,0-13 0-1,0-2 0 0,0-6 0 0,0 1 0 0,0-23 0 0,0-3 0 0,0-2 0 0,0-10 0 0,0 0 0 0,0 0 0 15,4 0 0-15,-4 0 0 152,0 0 0-152,0 0 0 0,0 0 0 0,0 0 0 0,5 7 0 0,9 1 0 0,-1 5 0 0,10 3 0 1,4-16 0-1,5 3 0 0,21-3 0 0,23 0 0 0,10 0 0 0,15 0 0 0,11 0 0 0,10 0 0 0,5-3 0 1,7-4 0-1,18-11 0 0,12 6 0 3,1-13 0 10,6 6 0-12,6-1 0 151,2 2 0-152,0 3 0 0,2 5 0 0,-2 10 0 0,-2 0 0 0,-4 0 0 0,-9 0 0 0,-1 0 0 0,-8 0 0 1,-5 18 0-1,-9-11 0 0,-14-3 0 0,-5 5 0 1,-15-4 0-1,5 6 0 0,-4-2 0 0,-1 3 0 0,5-9 0 0,-3-3 0 0,3 0 0 17,-3 0 0-17,-3 0 0 1,-11 0 0 156,-5 0 0-157,-5 0 0 1,7 0 0-1,-10 0 0 0,5-7 0 0,-1-1 0 0,-8-1 0 0,-12-2 0 0,-5 3 0 1,-11 8 0-1,3-6 0 0,-3 6 0 0,-3-4 0 0,-3 4 0 0,7 0 0 0,-1 0 0 0,-8-7 0 0,7 7 0 0,-18 0 0 0,-7 0 0 0,-7 0 0 9,-7 0 0 143,-6 0 0-150,0 0 0 0,-4 0 0-1,0 0 0-1,0 0 0 1,0 0 0-1,0 0 0 0,0 0 0 0,0 0 0 0,0 0 0 0,0 0 0 0,0-8 0 0,0 8 0 0,0-13 0 0,0-12 0 0,5-27 0 0,3-26 0 1,-8-20 0-1,0-37 0 0,0-13 0 2,0-30 0-1,0-15 0 10,0-6 0 144,0-23 0-155,-8 7 0 0,-5-19 0 0,3 9 0 0,1 13 0 0,3 16 0 0,4 25 0 0,-9 8 0 0,5 7 0 0,-1 13 0 1,-7 3 0-1,5-6 0 0,-5 2 0 0,-8-10 0 0,1-13 0 0,5-2 0 0,-1 3 0 0,4 2 0 0,-2 18 0 0,7 11 0 0,-3 8 0 13,7 17 0-12,-4 8 0 146,1 7 0-146,1 18 0 1,0 11 0-2,-5 16 0 0,9 14 0 0,-6 0 0 0,1 11 0 0,3 7 0 0,0 12 0 0,4 6 0 1,-4 0 0-1,-1 0 0 2,-1 0-16-2,6 0-144 0,0 3-98 1,0 18-404-1</inkml:trace>
    </iact:actionData>
  </iact:action>
  <iact:action type="add" startTime="28847">
    <iact:property name="dataType"/>
    <iact:actionData xml:id="d5">
      <inkml:trace xmlns:inkml="http://www.w3.org/2003/InkML" xml:id="stk5" contextRef="#ctx0" brushRef="#br1">31927 14430 358 0,'0'0'135'0,"0"0"-4"1,0 0-6 82,0 0-13-83,0 0-1 0,0 0-28 0,0 0-9 0,0 0-5 0,131 0-6 0,-80 0-6 0,16 0 10 0,5 0-11 0,6 0-12 1,0 0-10 82,0 0-2-83,-2 0-16 0,-3-3-4 0,-9 3 5 0,-10 0-2 0,-14 0 2 1,-12 0 3-1,-14 0-6 0,-9 0-1 0,-3 0 4 0,-2 0-4 4,0 0 0 170,0 0-5-174,0 0 2 0,-7 0-8 1,-47 9 0-1,-28 20 9 0,-13-10-8 0,-6-2 0 0,-13-10-3 0,6-7 0 0,-3 0 0 1,5 0 0-1,7 0-1 0,2 0 1 0,19 0-1 0,11 0-5 0,18 0 3 0,30 0 3 0,9 0-3 0,10 0 3 0,0 0 3 0,0 0 1 1,0 0-2-1,0 0 2 4,50 0-3 5,31 10 5 152,26-2-3-160,28-4-3-1,0-4 0 0,-3 0 0 0,-3 0 1 0,-17 0 7 0,-7 0 11 0,-10 0 7 0,-9 0-6 0,-8 0 1 0,-21 0-2 0,-10 0-4 1,-20 0-1-1,-12 0-4 0,-11 0-2 0,-4 3-2 0,0-3-2 0,0 5-4 0,-13 2-1 0,-52 11 1 0,-36-2 5 1,-26 0 0 8,9-9-4 148,5 1 0-157,18-8 0 0,13 0-2 0,18 0 0 1,24 0-1-1,17 0 1 0,13 0-8 0,10 0-8 0,0 0 5 0,0 0 9 1,10 0 3-1,49 0 0 0,23 0 2 0,11 0-2 0,0 0-2 0,-15 0 2 0,-26 0 0 0,-18 0 0 0,-23 0 2 0,-5 0 1 0,-6 0-3 6,0 0 0 5,0 0-1-11,-8 0-18 158,-43 0 18-158,-23 0 1 1,3 0 4-1,12 0-3 0,8-2-1 0,15-4 0 0,9 6-15 0,14 0-100 0,5-7-81 0,8 3-127 1,0-4-318-1</inkml:trace>
    </iact:actionData>
  </iact:action>
  <iact:action type="add" startTime="33049">
    <iact:property name="dataType"/>
    <iact:actionData xml:id="d6">
      <inkml:trace xmlns:inkml="http://www.w3.org/2003/InkML" xml:id="stk6" contextRef="#ctx0" brushRef="#br1">23448 16428 388 0,'0'0'61'1,"0"0"45"-1,0 0-62 0,0 0 7 0,0 0-2 0,0 0-6 0,0 0 37 0,152 0-7 164,-133 0-17-163,4 0-1-1,-6 0-14 0,6 0-9 0,9-12-5 1,-5 9-12-1,0-7 0 0,3 8-5 0,-1-3 6 0,-1 5 3 0,-3 0 2 0,4 0 6 0,1 0 1 0,4-4-1 0,-5 4 0 1,5-8 2-1,4-3-4 1,-9 5-5 2,9 6-6-3,-12-4 0 1,7 4-2-1,-7 0-3 0,3 0 1 10,3 0-3-5,3 0 6 2,10 0-3 152,-1 0 1-158,9-3-3-1,-9-1 5 0,0-4 3 1,5-5-5-1,-16 6 2 0,1 2-4 1,-7 5 1-1,-5 0-2 1,-3 0 2 1,-1 0 3-2,-5 0 1 0,6 0 3 0,0 0-1 0,-4 0-1 0,10 0-6 0,-2 0 1 0,5 0-1 1,-7 0 1-1,2 0-2 0,-4 0-3 0,-6 0-4 12,-3 0 4-12,-8 0 2 158,4 0-4-158,-6 0 2 1,0 0 2-1,0 0-3 0,0 0-2 0,0 0-2 0,0 0-1 0,0 0-21 0,0 0-35 0,-8 0-70 0,-9 0-84 1,-6 0-178-1</inkml:trace>
    </iact:actionData>
  </iact:action>
  <iact:action type="add" startTime="34440">
    <iact:property name="dataType"/>
    <iact:actionData xml:id="d7">
      <inkml:trace xmlns:inkml="http://www.w3.org/2003/InkML" xml:id="stk7" contextRef="#ctx0" brushRef="#br1">27184 16515 299 0,'0'0'161'1,"0"0"-23"-1,0 0 4 0,0 0-59 0,0 0 6 84,0 0-29-84,0 0-31 0,72 4-6 0,-55-4 11 0,12 0 0 0,-1 0 5 0,-3 0-7 0,13 0-2 0,-7 0 1 0,1 0-12 0,10 0-4 98,-10 0-3-98,4 0-2 0,6 0 3 0,-9 0-3 0,12 0 4 1,-1 0-1-1,-6-4 0 0,10-1 6 0,-8-2-7 0,2-1 5 0,-6 8-8 0,-2-4 2 0,-5 4 6 113,-1-6 3-113,-3 6 0 0,-2 0-11 0,7 0 1 0,-9 0-3 0,2 0-1 0,2 0-3 0,5 0 0 0,-7 0 1 0,0 0-1 1,-2 0 4-1,5 0-1 0,3 0 1 0,3 0 0 0,-7 0-3 4,5 0 6 3,-1 0-3 117,1 0-2-124,-1 0-3 2,1 0-1 0,-7 0 0-1,0 0-1-1,0 0 2 1,-10 0-1-1,-1 0 0 0,-1 0 6 0,-1 0 4 0,9 0 0 0,-8 0-2 0,2 0-4 0,1 0 5 0,-7 0 2 0,5 0 2 1,-5 0-3 4,-1 0-1 115,-6 0-5-120,4 0-1 0,-4 0-4 0,0 0 2 0,0 0-2 0,0 0 0 0,0 0 0 0,0 0 0 0,0 0-1 0,0 0 1 0,0 0-6 1,0 0-31 1,0 0-15-1,0 0-56 1,0 0-88-1,0 0-153 0</inkml:trace>
    </iact:actionData>
  </iact:action>
  <iact:action type="add" startTime="38273">
    <iact:property name="dataType"/>
    <iact:actionData xml:id="d8">
      <inkml:trace xmlns:inkml="http://www.w3.org/2003/InkML" xml:id="stk8" contextRef="#ctx0" brushRef="#br1">24908 17894 671 0,'0'0'190'2,"0"0"5"-2,0 0-66 0,0 0-24 0,0 0 2 0,0 0-12 89,0 0-30-89,53-10-9 0,-15 10 6 0,12-8-2 0,5-2-12 0,11-1-7 0,12-3-2 1,14 4-5-1,1-12-9 0,14 7-2 0,3 5 4 0,-2-5-1 9,10 5-6 97,0 8-3-106,6-7-5 0,2-2-12 1,3 3 0-1,10-2 0 0,-8 3 0 1,6-1 0 1,-1 8 0-2,-5-10 0 0,-4 10 0 0,-7 0 0 0,-11 0 0 0,-12 0 0 0,-4 0 0 1,-5 0 0 8,-1 0 0 117,1 0 0-126,-1 0 0 0,1 0 0 0,-6 0 0 0,-12-3 0 0,-1-1 0 0,-22 4 0 1,-3-5 0-1,-12 5 0 0,-9 0 0 0,-6 0 0 0,-3 0 0 0,-5 0 0 0,-1 0 0 0,3 0 0 1,2 0 0-1,-1 0 0 11,5 0 0-11,-4 0 0 124,-3 0 0-124,1 0 0 0,3 0 0 0,-5 0 0 0,-1 0 0 0,-1 0 0 0,1 0 0 0,-8 0 0 0,0 0 0 1,0 0 0-1,0 0 0 0,0 0 0 2,0 0 0 1,0 0 0-2,0 0 0-1,0 0 0 1,0 0 0 7,0 0 0 112,0 0 0-120,0 0 0 0,0 0 0 0,0 0 0 0,0 0 0 1,0 0 0-1,0 0 0 0,0 0 0 0,0 0 0 0,0 0 0 0,0 0 0 0,0 0 0 0,0 0 0 0,0 0 0 0,0 0 0 0,0 0 0 9,-15 0 0-9,-46 0 0 124,-27 0 0-124,-28 5 0 0,6-1 0 0,-18-1 0 0,1-3 0 0,5 10 0 0,-9-10 0 0,9 0 0 1,-2 8 0-1,-5-8 0 0,-3 0 0 0,1 0 0 0,0 0 0 0,9 0 0 0,-2 0 0 0,2 0 0 9,8 0 0-3,6 0 0 174,7 0 0-180,6 0 0 0,9 0 0 0,8 0 0 0,0 0 0 0,15 0 0 0,0 0 0 0,1 0 0 0,10 0 0 0,-7 0 0 0,0 0 0 1,-5 0 0 1,5 0 0 1,5 7 0-2,5-7 0 1,7 0 0 0,6 0 0-2,3 0 0 0,7 0 0 0,-1 0 0 0,4 0 0 0,-7 0 0 0,5 0 0 0,-2 0 0 1,-3 0 0-1,5 0 0 8,-1 0 0 157,-3 0 0-165,10 0 0 0,13 0 0 0,6 0 0 1,0 0 0-1,0 0 0 0,0 0 0 0,0 0 0 0,0 0 0 0,0 0 0 0,0 0 0 0,4 0 0 0,55 0 0 0,31 13 0 0,20-5 0 0,8 9 0 1,8-9 0-1,5 3 0 0,2 7 0 0,0-6 0 0,2 4 0 0,10-7 0 12,5 1 0-11,5 0 0 170,8 5 0-171,5-5 0 0,9-10 0 1,-8 8 0-1,-17-8 0 0,-5 0 0 0,-14 3 0 1,-7 4 0-1,-8 2 0 0,0 0 0 0,-6-2 0 0,4-2 0 0,-11 12 0 0,-16-9 0 1,-11-1 0-1,-15-7 0 0,-12 0 0 0,-5 0 0 0,2 0 0 0,-10 4 0 0,-2-4 0 0,-11 0 0 0,-1 0 0 28,-10 0 0-28,-9 0 0 0,-3 0 0 0,-2 0 0 187,0 0 0-187,0 0 0 0,0 0 0 0,0 0 0 0,0 0 0 0,0 0 0 0,0 0 0 0,0 0 0 0,0 0-32 0,0-19-187 1,-2-3-143-1,-11-13 67 0</inkml:trace>
    </iact:actionData>
  </iact:action>
  <iact:action type="add" startTime="40267">
    <iact:property name="dataType"/>
    <iact:actionData xml:id="d9">
      <inkml:trace xmlns:inkml="http://www.w3.org/2003/InkML" xml:id="stk9" contextRef="#ctx0" brushRef="#br1">32827 17712 170 0,'0'0'90'2,"0"0"13"-2,0 0-28 7,0 0 10 80,0 0 2-87,0 0 11 0,0 0 37 0,72 0 13 0,-72 0-5 0,0 0-18 0,0 0-4 0,0 7-24 0,-44 14-57 0,-39 4-17 0,-16-6-2 4,-4-9-7 88,-9-10-3-92,-6 0-7 0,0 0 0 1,5 0-3-1,18 0 1 0,8 0-2 0,28 0-1 0,22 0 1 0,20 0-2 0,17 0 2 0,0 0 2 1,0 0 0 1,25 0 6 158,68 0 12-159,33 7-19-1,22 5 0 93,12-3 8-93,-4 0 9 2,-11-9 2-1,-18 0 1 1,-22 0 0-1,-27 0-3-1,-38 0 2 0,-21 0-9 0,-19 0 6 1,0 0-4-1,0 0 1 0,-53 0-4 0,-44 0-5 0,-33 0 1 0,1 0-2 0,24 0 2 0,23-9 3 0,18 9-6 1,24 0 0-1,11 0-3 0,16 0-4 0,7 0-45 0,6 0-97 0,0 0-87 0,0 0-111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4T02:45:03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760">
    <iact:property name="dataType"/>
    <iact:actionData xml:id="d0">
      <inkml:trace xmlns:inkml="http://www.w3.org/2003/InkML" xml:id="stk0" contextRef="#ctx0" brushRef="#br0">6297 4905 516 0,'0'0'302'1,"0"0"-200"23,0 0 13-24,0 0-14 0,0 0-28 13,0 0 10-13,0 0 22 16,0 0-5-16,89-37-17 14,-28 21-8-13,13 0 12 14,18-5-6-15,16-4-5 14,8 9-14-13,12 3-11 14,-1 5-16-14,1 8-35 15,-10 0 0-16,-15 0 0 18,-20 0 0-18,-20 0 0 4,-25 0 0 5,-21 0 0 3,-17 0 0-12,0 0 0 23,0 0 0-23,0 0-57 0,0 31-152 8,0-16-149 15,0 14-501-23</inkml:trace>
    </iact:actionData>
  </iact:action>
  <iact:action type="add" startTime="6527">
    <iact:property name="dataType"/>
    <iact:actionData xml:id="d1">
      <inkml:trace xmlns:inkml="http://www.w3.org/2003/InkML" xml:id="stk1" contextRef="#ctx0" brushRef="#br0">12943 5163 708 0,'0'0'242'21,"0"0"-59"-21,0 0-63 0,0 0 0 16,0 0 2-16,0 0-55 14,268 41 49-14,-167-37-24 16,17-1-25-16,19 2 8 14,21-1-30-14,13-4-4 17,14 0-15-17,-3 0-9 14,-8 0-11-14,-13 0-6 17,-8 0 0-17,-16 0 0 12,-19 0 0-12,-25 0 0 16,-23 0 0-16,-34 7 0 23,-22 1 0-23,-14-8-38 0,0 0-110 12,-14 0-125 2,-29 0-196-13</inkml:trace>
    </iact:actionData>
  </iact:action>
  <iact:action type="add" startTime="7562">
    <iact:property name="dataType"/>
    <iact:actionData xml:id="d2">
      <inkml:trace xmlns:inkml="http://www.w3.org/2003/InkML" xml:id="stk2" contextRef="#ctx0" brushRef="#br0">20721 5301 590 0,'0'0'321'18,"0"0"-113"-18,0 0-32 0,0 0-28 16,0 0-38-16,0 0-12 15,47-25-22-15,-14 18-9 16,16-10 0-16,20 6-4 14,13-3-1-14,28 7-12 16,31-5-39-16,22-8-11 13,37-10 0-12,15-2 0 15,-3 0 0-16,-13 7 0 14,-25 13 0-14,-28 6 0 16,-34 6 0-16,-20 0 0 14,-24 0 0-14,-24 0 0 16,-17 0 0-16,-14 0 0 22,-13 0 0-22,0 0 0 0,0 18-139 16,0-11-115-16,-2 18-118 14</inkml:trace>
    </iact:actionData>
  </iact:action>
  <iact:action type="add" startTime="8431">
    <iact:property name="dataType"/>
    <iact:actionData xml:id="d3">
      <inkml:trace xmlns:inkml="http://www.w3.org/2003/InkML" xml:id="stk3" contextRef="#ctx0" brushRef="#br0">28398 5191 539 0,'0'0'266'19,"0"0"-61"-18,0 0-41-1,0 0-46 15,0 0 11-15,0 0-4 22,42 13-15-22,17-13-10 0,17 0-2 8,10 0-26 14,22 0-22-22,29 0-1 0,23 0-27 16,25 0-22-16,24-16 0 16,6 4 0-16,-26 3 0 15,-18 9 0-15,-28 0 0 13,-25 0 0-12,-18 9 0 14,-29 6 0-15,-12 2 0 14,-19-9 0-14,-10-1 0 17,-11-3 0-17,-15-4 0 15,-4 6 0-15,0-6-72 15,0 0-145-15,-30 0-143 14,1 0-317-14</inkml:trace>
    </iact:actionData>
  </iact:action>
  <iact:action type="add" startTime="9771">
    <iact:property name="dataType"/>
    <iact:actionData xml:id="d4">
      <inkml:trace xmlns:inkml="http://www.w3.org/2003/InkML" xml:id="stk4" contextRef="#ctx0" brushRef="#br0">4961 8023 711 0,'0'0'257'2,"0"0"-139"19,0 0 15-21,0 0-33 0,240 8-6 16,-166-8-28-15,15 0-4 13,22 0-9-14,16 0 9 16,10 0-6-16,12-8 0 21,20-5 15-20,4-2-17-1,2 1-12 13,-7 6-5-13,-5-1-2 18,1 5-1-18,7 2-28 13,10-4-6-13,8-1 0 16,5-3 0-16,4 10 0 13,-12-7 0-13,-15 7 0 17,-16-5 0-17,-28 5 0 13,-26 0 0-13,-23 0 0 16,-34 0 0-15,-23 0 0 17,-16 0 0-17,-5 0 0 3,0 0 0 2,0 0 0 17,0 0 0-23,0 0 0 0,0 0 0 16,0 0 0-16,-22 0-109 14,4 0-97-14,-8 0-165 15</inkml:trace>
    </iact:actionData>
  </iact:action>
  <iact:action type="add" startTime="10615">
    <iact:property name="dataType"/>
    <iact:actionData xml:id="d5">
      <inkml:trace xmlns:inkml="http://www.w3.org/2003/InkML" xml:id="stk5" contextRef="#ctx0" brushRef="#br0">12465 8010 736 0,'0'0'250'11,"0"0"-61"-11,0 0-27 16,0 0-52-16,0 0-7 14,238-12-4-14,-166 12-13 16,10 0-13-16,9 0 2 14,10 0-13-14,17 0-5 17,8 0-12-17,24 0-45 14,14 0 0-14,1-13 0 16,5-2 0-16,-1-7 0 22,-5 2 0-22,3 5 0 0,16-3 0 7,-2 11 0 15,-6 2 0-21,-4 5 0-1,-22 0 0 8,-20 0 0 14,-9 0 0-22,-23 0 0 0,-21 0 0 16,-23 0 0-16,-15 0 0 14,-15 0 0-14,-9 0 0 12,-14 0 0 3,0 0 0-15,0 0 0 5,0 0 0 8,-12 0-109-12,-18 0-201 13,-10 0-138-14</inkml:trace>
    </iact:actionData>
  </iact:action>
  <iact:action type="add" startTime="11515">
    <iact:property name="dataType"/>
    <iact:actionData xml:id="d6">
      <inkml:trace xmlns:inkml="http://www.w3.org/2003/InkML" xml:id="stk6" contextRef="#ctx0" brushRef="#br0">19489 7883 740 0,'0'0'343'19,"0"0"-200"-19,0 0 42 1,0 0-60 12,0 0-34-12,0 0 12 14,204 12-21-15,-99-12-1 14,22 0-10-14,20 0-2 16,41 0-55-16,33 0-14 15,32 0 0-15,33-7 0 16,9-14 0-16,-2-4 0 14,0-7 0-14,-21 2 0 20,-30 2 0-20,-29 3 0 4,-27 6 0 3,-26 2 0 7,-25 5 0-13,-34 9 0 22,-29-3 0-23,-28 6 0 0,-21 0 0 7,-8-2 0 15,-13 2 0-22,-2 0 0 0,0 0 0 16,0 0 0-16,0 0 0 14,0 0-74-14,-30 28-109 17,1-13-210-17,-1 1-188 13</inkml:trace>
    </iact:actionData>
  </iact:action>
  <iact:action type="add" startTime="12473">
    <iact:property name="dataType"/>
    <iact:actionData xml:id="d7">
      <inkml:trace xmlns:inkml="http://www.w3.org/2003/InkML" xml:id="stk7" contextRef="#ctx0" brushRef="#br0">26739 7952 646 0,'0'0'141'18,"0"0"40"-18,0 0-37 8,0 0-25 10,241 12 7-18,-170-12 3 0,18 0-31 16,10-16 10-15,23-4-27 11,17-9-12-11,32 0-5 15,10 4-10-16,11 6-10 13,0 3-1-13,-9 7-43 16,-10 2 0-16,-15 7 0 20,-2-8 0-20,4 8 0 5,-8-6 0 3,8-1 0 4,0 3 0-12,-2-4 0 16,6-8 0-16,5-6 0 23,-3 7 0-23,1-6 0 0,-3 10 0 13,-18 5 0-13,-9 4 0 16,-19 2 0-16,-9 0 0 14,5-6 0-14,2 2 0 16,14-9 0-16,3 1 0 14,2 5 0-14,-13-5 0 16,-12 12 0-16,-15 0 0 14,-9 0 0-14,-4 0 0 16,-6 0 0-16,-4 0 0 14,2 0 0-13,-7 4 0 14,7 1 0-15,-3 2 0 21,3-7 0-21,-2 0 0 0,-7 0 0 17,-12 0 0-17,-9 0 0 14,-6 0 0-14,-13 0 0 16,-6 0 0-16,-2 0 0 14,-9 0 0-13,-8 0 0 14,5 0 0-15,-5 0 0 19,0 0 0-19,0 0 0 12,0 0 0-12,0 0 0 12,0 0 0-12,0 0 0 16,-19 0-109-16,-61 0-193 15,33 0-56-15,-3 0-538 23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4T02:45:03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259">
    <iact:property name="dataType"/>
    <iact:actionData xml:id="d0">
      <inkml:trace xmlns:inkml="http://www.w3.org/2003/InkML" xml:id="stk0" contextRef="#ctx0" brushRef="#br0">2785 13279 846 0,'0'0'250'18,"0"0"-105"-18,0 0-6 6,0 0-13 16,0 0-44-22,324 0 13 0,-162 0-10 14,28 0-17-14,29 0-5 16,28 0 4-16,20 0-20 13,3 0-13-13,6 0-34 16,-23 0 0-16,-15 0 0 16,-34 0 0-16,-37 0 0 14,-49 4 0-13,-42 2 0 12,-40-3 0-13,-20-3 0 17,-16 4 0-17,0 0 0 21,0-4 0-21,-27 7 0 0,-95 3 0 16,-74-6 0-16,-72-4 0 14,-18 0 0-13,-16 0 0 14,16-14 0-15,22 3 0 15,37 4 0-15,29-3 0 13,25 10 0-13,38-3 0 16,21 3 0-15,32 0 0 12,36 0 0-13,25 0 0 16,21 0 0-15,0 0 0 12,0 0 0-13,92 0 0 16,83 0 0-16,74 0 0 16,42 3 0-16,21 18 0 14,-15 0 0-13,-34 6 0 20,-40 4 0-21,-48-12 0 0,-36-3 0 16,-35-4 0-16,-41-3 0 15,-38-9 0-15,-8 4 0 15,-17-4 0-15,0 0 0 14,0 0 0-14,0 0 0 17,-32 0 0-17,-69 0-12 13,42 0-172-13,-19 0-258 17</inkml:trace>
    </iact:actionData>
  </iact:action>
  <iact:action type="add" startTime="7780">
    <iact:property name="dataType"/>
    <iact:actionData xml:id="d1">
      <inkml:trace xmlns:inkml="http://www.w3.org/2003/InkML" xml:id="stk1" contextRef="#ctx0" brushRef="#br0">20003 13246 675 0,'0'0'299'2,"0"0"-191"18,0 0 40-20,244-19-37 0,-134 14-9 16,22 0-11-16,24-2-11 14,23-1 15-14,22-1-25 16,22-2-10-16,9-10-12 14,12-1-14-14,5 0-4 17,-7 4 16-17,-14 11-12 13,-24 7-18-13,-27 0-16 17,-31 0 0-17,-35 0 0 21,-22 19 0-21,-41-6 0 0,-22-4 0 8,-16-6 0 14,-10-3 0-22,0 3 0 0,0-3 0 15,0 0 0-15,-17 18 0 16,-73 2 0-16,-58 2 0 14,-65-7 0-14,-31-15 0 15,-34 0 0-15,-3 0 0 14,3-21 0-14,11-2 0 16,18 5 0-16,2 11 0 15,30 7 0-15,15 0 0 15,31 0 0-15,35 0 0 22,22 19 0-22,38 6 0 0,19-4 0 16,32-9 0-15,10 1 0 12,15-9 0-13,0-1 0 16,6 7 0-16,68 2 0 14,65-5 0-13,47-7 0 14,37 0 0-15,11 0 0 15,8 0 0-15,-6 0 0 16,-4 0 0-16,4 0 0 13,4 0 0-13,-2 0 0 16,-16-4 0-16,-18-3 0 14,-25-1 0-13,-29 2 0 23,-28 6 0-23,-34 0 0 0,-31 0 0 3,-31 0 0 11,-22 0 0-15,-4 0 0 22,0 0 0-22,0 0 0 0,0 0 0 14,-49 0 0-14,-107 0 0 16,-78 0 0-15,-80-11 0 12,-8-22 0-13,23-5 0 17,25 10 0-17,40 9 0 13,46 1 0-12,20 7 0 14,29 3 0-15,46 2 0 15,30 6 0-15,27 0 0 16,32 0 0-16,4 0-229 13,4 14-176-13</inkml:trace>
    </iact:actionData>
  </iact:action>
  <iact:action type="add" startTime="16143">
    <iact:property name="dataType"/>
    <iact:actionData xml:id="d2">
      <inkml:trace xmlns:inkml="http://www.w3.org/2003/InkML" xml:id="stk2" contextRef="#ctx0" brushRef="#br0">13238 16503 478 0,'0'0'197'4,"0"0"-71"9,0 0-1-13,0 0-50 16,0 0-3-16,0 0-17 14,0 0-10-14,36 7-10 16,-31 14 10-16,-1-5-3 22,2 0-10-22,-2 6 5 0,-4-3-15 17,4-5-2-17,-1-4-12 13,-3 0 3-13,0-8-7 16,0-2 0-16,4 0 1 14,-4 0-1-14,12 0 6 16,5 0-4-16,11 0-1 14,14 0-4-14,6 0 4 16,3 0 22-16,8 0-7 14,0-12 1-14,4 5 8 18,2-1-4-18,1-1-10 17,-1 1-3-17,-2-3 3 5,-6 1-3 3,8 3-1-5,-8-5 2 6,2-4 9 9,9 7-8-18,-13-3 3 13,-3 8 3-13,-3-1 6 16,8 5-6-16,-3 0-1 22,3 0 2-22,9 0-4 0,-14 0-2 13,5 0-6-13,2 0 3 16,-10 0-2-16,1 0-1 14,3 0-3-14,4 0 1 16,-9 0-2-16,9 0-4 16,-8 0 3-14,1 0 4 9,-1 5 6-11,1 2-5 15,-1 6 4-15,-1-1-3 16,-4-3-2-15,-1-2-4 18,1 5-2-19,11 6-1 13,-3-7-1-13,5-2 0 19,-2-4 1-19,-6-2 0 0,1-3-1 16,-8 7 0-16,-2-7 2 15,0 10-2-15,-12-10 1 16,1 2 0-16,1 4 1 13,-3-2 0-13,-2-4 1 16,5 3-1-16,-3 1 1 14,-8 4-2-14,-6-8 0 16,-9 0-1-16,0 0 2 14,-4 0 1-14,0 0-1 16,0 0-1-15,0 0-1 12,0 0 0-12,0 0 0 14,0 0-1-15,0 0-3 22,5 0-3-22,16-27 3 0,4-15-1 9,-8 6-18 12,0 11 5-21,-5 5-12 0,-1-4-28 14,6-1-35-14,-1-13-59 16,-1-6-49-16,-11 33-88 15,-4 1-221-15</inkml:trace>
    </iact:actionData>
  </iact:action>
  <iact:action type="add" startTime="17753">
    <iact:property name="dataType"/>
    <iact:actionData xml:id="d3">
      <inkml:trace xmlns:inkml="http://www.w3.org/2003/InkML" xml:id="stk3" contextRef="#ctx0" brushRef="#br0">20026 16396 386 0,'0'0'205'2,"0"0"-37"2,0 0-19 6,0 0-44 9,0 0-36-19,0 0 5 0,0 0-22 16,0 99 4-16,0-66-24 14,-4 2 10-13,-5-2-22 14,5-1-4-15,4-10-8 14,-2-7-4-14,2-5-3 16,0-10-1-16,0 0 3 14,0 0 6-14,0 0-7 17,0 0 2-17,23 0-2 13,9 0-1-13,1 0-1 16,16 0 1-16,4 0 6 22,6-18 4-22,4 1 10 0,-4 5 4 10,4 5 1 11,-6-1-5-21,-2-1-7 0,-3 5-3 13,7 0 1-13,11 1 2 16,4-5-3-15,6-5 2 12,2 1-1-12,2-1 11 14,-2 6-1-15,-8 2-2 14,-6-2 3-13,-7 1-10 14,2-1-6-15,-4 2-5 14,-4-2 8-14,-3 7 1 17,-1 0 0-17,-3 0-4 14,5 0-1-14,-4 0 4 23,5 0-4-23,-1 0-1 0,4 0-3 14,-2 0 3-13,-1 0-2 11,-3 0 1-7,-5 0 0 7,-3 7 1-12,-3-2-3 13,2-1-1 4,-2-1-1-17,0-3-2 0,8 0 1 17,-8 0 1-17,7 0 2 13,1 0-2-12,-8 0 0 14,9 0 2-15,-16 0-1 14,1 0 4-14,-7 0-5 16,-5 0 1-16,-4 0 0 19,-3 0-1-19,-8 0 0 5,3 0 3 4,1 0-2 10,-9 0 1-19,-2 0-2 0,0 0 0 9,0 0 2 12,0 0-1-21,0 0-2 0,0 0 2 14,0 0-2-13,0 0 1 18,0 0-1-19,0 0 0 12,0 0 0-12,0 0 1 15,0 0-1-14,0 0 1 12,0 0 0-13,0 0-1 15,0 0-3-15,0 0 0 14,0 0-7-14,15 0 3 16,3 0 8-15,-1 0 0 20,-4 0 3-21,2 0-2 0,-11 0 2 16,2 0 0-15,-6 0 0 12,0 0-3-13,0 0 1 16,0 0-1-16,0 0 0 14,0 0-1-14,0 0 1 16,0 0 0-16,0 0 0 14,0 0 3-14,0 0-2 16,0 0 1-16,0 0-2 15,0 0 0-15,0 0-1 15,0 0-1-15,0 0 1 14,0 0 0-13,0 0-1 20,0 0-4-21,0 0 2 1,0 0-6 6,0 0-7 16,0-27 3-23,0-27 14 1,0 5 1 9,0-12-1 9,0 13 0-19,0 6 0 0,0 14 0 16,0 10-8-16,0 14-8 13,0-3-27-13,0 7-22 16,0 0-16-16,0 0-67 14,0 20-15-13,0 14-401 15</inkml:trace>
    </iact:actionData>
  </iact:action>
  <iact:action type="add" startTime="21339">
    <iact:property name="dataType"/>
    <iact:actionData xml:id="d4">
      <inkml:trace xmlns:inkml="http://www.w3.org/2003/InkML" xml:id="stk4" contextRef="#ctx0" brushRef="#br0">13961 18586 794 0,'0'0'195'3,"0"0"-40"4,0 0-46 10,0 0-30-17,0 0-4 14,0 0-12-14,0 0-17 16,0 8-17-16,4 13-6 14,1 3 1-14,-5-5-3 16,0 6-10-16,4-3 4 14,-4-3-10-14,0-2 2 16,2-10-2-16,-2 3-1 23,8-10-1-23,-8 0-2 0,5 0 4 7,5 0-3 15,7 0 4-22,4 0-5 0,6 0-2 17,1 0 2-17,1 0 1 13,7 0-2-13,-4 0 2 14,-1 0 3-14,1 0 6 16,8 0-1-16,2 0-3 15,2 0-2-14,5 0 0 17,8 0-1-17,2 0-1 7,-4 0 5-7,4 0 4 16,-5 0-2-17,5 0 3 13,-6-10-6-13,6 3 0 16,-2-1-3-15,10-1 2 14,-10 5 4-14,2-3 6 22,-8 7 1-23,-1-8-2 0,1 8-3 13,-7 0-4-13,11 0-1 15,0 0-2-15,4 0 0 14,4 0 0-13,7-10 5 14,-3 7-1-14,0-1 1 12,3-1-3-13,-3-2 4 16,-3-2 2-16,-10 9-4 14,5-9 0-14,-8 6-5 20,-2 3 4-20,5-4-5 11,1 4 4-11,-2-3-6 16,-1 3 7-16,-3 0-2 21,6 0-2-20,-9-9 4-1,5 9-2 7,1 0 1 15,3 0-2-22,0 0-2 1,2 0-3 13,10 0 0-14,-4 0 0 16,5 0 0-16,-9 0 0 13,4 0 0-12,-14 0 0 15,-1 0 0-16,-4 0 0 13,-4 0 0-13,2 0 0 16,-2 0 0-16,3 0 0 14,-3 0 0-14,0 0 0 16,6 0 0-16,-2 0 0 14,3 0 0-13,3 9 0 19,1-9 0-20,-3 0 0 12,1 0 0-12,3 0 0 21,-7 0 0-21,-1 0 0 1,-2 0 0 12,-2 0 0-13,11 0 0 16,-1 0 0-16,9 0 0 14,0 0 0-13,0 0 0 21,-12 0 0-22,-7 0 0 0,-5 0 0 9,-5 0 0 6,10 0 0-14,-4 0 0 15,0 0 0-16,10 0 0 13,-6 0 0-13,6 0 0 13,-3 0 0-13,5 0 0 16,3 0 0-16,-7 0 0 22,0 7 0-22,2-4 0 0,1 6 0 14,-7 0 0-13,2-9 0 14,2 7 0-15,1-2 0 14,11-1 0-14,8 9 0 16,1-13 0-16,-2 8 0 14,3-1 0-14,-1-3 0 16,-2 5 0-16,0-1 0 16,0-8 0-15,-4 0 0 13,0 0 0-14,-6 0 0 13,0 0 0-13,2 0 0 17,4 0 0-17,-2 0 0 21,-7 0 0-21,-1 0 0 1,-11 0 0 15,-7 0 0-16,5 0 0 14,-7 0 0-13,5 0 0 14,2 0 0-15,2 0 0 13,0 0 0-13,-2 0 0 13,-5 0 0-7,5 0 0 2,6 0 0 11,-12 0 0-19,10 0 0 0,-2 0 0 14,2 0 0-14,-7 0 0 16,7 0 0-16,3 0 0 14,-8 0 0-13,10 0 0 15,1 0 0-16,3 0 0 18,1 0 0-18,-1 0 0 14,-1 0 0-14,1 0 0 4,-1-8 0 6,9 4 0 10,-2-1 0-20,-3 1 0 0,14 4 0 12,-9 0 0-10,2 0 0 13,4 0 0-14,-4 0 0 14,2 0 0-15,-2 0 0 14,-4 0 0-14,-5 0 0 16,-8 0 0-15,1 0 0 12,-10 0 0-13,3 0 0 16,-9 0 0-16,5 0 0 22,-9 0 0-21,-12 0 0-1,-5 0 0 15,0 0 0-15,-6 0 0 14,0 0 0-14,0 0 0 14,0 0 0 3,0 0 0-17,5 0 0 0,-5 0 0 11,0 0 0 8,0 0 0-18,2 0 0-1,-2 0 0 15,0 0 0-15,0 0 0 14,0-7 0-14,0 7 0 15,0 0 0-14,0 0 0 12,0-18 0-13,15-19 0 16,-1-6 0-16,5-14 0 15,-6 3 0-15,0 18 0 21,-5 7 0-21,-2 11 0 0,-2 18 0 10,-4 0 0 10,0 0 0-19,0 0-53-1,0 0-49 15,0 0-45-15,13 18-47 14,2 1-198-13</inkml:trace>
    </iact:actionData>
  </iact:action>
  <iact:action type="add" startTime="24446">
    <iact:property name="dataType"/>
    <iact:actionData xml:id="d5">
      <inkml:trace xmlns:inkml="http://www.w3.org/2003/InkML" xml:id="stk5" contextRef="#ctx0" brushRef="#br0">27745 18570 715 0,'0'0'273'4,"0"0"-90"3,0 0-21 6,328 16-26-13,-186-8-50 16,9 3-6-16,-5-1-23 22,-16-2-12-22,-12-1 8 0,-12-7-8 14,-24 9-5-13,-19-9-18 14,-31 9-2-15,-15-9-7 14,-17 0-5-14,0 3-5 16,-66-3-3-15,-73 0 2 10,-65 0 1 7,-22 0-1-17,7-28 3-1,19-9-2 14,40 9 7-14,48 10 1 20,38 1-4-20,34 15-1 10,21-7 1-10,19 9 1 15,0 0 6-14,21 0 7 21,87 0-14-22,41 0-7 0,22 9 0 16,-11 3 0-16,-33 3 0 14,-39 2 0-14,-39-12 0 15,-26-2 0-15,-21 1 0 14,-2-4 0-14,0 17 0 16,-29-6 0-16,-54 7 0 14,-35-18 0-14,0 0 0 16,11 0 0-16,25 0 0 14,29 0 0-13,34 0 0 21,15 0 0-22,4 0 0 0,0 0 0 10,17 0 0 4,69 0 0-13,32 0 0 16,23 32 0-16,-23-4 0 5,-31-6 0-2,-41-7 0 19,-23-6 0-23,-23-5 0 0,0 4 0 15,-2 9 0-15,-72-9 0 15,-35-4 0-14,-18-4 0 11,-3 0 0-11,16 0 0 14,27-22 0-15,33 15 0 14,31-1-35-14,14 4-42 16,9-1-41-15,0 1 13 12,51 4-22-13,33 0-104 16,-33 0-40-16,-1 4-424 15</inkml:trace>
    </iact:actionData>
  </iact:action>
  <iact:action type="add" startTime="25911">
    <iact:property name="dataType"/>
    <iact:actionData xml:id="d6">
      <inkml:trace xmlns:inkml="http://www.w3.org/2003/InkML" xml:id="stk6" contextRef="#ctx0" brushRef="#br0">33335 16474 480 0,'0'0'264'15,"0"0"-94"-15,0 0-35 13,0 0-56-12,0 0 13 15,0 0 23-16,-322-65-9 14,94 65-31-13,-16 7-22 14,-11 72-9-15,23 35 1 22,32 24-9-22,37 26-9 0,39 12 6 14,61 11-6-14,63 14 4 17,19 3-9-16,133 8 9 12,71 0-21-13,51-29-8 12,23-30-2-5,2-71-3 4,-27-63 1-11,-32-19-2 18,-48-110 3-18,-51-52-2 12,-46-56 0-11,-51-48-1 13,-44-32 1-14,-8 4 2 14,-100 21-5-14,-16 48-49 16,-21 59-69-15,73 160-86 22,5 6-112-23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4T21:56:08.7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33784">
    <iact:property name="dataType"/>
    <iact:actionData xml:id="d0">
      <inkml:trace xmlns:inkml="http://www.w3.org/2003/InkML" xml:id="stk0" contextRef="#ctx0" brushRef="#br0">31957 14889 424 0,'0'0'70'95,"0"0"19"-95,0 0 10 0,0 0-45 0,0 0 22 0,0 0 5 0,0 0-11 0,0 0 4 0,0 0-8 0,0 0 4 0,0 0-7 0,0 0-9 0,0 0 2 0,-276-94-13 0,225 90-14 0,7-5-14 0,0 2-2 0,-11 2-1 0,4 5-4 0,-1 0-1 0,5 0 5 0,1 0 3 0,-2 12 1 0,1 22 7 0,-10 18 4 0,5 9 0 0,-7 13-8 0,4 8-4 0,4 5 0 0,11 6 1 0,0-11-2 0,2-2-3 0,9-8-5 1,4-4-1-1,6-14 1 0,6-1-4 0,0-13 1 0,9-3 1 0,4 4 3 0,0-4 6 0,0 8 9 0,17-5-7 28,19 10-5-28,19 3-4 0,4 3 6 0,8-6-6 25,7-6-1-24,-5 5-2-1,-8-8 1 13,3-4 0-13,5-3-3 16,3-6-2-16,6 0 0 14,4-11 0-13,6-5 1 14,11-9 0-15,5-3 0 14,5 0 0-14,-12 0-1 16,2-3-1-16,-8-26 0 22,-9-7 2-22,-8-9-1 0,-3-1 1 14,-7 2-2-14,-12-6 2 16,-1-2 1-16,-9-1 0 14,-2-13-1-14,-4-15 2 16,0-9-2-16,-3-17 0 14,-11-8-1-14,-3 6 1 16,-15 3 0-16,-4 12 0 14,0 12 1-14,-9 9-1 16,-22 7 4-16,-16 4-2 22,7 5 2-22,-10 5-3 0,-9-1 0 8,-4 11 2 15,-15 6 0-23,-3 7 0 0,-5 8-3 13,-7 14 2-13,13-5 1 16,-2 12-6-16,2 0-9 14,15 0-25-13,1 12-61 14,12 8-80-15,45-5-152 15,7-3-764-15</inkml:trace>
    </iact:actionData>
  </iact:action>
  <iact:action type="remove" startTime="37736">
    <iact:property name="style" value="instant"/>
    <iact:actionData xml:id="d1" ref="#d0"/>
  </iact:action>
  <iact:action type="add" startTime="37786">
    <iact:property name="dataType" value="strokeEraser"/>
    <iact:actionData xml:id="d2">
      <inkml:trace xmlns:inkml="http://www.w3.org/2003/InkML" xml:id="stk1" contextRef="#ctx0" brushRef="#br1">49419 30490 495 0,'0'0'103'51,"0"0"-74"-51,0 0-29 0,0 0-28 0,0 0-272 0</inkml:trace>
    </iact:actionData>
  </iact:action>
  <iact:action type="add" startTime="37946">
    <iact:property name="dataType" value="strokeEraser"/>
    <iact:actionData xml:id="d3">
      <inkml:trace xmlns:inkml="http://www.w3.org/2003/InkML" xml:id="stk2" contextRef="#ctx0" brushRef="#br1">49419 30490 553 0,'19'155'167'37,"-17"-155"-36"-37,-2 0-10 0,0 0-74 0,0 0-47 1,0 0-4 3,0 0-89 4,0 0-212 1</inkml:trace>
    </iact:actionData>
  </iact:action>
  <iact:action type="add" startTime="39790">
    <iact:property name="dataType"/>
    <iact:actionData xml:id="d4">
      <inkml:trace xmlns:inkml="http://www.w3.org/2003/InkML" xml:id="stk3" contextRef="#ctx0" brushRef="#br0">32155 14713 555 0,'0'0'113'14,"0"0"26"-14,0 0-22 22,0 0-40-21,0 0-5-1,0 0-22 14,0 0-10-14,-137-12-9 15,87 12-3-15,-1 0-2 14,7 16-1-14,-7-3 1 17,5 2-6-17,-3 7-4 14,3-3-3-14,2 11-1 16,-7 7 7-16,7 2-1 13,-3 4 5-12,12-3-5 15,-3 4 4-16,4 2-4 14,9-1-2-14,-1-8-5 17,3-1-3-17,0-7-1 26,-2-1-2-26,10 1 3 0,-4 4 3 5,0 2-3 7,6 2 0-12,-8 5 6 23,11-2 4-23,-5-3-4 0,0 4-3 15,7-4-3-15,-3-5-1 16,9 2-4-16,-2-7 1 14,4 8-1-14,-4-7-3 16,4-4 1-16,0-1 1 15,0-5 1-15,0 1 4 23,0-1 2-23,0-1 5 0,0 1-1 6,17 4-5 10,14 6 3-15,3-6-5 12,6-3-5-13,-6-2 4 16,10 3-5-16,-10-17 1 22,10 10 3-22,0-1-1 0,5 1 1 14,-3-1-1-14,-6-3 1 16,2 3 1-16,-2-12-4 14,5 7 3-14,1-7-3 16,5 0 0-16,-3 0-1 14,-2 0 0-14,-4 0-1 16,3 0 2-16,-3 0-2 14,2 0 1-14,7-19-2 16,-5-6 0-16,-6-9 0 14,4 3 1-14,-6-3 0 16,-2 5 0-14,-2-8-1 18,0 2 2-20,-5-11 0 0,1-2 0 16,-3-1 0-16,-4-9 0 14,-2-6-1-14,-6-16 1 16,4-1 0-16,-6 0-2 14,-1-10 2-14,-1 10 0 16,-11 0-1-16,0 12 2 14,0-2-2-14,0 18 1 16,-17 9-1-16,-25 11 1 14,-11 9 0-14,7 6 7 15,-7 6-6-14,5-3-2 13,3 5 1-14,7 7 0 16,3-1-23-16,7 4-26 23,7 0-42-23,-2 0-95 0,23 0-98 7,-11 13-697 31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1T03:05:35.36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act:action type="add" startTime="9470">
    <iact:property name="dataType"/>
    <iact:actionData xml:id="d0">
      <inkml:trace xmlns:inkml="http://www.w3.org/2003/InkML" xml:id="stk0" contextRef="#ctx0" brushRef="#br0">7456 10592 563 0,'0'0'130'3,"0"0"17"7,0 0-19 4,0 0-59-14,0 0-9 18,0 0 10-18,0 0-4 23,0 0 30-23,-173-82-8 0,60 82-6 8,-24 0-32 9,-26 0 0-17,-11 36-9 1,-1 17-11 14,0 12-11-15,17 10-1 13,10 11 1 3,22 11 6-16,4 15 8 1,18 13-3 15,14 15 2-16,20 14-2 15,22 18 2-15,31 11-6 15,17 18-1-15,23 7 0 13,93 4-11-13,48-11-5 18,60-26-3-17,43-35-2 12,32-39 2-13,15-43-6 18,-6-45-5-18,-17-13 2 19,-32-53 1-19,-25-78 0 0,-32-49 2 15,-37-54 0-14,-47-39 0 14,-59-25 0-15,-49-1 0 10,-10 34 0 10,-46 37-1-20,-47 63-1 0,-6 56 1 15,-6 52-2-15,-5 39-2 15,3 18-43-15,-9 4-41 15,12 57-40-15,10 5-35 19,11 8-93-19,75-36-36 5,8-15-574 1</inkml:trace>
    </iact:actionData>
  </iact:action>
  <iact:action type="add" startTime="10211">
    <iact:property name="dataType"/>
    <iact:actionData xml:id="d1">
      <inkml:trace xmlns:inkml="http://www.w3.org/2003/InkML" xml:id="stk1" contextRef="#ctx0" brushRef="#br0">8470 11511 501 0,'0'0'168'7,"0"0"39"8,0 0-56-14,0 0-44 12,0 0-16-13,0 0-12 17,0 0-15-17,84-130-13 16,-44 113-4-16,21-1-18 18,11 6-3-18,21 2-2 0,12 5 2 12,21 5-1 8,11 0 2-19,9 0 3-1,14 27-3 13,4 15-5-13,3 4-7 14,12 7-4-14,-2 6 1 16,-4 3 4-16,-7 9 1 16,-6 1-9-16,0 14 1 16,-2 4 8-16,11 9 1 17,0 3-9-17,-3-9-2 16,-6-4-3-16,-19-18 5 4,-18-14 4 2,-18-20-3 13,-40-16 2-19,-16-17-4 18,-28-4-1-18,-15 0-2 1,-4 0-4 12,-2 0-1 0,0 0-2-13,0 0-2 15,0-29 1-15,-8-29-4 18,-47-15 7-18,-8-4 0 0,0 2-2 22,4 10 0-22,0 5-5 0,8 6-2 9,11 6 0 6,8 6 2-15,9 6-1 18,4 4-4-18,5 7 5 14,9 4 2-14,3 5 3 17,-2 3-3-17,4-2 1 18,0 2 4-16,0 4 1-2,0 6-1 8,0 3 3 11,0 0 5-19,17 0 0 0,46 3 13 22,23 41-15-20,3 15 13 5,-7 7-2-7,-4 11 0 18,-8 1-3-18,-18-6 1 14,1-1-6-13,-19-11-2 19,-9-2 2-19,-10-13-4-1,-7-8 0 7,-4-5-3 9,-4-7 1-16,0 8-3 13,0 3 2-13,-23 4-2 20,-29 3 0-20,-12-8 1 18,-16 2 0-18,-10-9-1 0,-24-6 1 11,-21-11 1 4,-17-11 4-15,-2 0 15 4,9 0-8 8,23-11 3-7,27-7-16 9,25 11 0-14,24-3 0 15,27 10 0-15,13 0 0 14,6 0 0-14,0 0 0 16,0 0-62-16,2 54-68 18,38-8-239-18,21 14-310 18</inkml:trace>
    </iact:actionData>
  </iact:action>
  <iact:action type="add" startTime="11531">
    <iact:property name="dataType"/>
    <iact:actionData xml:id="d2">
      <inkml:trace xmlns:inkml="http://www.w3.org/2003/InkML" xml:id="stk2" contextRef="#ctx0" brushRef="#br0">6171 14807 326 0,'0'0'409'15,"0"0"-329"-15,0 0 81 15,0 0-51-15,0 0-20 15,-299-115 20-15,107 133-7 16,-36 47-22-16,-27 41-13 17,-12 30-13-17,5 30-8 1,18 25-5 12,33 27-6 7,24 11-6-20,31 16 0 0,44 12 3 16,34 29 4-16,53 16-5 14,25 0-10-14,84 5-4 18,108-26-9-18,86-39-8 4,76-35 4 4,57-52-4 7,27-56 0-15,-6-80 1 14,-34-19 1-14,-50-93-3 15,-44-53-2-15,-64-54-4 22,-55-46 2-22,-44-64 2 0,-54-53 0 10,-51-37 1 5,-36-9-1-15,-32 25 1 17,-71 69-3-17,-22 74-12 18,-1 90-33-18,0 77-31 0,-5 74-49 15,9 17-36-15,82 72-88 15,10 5-270-15</inkml:trace>
    </iact:actionData>
  </iact:action>
  <iact:action type="add" startTime="12239">
    <iact:property name="dataType"/>
    <iact:actionData xml:id="d3">
      <inkml:trace xmlns:inkml="http://www.w3.org/2003/InkML" xml:id="stk3" contextRef="#ctx0" brushRef="#br0">7732 16840 539 0,'0'0'242'1,"0"0"-41"25,0 0-44-26,0 0-55 0,0 0-9 15,264 209-8-15,-163-181-13 18,11-3-23-17,24-15-2 11,20-10-7-12,24 0 4 17,24-10-13-17,15-37-15 18,9-15 2-18,-5-12 6 0,-10-15-10 18,0-13 1-18,-5-13-6 12,-8-7-3-12,-16 4-1 12,-22 11 2-8,-21 8-2 13,-14 14-1-17,-22 7-1 14,-21 10 1-14,-8 14-2 20,-25 12-2-20,-7 10 1 0,-12 16 0 11,-13-2 0 1,-7 15-1-12,-3-1 0 15,-9 4 1-15,0 0-1 18,0 0-3-17,-40 0-3 12,-62 0 6-12,-28 0 5 15,-5 7-3-16,6 11 0 4,7-6 1 9,13-5-1-13,18 3-2 13,28-10-1 3,21 0 1-15,27 0-2-1,13 0 2 16,2 0 0-15,0 0 0 13,12 0 0-14,60 0 0 16,38-10 3-16,18-5-2 13,5-10-1-13,2-7 0 21,-13 4-1-21,-14-2 1 11,-31 13 1-11,-22 2 2 21,-23 11 0-21,-13 4 6 1,-17 0 19 11,-2 0-2-8,0 66-8 3,-2 34 8 11,-55 44-23-18,-13 2 0 6,1-34-1 3,-1-22-1-4,18-33-1 5,5-16-3 10,22-21-4-20,8-13-46 0,11-7-49 14,2 0-84-14,4 0-103 15,0 0-240-15</inkml:trace>
    </iact:actionData>
  </iact:action>
  <iact:action type="add" startTime="13687">
    <iact:property name="dataType"/>
    <iact:actionData xml:id="d4">
      <inkml:trace xmlns:inkml="http://www.w3.org/2003/InkML" xml:id="stk4" contextRef="#ctx0" brushRef="#br0">26721 10411 344 0,'0'0'151'2,"0"0"-18"12,0 0 17 3,0 0-52-17,0 0-1 0,-253-109 6 15,124 109-41-15,-29 28-5 17,-40 29 9-17,-9 8-9 16,-1 18-1-14,-1 14-13 11,9 18 5-13,6 16-4 16,15 10-11-16,21 20-10 18,23 18 0-18,38 26 8 0,47 28 2 97,50 24-5-97,2 13-17 0,118-4-2 1,57-26 0-1,40-36 2 0,53-45-11 0,37-52 0 0,49-71 0 0,34-36-3 0,2-65 2 0,-6-82 1 0,-55-50 3 0,-45-28 4 13,-50-20-2-13,-50-11 3 10,-41-1 1 8,-56-1-4-15,-41 14-5-3,-48 14-1 11,0 27-1 3,-101 19-2-13,-44 23 4 3,-37 32-24 8,-35 27-27-7,-29 24-37 2,-22 28-35 11,-23 31-59-17,180 19-46 16,18 23-691-17</inkml:trace>
    </iact:actionData>
  </iact:action>
  <iact:action type="add" startTime="14480">
    <iact:property name="dataType"/>
    <iact:actionData xml:id="d5">
      <inkml:trace xmlns:inkml="http://www.w3.org/2003/InkML" xml:id="stk5" contextRef="#ctx0" brushRef="#br0">24523 12054 457 0,'0'0'182'6,"0"0"-20"7,0 0-71-13,0 0-20 17,0 0 34-17,0 0-25 16,-306 0-15-16,148 12 2 15,-34 1 1-14,-29 11-10 11,-19 6-4-12,-19 6-19 21,6 8-8-21,23 6-2 0,17 7-2 9,22 4 0 17,11 12 4-23,24 13 3-3,15 17-5 0,19 7-2 9,12 17-2 5,22-5-1-14,18-4-10 19,16-16-4-19,22-32-1 10,17-30-3-10,15-33 1 16,0-7-3-16,0 0-2 18,5-10-1-17,45-59-4 14,13-30 4-15,-10-23 2 11,0-18 1-11,-13 6 0 23,-13 12-1-23,-2 23 2 0,-14 26-1 8,-3 20 0 11,-8 28 0-18,0 7 0 14,0 18 0-15,0 0 0 0,0 0 3 17,-38 43 14-17,-8 27-5 14,-5 14 5-14,3 10 8 21,6 9 3-21,0 11-1 1,4 5 0 8,13-10-7 12,16-13 2-21,9-27 2 0,0-13 6 8,0-9-10 8,19-15 1-16,34-14-16 19,20-8-5-17,27-10 0 1,18 0 0 5,21-25 0 8,23-25 0-16,-8 3 0 4,-19 6 0 5,-15 7 0-4,-36 14 0 12,-15 12 0-17,-12 8 0 8,-8 0 0 13,-9 0-107-21,6 0-120 1,-42 0-94 13,9 8-232-14</inkml:trace>
    </iact:actionData>
  </iact:action>
  <iact:action type="add" startTime="15440">
    <iact:property name="dataType"/>
    <iact:actionData xml:id="d6">
      <inkml:trace xmlns:inkml="http://www.w3.org/2003/InkML" xml:id="stk6" contextRef="#ctx0" brushRef="#br0">28453 14558 247 0,'0'0'290'12,"0"0"-249"-12,0 0 74 15,-270-9-15-15,135 9 21 14,-27 0-25-13,-9 0-18 16,-19 0-9-17,-14 0 3 15,-9 0-14-15,-12 34 1 17,-1 28-6-17,3 31 1 17,10 37-1-17,13 30-4 0,27 24-6 23,38 24-8-22,30 9-7-1,46 20 2 14,44 15 3-13,15 6 7 6,93-2-3 5,69-2-7-8,61-21-8 11,49-36-14-15,51-54-3 18,27-90-4-18,6-53 2 4,10-45-1 4,-7-119-2 7,-31-64 7-15,-37-62-7 15,-59-37 0-15,-61-26 0 19,-58 7 1-17,-54 28-1 62,-59 52-17-64,-35 54-19 0,-102 61-26 0,-55 57-25 0,-57 49-16 0,-46 37-17 0,-38 8-57 0,194 4-64 1,11 36-430 10</inkml:trace>
    </iact:actionData>
  </iact:action>
  <iact:action type="add" startTime="16223">
    <iact:property name="dataType"/>
    <iact:actionData xml:id="d7">
      <inkml:trace xmlns:inkml="http://www.w3.org/2003/InkML" xml:id="stk7" contextRef="#ctx0" brushRef="#br0">25446 16478 176 0,'0'0'174'1,"0"0"-36"9,0 0 50-7,0 0-63 7,0 0 17 5,0 0 0-15,10 175-53 17,-35-142-6-17,-19-1-1 28,-22-3-20-28,-20-8-2 0,-13-14-15 0,-28-7-12 18,-28 0-4-18,-31-19-2 22,-18-47 16-19,-20-6-12-1,11-11-6-2,1-2-5 11,1-5-2-7,7 3-7 5,8-2-4 3,21 6 0-12,4 2-6 16,13 16 0-15,23-1-1 20,15 17 1-21,25 13-1 0,26 15 0 9,29 5 1 13,21 13 0-22,12 3-1 0,7 0 0 14,0 0 2-14,0 0-1 15,0 0 2-15,0 0-2 19,4 0 5-19,62 0-4 13,35 28-1-12,32-3-1 12,21 4 0-13,-3-1 0 17,-18-1 1-17,-28-10 1 12,-31 1 10-12,-9 1 5 19,-25-10 8-18,-14 3-8 16,-11-5-2-17,-11-7-4 1,-4 9-7 8,0-9-4 8,0 0-2-17,-72-16-5 16,-40-42 7-16,-35-6 2 19,-15 2-1-19,-3 5 1 0,11 8 2 11,24 8-4 10,37 5 0-21,34 11 1 0,25 8-1 12,28 9 0-12,6 4 1 12,0 4 2-8,0 0 1 11,0 0 12-15,13 0 5 14,20 19-12-14,16 28-1 18,1 9 8-18,-5 18 10 5,5 15-5 2,1 18 9 8,-5 4-21-14,3 7-9 18,-9-11 0-19,-2-17 0 3,-7-25 0 8,-10-29 0-7,-10-19 0 6,-7-13 0 8,-4-4 0-18,0 0 0 0,0 0 0 14,0 0 0 3,0 0-27-17,0 0-178 1,0 0-128 11,0 0-256 5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1:45:22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170">
    <iact:property name="dataType"/>
    <iact:actionData xml:id="d0">
      <inkml:trace xmlns:inkml="http://www.w3.org/2003/InkML" xml:id="stk0" contextRef="#ctx0" brushRef="#br0">14446 3222 530 0,'0'0'156'7,"0"0"-22"5,0 0-4-12,0 0-57 17,0 0-20-16,0 0-19 12,0 0 47-13,0 0 10 16,0 0-22-15,-331-29-2 12,205 54-39-13,-3 25-10 16,7 11 2-16,10 25 2 23,13 16-9-23,17 16 8 0,17 17-1 8,14 8-5 8,15 4 4-15,22 0 3 4,14-4 0 5,0 1-8 9,77-14 6-19,41-8 0 0,34-11-3 16,36-26 5-16,22-29-13 14,-1-31-9-14,-21-25-1 16,-22 0 0-16,-21-56 0 15,-22-40 0-15,-14-36 0 16,-27-48 1-16,-31-35 0 13,-34-13-1-12,-17 12 1 15,0 36-1-15,-68 50 0 3,-31 45-2 5,-12 38-2 6,-14 32-4-15,-14 12-65 24,4 3-84-24,85 0-148 0,8 15-392 4</inkml:trace>
    </iact:actionData>
  </iact:action>
  <iact:action type="add" startTime="10146">
    <iact:property name="dataType"/>
    <iact:actionData xml:id="d1">
      <inkml:trace xmlns:inkml="http://www.w3.org/2003/InkML" xml:id="stk1" contextRef="#ctx0" brushRef="#br0">14688 5244 388 0,'0'0'184'3,"0"0"-26"5,0 0-2 7,0 0-37-15,0 0-27 17,0 0-12-16,-310-180-5 13,195 180-14-14,-10 0-12 23,-14 30-15-23,0 21-9 0,8 24-5 8,9 15-6 14,19 28 9-22,21 17 2 0,35 17-3 20,24 5-5-20,23 8 5 0,23-6 9 11,85-7 13 1,52-11 0-12,44-13-13 16,20-26-10-16,-9-33-12 14,-15-35-5-14,-17-34 2 15,-29-13-4-15,-25-85-1 15,-26-49-2-15,-29-53 1 17,-30-47-3-17,-25-17 0 14,-19 18-1-14,0 46-17 15,-51 59-34-14,-27 66-51 14,-27 60-71-14,52 15-53 14,3 59-299-15</inkml:trace>
    </iact:actionData>
  </iact:action>
  <iact:action type="add" startTime="11081">
    <iact:property name="dataType"/>
    <iact:actionData xml:id="d2">
      <inkml:trace xmlns:inkml="http://www.w3.org/2003/InkML" xml:id="stk2" contextRef="#ctx0" brushRef="#br0">14796 8867 516 0,'0'0'222'5,"0"0"-21"4,0 0-12 5,0 0-84-14,0 0-41 16,0 0 28-16,0 0 39 16,-272 0-78-16,82 0 2 15,-23 0-17-15,3 0-10 22,7-3-12-22,22 3-11 0,36 0-2 15,37 0-3-15,35 0-2 16,43 0 2-16,17 0 0 14,13 0 9-14,43 0 22 15,98 32 28-15,69 14-53 19,39-10-4-16,6-12-2-3,-32-12 2 7,-46-12-2 10,-46 0 10-17,-40 0 10 7,-41 4 4 1,-27-4-8 7,-20 0-4-15,-3 6-9 16,-11-3-3-16,-71-3-6 15,-40 0 6-15,-20 0 6 13,20 0-6-12,17 0 4 20,33 0-3-21,30 0 0 0,19 5-1 15,19-5 0-15,4 0 1 15,0 4-1-15,0 12-50 16,27 9-87-16,-6-10-120 15,-6 10-92-15</inkml:trace>
    </iact:actionData>
  </iact:action>
  <iact:action type="add" startTime="13903">
    <iact:property name="dataType"/>
    <iact:actionData xml:id="d3">
      <inkml:trace xmlns:inkml="http://www.w3.org/2003/InkML" xml:id="stk3" contextRef="#ctx0" brushRef="#br0">966 16665 432 0,'0'0'223'7,"0"0"-96"7,0 0 11-14,0 0-38 14,0 0-10-13,0 0-1 21,0 0 16-22,247-52 17 0,-191 52-22 14,16 0-12-14,23 0-22 17,19 0-14-16,10 0-20 9,11 0-1-10,2 0-5 17,4 0-3-17,7 0 11 13,16 0 1-12,17 0-5 14,11 0-11-14,12 8 2 13,11-8-14-14,6 0 2 16,11 0-3-16,0 0-4 13,-19 0 3-12,-13-21-3 15,-25 6 6-16,-11 2-2 15,-8 4 3-15,-10 6-4 16,-5 3 0-16,-4 0-5 22,-7 0 0-22,-5 0 0 0,-14 0 0 8,-9 0 0 12,-8 0 0-20,1 0 0 0,2 0 0 14,0 0 0-10,0 0 0 6,-8 3 0-4,5 6 0 2,-7 4 0 11,3-5 0-19,1-5 0 0,4 1 0 16,-9-4 0-16,1 0 0 13,-3 0 0-13,-10 0 0 52,-7 0 0-51,-23-7 0-1,-14-11 0 0,-22 18 0 0,-8 0-144 0,0 0-163 0,-19 18-207 11</inkml:trace>
    </iact:actionData>
  </iact:action>
  <iact:action type="add" startTime="15062">
    <iact:property name="dataType"/>
    <iact:actionData xml:id="d4">
      <inkml:trace xmlns:inkml="http://www.w3.org/2003/InkML" xml:id="stk4" contextRef="#ctx0" brushRef="#br0">8225 16638 433 0,'0'0'419'6,"0"0"-289"8,0 0 5-14,0 0-53 13,297 8-7 1,-191-8-1-14,16 0 3 20,9 0-14-20,6 0-11 0,4 0-5 13,0 0 9-13,9 4-10 20,10 11-11-20,-2 6-1 12,6 4-3-12,-8-14-9 17,0 7-4-16,-6-2-5 11,-9-13 3-12,4 6 7 15,11-2-6-15,-6 2-2 15,4 0-4-15,-9-5-6 15,-12-1 4-15,-11 2-5 23,-8-2 1-23,-7-3-2 0,1 0 2 18,3 0-3-18,-5 0 4 7,1 0-4-2,-3 0 4 6,11 0 1-5,-7 13 4 7,-7 3-1-13,-6-7-1 13,-19 10-1 3,-3-9-3-16,-5-8-1 0,1-2-2 19,-5 0-1-19,-1 0 2 13,-8 0-1-13,-5 0 3 14,-5 0-1-13,-8 0 1 17,-1 0-5-18,4 0 0 5,-2 0 0 8,6 6 0-13,7-2 0 9,0-1 0 9,-1 1 0-18,3-4 0 5,-7 8 0 4,-10-8 0-1,4 0 0 2,-8 0 0-9,-5 0 0 11,7 0 0 6,-11 0 0-18,6 0 0 0,-1 0 0 16,-7 0 0-16,0 0 0 14,-8 0 0-14,-5 0 0 20,-2 0 0-20,-6 0 0 14,0 0 0-14,0 0 0 4,0 0-16 10,0 9-120-3,-27-1-144-11,-13 9-223 21</inkml:trace>
    </iact:actionData>
  </iact:action>
  <iact:action type="add" startTime="16283">
    <iact:property name="dataType"/>
    <iact:actionData xml:id="d5">
      <inkml:trace xmlns:inkml="http://www.w3.org/2003/InkML" xml:id="stk5" contextRef="#ctx0" brushRef="#br0">16909 16319 379 0,'0'0'215'2,"0"0"-64"14,0 0 6-16,0 0-59 11,0 0-2-11,0 0-18 18,238 37-12-18,-130-26 21 16,12 6 23-16,21 2-20 15,21 6-21-15,32 13-4 14,21-9-18-14,38-2-14 16,8 7 3-16,9-5-3 15,10-1 8-15,5-1-12 15,-1 8-1-14,3-7-6 7,-1-13-5 1,7 3-2-4,-6-14 2 5,-13-4-13 9,-11 0 0-19,-31 0-2 0,-9-12-1 16,-18-5 2-15,-20-8 2 11,-14 17-2-12,-15 8-1 16,-15 0 4-16,-23 0-1 14,-17 0-3-14,-19 0 2 16,-29 0 0-16,-9 0 1 15,-18 0-1-15,-18 0 1 16,-8 0-2-16,0 0 3 14,0 0-6-14,0 0 0 17,-27 0 0-17,-68 0 0 21,-70-13 0-20,-54-24 0 0,-44 2 0 3,-36-2 0 3,-32-4 0 9,-46 8 0-15,-36-3 0 13,-30 3 0-14,-23 4 0 15,3 8 0-15,18 14 0 14,20-1 0-14,58 8 0 16,55 0 0-16,34 0 0 14,52 19 0-14,30 10 0 16,22 3 0-16,43-10 0 22,34 2 0-22,44-16 0 0,24-5 0 16,27 3 0-16,2-6 0 14,0 4 0-14,21-4 0 16,71 8 0-16,58-8 0 15,65 7 0-15,38 11 0 13,52 1 0-13,30 19 0 17,30-5 0-17,6 14 0 16,-2-1 0-16,-11-10 0 15,-13-15 0-15,-5-5 0 16,-9-7 0-16,-5-9 0 12,-5 0 0-12,-20 0 0 16,-23-21 0-16,-15-4 0 15,-29 0 0-15,-38 6 0 23,-48 10 0-23,-41 1 0 0,-44 0 0 15,-29 5 0-15,-15-7 0 9,-13 10 0 7,-6 0 0-16,0-8 0 20,0 8 0-20,-111 0 0 1,-60 0 0 12,-84 0 0-12,-55 18 0 4,-35-15 0 5,-53-3 0 3,-47 0 0-13,-36 0 0 17,-18 0 0-17,10 0 0 17,38 0 0-17,59 0 0 12,61-13 0-12,57 1 0 17,64 12 0-17,58 0 0 14,59 0 0-14,45 0 0 16,33 0 0-16,15 0 0 19,19 0 0-19,99 0 0 1,93 12 0 12,109-2 0 1,76-10 0-14,68 0 0 3,12 0 0 13,-12 0 0-15,-32 0 0 7,-47-22 0-4,-29 7 0 12,-16-5 0-16,-18-13 0 17,-4-12 0-17,-14-13 0 15,-14-8 0-15,-35-2 0 15,-46 14 0-15,-49 14 0 20,-69 15 0-20,-45 16 0 1,-27 5 0 8,-19 1 0 11,0 3 0-20,0 0 0 0,0 0 0 16,-97 0 0-16,-76 19 0 16,-88 34 0-16,-59 10 0 10,-49-15 0 8,-36-6 0-18,-39-14 0 0,-28-9 0 16,-17-1 0-16,-4 1 0 16,27-1 0-16,51 2 0 23,42-8 0-23,70 1 0 0,60-2 0 7,62-7 0 11,50 5 0-18,49-5 0 13,36 1 0-12,25-2 0 4,15-3 0 8,6 0 0-13,0 0 0 12,18 0 0 7,41 0 0-18,19 0 0 0,-2 0-73 12,-2 44-144-13,-53-19-126 16,-6 16-421-16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0T22:51:31.9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9473">
    <iact:property name="dataType"/>
    <iact:actionData xml:id="d0">
      <inkml:trace xmlns:inkml="http://www.w3.org/2003/InkML" xml:id="stk0" contextRef="#ctx0" brushRef="#br0">1733 4026 672 0,'0'0'301'0,"0"0"-164"0,0 0-4 166,0 0-20-166,0 0-19 0,0 0-19 0,0 0-14 0,0 0 3 0,0 0 1 0,40-29-8 0,-21 29-2 0,8-2-8 0,5-7-1 0,2 1-21 0,14 0 3 0,1-5-6 0,5 6 0 0,10-5 5 0,5-1-24 0,-3 5-3 0,-1-2 0 1,-2 10 0-1,-6 0 0 0,10 0 0 0,1 0 0 168,1 0 0-168,9 0 0 0,5 0 0 0,-6 0 0 0,1 0 0 0,-6-3 0 0,-7 3 0 0,-8 0 0 0,2 0 0 0,-6 0 0 0,-2 0 0 0,5 16 0 0,-1-4 0 1,-2-6 0-1,6-2 0 0,-2-4 0 0,-2 0 0 0,-3 3 0 0,-1 6 0 0,2-2 0 1,3 7 0-1,-7-3 0 1,1 0 0 163,-1-5 0-164,-7-2 0 0,-2-4 0 0,-6 0 0 0,2 0 0 0,-9 0 0 0,-8 0 0 0,0 0 0 0,-8 0 0 0,3 0 0 0,1 0 0 0,-7 0 0 0,-8 0 0 0,0 0 0 0,15 0 0 0,2 0 0 0,2 0 0 0,0 0 0 0,-15 0 0 0,-4 0 0 0,0 0 0 0,0 0 0 170,0 0 0-170,0 0 0 0,0 0 0 0,0 0 0 0,0 0-140 0,0 19-294 0</inkml:trace>
    </iact:actionData>
  </iact:action>
  <iact:action type="add" startTime="11390">
    <iact:property name="dataType"/>
    <iact:actionData xml:id="d1">
      <inkml:trace xmlns:inkml="http://www.w3.org/2003/InkML" xml:id="stk1" contextRef="#ctx0" brushRef="#br0">20475 13419 944 0,'0'0'277'0,"0"0"-105"0,0 0-9 0,0 0-70 0,0 0-17 0,0 0-23 1,0 0-6-1,29-58-2 0,-52 58-4 0,-38 0 24 0,-21 0-7 1,-3 0-45-1,-7 0-13 0,-12 0 0 0,-14 12 0 0,-4-3 0 0,-13-2 0 0,11-2 0 165,4-5 0-165,8 4 0 0,1-4 0 1,14 0 0-1,0 0 0 0,10 0 0 0,-1 0 0 0,14 0 0 0,-4 0 0 0,0 0 0 0,6 3 0 1,-1-3 0-1,-1 6 0 0,9-6 0 0,-5 0 0 0,1 0 0 0,5 0 0 0,5 0 0 0,15 0 0 0,0 0 0 0,-3 0 0 0,-5 0 0 166,1 7 0-166,-1 1 0 0,3 9 0 0,5-5 0 0,-5 3 0 0,5 2 0 0,0 1 0 0,2-7 0 0,6 2 0 0,4-9 0 0,3 4 0 0,12-1 0 0,-2-7 0 0,2 10 0 0,4-7 0 0,-1 2 0 0,9-1 0 0,-3 3 0 0,-7 5 0 1,-2 4 0-1,-2 9 0 0,1 0 0 169,5-4 0-169,-4-2 0 0,4-9 0 0,7 5 0 0,2-5 0 0,-2 9 0 0,-7-8 0 0,0 14 0 0,-4 10 0 0,7 12 0 0,-9 11 0 0,8 12 0 0,9 3 0 0,-8-12 0 0,10 7 0 0,0 3 0 0,0-2 0 0,0 13 0 0,0-5 0 0,0-3 0 0,0-4 0 0,0-14 0 0,0 2 0 168,0-1 0-168,0 0 0 0,0 4 0 0,0 6 0 0,0-2 0 0,10 3 0 0,7-2 0 0,2-4 0 0,6-2 0 0,-1-1 0 0,-3-4 0 0,8-8 0 0,-10-12 0 0,0 5 0 0,-8 3 0 0,3-7 0 0,-5 0 0 0,1-19 0 0,-6 1 0 0,1-15 0 1,-5 6 0-1,0-9 0 166,0 0 0-165,0 0 0 0,0 0 0-1,0 0 0 0,0 0 0 0,0 0 0 0,0 0 0 1,10 0 0-1,1 0 0 0,18 0 0 0,13 0 0 0,7 0 0 0,6 0 0 0,-3 0 0 0,14 7 0 0,-9 6 0 0,8-5 0 0,9-1 0 0,-3-7 0 0,11 0 0 0,-6 0 0 0,2 0 0 0,0 0 0 167,-4 0 0-167,0 0 0 0,6 0 0 0,-2 0 0 0,-2 0 0 0,0 0 0 0,12 5 0 0,-6-5 0 0,-8 0 0 0,6 0 0 0,-19 0 0 0,-4 0 0 0,-2 0 0 0,-5 0 0 0,-3 0 0 0,5 0 0 0,-3 0 0 0,10 0 0 0,-2 0 0 0,2 0 0 0,0 0 0 0,-9 0 0 174,7 0 0-174,-12 0 0 0,7 0 0 0,-8 0 0 0,-1 0 0 0,1 0 0 0,0 0 0 0,7 0 0 0,1 0 0 0,5 0 0 0,-2 0 0 0,-6 0 0 0,1-5 0 0,-12 5 0 0,6-7 0 0,-2 3 0 0,3-4 0 0,1-1 0 0,-4 2 0 0,0-11 0 0,-2 6 0 0,-10 5 0 1,-11 7 0 163,-4-10 0-164,1 10 0 0,-7 0 0 0,-5 0 0 0,-4 0 0 0,0 0 0 0,0 0 0 1,0 0 0-1,4 0 0 1,-4 0 0-1,0 0 0 1,0 0 0-1,0-25 0 0,9-2 0 0,5-18 0 0,1-3 0 0,-8 3 0 0,-3-9 0 0,2 0 0 0,-6-10 0 0,0-10 0 0,0-25 0 0,0-2 0 169,0-17 0-169,-17-10 0 0,2-18 0 0,-3-17 0 0,-4-27 0 0,3-12 0 0,-8-7 0 0,0 13 0 0,-5 21 0 0,-2 31 0 0,9 29 0 0,2 37 0 0,14 34 0 0,1 23 0 0,8 14 0 0,-10 7 0 0,3 25-12 0,7 75-94 0,0-25-193 0,0 15-104 0</inkml:trace>
    </iact:actionData>
  </iact:action>
  <iact:action type="add" startTime="13480">
    <iact:property name="dataType"/>
    <iact:actionData xml:id="d2">
      <inkml:trace xmlns:inkml="http://www.w3.org/2003/InkML" xml:id="stk2" contextRef="#ctx0" brushRef="#br0">21811 15876 346 0,'0'0'469'1,"0"0"-286"-1,0 0-37 0,0 0-31 0,0 0 3 0,0 0 15 0,0 0-29 0,-21-12-7 0,-45 5-1 0,-12 4-42 0,0-2-10 0,-10 2-18 0,-11-3-1 168,0 6-4-167,-9 0-1-1,-1 0-1 0,-1 0 1 0,-6 0-9 0,2 6-11 0,1 5 0 0,-1 6 0 0,9-15 0 0,8 11 0 0,8-1 0 0,3-2 0 0,3-10 0 0,-5 0 0 0,-1 0 0 1,-3 0 0-1,-1 0 0 0,0 0 0 0,9 7 0 0,10 11 0 0,11-7 0 0,8 0 0 0,19-1 0 170,5-2 0-170,12-1 0 0,2 2 0 0,-6 0 0 0,4 7 0 0,-4 3 0 0,2 3 0 1,6-4 0-1,-2 0 0 0,0-1 0 0,7-15 0 0,-1 4 0 0,7-6 0 0,0 0 0 1,4 0 0-1,0 0 0 0,-5 17 0 0,-1 6 0 0,6 19 0 0,0 14 0 0,0 0 0 0,0 15 0 0,0-14 0 171,0 5 0-171,0-5 0 0,15 1 0 0,0 2 0 0,-5 18 0 0,11-4 0 0,-4 15 0 0,-2-3 0 0,2 11 0 0,2-14 0 0,-7 6 0 0,7-15 0 0,-4-12 0 0,-7-15 0 0,5 0 0 0,-7-15 0 0,-3 8 0 0,3 6 0 0,-6 7 0 0,0 1 0 0,0 1 0 0,0-8 0 0,0-19 0 164,0-11 0-164,0-9 0 0,0-8 0 0,0 0 0 0,0 0 0 0,0 0 0 0,0 0 0 0,0 0 0 0,0 0 0 0,0 0 0 1,8 0 0 0,7 0 0-1,0 0 0 0,4 0 0 0,-2 0 0 0,4 7 0 0,-7 5 0 0,-7-12 0 0,3 0 0 0,9 0 0 0,15 0 0 1,6 0 0 167,8 0 0-167,3 0 0-1,-5 0 0 0,22 0 0 0,-5 0 0 0,7 0 0 1,12 0 0-1,10 0 0 0,1 0 0 0,8-9 0 1,-4-9 0-1,-10-7 0 0,-3 12 0 0,4 6 0 0,3-2 0 0,4 0 0 0,10 5 0 0,-12 1 0 0,0-2 0 0,-7-2 0 0,-8-3 0 0,-10 10 0 0,-5-8 0 169,-4 1 0-169,-4 7 0 0,-1 0 0 0,-3 0 0 0,4 0 0 0,-3-4 0 0,-1-2 0 0,2 4 0 0,-5 2 0 0,-8 0 0 0,-8 0 0 0,-7 0 0 0,-6 0 0 0,-9 0 0 0,5 0 0 0,-11 0 0 0,1 0 0 0,-1 0 0 0,-2 0 0 0,-2 0 0 0,0 0 0 0,0 0 0 170,0 0 0-170,6-9 0 0,5-2 0 0,1-14 0 0,7-12 0 0,-4-16 0 0,4-5 0 0,0-14 0 0,0-16 0 0,0-5 0 0,0-8 0 0,-13 11 0 0,5 0 0 0,-7 8 0 0,-4-1 0 0,0-14 0 0,0-6 0 0,-27-15 0 0,-9-1 0 0,-4 10 0 0,-2 6 0 0,6 23 0 0,4 17 0 164,7 7 0-164,14 11 0 0,1 3 0 0,6-6 0 0,4 2 0 0,0 2 0 0,0 8 0 0,0 15 0 0,0 13 0 0,0 8 0 0,0 0 0 0,-5 0 0 0,-3 0 0 0,2 0-67 0,4 0-99 0,-5 0-80 0,7 0-175 0</inkml:trace>
    </iact:actionData>
  </iact:action>
  <iact:action type="add" startTime="15228">
    <iact:property name="dataType"/>
    <iact:actionData xml:id="d3">
      <inkml:trace xmlns:inkml="http://www.w3.org/2003/InkML" xml:id="stk3" contextRef="#ctx0" brushRef="#br0">22055 15090 544 0,'0'0'244'0,"0"0"-16"0,0 0-61 0,0 0-36 0,0 0 16 0,0 0-33 0,0 0-12 0,38-21-21 166,-38 21-13-166,-17 0-26 0,-42 7-16 0,-17 10-4 0,0 0-4 0,-10-15-6 0,8 8-6 0,11-3-1 1,12 1-3-1,9 2-1 0,14-10-2 0,13 3-12 0,11 1-18 0,3-4-32 0,5 5-21 0,0-5-29 0,0 0 6 0,0 0-53 0,0 0-67 0,0 0-242 0</inkml:trace>
    </iact:actionData>
  </iact:action>
  <iact:action type="add" startTime="15611">
    <iact:property name="dataType"/>
    <iact:actionData xml:id="d4">
      <inkml:trace xmlns:inkml="http://www.w3.org/2003/InkML" xml:id="stk4" contextRef="#ctx0" brushRef="#br0">21606 14726 441 0,'0'0'417'1,"0"0"-182"-1,0 0-84 0,0 0-28 0,0 0-11 0,0 0-24 0,55 277-22 0,-49-204-1 0,5 5-9 0,2-1-15 170,6 1-9-170,-1-3-6 0,1-22-4 0,-6-25-18 0,-9-16-4 0,5-12-2 0,5 0-37 0,-7-57-60 0,-7-26-4 1,0-1-72-1,0 46-56 0,0 14-162 0</inkml:trace>
    </iact:actionData>
  </iact:action>
  <iact:action type="add" startTime="16167">
    <iact:property name="dataType"/>
    <iact:actionData xml:id="d5">
      <inkml:trace xmlns:inkml="http://www.w3.org/2003/InkML" xml:id="stk5" contextRef="#ctx0" brushRef="#br0">21259 14064 534 0,'0'0'208'1,"0"0"-14"-1,0 0-32 0,0 0-31 0,0 0-9 0,0 0-32 0,92-118-35 1,-62 118 20-1,10 0-21 0,2 0 1 0,0 0-3 0,9 0-12 0,1 7-8 0,7 31-6 0,11 6-7 0,4-4 1 1,4 6-7 165,2-2-2-166,-2-1 1 0,-7 2-4 0,3-2 7 0,-2 7-6 1,-3-10 2-1,-1 10-8 0,-1-6 0 0,-2-6 0 0,-8 2 2 0,-6-7 5 0,-5 3 3 0,-6 1-7 0,2-3 3 0,-6 3 5 0,-8 3-9 0,-3 1-3 0,-6-9 1 0,-4-4-2 0,-3-12 0 0,-1 2 1 0,-9-18 0 171,4 3-1-171,-6 1 0 1,5 4-1-1,-5-8-1 0,0 4 0 0,0-4-2 0,0 0-7 0,0 0-1 0,0 0-7 0,0 0-1 0,-41 0-7 0,-18 0 23 0,-16-4 1 0,1-11-3 0,-8-6-8 0,8 8-2 0,15 5-5 0,19 4 9 0,17 4 1 0,14 0 9 0,9 0 1 0,0 0 2 0,0 0 10 168,0 0 16-168,23 17 22 0,26 31-43 0,10 5 8 0,-4-7 10 0,-3-17-10 0,-3-4 6 0,-9-6-12 0,-9-8-9 0,-5 2 0 0,-7-3 0 0,-9-10 0 0,-1 0 0 0,1 0 0 0,7 0 0 0,10-17 0 0,3-36 0 0,8-30 0 0,-4-10 0 0,-7-5 0 0,-10 17 0 0,-2 10 0 5,-7 40 0 158,-6 14 0-163,-2 17 0 0,7 0-42 0,-7 73-46 0,0 45-145 0,0-36-118 0,0 4-376 0</inkml:trace>
    </iact:actionData>
  </iact:action>
  <iact:action type="add" startTime="17229">
    <iact:property name="dataType"/>
    <iact:actionData xml:id="d6">
      <inkml:trace xmlns:inkml="http://www.w3.org/2003/InkML" xml:id="stk6" contextRef="#ctx0" brushRef="#br0">22415 17357 688 0,'0'0'287'1,"0"0"-132"162,0 0-22-163,0 0-34 0,0 0-24 0,0 0 8 0,0 0-9 0,167 28-24 0,-125-28-3 0,-2 0-3 0,6 0-13 0,3 0-15 0,12-18-12 0,-4-10-1 0,2-8-3 0,-4 0 1 0,-7-1-2 0,-10-8 2 0,-6 8-2 0,-9-9-3 0,-8 2 3 0,-11 16 0 0,0 10-5 0,-4 11 5 166,0 7-8-166,0 0 7 0,0 0-9 0,0 0 8 0,0 0 2 0,0 0-4 0,0 0 0 0,0 0 2 0,-34 0 3 0,-10 4 5 0,-4 24 0 0,-1-7 2 0,5-2-5 0,2-1-2 0,12-11-2 0,7 3 1 0,10-10 0 0,13 0-4 0,0 0-9 0,0 0-7 0,0 0 21 0,0 0 2 164,0 0 6-164,0 0 1 0,49 0-8 0,16-21 4 0,7 4-4 0,-5 10 3 0,-12-2 9 0,-11 6-4 0,-6-3 1 0,-15 6 6 0,-10 0 3 0,-4 0 12 0,-9 0 12 0,0 0-17 0,0 0 9 0,0 0 0 0,0 25-1 0,10 28 0 0,-1 12-34 0,1-2 0 0,-6-15 0 0,0-27 0 166,-4-10 0-166,5-7 0 0,-3-4 0 0,-2 0-23 0,12 0-13 0,5-7-34 0,11-39-59 0,-3-27-59 0,-14 33-101 0,-5 6-332 0</inkml:trace>
    </iact:actionData>
  </iact:action>
  <iact:action type="add" startTime="18277">
    <iact:property name="dataType"/>
    <iact:actionData xml:id="d7">
      <inkml:trace xmlns:inkml="http://www.w3.org/2003/InkML" xml:id="stk7" contextRef="#ctx0" brushRef="#br0">24453 15135 418 0,'0'0'246'1,"0"0"-123"-1,0 0 20 0,0 0-47 0,0 0-23 0,0 0-13 0,0 0 7 0,70-118-18 0,-89 93 16 0,-26-13 6 0,-5 9-18 0,-5 4-11 0,-12 10-10 164,-13 6-4-164,-5 9 4 0,-5 0 3 0,-3 0 4 0,4 24-10 0,-16 11 3 0,-2-3-7 1,-7 4-4-1,-4-7-9 0,4-4-1 0,7 3-3 0,3-1-2 0,10 8 2 0,-1 9 0 0,4-4 1 0,9 1 0 0,12-4 0 0,11-16-5 0,15-2 1 0,6-6-5 0,9 9 1 0,1-11-1 171,1 14 0-171,-1 0 0 0,-5 4 5 0,-1 6-3 0,-4-10-1 0,7 8 0 0,3 3-1 0,11 13 5 1,9 13-1-1,8 16-1 0,0 4 31 0,0 8-12 0,0 0-3 0,21 4-2 0,2-10 0 0,-4-6-5 0,-11-4-1 0,-1-30-11 0,-1 2 4 0,0-17-3 0,1 15 2 0,12 5-2 0,2 12 4 168,13 4 6-168,3 6-11 0,-1-18 0 0,2-9 0 0,15 2 0 0,6-9 0 1,13-5 0-1,24 0 0 0,8-2 0 0,10-6 0 0,1 5 0 0,1-1 0 0,-8-9 0 0,3 10 0 0,-3-4 0 0,-3-4 0 0,-1-14 0 0,-1-7 0 0,2 0 0 0,11-4 0 0,2-31 0 0,4 2 0 5,0-5 0 160,-16 11 0-164,-7-2 0-1,-13 1 0 0,-4-7 0 1,5-8 0-1,-5-11 0 0,2-14 0 0,-4-15 0 0,9-14 0 0,-3-10 0 0,-4-8 0 0,-10-7 0 0,-13 4 0 0,-19-9 0 0,-19-4 0 0,-21-3 0 0,0-13 0 0,-4-8 0 1,-61-5 0-1,-11 9 0 0,-23 15 0 0,2 31 0 4,-13 23 0 159,-10 25 0-163,-4 28 0 0,2 12 0 0,2 17-81 0,8 0-16 0,-4 13-49 0,95 20-101 0,8-4-220 0</inkml:trace>
    </iact:actionData>
  </iact:action>
  <iact:action type="add" startTime="22604">
    <iact:property name="dataType"/>
    <iact:actionData xml:id="d8">
      <inkml:trace xmlns:inkml="http://www.w3.org/2003/InkML" xml:id="stk8" contextRef="#ctx0" brushRef="#br1">1925 5796 1033 0,'0'0'203'0,"0"0"-61"0,0 0 14 0,0 0-54 0,0 0-4 0,0 0-6 0,0 0-5 1,261-42-6-1,-187 42-28 0,12 0-53 0,7 0 0 0,6 0 0 0,4 0 0 0,7 0 0 0,-7 0 0 0,7 0 0 0,-16 0 0 0,-3 0 0 0,-9 0 0 167,-8 0 0-167,0 0 0 0,6-4 0 0,-4-6 0 0,-9-5 0 0,7 8 0 0,-15 4 0 0,-6-2 0 1,8 5 0-1,-7 0 0 0,5 0 0 0,0-4 0 0,0 1 0 0,5-3 0 0,1 2 0 0,-2 1 0 0,-4 3 0 0,0-5 0 0,0 5 0 0,-6-4 0 0,8 1 0 0,2 3 0 0,-8-6 0 169,0 2 0-169,-11 4 0 0,-2-2 0 0,-2 2 0 0,-4-6 0 0,10 6 0 0,-6 0 0 0,11 0 0 1,4 0 0-1,0 0 0 0,1 0 0 0,-1 0 0 0,6 0 0 0,-2 0 0 0,5 0 0 0,-1 0 0 0,-8 0 0 0,-3 0 0 0,-5 0 0 0,-5-3 0 0,2-4 0 0,2-2 0 5,-10-4 0 160,4 6 0-164,-2 2 0-1,-6 2 0 1,-1-3 0-1,-14 6 0 0,0 0 0 0,13 0 0 0,-3 0 0 0,9 0 0 0,10-4 0 0,-6 4 0 0,5 0 0 1,-8 0 0-1,-5 0 0 0,-13 0 0 0,-8 0 0 0,10 0 0 0,-5 0 0 0,-1 0 0 0,-4 0 0 0,-5 0 0 0,5 0 0 167,12 0 0-167,8 0 0 0,3 0 0 0,0 0 0 0,-3 0 0 0,-7 0 0 0,-8 0 0 0,-3 0 0 0,-9 0 0 0,-4 0 0 0,0 0-37 0,0 0-392 0</inkml:trace>
    </iact:actionData>
  </iact:action>
  <iact:action type="add" startTime="24681">
    <iact:property name="dataType"/>
    <iact:actionData xml:id="d9">
      <inkml:trace xmlns:inkml="http://www.w3.org/2003/InkML" xml:id="stk9" contextRef="#ctx0" brushRef="#br1">11974 11866 870 0,'0'0'195'1,"0"0"-37"-1,0 0 13 0,0 0-35 0,0 0-25 0,0 0-14 0,0 0-34 0,-158 17-3 0,86-2-15 0,-8-2-9 0,-4-5-7 0,-13-4 12 164,-8 0-14-164,6-4-19 0,2 0-8 0,-4 0 0 0,2 0 0 0,6 0 0 0,9 0 0 0,1 0 0 0,1 9 0 0,-4 10 0 0,-1 6 0 0,1 0 0 0,-5 0 0 0,1-4 0 0,-5-2 0 0,4 6 0 1,3-4 0-1,6-2 0 0,10-2 0 0,3-6 0 0,5-1 0 0,5-2 0 5,11-8 0 161,8 0 0-165,8 0 0-1,5 0 0 0,4 0 0 0,-1 0 0 0,5 0 0 0,5 0 0 0,1 0 0 0,0 0 0 0,-6 0 0 0,5 0 0 0,7 0 0 1,-3 0 0-1,10 0 0 0,0 0 0 0,0 0 0 0,-6 11 0 0,6 10 0 0,0 19 0 0,0 7 0 0,0 6 0 0,0 4 0 170,0 4 0-170,0 4 0 0,0 5 0 0,10 7 0 0,-1 5 0 0,1 5 0 0,3-2 0 0,1-5 0 0,-7-2 0 0,5 1 0 0,1-11 0 0,-5-3 0 0,7-11 0 0,-4-14 0 0,6-12 0 0,-11-6 0 0,4-7 0 0,-1-2 0 0,-3-3 0 0,3-2 0 0,1-1 0 0,-1 14 0 0,3 8 0 169,5 2 0-169,-2 3 0 0,-5-6 0 0,3-9 0 0,-5-4 0 0,3-12 0 1,-9-3 0-1,4 0 0 0,-1 0 0 0,3 0 0 0,3 7 0 0,8-7 0 0,2 6 0 0,6-2 0 0,9-2 0 0,10-2 0 0,13 6 0 0,13-6 0 0,8 0 0 0,13 0 0 0,8 0 0 0,-8 0 0 3,3 0 0 164,-11 0 0-167,14 0 0 0,-13 0 0 0,-1 0 0 0,3 0 0 0,3 0 0 0,8 0 0 0,2 0 0 0,-2 0 0 0,-6 0 0 0,-1 0 0 0,-5 0 0 0,-5 0 0 0,-4 0 0 0,-15 0 0 0,0 0 0 0,-8 0 0 0,4 0 0 0,-2 0 0 0,-4 7 0 0,1 5 0 1,-14 5 0 3,0-6 0 161,3 2 0-165,-10 3 0 0,7-2 0 0,3 3 0 0,-3 2 0 0,-2 9 0 0,-5-10 0 0,-3 1 0 0,-9 2 0 0,-4-4 0 0,-5-2 0 0,-5-6 0 0,-3 0 0 0,-2-2 0 0,-2 1 0 0,6 5 0 0,-6-6 0 0,0-7 0 0,0 4 0 0,0-4 0 0,0 6 0 0,4-6 0 170,-4-10 0-170,0-50 0 0,0-30 0 0,0-12 0 0,0-8 0 0,-16-18 0 0,-12-18 0 0,-3-14 0 0,3-16 0 0,-5-6 0 0,7-4 0 0,3 8 0 0,4 6 0 0,6 19 0 0,3 24 0 0,-1 27 0 0,9 31 0 0,-2 30 0 0,0 22 0 0,4 15 0 0,0 4 0 0,0 0 0 2,-9 0 0 165,7 40 0-167,2 61-68 0,0-30-247 0,0 15-143 0</inkml:trace>
    </iact:actionData>
  </iact:action>
  <iact:action type="add" startTime="26623">
    <iact:property name="dataType"/>
    <iact:actionData xml:id="d10">
      <inkml:trace xmlns:inkml="http://www.w3.org/2003/InkML" xml:id="stk10" contextRef="#ctx0" brushRef="#br1">16136 15118 851 0,'0'0'237'0,"0"0"-69"0,0 0-35 0,0 0-21 0,0 0-34 0,0 0 0 1,0 0-18 163,8-8-6-163,-8 8-4-1,0 0-6 0,-33 0-11 0,-41 0 12 0,-13 8-5 0,-12 9-16 0,-10 2-8 0,-20-7 1 0,-12 5-10 0,-4-9-7 0,-1 1 0 0,5-5 0 0,0 0 0 0,6 3 0 0,0 6 0 0,7 3 0 0,10 5 0 0,17-5 0 0,8 5 0 0,11-10 0 0,8 6 0 169,11 0 0-169,4-5 0 0,8 3 0 0,11 2 0 0,8 1 0 0,1 0 0 0,3-5 0 0,7 3 0 0,15 2 0 0,2-11 0 0,4-4 0 0,0-3 0 0,0 15 0 0,0 5 0 1,0 7 0-1,8 19 0 0,18-6 0 0,-7 9 0 0,-1 9 0 0,1-1 0 0,-12-4 0 1,10 9 0 0,-9-9 0 166,5 12 0-166,1 7 0 0,-7 11 0-1,12-1 0 0,-5 0 0 1,-5-9 0-1,1 1 0 0,-3-6 0 0,5 7 0 0,-3-2 0 0,-1-12 0 1,3-3 0-1,1-5 0 0,-1 0 0 0,2 7 0 0,-3-1 0 0,3 6 0 0,-9-18 0 0,-2-1 0 0,4-14 0 0,-1-3 0 0,-5-24 0 0,0-1 0 167,0-4 0-167,0 0 0 0,0 3 0 0,8 14 0 0,-2 12 0 0,-1-1 0 0,-1 4 0 0,-4-14 0 0,0-6 0 0,0-5 0 0,4-7 0 1,-4 0 0-1,0 0 0 0,2 0 0 0,4 0 0 0,18 0 0 0,9 0 0 0,16 0 0 0,14 0 0 0,-4-7 0 0,13-23 0 0,16 2 0 4,-1 3 0 160,12 10 0-164,-5 2 0 0,-3 5 0 0,2 0 0 0,-3 5 0 0,1 3 0 0,8 0 0 0,2-6 0 0,2-1 0 0,3 2 0 0,-3-14 0 0,-6 6 0 0,-17 9 0 0,-8-4 0 1,-15-1 0-1,-9 9 0 0,3-8 0 0,3 8 0 0,1 0 0 0,4 0 0 0,-14 0 0 1,-5 0 0 162,-7 0 0-163,-14 0 0 1,-10 0 0-1,-1 0 0 0,-4 0 0 0,3 0 0 0,-7 0 0 0,2 0 0 0,-2 0 0 0,0 0 0 0,0 0 0 0,0 0 0 0,0 0 0 0,0 0 0 0,6 0 0 0,-6 0 0 0,0 0 0 0,0 0 0 0,4 0 0 0,9 0 0 0,-7 0 0 163,3 0 0-163,-7 0 0 1,2 0 0-1,2 0 0 0,5 0 0 0,-3 0 0 0,-4 0 0 0,-4 0 0 0,0 0 0 0,5 0 0 0,5 0 0 0,-6 0 0 0,7-3 0 0,2-5 0 0,-7-9 0 0,4-13 0 0,-5 23 0 0,1-10 0 0,-6 17 0 0,0 0 0 0,2-4 0 0,9-3 0 2,3-1 0 167,-1-17 0-169,-5-4 0 0,3-17 0 0,-9-18 0 0,4-9 0 0,-6-27 0 0,0 15 0 0,0 8 0 0,0 20 0 0,0 16 0 0,0 0 0 0,0-5 0 0,0-9 0 0,0-8 0 0,0-2 0 0,0-13 0 0,-8-13 0 0,-9-2 0 0,2-16 0 0,1-7 0 0,-5 15 0 0,2 11 0 5,8 22 0 157,-1 6 0-161,6 9 0 0,-1-9 0-1,1-7 0 0,-2 7 0 0,6 6 0 0,-4 11 0 0,-1 20 0 0,5 13 0 0,0 6 0 1,0 6 0-1,0 0 0 0,0 0 0 0,0 0 0 0,-4 0 0 0,4-3 0 0,-8-9 0 0,-13-1-50 0,-5-3-48 0,-14 5-81 0,24 11-163 0,-1 0-460 4</inkml:trace>
    </iact:actionData>
  </iact:action>
  <iact:action type="add" startTime="28705">
    <iact:property name="dataType"/>
    <iact:actionData xml:id="d11">
      <inkml:trace xmlns:inkml="http://www.w3.org/2003/InkML" xml:id="stk11" contextRef="#ctx0" brushRef="#br1">13342 14828 880 0,'0'0'285'0,"0"0"-109"1,0 0-17-1,0 0-29 0,0 0-36 0,0 0-13 0,0 0-23 3,-335 154-16 160,212-96-4-163,-3 3-1 0,8 10-9 0,2-6-2 0,15 0-13 1,19-5-13-1,16-10 0 0,22-13 0 0,17-12 0 0,2-18 0 0,18-4 0 0,-3 3 0 0,3-6 0 0,5 0-17 0,-6 0-65 0,-1 0-55 0,7-9-45 0,2-7-93 0,0-4-124 0</inkml:trace>
    </iact:actionData>
  </iact:action>
  <iact:action type="add" startTime="29094">
    <iact:property name="dataType"/>
    <iact:actionData xml:id="d12">
      <inkml:trace xmlns:inkml="http://www.w3.org/2003/InkML" xml:id="stk12" contextRef="#ctx0" brushRef="#br1">12174 14688 29 0,'0'0'856'1,"0"0"-619"-1,0 0-42 0,0 0-14 0,283 119-65 0,-205-50-5 0,12 12-30 0,-10 2-13 0,7 2 1 0,-5 2-3 0,-4-9-28 0,-4-6-38 0,-7-18 0 167,-16-14 0-167,-11-15 0 0,-17-13 0 0,-19-6 0 1,2-6 0-1,-6 0 0 0,0 0 0 0,0 0 0 0,0-18-47 0,0-26-86 0,-16-9-113 0,-10 31-92 0,-1 7-505 0</inkml:trace>
    </iact:actionData>
  </iact:action>
  <iact:action type="add" startTime="29648">
    <iact:property name="dataType"/>
    <iact:actionData xml:id="d13">
      <inkml:trace xmlns:inkml="http://www.w3.org/2003/InkML" xml:id="stk13" contextRef="#ctx0" brushRef="#br1">12440 12708 579 0,'0'0'379'0,"0"0"-204"166,0 0-26-165,0 0-30-1,0 0-16 0,0 0-32 0,0-8-15 0,21-2-21 0,23 0-2 0,9 1 18 0,14 9 3 0,11 0-1 0,7 0-9 0,16 0-9 0,0 25-8 0,-2 6-9 0,-4 4-8 0,-5 1-6 0,-8 9 2 0,-4-1-1 0,-8 6 5 0,-13-10 1 0,2-2-4 0,-17-1-1 167,-6-5 1-167,-5-7-7 0,-3 2 0 0,-16-11 0 0,-1-4 0 0,-3-2 0 0,-8-10 0 0,0 0 0 0,3 0 0 0,-3 0 0 0,0 0 0 1,0 0 0-1,0 0 0 0,-43 0 0 0,-39-4 0 0,-23-17 0 0,2 8 0 0,6 10 0 0,19 3 0 0,21 0 0 0,19 0-5 0,21 0 0 0,4 0 5 172,13 0 1-172,0 0 3 0,0 0 1 0,0 0-5 0,19 3 0 0,45 31 0 0,18-2 0 1,10-7 0-1,1-13 0 0,-4 1 0 0,-11-11 0 0,-15 4 0 0,-13-6 0 0,-14 0 0 0,-8 0 0 0,-7 0 0 0,0 0 0 0,-9-31 0 0,-1-28 0 0,-11-16 0 0,0-15 0 0,0 5 0 0,0 2 0 167,-21 19 0-167,4 28 0 0,4 24 0 0,1 6 0 0,10 6-33 0,2 0-108 0,0 0-51 0,0 25-62 0,0 24-147 0</inkml:trace>
    </iact:actionData>
  </iact:action>
  <iact:action type="add" startTime="30718">
    <iact:property name="dataType"/>
    <iact:actionData xml:id="d14">
      <inkml:trace xmlns:inkml="http://www.w3.org/2003/InkML" xml:id="stk14" contextRef="#ctx0" brushRef="#br1">15011 15290 452 0,'0'0'275'0,"0"0"-108"0,0 0 2 0,0 0-55 1,0 0-3-1,0 0 3 0,0 0-4 0,52-243-52 0,-45 188-10 0,-7-20-11 0,0 3-24 0,0-18-5 0,0-9-8 0,0-8 3 0,-24 13-3 168,-1 29 0-168,15 24 0 0,-1 25 0 0,11 16 1 0,0 0 4 0,0 0 19 0,-4 0 4 0,-5 0-4 1,-14 25-1-1,-8 25-19 0,-9 7-2 0,-3-4-1 0,3-5 1 0,3-4 1 0,11-9 2 0,7-16 5 0,11-16-4 0,8-3 0 0,0 0-5 0,0 0 2 0,0 0-2 0,8-15-1 2,37-27 0 164,16 2 1-166,-7 8 0 0,-5 12 0 0,1 10 3 0,-9 10 17 0,5 0 18 0,0 12 0 0,3 31-9 0,-3 2-11 0,-6-8 0 0,2-9-14 0,-14-9-1 0,-3-1-4 0,2-11-2 0,-14-4-3 0,-3-3-20 0,-5 0-21 0,-5 0-51 0,0 0-59 0,0 0-137 0,0-19-120 0</inkml:trace>
    </iact:actionData>
  </iact:action>
  <iact:action type="add" startTime="31447">
    <iact:property name="dataType"/>
    <iact:actionData xml:id="d15">
      <inkml:trace xmlns:inkml="http://www.w3.org/2003/InkML" xml:id="stk15" contextRef="#ctx0" brushRef="#br1">15251 12291 199 0,'0'0'511'0,"0"0"-268"0,0 0-44 169,0 0-78-169,0 0-18 0,0 0-9 0,46 0-47 0,-52 12-18 0,-53 9 1 0,-32 2 34 0,-12-1-37 0,-19 6 7 0,-11 4-9 0,0 2-11 0,11 6 7 0,19 10-10 0,4 12 0 0,15 13 0 0,8 15 3 1,-2 13 0-1,14 4 2 0,5-2-6 0,7-7-4 0,12-8-2 0,14 0-4 0,12-12 4 179,14 0 6-179,0 2 17 0,40 14-2 0,40 9-2 0,15 12-3 0,14-5 3 0,3-4 9 0,16-15-7 0,5-18-25 0,27-16 0 0,19-29 0 0,7-28 0 0,1 0 0 0,-1-32 0 0,-13-50 0 0,-1-19 0 0,-13-31 0 0,-10-14 0 0,-22-2 0 0,-20 1 0 0,-33 15 0 0,-26 23 0 0,-33-2 0 3,-15 1 0 169,0-11 0-172,-84-11 0 0,-39-3 0 0,-26 5 0 0,-26 2 0 0,8 23 0 0,14 15 0 0,16 33-49 0,23 36-63 0,19 21-73 1,85 12-104-1,10 47-232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4T22:26:27.7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30">
    <iact:property name="dataType"/>
    <iact:actionData xml:id="d0">
      <inkml:trace xmlns:inkml="http://www.w3.org/2003/InkML" xml:id="stk0" contextRef="#ctx0" brushRef="#br0">2681 689 883 0,'0'0'201'8,"0"0"-51"7,0 0 1-15,0 0-19 16,0 0-31-16,0 0-5 22,0 0 6-22,0-3-11 0,42 3-27 16,20 0-36-16,26 0-1 14,9 0-6-14,19 0-21 16,6 0 0-16,-4-12 0 13,-8-22 0-13,-16 5 0 17,-22 4 0-17,-15 14 0 13,-21 7 0-13,-13 4 0 19,-12 0 0-19,-5 0 0 17,-2 0 0-16,-4 0 0 5,0 0 0 12,-4-7 0-18,-72-14 0 0,-34-1 0 16,-27-6 0-16,-18 9 0 14,7-2 0-14,9-1 0 16,15 3 0-15,29 3 0 21,25 4 0-22,30-1 0 0,17 8 0 12,19 2 0-12,4 3 0 17,0 0 0-17,0 0 0 14,0 0 0-14,0 0 0 16,0 0 0-16,0 0 0 14,29 0 0-14,35 0 0 16,14 33 0-16,4 8 0 14,10 15 0-14,-1 15 0 16,0 5 0-16,-16 5 0 15,-9-2 0-15,-22-14 0 15,-6-4 0-14,-17-17 0 20,-8-19 0-21,-3-12 0 0,-10-9 0 16,0-4 0-15,0 0 0 12,0-4 0-13,0-65 0 17,0-41 0-17,0-37 0 13,0-17 0-12,0 9 0 14,0 16 0-15,0 34 0 14,-10 43 0-14,10 24 0 16,0 26 0-16,0 12 0 14,0 0 0-14,-2 0 0 16,-22 0 0-16,-11 29 0 14,-20 41 0-14,-19 18 0 16,7 15 0-16,-11 6 0 22,2 3 0-22,0-15 0 0,13-15 0 9,14-23 0 12,13-22 0-21,13-22 0 1,9-8 0 12,11-7 0-13,-3 0 0 16,6 0 0-16,0 0-81 15,0 0-172-15,0 0-210 16</inkml:trace>
    </iact:actionData>
  </iact:action>
  <iact:action type="add" startTime="7372">
    <iact:property name="dataType"/>
    <iact:actionData xml:id="d1">
      <inkml:trace xmlns:inkml="http://www.w3.org/2003/InkML" xml:id="stk1" contextRef="#ctx0" brushRef="#br1">9835 2442 742 0,'0'0'163'1,"0"0"-30"12,0 0-14-12,0 0-44 12,0 0-3-13,0 0 24 17,0 0-8-16,47-28-16 11,-35 24-3-12,1-4-1 17,12-1-8-17,7 5 0 15,-1-5-18-14,14 5-4 21,-3 4-4-22,-2-2-4 0,8 2-9 8,1-6 2 14,-1 2-9-22,1-3 4 1,-1 1-8 12,-8 6-10-13,11-2 0 21,-9-8 0-21,6 7 0 9,-3-4 0-8,5-2 0 14,-10 9 0-15,5-6 0 14,-5 3 0-14,2 3 0 16,-2 0 0-16,8 0 0 14,-8 0 0-14,7 0 0 16,-7 0 0-16,2 0 0 14,-6 0 0-14,-3 0 0 16,5 0 0-16,-2 0 0 22,6 0 0-22,-6 0 0 0,10 0 0 9,-1 0 0 12,-1 0 0-21,9 0 0 0,-7 0 0 16,2 0 0-16,-3 0 0 14,1 0 0-14,-6 0 0 15,-2 0 0-15,2 0 0 17,0 0 0-17,-2 0 0 11,0 0 0-10,-4 0 0 15,1 0 0-16,3 0 0 22,2 0 0-21,0 0 0-1,7 0 0 7,-7 0 0 9,2 0 0-16,-2 0 0 23,2 0 0-23,-2 0 0 0,7 0 0 14,-1 0 0-14,7 0 0 15,1 0 0-15,10 0 0 14,-1 0 0-14,9 0 0 16,-9 0 0-16,6 0 0 14,-10 0 0-14,4 0 0 16,-10 0 0-16,4 0 0 14,-6 0 0-14,-11 0 0 22,6 0 0-21,3 0 0-1,5 0 0 7,12 0 0 9,9 0 0-16,3 0 0 22,-10 3 0-22,4-3 0 0,-7 0 0 15,-2 0 0-15,-4 0 0 16,-2 0 0-16,0 0 0 13,-7 0 0-13,-5 0 0 16,1 0 0-16,-2 0 0 13,7 0 0-12,-5 0 0 15,-2 0 0-16,-1 0 0 14,-12 0 0-14,3 0 0 17,4 0 0-17,4 0 0 13,-2 0 0-13,4 0 0 16,-4 0 0-16,7 0 0 22,-5 0 0-22,8 0 0 0,-7 0 0 8,3 0 0 14,4 0 0-22,-3 0 0 0,3 0 0 16,-5 0 0-16,1 0 0 14,-2 0 0-14,7 0 0 16,-1 0 0-16,-7 0 0 14,9 0 0-14,-5 0 0 20,-1 0 0-17,7 0 0-3,-7 0 0 7,-4 0 0 9,0 0 0-16,5 0 0 14,-1 0 0-14,-2 0 0 16,5 0 0-16,-9 0 0 22,8-3 0-22,-3-4 0 0,1-2 0 8,4 0 0 14,-5 2 0-22,-3 7 0 0,-6-5 0 14,-5 5 0-14,1 0 0 12,-1 0 0 4,1 0 0-15,6 0 0 4,-4 0 0 7,4 0 0-11,2 0 0 12,-2 0 0-13,-3 0 0 17,-1 0 0-17,0 0 0 13,8 0 0-13,-6 0 0 16,-2 0 0-16,10 0 0 23,-4 0 0-23,-6 0 0 0,-1 0 0 7,-5 0 0 15,-7 0 0-22,2 0 0 0,2 0 0 16,-10 0 0-16,4 0 0 15,0 0 0-15,-4 0 0 15,-5 0 0-15,3 0 0 14,-1 0 0-14,-3 0 0 17,1 0 0-17,-1 0 0 13,-3 0 0-13,7 0 0 16,-3 0 0-16,1 0 0 14,-3 0 0-14,3 0 0 16,-7 0 0-16,-4 0 0 14,0 0 0-14,0 0 0 16,0 0 0-15,0 0 0 20,0 0 0-21,-27 0 0 0,-53-3-198 15,27-1-136-15,0 4-547 17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4T22:31:08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5" units="cm"/>
      <inkml:brushProperty name="height" value="0.055" units="cm"/>
    </inkml:brush>
  </inkml:definitions>
  <iact:action type="add" startTime="6089">
    <iact:property name="dataType"/>
    <iact:actionData xml:id="d0">
      <inkml:trace xmlns:inkml="http://www.w3.org/2003/InkML" xml:id="stk0" contextRef="#ctx0" brushRef="#br0">21870 7643 582 0,'0'0'189'8,"0"0"-25"-8,0 0-41 21,0 0-19-21,0 0-14 0,0 0-1 16,0 0-3-16,59 0-8 14,-11 0-32-14,17 0 4 16,18 0-6-16,14 0 4 22,23 0-20-22,23 0-10 0,13 0 2 14,17 0-7-14,-7 0-4 16,9 0 1-15,-11-13-4 12,-12-3 13-13,-4 0-2 21,-22-2-3-20,-16-1 1 9,-20-2-4-10,-14-1-5 15,-6 12 3-15,-18 1 0 15,-18 6 1-14,-15 3-2 13,-15 0 6-13,-4 0-2 11,0 0-7-12,0 0-3 21,0 0 2-21,0 0-2 11,-19 0-1-10,-44 0-1 13,-36 0 0-14,-25 8-1 21,-26-1 0-21,-16 0 2 0,-13-1-1 16,-3 3 0-16,3-6 0 15,8 1 0-15,13 5 2 15,9-3-2-14,14 0-1 12,23 1 1-13,13 3 1 16,17-2-1-15,23-1 0 13,13-2 0-14,25-5 1 26,6 0-1-26,11 3 0 1,4-3 0 5,0 0 1 7,0 0-2-13,36 0 1 14,54 0 0-14,43 0-4 16,23 0 3-16,19 4 1 21,0 9 1-21,4 2 1 0,-15 3-1 15,-10-1 1-15,-19-2-1 16,-15 0 1-16,-21-2 3 14,-17-4 4-14,-27-2-4 15,-24-7-2-15,-12 6 8 14,-19-3-6-14,5-3 2 16,-5 0-7-16,0 5 0 15,-21-1-2-15,-72 6-2 16,-48-1 3-16,-41 0 1 13,-7-5-1-13,-5-4 3 21,11 3-2-21,18 3 0 3,22 6 0 6,25 0 0 5,32 1 0-14,27 2 1 21,25-8-1-21,11 3 0 0,16-7 1 16,7-3 0-15,15 5-1 13,93-5 0-13,62 0 0 14,43 0-1-15,10 0 1 14,-18 0 0-14,-37 4 3 16,-45 5-1-16,-39 6 1 13,-40-7 0-13,-27 1 6 16,-15-4-1-16,-2-5-3 14,0 7-3-14,-29 1-2 16,-66 5-3-15,-34-2 3 12,-29-3 0-12,13-8-1 14,12 0 1-15,24 0 0 22,33 0 1-22,27 0 0 0,30 0-1 14,13 0 0-14,6 0 2 16,0 0-2-16,34 13 4 14,50 16 2-14,17 7-6 17,-4 2 0-17,-19-11 0 14,-36-10 0-14,-21-5 0 15,-21 1 0-14,0 2 0 12,-25 7 0-12,-61-3 0 14,-28 2-19-15,-11-5-22 15,1-11-49-15,73-5-97 15,20 0-195-14</inkml:trace>
    </iact:actionData>
  </iact:action>
  <iact:action type="add" startTime="14994">
    <iact:property name="dataType"/>
    <iact:actionData xml:id="d1">
      <inkml:trace xmlns:inkml="http://www.w3.org/2003/InkML" xml:id="stk1" contextRef="#ctx0" brushRef="#br0">5338 14010 1087 0,'0'0'135'2,"0"0"32"4,0 0-44 3,0 0-76 4,0 0-1-13,0 0 5 16,260-76 12-15,-189 45 9 12,11 3 11-13,15 5-10 22,7 6-7-22,3 1-32 0,13 16-34 16,-6-3 0-15,-9 3 0 12,-6 0 0-13,-12 0 0 16,-20-6 0-16,-6-5 0 24,-8-9 0-24,-17-3 0 0,-9 12 0 6,-12-8 0 8,-11 13 0-14,-4 6-188 16,0 0-163-16,0 0-381 15</inkml:trace>
    </iact:actionData>
  </iact:action>
  <iact:action type="add" startTime="15979">
    <iact:property name="dataType"/>
    <iact:actionData xml:id="d2">
      <inkml:trace xmlns:inkml="http://www.w3.org/2003/InkML" xml:id="stk2" contextRef="#ctx0" brushRef="#br0">11766 13856 284 0,'0'0'771'3,"0"0"-606"4,0 0 38-3,0 0-76 17,0 0-46-21,29-29-27 0,-14 23 4 8,18 1-18 15,12 5 12-23,12 0-3 0,12 0 11 15,9 0-9-15,15 0-14 14,0 5-22-14,6 22-15 16,0-7 0-16,0-7 0 16,-13-13 0-16,-8 0 0 14,-15 0 0-14,-21 0 0 14,-6 0 0-14,-13 0 0 16,-6 0 0-16,-6 0 0 15,-11 0 0-15,0 0-88 31,0 0-129-31,0 0-157 0</inkml:trace>
    </iact:actionData>
  </iact:action>
  <iact:action type="add" startTime="17908">
    <iact:property name="dataType"/>
    <iact:actionData xml:id="d3">
      <inkml:trace xmlns:inkml="http://www.w3.org/2003/InkML" xml:id="stk3" contextRef="#ctx0" brushRef="#br0">18494 13881 491 0,'0'0'189'2,"0"0"-23"5,0 0-44 7,0 0-51-14,0 0 0 14,0 0-32-14,126 0 21 15,-92 0 10-15,2-6 2 22,-2 3-15-22,14-6-8 0,1 2-7 14,5-1-16-14,5-5-3 16,-2 5-2-16,15-3-1 14,-9 1-3-14,0 3 1 17,0-1 6-17,-1 2-7 13,3 0 2-13,0 6-1 16,-2-5 1-16,1 0-7 14,-12 2 1-13,7 3-6 14,-2-4 2-15,-2 4-3 14,4-6 1-14,-4 4-2 16,-7-3-3-16,-1 1 4 22,-1-7-2-22,0-3-2 0,3 3 1 10,-9 3-1 10,2-2 6-19,-12 7 3-1,3 3 13 15,-3 0-1-15,8 0 1 14,4 0-16-14,-2 0 0 17,2 0-7-17,6 0 1 14,3 0-1-14,-5 0 1 15,11 0-1-15,-6 0 1 14,-1 0 11-14,-3 0 6 15,5 0-3-14,3 0-12 13,-4 0 1-14,4 0-5 17,-7 0-2-17,7 0 2 21,-2 0 0-21,3 0 3 0,-1 0-1 8,-2 0 10 14,4 0-4-22,-9 0 4 0,-1 0-10 14,1 0 2-14,-4 0 0 16,5 0-4-16,-5-7 1 14,2-8 0-14,-6 9 1 16,3-3-2-15,-8 2 2 12,1 7-1-12,-2-6 0 16,0 6 1-16,4-7 3 10,2 2 0-11,-7-2 6 17,5 3-11-17,0 4 0 21,-2 0 0-21,0 0 0 0,0-6 0 8,-3 6 0 15,-1 0 0-23,-5-2 0 0,-10 2 0 13,-4 0 0-13,-3 0 0 16,-5 0 0-16,-3 0 0 16,-2 0 0-16,0 0 0 14,0 0 0-14,0 0 0 16,0 0 0-16,0 0 0 14,0 0 0-14,0 0 0 14,0 0-68-14,0 0-82 16,0 0-77-16,0 8-201 17</inkml:trace>
    </iact:actionData>
  </iact:action>
  <iact:action type="add" startTime="22018">
    <iact:property name="dataType"/>
    <iact:actionData xml:id="d4">
      <inkml:trace xmlns:inkml="http://www.w3.org/2003/InkML" xml:id="stk4" contextRef="#ctx0" brushRef="#br1">4666 18304 473 0,'0'0'246'3,"0"0"-101"5,0 0-22 0,0 0-65 0,0 0-13-2,0 0-7 2,0 0 1 0,40 45 16 0,-40-29 7-2,0 5 0 2,5-4 4 0,-5 1-3 0,6 12-27-2,-6 6-14 2,0 6-4 0,0 2-11 0,0 6-5-2,0-15 2 2,0 12 0 0,0-11-3 0,0-11 5-2,0 4-6 2,0-10 5 0,0-2 0 0,0 0-2-2,0-14 4 4,0 2-4-4,0-1 3 2,0-4-3-2,0 0-2 2,0 0 3 0,0 0-3 0,0 0-1-2,0 0 3 2,0 0-2 0,0 0 3 0,8 0 4-2,3 0-7 2,4 0 5 0,1 0-4 0,-7 0 16-2,3 7-8 3,-1-7 4-1,-3 0-8 0,7 0 6-2,2 9-10 6,2-9 2-5,-4 0-4-2,14 0 1 2,-1 0-1-1,-3 0 2 3,0 0 2-2,-2 0-4 0,-8 0 4 0,2 0 2 1,0 0-1 0,-2 0 2-2,4 0 1 3,2 0-2 0,2 0 5-2,4 0-3 3,9-9-4-3,2 2 1-1,2-5-3 1,0 2-2-2,-2 3 4 4,-4 7 4-1,-5 0 7 0,-1 0 4-3,-3 0-4 4,9 0-8-1,-5 0 4 0,9-8-2-3,-2 8-5 3,2 0 1 3,2 0 1-3,-6 0 3-1,10 0 2 0,-6 0-4 0,2-9 1 0,12 5 0-1,-5 0-5 2,8 4 4 0,-7-4-6 0,3 4 6-2,1-7-3 2,5 7 3 0,-2 0 4 0,-7 0-5-2,7 0 0 2,-8 0-1 0,-1 0-1 0,7 0-4-2,-5 0 0 2,9 0 3 0,-11 0-3-1,11-10-1 0,-12 2 1 1,1 8 2 0,0 0 1 1,-6 0 6-2,2 0-6 1,3 0 0 0,1 0-2 0,5 0 0-2,-1 0 0 0,11 0-1 2,9 0 0 1,1 0 0-4,-3 0 4 4,6 0-3-2,-11 0 0 1,0 0 2 0,-2 0 3-2,-8 0 4 2,0 0 3 0,6 0-13-3,2 0 0 3,-2 0 0 1,6-7 0-1,-4 3 0-2,0-4 0 1,-6 8 0 1,-11-10 0 1,-2 10 0-4,-6 0 0 4,-6 0 0-2,3 0 0 2,-3 0 0-4,14 0 0 3,-4 0 0 0,4-7 0 0,7 7 0-1,0-12 0 1,-11 7 0-1,2 1 0 1,-8 4 0-2,3 0 0 2,-5 0 0 0,0 0 0 0,-1 0 0-2,1 0 0 2,2 0 0 0,-9 0 0 1,9 0 0-1,-7 0 0-2,0 0 0 1,5 0 0 2,-7 0 0-4,3 0 0 4,-5 0 0-2,0 0 0 2,0 0 0-1,0 0 0-3,-6 0 0 4,2 0 0-1,-12 0 0-3,9 0 0 3,-3 0 0 1,-5 0 0-2,-3 0 0-1,1 0 0 3,-2 0 0-1,-4 0 0 0,0 0 0 0,0 0 0-2,0 0 0 1,0 0 0 2,0 0 0-3,0 0 0 2,0 0 0 0,0 0 0 0,0 0 0-2,4 0 0 2,-4 0 0 0,0 0 0 0,0 0 0-2,0 0 0 2,7-25 0 0,-1-12 0 0,5-16 0-3,-9 6 0 3,4-7 0 1,2-7 0-1,-3 11 0-2,-1 15 0 2,2 10 0-1,-2 13 0 1,-4 12 0-2,0 0 0 3,0 0 0-1,0 0 0-1,0 0-5-1,0-10-42 2,19 3-50 1,11-11-83-1,-5 18-85-2,-10 0-206 2</inkml:trace>
    </iact:actionData>
  </iact:action>
  <iact:action type="add" startTime="24854">
    <iact:property name="dataType" value="strokeEraser"/>
    <iact:actionData xml:id="d5">
      <inkml:trace xmlns:inkml="http://www.w3.org/2003/InkML" xml:id="stk5" contextRef="#ctx0" brushRef="#br2">25253 32765 499 0,'0'0'259'4,"0"0"-169"4,0 0 9-2,0 0-67 2,0 0-32 0,0 0-1 0,44-72-90-2,-44 72-213 2</inkml:trace>
    </iact:actionData>
  </iact:action>
  <iact:action type="remove" startTime="25714">
    <iact:property name="style" value="instant"/>
    <iact:actionData xml:id="d6" ref="#d4"/>
  </iact:action>
  <iact:action type="add" startTime="25718">
    <iact:property name="dataType" value="strokeEraser"/>
    <iact:actionData xml:id="d7">
      <inkml:trace xmlns:inkml="http://www.w3.org/2003/InkML" xml:id="stk6" contextRef="#ctx0" brushRef="#br2">26342 32721 834 0,'0'0'136'7,"0"0"-55"-1,0 0-31 2,0 0-50-2,0 0-14 2,0 0-44 0,0 0-199 0,-4-12-424-2</inkml:trace>
    </iact:actionData>
  </iact:action>
  <iact:action type="add" startTime="28129">
    <iact:property name="dataType"/>
    <iact:actionData xml:id="d8">
      <inkml:trace xmlns:inkml="http://www.w3.org/2003/InkML" xml:id="stk7" contextRef="#ctx0" brushRef="#br1">4605 18006 339 0,'0'0'211'21,"0"0"-133"-21,0 0 22 0,0 0-32 17,0 0-13-17,0 0 8 14,0 0-10-14,0-4-12 15,0-4-7-15,0 8-5 14,0 0-5-14,0 0-8 16,0 0-4-15,0 0-5 21,0 0-1-22,0 0-4 0,0 0 1 13,0 0 1-13,0 0 5 16,0 0-4-16,0 0 2 14,0 0 3-14,0 0-6 16,0 0-2-16,0 0-2 14,0 0 2-14,0 0-1 16,0 0 3-16,0 0 5 14,0 0 2-14,0 0 2 17,0 0-6-17,0 0-2 14,0 0-2-14,0 0 1 16,0 0 1-16,0 0 9 21,0 0-13-21,0 0 4 1,0 8-2 7,0-1 2 14,0-3-1-21,0 4-2-1,0-8 1 14,0 0-2-14,0 10 3 14,0-3 1-13,0 11 1 15,0 0-3-16,0 11 0 14,0-11 2-14,0 2-1 18,0-5 0-18,0-10-2 11,0 8 3-11,0 6-5 14,-2-6 3-14,2 12-2 16,0-13 9-16,-4 4 1 22,4 0-1-22,0-5 1 0,-4 7-4 16,4-11 1-16,0 3-6 15,0 2 3-15,0-5-1 15,0 11 0-15,0-8 1 15,0 8 3-15,0-1-5 15,0-6 7-15,0 5-1 15,0 5-3-15,0 4-2 16,0-18 2-16,0 14 0 13,-7-13 2-13,7 3-3 16,0 6 0-15,0 1-1 12,0-11 0-13,0 1-2 16,0 13 1-16,-4-10-1 22,0 14 1-22,4-7 1 0,-4 1-2 8,4-10 0 14,-5-2 1-22,5 2-1 0,0 4-1 16,0-13-1-16,0 0 1 14,0 0 1-14,0 8-1 14,0-8 4-14,0 7-5 16,0-7 4-16,0 0-2 14,-6 0 1-14,6 0-2 16,0 0-1-16,0 0 1 16,0 0 3-16,0 0 4 16,0 0-5-16,0 0 2 12,0 0 2-12,0 0-5 16,23 0-1-16,-2 0-1 16,9 0 2-16,-1 0-2 23,5 0 7-23,4 0-1 0,-8 0 4 14,-1-7-2-14,-2 7-1 16,-1-8 5-16,3-5 2 13,5 9-5-13,4-1 0 16,6-2 1-15,-4 7-2 12,9-9 10-13,-9 9-2 16,-7 0 2-16,9 0-5 14,5 0-4-14,-1 0-2 16,-2 0 2-15,1 0-2 13,-1 0 1-14,4 0-1 16,3 0-3-16,4 0 1 14,-5 0 1-14,18 0-3 20,-5 0-2-19,4 0 0 11,-3 0 1-12,-1 0 1 19,-8 0 11-19,4 0-5 1,-7 0 7 13,1 0-5-14,-4 0 2 14,7 0 0-14,3 0-3 16,5 0-3-15,7 0-7 12,-1 0 6-13,6 0-4 16,-5 0 7-16,-1-12-3 14,-3 8 10-14,-12 1-7 16,0 3 10-16,-11 0-7 22,2 0 2-22,5 0-3 0,-9 0-7 8,11 0 4 16,0 0-8-24,3 0 8 0,3 0-7 8,-4 0 0 12,-11 0 1-19,-1 0 1-1,-14 0 4 15,1 0-2-15,-7 0-4 15,2 0 1-14,9 0 5 21,-7 0-6-19,5 0-1-2,2 0 3 3,-1 0-3 2,-7 0 0 16,7 0 0-22,-10 0 0 0,3 0 0 16,7 0 0-16,-5 0 0 14,3 0 0-14,-1 3 0 30,4 1 0-30,-5-4 0 0,5 3 0 0,2 6 0 8,2-9 0 6,0 9 0-14,10-2 0 16,-4-7 0-16,3 5 0 17,-5-5 0-17,10 0 0 10,-12 0 0-7,9 0 0 11,-1 0 0-14,1 0 0 17,-3 0 0-17,-2 4 0 14,-6-1 0-14,-2-3 0 15,4 10 0-15,2-10 0 14,-2 0 0-14,7 8 0 16,-5-8 0-16,0 0 0 23,-4 0 0-23,-13 0 0 0,-6 0 0 17,-8 0 0-17,-11 0 0 13,0 0 0-13,4 0 0 15,0 0 0-15,15 0 0 14,-2 0 0-14,6 0 0 16,-2 0 0-16,3 0 0 14,1 0 0-14,-4 0 0 16,-4 0 0-16,2 0 0 14,-5 0 0-14,-9 0 0 16,-3 0 0-15,4 0 0 13,5 0 0-14,1 0 0 16,-3 0 0-16,-5 0 0 22,2 0 0-22,-6 0 0 0,0 0 0 15,0 0 0-15,0 0 0 14,0 0 0-14,0 0 0 15,0 0 0-15,0 0 0 16,0 0 0-16,9-8 0 13,-9-30 0-12,2 10 0 19,-2 0 0-20,0-6 0 5,0-3 0-1,0 1 0 12,0-10 0-16,0 9 0 22,0 2 0-22,0-2 0 1,0 9 0 6,0-9 0 15,0 3-5-22,0-2-2 0,0 8-2 8,0-2-3 14,0 5-11-22,0 18 1 0,0 4-18 16,0-6-29-16,0-15-37 14,-11-8-66-14,1 14-66 16,10 1-191-16</inkml:trace>
    </iact:actionData>
  </iact:action>
  <iact:action type="add" startTime="31757">
    <iact:property name="dataType"/>
    <iact:actionData xml:id="d9">
      <inkml:trace xmlns:inkml="http://www.w3.org/2003/InkML" xml:id="stk8" contextRef="#ctx0" brushRef="#br0">10223 18713 171 0,'0'0'237'21,"0"0"-96"-21,0 0 66 0,0 0-8 16,0 0-52-16,0 0 16 14,-38 0 8-14,38 0-43 16,0 0-6-16,0 0-17 14,0 0-6-13,23 0-37 15,28 0-21-16,16 7-1 13,15-7-26-13,20 0-14 16,5 4 0-16,15-4 0 16,3 5 0-16,-12 7 0 14,-5-5 0-13,-22-7 0 15,-12 0 0-16,-30 0 0 21,-18 0 0-21,-10 0 0 0,-16 0 0 15,0 0 0-15,0 0 0 16,0 0 0-15,0 0-90 11,0 0-195-12,0 0-174 17</inkml:trace>
    </iact:actionData>
  </iact:action>
  <iact:action type="add" startTime="35095">
    <iact:property name="dataType"/>
    <iact:actionData xml:id="d10">
      <inkml:trace xmlns:inkml="http://www.w3.org/2003/InkML" xml:id="stk9" contextRef="#ctx0" brushRef="#br0">17141 18733 538 0,'0'0'198'4,"0"0"0"15,0 0-86-19,0 0-61 21,0 0 1-21,0 0-17 0,0 0 7 12,55 0 19-12,-45-4 6 15,11 4-7-14,-4-5-8 12,2 1-12-12,4 4-2 14,1 0-10-15,3-7 4 14,5 7-12-13,-1 0 0 14,1-8-6-15,4 8 2 23,4-10-3-23,-2 7 2 0,2 3 4 15,2-4-1-15,-8-1-3 15,12 5 2-15,0 0-1 15,-1-7-3-15,5 7-1 14,-4 0-3-14,-1-9-1 16,3 9 3-16,5 0 7 14,-7 0 0-14,11 0-5 16,-2 0-3-15,-9 0 1 12,1 0-3-12,5 0 0 21,-5 0-1-21,-1 0-1-1,2 0 2 8,-1 0 3 7,-3 0-8-15,7 0 2 13,-1 9 0-12,-3-9 3 22,5 0-3-23,3 0 1 0,-4 0-1 15,-5 0-2-15,7 0 5 13,-5 0-7-12,3 0 5 14,-9 0-6-15,-2 0 6 14,-11 0 0-14,5 0 3 16,-4 0-5-16,5 0-1 14,-3 0-1-14,0 0 2 22,3 0-4-22,6 0 0 10,1 0 0-9,2 0 0 16,-2 0 0-17,0 0 0 11,0 0 0-10,-2 0 0 14,9 0 0-15,-1 0 0 21,7 0 0-21,-2 0 0 0,8 0 0 16,-2 0 0-16,0 0 0 15,4 0 0-15,2 0 0 16,-6 0 0-16,-6 0 0 14,6 0 0-14,-4 0 0 15,0 0 0-15,4 0 0 14,0 0 0-14,4 0 0 16,6 7 0-16,-7 2 0 15,-1 4 0-15,-2-13 0 16,-5 0 0-16,-3 0 0 13,-11 0 0-13,-4 0 0 16,-7 0 0-15,5 0 0 20,-2 0 0-21,1 0 0 0,3 8 0 14,4-8 0-14,7 0 0 16,-5 7 0-16,6-7 0 14,-3 0 0-14,-3 0 0 16,-13 0 0-16,1 0 0 15,-16 0 0-15,5 0 0 16,0 0 0-16,5 0 0 13,-1 0 0-13,8 0 0 16,11 4 0-16,5 1 0 15,14-1 0-15,-2 4 0 20,-4-8 0-20,0 7 0 5,-3-7 0 1,1 10 0 16,-9-10 0-22,2 8 0 0,5-8 0 14,2 0 0-14,2 0 0 16,4 0 0-16,0 0 0 14,0 0 0-14,-7 0 0 16,1 0 0-16,-7 0 0 14,-2 0 0-14,-1 0 0 16,-3 0 0-16,-5 0 0 16,1 0 0-16,-4 0 0 15,2 0 0-15,-5 0 0 14,1 0 0-14,-9 0 0 21,2 0 0-21,0 0 0 0,-4 0 0 8,-2 0 0 14,-2 0 0-20,-3 0 0-1,-10 0 0 6,11 0 0 15,-13 0 0-22,0 0 0 0,0 0 0 10,0 0 0 8,0 0 0-18,0 0 0 0,0 0 0 16,0 0 0-16,0 0 0 14,0 0 0-14,-15 0-16 16,-56 0-184-16,33 11-160 14,-7 18-358-14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0T20:02:2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551">
    <iact:property name="dataType"/>
    <iact:actionData xml:id="d0">
      <inkml:trace xmlns:inkml="http://www.w3.org/2003/InkML" xml:id="stk0" contextRef="#ctx0" brushRef="#br0">22991 783 79 0,'0'0'318'243,"0"0"-155"-243,0 0-22 0,0 0-17 0,0 0-29 0,0 0-23 0,0 0 7 0,0 0-3 0,0 0-11 0,0 0-16 0,23-19 7 0,-23 19-4 0,0 0-8 0,-15 0-14 0,-33-6 9 0,-16-6 8 0,-3 9-10 0,-15-7-3 0,-9 3 1 0,-10 7 12 0,-2-5-13 0,-7 5 7 0,5 0-9 0,2 0-8 0,12 0-2 0,-10 0-9 0,10 0 1 0,-4-3-1 0,-1 3 3 0,1 0 4 1,-4 0-1-1,-2 0 0 0,1 0-11 0,-5 0 5 0,2 0-7 0,-7 0 2 0,1 0-4 0,-5 0-1 0,2 0-2 0,-12 0 0 0,2 0-1 0,2 0 1 0,12 0 1 0,5 0-1 3,12 0 1-3,9 0-1 0,8 0-1 0,11 0 2 0,0-4-2 0,8 4 1 1,-2 0-1-1,11 0 0 0,8 0 1 31,6 0-1-30,3 0 0-1,12 0 0 0,0 0 0 7,-2 0 1 1,2 0-1 6,-2 0 0-13,2 0 0 17,1 0-6-18,9 0 0 5,3 0 2 2,4 0 1 16,0 0 1-23,0 0 2 0,0 0-1 14,0 7 0-14,0 15 1 11,0 11-1 7,0 14 0-18,0 7 1 0,0 2 1 14,0 12-1-14,0 1 0 20,0-1 0-19,0 1 0 4,0 9 2 2,-11 9-2 10,3 10-1-17,-2 13 1 4,-3 1 0 4,4-1 0 12,5-4 0-18,0-19 1-2,-4-10-1 14,3-11-1-14,3-6 1 16,2 2 0-15,-4 0 0 12,4 3 2-12,0-3-2 13,0-5 0-14,0-4 0 15,0-9 0-15,0-6 0 16,0-11 0-15,0-14 0 12,0-9-1-12,0-4 1 14,0 4-1-14,0 7 1 11,0 14 0-11,0 18-2 19,-4 0 1-20,-2-5 1 4,1-14-1 3,5-17-1 13,0-7-2-20,0 0 1 0,0 0-9 17,0 0-12-17,0 0 14 13,0 0 6 3,5 0 3-15,41-2-2-1,23-18 3 16,3-2 1-16,2 1 1 14,-9 14-1-13,5 2 1 19,1 5-2-20,7 0 2 1,4 0 0 7,1 0 1 9,5 0-1-16,9 0 1 3,0 0-2 4,6 0 2 8,3 0-2-16,-3 0-1 15,4-3 1-14,1-7 1 18,-11 3-1-19,2-5 3 0,-4 0 0 10,-7-4-4 11,-6-2 0-20,-4 7-1-1,0-3 1 16,-4 11 0-16,15 3 0 10,-7 0 0 5,4 0 2-12,0 0 0-2,5 0 1 14,0 0-2-15,6 0 2 14,-5 0-2-14,5 0 2 15,-2 0-1-15,0 0 3 19,2 9 0-19,-9 6-4 15,1-2 1-15,-11-1 0 17,-11-3-1-17,-8-9 1 0,-6 0-2 9,0 0 0 11,-5 0 0-20,3 0 0 4,-11 0 0 9,-2 0 0-13,-11 0 0 16,-6 0 1-16,-2 0-2 15,-4 0 1-14,-3 0 0 14,7 0 1-14,-2 0 0 8,6 0-2-3,-10 0 0 8,0 0 1-14,-13 0 0 19,0 0 0-19,0 0 0 8,0 0-3-8,0 0-1 21,0 0-5-21,0 0-1 15,0-18 2-12,0-19 0-2,-13-20 7 14,-18-15 0-14,-1-5 2 8,5-1 0 12,8-7-1-21,0-5-1 0,8-10 1 13,7-5 0-13,-5-2-1 15,9-4 1-15,0 7 0 15,0 2 0-14,0-1 1 9,0 9-1-4,0 1 0 7,0 3 2-13,0 11-2 16,0 14 0-15,0 12-3 11,0 13 3-11,0 11-1 20,0-2 1-21,0 13-1 0,0 1 2 12,0 5-1-6,0 3 0 0,0 9 0 13,0 0-1-19,0 0 1 13,0 0-2-12,-10 0-2 15,-22 0 3-15,-14 0 1 18,-17 0 0-19,-11-3 2 0,-10 3-1 10,-15 0 3 7,-5 0 1-17,1 0 1 0,-11 0-1 21,1 0 0-21,-8 0 2 18,3-4-6-18,-2-5 6 0,-2 0-2 8,0-3-1 13,-5 1 0-21,7-7-1 0,-10 3-1 9,1-2 2 13,3 2-2-22,-3 7-2 0,13-2-1 16,5 10 1-15,-1 0 0 12,0 0 1-13,7 0-1 16,-9 0 1-16,-4 0-1 14,0 0 0-14,4 5 0 16,0 8 0-15,13-6 1 11,2 1-1-12,9 0 0 14,3-2 0 6,5-3 0-20,10 5 0 1,13-4 1 3,3 3-1 4,20 1 1 13,6-2-1-21,11 1 0 0,-2-7 0 13,2 10 0-8,-2-4 1 3,2 0-1 10,-4 6-2-18,2 1 0 0,0-2 0 14,-2 0 0 3,-1 2-1-17,1-1 0 0,2 6 2 16,-8-2 1-16,3 0-2 12,-1-1 1-8,8-2-1 9,6 2 1-13,3 7 0 17,4 3 1-17,6 7 1 15,0 21 4-14,0 9-3 12,0 6-2-13,29 10-1 17,1 1 1-16,-1 1 0 19,3 11 2-20,-5-1-2 0,0 4-1 8,-3-1 1 10,-5 1 1-16,-7 0-1-1,5-1 0 15,-2-3 0-16,0 0 0 11,-7-2 1 4,0-7-1-15,1-7 1 4,-5-17-1 10,2-17-1-13,-1-23 1 14,-1-13 1-15,0-4-1 15,-4 0 0-15,0 0 1 19,0 0-1-18,0 0 0 8,0 0 0-9,0 0 0 17,0 0 0-16,0 0 0 15,2 0 0-16,15 0 0 17,8 7 0-17,13 3-3 0,13 2 1 12,2-12 0-7,20 0 1 9,9 0 0-13,11 0-1 14,15 0 2-15,5-12 0 17,12-1 0-17,14 1 3 5,2 6-1 3,-2-1 0 6,2 7 2-13,-6 0 2 18,6 0-2-19,-4 0-1 4,-6 0 3 4,-9 0-3 9,0 0-3-17,-6 0-2 15,2 0 2-15,-2 4-3 4,0-1 3 8,2 7 0-7,-13-6 0 3,-1 0 0 9,-3-4 2-17,-13 0-1 5,9 0 0 7,-15 0-1-11,-4 0 0 15,-8 0 3-16,-7 0-3 14,5 0 2-14,-5 0 0 16,-10 0-1-15,1 0 0 8,1 0 0-4,-4 7 0 10,3-7 0-15,-1 6-1 14,6-6 0-14,4 0 0 19,-6 0 0-19,-6 0 2 15,-26 3-2-15,-6 0 0 4,-15-3 0 22,-4 0 0-26,0 0-1 0,0 0 1 13,0 0-1-13,0 0 0 21,0 0 0-20,0 0-2-1,0 0 0 14,9 0 0-14,-3-12 1 13,2-20 2-9,-1-12-1 8,-7-2-1-10,0-11 1 12,0-17 0-14,0-11-1 14,0-14 1-14,0-6-2 20,0-2-5-19,0-8 7 3,0 6 0 4,0 3-2 9,0 8 1-17,0 8 1 6,0 9 0 3,-2 10-1-3,-7 9-2 1,-1 5 2 7,1 10 1-14,-5-6-1 18,5-2 1-18,-4 2 0 15,5-4 1-15,-2 13 0 5,1 7 0 8,9 13-1-12,-4 20 0 13,4-2 1-13,0 6 0 14,-6 0-2-15,6 0-7 14,-9 0-11-14,-8 0-34 22,-10 18-49-22,-26 27-60 0,32-18-129 8,-6 1-290 26</inkml:trace>
    </iact:actionData>
  </iact:action>
  <iact:action type="add" startTime="19971">
    <iact:property name="dataType"/>
    <iact:actionData xml:id="d1">
      <inkml:trace xmlns:inkml="http://www.w3.org/2003/InkML" xml:id="stk1" contextRef="#ctx0" brushRef="#br0">16968 2095 344 0,'0'0'283'0,"0"0"-28"0,0 0-63 15,0 0-51-15,0 0-48 14,0 0-3-14,0 0-10 18,190-115-23-18,-38 91-10 16,20 2 2-14,14 7-9 12,-1-2-5-14,-16 9 12 13,-24 8-6-13,-31 0 2 17,-38 0-3-17,-30 0-13 15,-27 0-5-15,-15 0-13 15,-4-4-9-15,-4-24-3 19,-84-22-4-18,-47-28 7-1,-46-15 2 16,-28-5 0-16,-27 5 1 16,4 6 0-16,24 19-3 12,37 14-2-11,59 20 0 6,49 19 1-1,31 11 1 17,26 4 0-23,6 0 4 0,0 19 27 11,38 81 30-6,55 46-43 5,27 34-15-6,6-1-3 8,-12-7 0 6,-4-20 0-17,-20-21 0-1,-22-34 0 15,-14-22 0-14,-26-39 0 13,-9-25 0-13,-11-11 0 16,-6 0 0-17,28 0 0 11,8-69 0-11,6-37 0 23,15-53 0-23,-13-34 0 0,-1-32-3 7,-14-12-7 11,-3 13 6-18,-14 28-5 12,-5 49 6-12,-1 50 3 20,-1 57 0-19,-3 23 3 11,-4 17 1-12,0 0 0 5,0 35-1 6,-47 80 12 2,-45 48-15-12,-33 51 0 25,-24 5 0-26,-16 6 0 0,-3-7 0 0,14-23 0 8,15-31 0 9,32-30 0-16,29-41 0 11,29-30 0-11,20-43 0 11,29-20 0-7,0 0 0 8,35-77 0-12,52-19-45 14,14-1-149-14,-55 62-116 14,-18 20-272-14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0T20:02:2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625">
    <iact:property name="dataType"/>
    <iact:actionData xml:id="d0">
      <inkml:trace xmlns:inkml="http://www.w3.org/2003/InkML" xml:id="stk0" contextRef="#ctx0" brushRef="#br0">23587 10252 688 0,'0'0'259'20,"0"0"-132"-20,0 0-20 0,0 0 4 8,0 0-17 15,0 0-18-23,0 0-19 0,0 0-5 18,0 0 0-17,0 0 13 5,0 0-6 15,-324-25-15-21,212 25-4 0,-10 0-3 11,-9 0-12 8,2 0-6-18,-10 0 2-1,5 0-8 19,-1-12 0-18,2-7 0-1,11-6 2 9,10-3-2-2,11 7 2 2,10-4 0-3,-1 6 2 1,1 6-17 11,-4 1 0-18,-6-1 0 17,0 6 0-17,-5-2 0 0,-14 0 0 13,-4 5 0 4,12 4 0-17,3 0 0 0,14 0 0 17,2 0 0-16,9 0 0 12,-2 0 0-13,5 0 0 17,-5 0 0-17,4 0 0 13,0 0 0-12,4 0 0 18,4 0 0-19,2 0 0 10,9 4 0-10,0 5 0 16,0 0 0-15,-3-2 0 13,14 0 0-14,-1 1 0 15,19 5 0-15,3-3 0 22,12-8 0-21,4 4 0-1,6-2 0 8,5-4 0 14,4 3 0-22,0-3 0 0,0 0 0 15,-4 0 0-15,4 8 0 14,-8 0 0-14,-9 5 0 22,2 8 0-21,-4-2 0-1,6-7 0 7,-3 4 0 10,13-1 0-17,-5-8 0 20,0 6 0-20,5-2 0 0,3 5 0 11,-8 5 0 2,4 8 0-13,-2 3 0 15,3 14 0-15,-7 7 0 22,1 3 0-22,1 10 0 0,-5 8 0 14,7 7 0-14,-4 16 0 16,1 6 0-16,1-1 0 15,-5-12 0-15,0-8 0 16,7-4 0-15,-11 4 0 14,11-2 0-15,-7 10 0 22,-2-8 0-22,9-7 0 0,4-14 0 13,-2-4 0-13,4-13 0 9,0-6 0 5,0-7 0-14,0 3 0 16,0-1 0-16,0 3 0 22,0 0 0-22,0 2 0 0,0-9 0 8,0-9 0 13,0-4 0-21,0-8 0 0,0-4 0 16,0-4 0-16,0 0 0 14,4 0 0-13,-2 0 0 12,-2 0 0-1,6 0 0-11,-6 0 0 18,15 0 0-18,17 0 0-1,16 0 0 14,26 0 0-14,17 0 0 15,12 0 0-14,19-8 0 13,11 8 0-14,12 0 0 16,7 0 0-16,10 0 0 15,11 15 0-14,13 3 0 4,5-1 0 11,5-14 0-16,-10-3 0 14,-18 0 0-14,-22 0 0 14,-24 0 0-14,0 0 0 16,-8 0 0-16,2 0 0 14,6 0 0-14,-2-16 0 15,4-6 0-15,-6-2 0 16,-6 5 0-16,-2-3 0 19,-1 12 0-19,-14 1 0 10,-4 0 0-10,-9 2 0 16,0-2 0-15,-4 6 0 17,-2-7 0-18,0 7 0 6,6-5 0 7,-4 8 0-13,-15 0 0 15,-4 0 0-15,-4 0 0 9,-7 0 0 16,5 0 0-22,-9 0 0-2,-6 0 0-1,-2 0 0 8,-13 0 0-2,-12 0 0 2,-5 0 0 7,-6 4 0-14,4-4 0 13,-4 0 0-14,0 0 0 15,7 4 0-15,5-1 0 15,7 7 0-14,-4-4 0 16,2 0 0-15,-15-6 0-1,4 0 0 9,-6 0 0 5,0 0 0-15,0 0 0 17,0 0 0-14,0-25 0 12,0-58-13-15,0-35 11 0,-25-26 2 15,-4-10 0-15,5-1 2 18,12 5-2-16,3 3 1 9,9 7-1-11,0 4 1 16,0 3-1-16,0-3 0 14,0 18 0-14,0 17 3 14,0 18-3-14,0 23-1 16,0 13 0-16,0 7 1 18,0 8 0-17,0 7 0 13,0 0 1-14,0 14-2 14,0 1 1-13,0 7 0 14,0 3-1-14,0 0-1 18,0 0 0-19,-63-9 2 0,-34 6 0 12,-36-7 3-8,-25 10 3 6,-19 0 0 6,-17 0-6-14,-16 0 0-1,-7 0 0 17,-7 0 0-18,3 0 0 8,2 10 0-2,10-2 0 9,5-1 0-14,4 6 0 3,4 3 0 5,2-2 0 8,11-4 0-17,16 0 0 5,17-8 0 4,-3 4 0-4,20-2 0 7,11-1 0-8,-3 1 0 10,12 4 0-14,9-2 0 16,-1-2 0-16,12-1 0 13,11 5 0-13,8-4 0 16,11 0 0-15,12 1 0 13,9-5 0-13,2 0 0 13,9 8 0-14,-5 0 0 14,-6 5 0-14,2 2 0 15,0 7 0-12,2-3 0 11,0 2 0-13,12-5 0 12,8 0 0-11,1-13 0 14,0 7 0-16,13-5 0 13,1-5 0-12,-1 3 0 18,4-3 0-19,0 0 0 0,0 19 0 14,0 23 0 3,0 16 0-17,0 23 0 0,0 9 0 16,0 11 0-16,0 10 0 18,7 4 0-18,5 4 0 4,-3-6 0 4,-7 6 0 7,4-4 0-15,-6-6 0 15,0-6 0-15,0-13 0 13,4-16 0-12,-4-13 0 21,0-17 0-21,5-2 0-1,5-10 0 7,5 1 0 15,4-1 0-22,0 6 0 1,2 5 0 14,2 16 0-15,-4 0 0 15,-4 4 0-15,-11-13 0 9,0-22 0 12,2-12 0-20,3-13 0 0,-7-3 0 12,21 0 0-13,26 0 0 18,22 0 0-18,24 0 0 14,10-11 0-13,9 3 0 14,2 8 0-15,6 0 0 16,22 0 0-16,-1 0 0 5,0 0 0 2,1 0 0 8,-1 0 0-15,0 0 0 20,9 8 0-20,2 3 0 0,-1-1 0 16,1-2 0-16,6-1 0 14,5 2 0-13,1-6 0 12,7 6 0 4,-4-5 0-17,-11-1 0 0,-2-3 0 15,-13 0 0-14,-10 0 0 13,-11 0 0-14,-12 0 0 13,-16-13 0 4,-7-6 0-16,-5 3 0-1,-4-4 0 16,0 3 0-16,-2 2 0 15,-3 2 0-15,-5 4 0 20,-5 0 0-20,-8 5 0 0,0 2 0 12,-11 2 0-7,2 0 0 9,-6 0 0-14,-2 0 0 15,-8 0 0-15,-11 0 0 13,2 0 0-13,-4 0 0 15,-5 0 0 1,-3 0 0-15,-9 0 0-1,4 0 0 14,-4 0 0-14,0 0 0 15,0 0 0-14,0 0 0 14,0 0 0-15,0 0 0 14,0 0 0-13,0-13 0 18,0-19 0-18,0-22 0 9,0-25 0-10,0-14 0 15,0-26 0-14,0-18 0 21,0-26 0-22,-8-14 0 0,-7-2 0 9,6-10 0 12,-1-2 0-21,8-2 0 0,2 9 0 16,0 16 0-16,0 39 0 13,0 33 0-13,0 44 0 16,0 24-43-16,0 6-45 14,-15 6-70-13,-21 8-47 14,15 8-90-15,-13 0-216 16</inkml:trace>
    </iact:actionData>
  </iact:action>
  <iact:action type="add" startTime="16836">
    <iact:property name="dataType"/>
    <iact:actionData xml:id="d1">
      <inkml:trace xmlns:inkml="http://www.w3.org/2003/InkML" xml:id="stk1" contextRef="#ctx0" brushRef="#br0">16960 11739 758 0,'0'0'232'6,"0"0"-93"14,0 0-31-20,0 0-5 0,0 0 17 15,263-53-20-14,-136 41 3 15,26-1-19-14,6 6-9 6,1-11-31 8,-11 7-11-15,-10-6 4 17,-4 5-15-18,-27 5 0 1,-24 1-9 12,-27 6 2-13,-38 0 6 16,-19 0-11-16,0 0-7 16,-9-19-3-15,-83-31-11 11,-39-27 7-12,-42-33 4 20,-10-12 0-17,-7-4 2-3,9 9-2 13,12 20-9-12,43 29-1 15,44 31-2-16,38 19 5 8,25 15 6 12,12 3 1-17,7 0 3-2,0 0 2 3,0 36 5 20,0 61 7-24,15 40-16 0,29 13 0 14,17 1 1-13,-10-3 1 14,-3-6 7-15,-12-24-5 13,-8-22-5-12,-9-37 0 15,-13-21 0-16,2-30 0 13,1-8 0-13,-9 0 0 23,27-3 0-23,17-80 0 1,15-43 0 10,24-50 0-6,-1-21 0 2,-6-10 0 11,-13 6 0-16,-12 29 0 14,-14 47 0-15,-20 51 0-1,-4 46 0 15,-13 24 0-15,0 4 0 14,0 0 0-14,0 59 0 12,-78 69 0 14,-25 48 0-26,-28 19 0 0,0-10 0 0,-6-27 0 8,3-30 0 8,28-38 0-15,24-42 0 5,25-23 0 0,28-25 0 12,29 0 0-17,0-29 0 14,6-40-22-14,51 4-65 3,2 24-128 10,-30 41-22-14,-5 0-301 18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0T20:02:2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625">
    <iact:property name="dataType"/>
    <iact:actionData xml:id="d0">
      <inkml:trace xmlns:inkml="http://www.w3.org/2003/InkML" xml:id="stk0" contextRef="#ctx0" brushRef="#br0">23587 10252 688 0,'0'0'259'20,"0"0"-132"-20,0 0-20 0,0 0 4 8,0 0-17 15,0 0-18-23,0 0-19 0,0 0-5 18,0 0 0-17,0 0 13 5,0 0-6 15,-324-25-15-21,212 25-4 0,-10 0-3 11,-9 0-12 8,2 0-6-18,-10 0 2-1,5 0-8 19,-1-12 0-18,2-7 0-1,11-6 2 9,10-3-2-2,11 7 2 2,10-4 0-3,-1 6 2 1,1 6-17 11,-4 1 0-18,-6-1 0 17,0 6 0-17,-5-2 0 0,-14 0 0 13,-4 5 0 4,12 4 0-17,3 0 0 0,14 0 0 17,2 0 0-16,9 0 0 12,-2 0 0-13,5 0 0 17,-5 0 0-17,4 0 0 13,0 0 0-12,4 0 0 18,4 0 0-19,2 0 0 10,9 4 0-10,0 5 0 16,0 0 0-15,-3-2 0 13,14 0 0-14,-1 1 0 15,19 5 0-15,3-3 0 22,12-8 0-21,4 4 0-1,6-2 0 8,5-4 0 14,4 3 0-22,0-3 0 0,0 0 0 15,-4 0 0-15,4 8 0 14,-8 0 0-14,-9 5 0 22,2 8 0-21,-4-2 0-1,6-7 0 7,-3 4 0 10,13-1 0-17,-5-8 0 20,0 6 0-20,5-2 0 0,3 5 0 11,-8 5 0 2,4 8 0-13,-2 3 0 15,3 14 0-15,-7 7 0 22,1 3 0-22,1 10 0 0,-5 8 0 14,7 7 0-14,-4 16 0 16,1 6 0-16,1-1 0 15,-5-12 0-15,0-8 0 16,7-4 0-15,-11 4 0 14,11-2 0-15,-7 10 0 22,-2-8 0-22,9-7 0 0,4-14 0 13,-2-4 0-13,4-13 0 9,0-6 0 5,0-7 0-14,0 3 0 16,0-1 0-16,0 3 0 22,0 0 0-22,0 2 0 0,0-9 0 8,0-9 0 13,0-4 0-21,0-8 0 0,0-4 0 16,0-4 0-16,0 0 0 14,4 0 0-13,-2 0 0 12,-2 0 0-1,6 0 0-11,-6 0 0 18,15 0 0-18,17 0 0-1,16 0 0 14,26 0 0-14,17 0 0 15,12 0 0-14,19-8 0 13,11 8 0-14,12 0 0 16,7 0 0-16,10 0 0 15,11 15 0-14,13 3 0 4,5-1 0 11,5-14 0-16,-10-3 0 14,-18 0 0-14,-22 0 0 14,-24 0 0-14,0 0 0 16,-8 0 0-16,2 0 0 14,6 0 0-14,-2-16 0 15,4-6 0-15,-6-2 0 16,-6 5 0-16,-2-3 0 19,-1 12 0-19,-14 1 0 10,-4 0 0-10,-9 2 0 16,0-2 0-15,-4 6 0 17,-2-7 0-18,0 7 0 6,6-5 0 7,-4 8 0-13,-15 0 0 15,-4 0 0-15,-4 0 0 9,-7 0 0 16,5 0 0-22,-9 0 0-2,-6 0 0-1,-2 0 0 8,-13 0 0-2,-12 0 0 2,-5 0 0 7,-6 4 0-14,4-4 0 13,-4 0 0-14,0 0 0 15,7 4 0-15,5-1 0 15,7 7 0-14,-4-4 0 16,2 0 0-15,-15-6 0-1,4 0 0 9,-6 0 0 5,0 0 0-15,0 0 0 17,0 0 0-14,0-25 0 12,0-58-13-15,0-35 11 0,-25-26 2 15,-4-10 0-15,5-1 2 18,12 5-2-16,3 3 1 9,9 7-1-11,0 4 1 16,0 3-1-16,0-3 0 14,0 18 0-14,0 17 3 14,0 18-3-14,0 23-1 16,0 13 0-16,0 7 1 18,0 8 0-17,0 7 0 13,0 0 1-14,0 14-2 14,0 1 1-13,0 7 0 14,0 3-1-14,0 0-1 18,0 0 0-19,-63-9 2 0,-34 6 0 12,-36-7 3-8,-25 10 3 6,-19 0 0 6,-17 0-6-14,-16 0 0-1,-7 0 0 17,-7 0 0-18,3 0 0 8,2 10 0-2,10-2 0 9,5-1 0-14,4 6 0 3,4 3 0 5,2-2 0 8,11-4 0-17,16 0 0 5,17-8 0 4,-3 4 0-4,20-2 0 7,11-1 0-8,-3 1 0 10,12 4 0-14,9-2 0 16,-1-2 0-16,12-1 0 13,11 5 0-13,8-4 0 16,11 0 0-15,12 1 0 13,9-5 0-13,2 0 0 13,9 8 0-14,-5 0 0 14,-6 5 0-14,2 2 0 15,0 7 0-12,2-3 0 11,0 2 0-13,12-5 0 12,8 0 0-11,1-13 0 14,0 7 0-16,13-5 0 13,1-5 0-12,-1 3 0 18,4-3 0-19,0 0 0 0,0 19 0 14,0 23 0 3,0 16 0-17,0 23 0 0,0 9 0 16,0 11 0-16,0 10 0 18,7 4 0-18,5 4 0 4,-3-6 0 4,-7 6 0 7,4-4 0-15,-6-6 0 15,0-6 0-15,0-13 0 13,4-16 0-12,-4-13 0 21,0-17 0-21,5-2 0-1,5-10 0 7,5 1 0 15,4-1 0-22,0 6 0 1,2 5 0 14,2 16 0-15,-4 0 0 15,-4 4 0-15,-11-13 0 9,0-22 0 12,2-12 0-20,3-13 0 0,-7-3 0 12,21 0 0-13,26 0 0 18,22 0 0-18,24 0 0 14,10-11 0-13,9 3 0 14,2 8 0-15,6 0 0 16,22 0 0-16,-1 0 0 5,0 0 0 2,1 0 0 8,-1 0 0-15,0 0 0 20,9 8 0-20,2 3 0 0,-1-1 0 16,1-2 0-16,6-1 0 14,5 2 0-13,1-6 0 12,7 6 0 4,-4-5 0-17,-11-1 0 0,-2-3 0 15,-13 0 0-14,-10 0 0 13,-11 0 0-14,-12 0 0 13,-16-13 0 4,-7-6 0-16,-5 3 0-1,-4-4 0 16,0 3 0-16,-2 2 0 15,-3 2 0-15,-5 4 0 20,-5 0 0-20,-8 5 0 0,0 2 0 12,-11 2 0-7,2 0 0 9,-6 0 0-14,-2 0 0 15,-8 0 0-15,-11 0 0 13,2 0 0-13,-4 0 0 15,-5 0 0 1,-3 0 0-15,-9 0 0-1,4 0 0 14,-4 0 0-14,0 0 0 15,0 0 0-14,0 0 0 14,0 0 0-15,0 0 0 14,0 0 0-13,0-13 0 18,0-19 0-18,0-22 0 9,0-25 0-10,0-14 0 15,0-26 0-14,0-18 0 21,0-26 0-22,-8-14 0 0,-7-2 0 9,6-10 0 12,-1-2 0-21,8-2 0 0,2 9 0 16,0 16 0-16,0 39 0 13,0 33 0-13,0 44 0 16,0 24-43-16,0 6-45 14,-15 6-70-13,-21 8-47 14,15 8-90-15,-13 0-216 16</inkml:trace>
    </iact:actionData>
  </iact:action>
  <iact:action type="add" startTime="16836">
    <iact:property name="dataType"/>
    <iact:actionData xml:id="d1">
      <inkml:trace xmlns:inkml="http://www.w3.org/2003/InkML" xml:id="stk1" contextRef="#ctx0" brushRef="#br0">16960 11739 758 0,'0'0'232'6,"0"0"-93"14,0 0-31-20,0 0-5 0,0 0 17 15,263-53-20-14,-136 41 3 15,26-1-19-14,6 6-9 6,1-11-31 8,-11 7-11-15,-10-6 4 17,-4 5-15-18,-27 5 0 1,-24 1-9 12,-27 6 2-13,-38 0 6 16,-19 0-11-16,0 0-7 16,-9-19-3-15,-83-31-11 11,-39-27 7-12,-42-33 4 20,-10-12 0-17,-7-4 2-3,9 9-2 13,12 20-9-12,43 29-1 15,44 31-2-16,38 19 5 8,25 15 6 12,12 3 1-17,7 0 3-2,0 0 2 3,0 36 5 20,0 61 7-24,15 40-16 0,29 13 0 14,17 1 1-13,-10-3 1 14,-3-6 7-15,-12-24-5 13,-8-22-5-12,-9-37 0 15,-13-21 0-16,2-30 0 13,1-8 0-13,-9 0 0 23,27-3 0-23,17-80 0 1,15-43 0 10,24-50 0-6,-1-21 0 2,-6-10 0 11,-13 6 0-16,-12 29 0 14,-14 47 0-15,-20 51 0-1,-4 46 0 15,-13 24 0-15,0 4 0 14,0 0 0-14,0 59 0 12,-78 69 0 14,-25 48 0-26,-28 19 0 0,0-10 0 0,-6-27 0 8,3-30 0 8,28-38 0-15,24-42 0 5,25-23 0 0,28-25 0 12,29 0 0-17,0-29 0 14,6-40-22-14,51 4-65 3,2 24-128 10,-30 41-22-14,-5 0-301 18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5T21:15:21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568">
    <iact:property name="dataType"/>
    <iact:actionData xml:id="d0">
      <inkml:trace xmlns:inkml="http://www.w3.org/2003/InkML" xml:id="stk0" contextRef="#ctx0" brushRef="#br0">5785 17956 686 0,'0'0'267'64,"0"0"-66"-64,0 0-38 0,0 0 4 0,0 0-53 0,0 0-8 0,0 0-24 0,-27 0 11 0,79 0-30 0,52 4-4 0,52 20-13 0,27 1-46 0,13 4 0 0,8 0 0 0,-6-4 0 0,-29-5 0 0,-19-4 0 1,-34-3 0-1,-20-13 0 0,-22 0 0 0,-23 0 0 0,-15 0 0 0,-20 0 0 0,-16 0 0 0,0 0-102 0,0 0-178 10,-35 0-205-7</inkml:trace>
    </iact:actionData>
  </iact:action>
  <iact:action type="add" startTime="12704">
    <iact:property name="dataType"/>
    <iact:actionData xml:id="d1">
      <inkml:trace xmlns:inkml="http://www.w3.org/2003/InkML" xml:id="stk1" contextRef="#ctx0" brushRef="#br0">25490 17851 558 0,'0'0'298'20,"0"0"-107"-20,0 0-36 0,0 0-26 16,0 0-3-16,0 0-30 16,0-13-2-16,0 13-2 14,0 0-9-14,15 0-9 22,44 0-16-22,38 0-18 0,44 0-11 8,51 0-5 8,35-7-24-16,24-15 0 23,8 7 0-23,-15-10 0 0,-20 4 0 9,-30 13 0 12,-30 0 0-21,-27 8 0 0,-29 0 0 15,-35 0 0-15,-39 0 0 10,-15 0 0-4,-19 0 0 7,0 0 0-13,-25-13-195 16,-26 6-196-16,-16-11-94 14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5T21:15:21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819">
    <iact:property name="dataType"/>
    <iact:actionData xml:id="d0">
      <inkml:trace xmlns:inkml="http://www.w3.org/2003/InkML" xml:id="stk0" contextRef="#ctx0" brushRef="#br0">8828 7801 638 0,'0'0'91'14,"0"0"61"-14,0 0-50 16,0 0-20-16,0 0-4 14,0 0 6-14,0 0-28 16,0 0-2-16,51 147 17 14,-11-82-19-14,14 10 0 17,10 7-21-17,7-2 12 13,9-1-9-13,13-7-4 16,8-1 18-16,9-10-17 16,12 0-1-16,15-9-7 24,13 1-2-24,16-3 5 0,7 0-11 13,2-3-4-13,0 3 8 16,-11 0-8-16,-8-7 6 13,4 0-2-13,-4-4-8 16,8 4 15-16,3-11-6 14,4 1-8-14,12-5 5 16,-2-9-3-16,2-1-3 14,-6-7 3-14,-4 6 2 16,0 0 2-15,0 8-3 12,4 3-11-13,8 9 0 18,3 3 0-18,-3 2 0 14,-4-2 0-14,-12-3 0 15,-9-9 0-15,-2-12 0 21,-4-7 0-21,6-5 0 0,-2-4 0 15,2 0 0-15,-6 0 0 16,-10 4 0-16,-1 3 0 13,-2 3 0-13,-6 2 0 16,0-9 0-16,10 1 0 14,11 2 0-14,4-6 0 16,2 0 0-16,3 0 0 14,-1 0 0-14,7 0 0 16,6 0 0-16,10 0 0 14,-5 0 0-14,-7-10 0 17,-1-17 0-17,3-7 0 14,0 2 0-14,5-5 0 16,5 5 0-16,-6-5 0 22,5-1 0-22,-1 2 0 0,1 4 0 15,3-5 0-15,-9 3 0 14,1-2 0-14,-17-4 0 17,-4-6 0-17,-19 2 0 15,-12-6 0-15,-5 10 0 14,-4 0 0-13,-2 2 0 12,-6 6 0-13,-2-11 0 16,-1 8 0-16,-8-6 0 14,-6-1 0-14,-2 1 0 17,0-2 0-17,2-2 0 21,1 4 0-21,-1-5 0 0,11 2 0 14,-3-2 0-14,11 6 0 16,-5 2 0-16,-5 1 0 14,1 9 0-14,-17-1 0 16,-3 10 0-16,-18 2 0 14,-14 4 0-14,-9 1 0 16,-12 8 0-16,-16 1 0 15,-7-1 0-15,-3 4 0 16,-6 0 0-16,0 0 0 13,0 0 0-13,0 0 0 16,0 0 0-16,0 0 0 22,-6 0 0-22,-51-14-4 0,-25 3 4 8,-28-7 4 15,-4 11-4-23,-4-1 0 0,0 5 0 16,9-1 0-16,16-2 0 13,24 6 0-13,16-4 0 16,32 1 0-16,8 3 0 14,13 0 0-14,0 0 0 16,0 0 0-16,0-5 0 14,0 2 0-14,0-1 0 16,0-2 0-16,40 3 0 14,36 0 0-14,34 3 0 16,-1 0 0-16,3 0 0 15,0-6 0-15,-3 6 0 15,-8 0 0-15,3 0 0 22,-10 0 0-22,-11 0 0 0,-14 18 0 15,-10-6 0-15,-21 1 0 16,-19-6 0-16,-19 1 0 13,0 9 0-13,0 27 0 16,-8 30 0-16,-47 20 0 14,-8 9 0-14,-15-11 0 16,4-10 0-16,11-11 0 14,2-14 0-14,21-20 0 16,14-12 0-16,12-18 0 15,14-7 0-15,0 0-3 15,0 0-158-15,86-50-75 15,-21 14-150-15,39-10-419 17</inkml:trace>
    </iact:actionData>
  </iact:action>
  <iact:action type="add" startTime="10676">
    <iact:property name="dataType"/>
    <iact:actionData xml:id="d1">
      <inkml:trace xmlns:inkml="http://www.w3.org/2003/InkML" xml:id="stk1" contextRef="#ctx0" brushRef="#br0">25340 12622 430 0,'0'0'176'13,"0"0"7"-13,0 0-38 16,0 0-40-16,0 0-15 22,0 0-26-22,23 3-12 0,-23-10-12 8,0-39 17 14,-23-19 20-22,-13-20-19 0,-6-9-26 16,9-21-2-16,-1-7-9 14,4-14-1-14,11 1 8 14,-2 1-10-14,2 4-3 16,9 11-3-16,-3 1-3 16,13 4 3-16,0-1-9 14,0-7 7-14,0-4-8 14,0-9 4-13,21-5-6 15,7-3 2-16,3 9-2 16,1-5 0-16,2 3 0 14,4-7 0-14,4-4 1 16,0-4-2-16,-2 0 1 21,2 8-1-21,6 9 1 0,-7 20 0 15,1 11 1-15,-2 20-1 16,-7 14 1-15,1 13-1 11,-9 7 0-12,5 17 0 16,-17 7 1-16,1 9 0 14,-9 11 0-14,-3 1 2 16,-2 4 0-16,0 0 2 14,0 0 3-14,0 0 3 16,0 0 2-16,0 0-7 14,0 0-1-14,-40 12-2 16,-24 30 7-16,-20 6-4 16,4 9-6-16,-2 9 1 15,8-4 0-15,9-5-1 21,-1-5 1-20,24-11 1-1,15-16-2 13,4-9 0-12,14-7 1 15,5-9-1-16,4 0 3 16,0 0 0-15,0 0-1 11,0 0-2-12,36 0-5 16,31-34 5-16,18-14 0 14,7-13-3-14,3-9 3 16,2 5 0-16,-15 3-2 14,-6 9 2-14,-11 15 0 22,-20 14 0-22,-14 8 2 0,-12 12 4 16,-15 4 8-16,-4 0 8 14,0 0 9-14,0 0 10 16,0 7-3-16,0 61-10 14,0 17-16-14,-4 9-11 16,-21-8 2-16,-5-17-3 14,7-3 0-14,6-17-2 16,5-4 1-16,8-9-14 15,4-4-38-15,0-2-41 16,0-8-52-15,0 16-65 11,0-29-125-12</inkml:trace>
    </iact:actionData>
  </iact:action>
  <iact:action type="add" startTime="11861">
    <iact:property name="dataType"/>
    <iact:actionData xml:id="d2">
      <inkml:trace xmlns:inkml="http://www.w3.org/2003/InkML" xml:id="stk2" contextRef="#ctx0" brushRef="#br0">24173 9925 973 0,'0'0'151'15,"0"0"24"-15,0 0-9 21,0 0-55-21,0 0-6 0,0 0-48 14,0 0-1-14,-146-4 29 17,10 4-28-17,-10 0-9 13,-6 0-14-13,1 0-5 16,5 0-29-16,9 0 0 14,15 0 0-14,17 0 0 16,25 0 0-16,23 0 0 16,21 0 0-16,23 0 0 15,9 0 0-15,4 0 0 15,0 0 0-15,0 0 0 23,0 0-44-23,0 0-56 0,34 0-61 7,23 8-55 16,-36 0-80-23,2 1-165 0</inkml:trace>
    </iact:actionData>
  </iact:action>
  <iact:action type="add" startTime="12303">
    <iact:property name="dataType"/>
    <iact:actionData xml:id="d3">
      <inkml:trace xmlns:inkml="http://www.w3.org/2003/InkML" xml:id="stk3" contextRef="#ctx0" brushRef="#br0">23414 9416 941 0,'0'0'167'0,"0"0"3"1,0 0-17 12,0 0-25-13,0 0-10 15,0 0-63-15,0 330 5 15,0-191-4-15,4-9-18 14,1-2-5-14,-1-23-13 17,2-23-10-17,-2-17-6 14,1-19-4-14,1-14 0 15,0-13-10-15,-6-13-31 22,0-6-37-22,5 0-51 0,1 0-62 16,-4 0-142-16,-2 0-523 30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5T21:52:15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980">
    <iact:property name="dataType"/>
    <iact:actionData xml:id="d0">
      <inkml:trace xmlns:inkml="http://www.w3.org/2003/InkML" xml:id="stk0" contextRef="#ctx0" brushRef="#br0">4215 7263 337 0,'0'0'356'19,"0"0"-215"-19,0 0 10 0,0 0-44 17,0 0-19-17,0 0-1 13,0 0-2-13,0 0-1 16,0 4-4-16,19-4-25 14,7 0 3-13,3 0-12 19,9 0-9-20,-4 0-8 18,12 0-2-18,0 0-10 0,3 0-1 9,8 0 0 12,-11 0 4-21,15 0-1 0,0 0-5 15,5 0-4-15,12-8-2 15,4-5 10-15,-4-2-5 14,4 2 3-14,-6 1 2 16,6 0 3-16,-4 2-3 14,0 3-3-13,0-1-2 14,-2-1-1-15,-9 9-3 13,-1-4-3-13,-10 4-6 16,-5 0 0-15,-17 0 0 18,-5 0 0-19,-1 0 0 13,-9 0 0-13,6 0 0 16,-6 0 0-16,0 0 0 20,-7 0 0-20,1 0 0 0,-2 0 0 14,-1 0 0-14,-1 0 0 22,-5 0 0-22,-4 0 0 0,0 0 0 24,0 0 0-24,0 0 0 0,0 0 0 14,0 0 0-14,0 0 0 16,0 0-36-16,0 0-96 14,0 0-89-14,0 15-120 25,-13 8-529-24</inkml:trace>
    </iact:actionData>
  </iact:action>
  <iact:action type="add" startTime="5448">
    <iact:property name="dataType"/>
    <iact:actionData xml:id="d1">
      <inkml:trace xmlns:inkml="http://www.w3.org/2003/InkML" xml:id="stk1" contextRef="#ctx0" brushRef="#br0">21442 7171 777 0,'0'0'167'23,"0"0"-2"-23,0 0-45 0,0 0-37 14,0 0 23-14,0 0-27 16,0 0-9-16,164 60-10 14,-128-57-18-14,6-3-3 16,11 0-10-15,16 0 1 12,7 0 7-12,11 0-5 14,-1 0-6-15,5-13-1 15,1 5 6-15,-1 1-10 17,0-3 2-17,-5-2-4 13,-2-1-1-13,9 2-3 16,-4-5 0-16,7 0-3 22,-7 0-6-22,0-2-6 0,-20 5 0 14,-10 10 0-14,-10-1 0 17,-18 4 0-17,1 0 0 13,-5 0 0-13,1 0 0 16,5 0 0-16,-12 0 0 14,2 4 0-14,-4-1 0 16,-2 7 0-16,-4-7 0 13,-3-3 0-12,-1 5 0 15,1-5 0-16,-5 0 0 14,-1 0 0-14,-4 0 0 24,4 4 0-24,-4-4 0 0,0 0 0 14,0 0 0-14,0 0 0 16,0 0 0-16,0 3 0 14,0-3 0-14,0 0 0 16,0 0 0-16,0 0 0 14,0 0-42-14,-44 0-176 16,21 0-146-16,-13 0-187 15</inkml:trace>
    </iact:actionData>
  </iact:action>
  <iact:action type="add" startTime="10173">
    <iact:property name="dataType"/>
    <iact:actionData xml:id="d2">
      <inkml:trace xmlns:inkml="http://www.w3.org/2003/InkML" xml:id="stk2" contextRef="#ctx0" brushRef="#br0">4154 8705 814 0,'0'0'120'3,"0"0"-6"13,0 0-4-16,0 0-42 14,0 0-12-14,0 0 18 15,0 0 2-14,118-53-14 12,-97 41-14-13,13-6-7 17,-2-2-11-17,3-4-7 16,5-2-8-16,7-7 2 14,8 5-6-14,-3-3 3 14,7 3-1-13,0 3 3 13,2 8 1-14,-2 5 0 16,-4-1 0-16,-4 1-6 16,6-1-2-16,-9 2-4 15,9 7-1-15,-15-2 0 14,7 6 4-14,-11 0 6 22,-1 0 7-22,4 0 1 0,-1 0 5 16,8 0-7-16,-2 13-7 14,-1 5 0-14,9 1-4 16,-3 2 0-16,8 8-5 14,4 2 3-14,0 3-1 16,-1-2 0-16,-1 2-1 14,-2-10-2-14,-11-4 4 16,-8-5-2-16,2 3 2 18,-8-11-3-18,-11 5-1 15,-2-6-2-15,-6-3 0 4,-2 1-1 6,-3-4-2 4,-8 0 2-14,3 0 0 21,1 0 1-21,-6 0-1 0,4 0 0 14,-4 0 2-14,0 0-2 16,6 0-2-16,-6 0 2 12,0 0 0 6,0 3 1-18,0-3-1 0,0 0 0 15,0 0 0-15,0 0-1 15,0 0 0-15,0 0-3 14,0 0 2-14,0 0-1 16,0 0-3-16,0 0 1 14,0-28-2-14,0-25 7 16,-27-12-1-16,-7 4 1 22,-8 15-1-22,2 6-1 0,-4 11-2 16,-7 8 1-16,-1 2 2 14,5 7-11-14,-1 3 11 16,14 5 1-16,11 1 0 14,10 3 0-14,9-4-1 16,0 4 2-16,4 0-1 14,0 0 0-14,0 0 0 16,0 0 4-16,0 0-4 14,0 0 1-14,0 0 1 16,0 0-2-16,0 0 1 14,0 0 1-14,0 0 1 20,0 0 0-18,0 0 4 9,12 0 6-11,28 14-5 19,5 19-5-19,3 2 4 0,-4 2-1 16,3-2-1-16,-3 3 1 14,-6 2-1-14,-6-13-1 16,-5 4-4-16,-10-11 0 13,-2-8 0-12,-7-3 0 15,-4-6 0-16,-4-3 0 16,0 0 0-16,0 0 0 14,0 0 0-14,0 0 0 14,0 0 0-14,0 0 0 17,0 0 0-17,0 4 0 21,0-4 0-21,0 0 0 0,0 0 0 8,0 0 0 14,0 13 0-22,0 2 0 0,-31 6 0 16,-24 11 0-16,-8-2 0 15,-5-2 0-15,-1 1 0 15,1-1 0-15,-6 4 0 14,7-2 0-14,4-5 0 16,0 3 0-16,8-11 0 14,17-2 0-14,13-5 0 16,12-8 0-16,13-2 0 14,0 0 0-14,0 0 0 16,0 0 0-16,0 0 0 14,0 0 0-14,0 0 0 16,0 0 0-16,0 0 0 22,0 0 0-22,8 0 0 0,22 0-74 14,-20 0-127-14,-5 3-185 16</inkml:trace>
    </iact:actionData>
  </iact:action>
  <iact:action type="add" startTime="13798">
    <iact:property name="dataType"/>
    <iact:actionData xml:id="d3">
      <inkml:trace xmlns:inkml="http://www.w3.org/2003/InkML" xml:id="stk3" contextRef="#ctx0" brushRef="#br0">13706 10196 630 0,'0'0'278'12,"0"0"-121"-12,0 0-12 16,0 0-35-16,0 0-3 21,0 0-26-21,0 0-20 0,42-13 9 16,-42 13 1-16,0 0-18 14,0 0-12-14,-27 0-5 17,-32 0 6-17,-13 0-17 14,3 0-7-13,-9 0-6 9,-2 0-2 8,6 4 3-18,-14-1 6 0,5 3-2 23,-1-3-3-22,-2 3-3-1,-11-3 5 5,4 1-6 13,-4-1-10-18,6 7 0 14,1-2 0-14,10-5 0 16,10 6 0-16,7-2 0 22,4-4 0-22,4 7 0 0,13-2 0 8,2 5 0 10,2-7 0-18,15 4 0 20,2-3 0-20,12-1 0 0,3-6 0 11,6 0 0 7,0 0 0-18,0 0 0 0,0 3 0 15,0-3 0-15,0 0 0 14,0 0 0-14,0 5 0 16,0 17 0-16,0 13 0 13,0 18 0-13,0 6 0 17,0 9 0-17,0 4 0 13,0 6 0-12,0 0 0 15,0 3 0-16,6-3 0 22,-1 4 0-22,-5 4 0 0,4 0 0 16,-4 0 0-16,2-9 0 14,-2 1 0-14,0-6 0 16,0-3 0-16,0 2 0 11,0-7 0-6,0 1 0 9,0 6 0-13,0-2 0 13,0 6 0-14,0-3 0 15,0-3 0-15,0-2 0 14,0-10 0-14,0-10 0 16,0-1 0-16,0 11 0 14,0 5 0-14,0-5 0 16,0 4 0-16,0-4 0 22,0 8 0-22,0 10 0 0,0-6 0 14,0-4 0-14,0-12 0 16,0-9 0-16,0-1 0 14,0-8 0-14,0-5 0 16,0-7 0-16,0 7 0 14,0-2 0-14,0 22 0 15,0 1 0-15,0 8 0 15,0-7 0-15,0-14 0 20,0-7 0-20,0 3 0 13,0-11 0-13,0 2 0 13,0 0 0-13,0 3 0 22,0 6 0-22,0-6 0 0,0 0 0 16,0-7 0-16,0-13 0 14,0-4 0-14,0-4 0 16,0 0 0-16,0 0 0 14,0 0 0-14,0 0 0 16,0 0 0-16,0 0 0 14,0 0 0-14,0 0 0 16,0 0 0-16,0 0 0 14,0 0 0-14,0 0 0 16,8 0 0-16,20 0 0 14,12 0 0-14,15 0 0 16,8 0 0-16,4-15 0 22,1 1 0-22,1 7 0 0,-1 3 0 8,-1-2 0 14,11 6 0-22,-4-2 0 0,-3 2 0 14,7 0 0-14,0 0 0 16,-2 0 0-16,-2 0 0 14,-2 0 0-14,4 0 0 16,-7 0 0-16,3 0 0 14,-11 0 0-14,-6 0 0 20,-11 0 0-20,-2 0 0 11,-2 0 0-11,0 0 0 15,-2 0 0-15,-8 0 0 22,-1 0 0-22,-8 0 0 0,-2 0 0 8,0 0 0 14,-8 0 0-22,5 0 0 0,-11 0 0 16,-5 0 0-16,0 0 0 14,0 0 0-14,0 0 0 16,0 0 0-16,0 0 0 14,0 0 0-14,0 0 0 16,0 0 0-16,0 0 0 14,0-29 0-14,0-34 0 16,0-13 0-15,-11-3 0 12,-6-2 0-13,2 0 0 16,3-4 0-16,3-5 0 14,-1-6 0-14,1-5 0 16,1-1 0-16,0-4 0 22,3 3 0-22,5 6 0 0,-2-2 0 14,-2 6 0-14,4 7 0 16,0-4 0-16,0 9 0 14,0-6 0-14,0 6 0 16,0 4 0-16,0 2 0 14,0 3 0-14,0-3 0 16,4 3 0-16,-4-3 0 15,2 10 0-15,3 0 0 17,3-1 0-17,-8 4 0 14,0-2 0-14,4 3 0 14,0-1 0-14,-1 5 0 15,3 11 0-15,-2 2 0 15,-4 12 0-15,6 7 0 22,-6 4 0-22,3 6 0 0,-3-7 0 12,6 3 0 2,-6-10 0-14,4-1 0 20,-4-2 0-20,4-1 0 0,-4 1 0 14,0 3 0-14,0 1 0 16,0-5 0-16,0-7 0 18,0-2 0-17,0 5 0 10,0 9 0-11,0 16 0 14,0 9-36-14,0 3-65 16,0 0-72-16,0 19-141 15,-4 21-551-15</inkml:trace>
    </iact:actionData>
  </iact:action>
  <iact:action type="add" startTime="16368">
    <iact:property name="dataType"/>
    <iact:actionData xml:id="d4">
      <inkml:trace xmlns:inkml="http://www.w3.org/2003/InkML" xml:id="stk4" contextRef="#ctx0" brushRef="#br0">11226 8552 219 0,'0'0'507'7,"0"0"-389"7,0 0 15-14,0 0-28 16,0 0-21-16,0 0 4 14,0 0-2-14,23-11 11 16,-19 22 3-16,5 52-17 15,1 21-55-15,-3 23 25 16,3 4-13-16,-6-4-19 21,1-5-13-21,1-21-3 0,-6-19-5 16,0-17 0-15,0-17-4 12,0-19-13-13,0-9-31 14,0 0-43-14,4 0-33 16,3-18-82-15,-3-7-114 14,4 6-397-15</inkml:trace>
    </iact:actionData>
  </iact:action>
  <iact:action type="add" startTime="16722">
    <iact:property name="dataType"/>
    <iact:actionData xml:id="d5">
      <inkml:trace xmlns:inkml="http://www.w3.org/2003/InkML" xml:id="stk5" contextRef="#ctx0" brushRef="#br0">11622 9161 809 0,'0'0'196'13,"0"0"-50"-12,0 0-62 12,0 0-24-13,0 0-13 16,236 0-22-16,-196 0-10 14,-8-25-13-13,-11-10-1 15,-6-2-1-16,-11 0-3 14,-4-1 0-14,0 8-3 15,0 7-13-15,-30 16-16 22,-18 7 15-22,-1 0 17 0,1 7 3 16,0 39 5-16,8 8 10 16,10 6 7-15,7 5 10 9,12 0 9 11,11-2 14-21,0-7-6 0,0-7-10 10,0-11-4-9,40-9-7 14,13-14-17-14,6-10-11 15,4-5-4-16,-10 0-14 14,-7 0-12-14,-4-12-25 19,-21-25-76-19,-21 15-49 4,0-1-172 3</inkml:trace>
    </iact:actionData>
  </iact:action>
  <iact:action type="add" startTime="17196">
    <iact:property name="dataType"/>
    <iact:actionData xml:id="d6">
      <inkml:trace xmlns:inkml="http://www.w3.org/2003/InkML" xml:id="stk6" contextRef="#ctx0" brushRef="#br0">12461 8450 263 0,'0'0'303'3,"0"0"-243"21,0 0 27-24,0 0-12 1,0 0-1 12,0 0-14-13,-13-106 5 16,1 99 3-16,-7-1-20 14,-5 8 2-14,8 0-13 16,-8 0 1-16,1 0 3 15,0 0-16-15,0 33-5 15,6 12-3-15,2 3-4 15,7 9-6-15,2 0 2 14,6-4 3-13,0 2 11 15,0 5 19-16,0 2 1 15,10 10-4-15,17 10-11 14,-8-3-9-14,3-3-14 15,-12-13-1-14,-2-15-4 21,-8-16 0-22,0-11-16 0,0-17-40 11,0-4-63-6,7 0-59 8,-7-7-155-13,12-18-392 15</inkml:trace>
    </iact:actionData>
  </iact:action>
  <iact:action type="add" startTime="17562">
    <iact:property name="dataType"/>
    <iact:actionData xml:id="d7">
      <inkml:trace xmlns:inkml="http://www.w3.org/2003/InkML" xml:id="stk7" contextRef="#ctx0" brushRef="#br0">12488 8846 875 0,'0'0'146'14,"0"0"-37"-13,0 0 28 20,0 0-23-21,0 0-63 0,-284-69-15 15,210 69-24-15,11 0-12 15,10 0-4-15,19 0-74 13,11 10-62-13,23-10-97 16,0 0-461-16</inkml:trace>
    </iact:actionData>
  </iact:action>
  <iact:action type="add" startTime="17871">
    <iact:property name="dataType"/>
    <iact:actionData xml:id="d8">
      <inkml:trace xmlns:inkml="http://www.w3.org/2003/InkML" xml:id="stk8" contextRef="#ctx0" brushRef="#br0">12933 8390 462 0,'0'0'315'5,"0"0"-157"10,0 0-15-15,0 0-58 16,0 0-33-16,0 0-10 14,34 212-4-14,-34-130 1 16,0 11 10-16,0 10-6 14,0-5-10-14,0-12-8 16,0-21-12-16,0-21-10 22,0-19-3-22,0-12-1 0,0-13-28 9,0 0-50-6,0 0-57 11,0-4-60 4,0-24-266-18</inkml:trace>
    </iact:actionData>
  </iact:action>
  <iact:action type="add" startTime="18131">
    <iact:property name="dataType"/>
    <iact:actionData xml:id="d9">
      <inkml:trace xmlns:inkml="http://www.w3.org/2003/InkML" xml:id="stk9" contextRef="#ctx0" brushRef="#br0">13184 8728 635 0,'0'0'234'14,"0"0"-104"-13,0 0 6 13,0 0-18-14,0 0-50 16,0 0-16-16,-264-23-35 13,205 23-11-13,4 0-6 16,11 0-3-16,2 0-59 14,15 0-73-14,27 0-138 16,0 0-485-15</inkml:trace>
    </iact:actionData>
  </iact:action>
  <iact:action type="add" startTime="18522">
    <iact:property name="dataType"/>
    <iact:actionData xml:id="d10">
      <inkml:trace xmlns:inkml="http://www.w3.org/2003/InkML" xml:id="stk10" contextRef="#ctx0" brushRef="#br0">13772 9096 794 0,'0'0'255'15,"0"0"-78"-15,0 0-84 8,0 0-42 13,0 0-25-20,0 0-22-1,67 140-4 13,-67-128-6-13,0-9-55 16,0-3-51-16,0 0-116 14,0-12-293-14</inkml:trace>
    </iact:actionData>
  </iact:action>
  <iact:action type="add" startTime="18667">
    <iact:property name="dataType"/>
    <iact:actionData xml:id="d11">
      <inkml:trace xmlns:inkml="http://www.w3.org/2003/InkML" xml:id="stk11" contextRef="#ctx0" brushRef="#br0">13839 8781 261 0,'0'-82'259'3,"0"55"-77"12,0 7 0-15,0 2-74 22,0 15-23-22,0 3-45 0,0 0-11 14,0 0-25-14,0 0-4 16,0 0-3-16,0 0-66 14,0 0-105-14,0 0-140 19</inkml:trace>
    </iact:actionData>
  </iact:action>
  <iact:action type="add" startTime="18937">
    <iact:property name="dataType"/>
    <iact:actionData xml:id="d12">
      <inkml:trace xmlns:inkml="http://www.w3.org/2003/InkML" xml:id="stk12" contextRef="#ctx0" brushRef="#br0">14480 8978 553 0,'0'0'135'18,"0"0"2"-18,0 0-40 0,0 0-30 14,0 0 5-14,0 0 6 16,-78-14-39-15,19 14-11 13,-2 22-5-14,8 6-3 16,2 10-3-16,11-1-2 14,17 0-5-14,8-5-5 16,13-11-1-16,2-10-1 14,0-11 1-14,42 0 18 16,22-4-22-15,11-53-3 20,-9-17 2-21,-9-17-4 0,-13-2 4 15,-17-8-5-15,-10 3-13 16,-11 13-3-16,-6 14 7 13,0 27 4-13,0 19 4 16,0 21 7-16,0 4 0 13,0 0 7-13,0 44 15 17,0 38 1-17,0 29 12 14,0 11-12-14,0-3 4 15,0-13-7-14,0-12-5 13,0-20-14-14,0-14 1 16,0-18-2-16,11-13-11 15,-3-17-57-15,5-12-46 19,-13 0-123-19,2 0-557 17</inkml:trace>
    </iact:actionData>
  </iact:action>
  <iact:action type="add" startTime="19408">
    <iact:property name="dataType"/>
    <iact:actionData xml:id="d13">
      <inkml:trace xmlns:inkml="http://www.w3.org/2003/InkML" xml:id="stk13" contextRef="#ctx0" brushRef="#br0">14773 9182 626 0,'0'0'176'4,"0"0"-56"4,0 0-38 7,0 0-50-15,0 0-24 22,195-208-6-22,-188 170-2 1,-7 11 0 6,0 7-1 15,0 8-35-22,-11 12-9 0,-20 0 22 14,-3 0 23-13,4 28 20 14,-3 16 4-15,10 9 7 15,6 0 3-15,8 9 14 15,9-6 8-14,0 7 17 15,0 2-2-16,19-4-10 14,21-7-27-14,2-7-11 17,-2-13-17-17,-4-18-6 16,6-13-8-16,-2-3-25 13,1-24-41-13,1-42-30 14,-9-6-55-14,-22 40-108 25,-5 7-152-25</inkml:trace>
    </iact:actionData>
  </iact:action>
  <iact:action type="add" startTime="19767">
    <iact:property name="dataType"/>
    <iact:actionData xml:id="d14">
      <inkml:trace xmlns:inkml="http://www.w3.org/2003/InkML" xml:id="stk14" contextRef="#ctx0" brushRef="#br0">15529 9060 499 0,'0'0'117'12,"0"0"-29"-12,0 0 7 16,0 0 27-16,0 0-28 22,0 0-29-22,-169-21-14 0,106 21-7 8,4 7-9 14,13 11-5-22,14 7-6 0,5-6 2 15,16 6-3-15,11 3 7 16,0 1-9-16,0-8-6 14,26-6 9-14,22-15-1 15,11 0-22-15,0 0-1 14,-13-25-1-14,-10-15-6 17,-13 0 0-17,-12 11-8 13,-5 8 8-13,-6 18 0 16,0 3 2-16,0 0 5 14,0 0-6-14,0 9 6 16,0 28 2-16,0-1 1 23,0-7-3-23,0-10 0 0,0 2 0 9,0 8-1 11,0 12-12-20,0 8-43 0,0 4-9 17,19-8-15-17,-6-8-21 13,-3-26-31-13,-10-11-114 17,0 0-60-17</inkml:trace>
    </iact:actionData>
  </iact:action>
  <iact:action type="add" startTime="20247">
    <iact:property name="dataType"/>
    <iact:actionData xml:id="d15">
      <inkml:trace xmlns:inkml="http://www.w3.org/2003/InkML" xml:id="stk15" contextRef="#ctx0" brushRef="#br0">15609 8243 326 0,'0'0'254'20,"0"0"-52"-20,0 0-42 0,0 0-79 14,0 0-11-14,0 219 6 16,0-103-28-16,0 3 6 16,0 2-9-16,0-10 3 15,0-8-23-15,0-9-18 13,4-13-5-13,7-16-2 16,-3-15-1-16,1-27-28 22,-9-10-47-22,0-13-80 0,0 0-229 19</inkml:trace>
    </iact:actionData>
  </iact:action>
  <iact:action type="add" startTime="22992">
    <iact:property name="dataType"/>
    <iact:actionData xml:id="d16">
      <inkml:trace xmlns:inkml="http://www.w3.org/2003/InkML" xml:id="stk16" contextRef="#ctx0" brushRef="#br0">20867 8709 746 0,'0'0'236'6,"0"0"-81"9,0 0-39-15,0 0-39 15,0 0-11-14,0 0-11 21,0 0-17-22,103-69 2 0,-61 48-1 17,0-4 14-17,15 0-10 13,6 6-8-13,-4-6-6 16,0 5-14-16,0-5-5 13,0 7-3-13,-6 3-4 16,8 2 0-16,-2 11 5 14,0-4 1-14,9 6-3 23,5 0 7-23,5 0-5 1,-6 0 1 5,6 0-2 10,-9 21-2-16,3 0 3 14,-5-2-3-14,-8 6 4 16,0 0-3-16,5 7 2 23,-5-2 1-23,0 2-1 0,-7-4-4 13,-3-3 4-13,-9 0-3 12,-13-10 3 6,-8 2-1-18,-6-9-1 0,-5 1-1 16,-3-5-4-16,1 0 2 14,-6-4-2-14,0 0 1 16,0 0-2-16,0 0 0 14,0 0 0-14,0 0-2 16,0 0 0-16,0 0-1 14,0 0 0-14,0 0 1 16,0 0 1-16,0 0-4 22,0 0 1-22,-6 0-3 0,-39-38-8 16,-5-3 15-16,-5-6 0 14,-4 1-1-14,4-7-1 17,-10 3 1-17,12 6-14 13,5 6 8-13,6 7 0 16,4 3 5-16,12 3 2 14,9 7-3-14,-4 8 1 16,15 1-1-16,6 3 2 15,0 6 1-15,0-3 4 15,0 3-3-14,0 0 1 12,0 0 1-13,0 0-3 16,0 0-2-16,0 0 2 22,0 0 4-22,6 0-1 0,34 0 3 14,9 0-3-14,6 25 0 16,4 8 2-16,4 2-2 15,2 8 1-15,1-3 2 15,-1 5 3-15,-12-1-3 14,-3-7 3-14,-4 1-2 16,-14-13 6-16,-9-7-9 14,-6-3 8-14,-6-8-1 16,-9-4 2-16,-2-3-1 14,0 0-2-14,0 0-1 16,0 0-1-16,0 0 6 22,0 0-1-22,0 5-7 0,0-5-6 16,0 0 0-16,0 13 0 14,-26 3 0-14,-33 4 0 16,-21 1 0-16,7-6 0 15,-1 3 0-15,0-2 0 15,17-9 0-15,2 6 0 14,9-10 0-14,10-3 0 16,9 6 0-16,2-3 0 14,14-3 0-14,7 0 0 16,4 0 0-16,0 0 0 14,0 0 0-14,0 0 0 16,0 0 0-16,0 0 0 14,0 0 0-14,0 13-114 16,12-5-151-16,1 8-126 29</inkml:trace>
    </iact:actionData>
  </iact:action>
  <iact:action type="add" startTime="26227">
    <iact:property name="dataType"/>
    <iact:actionData xml:id="d17">
      <inkml:trace xmlns:inkml="http://www.w3.org/2003/InkML" xml:id="stk17" contextRef="#ctx0" brushRef="#br0">33042 10101 443 0,'0'0'386'5,"0"0"-207"10,0 0-4-15,0 0-46 17,0 0-10-17,0 0-36 21,0 0-25-21,23 0 4 0,-23 0-12 14,-23 0-7-14,-25 0 9 17,-11 0-14-17,-9-4-11 14,-10 0-1-14,-2 1-3 15,-6 3-2-15,-3 0-1 15,-5 0 1-15,1 0 2 16,9 0-5-16,-13 0-4 14,10 0-7-14,3 0-4 15,2 3-3-14,8 1 2 17,17-4-3-18,21 4 1 13,9-4-3-13,12 4 3 21,5-4-1-21,10 4 1 0,0-4 1 8,0 0-1 14,0 0 3-22,0 0-6 0,0 5 3 16,-3-5-1-16,3 0 2 14,0 8-2-14,-6 3 1 16,6 18 0-16,-4 17 1 15,4 7 0-15,-6 12-1 13,6 14 1-13,0 5 0 16,0 9-1-16,0 3 1 14,0-10 0-14,-5 4 1 21,3-6 1-21,-2 3 0 6,0 7 0 2,-5 8 10-4,9 11-13 5,0 15 0 5,0 3 0-14,0-6 0 21,0 2 0-20,0 1 0-1,0-6 0 14,0-7 0-14,9-5 0 16,-1-12 0-16,-1-9 0 14,-1-3 0-14,-2-13 0 16,2-2 0-16,-6-10 0 14,3-7 0-14,-3-7 0 16,6 6 0-16,-2-3 0 15,0-10 0-15,7 6 0 15,-7-5 0-15,5 4 0 14,-1 3 0-14,2 6 0 16,-3-1 0-16,-1 0 0 23,3-13 0-23,-5-8 0 0,2-7 0 14,3-7 0-14,-5-3 0 22,-2-2 0-22,-2-5 0 0,8-4 0 22,-8-4 0-22,0 7 0 0,4 3 0 15,-4-2 0-15,0 3 0 16,5-2 0-16,-5-6 0 16,2 6 0-16,-2-5 0 14,0-1 0-14,0 5 0 16,0-2 0-16,0-2 0 14,0 0 0-14,0-4 0 26,0 0 0-26,0 3 0 1,0-3 0 3,0 0 0 4,0 5 0 2,0-5 0 9,0 0 0-19,0 0 0 0,0 0 0 14,6 0 0-14,-6 0 0 16,4 0 0-16,15 0 0 14,11 0 0-14,22 0 0 16,12 0 0-16,3 0 0 14,7 0 0-14,0 0 0 16,6 0 0-16,-2 0 0 14,-7-12 0-14,12 0 0 16,-12-1 0-16,3 10 0 14,-2-3 0-14,-9 3 0 16,0-6 0-16,-6 5 0 22,-17 1 0-22,-4-1 0 0,2-1 0 14,-11 2 0-14,-6-3 0 16,-6 6 0-16,-15 0 0 14,4 0 0-14,-4 0 0 16,0 0 0-16,0 0 0 14,0 0 0-14,0 0 0 16,0 0 0-16,0 0 0 16,0 0 0-16,0 0 0 14,0-4 0-14,0-15 0 14,0-17 0-14,0-24 0 16,0-8 0-16,0-10 0 22,0-3 0-22,0-10 0 0,0-5 0 16,-4-11 0-16,0-3 0 14,-5-5 0-14,7 10 0 16,-2-8 0-16,0 12 0 14,-3 3 0-14,3 5 0 16,2 3 0-16,-4-4 0 14,6 3 0-14,0-2 0 16,0 6 0-16,0-2 0 14,0-1 0-14,0 0 0 16,0 5 0-16,0 2 0 14,0 14 0-14,0 4 0 16,0-1 0-16,0 1 0 22,0 0 0-21,0-4 0-1,0 4 0 13,0-5 0-13,0 1 0 16,0-2 0-16,0 6 0 14,0-4 0-14,0 13 0 16,0 2 0-16,0 9 0 14,0 13 0-14,0 11 0 13,0 8 0 4,0 1 0-16,0 8 0-1,0 1 0 15,0-5 0-14,0-2 0 12,0 7 0-13,0-4 0 17,0-11 0-17,0-4 0 16,0-6 0-16,0 0 0 18,0-1 0-17,0 2 0 9,0 7 0-10,0 2 0 6,0 6 0 5,0 12 0 8,0 0 0-19,0 0 0 0,0 30-62 17,0 63-74-17,0-32-151 13,0 4-126-13</inkml:trace>
    </iact:actionData>
  </iact:action>
  <iact:action type="add" startTime="28875">
    <iact:property name="dataType"/>
    <iact:actionData xml:id="d18">
      <inkml:trace xmlns:inkml="http://www.w3.org/2003/InkML" xml:id="stk18" contextRef="#ctx0" brushRef="#br0">28737 8340 251 0,'0'0'403'17,"0"0"-251"-17,0 0 45 3,0 0-53 11,0 0-39-14,0 0-1 16,0 0 10-16,13 10-21 15,2 47-48-15,-5 16 5 15,1 16-11-15,-1 19-4 15,1 5-1-15,-3 11-8 15,-8-6-3-14,4-17-10 12,-4-15-1-12,0-25-8 16,0-25 0-17,0-19-4 13,0-8 0-13,0-9-1 16,5 0-6-16,-5 0-42 14,4 0-38-14,10-4-41 16,-7-26-91-16,5 13-36 18,-12 2-367-18</inkml:trace>
    </iact:actionData>
  </iact:action>
  <iact:action type="add" startTime="29259">
    <iact:property name="dataType"/>
    <iact:actionData xml:id="d19">
      <inkml:trace xmlns:inkml="http://www.w3.org/2003/InkML" xml:id="stk19" contextRef="#ctx0" brushRef="#br0">29093 9126 368 0,'0'0'529'5,"0"0"-369"16,0 0-23-21,0 0-59 0,0 0-32 14,240-37-5-14,-210 12-23 17,-1-7-10-17,-5-1-6 14,-18-2-1-14,0 0-1 16,-6 5-1-16,0 2-1 13,-6 3-1-12,-28 10-6 14,-8 15-4-15,-6 0 4 14,-3 3 9-14,3 47 5 17,18 2 8-16,13 11 6 12,7-7 5-13,10 3 15 15,0-12 4-15,0-7 3 24,0-2-11-24,31-8-9 0,14-8-12 7,11-5-14 15,3-9-1-22,0-8-6 0,-6 0-16 10,-6 0-11 10,-12-25-42-20,-7-11-57 0,-9-5-21 15,-19 22-119-15,0 3-299 16</inkml:trace>
    </iact:actionData>
  </iact:action>
  <iact:action type="add" startTime="29723">
    <iact:property name="dataType"/>
    <iact:actionData xml:id="d20">
      <inkml:trace xmlns:inkml="http://www.w3.org/2003/InkML" xml:id="stk20" contextRef="#ctx0" brushRef="#br0">29942 8250 361 0,'0'0'300'12,"0"0"-218"-12,0 0-3 14,0 0-31-14,0 0-8 17,0 0-11-17,0 0-23 14,-101-53-3-14,65 53 2 15,3 0-4-15,10 0 7 14,-3 0 8-14,9 0-10 16,1 0-5-16,5 13 3 23,-2 15 8-23,7 6 10 0,6 9 4 14,0 7-1-14,0 11 7 15,0 10 8-14,0 1 5 14,15 3-3-15,6-2-2 15,-2-9-16-15,8 11-1 14,-10-2-10-14,2 0-4 16,0-4-5-16,-11-7-4 14,-1-16 0-14,-7-14 0 16,6-17-10-15,-6-9-29 13,6-6-45-14,-6 0-106 15,5-13-253-15</inkml:trace>
    </iact:actionData>
  </iact:action>
  <iact:action type="add" startTime="30097">
    <iact:property name="dataType"/>
    <iact:actionData xml:id="d21">
      <inkml:trace xmlns:inkml="http://www.w3.org/2003/InkML" xml:id="stk21" contextRef="#ctx0" brushRef="#br0">29947 8655 782 0,'0'0'156'12,"0"0"-71"-11,0 0-9 14,0 0-33-15,-247-3-21 15,184 6-15-15,12 1-7 15,16-4 0-14,11 3-11 12,7 3-44-13,17-6-86 16,0 0-189-16</inkml:trace>
    </iact:actionData>
  </iact:action>
  <iact:action type="add" startTime="30431">
    <iact:property name="dataType"/>
    <iact:actionData xml:id="d22">
      <inkml:trace xmlns:inkml="http://www.w3.org/2003/InkML" xml:id="stk22" contextRef="#ctx0" brushRef="#br0">30214 8135 390 0,'0'0'245'1,"0"0"-93"23,0 0-18-24,0 0-46 0,15 218-14 14,-15-131-16-14,0 6-9 16,0 1-10-16,0 0-8 14,0-9-7-14,0-7-8 16,0-13-9-16,0-15-5 14,0-10-2-14,0-15 0 16,4-10-14-16,0-11-50 14,9-4-64-14,-4 0-158 16,1-4-261-16</inkml:trace>
    </iact:actionData>
  </iact:action>
  <iact:action type="add" startTime="30660">
    <iact:property name="dataType"/>
    <iact:actionData xml:id="d23">
      <inkml:trace xmlns:inkml="http://www.w3.org/2003/InkML" xml:id="stk23" contextRef="#ctx0" brushRef="#br0">30332 8622 765 0,'0'0'174'12,"0"0"-27"-12,0 0-81 16,0 0-15-16,0 0-32 14,0 0-13-14,-204-28-6 17,160 36-4-17,2-1-74 13,33-7-171-13,9 6-383 18</inkml:trace>
    </iact:actionData>
  </iact:action>
  <iact:action type="add" startTime="31022">
    <iact:property name="dataType"/>
    <iact:actionData xml:id="d24">
      <inkml:trace xmlns:inkml="http://www.w3.org/2003/InkML" xml:id="stk24" contextRef="#ctx0" brushRef="#br0">31072 8889 722 0,'0'0'182'10,"0"0"-35"-10,0 0-94 18,0 0-28-18,0 0-19 13,0 0-6-13,19 182-10 15,-19-170-55-15,0-12-161 14,0 0-216-14</inkml:trace>
    </iact:actionData>
  </iact:action>
  <iact:action type="add" startTime="31168">
    <iact:property name="dataType"/>
    <iact:actionData xml:id="d25">
      <inkml:trace xmlns:inkml="http://www.w3.org/2003/InkML" xml:id="stk25" contextRef="#ctx0" brushRef="#br0">31072 8889 447 0,'-25'-352'208'23,"25"334"-66"-23,0 4-28 0,0 0-51 15,0 7-39-15,0-2-18 14,0 6-4-14,0 3-2 16,0 0-22-16,0 0-141 13,0 0-149-13</inkml:trace>
    </iact:actionData>
  </iact:action>
  <iact:action type="add" startTime="31421">
    <iact:property name="dataType"/>
    <iact:actionData xml:id="d26">
      <inkml:trace xmlns:inkml="http://www.w3.org/2003/InkML" xml:id="stk26" contextRef="#ctx0" brushRef="#br0">31670 8753 204 0,'0'0'366'1,"0"0"-263"14,0 0 38-14,0 0-61 13,0 0-17-14,0 0-17 18,-175 78-4-17,127-57-12 11,14 4-6-12,9-6 7 16,14 6 1-16,1 0 2 21,10-1-5-20,0-5 2-1,0 3-13 11,10-15-14-7,31-7-1 6,7 0-3 11,5-7-9-21,-1-51 2 0,-5-24-2 14,-5-12 6-14,-11-11 0 16,-9-5-1-16,-3 8-2 13,-11 11 2-13,-2 26 3 16,-6 21 0-16,0 22 1 14,0 19 0-14,0 3 0 16,0 0 13-16,0 28 4 14,0 38-2-14,-14 24 4 16,9 10 10-16,5 15-15 14,0-4 8-14,0 0-7 16,0-18-8-16,0-15-4 22,0-22-3-22,0-22-3 0,0-22-22 14,0-12-51-14,0 0-57 12,0 0-251 6,0-28-247-16</inkml:trace>
    </iact:actionData>
  </iact:action>
  <iact:action type="add" startTime="31873">
    <iact:property name="dataType"/>
    <iact:actionData xml:id="d27">
      <inkml:trace xmlns:inkml="http://www.w3.org/2003/InkML" xml:id="stk27" contextRef="#ctx0" brushRef="#br0">31670 8753 250 0</inkml:trace>
    </iact:actionData>
  </iact:action>
  <iact:action type="add" startTime="31911">
    <iact:property name="dataType"/>
    <iact:actionData xml:id="d28">
      <inkml:trace xmlns:inkml="http://www.w3.org/2003/InkML" xml:id="stk28" contextRef="#ctx0" brushRef="#br0">31670 8753 250 0,'365'156'516'1,"-317"-166"-380"-1,1 0-4 0,-9-12-80 0,-8-2-27 0,-5-4-6 7,-14 0-15 14,-9 3-4-21,-4 4 0 0,0 4-6 17,0 5-21-17,0 9-11 13,-30 3 7-13,-12 0 29 17,2 0 2-17,4 12 10 14,-4 33 20-14,19 4 7 17,2 0-6-17,13 4 0 13,6-9 15-13,0 2-2 16,0-17-11-16,0-1-5 13,6-13-6-13,24-2-12 16,10-9-10-15,10-4-20 20,1 0-8-21,2 0-19 0,-9-19-21 14,4-6-24-14,-39 16-85 16,-1 5-210-16</inkml:trace>
    </iact:actionData>
  </iact:action>
  <iact:action type="add" startTime="32269">
    <iact:property name="dataType"/>
    <iact:actionData xml:id="d29">
      <inkml:trace xmlns:inkml="http://www.w3.org/2003/InkML" xml:id="stk29" contextRef="#ctx0" brushRef="#br0">32673 8777 397 0,'0'0'32'1,"0"0"119"-1,0 0-39 15,0 0-28-15,0 0-20 15,0 0 1-15,-181-24-23 16,156 24 10-16,6 13-6 14,6 8 11-14,13 7-12 16,0 3-8-16,0 0-13 14,0-9-4-14,23-4-10 15,9-14-10-15,0-4 0 14,4 0-2-14,-5 0-3 16,-8-37-7-16,-4-4-6 14,-10 0 4-13,1 16 3 14,-10 14 11-15,2 7 0 15,-2 4 0-14,0 0 3 14,0 0 17-15,0 0 2 21,0 0-16-21,0 8-4 0,0 28-2 14,0 14 1-14,0 15-1 16,0 3 2-16,11-5-2 15,-3-14-1-15,3-21-5 15,-7-21-25-15,5-7-9 14,5 0-70-14,7-44-129 16,-12 7-58-16,6-4-201 17</inkml:trace>
    </iact:actionData>
  </iact:action>
  <iact:action type="add" startTime="32721">
    <iact:property name="dataType"/>
    <iact:actionData xml:id="d30">
      <inkml:trace xmlns:inkml="http://www.w3.org/2003/InkML" xml:id="stk30" contextRef="#ctx0" brushRef="#br0">32935 7960 234 0,'0'0'218'15,"0"0"-95"-15,0 0 40 15,0 0-10-15,0 0-11 16,0 0-94-16,14 110 0 14,-14-8 10-14,0 26-6 16,0 15-9-16,0 1 2 14,0-7-26-14,0-18-10 16,0-26-7-16,0-22-2 21,0-26-1-21,0-20-3 0,0-13-31 14,0-9-52-14,0-3-46 16,0 0-258-16</inkml:trace>
    </iact:actionData>
  </iact:action>
  <iact:action type="add" startTime="41592">
    <iact:property name="dataType"/>
    <iact:actionData xml:id="d31">
      <inkml:trace xmlns:inkml="http://www.w3.org/2003/InkML" xml:id="stk31" contextRef="#ctx0" brushRef="#br0">32838 15110 518 0,'0'0'215'15,"0"0"-82"-14,0 0-8 21,0 0-57-22,0 0-42 0,0 0-15 7,0 0 12 16,0 0 47-23,0 0-14 0,-226-28-18 13,100 43-2-13,-13 54-6 17,-2 34-9-17,14 28 0 15,16 28 0-15,22 28 13 23,45 25-5-22,40 6 8-1,4-2 3 7,86-4-11 8,55-19-1-15,40-13 4 12,26-34-19-12,-1-48 1 21,3-52-7-21,-11-46-2 13,-29-25-1-13,-24-94-4 13,-33-49 0-13,-34-40-1 16,-47-24 0-16,-31 2 0 26,0 11-1-26,-86 27 0 0,-32 29-2 10,-28 23-16-10,-7 43-21 12,-3 14-24 6,15 19-87-18,101 64-49 0,8 0-268 22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5T21:52:15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055">
    <iact:property name="dataType"/>
    <iact:actionData xml:id="d0">
      <inkml:trace xmlns:inkml="http://www.w3.org/2003/InkML" xml:id="stk0" contextRef="#ctx0" brushRef="#br0">6434 8662 655 0,'0'0'233'22,"0"0"-74"-22,0 0-51 0,0 0-39 16,0 0-17-16,0 0-2 14,0 0-12-14,0 0-5 16,0 0 1-16,40 0 15 14,-40-7-12-14,0-8-1 16,0-3 4-16,-17-2-13 14,-6 5-3-14,-8-3-5 16,-1 1 9-16,-6 2-18 14,2-6 12-14,0 10-8 16,-4-7 2-16,-6 6-8 14,-7-1 11-14,7 6-1 16,-11-1-4-16,-6 1 1 14,0 1-4-14,-20 4 2 17,-1-4-3-17,-11 2 1 21,-2 4-6-21,-2-3 0 0,-2 3-2 9,-2 0 4 12,2 0-1-21,6 0 0 0,13 0 3 14,0 0-1-14,4 0 0 16,10 0-1-16,1 0 2 16,8 0-4-16,6 0-1 18,9 13-2-18,0-5 0 14,8 2-2-14,-6 8 1 6,2-2 2 2,2 0-3 4,8-4 1-12,-4 1 0 16,11-5 0-16,11-4-1 22,3 0 1-21,5-1-2-1,4-3 1 15,0 0 0-15,0 0 0 14,0 0 2-14,0 0-2 16,0 0 0-15,0 0 0 12,0 0 0-13,0 0 0 16,0 0-6-16,0 0 3 14,0 0-3-14,13-7 5 16,22-18-2-16,6-3 0 15,-4-1 3-15,1 0 0 16,2 0 0-16,0-3-1 14,3-4 0-14,-3 4 0 16,-5-5 1-16,1-1 0 22,-2 1-1-22,-2 5 0 0,-9 4 1 13,-6 10 1-12,-9 11-1 10,-4 2 0 7,-4 5 3-18,0 0-1 0,0 0 0 16,0 0 2-16,0 0 1 14,0 0 8-14,0 33-10 16,-25 17 2-16,-21 10-2 14,-1-1-3-14,-5-3 1 16,-3-2-1-16,-4-1 1 15,-4-4-1-15,6-8 0 20,8-1-1-20,9-15 0 11,6-9 1-11,18-3 0 15,7-11 0-15,9 4 0 21,0-6 3-21,0 0-2 0,0 0 20 12,0 0 0 2,0 3-1-14,32 10-20 16,35 3 0-16,22 5 0 19,-7-2 0-19,0-2 0 0,-12-5 0 16,-18 1 0-16,-18-5 0 18,-19-5 0-18,-11-3 0 5,-4 0 0 4,0 0 0 3,0 0 0-12,0 0-6 15,0 13-117-15,0-4-110 14,0 3-201-14</inkml:trace>
    </iact:actionData>
  </iact:action>
  <iact:action type="add" startTime="7593">
    <iact:property name="dataType"/>
    <iact:actionData xml:id="d1">
      <inkml:trace xmlns:inkml="http://www.w3.org/2003/InkML" xml:id="stk1" contextRef="#ctx0" brushRef="#br0">23336 8709 557 0,'0'0'223'13,"0"0"-57"-13,0 0 12 15,0 0-102-15,0 0 16 16,0 0-17-16,0 0-12 14,64 0 0-14,-64 0-21 16,0 0-12-16,0 0-10 14,0 0-7-14,-15-12-2 16,-34-13 11-16,-10-7-8 14,-8-2 2-14,-3 2-7 16,-1-1 5-16,-7 4-5 24,-2-3 3-24,-3 2 1 0,1 6-4 13,0 5 3-13,6 6-2 10,-4 9-6-6,-2 4 11 11,0 0-7-15,2 0 4 16,-2 0-4-16,6 0-2 14,4 0-3-14,-2 11 4 16,3-3-7-16,1-2 2 15,7-6-1-15,4 0 0 16,-4 0 0-16,4 0-1 13,-5 4 0-13,-3 9 2 16,4 2 0-16,4 0-2 14,6 7 3-14,9-6-3 16,-5 3 2-16,20-1-1 22,-3 3 2-22,5-5-1 0,4 0 0 17,10-4 4-17,5-5-2 13,-1-1 0-13,9-6-4 16,0 0 0-16,0 0-1 14,0 0 1-14,0 0 0 16,0 0-1-16,0 0-2 15,0 0-4-15,0-9 3 19,17-39-3-19,27-19 6 14,7-5 1-14,2-3 0 13,-5 10-1-13,-14 4 0 14,-1 15 1-14,-7 19 0 15,-3 2-1-15,-8 18 2 22,-13-3 1-22,2 10-1 0,-4 0 2 15,0 0 0-15,0 0 10 15,0 32 14-15,0 28-22 14,-21 8-3-14,-15-6-1 16,-10-5-1-16,-3-5 1 14,-1-2 1-14,3-7-1 16,14-8 0-15,3-7-1 12,17-12 0-13,7-13 0 16,6 3 4-16,0-6 1 19,0 0 30-18,0 0 21 10,23 4-20-10,43 4-14 12,16-1-21-13,0-1 3 23,-10-2-4-23,-18 4 0 1,-7-5 0 12,-22 1 0-13,-6-1 0 16,-4-3 0-16,-15 6 0 14,0 3-67-14,0-6-50 17,0 16-109-17,0-9-101 14,-15 9-641-14</inkml:trace>
    </iact:actionData>
  </iact:action>
  <iact:action type="add" startTime="10638">
    <iact:property name="dataType"/>
    <iact:actionData xml:id="d2">
      <inkml:trace xmlns:inkml="http://www.w3.org/2003/InkML" xml:id="stk2" contextRef="#ctx0" brushRef="#br0">15769 10196 449 0,'0'0'250'15,"0"0"-102"-15,0 0-10 14,0 0-42-14,0 0-21 16,0 0 3-16,0 0-4 14,17-6-6-14,-17 3-1 16,0 3-7-16,0-4-7 14,0 4-7-14,0 0-7 16,0 0-17-16,-32-3 9 22,-29 3 6-22,-8 0-7 0,-5 0-1 8,-4 0-7 7,-4 0-1-15,0 0-5 22,-3-9-3-22,-5-4-3 0,8-2-6 13,-11-6 3-10,4 4 4 8,-7 2 1 8,7 5 10-19,-4 8-8 0,3 2 0 13,3 0 2-12,-1 0-7 14,10 0-2-15,4 0-1 14,0 0-3-14,7 0 1 17,-1 0 1-17,-1 0-4 13,1 0 3-13,-3 0-2 16,-3 0-2-16,0 0 0 22,9 0-1-22,-5 0 1 0,-1 0-1 23,-3 0 0-23,-2 0 2 1,-10-6-1 11,-3 6 1-7,3 0-1-1,-3 0 1 11,3 0 0-15,-2 0 2 16,5 0-2-16,12 14 0 14,1 1 1-14,7-2 0 16,10-1-1-16,3-1 1 15,5 7 0-15,-1-2-3 15,2 0 4-15,2 5-2 14,2-4-1-14,8-6-1 16,0 1 1-16,7-8 0 23,2-1 0-23,12 3 0 1,-8-2 0 5,9 1-1 17,-3-2-1-23,1 1-1 0,-3-1 0 18,2 3-1-18,-2-2 3 7,5-2-2-1,6-2 1 5,4 0 1 6,0 0 0-17,0 0 1 0,0 0 1 14,0 0 0-14,0 13-1 16,0 8 0-16,0 4-1 14,0 7-5-13,0 5 6 14,0 5-5-15,0 6 3 14,0 9 1-13,19 5 1 15,4 7 0-16,4 0 2 21,-10 8-1-21,-2 1 0 0,0 0 2 16,-9-5-3-16,-2-2 1 15,2-10 0-15,-6-4-1 15,0-4 1-15,0-4 0 14,0-8 0-14,0-4 0 16,0-5 3-16,0 0-4 14,0 1 4-14,0-1-3 16,0-7-1-16,0 0 0 14,0-10 0-14,0-2 0 16,0-4 0-16,0-6-1 14,0-3 1-14,0 0 0 16,0 0 0-15,0 4 1 20,0-4-1-21,0 0 0 0,0 0 0 14,0 0 0-14,0 0-1 16,0 18 2-16,0-2-2 14,0 3 2-14,0-1-3 17,0-6 4-17,0-5-4 13,0-1 2-13,0-6-1 16,0 0 1-16,0 0-1 14,7 0-10-14,-7 0 0 16,0 0 7-16,12 0 4 14,12 0 2-14,5 0-1 16,13 0-1-16,-4 0 0 22,-2 0 1-22,0 0 0 1,-5 0-1 12,1 0 0-13,0 0 0 16,6 7 2-16,-3 1-1 16,-5-4-1-16,10 5 0 14,2 3 1-14,4-5-1 16,1 3 1-16,6-2-1 14,6-5 1-14,0 1 1 16,10-4-1-16,5 0 6 15,-3 0-6-15,1 0 3 15,-2 0 2-14,-7 0-5 12,-4 0 5-13,-2 0-6 24,0 0 5-24,-3 0-4 0,5 0 0 9,5 0 2 10,-1 0-3-19,0 0 0 1,-4 4 0 15,0-4 3-16,0 8 4 13,-2-2-7-13,2-6 0 16,-2 7 0-16,-9-7 0 14,5 0 0-14,2 0 0 16,4 0 0-16,-4 0 0 14,-3 0 0-14,1 0 0 16,6 0 0-16,-2 0 0 15,2 0 0-15,4 0 0 16,-4 0 0-16,6 0 0 21,-6 0 0-21,0 0 0 0,-8 0 0 16,2 0 0-16,-5 0 0 14,-1 0 0-14,-1 0 0 16,0 0 0-16,-2 0 0 15,1 0 0-15,5 0 0 15,-1 0 0-15,3 0 0 14,-7 0 0-14,1 0 0 16,-6 0 0-16,-2 0 0 14,-2 0 0-14,-7 0 0 14,9 0 0-14,-12 0 0 16,7-4 0-16,-7 1 0 16,-3-3 0-16,2 3 0 14,-4-2 0-14,-8 1 0 24,2 0 0-24,-11 4 0 1,6-3 0 5,-1-3 0 15,-7 6 0-21,-2 0 0 0,0 0 0 16,0 0 0-16,0 0 0 16,0 0 0-15,0 0 0 12,0 0 0-13,0 0 0 15,0 0 0-15,0-12 0 15,0-16 0-15,0-16 0 14,0-13 0-14,0-16 0 16,0 3 0-15,-2-17 0 21,-13-3 0-22,-2 0 0 0,4-5 0 7,1 15 0 15,1-2 0-22,1 8 0 0,6 8 0 16,-5 1 0-16,3 12 0 14,2 13 0-14,4 8 0 16,-3 10 0-16,3 15 0 14,-6-1 0-14,2-1 0 16,4 9-17-16,-6 0-30 19,3 0-42-18,-1 0-54 5,-11 0-45 1,7 0-87 5,4 6-670-12</inkml:trace>
    </iact:actionData>
  </iact:action>
  <iact:action type="add" startTime="13438">
    <iact:property name="dataType"/>
    <iact:actionData xml:id="d3">
      <inkml:trace xmlns:inkml="http://www.w3.org/2003/InkML" xml:id="stk3" contextRef="#ctx0" brushRef="#br0">10963 9251 258 0,'0'0'495'8,"0"0"-343"11,0 0-12-19,0 0-42 0,0 0-37 14,0 0-5-14,0 0-7 16,0 10 0-16,0-10-14 14,0-13-4-14,0-21 15 16,0-15 20-16,0-2-31 14,0 1 0-13,0 4 2 14,0 14-12-14,0 7-6 20,0 13-2-21,0 9-3 0,0-1-1 16,6-4 7-16,11-2 3 14,8-9 2-14,15-2-10 14,9 1 2-14,-5 2-5 16,-2 6-5-16,-12 5-2 16,-1 4-4-16,-6 3-1 14,-2 0-3-14,2 0-37 17,-4 0-69-17,-2 0-48 17,-17 0-110-17,0 0-314 16</inkml:trace>
    </iact:actionData>
  </iact:action>
  <iact:action type="add" startTime="13810">
    <iact:property name="dataType"/>
    <iact:actionData xml:id="d4">
      <inkml:trace xmlns:inkml="http://www.w3.org/2003/InkML" xml:id="stk4" contextRef="#ctx0" brushRef="#br0">11508 9011 881 0,'0'0'216'15,"0"0"-87"-15,0 0-74 14,0 0-50-14,0 0-5 16,0 0-58-16,45 168-95 14,-45-168-358-14</inkml:trace>
    </iact:actionData>
  </iact:action>
  <iact:action type="add" startTime="13967">
    <iact:property name="dataType"/>
    <iact:actionData xml:id="d5">
      <inkml:trace xmlns:inkml="http://www.w3.org/2003/InkML" xml:id="stk5" contextRef="#ctx0" brushRef="#br0">11494 8602 697 0,'0'0'221'1,"0"0"-77"12,0 0-81-13,0 0-49 15,0 0-13-14,0 0-1 13,23-170-69-14,-23 170-140 16,0 0-263-16</inkml:trace>
    </iact:actionData>
  </iact:action>
  <iact:action type="add" startTime="14157">
    <iact:property name="dataType"/>
    <iact:actionData xml:id="d6">
      <inkml:trace xmlns:inkml="http://www.w3.org/2003/InkML" xml:id="stk6" contextRef="#ctx0" brushRef="#br0">11940 8677 502 0,'0'0'311'14,"0"0"-124"-14,0 0-56 14,0 0-74-14,0 0-22 14,0 0 22-14,-92 110-5 16,43-79 0-16,7 3 0 14,6-2-17-14,13 5-10 17,8 1-11-17,15-2-7 13,0-4-4-13,0-13-3 16,34-10 0-16,15-9-1 15,12 0-4-15,-2-12 4 16,-13-32 0-16,-4-6 0 21,-17 0-1-21,-14 3-2 0,-11 1 3 8,0 6 1 14,0 11-3-22,0 13 3 0,0 7-1 14,0 9 3-13,-2 0 5 15,-7 37 9-16,-1 38 2 13,1 18 8-13,9 14-5 16,0 5-4-16,0 24 0 14,0 11-3-14,0 4-5 16,0-12-7-16,0-30 11 14,0-30-4-14,-14-30-8 16,-7-17-1-16,-17-20-4 19,-2-12-6-19,-5 0-37 12,-16-69-41-12,17-24-57 22,4-18-25-22,27 54-157 0</inkml:trace>
    </iact:actionData>
  </iact:action>
  <iact:action type="add" startTime="14718">
    <iact:property name="dataType"/>
    <iact:actionData xml:id="d7">
      <inkml:trace xmlns:inkml="http://www.w3.org/2003/InkML" xml:id="stk7" contextRef="#ctx0" brushRef="#br0">12225 8272 490 0,'0'0'322'12,"0"0"-136"-12,0 0-66 17,0 0-41-17,0 0-11 14,69 212-4-14,-69-122-5 16,0 8 3-16,3 0-19 16,1-1-2-16,2-5-6 14,-2-24-8-14,5-18-11 14,1-23-4-14,-6-14-7 16,1-13-4-16,-3 0 1 13,10 0-2-13,12 0-4 25,-1-34-5-25,19-13 5 0,-2-11 1 15,-2 9 3-15,-4 12 1 8,-18 22 0 13,-3 5-1-21,-9 10 2 0,11 0 3 16,4 29 5-16,6 34-3 15,5 10-7-15,-20-9 0 16,7-14-2-16,-15-14-1 13,3-20-3-13,1-7-9 16,-6-9-19-16,13 0-62 14,1 0-84-14,-10-21-100 16,-1-7-264-16</inkml:trace>
    </iact:actionData>
  </iact:action>
  <iact:action type="add" startTime="15170">
    <iact:property name="dataType"/>
    <iact:actionData xml:id="d8">
      <inkml:trace xmlns:inkml="http://www.w3.org/2003/InkML" xml:id="stk8" contextRef="#ctx0" brushRef="#br0">12943 8160 578 0,'0'0'244'12,"0"0"-45"-11,0 0-79 12,0 0-60-13,0 0-9 15,40 249 8-15,-33-139 12 15,-7 5-4-15,2-4-6 23,2-4-23-23,-4-10-15 0,6-14-19 8,-1-11-4 14,-5-18-1-22,4-17-45 0,6-21-96 16,-5-16-58-16,3 0-271 16</inkml:trace>
    </iact:actionData>
  </iact:action>
  <iact:action type="add" startTime="15385">
    <iact:property name="dataType"/>
    <iact:actionData xml:id="d9">
      <inkml:trace xmlns:inkml="http://www.w3.org/2003/InkML" xml:id="stk9" contextRef="#ctx0" brushRef="#br0">13158 8806 582 0,'0'0'319'1,"0"0"-208"13,0 0 18-14,0 0-36 16,0 0-63-16,-250-69-22 14,180 66-8-14,7 3-48 16,50 0-101-16,13 0-253 14</inkml:trace>
    </iact:actionData>
  </iact:action>
  <iact:action type="add" startTime="15632">
    <iact:property name="dataType"/>
    <iact:actionData xml:id="d10">
      <inkml:trace xmlns:inkml="http://www.w3.org/2003/InkML" xml:id="stk10" contextRef="#ctx0" brushRef="#br0">13976 9114 811 0,'0'0'225'1,"0"0"-81"15,0 0-93-16,0 0-32 20,0 0-13-20,76 228-6 0,-76-204-13 16,0-24-90-16,0 0-196 15</inkml:trace>
    </iact:actionData>
  </iact:action>
  <iact:action type="add" startTime="15776">
    <iact:property name="dataType"/>
    <iact:actionData xml:id="d11">
      <inkml:trace xmlns:inkml="http://www.w3.org/2003/InkML" xml:id="stk11" contextRef="#ctx0" brushRef="#br0">14005 8622 549 0,'0'0'298'13,"0"0"-114"-13,0 0-64 16,0 0-57-16,0 0-33 22,0 0-27-22,38-138-3 0,-38 138-2 13,9 0-49-13,10 0-59 17,-13 21-324-17</inkml:trace>
    </iact:actionData>
  </iact:action>
  <iact:action type="add" startTime="15980">
    <iact:property name="dataType"/>
    <iact:actionData xml:id="d12">
      <inkml:trace xmlns:inkml="http://www.w3.org/2003/InkML" xml:id="stk12" contextRef="#ctx0" brushRef="#br0">14732 8852 491 0,'0'0'193'12,"0"0"-71"-12,0 0-4 16,0 0-44-16,0 0 3 21,0 0-22-21,-82 62 4 0,19-27-16 16,6 5-7-16,13 3-13 14,14-11-7-14,7-7-3 16,15-10 0-16,8-5-4 15,0 2-1-15,0-5 15 15,31 2-14-15,33-9-9 14,-1 0-4-14,0-13-5 24,-14-45-4-24,-9-14-4 0,-11-31-7 8,-6-12 0 6,-19-4 6-14,1 9 4 14,-5 26 8-14,0 17 5 16,0 35 1-16,0 16 0 22,0 16 1-22,0 0 10 0,0 4 27 14,0 71-3-14,0 26-28 16,0 21 3-16,0 10 5 14,14-14-3-14,-7-16-6 16,10-17-5-16,-9-12-1 14,0-24-16-14,-8-12-59 16,0-19-49-16,0-18-179 14,0 0-452-14</inkml:trace>
    </iact:actionData>
  </iact:action>
  <iact:action type="add" startTime="16418">
    <iact:property name="dataType"/>
    <iact:actionData xml:id="d13">
      <inkml:trace xmlns:inkml="http://www.w3.org/2003/InkML" xml:id="stk13" contextRef="#ctx0" brushRef="#br0">15055 9161 721 0,'0'0'208'1,"0"0"-63"-1,0 0-78 16,0 0-38-16,249-137-8 14,-216 87-14-14,-10 5-7 16,-18 5 1-16,-5 10-1 14,0 5 0-14,0 9-3 16,-38 9-14-16,8 7 9 14,-8 0 8-14,5 16 11 16,7 34 12-16,5 9 16 14,11 4 8-13,10-7-6 14,0-3-7-15,0-3-1 15,0-10 12-15,4-6-17 22,28-5-14-22,-5-14-11 0,9-11-3 15,0-4-12-14,6 0-41 12,2-48-29-13,2-19-41 17,-35 31-96-17,-3 8-198 13</inkml:trace>
    </iact:actionData>
  </iact:action>
  <iact:action type="add" startTime="16736">
    <iact:property name="dataType"/>
    <iact:actionData xml:id="d14">
      <inkml:trace xmlns:inkml="http://www.w3.org/2003/InkML" xml:id="stk14" contextRef="#ctx0" brushRef="#br0">15683 8864 368 0,'0'0'266'14,"0"0"-170"-14,0 0-10 8,0 0-40 14,0 0 53-22,0 0-34 1,-160 50 8 9,120-15-19 9,16-6-11-19,12 4-10 1,8-5-1 13,4-7-2-14,0 2 0 15,12-2 0-15,43 1-15 15,4-12-11-15,0-10-4 14,-10 0-2-14,-9-10-1 16,-7-48-10-16,-14-15-5 14,-12 7 3-14,-1 17 9 16,-6 21 5-16,0 19 1 14,0 9 3-14,0 0 8 16,0 34 11-16,0 23-5 22,0 8-14-22,0-12-3 0,0-13-2 14,0-6-26-14,0-10-27 16,0-16-64-16,10-8-78 14,7 0-301-14</inkml:trace>
    </iact:actionData>
  </iact:action>
  <iact:action type="add" startTime="17126">
    <iact:property name="dataType"/>
    <iact:actionData xml:id="d15">
      <inkml:trace xmlns:inkml="http://www.w3.org/2003/InkML" xml:id="stk15" contextRef="#ctx0" brushRef="#br0">15946 8047 610 0,'0'0'291'14,"0"0"-144"-14,0 0-73 16,0 0-8-16,34 257-12 14,-23-121-17-14,-1 11-10 16,-10 3-6-16,0-10-12 14,0-22-6-13,0-21-3 14,0-24-4-15,0-19-44 14,0-9-61-14,0-45-174 16,0 0-536-16</inkml:trace>
    </iact:actionData>
  </iact:action>
  <iact:action type="add" startTime="18214">
    <iact:property name="dataType"/>
    <iact:actionData xml:id="d16">
      <inkml:trace xmlns:inkml="http://www.w3.org/2003/InkML" xml:id="stk16" contextRef="#ctx0" brushRef="#br0">33263 11707 712 0,'0'0'203'15,"0"0"-103"-15,0 0-6 15,0 0-31-15,0 0-19 16,0 0 3-16,-164 4-1 14,107-4 4-14,-4 0 23 16,-2 0-13-16,-7 0-1 14,-6 0-16-14,-6 4 5 16,-8 5-12-15,-11-1-4 20,-9 3-5-21,-14-3-6 0,-13-4-4 9,-15-4-5 11,2 0-1-20,-1 0-3 0,12 0 4 14,10 0 2-14,17 0-3 16,1 0 4-16,5 0-1 14,-3 0 2-14,-3 0 3 16,5 0-5-16,3 0-9 14,3 6 4-14,-2 13-7 16,6 2-1-15,6-4-1 20,1-2 0-21,10 3 4 0,2-8-3 8,8 2 5 14,5-2 4-22,12-2-5 0,0-1 1 16,3 3 2-16,10 1-8 14,6-3 5-14,13 1-3 16,-6-1 0-16,-3-1-2 15,1-3 0-15,-3 2 0 16,-8-4 0-16,-2 8 0 13,0-3 1-13,-3 2-1 16,-1 3 0-16,-4-8-1 14,1 5 1-14,-6-6-16 16,5 0 10-16,-1 3 6 14,-2-6-1-14,5 0 1 16,8 4-1-16,10-4-2 22,7 0-13-22,9 0 6 0,5 0-4 14,9 0 7-14,0 0 7 14,0 0 2-1,0 0 2-12,0 0-1 17,0 0 0-18,0 0 0 0,0 11-1 14,0 18-2-14,0 11 2 18,0 19-2-17,0-2 1 10,0 5-1-11,0 6 0 17,0 5 0-17,0 5 1 21,-8 8-1-21,3 4 0 0,-7 0 1 13,8-1 0-8,1 1 1 3,-1-12-1 14,4 1 0-22,0-14 0 0,0-10 4 12,0-1-5-12,-4-1 0 16,4 0 1-16,0 5-3 14,0 3 4-14,-6-3-3 16,2-1 1-16,-1-14-1 14,1-6 0-14,-2-12 0 16,6-8 0-16,-4-8 2 14,4-9-2-14,0 0 1 15,0 0 0-15,0 0-1 16,0 0-7-16,0 0 3 16,0 0 1-15,0 0 4 19,0 0 0-20,37 0 2 0,4 0-2 14,3 0 0-14,17 0-1 17,-2 0 1-17,0 0 0 13,0 0 0-13,0 0 0 16,-6 0 0-16,3 0 3 14,3 0-2-14,9 0 1 16,12 0 1-16,6 0-2 15,3 0 1-15,1 0 0 15,-5-5 0-15,-5 1 2 14,0-7 5-13,-6 5-2 14,-3 4-2-15,3 2-3 22,-6-6 2-22,-5 2-1 0,6 1-1 8,-6-1 0 14,1-2-2-22,-1 6 4 0,0 0-2 16,5-2 2-16,1 2 0 14,-6-10 3-14,1 10-5 16,1 0 0-15,-6-3 3 13,0 3-3-14,0 0-1 15,0 0 1-15,4 0-1 14,0 0 2-14,1 0-3 16,-5 0 0-16,6 0 0 14,-6 0 3-14,0 0-1 16,0 0 1-16,-2 3-3 14,-2 7 0-14,-7-8 1 16,11 4-2-16,-2-2 1 23,2-1-1-23,0-3 0 0,-6 0 0 13,3 0 1-13,-1 0 0 16,4 0 0-16,-6 0 0 14,4 0 3-14,-4 0-2 16,6-7-2-16,-5-1 1 14,7-5 0-14,-4 1 0 17,-2 2 0-17,-9 0 0 13,-1-8 1-13,-3 6-2 17,-2 1 2-17,2-6 0 13,-10 10 0-13,-3-5-1 21,1 2 0-21,-16 3 0 11,5-1 0-11,0 2 0 20,0 2 0-20,0-7 0 0,-2 7-1 16,-2-6 3-15,0 7-3 14,4-1 1-15,2 0 0 14,-9 0-1-14,3 1 1 16,-2 3 2-16,1 0-2 14,3 0 0-14,-4 0 1 17,-3 0-2-17,-5 0-1 13,-5 0 0-13,2 0-4 16,-2 0 3-16,0 0 0 15,0-4-1-15,4-14-1 21,4-10-2-21,-3-9 0 0,-1-16-1 16,-4-12 6-16,0-14-1 14,0-14 3-14,0-14 0 16,0-13 0-16,-9-8 0 14,-5 2 0-14,9 8-1 16,1 11 2-16,4 17 0 14,0 15-1-14,-6 14 0 16,6 8 0-16,0 9 0 14,-4 0-1-14,0-2 1 16,-1 4 0-16,-5-2 0 14,8 8 1-14,-3 4-1 16,-1 7 0-16,0 7-2 22,4 15-2-22,-3 3-52 0,1 0-33 9,-15 0-44 12,9 13-47-21,3 23-134 0</inkml:trace>
    </iact:actionData>
  </iact:action>
  <iact:action type="add" startTime="20927">
    <iact:property name="dataType"/>
    <iact:actionData xml:id="d17">
      <inkml:trace xmlns:inkml="http://www.w3.org/2003/InkML" xml:id="stk17" contextRef="#ctx0" brushRef="#br0">27926 9291 653 0,'0'0'187'20,"0"0"-13"-20,0 0-51 0,0 0-36 16,0 0-1-16,0 0-16 14,17-170-14-14,-17 109-13 16,6-4-3-16,11 12-2 14,-4 3 1-13,-1 10-4 14,7 12-8-15,0 3-1 22,0 7-8-22,13 7-2 0,-1-1-10 14,5 3-1-14,6 5-4 16,3-4-1-16,-1 5-1 14,2 3-1-14,0 0-21 17,-1 0-38-17,-1 0-38 13,-10 19-110-13,-30-2-68 16,-4-10-661-16</inkml:trace>
    </iact:actionData>
  </iact:action>
  <iact:action type="add" startTime="21211">
    <iact:property name="dataType"/>
    <iact:actionData xml:id="d18">
      <inkml:trace xmlns:inkml="http://www.w3.org/2003/InkML" xml:id="stk18" contextRef="#ctx0" brushRef="#br0">28598 9036 676 0,'0'0'283'20,"0"0"-111"-20,0 0-79 0,0 0-77 16,0 0-16-16,0 0-44 16,40 143-100-16,-40-143-265 15</inkml:trace>
    </iact:actionData>
  </iact:action>
  <iact:action type="add" startTime="21353">
    <iact:property name="dataType"/>
    <iact:actionData xml:id="d19">
      <inkml:trace xmlns:inkml="http://www.w3.org/2003/InkML" xml:id="stk19" contextRef="#ctx0" brushRef="#br0">28638 8622 359 0,'0'0'313'0,"0"0"-124"14,0 0-22-14,0 0-86 16,0 0-47-16,0 0-28 22,36-147-6-22,-26 147-15 0,7 0-87 14,-10 0-219-14,9 0-258 18</inkml:trace>
    </iact:actionData>
  </iact:action>
  <iact:action type="add" startTime="21535">
    <iact:property name="dataType"/>
    <iact:actionData xml:id="d20">
      <inkml:trace xmlns:inkml="http://www.w3.org/2003/InkML" xml:id="stk20" contextRef="#ctx0" brushRef="#br0">29142 8680 534 0,'0'0'181'4,"0"0"11"12,0 0-62-16,0 0-43 22,0 0-14-22,0 0-6 0,-173 151-16 8,146-115-10 27,10-4-9-34,2 3-9 2,15 1-7-3,0-7-5 0,0-10 1 13,32-5 0-13,14-14-10 16,2 0-2-16,3-5-4 14,-3-36 2-14,-5-3-1 16,-10-6 0-16,-12 10 2 14,-6 3 1-14,-11 12 0 16,1 16 0-16,-5 5 1 15,0 4 0-15,0 0 20 14,0 41 14-14,0 33-20 16,-28 20 4-16,11 12-3 16,-2 3-6-16,-4-2-4 21,0 4 1-21,-2-8 3 0,-13-6-8 15,2-7-1-15,0-24-1 16,-2-13-1-16,2-21-2 14,5-14-21-14,-3-18-26 15,4 0-49-15,7-31-40 14,11-50-26-14,12 28-96 16,0-7-483-16</inkml:trace>
    </iact:actionData>
  </iact:action>
  <iact:action type="add" startTime="22071">
    <iact:property name="dataType"/>
    <iact:actionData xml:id="d21">
      <inkml:trace xmlns:inkml="http://www.w3.org/2003/InkML" xml:id="stk21" contextRef="#ctx0" brushRef="#br0">29574 8282 564 0,'0'0'187'0,"0"0"1"16,12 243-98-16,-12-153-28 16,0 7-12-16,0 2 3 22,0-1-13-22,0-5 3 0,0-16-2 14,0-6-6-14,0-26-15 16,11-21-14-16,-3-17-3 14,7-7-1-14,10 0-2 16,13-36-13-16,2-18 4 14,2 7 7-14,-6 4 1 16,-8 24 1-16,-7 6 2 14,-2 13-1-14,-5 0 3 16,-3 0 3-16,0 38-4 14,3 14 4-14,-5 15-7 16,-1 1-3-16,3 1 3 14,-5-7-2-14,0-13-10 16,5-20-21-16,2-14-11 19,5-15-64-19,-13 0-131 20,5 0-347-19</inkml:trace>
    </iact:actionData>
  </iact:action>
  <iact:action type="add" startTime="22472">
    <iact:property name="dataType"/>
    <iact:actionData xml:id="d22">
      <inkml:trace xmlns:inkml="http://www.w3.org/2003/InkML" xml:id="stk22" contextRef="#ctx0" brushRef="#br0">30328 8120 517 0,'0'0'219'6,"0"0"-36"15,0 0-104-21,0 0-26 0,4 245-6 16,-4-135-20-16,0 9 9 14,0-1 0-14,0 1 6 16,0-8-12-16,0-10-16 14,0-18-12-14,0-19-2 16,0-18-17-15,0-18-57 12,0-28-99-13,0 0-270 18</inkml:trace>
    </iact:actionData>
  </iact:action>
  <iact:action type="add" startTime="22673">
    <iact:property name="dataType"/>
    <iact:actionData xml:id="d23">
      <inkml:trace xmlns:inkml="http://www.w3.org/2003/InkML" xml:id="stk23" contextRef="#ctx0" brushRef="#br0">30473 8946 475 0,'0'0'253'14,"0"0"-13"-14,0 0-88 7,0 0-39 15,-305-94-53-21,212 85-37 0,24 9-19 12,10 0-4-13,17 0-27 16,16 0-86-16,26 0-127 14,0 0-271-14</inkml:trace>
    </iact:actionData>
  </iact:action>
  <iact:action type="add" startTime="22941">
    <iact:property name="dataType"/>
    <iact:actionData xml:id="d24">
      <inkml:trace xmlns:inkml="http://www.w3.org/2003/InkML" xml:id="stk24" contextRef="#ctx0" brushRef="#br0">31114 8995 647 0,'0'0'249'0,"0"0"-112"24,0 0-30-24,0 0-62 0,49 224-28 14,-49-179-17-14,0-8 0 16,0-9-33-15,0-28-129 13,0 0-317-14</inkml:trace>
    </iact:actionData>
  </iact:action>
  <iact:action type="add" startTime="23092">
    <iact:property name="dataType"/>
    <iact:actionData xml:id="d25">
      <inkml:trace xmlns:inkml="http://www.w3.org/2003/InkML" xml:id="stk25" contextRef="#ctx0" brushRef="#br0">31158 8717 462 0,'0'0'181'16,"0"0"-55"-15,0 0-40 12,0 0-44-13,0 0-28 15,0 0-12-15,11-95-2 14,-1 95-50-14,3 0-166 16,-5 0-300-16</inkml:trace>
    </iact:actionData>
  </iact:action>
  <iact:action type="add" startTime="23298">
    <iact:property name="dataType"/>
    <iact:actionData xml:id="d26">
      <inkml:trace xmlns:inkml="http://www.w3.org/2003/InkML" xml:id="stk26" contextRef="#ctx0" brushRef="#br0">31845 8864 570 0,'0'0'181'11,"0"0"-32"-10,0 0-73 14,0 0-19-15,0 0 2 14,0 0-4-14,-208 168-4 16,142-121-8-16,18 0-16 14,14-2-8-14,11-15 6 16,17-5-6-16,6-12-5 14,0-8-2-14,0-5 7 16,35 0-13-16,37 0-6 14,6-58-11-14,0-24-9 23,-10-15 2-23,-14-21-4 0,-20-9-3 15,-9-4-11-15,-20 12-5 9,-5 29 7 12,0 33 14-21,0 29 17 0,0 28 1 16,0 0 2-16,0 0 17 14,0 53 34-14,0 41-11 14,0 28-11-14,0 13 9 16,0-5-10-16,0-2-17 14,0-19-3-14,0-10-8 20,0-23-1-20,4-21 0 11,0-23-56-11,2-19-47 16,-2-13-74-16,5 0-400 30</inkml:trace>
    </iact:actionData>
  </iact:action>
  <iact:action type="add" startTime="23718">
    <iact:property name="dataType"/>
    <iact:actionData xml:id="d27">
      <inkml:trace xmlns:inkml="http://www.w3.org/2003/InkML" xml:id="stk27" contextRef="#ctx0" brushRef="#br0">32191 9251 619 0,'0'0'213'11,"0"0"-75"-11,0 0-34 16,0 0-61-16,0 0-22 14,0 0-11-13,244-183-6 14,-231 151-3-15,-9 3-1 14,-4 8-1-13,0 9-5 13,-4 8-24-13,-21 4 20 21,-13 0 10-22,0 29 16 0,8 24 16 14,-1 12 2-14,8 0 8 16,8-8 2-15,11-5-11 14,4-1 9-15,0-10-11 14,0-1 0-14,0-7-11 14,29-5-17-14,3-15-3 16,-1-9-31-15,9-4-33 12,2 0-32-13,7-45-54 16,-30 15-177-16,-6 8-411 15</inkml:trace>
    </iact:actionData>
  </iact:action>
  <iact:action type="add" startTime="24076">
    <iact:property name="dataType"/>
    <iact:actionData xml:id="d28">
      <inkml:trace xmlns:inkml="http://www.w3.org/2003/InkML" xml:id="stk28" contextRef="#ctx0" brushRef="#br0">32798 9126 318 0,'0'0'215'0,"0"0"-92"0,0 0 68 13,0 0-84-13,0 0-27 16,0 0-9-16,-131 16-30 14,108 15 0-14,6 3-3 16,17-2-6-16,0 1-8 14,0-1 1-14,0-3-12 16,17-8-13-16,12-13-1 14,11-8-6-14,-4 0-4 16,0-40 7-16,-4-13-2 22,-11-9 2-22,-4-9-1 0,-11 12 3 9,-6 14-1 12,0 15 3-21,0 23 0 0,0 7 0 14,0 0 1-14,0 44 7 16,0 25 1-16,-13 9-4 14,3-9-5-14,8-10 1 16,2-11-1-16,0-12-16 14,0-8-33-14,19-18-6 16,-2-10-107-16,1 0-204 16</inkml:trace>
    </iact:actionData>
  </iact:action>
  <iact:action type="add" startTime="24465">
    <iact:property name="dataType"/>
    <iact:actionData xml:id="d29">
      <inkml:trace xmlns:inkml="http://www.w3.org/2003/InkML" xml:id="stk29" contextRef="#ctx0" brushRef="#br0">33103 8291 501 0,'0'0'293'0,"0"0"-139"14,0 0-62-14,0 0-8 16,9 209-34-16,-9-87-14 14,0 18-19-14,0 3-15 16,-13-5-2-15,-4-16-1 12,11-26-19-13,-5-28-42 16,11-18-72-16,0-50-143 24,0 0-273-24</inkml:trace>
    </iact:actionData>
  </iact:action>
  <iact:action type="add" startTime="28771">
    <iact:property name="dataType"/>
    <iact:actionData xml:id="d30">
      <inkml:trace xmlns:inkml="http://www.w3.org/2003/InkML" xml:id="stk30" contextRef="#ctx0" brushRef="#br0">32886 14957 609 0,'0'0'168'20,"0"0"-14"-20,0 0-53 0,0 0-32 16,0 0-13-16,0 0-3 14,0 0 20-14,-278 25-28 16,133 58 0-16,-11 6-11 14,8 29 0-14,7 22-17 16,15 19-7-16,29 28 16 23,34 10-1-23,35-4 4 1,28-18-11 11,36-24-3-12,80-32-10 16,48-22 14-16,34-28-17 16,24-44-2-16,11-25-2 14,-5-37 1-14,-17-70 0 16,-36-18 1-16,-45-17 2 14,-48-15-2-14,-50-11-1 17,-32 2-1-16,-17-2 0 15,-65 13-1-16,-15 23-7 16,-12 14-56-16,1 17-120 4,66 93-47 3,8 2-475 9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1:48:54.39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act:action type="add" startTime="17357">
    <iact:property name="dataType"/>
    <iact:actionData xml:id="d0">
      <inkml:trace xmlns:inkml="http://www.w3.org/2003/InkML" xml:id="stk0" contextRef="#ctx0" brushRef="#br0">15837 17120 868 0,'0'0'145'5,"0"0"-17"12,0 0-19-16,0 0-47 20,0 0 6-21,0 0-6 0,0 0-3 16,69-65-4-16,-37 40-2 18,-1 4 2-18,-3 5-8 0,8 7-11 10,-1-10-12 5,16 9 10-15,4 3-13 14,8-5-3-14,4 3 0 20,1 5-9-19,1 0-4 18,-5-4 10-18,-1 8-2-1,0 0 3 14,2 0-3-14,3 0 5 13,4 8-11-13,1 13-4 14,-5 12 3-14,5 6-2 17,-9 7 0-15,-1-2-2 11,-4 2 1-13,-2-2 0 9,0-6-2 14,-7-1 0-23,-1-9-1 1,5 9 0 5,-7-9 0 7,-3 4 1-12,-6-14-1 16,-13 1 2-17,-4-10-1 12,-4-5-1-12,-4 0 1 11,-9-4 0 5,2 0-1-16,-3 0 0 19,3 0 0-19,-6 0 0 0,0 0 0 7,0 0 0 11,0 0 1-16,0 0 0 11,0 0-1-12,0 0 0 16,0 0 1-17,0 0-1 0,0 0 1 14,4 4-1 10,15 3 0-23,11 11 0-1,3-7 0 0,3 7 0 8,-2-11 0-1,0 5 0 3,-7-3 0 6,-6-2 0-13,-2-7 0-2,-9 0 0 13,-5 0 0-14,-5 0 0 23,0 0-1-23,0 0 2 0,0 0-1 22,0 0 0-22,0 8 0 0,0-8 0 16,0 0-1-16,0 0-2 14,0 0 2-14,0 0-2 15,0 0 0-14,0 0-12 13,0 0 3-14,0-36-4 16,-36-25 13-15,-10-4 3 19,10-17 1-19,-4 9-1-1,-2-2 0 16,4 15 0-16,4 20 0 14,4 15-2-14,5 7 2 16,6 7-3-16,4 6 1 10,9 5 2-3,2 0 0 4,4 0 0-11,0 0 1 16,0 0 1-15,0 0 0 6,0 0 2 18,0 0 2-24,0 5 4-1,10 49 2 13,30 11-12-13,3 0 1 13,3-1 0-12,0-2-1 13,3-6 4-14,-5-1 0 23,4-2-1-23,-14-17 1 0,0 0 4 18,-9-14 0-18,-10-6 4 6,0-7-3 9,-11-2 3-14,-4-7-6 12,4 0-3-13,-4 0-3 22,-15 0-2-22,-52 0 2 1,-24-16 5 13,3-5-5-14,22 14 0 14,5-3 0-14,21 10 0 10,15 0 0-2,6 0 0 4,11 0 0-11,-3 0 0 14,7 0 0-15,0 0 0 14,4 25-145-14,0-3-125 16,0-6-190-16</inkml:trace>
    </iact:actionData>
  </iact:action>
  <iact:action type="add" startTime="19176">
    <iact:property name="dataType"/>
    <iact:actionData xml:id="d1">
      <inkml:trace xmlns:inkml="http://www.w3.org/2003/InkML" xml:id="stk1" contextRef="#ctx0" brushRef="#br0">13411 17536 839 0,'0'0'233'1,"0"0"-114"13,0 0 52-13,0 0-62 21,0 0-37-22,257-44 4 0,-183 34-19 16,-2 3-12-15,-3-1 3 12,-6-2-2-13,3 7-3 15,-20 3 2-15,7 0-17 15,-7 0-11-15,-23 0 5 16,-4 0-9-16,-2 0-1 14,-17 0-5-14,0 32-7 14,0 10 0-14,-12 6 0 16,-41 15 1-16,0-15-1 17,-21 13-1-17,5-3 1 17,-3 12 4-17,3-5-1 3,6 0-1 6,4-4 1 6,14-16-2-14,7-16 1 14,15-9 4-15,17-13 4 21,6-7 4-20,0 0-14-1,0 0 0 14,0 0 0-14,6 0 0 17,43 0 0-16,-1 0 0 11,1 6 0-12,-9-6 0 16,0 4 0-16,-5 4 0 14,1-1 0-14,6 2 0 16,-12 3-78-16,10 13-98 14,2-8-89-13,-31-5-110 13</inkml:trace>
    </iact:actionData>
  </iact:action>
  <iact:action type="add" startTime="19884">
    <iact:property name="dataType"/>
    <iact:actionData xml:id="d2">
      <inkml:trace xmlns:inkml="http://www.w3.org/2003/InkML" xml:id="stk2" contextRef="#ctx0" brushRef="#br0">14646 18043 817 0,'0'0'120'13,"0"0"38"-13,0 0-63 16,0 0-45-16,278-131-15 13,-246 95-20-13,-11 1-9 17,-11 3-5-17,-10 7-1 23,0-11-1-23,0 0 1 1,-35 6-20 12,-8 14 1-13,-11 8 10 14,1 8 9-14,-14 8 3 14,10 45 14-14,8 12 7 16,7 2 6-15,15 1 39 12,10-3 10-13,13 1-8 17,4-13-5-17,0 0-8 13,0-16-18-13,27 1-9 16,19-10-18-16,20-3-11 14,-1-17-2-13,-2-4-11 15,-10-4-20-16,-7 0-40 21,-4 0-33-21,-21 0-100 0,-21 0-33 9,0 0-278 5</inkml:trace>
    </iact:actionData>
  </iact:action>
  <iact:action type="add" startTime="20310">
    <iact:property name="dataType"/>
    <iact:actionData xml:id="d3">
      <inkml:trace xmlns:inkml="http://www.w3.org/2003/InkML" xml:id="stk3" contextRef="#ctx0" brushRef="#br0">15377 18403 670 0,'0'0'241'5,"0"0"-29"3,0-225-74 4,0 150-31 1,-4 3-8-13,4 15-44 15,0 11-9-15,0 21 0 21,0 6-4-20,0 1-16-1,13 7-8 14,16 3-7-14,11 2-10 17,7 6-1-17,5 0-14 13,7 0-48-12,5 0-25 14,-5 25-65-15,-3 0-26 14,-39-13-100-14,-8 4-269 23</inkml:trace>
    </iact:actionData>
  </iact:action>
  <iact:action type="add" startTime="20582">
    <iact:property name="dataType"/>
    <iact:actionData xml:id="d4">
      <inkml:trace xmlns:inkml="http://www.w3.org/2003/InkML" xml:id="stk4" contextRef="#ctx0" brushRef="#br0">16372 18009 533 0,'0'0'135'5,"0"0"58"6,0 0-53 7,0 0-37-18,0 0-20 0,0 0-18 16,-217 29-19-16,147 0-5 15,7-4-4-15,15 11 12 17,12 4 4-17,13 6-7 12,23 8-9-11,0-1-2 14,17 0-2-15,54-6-17 15,28 0 3-15,7-22-10 17,1-14-4-17,-12-11-3 20,-19 0-2-20,-17-28-1 0,-11-27 0 14,-18-8-1-14,-26-11-3 16,-4-1-1-16,0 15-31 17,-40-1-30-17,-19 11-67 14,25 43-60-13,5 7-176 12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5T21:27:15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345">
    <iact:property name="dataType"/>
    <iact:actionData xml:id="d0">
      <inkml:trace xmlns:inkml="http://www.w3.org/2003/InkML" xml:id="stk0" contextRef="#ctx0" brushRef="#br0">863 3284 182 0,'0'0'189'8,"0"0"-59"11,0 0 11-19,0 0-1 0,0 0-21 16,0 0-20-16,-19 24 2 15,19-20-11-15,0-1-2 14,0-3-6-14,0 0-5 17,-2 0-19-17,2 0-21 20,0 0-9-20,0 0 2 0,0 0-5 8,0 0-4 14,40 0-8-22,10 0-10 0,9-10 6 16,-2-2 4-16,15-1 7 14,-5 4-3-14,-1 9-5 16,-10-3 1-16,-5 3 0 14,-11 0 5-14,-4 0-2 17,4 0-5-17,-11 0-5 14,-1 0-4-14,-5 0-1 15,-2 0 1-15,0 0-2 15,-2 0-1-15,0 0 0 16,-4 0 1-16,2 0 1 18,-5 0-1-17,3 0 1 4,-7 0-1 0,7-6 0 9,-8 2 0-14,9 4 0 16,-3 0 2-16,-5 0-1 23,3 0 0-23,-7 0 1 0,-4 0-2 14,0 0-1-14,0 0 0 16,0 0-2-16,0 0 2 13,0 0-2-12,0 0 0 15,0 0 1-16,0-2-1 14,0-15 0-14,-23-4 3 16,-17-7-1-16,-6 3 1 21,6-4-1-19,4 0 1-2,-6 6 0 8,8 2 0 5,4 4 0-13,-1 5 0 18,-1 3 1-18,3 9-1 23,3-4 0-23,3 4 2 0,11 0-1 8,-3 0 1 12,6 0 0-20,5 0-2 0,0 0 2 15,4 0 0-15,0 0 2 14,0 0-1-14,0 0 0 16,0 0 1-15,27 25-4 11,13 4 1-12,3-1-1 17,3 1 0-17,7 0 1 14,1 0 1-14,-3-4-2 16,-7-7 0-16,-8 5 1 14,-11-8-1-14,-8-2 0 16,-4-1 1-16,-9 0 1 22,-4-5-2-22,0-1 4 0,0-2 6 14,0 11 3-14,0 10-3 13,-17 8-5 3,-25 9-3-15,2-12 1-1,0-1-1 16,2-4-2-16,11-4 0 14,10-8 0-14,0-6-1 19,15-2-34-19,2-5-48 14,0 0-77-14,0 0-93 13,0 0-167-13</inkml:trace>
    </iact:actionData>
  </iact:action>
  <iact:action type="add" startTime="6744">
    <iact:property name="dataType"/>
    <iact:actionData xml:id="d1">
      <inkml:trace xmlns:inkml="http://www.w3.org/2003/InkML" xml:id="stk1" contextRef="#ctx0" brushRef="#br0">705 5069 620 0,'0'0'250'1,"0"0"-98"14,0 0-31-15,0 0-26 22,0 0-22-22,0 0 0 0,0 0-14 14,50-5-4-14,-8-2-14 16,5-10 0-16,10 9 14 15,2 3-16-15,4 1-8 15,4 2-5-15,-1-4-10 14,1 6-4-14,-4 0 0 22,-4 0-4-21,-10 0 0 6,-7 0-4-7,-2 0 9 17,-2 0-1-16,-2 0-7 11,2 0 0-12,-9 0-4 17,1 0-1-17,-3 0 2 22,-10 0-1-22,2 0-1 0,4 0 0 8,-12 0 1 14,7 0-1-22,-3 0 1 0,-11 0-1 8,1 0 0 14,1 0-1-22,-6 0 1 0,0 0 0 16,0 0 0-16,0 0 0 13,0 0 0-13,0 0-1 17,0 0 1-16,0 0-1 12,0 0 1-13,0 0 0 15,0 0 0-15,0 0 0 14,0 0 0-14,0 0-1 17,0 0-2-17,0 0 2 14,0 0-8-14,-32-19 8 16,-14-26 1-16,6 8 0 13,2 0 0-12,0 3-1 15,13 15 1-16,-3-6 0 22,3 16 1-22,15 3 0 0,-5 0-2 14,11 6 2-14,4 0-1 16,0 0 0-16,0 0 1 13,0 0 0-12,0 0 1 15,0 0 2-16,0 0-1 14,0 0 6-14,0 0 3 15,0 0 9-15,25 33-18 15,15-5-2-15,-15 4 0 18,9 2 1-18,-2 0-1 13,-1-2 0-13,-6-5 3 16,-3-2-2-16,-6 1 7 21,-7-6-2-21,1-9 0 0,-8-2-1 16,5-4 4-16,-7-1 0 15,0-1 0-15,0-3 0 22,0 16-2-22,0 12 4 0,-19 10 1 9,-21 12-10 2,-11-7-3 6,7-6 1-17,2-8 0 0,6-5-1 13,13-11 0-13,8-4 0 17,7-9-2-17,3 0 2 15,5 0-26-15,0 0-38 15,0 0-50-15,9 0-57 16,6 0-149-16,-11 0-386 33</inkml:trace>
    </iact:actionData>
  </iact:action>
  <iact:action type="add" startTime="13115">
    <iact:property name="dataType"/>
    <iact:actionData xml:id="d2">
      <inkml:trace xmlns:inkml="http://www.w3.org/2003/InkML" xml:id="stk2" contextRef="#ctx0" brushRef="#br0">19967 13401 513 0,'0'0'187'3,"0"0"7"14,0 0-43-17,0 0-31 21,0 0-13-21,0 0-13 1,0 0 18 15,0 0-41-16,71 6 16 13,-24-6 2-13,8 0-18 17,16 0-18-17,18 0-13 13,22 0-5-13,7 0-12 16,5-9 1-16,-10-7-4 16,-9 4 0-16,-12-1-5 15,-18 4-2-15,-2 0-5 14,-13 9-8-14,-9 0 0 16,-7 0 0-16,-10 0 0 14,-5-3 0-13,-14-1 0 14,-7 4-9-15,-7-3-58 14,10-1-64-14,-1-4-76 16,-5 8-100-16,-4 0-304 29</inkml:trace>
    </iact:actionData>
  </iact:action>
  <iact:action type="add" startTime="13856">
    <iact:property name="dataType"/>
    <iact:actionData xml:id="d3">
      <inkml:trace xmlns:inkml="http://www.w3.org/2003/InkML" xml:id="stk3" contextRef="#ctx0" brushRef="#br0">24879 13411 334 0,'0'0'219'13,"0"0"-79"-12,0 0 25 14,0 0-38-15,0 0-15 23,0 0 7-23,0 0-16 0,-40 0 25 7,40 0-15 14,29 0-12-20,11 0-23-1,13 0-20 15,10 0-14-15,13 0-11 14,10 0-4-14,16 0-9 16,9-4 0-16,16-14-6 20,1 2 0-20,-3 0 7 12,1-2-3-11,0 4 1 2,-18-4-5 5,-3 11-10 11,-23-1-4-19,-16 8 0 13,-20 0 0-13,-16 0 0 15,-13 0 0-15,-13 0 0 14,-4-3 0-14,0 3 0 16,0 0-35-16,0 0-71 22,0-6-82-22,0 6-83 0,-17-4-181 15</inkml:trace>
    </iact:actionData>
  </iact:action>
  <iact:action type="add" startTime="16211">
    <iact:property name="dataType"/>
    <iact:actionData xml:id="d4">
      <inkml:trace xmlns:inkml="http://www.w3.org/2003/InkML" xml:id="stk4" contextRef="#ctx0" brushRef="#br0">8255 15502 531 0,'0'0'246'21,"0"0"-100"-21,0 0-36 0,0 0-6 16,0 0-25-16,0 0-17 14,0 0-8-14,192-3-10 16,-148 3 4-15,11 0-6 12,8 0-12-13,4-6 5 16,7 3-5-15,-2-3-2 12,6 3-7-13,-5-1 3 16,-5 4-7-16,-5-3 3 14,0 3-11-14,7 0 4 17,1-9-7-17,12 0 2 19,-1 2-2-19,-4-2 2 4,-2 0-1 4,-7 5 6 17,-3 4 6-25,3 0-6 0,3 0 1 9,-3 0-4-5,-12 0-2 9,8 0-3-13,-8 0 0 13,2 0-4-13,2 0 4 20,-2 0 4-20,-4 0 1 9,4 0 0 8,-6 0-2-17,4 0 0 0,-2 0 0 15,-3 0 2-15,12 0-3 16,-1 0-1-16,8 0-1 16,-3 0 0-16,-9 0-3 17,0 0 3-17,-4 0 1 14,-3 0-1-14,3 0 2 21,6 0-2-20,-2 0 0-1,4 0 2 10,1 0-2 5,1 0 2-15,7 0-1 2,-1 0 3 14,-5 0-4-16,5 0 0 15,-8-7 3-15,-4 7-4 14,-6 0 5-13,4 0 1 14,-9 0-2-15,7 0-3 15,4 0-3-15,4 0 0 16,7 0 0-16,-3 0-2 18,1 0 5-18,1 0-4 14,-12 0 4-14,0 0-5 19,-15 7 0-19,7-3 0 1,-9 2 0 14,10-3 0-15,-5-3 0 15,5 0 0-15,9 5 0 14,-2-5 0-14,15 0 0 16,-5 0 0-16,5 0 0 14,-3 0 0-14,-3 0 0 16,3 0 0-16,-16 0 0 14,4 0 0-14,-2 0 0 16,-5 0 0-16,-3 0 0 23,1 0 0-23,-2 0 0 1,-6 0 0 4,7 0 0 15,-7 0 0-20,0 0 0 13,4 0 0-12,-4 0 0 20,9 0 0-21,1 0 0 1,3 0 0 6,6 0 0 13,6 0 0-20,5 0 0 1,6 0 0 14,-7 0 0-15,1 0 0 14,-1 0 0-14,7 0 0 15,-6 0 0-14,-5-5 0 14,0 5 0-15,-8 0 0 15,9-3 0-15,-5-3 0 14,-4 2 0-14,-3 4 0 15,-5-7 0-15,3-1 0 24,-7 8 0-24,-1 0 0 0,-6 0 0 15,4 0 0-15,-6 0 0 17,4 0 0-17,-4 0 0 9,6 0 0-5,-8 0 0 9,3 0 0-12,1 0 0 12,-6 0 0-13,-5 0 0 16,-1 0 0-16,-5 0 0 16,0 0 0-15,0 0 0 12,2 4 0-13,5-4 0 15,-1 11 0-15,5-11 0 17,-9 0 0-17,0 4 0 21,0 2 0-21,0-3 0 0,3 2 0 15,1-1 0-14,5-1 0 7,1 1 0 14,-3-4 0-22,-1 0 0 0,-1 0 0 14,3 0 0-14,1 0 0 16,-1 0 0-16,5 0 0 14,-2 0 0-14,0 0 0 15,-3 0 0-15,-3 0 0 14,-5 0 0-13,-4 9 0 14,0-9 0-14,-11 0 0 13,-1 0 0-14,-1 0 0 15,4 0 0-14,-10 0 0 13,3 0 0-14,3 0 0 15,-6 0 0-15,0 0 0 22,0 0 0-22,0 0 0 0,0 0 0 16,0 0 0-16,0 0 0 15,0 0-21-15,-30 9-215 15,9-6-151-15,-6 10-446 16</inkml:trace>
    </iact:actionData>
  </iact:action>
  <iact:action type="add" startTime="19671">
    <iact:property name="dataType"/>
    <iact:actionData xml:id="d5">
      <inkml:trace xmlns:inkml="http://www.w3.org/2003/InkML" xml:id="stk5" contextRef="#ctx0" brushRef="#br0">18561 15191 182 0,'0'0'275'16,"0"0"-78"-16,0 0 0 14,0 0-34-14,0 0-42 16,0 0-28-16,0 0-18 14,30 0-14-13,-13 0-6 14,6 0-10-15,-4 0-1 15,10 0-4-15,5 0-1 17,2 0 7-17,2 0-10 13,19 0-7-13,-3 0-7 16,10 0-4-16,3 0-2 22,7 0-2-22,4 0 3 0,8 0 0 6,1 3 2 18,3 3 2-24,5-6-7 1,-4 4-4 11,-1-4-1-12,-1 0-3 15,-7 0-3-14,6 0 3 13,-10 0-3-14,-2 0-1 13,7 0 0 3,-3 0 4-16,6 0-4 0,7 0 4 17,-11-10 2-17,0 7-1 13,-12 3 2-13,5-8-3 16,-11 8-1-16,-5 0-3 15,-11 0-1-15,-2 0 0 16,1 0 2-16,1 0-3 22,3 0 1-22,-1 0 0 0,1 0 2 15,-2-8 3-15,-5 5-2 15,0-7 4-15,4 7 1 15,-1-2 3-14,-1 1-4 14,11 1 1-15,-2-7-3 15,-2 2-2-15,12 1-3 13,-8-5 2-13,12-1-1 16,-3 1-1-16,-3-1 6 15,2 6 2-15,5-5-9 15,-5 6 0-15,-6 3 0 14,-10-1 0-14,-5-1 0 16,4 2 0-15,-8 3 0 21,5-4 0-22,1 4 0 0,9 0 0 14,4 0 0-14,-5 0 0 17,1 0 0-17,-6 0 0 13,-5 0 0-13,2 0 0 16,-8 0 0-16,0 7 0 14,0 2 0-14,0-6 0 17,-6 7 0-17,-1 2 0 13,1-5 0-13,2-1 0 16,4 2 0-16,-1-1 0 14,-5 6 0-14,0-11 0 15,-1 8 0-15,3-7 0 23,19 7 0-23,1-8 0 0,-1 11 0 15,2-4 0-15,-7-2 0 14,-5 2 0-14,-6-1 0 17,-5-8 0-17,-9 0 0 13,-2 0 0-13,-2 0 0 16,-6 0 0-15,-7 0 0 12,-2 0 0-13,-4 8 0 16,0-8 0-16,0 0 0 14,0 0 0-14,0 0 0 16,0 0 0-16,5 0 0 15,-5 0 0-15,0 0 0 16,0 0 0-16,0 0 0 22,0 0 0-22,0 0 0 0,0 0 0 7,0 0 0 17,0 0 0-24,0 0 0 0,0 0 0 13,0 0 0-13,-5 3-92 16,-22 18-144-16,8 1-119 14,2 10-827-14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5T21:27:15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732">
    <iact:property name="dataType"/>
    <iact:actionData xml:id="d0">
      <inkml:trace xmlns:inkml="http://www.w3.org/2003/InkML" xml:id="stk0" contextRef="#ctx0" brushRef="#br0">2532 5288 219 0,'0'0'459'15,"0"0"-277"-15,0 0-40 14,0 0-24-14,0 0-19 16,0 0-11-15,0 0 2 19,0 0 0-20,0 0-26 0,0 0 6 14,0 0-14-14,0 0-1 16,0 0-14-16,223-72-10 14,-156 54 0-14,-1 3-10 16,1-1 0-16,1-6-8 14,-14 10-5-13,-20 5-4 16,-4-2-2-17,-22 9-2 11,-4-3 0-11,-4 3 0 20,0 0-15-20,7 0-56 14,1 0-65-14,-8 3-156 14,0 13-102-14</inkml:trace>
    </iact:actionData>
  </iact:action>
  <iact:action type="add" startTime="8482">
    <iact:property name="dataType"/>
    <iact:actionData xml:id="d1">
      <inkml:trace xmlns:inkml="http://www.w3.org/2003/InkML" xml:id="stk1" contextRef="#ctx0" brushRef="#br0">4316 5188 415 0,'0'0'249'15,"0"0"-79"-15,0 0 2 22,0 0-42-22,0 0-28 0,0 0-5 8,-4-18 0 14,11 18-17-22,28 0-17 0,10 0-6 14,9 0 3-14,10 0-13 16,7 13-4-16,3-1-3 14,4 1-9-14,-4-10-7 14,-7 6-4-14,-4-9-5 14,-10 0-7-14,-2 0-6 18,-13 0-2-18,-17 0 0 13,2 0-1-13,-8 13-41 16,-11 6-79-16,-4-5-93 23,0 6-183-23</inkml:trace>
    </iact:actionData>
  </iact:action>
  <iact:action type="add" startTime="11186">
    <iact:property name="dataType"/>
    <iact:actionData xml:id="d2">
      <inkml:trace xmlns:inkml="http://www.w3.org/2003/InkML" xml:id="stk2" contextRef="#ctx0" brushRef="#br0">7315 8434 417 0,'0'0'231'14,"0"0"-29"-14,0 0-29 16,0 0-48-16,0 0-22 13,0 0-7-13,-6 9 8 17,6-9-26-17,19 0-26 21,21 0 12-20,4 0-5 0,15 4-12 12,8-1-5-13,11 2-15 15,24 0 3-15,9-5-9 14,11 0 1-14,9 0 2 22,-4 0-7-22,1 0 5 7,-6 0 8-2,-6 0-4 5,4 0-7 7,-16 0-3-17,1 0-16 0,-8 0 0 16,-13 0 0-16,-10 0 0 14,-11 0 0-14,-4 0 0 16,-13 0 0-16,-1 0 0 15,-12 0 0-15,-16 2 0 21,-6-2 0-21,-11 6 0 0,0-6 0 16,0 0 0-16,0 0 0 16,0 0 0-16,0 0 0 14,0 0-28-14,0 0-136 16,0 0-86-15,-7 0-147 13</inkml:trace>
    </iact:actionData>
  </iact:action>
  <iact:action type="add" startTime="11966">
    <iact:property name="dataType"/>
    <iact:actionData xml:id="d3">
      <inkml:trace xmlns:inkml="http://www.w3.org/2003/InkML" xml:id="stk3" contextRef="#ctx0" brushRef="#br0">11262 8415 579 0,'0'0'271'21,"0"0"-76"-21,0 0-54 0,0 0-11 8,0 0-11 14,0 0-31-22,0 0-15 0,114-6 2 15,-64 6-19-15,3 0 2 16,16 0-15-16,5 6-3 13,6 5 5-13,5 3-12 16,3 1-8-16,7-2-1 14,2 6 3-14,-2-1-11 19,-1-7-7-19,3-2-9 11,2-7 0-10,7 4 0 15,-3-6 0-16,-2 0 0 14,-12 0 0-14,-9 0 0 16,-21 0 0-16,-15 0 0 22,-4 4 0-22,-6 0 0 0,-13-1 0 8,-2 3 0 14,-15-6 0-22,0 0 0 0,-4 0 0 14,0 0 0-14,0 0 0 16,0 2 0-15,0 4-23 14,0-6-92-15,-27 0-123 14,-3 0-152-14,1 0-449 17</inkml:trace>
    </iact:actionData>
  </iact:action>
  <iact:action type="add" startTime="23463">
    <iact:property name="dataType"/>
    <iact:actionData xml:id="d4">
      <inkml:trace xmlns:inkml="http://www.w3.org/2003/InkML" xml:id="stk4" contextRef="#ctx0" brushRef="#br0">14199 15484 518 0,'0'0'270'18,"0"0"-80"-18,0 0-32 0,0 0-40 17,0 0-21-17,0 0-8 13,0 0-22-13,0 0-38 16,0 0-8-16,0 0 4 23,325-10 7-23,-171 10 4 0,27 0-7 7,15-9-11 15,-6 0-5-22,-20 5-7 0,-20 4 20 11,-38 0 1 9,-24 0-3-20,-25 0-10 0,-33 0-2 14,-15 0-3-14,-15 0 1 15,0 0-8-15,0 0-2 15,0 0 1-15,-28 0-1 17,-71 0 0-17,-42 0 5 13,-36 0-2-13,-13 0 3 16,-2 0 2-16,11 0-3 14,17 0-4-14,29 0 1 16,25 0-2-16,37-12 1 23,33 9-1-23,19-3 0 0,18 6 1 15,3 0-1-15,0 0 3 14,85 0 3-14,66 0 0 16,54 0-6-16,22 14-4 14,-3-7 4-14,-20-3 3 15,-25-4-2-15,-27 0-1 15,-40 9 2-15,-38-9 0 16,-32 9 1-16,-36-2 3 14,-6-4 14-14,0 6-4 16,0 7-11-16,-70 2 0 14,-58 1-2-14,-49 2-3 16,-23-17 0-15,10-4 0 20,21 0 4-21,41 0 10 0,33 0-4 8,42 0-2 14,18 0-2-22,28-7 2 0,7 2-1 14,0 1-7-14,0 4 12 16,55 0-4-16,36-6-5 14,16 6-3-14,-8 0 0 16,-31 0 1-16,-35 0-1 14,-22 0 2-14,-11 0-2 22,0 0 0-20,0 0-3 7,0 0-7-9,-36 0-17 13,-40 10-4-13,-17 23-33 15,-12-8-81-15,59-14-69 20,12 6-191-20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5T21:27:15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872">
    <iact:property name="dataType"/>
    <iact:actionData xml:id="d0">
      <inkml:trace xmlns:inkml="http://www.w3.org/2003/InkML" xml:id="stk0" contextRef="#ctx0" brushRef="#br0">2673 5301 762 0,'0'0'204'9,"0"0"-83"9,0 0-14-18,0 0-7 0,0 0 1 16,0 0 4-16,0 0-23 14,19-13-2-14,6 11-20 17,13-8-14-17,21 0-10 13,8 1 2-13,11-4 1 16,-8 10-5-15,6-3-8 12,-9 4-2-13,-6 2-3 16,-4-6-10-16,-8 2-4 24,-9-3-5-24,-7-1-2 0,-9-2-4 12,-1 0-12-12,-6 1-42 17,-9 0-56-17,-2 6-70 13,-6 3-82-13,0 0-86 17</inkml:trace>
    </iact:actionData>
  </iact:action>
  <iact:action type="add" startTime="7598">
    <iact:property name="dataType"/>
    <iact:actionData xml:id="d1">
      <inkml:trace xmlns:inkml="http://www.w3.org/2003/InkML" xml:id="stk1" contextRef="#ctx0" brushRef="#br0">4268 5257 586 0,'0'0'335'0,"0"0"-171"22,0 0-29-22,0 0-12 0,0 0-9 16,0 0-26-16,8-13-8 14,32 13-35-14,19 0 5 16,15 0-1-16,13 0-8 15,5 0-3-15,5 0-7 16,-8 0-11-16,-11 0-9 13,-9 0-7-12,-3 4-4 14,-7 5-7-15,-15-5-53 14,2-4-71-14,-14 5-66 16,-32-5-132-16,0 10-550 16</inkml:trace>
    </iact:actionData>
  </iact:action>
  <iact:action type="add" startTime="9742">
    <iact:property name="dataType"/>
    <iact:actionData xml:id="d2">
      <inkml:trace xmlns:inkml="http://www.w3.org/2003/InkML" xml:id="stk2" contextRef="#ctx0" brushRef="#br0">7319 8790 773 0,'0'0'235'16,"0"0"-73"-16,0 0-25 14,0 0-22-14,0 0-17 16,0 0-34-16,0 0 1 14,165 0-10-14,-130 0-9 16,-1 5-12-16,8 2-1 15,5-3 7-15,3 1-12 15,13-1-4-15,3-1 2 22,12-3-4-22,10 0-6 0,7 0-5 17,-4 0 4-17,10 0 0 12,-6 0 1-11,-5 0-5 10,1 0-5 8,2-3-6-18,-20-6 0-1,3 5 0 12,-6 4 0-12,-1-3 0 16,1-1 0-15,-7 4 0 14,0-5 0-14,-8 2 0 12,4 3 0-13,-6-6 0 16,4 6 0-16,-7 0 0 22,-1 0 0-21,-5 0 0-1,-2 0 0 7,9 0 0 15,-1 0 0-22,9 0 0 0,0 0 0 14,0-7 0-13,-6 3 0 14,2 0 0-15,-1-4 0 14,-7 3 0-14,-7 1 0 13,-4 0 0-7,-9 4 0 4,-4 0 0-9,-4 0 0 15,-6 0 0-15,6 0 0 14,-11 0 0-15,7 0 0 15,-7 0 0-15,-8-4 0 13,3 4 0-13,-3 0 0 16,0 0 0-15,6 0 0 21,-6 0 0-22,0 0 0 0,0-4 0 16,0 4 0-16,0 0 0 14,0 0 0-14,0 0 0 16,0 0 0-16,0 0 0 13,0 0 0-13,0 0-21 16,0 29-185-16,0-5-197 14,-6 10-282-14</inkml:trace>
    </iact:actionData>
  </iact:action>
  <iact:action type="add" startTime="15838">
    <iact:property name="dataType"/>
    <iact:actionData xml:id="d3">
      <inkml:trace xmlns:inkml="http://www.w3.org/2003/InkML" xml:id="stk3" contextRef="#ctx0" brushRef="#br0">3703 10323 477 0,'0'0'351'15,"0"0"-224"-15,0 0-47 14,0 0-7-14,0 0-19 16,0 0 3-16,0 0-8 15,26 0 4-15,-10-8-1 15,1-15 4-15,9 4-9 14,3-6-13-13,-6-3-2 14,7-5-13-15,3 4-7 22,-3-3 4-21,8 7-4-1,0 2-1 7,-2-2-1 15,-1 5 3-22,12-2 0 0,-3 7 0 14,11-6-5-14,8-1-4 16,7 3 4-16,1-5-5 14,5-1 0-14,2 0-2 17,0 6 3-17,-4 2 3 14,-3 9-5-14,-7-1 1 15,-3 5 5-15,4 0-2 14,-10 4-3-14,0 0-2 17,-9 0-1-17,-6 0 4 13,-10 0-2-13,-1 0 0 16,-10 0 1-16,4 0 8 22,-12 19-4-22,6 4 11 0,-9-8-17 16,3-3 1-16,1-8 0 15,-8 2-2-15,1-3 0 16,-5 1 0-16,0-4 1 13,0 4-1-13,0-4 0 16,0 0-4-16,0 0-1 15,0 0 1-15,0 4 2 15,0-4 2-15,0 4-3 14,0-4 2-14,0 3 1 16,0 3-1-16,0 2-3 15,0-1 1-15,-24 6-2 16,3-4 5-16,9-6-4 15,5 1 0-15,7-4 4 21,0 0 0-21,0 0 0 0,0 0 0 10,0 0 1 10,0 0 0-20,0 0-1 0,0 0-2 11,0 0 0 8,0 0 2-19,0 0 0 0,0 0-2 16,0 0 1-16,0 0-1 13,0 0 2-12,0 0 0 14,0 0-3-15,0 0 1 14,0 0 1-14,0 0 1 16,0 0 0-16,0 0 3 14,0 0-3-14,0 0 0 16,0 0 2-16,0 0-1 22,0 0 1-22,0 0-1 0,0 0 2 16,0 0 2-16,0 0 1 14,0 0 8-14,0 3-4 16,24 15 7-16,16 1-5 15,10 15-9-15,-10 7 3 16,-6-1 5-16,6-2 3 14,-13-7-3-14,1-6-2 16,-11-9-7-16,-9-4 4 14,-4-6-3-14,-4-3-1 15,0-3-2-15,0 0-1 14,0 0 1-14,0 0 0 16,0 0-1-16,0 0-1 22,0 0 1-22,0 0 0 0,0 0 1 15,0 4-2-15,0-4 2 15,0 0 0-15,0 0 0 14,0 0 0-14,0 0 0 16,0 0-1-16,0 0-1 15,0 0 2-15,0 0-2 19,0 0 0-19,0 0 0 14,-23 0-1-14,-30 0 0 13,-1 0 4-13,-3-7-2 14,-9-6 1-14,-9 5 0 16,1 4 0-16,-8 1 2 21,4-3-2-21,14 6-1 1,12 0 1 10,22 0 0 2,20 0 0-13,8 0 1 22,2 0 0-22,0 0-1 0,0 0 3 13,0-3 0-13,50-6-3 16,22 5 0-16,10-8 0 15,-4 3 1-15,-11 2-1 15,-5 3 2-14,-1-1-2 12,-7 5 4-13,1-3-2 16,-4 3 6-16,-11 0-6 14,0 0 2-14,-15 0-2 17,5-6 3-17,-18 6 2 15,3-4-1-14,-11 1 1 13,-4 3-3-14,2 0-2 21,-2 0-2-21,0 0 0 0,0 0-1 14,0 0 0-14,0 0 0 17,0 0 1-17,0-21-3 14,0-20-1-14,0-24 3 16,-21-20 1-16,-8-5 3 13,-1 0-2-12,5 8 6 14,2 0-3-15,4 13 2 15,4 20-1-15,13 16 2 19,-2 17-4-19,4 13 1 14,-7 3 6-14,7-6-2 13,0 6-1-13,-6 0-2 21,6 0-4-21,0 0 0 0,0 0-1 10,0 0 0 10,0 0-1-20,0 0-22 0,0 0-34 16,0 0-54-16,6 6-111 14,13 13-214-14</inkml:trace>
    </iact:actionData>
  </iact:action>
  <iact:action type="add" startTime="23856">
    <iact:property name="dataType"/>
    <iact:actionData xml:id="d4">
      <inkml:trace xmlns:inkml="http://www.w3.org/2003/InkML" xml:id="stk4" contextRef="#ctx0" brushRef="#br0">10784 15395 682 0,'0'0'278'13,"0"0"-85"-13,0 0-55 16,0 0-12-16,0 0-26 15,242-23-25-15,-158 23-7 16,19 0-29-16,11 0-13 13,13 0 6-13,10 0-4 16,-7 0-3-16,-3 2 10 14,-14 24-7-14,-7 1 0 16,-18-5-4-16,-12 3-4 14,-17-15-7-14,-23 5-5 18,-13-5-2-18,-14-5-4 13,-9 0 3-13,0-3-5 15,0 8-3-15,0-10-2 22,-38 0 2-22,-47 0 0 0,-54 0 3 14,-36 0 1-14,1 0 0 16,3-12 0-16,9 2 0 15,10 3-1-15,13 4 2 16,19-3-1-16,16 6-1 14,22 0 0-14,23 0 0 15,19 0 0-14,23 0-1 17,11 0 2-18,6 0-3 5,0 0 1 1,4 0-13 8,74 0 8-14,44-3 4 16,47-6 0-16,25 2 1 23,17-18 1-23,-13 3 0 0,-21-2-2 15,-21 12 4-15,-38-5-2 14,-26 15 10-14,-12 2-5 16,-25 0 0-15,-25 0 1 12,-11 0 4-13,-17 0-6 16,-2 0 5-16,0 0-7 15,0 0 6-15,0 0-7 15,0 0 4-15,-66 12 1 15,-54-12-4-15,-46 7 2 15,-15-3-4-15,2-4 7 15,23 0-7-15,19 0 5 15,27 0-4-15,32 0 3 23,30 0-4-23,16 0 0 0,28 0 1 14,4 0-1-14,0 0 0 15,0 0 0-14,40 0-1 12,59-4 1-13,40 4 0 16,40-7 0-16,17-3 3 12,8 2-3 4,-12 1 0-16,-34 7 0 2,-46 0 1 12,-34 0 0-13,-34 0 0 14,-25 0 2-15,-8 0-3 14,-11 0 0-14,0 0 0 17,0 0-3-17,0 0-2 21,0 0-24-21,0 0-15 0,0 0-33 16,-11 0-58-16,-10 0-58 14,-11 0-120-13</inkml:trace>
    </iact:actionData>
  </iact:action>
  <iact:action type="add" startTime="28520">
    <iact:property name="dataType"/>
    <iact:actionData xml:id="d5">
      <inkml:trace xmlns:inkml="http://www.w3.org/2003/InkML" xml:id="stk5" contextRef="#ctx0" brushRef="#br0">22801 17364 440 0,'0'0'473'22,"0"0"-291"-22,0 0-7 0,0 0-12 16,0 0-48-16,0 0-15 14,0 0-31-14,0 0-13 16,287-7-2-15,-134 7 5 12,14 0-9-13,4 0-10 15,-15 0-12-15,-17 0 1 14,-40 0-15-14,-21 0-14 16,-38-9 0-16,-21 9 0 14,-15 0 0-14,-4 0 0 16,0-9 0-16,-4-19 0 22,-85-16 0-21,-41-27 0-1,-45-13 0 7,4-8 0 15,4-1 0-21,18 3 0-1,22 18 0 13,35 10 0-13,37 16 0 16,17 27 0-16,25 19 0 14,13 0 0-14,0 0 0 17,0 0 0-17,0 0 0 15,19 52 0-15,34 30 0 15,10 23 0-14,0 19 0 12,-6 14 0-13,-2 15 0 16,-9-7 0-16,-6-15 0 13,-14-25 0-13,3-33 0 17,-10-27 0-17,-10-34 0 22,-3-9 0-22,-6-3 0 0,19 0 0 16,19 0 0-16,6-44 0 13,26-42 0-13,8-33 0 13,-2-31 0-8,-3-18 0 4,3-7 0-3,-19-2 0 3,-4 34 0 10,-24 24 0-19,-10 38 0 0,-4 37 0 16,-15 26 0-16,0 15 0 13,0 3 0-13,-44 0 0 16,-57 28 0-16,-36 37 0 15,-13 35 0-15,-17 18 0 17,7 8 0-17,11 0 0 21,18-6 0-21,26-11 0 0,23-26 0 14,18-11 0-14,24-26 0 16,17-17 0-16,13-22 0 13,10 2 0-12,0-9 0 14,0 0 0-14,0 0 0 13,0 0 0-14,0 0 0 15,0 0-216-15,-5 0-117 14,1 0-422-14</inkml:trace>
    </iact:actionData>
  </iact:action>
</iact:actions>
</file>

<file path=ppt/ink/inkAction3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1T18:57:27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519">
    <iact:property name="dataType"/>
    <iact:actionData xml:id="d0">
      <inkml:trace xmlns:inkml="http://www.w3.org/2003/InkML" xml:id="stk0" contextRef="#ctx0" brushRef="#br0">30526 4562 617 0,'0'0'192'91,"0"0"-32"-91,0 0-38 0,0 0-35 0,0 0 1 0,0 0 29 0,0 0-12 0,0 0-21 0,30 0-10 0,-30 0-18 0,0 0-18 0,0 0-13 0,0 0-10 0,0 0 2 0,0 0-1 0,-49 0 18 0,-3 0 14 1,-12 0-9-1,5-13-10 0,-4 1 3 0,-6 9-4 0,-3 3-4 1,-2 0-24-1,-4 0 0 0,2 0 0 0,5 0 0 0,1 0 0 0,-2 0 0 0,9 0 0 0,0 0 0 36,4 7 0-36,-2 1 0 0,8-4 0 0,3 5 0 0,3-5 0 33,-3 1 0-33,6-2 0 0,-7 1 0 0,7 5 0 28,-5-9 0-28,7 0 0 0,-9 0 0 0,-3 0 0 31,-3 0 0-31,10 0 0 0,-9 0 0 0,11 0 0 31,1 0 0-31,-2 0 0 0,-1-6 0 0,-1 3 0 31,-9 3 0-31,4-4 0 1,-6 1 0-1,-4-2 0 0,0 5 0 30,-7-4 0-30,3 4 0 0,4-3 0 0,-11-3 0 31,2-1 0-31,-1-5 0 0,-5 0 0 0,6-1 0 29,0 1 0-29,-8 3 0 0,-2-2 0 0,-2 3 0 31,-7-2 0-30,-2 3 0-1,1 2 0 0,-3 5 0 31,-6 0 0-31,-3 0 0 0,-11 0 0 0,-1 0 0 32,-2 0 0-32,-7 0 0 0,9 0 0 0,13 0 0 3,10 0 0 26,5 0 0-29,6 0 0 0,6 0 0 0,11 0 0 31,1 0 0-31,7 0 0 0,7 0 0 0,-7 0 0 30,11 0 0-30,-1-3 0 0,7-1 0 0,2 4 0 29,2-6 0-29,-1 3 0 0,-6-1 0 0,3-4 0 31,-8 4 0-31,-9 1 0 0,-2-3 0 0,-11 6 0 30,7 0 0-30,-8 0 0 0,5 0 0 0,7 0 0 32,-2 0 0-32,13 0 0 0,14 9 0 0,9-5 0 34,2 1 0-34,1-2 0 0,3 1 0 0,1 5 0 0,3-5 0 30,8-1 0-30,-5 2 0 0,10-1 0 0,-3-4 0 32,5 0 0-32,0 0 0 0,0 0 0 0,0 0 0 28,0 0 0-28,0 7 0 0,0 18 0 0,0 9 0 31,0 6 0-31,-4 1 0 0,4-1 0 0,-4 1 0 31,-2 9 0-31,2 0 0 0,-1-2 0 0,1 13 0 31,-4 7 0-31,-1 7 0 0,-3 6 0 0,1-3 0 31,1 0 0-31,-3 4 0 0,-2-14 0 0,5 7 0 31,3-10 0-31,3 0 0 0,4 0 0 0,0-8 0 31,0-4 0-31,0 2 0 0,0-4 0 0,0-1 0 29,0 3 0-29,0-3 0 0,0-10 0 0,0 1 0 31,0-13 0-31,0 0 0 1,0-3 0-1,0 0 0 32,0 8 0-32,0 2 0 0,0 12 0 0,0 2 0 0,0 5 0 32,0-10 0-32,0-1 0 0,4 0 0 0,-4-11 0 31,0-7 0-31,0-12 0 0,0-13 0 0,0 0 0 31,4 0 0-31,-4 0 0 0,0 0 0 0,0 0 0 33,0 0 0-33,0 0 0 0,0 0 0 0,13 0 0 1,10 0 0 29,15 0 0-30,11 0 0 0,10 0 0 0,0 0 0 29,8 0 0-29,3 0 0 0,1 0 0 0,7 0 0 31,0 0 0-31,9 0 0 0,-1 0 0 0,9 0 0 31,8-13 0-31,-2-5 0 0,-2 7 0 0,-8 3 0 32,10-5 0-32,-17 1 0 0,5 5 0 0,-3 1 0 2,-4 3 0 27,5 3 0-29,-3 0 0 0,-2 0 0 3,-4 0 0 27,-8 0 0-30,-3 0 0 0,-10 0 0 0,8 0 0 31,-8 0 0-31,9 9 0 0,-3 7 0 0,0-9 0 30,2 7 0-30,-12-11 0 0,2 5 0 0,4-5 0 30,-4 5 0-30,8 2 0 0,2 3 0 0,1-7 0 32,3 7 0-32,5-1 0 0,-13-3 0 0,19-1 0 32,-4-4 0-32,6 0 0 0,0-4 0 0,-12 3 0 2,6 3 0 30,-7-6 0-32,7 0 0 0,-11 0 0 0,15 4 0 32,-4-4 0-32,2 0 0 0,0 0 0 0,0 0 0 32,11 0 0-32,-3 0 0 1,1 0 0-1,9 0 0 0,-7 0 0 32,12 0 0-32,0 0 0 0,3 0 0 0,-1 0 0 32,8 0 0-32,-7 0 0 0,1 0 0 0,-6 0 0 32,-6 0 0-32,0 0 0 0,-7 0 0 0,-8 8 0 32,-15-5 0-32,-4-3 0 0,-6 0 0 1,4 0 0-1,-3 0 0 31,-1 0 0-31,6 0 0 0,2 0 0 0,-2 0 0 30,0 0 0-30,-4 0 0 0,-11-3 0 0,-2 3 0 32,-14 0 0-32,-1-4 0 0,-6 4 0 0,-2 0 0 31,4 0 0-31,-12 0 0 0,2 0 0 0,-9 0 0 3,0 0 0 27,-4 0 0-30,0 0 0 0,0 0 0 0,0 0 0 31,0 0 0-31,0 0 0 0,0-17 0 0,0-24 0 34,0-24 0-34,0-20 0 0,0-15 0 0,0 7 0 3,0-9 0 27,-8-1 0-30,-5 9 0 0,11 6 0 0,-7 1 0 32,-1 1 0-32,-3 0 0 0,5 0 0 0,-3 2 0 32,3-4 0-31,-1 12 0-1,5 3 0 0,4 7 0 32,-8 13 0-32,8 3 0 0,0 6 0 0,0-2 0 0,0 2 0 31,0 3 0-31,0 1 0 1,0 2 0-1,0 6 0 33,0 3 0-33,-2 12 0 0,2 2 0 0,-4-3 0 32,-7 4 0-32,3-11 0 0,-3 0 0 0,5 0 0 0,-3 4 0 32,1 2 0-32,2-2 0 0,-3 5 0 0,-1 0 0 35,1 4 0-35,9 12 0 0,0 0 0 0,0 0 0 0,0 0 0 31,0 0 0-31,0 0 0 0,0-6 0 0,0 6 0 30,0 0 0-30,0 0 0 0,-6 0 0 0,-1 0 0 30,-12 0 0-30,-27 0-4 0,-7 0-110 0,-20 25-82 32,43-12-194-32,20 2-560 0</inkml:trace>
    </iact:actionData>
  </iact:action>
</iact:actions>
</file>

<file path=ppt/ink/inkAction3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1T18:57:27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2513">
    <iact:property name="dataType"/>
    <iact:actionData xml:id="d0">
      <inkml:trace xmlns:inkml="http://www.w3.org/2003/InkML" xml:id="stk0" contextRef="#ctx0" brushRef="#br0">18812 15955 244 0,'0'0'307'44,"0"0"-192"-44,9 0 33 0,5 0-44 0,9 0-49 0,7 0-2 0,10 0-7 49,13 0-9-49,14 0 24 0,15 0 12 0,13 0-20 0,10 0 13 0,13 0-1 50,5 9-23-50,5 3 1 0,-10 4-13 0,-15-7 8 0,-14-2-10 0,-9 2-4 0,-21-9-4 52,-4 0-5-52,-21 0-8 0,-5 0 0 0,-10 0-5 0,-11 0-1 0,-8 0 0 0,0 0 0 51,0 0 0-51,0 0-1 0,0 0 3 0,0 0-3 0,-46 0 0 0,-53 0 1 0,-51 3 0 50,-20 6 0-50,-9-2-1 0,8 5 5 0,23 6-1 0,14-11 3 0,30-7-1 50,16 0 0-50,12 0 1 0,23 0-4 0,22 0 3 0,12 0-3 0,15 0-1 0,4 0-1 49,0 0 1-49,0 0-2 0,0 0 1 1,0 0-1-1,0 0 0 0,0 0-1 0,33 0-4 50,18 0-14-50,10 0-45 0,8 0-70 0,-41 0-147 0,-5 0-305 0</inkml:trace>
    </iact:actionData>
  </iact:action>
  <iact:action type="add" startTime="23721">
    <iact:property name="dataType"/>
    <iact:actionData xml:id="d1">
      <inkml:trace xmlns:inkml="http://www.w3.org/2003/InkML" xml:id="stk1" contextRef="#ctx0" brushRef="#br0">26122 16066 460 0,'0'0'137'0,"0"0"26"0,0 0-16 0,0 0-24 0,0 0-32 45,0 0-20-45,13 0-7 0,4 0-8 0,8-8 0 0,9 4-1 0,12-2-4 50,9 6-13-50,14 0-5 0,11-3 1 1,7 3-6-1,14 0-8 0,-2 0-14 0,0-4 3 50,-11-1-4-50,-14 5 3 0,-15 0 9 0,-10-3 4 0,-9-1-10 0,-7 4-8 3,3-18-1 46,0 11-2-49,-4-5-1 0,-5-8 0 0,-4 3 1 0,-12 9 0 0,-1 8 1 2,-3 0 0 44,-7 0 1-46,0 0 3 0,0 0 2 0,0 0 0 0,0 0-5 0,-57 0 2 50,-15 0-4-50,-23 0 2 0,-10 8-2 0,-13-5 0 0,-9 7 1 0,1-6-2 3,-9 7 1 45,19-11-1-48,7 9 1 0,8-9 0 0,18 0 0 0,8 0 0 0,9 0-1 51,20 0 2-51,4 0-2 0,23 0 2 0,4 3-2 0,11-3 1 0,4 0 0 0,0 0 1 51,0 0 1-51,0 6-1 0,44-3-1 0,51-3 0 0,23 0 0 0,15 0 3 0,12 0-3 50,3 0 11-50,-9 0 9 0,-5 0 2 0,-16 0 8 0,-14 0-3 0,-12 4-7 2,-9-1 0 46,-8-3-8-48,-3 0-4 0,-15 0-1 0,0 0-2 0,-15 0-2 0,-19-3 0 3,-4-1-1 45,-12 1 3-48,-3 3-3 0,-4 0-1 0,0-6 0 0,0 6-1 0,0 0 0 50,0 0 0-50,0 0 1 0,0 0 0 0,0 0 0 0,0 0 0 0,0 0 0 0,0 0-1 49,0 0-1-49,0 0 0 0,0 0-1 0,0 0 0 0,0 0-3 0,0-3-16 49,-30 3-24-48,-16 0-23-1,-5 0-66 0,26 0-115 0,10 9-200 0</inkml:trace>
    </iact:actionData>
  </iact:action>
  <iact:action type="add" startTime="26575">
    <iact:property name="dataType"/>
    <iact:actionData xml:id="d2">
      <inkml:trace xmlns:inkml="http://www.w3.org/2003/InkML" xml:id="stk2" contextRef="#ctx0" brushRef="#br0">15702 15918 303 0,'0'0'35'0,"0"0"-18"0,0 0-17 0,0 0-45 0,0 0-79 0</inkml:trace>
    </iact:actionData>
  </iact:action>
  <iact:action type="add" startTime="26679">
    <iact:property name="dataType"/>
    <iact:actionData xml:id="d3">
      <inkml:trace xmlns:inkml="http://www.w3.org/2003/InkML" xml:id="stk3" contextRef="#ctx0" brushRef="#br0">15702 15918 424 0,'31'-44'212'1,"-28"44"-84"-1,3 0 39 8,-6 0-76 41,4 0-14-49,-4 0-30 0,8 0-18 0,-3 15 0 0,-5 7 7 0,6-7 15 0,-6 14-15 52,0-12 33-52,4 6-34 0,0 2 6 0,-1 0-11 0,3 3-7 0,4 0-2 0,-7-10 7 50,7-1-11-49,3 2 0-1,-3-11 0 0,1 13 1 0,8-14-9 0,0 11 6 2,10-7-2 50,3 7-8-52,8-11 1 0,4 14-1 0,11-14-1 0,4-2 1 0,6 0 2 0,7-5 0 50,-5 0 3-50,5 0-5 0,-3 0 4 0,-5-5-5 0,-5-7 4 0,-7-9-2 51,-3 14 2-51,-5-2-3 0,2 0 4 0,-1 2-4 0,-1 3 0 0,4 4 1 0,-3-5-4 51,-3 5 3-51,4 0-4 0,3 0 2 0,3 0-2 0,9 0 2 0,-2 0-3 0,0 0-2 50,-14 0 2-50,-1 0 0 0,-6 9-1 0,-7 7 3 0,7-7-2 1,-10 7 0 0,-3 3 0 51,-6 2 0-52,4 8 4 0,-6 4-2 0,-2-5 1 0,-5 16-3 0,7-6 4 0,-10-9-3 52,9-2-1-52,-13-2 4 0,3-16-2 0,-6-9-3 0,4 0 1 0,-4 0 0 0,0 0 0 49,4 0-6-49,7 0 4 0,1-16-8 0,10-29 10 0,1 0 1 0,-2 8 1 3,-2 8-2 46,10 1 0-49,-10 0 1 0,2 10-2 0,2-1 2 0,1 6-1 0,-1 1 1 54,2 3 0-54,9 0 3 0,-5 6-1 0,18 3-1 0,3 0 7 0,5 0 9 0,4 0-3 51,0 0 4-50,4 0-8-1,5 0 0 0,-1 0-2 0,-4 0-4 0,13 0 2 0,-10 0-7 51,3 0 6-51,-6 0 1 0,-4 0-3 0,-2 0 4 1,0 0-3-1,-2 0-1 0,0 0-1 2,-1 0 3 47,1 0-3-49,4 0 0 0,-10 3-2 0,1 3 1 0,-3-3-1 0,-3 6 0 52,0-9 0-52,0 7 0 0,1-2 1 0,-12 8 0 0,16-10 1 0,-11 6-3 0,14-9 2 162,3 0-2-162,-2 0 0 0,2 0 1 0,-1 7 0 1,-3-7 4 0,-7 3 0-1,1 7 3 0,-7-5-4 0,-1-2 1 0,-1 1-3 0,-8-4 0 0,-1 3-2 0,5-3 1 0,-1 0-2 0,3 0 2 0,6 0-1 0,0 0 1 0,-4 0-1 0,-7 0 1 0,1 0 0 0,-11 0-1 1,-9 0 0 47,-3 0 0-48,-3 0 0 0,-4 0-1 0,0 0 2 1,0 0-2-1,6 0-1 49,1 0 0-49,3 0 0 0,5 0 2 0,0 0 0 0,4-15-1 0,0 2 0 0,-5-14 2 52,9-2 0-52,-6 4-1 0,2-13 0 0,0 6-1 0,-8 3-2 0,6 10 2 0,-17-6 1 51,2 12-1-51,-2 13-5 0,0 0-31 0,0 0-9 0,0 0-40 0,0 0-57 1,-2 3-46 49,-15 22-129-50,10 22-879 0</inkml:trace>
    </iact:actionData>
  </iact:action>
  <iact:action type="add" startTime="32786">
    <iact:property name="dataType"/>
    <iact:actionData xml:id="d4">
      <inkml:trace xmlns:inkml="http://www.w3.org/2003/InkML" xml:id="stk4" contextRef="#ctx0" brushRef="#br0">15327 18720 763 0,'0'0'201'0,"0"0"-101"0,0 0 7 0,0 0-42 0,0 0 13 0,274-44 34 49,-173 35-26-49,11-3-13 0,20 5-8 0,14-2 3 0,7 0-20 0,12-10-6 54,-3 10 0-54,-2-7-11 0,3 7-3 0,-3 9 2 0,-9 0 4 0,-5 0-17 0,-7 0-3 4,-13 0-9 47,-8-4 7-51,-10 1-6 0,-1-2-4 0,-20-2 1 0,-7 7 3 0,-11-10-1 0,-22 10-1 52,-14 0-4-52,-10 0 0 0,-8 0 0 0,-11 0 0 0,1 0 0 1,-5 0 0-1,0 0 0 51,0 0 0-51,0 0 0 0,-24 0 0 0,-53 0 0 0,-25 0 0 0,-1 0 0 0,-9 0 0 51,1 0 0-51,-11 0 0 0,-5 0 0 0,-8 0 0 0,-16 0 0 0,1 0 0 55,5 0 0-54,12 0 0-1,21 0 0 0,13-19 0 0,21 11 0 0,17-1 0 0,21 1 0 0,19 8 0 53,10 0 0-53,5 0 0 0,6 0 0 0,0 0 0 0,0 0 0 0,0 0 0 0,19 0 0 52,63 0 0-52,40 0 0 0,53 0 0 1,30 0 0-1,10 0 0 0,2 0 0 0,-28 0 0 52,-22 8 0-52,-20 13 0 0,-16-6 0 0,-17 2 0 0,-15-9 0 0,-11 5 0 0,-20-5 0 52,-24-8 0-52,-10 8 0 0,-17-8 0 0,-7 0 0 0,-8 0 0 0,-2 0 0 0,6 0 0 53,-6 0 0-53,0 0 0 1,0 0 0-1,-54-29 0 0,-20-4 0 0,2 5-11 0,-1-1-187 51,47 29-131-51,11 0-411 0</inkml:trace>
    </iact:actionData>
  </iact:action>
  <iact:action type="add" startTime="34123">
    <iact:property name="dataType"/>
    <iact:actionData xml:id="d5">
      <inkml:trace xmlns:inkml="http://www.w3.org/2003/InkML" xml:id="stk5" contextRef="#ctx0" brushRef="#br0">25073 18676 366 0,'0'0'442'0,"0"0"-257"0,0 0-26 0,0 0-32 0,0 0-36 0,318 48-13 51,-179-48-21-51,27 0-23 0,14-4 8 0,7-24-4 0,-10 3 0 0,-25-3-7 0,-32 12 7 55,-34 8-6-55,-35 4 2 0,-28 4-12 0,-19 0-3 0,-4 0-6 0,0 0-8 0,-4 0-5 54,-91 0 1-54,-52 0 0 0,-53 0 1 0,-24 0 4 0,7-9 3 0,13 9 5 0,29 0 5 2,36 0 2 54,27 0-7-56,36 0 0 0,36 0-7 0,21 0-4 0,19 0-2 0,0 0 0 0,17 0 3 53,74 0-3-53,54 0 2 0,49-16-3 0,10 3-2 0,-3 10 2 0,-31-2 1 0,-29 5 1 54,-35-7 1-54,-26 7 2 0,-27-10-3 0,-30 10 5 0,-11 0 0 0,-12-8 1 0,0 8-7 57,0 0-1-57,-40-11-3 0,-69 3 2 0,-37-9-2 0,-20 9 3 0,8 8-1 0,12 0-50 0,18 8-68 55,94 9-101-55,22 2-161 0</inkml:trace>
    </iact:actionData>
  </iact:action>
</iact:actions>
</file>

<file path=ppt/ink/inkAction3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1T18:58:41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12">
    <iact:property name="dataType"/>
    <iact:actionData xml:id="d0">
      <inkml:trace xmlns:inkml="http://www.w3.org/2003/InkML" xml:id="stk0" contextRef="#ctx0" brushRef="#br0">8716 2393 169 0,'0'0'538'0,"0"0"-419"0,0 0 23 1,0 0-44-1,0 0-37 0,0 0-2 94,0 0-1-94,5 58-10 0,-31-34 8 0,-1-1 8 1,-9 8-2-1,-2-3-14 0,-6 9-5 0,-11-2-1 0,2 2-7 0,-1 1-5 0,-5-7-9 0,4 3-6 0,-4-5-5 98,4-5-3-98,-4 1 0 0,-4-6-2 0,0-1-4 0,-3 1 2 0,7 2-2 0,-4-1 0 0,0 2 0 1,0-3 0-1,-7 2-1 0,7-6 0 0,4 2 4 0,10 1-4 102,3-6 0-102,6-9-1 0,2-3 0 0,2 0-2 0,0 0 0 0,5 0-2 0,8 0 0 0,4 0 5 0,2 0 1 0,2 0-1 0,-4 0 1 0,-2 17 0 0,2 2-1 0,-2 6 0 98,-2-1 1-98,4 13-1 0,-4 3 1 0,2 11-1 0,-3 1 2 0,1 2-1 0,4-10-1 0,2 9 1 0,-6-3-1 0,0-1 0 0,0 5 0 0,10-10 1 0,-2-8 0 98,11-11 0-97,4-12 0-1,0-11-1 0,0-2-2 0,0 0 2 0,-4 0-4 0,-6 0-3 0,3-22 2 0,-8-24 5 0,3 2 0 0,-3-2-1 0,0-4 1 0,7 3-3 98,4-7 3-98,4 6-5 0,0 3 4 0,0 16 0 0,0 5-1 0,0 12 2 0,0 12 0 0,0-6 0 0,0 6 1 0,0 0 3 0,0 0-3 0,0 0 6 0,0 0 8 96,0 21 2-96,0 36-11 0,0 12-3 0,0 5 12 0,0-2 2 0,0 7-6 0,0-8 5 0,0-16 1 0,10-13 0 1,-8-17 4-1,3-13 2 0,1-12 16 0,2 0-9 4,24 0-9 90,4 0 6-94,21 0-20 0,2-29 5 0,-7-17-5 0,1 2-7 0,4-2 0 0,-9 2 0 0,-1 6 0 0,-16 1 0 0,-10 15 0 0,0 9 0 0,-18 5 0 96,3 8 0-96,-2 0 0 1,5 0 0-1,9 4-90 0,1 45-144 0,-16-22-158 0,-3 4-685 0</inkml:trace>
    </iact:actionData>
  </iact:action>
  <iact:action type="add" startTime="7703">
    <iact:property name="dataType"/>
    <iact:actionData xml:id="d1">
      <inkml:trace xmlns:inkml="http://www.w3.org/2003/InkML" xml:id="stk1" contextRef="#ctx0" brushRef="#br0">17468 2242 376 0,'0'0'208'94,"0"0"-131"-94,0 0 58 0,0 0-16 0,0 0-37 0,0 0-7 0,0 0-5 0,0 90-18 0,0-48-3 0,0 10-6 0,0 1-11 0,0 9 5 0,0-9-4 2,6 0-12 94,17-13 0-96,-4-11-2 0,6-10-4 0,7-1 4 0,8-11-1 0,15 6-11 0,4-5 0 0,4-8 0 0,9 0-4 0,1 0 3 0,-5 0-3 0,-9 0-3 2,-4 0 5 94,-5 0-4-96,-10 0 1 0,5 0 2 0,3 0 0 0,-14 7-1 0,4 18 4 0,-3 9 1 0,-5 7 4 0,4 6-6 0,-1 12 5 0,-5 10 6 0,-3 4-13 3,-4 6 2 97,0-7 2-100,-4-9 1 0,-2-10-4 0,-7-9 2 0,3-8 0 0,-11 2-2 0,4-11-1 0,-4-2-3 0,0-8 0 0,0-9 0 0,0-4 0 0,0-1 0 0,0-3-1 99,0 0 0-99,0 0 0 0,0 0-1 0,0 0 1 0,0 6-1 0,0-2 0 0,0-2 0 0,-15-2 1 0,-23 0 0 0,-2 0-3 0,-4 0 0 0,-2 0 3 0,6-2-7 96,0-15 6-96,12 5 1 0,9 3 0 0,9 5 0 0,8 1-1 0,2-2 1 0,0 5 0 0,0 0-1 0,0 0 2 0,0 0 3 0,0 0 0 0,0 0 13 0,0 0 14 98,0 0 11-98,12 0-26 0,16 8 2 0,-3 9 6 0,-6-2-12 0,2-3 5 0,-2 1 4 0,0-1-9 0,2 5 0 1,0-9-3-1,-2 5 4 0,-2-9 1 0,-2 0-4 3,-5-4 4 92,7 0-4-95,4 0-1 0,2 0-4 0,9-4-1 0,6-32 1 0,2-10 0 0,-6-11 6 0,8-5-3 0,-4-3 2 0,-7 5 1 2,1-2-1-2,-11 12-2 0,-2 15-2 96,-4 5-6-96,-11 14 0 0,-2 12 0 0,2-1 0 0,-4 5 0 0,0 0 0 0,0 0 0 0,0 0 0 0,0 0 0 0,0 0 0 0,0 0 0 0,0 0 0 1,0 0 0 98,0 0 0-99,0 0 0 0,0 0-51 0,0 0-47 0,0 22-64 0,0-3-174 0,0 6-177 0</inkml:trace>
    </iact:actionData>
  </iact:action>
  <iact:action type="add" startTime="17692">
    <iact:property name="dataType"/>
    <iact:actionData xml:id="d2">
      <inkml:trace xmlns:inkml="http://www.w3.org/2003/InkML" xml:id="stk2" contextRef="#ctx0" brushRef="#br0">7747 12733 731 0,'0'0'128'0,"0"0"21"98,0 0-53-98,0 0-25 0,0 0-2 0,0 0-10 0,0 0 7 0,234-6 12 0,-154 6-19 0,-4 0-12 0,17-2-12 0,8-4 3 0,6 6-8 0,5-4-7 0,6 4 14 102,0 0-10-101,0 0-6-1,-9 0 3 0,-7 0-2 0,-16 0-5 0,-6 0-7 0,-8 4-1 0,-13-4 1 1,-2 6-5-1,-13-6 2 0,-13 0-1 0,-7 0-1 0,-12 0-4 0,-1 0 1 102,-7 0-2-102,-4 0 0 0,0 0-1 0,0 0 1 0,0 0-1 0,-19 2 0 0,-53 11 1 0,-39 3 1 0,-5 1-1 0,-19-6-2 0,-6 3 2 0,-9-7 0 1,-2-3-2 106,7-4 4-107,4 6-2 0,10-6 0 0,9 3 0 0,17 6 0 0,10 1 1 0,23-1 1 0,13 4-2 0,17-13 0 0,25 0-1 0,5 0 1 0,12 0-1 0,0 0 1 0,0 0-1 0,0 0 2 103,0 0-1-103,29 0 2 0,22 0 0 0,14-13-2 0,19-3 9 0,11 1 5 0,19-2 7 0,2-1-1 1,10 7 2-1,-10 7 4 0,-13 1-3 0,-6 3 0 0,-19 0-17 102,-19 0-6-102,-25 0 0 0,-15 0 0 0,-13 0 0 0,-6 0 0 0,0 0-11 0,0 0-93 0,0-9-78 1,0 4-147-1,0 5-277 0</inkml:trace>
    </iact:actionData>
  </iact:action>
  <iact:action type="add" startTime="19222">
    <iact:property name="dataType"/>
    <iact:actionData xml:id="d3">
      <inkml:trace xmlns:inkml="http://www.w3.org/2003/InkML" xml:id="stk3" contextRef="#ctx0" brushRef="#br0">15710 12769 431 0,'0'0'229'1,"0"0"-76"-1,0 0 19 0,0 0-63 0,0 0-28 101,0 0 8-101,0 0-15 0,249-32 8 0,-175 28-13 0,8-2-12 0,11 4-13 0,3 2 6 0,-1 0-5 0,6 0 3 0,-4 0-11 0,11 0-8 0,-11 0-3 0,2 8-8 104,-4-1-5-104,-17 6-6 0,-11-10 0 0,-8-3-4 1,-15 6-1-1,-18-6 3 0,-7 0 0 0,-9 0-3 0,-10 0-1 0,0 0 0 0,0 0 2 0,0 0-6 0,0 0 2 0,-36 0-3 103,-42 0 4-103,-25 0-2 0,-17-9 2 0,-2 0-3 0,-5 5 3 0,5 4-1 0,-9 0 0 0,1 0-1 1,5 0 1-1,5 0 0 0,15 0 0 0,21 4 1 0,25 0-5 0,21 1 4 4,15-2 0 94,16-3 1-98,7 0-2 0,0 0 1 0,0 0 1 0,17 0 1 0,53 0 0 0,24-19 0 0,24-10 1 0,22 1-2 0,15-2 10 0,-7 2 2 0,-3 12 5 0,-6 7 5 104,-21 9 9-103,-8 0-4-1,-15 0 5 0,-17 0-19 0,-15 0 3 0,-29 0-16 0,-9 0 0 0,-17 0 0 0,-8 0 0 0,0 0 0 0,0 0 0 0,0 0 0 0,0 0 0 0,-33 0-23 103,-33 0-13-103,-35 0-41 0,-2 0-80 0,57 3-113 1,1 12-246-1</inkml:trace>
    </iact:actionData>
  </iact:action>
  <iact:action type="add" startTime="22043">
    <iact:property name="dataType"/>
    <iact:actionData xml:id="d4">
      <inkml:trace xmlns:inkml="http://www.w3.org/2003/InkML" xml:id="stk4" contextRef="#ctx0" brushRef="#br0">5201 12634 502 0,'0'0'264'0,"0"0"-182"101,0 0 84-101,0 0-52 0,0 0-40 0,0 0-16 0,0 0-3 0,15 99 18 0,-15-59-2 0,0 2-17 0,0 5-12 0,0-1 4 0,0-5-13 0,0-16-10 0,0-9-11 0,0-8 2 107,2-1-3-107,32-7-5 0,12 5-2 0,5-5 0 0,6 0 0 0,0 0 0 0,-5 0 1 0,1 0 1 0,6 0 0 0,2 0-6 0,-2-20 3 0,0-5-2 0,0 5 0 0,-6-1-2 4,12-1 3 104,-8 0-2-108,2-3 0 0,2 0 1 0,-10 4 0 0,-17 14-1 0,1-2 0 0,-14 9 0 0,1 0 1 0,7 0 2 0,-2 44 1 0,-8 16-2 0,-2-8 7 0,2-9-4 0,-15-8-1 108,5-16-1-108,-7-6 3 0,-2-13 2 0,8 0-7 0,-3 0-1 0,1 0-2 0,11 0 0 0,-11-17 0 0,9-4 2 0,0 5 1 0,-5 3-1 0,9 2 0 1,4-5 0-1,7 0 0 2,-9 4 1 104,2-1-1-106,0 13 2 0,3 0 8 0,7 0 16 0,3 0 10 0,10 25-11 0,1 7-8 0,1 2-8 0,3-10 1 0,-9 1 2 0,6-1 0 0,-3-8 1 0,1 0-2 0,-6-7-1 107,2-5-6-107,2-1 0 0,1-3-3 0,7 0 1 0,-7 0-2 0,-3 0 1 0,-6 0 3 0,-1 0-3 0,-3 0 7 1,0 0-2-1,-5 0 3 0,5 0-2 0,-5 0 2 0,3 0-4 105,3 0-1-105,5 3 2 0,-2 3-6 0,-2-6 0 0,4 0 0 0,-7 0 0 0,7 0 0 0,-4 4 0 0,4-4 0 0,-2 0 0 0,2 0 0 0,2 0 0 0,-7 0 0 0,7 0 0 107,-8 0 0-107,-5 0 0 0,-1 0 0 0,1 0 0 0,0 0 0 0,5 0 0 0,-5 0 0 0,-1 0 0 0,14 3 0 0,-9-3 0 0,3 0 0 0,6 0 0 0,2 0 0 0,9 5 0 0,-3 8 0 110,5-1 0-110,0-1 0 0,4 3 0 0,-5-7 0 0,-1 1 0 0,-1-3 0 0,-10-3 0 0,-4-2 0 0,-8 0 0 0,-5 0 0 0,4 0 0 0,-1 0 0 0,3 0 0 0,-2 0 0 3,-5 0 0 104,1 0 0-107,-4 0 0 0,-5 0 0 0,-1 0 0 0,-5 0 0 0,7 0 0 0,4 0 0 0,-8-7 0 0,10-5 0 0,-4 1 0 0,-3-2 0 0,-3-9 0 0,8 3 0 0,-4-2 0 105,4 1 0-105,-9-4 0 0,7-1 0 0,-4 4 0 0,-5 8-5 0,-8 7-50 0,4 6-48 0,-4 0-68 0,0 0-158 0,0 0-341 0</inkml:trace>
    </iact:actionData>
  </iact:action>
  <iact:action type="add" startTime="24678">
    <iact:property name="dataType"/>
    <iact:actionData xml:id="d5">
      <inkml:trace xmlns:inkml="http://www.w3.org/2003/InkML" xml:id="stk5" contextRef="#ctx0" brushRef="#br0">12914 12532 533 0,'0'0'203'1,"0"0"-91"-1,0 0 32 0,0 0-64 0,0 0-26 0,0 0-11 0,0 0-11 0,57-13 9 105,-55 38-4-105,4 9 5 0,-2-6-2 0,3 9-11 0,-1-5-6 0,5-7-10 0,3 2-5 0,-5 2-3 0,3-5-1 0,1-2 5 0,2-9 9 0,4-10-3 0,8 0-2 0,5-3-1 108,4 0-9-108,10 0 0 0,-2 0-3 0,-2 0 2 0,5-16-2 0,1-16 1 0,-1-8-2 1,-3 7 1-1,-8 4 0 0,-7 8 0 0,1 8 1 0,-7 10-1 0,-8 3 2 0,-1 0-1 2,3 0 4 106,0 13 2-108,2 30-1 0,-13 7 2 0,7 3-1 0,-9 0 1 0,0 3 9 0,-4-2-2 0,0-8-14 0,3-18 3 0,-3-12-3 1,0-10-1-1,0-6 1 0,10 0-2 0,9 0-4 107,0-22 0-107,2-27 5 0,6 1-2 0,-1 2 2 0,3 11 0 0,1 4 1 0,3 12 0 0,-9 1-1 0,5 12 3 0,5 1 0 0,4 1 5 0,2 4 3 0,0 0 5 0,6 0 4 2,5 0 3 105,-3 4-2-107,-1 21-4 0,3 4-6 0,-1-4 11 0,10-5-3 0,6 0-7 0,0 0-4 0,-1-5 4 0,5 3-1 0,-10-7-2 0,-6 7 3 0,8-11-6 0,-6 2 2 0,-1-1-3 108,-1-1 4-108,0 3-1 1,-9-4-1-1,5 3 3 0,-3-5-2 0,0-4 1 0,3 5-6 0,-5-2 0 0,9-3-2 0,-7 4 1 0,2 2 0 0,7-3 0 1,0 1 3-1,0 1 0 0,-5-2 3 106,-3 4-2-106,5-1-1 0,-3-2-5 0,2 0 4 0,-5-4-4 0,2 4 1 0,-1-4 0 0,3 0-1 0,-10 3 2 0,5 1-1 0,-5 6 3 0,-7-2-3 0,9-1 5 0,-12 2-4 108,4-6-2-108,1 6 1 0,-5-5 1 0,4-1-1 0,-7 6-1 0,-6-6 0 0,0 3 2 0,-4-2 0 0,2-4-2 0,-4 0 0 0,-5 3-1 1,5-3 2-1,-6 0-2 0,7 5 2 108,8-5-2-108,1 0 2 0,6 0-2 0,-5 0 3 0,3 0-3 1,-1 0 1-1,-3-5 0 0,13-11 1 0,-2-6-1 0,2 0-1 0,-3-11 0 0,-3 1 1 0,-7 7 0 0,-10 8 0 0,-11 9 0 105,3 4 0-105,-7 4 0 0,0 0-4 0,0 0-7 0,0 0-57 0,0 0-55 0,0 0-67 0,-7 0-125 0,-12 0-478 0</inkml:trace>
    </iact:actionData>
  </iact:action>
  <iact:action type="add" startTime="29206">
    <iact:property name="dataType"/>
    <iact:actionData xml:id="d6">
      <inkml:trace xmlns:inkml="http://www.w3.org/2003/InkML" xml:id="stk6" contextRef="#ctx0" brushRef="#br0">8944 3617 347 0,'0'0'126'0,"0"0"36"0,0 0 3 1,0 0-38 103,0 0-32-104,0 0-6 0,0 0-19 0,59 0 3 0,-59 0-10 0,0 0 3 1,0 0 1-1,0 0-14 0,-19 0-11 0,-46 0 0 0,-22 0 34 0,-18 0-32 0,-5-2-3 0,-1-15-1 3,-7-1 1 104,-2 3-1-107,-7 2 2 1,1 13-8-1,-7 0-1 0,-2 0 0 0,-2 0-3 0,-4 0-24 0,0 10-6 0,-9 5 0 0,-12 6 0 0,-11-4 0 0,-8-2 0 0,-13-5 0 0,19-8 0 108,0 4 0-108,0-6 0 0,-2 0 0 0,-4 4 0 0,-2-1 0 1,16 5 0-1,3-4 0 0,8-1 0 0,8-3 0 0,7 0 0 0,-2 0 0 0,8 0 0 0,2 0 0 0,15 0 0 0,7 0 0 112,5 0 0-112,11 0 0 0,-6 14 0 0,13 7 0 0,-13-2 0 0,-9-1 0 0,0 0 0 0,-1-1 0 0,-7-5 0 0,0 1 0 0,4-5 0 0,7-4 0 0,10-4 0 1,0 6 0-1,10-6 0 107,-5 0 0-107,7 0 0 0,5 0 0 0,-2 0 0 0,-4 0 0 0,-1 0 0 0,-3 0 0 0,-1 0 0 0,-6 0 0 0,0 0 0 1,4 0 0-1,-1 0 0 0,1 0 0 0,2 7 0 107,5 1 0-106,8-1 0-1,19-1 0 0,15 2 0 1,12-4 0-1,19 0 0 0,7-4 0 0,-2 3 0 0,-1-3 0 0,-1 0 0 0,-9 4 0 0,2 2 0 0,0 2 0 0,-6-1 0 0,4-7 0 109,6 8 0-108,3-8 0-1,3 0 0 0,7 7 0 0,-2 3 0 0,-2 15 0 0,-7 11 0 0,-1 18 0 0,1 3 0 0,5 8 0 0,0 3 0 0,-5 3 0 0,5 2 0 0,-5 8 0 111,-1 13 0-111,-1 17 0 0,-6 21 0 0,0 5 0 0,0 22 0 0,0 2 0 0,9-2 0 0,-5 1 0 1,6-10 0-1,5 9 0 0,-2 2 0 0,-3-4 0 0,-1 4 0 0,-3-20 0 0,1-16 0 110,3-20 0-110,-1-20 0 0,5-16 0 0,1-23 0 0,4-25 0 0,0-13 0 0,0-8 0 0,0 0 0 0,0 0 0 0,23 0 0 0,22 0 0 0,9 0 0 0,5 0 0 0,5 0 0 0,18 0 0 109,4-13 0-109,22-3 0 0,16 4 0 0,13 3 0 0,15 5 0 0,12 4 0 0,11-3 0 0,6-1 0 0,5-10 0 0,5 0 0 0,3-8 0 0,0 1 0 0,-6 6 0 0,-9 2 0 3,-17 4 0 105,-14 6 0-108,-3 3 0 0,9 0 0 0,-2 0 0 0,18 0 0 0,-8 0 0 0,7-7 0 0,-5-7 0 0,-12 6 0 0,4 1 0 0,-6 3 0 0,-3 4 0 0,1 0 0 0,-3 0 0 111,-4 0 0-111,-2 0 0 0,0 0 0 0,3 0 0 0,-8 0 0 0,-5-4 0 0,-7 4 0 0,-4 0 0 0,-6 0 0 0,-3 0 0 0,-3 0 0 0,3 15 0 0,-5-2 0 0,1-4 0 0,-6-6 0 111,9-3 0-111,7 0 0 0,3 0 0 0,0 0 0 0,-4-12 0 0,4-4 0 0,-6 4 0 0,4 3 0 0,2 5 0 0,-9-4 0 0,-5 4 0 1,-10 1 0-1,-7-3 0 0,-5 3 0 0,-4 3 0 108,-19-4 0-108,-8 4 0 0,-9 0 0 0,-4 0 0 0,0 0 0 0,-7 0 0 0,1 0 0 0,-1 0 0 0,1 0 0 0,0-5 0 0,-9 5 0 0,-6 0 0 0,-7 0 0 0,-8 0 0 105,-2 0 0-105,7 0 0 0,-7 0 0 0,0 0 0 1,0 0 0-1,0 0 0 0,0 0 0 0,0 0 0 1,0 0 0-1,0 0 0 0,0 0 0 0,0 0 0 0,0 0 0 0,12 0 0 0,18 0 0 106,-5 0 0-106,2 0 0 0,-12 0 0 0,-11 0 0 0,-1 0 0 0,-3 0 0 0,0 0 0 0,0 0 0 0,0 0 0 0,0 0 0 0,0 0 0 0,0 0 0 0,0 0 0 0,0 0 0 109,0 0 0-109,0 0 0 0,0-7 0 0,0-18 0 1,10-15 0-1,-1-20 0 0,-5-15 0 0,-4-19 0 0,0-29 0 0,0-22 0 0,0-10 0 0,0-4 0 0,0 6 0 0,0 6 0 2,-4 3 0 103,-15 5 0-105,-7-8 0 0,-1-5 0 0,-5 9 0 0,1 5 0 0,3 7 0 0,1 13 0 0,10 7 0 0,6 10 0 0,3 15 0 1,0 3 0-1,-3 11 0 0,3-2 0 0,3 8 0 109,-1 10 0-109,4 13 0 0,-4 14 0 0,-5 11 0 0,7 8 0 0,-2 8 0 0,-7 2-20 0,-12 0-116 0,8 23-91 0,0 19-131 0</inkml:trace>
    </iact:actionData>
  </iact:action>
  <iact:action type="add" startTime="32156">
    <iact:property name="dataType"/>
    <iact:actionData xml:id="d7">
      <inkml:trace xmlns:inkml="http://www.w3.org/2003/InkML" xml:id="stk7" contextRef="#ctx0" brushRef="#br0">1851 7336 353 0,'0'0'272'1,"0"0"-162"-1,0 0-8 0,0 0-34 0,0 0-16 0,0 0-31 0,0 0-7 0,4-90 9 0,-4 90 38 0,4 0 15 0,-4 0 29 0,0 0 0 0,0 32-5 0,-23 33-7 109,-17 29 1-109,-6 18-25 0,-9 18-21 0,-4 21-10 1,-8 17-8-1,-7 16 5 0,2 12-3 0,3 7 1 0,5 11-2 0,12 2-6 0,1 9-6 0,5 2-7 0,-5 3-1 0,3-5-2 0,1 0-3 108,12 0-6-108,7-5 0 0,5-4 0 0,0-11 0 0,-2-13 0 0,1 3 0 0,1-2 0 0,-4 1 0 1,10-1 0-1,2-13 0 0,11-8 0 0,4-12 0 0,0-14 0 0,0-7 0 2,46-4 0 105,13-4 0-106,5-13 0-1,1-4 0 0,-2-6 0 0,-6-15 0 0,-6 1 0 0,-11-4 0 0,-9-1 0 0,1-7 0 0,-9 4 0 0,4-8 0 0,-1-5 0 0,12-12 0 0,6-12 0 111,25-12 0-111,14-5 0 0,16 5 0 0,2 1 0 0,2 2 0 0,2 0 0 0,1 6 0 0,5-6 0 0,3 2 0 0,11-5 0 0,-3-15 0 0,-8 1 0 0,-11-4 0 0,-13-14 0 0,-16-1 0 108,-17 5 0-108,0-9 0 0,-15 0 0 0,0 0 0 0,-2 0 0 0,-2 0 0 0,-4 0 0 0,-17 0 0 0,-9-6 0 0,-4 3 0 0,3-1 0 1,-7 4 0-1,0-5 0 0,0 5 0 2,0 0 0 104,0 0 0-106,4 0 0 0,15-17 0 0,6-2 0 0,9 2 0 0,-2 6 0 0,3-3 0 1,-5 3 0-1,4 3 0 0,-9-4 0 0,-2 2 0 0,-4 0 0 0,-4 1 0 0,-9-7 0 113,-6-5 0-113,0-11 0 0,0-15 0 0,0 0 0 0,-42-3 0 0,-15 10 0 0,-6 3 0 0,-13-1 0 0,-2 2 0 0,-8-5 0 0,-5-4 0 0,5-8 0 0,-11-5 0 0,15 11 0 0,16 1 0 108,14 17 0-108,28 8 0 0,18 10 0 1,6 3 0-1,0 4 0 0,0-2 0 0,6 4 0 0,51 2 0 0,17 0 0 0,8 0 0 0,9 15 0 0,-1 32 0 0,5 0 0 1,4 11 0-1,-2 2 0 106,2 2 0-106,-4 0 0 0,-11-14 0 0,-8-2 0 0,-13-5 0 0,-12-5 0 0,-7 0 0 0,-6-2 0 1,-13-7 0-1,-6-2 0 0,0-3 0 0,-14 2 0 0,-1-3 0 0,-4 3 0 110,0 5 0-110,0 8 0 0,-51-1 0 0,-12 9 0 0,-6-4 0 0,-3-1 0 0,0 0 0 0,5 6 0 1,6-4 0-1,10-2 0 0,17-8 0 0,-4-2 0 0,22-10 0 0,-1-12 0 0,10-1 0 105,3 3 0-105,0-10 0 0,4 0 0 0,0 0 0 0,0 0 0 1,0 0 0-1,0 0 0 0,0 0 0 0,0 0 0 0,0 0 0 0,0 0 0 0,0 0 0 0,0 0 0 0,0-10-189 108,0 10-116-108,0 0-246 0</inkml:trace>
    </iact:actionData>
  </iact:action>
  <iact:action type="add" startTime="35576">
    <iact:property name="dataType"/>
    <iact:actionData xml:id="d8">
      <inkml:trace xmlns:inkml="http://www.w3.org/2003/InkML" xml:id="stk8" contextRef="#ctx0" brushRef="#br0">6900 18186 908 0,'0'0'222'1,"0"0"-40"-1,244-20 1 0,-109 20-75 0,15 0-24 0,8 0-22 0,-13 0-12 0,-27-10-7 0,-27 3 1 0,-41-1 3 0,-26-2-7 0,-20 10-7 0,-13 0-7 0,-123 25-11 108,-77 40-15-108,-59 10 0 0,1-13 0 1,3-17 0-1,24-27 0 0,15-18 0 0,25 0 0 0,48-7 0 0,51-21 0 0,63-9 0 0,38-8 0 0,17 9 0 0,82-1 0 0,42 12 0 0,32 21 0 109,20 4 0-108,12 0 0 0,-7 19 0-1,4 6 0 0,-25 4 0 0,-27-12 0 0,-47-5 0 0,-42-5 0 0,-33-7 0 0,-28 0 0 0,0 0 0 0,0 0 0 0,-15-7 0 0,-40-47 0 0,-8 6 0 112,6 7 0-111,17 8 0-1,10 17 0 0,-3 16-165 0,26 0-159 0,-7 9-228 0</inkml:trace>
    </iact:actionData>
  </iact:action>
  <iact:action type="add" startTime="36648">
    <iact:property name="dataType"/>
    <iact:actionData xml:id="d9">
      <inkml:trace xmlns:inkml="http://www.w3.org/2003/InkML" xml:id="stk9" contextRef="#ctx0" brushRef="#br0">16286 18067 847 0,'0'0'174'0,"0"0"-15"0,0 0-35 0,301-36 8 0,-173 36-28 0,35 0-15 1,9 0-15-1,1 0-12 106,-21 0 4-105,-13 0-3-1,-25 0-16 0,-30 12-15 0,-29-8-2 0,-23-4-13 0,-18 0 3 0,-14 0-13 0,0 3-7 0,-105-3 0 0,-57 0 0 0,-53 0 0 2,-11 0 0-2,5 0 0 0,27 0 0 110,32 0 0-110,46 0 0 0,44 0 0 1,39 0 0-1,30 0 0 0,3 0 0 0,78 0 0 0,68-3 0 1,54-6 0-1,9 9 0 0,-9 0 0 0,-34 0 0 0,-41 0 0 0,-56 0 0 0,-25 0 0 115,-31 5 0-115,-13-5 0 0,0 7 0 0,-63-1 0 0,-76 5 0 0,-42-4 0 0,1 3 0 0,20-10 0 0,28 0 0 0,37 0 0 0,36 0 0 1,23 0 0-1,19 0 0 0,17 0 0 0,0 19-108 113,13-1-116-113,16 17-278 0</inkml:trace>
    </iact:actionData>
  </iact:action>
</iact:actions>
</file>

<file path=ppt/ink/inkAction3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5T23:58:34.7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5640">
    <iact:property name="dataType"/>
    <iact:actionData xml:id="d0">
      <inkml:trace xmlns:inkml="http://www.w3.org/2003/InkML" xml:id="stk0" contextRef="#ctx0" brushRef="#br0">25235 4606 14 0,'0'0'9'62,"0"0"26"-62,0 0-21 0,0 0-4 0,0 0 34 0,0 0-7 0,0 0 14 0,0 0-19 1,-36 0 12-1,36 0 21 0,0 0-7 0,0 0 5 0,0 0-2 0,0 0-6 0,0 0 27 0,0 0 13 1,0 0-9-1,0 0-1 0,0 0 3 0,0 0-10 74,0 0-7-74,0 0-13 0,0 0-3 0,0 0 8 0,0 0-5 0,0 0-7 0,0 0-8 0,0 0-14 0,0 0 3 0,0 0 1 29,15 0-17-29,-3 0 0 0,10 0 0 0,1 0 0 73,6 0-6-72,1 0-2-1,3-3 2 0,-3-1-4 0,-1-4 0 0,1-2-1 0,4 7 3 0,-5-1-4 1,5 1-2-1,2-2 1 74,2-2 3-74,-7-3 3 0,-5 7 0 0,3 3 3 0,-8-5-4 1,7 5 5-1,3 0-8 0,1 0 4 0,1-4-5 0,-3 1-1 73,8-1-1-73,-7 4 2 0,-1 0 2 0,4 0 0 0,2 0 2 0,-1 0-5 0,3 0 0 0,-2 0-2 0,6-6-1 0,-6 4 1 77,4 2 0-77,-6 0-1 0,2 0 3 0,-1 0 3 0,1 0 0 0,-2 0 2 0,6 0-4 0,-4 0 6 0,0 0-9 0,-3 0 2 73,5 0-1-73,-4 0 0 0,2 0 5 0,-5 0-5 0,5 0 0 0,0 0-2 0,-4 0 2 0,8 0-1 0,-2 0 1 84,-2 0 2-84,-7 0 1 0,1 0-1 0,-7 0-2 0,-4 0 1 0,-2 0 0 1,10 0-3-1,2 0 3 0,1 0-2 0,-3 0 1 0,-3 0-1 0,3 2 1 111,0 4-1-111,3-2 1 0,-1 3 1 0,1-2 1 0,4-2-1 0,8 1 2 0,2 2-4 0,-2-3 4 0,-2-3-5 0,0 0 2 1,-8 4-1-1,4-4 2 0,-3 5 1 0,3-2 1 0,4 1 1 82,11-4-4-82,-1 0 1 0,1 0-1 0,8 0 0 0,-13 3-2 0,11-3 2 0,-2 10 6 0,-5-6 0 0,-7 4-1 1,5-8-7-1,-4 0 3 75,3 0-2-75,-3 0-1 0,-4 0 1 0,-2 0-1 0,-13 0 1 0,5 0 3 0,-3 3-2 0,-4 3 1 0,9-6-3 0,-9 0 3 76,4 4 0-76,5 0-1 0,-2-4 0 0,3 4-2 0,-3-4-1 0,-1 0 1 0,1 0 2 0,-1 0-2 0,3 0 1 0,-7 0 0 75,11 0-1-75,-2 0 0 0,2 0 2 0,6 0-2 0,-9 0 0 0,10 0 1 0,-6 0 2 0,-1 0 2 0,-6 0-5 0,8 0 0 75,0-4 0-75,-7 0 0 0,-3 0 0 0,-3 4 0 0,-6-6 0 0,0 6 0 0,-13-3 0 0,5 3 0 0,-5 0 0 0,-4 0 0 73,-2 0 0-73,0 0 0 0,0 0 0 0,0 0 0 0,0 0 0 0,0 0 0 1,0 0 0-1,0 0-4 0,0 0-20 0,0 0-18 76,0 0-28-75,0 0-57-1,0 0-67 0,-2 0-117 0,-15 13-318 0</inkml:trace>
    </iact:actionData>
  </iact:action>
  <iact:action type="add" startTime="10208">
    <iact:property name="dataType"/>
    <iact:actionData xml:id="d1">
      <inkml:trace xmlns:inkml="http://www.w3.org/2003/InkML" xml:id="stk1" contextRef="#ctx0" brushRef="#br0">23180 6323 10 0,'0'0'204'0,"0"0"-128"72,0 0 13-72,0 0-27 1,0 0 1-1,0 0 1 0,0 0 26 0,-6 12 14 1,6-12-23-1,0 0-2 0,0 0-9 0,0 0-14 76,0 0-10-76,0 0-16 0,11 0 8 0,8 0 15 0,10-8-21 0,-8-9 5 0,7 9 5 0,3-5-9 0,5 1 3 0,0-3-6 76,12-2-6-76,-4-4-10 0,3 2 5 0,-3-2-8 0,-8 5 12 0,2 7-4 0,-11 2-1 0,-1-2 4 0,7 6-6 1,-3-3-4 0,3 2 4 76,-1 1-3-77,2-1-1 0,4-4 1 0,0-2-5 0,6-1 2 0,-2 7-2 0,-6-5 4 0,4 5 1 0,-11 4-2 0,9 0 0 77,-4 0 1-77,-4 0-4 0,7 0-4 0,-11 0 5 0,12 0-7 0,-2 0 1 0,1 0 0 1,3 0 3-1,3 0 2 0,-8 0-2 78,-1 0-1-78,4 0-1 0,-6 0 2 0,-1 0 2 0,3 0 0 0,2 4-5 0,-9 2 1 0,3-3 0 0,3-3-2 0,-7 4 2 0,3-4-3 79,-1 4 2-79,3-4-2 0,1 0 6 0,8 0-1 0,-8 0 5 0,3 0-2 0,3 0-3 0,2 0 3 0,-4 0 1 0,6 0-3 79,-2 0-2-79,-10 0 6 0,8 0-9 0,-5 0 6 0,-5 0-7 0,3 0 2 0,-3 0-3 0,3 0 4 0,1 0 6 0,4 0-6 0,6 0 2 78,-6 0-3-78,4 0 2 0,2 0-1 0,7 0-1 0,5 0 2 0,10 0-4 0,1 0 5 0,0 0-5 0,5 0 4 0,-7 4-3 80,2-1 6-80,-2-3-5 0,-4 4 2 0,0 4-4 0,0-2 4 0,0 1-4 0,-2 3 0 0,9-2-1 0,-14-4 5 0,9-1-4 0,-2 1-1 79,-4-4 5-79,13 5-1 1,-9-1-4-1,-5-1 2 0,-3 3 3 0,-11-3-2 0,2 1-3 0,-2-4 0 0,15 3 0 0,-2 2 0 3,4-5 0 76,2 0 0-79,0 4 0 0,0-1 0 0,4 3 0 0,0 1 0 0,-8 1 0 0,-5 2 0 0,-10-7 0 0,-14 1 0 0,-5 1 0 75,-13-5 0-75,-4 0 0 0,1 0 0 0,-5 0 0 0,2 0 0 0,-2 0 0 0,0 0 0 0,0 3 0 0,0 1 0 0,0-1 0 2,0 3-28 76,0-2-52-78,-11 4-62 0,-31-4-77 0,21-1-92 0,-17 2-326 0</inkml:trace>
    </iact:actionData>
  </iact:action>
  <iact:action type="add" startTime="17547">
    <iact:property name="dataType"/>
    <iact:actionData xml:id="d2">
      <inkml:trace xmlns:inkml="http://www.w3.org/2003/InkML" xml:id="stk2" contextRef="#ctx0" brushRef="#br0">2751 9154 46 0,'0'0'164'1,"0"0"-60"-1,0 0-13 0,0 0 8 0,0 0-2 0,0 0 10 0,0 0 15 0,0 0-17 1,0-4-30 85,0 4 2-86,0 0-16 0,0-4-13 0,0 4-7 0,0 0 0 0,0 0 4 0,8 0-1 0,9 0-26 0,6 0 2 0,0 0-3 0,3-4-13 87,3-9 2-87,-1 5-3 0,7-5 12 0,-5 6-3 0,8-2 0 0,-4 6 0 1,-9-3 4-1,0 2 1 0,5 2-11 0,-3 2 10 0,-2-6-2 0,9 6 3 88,-4 0-2-88,3-3-8 0,-7-1 2 0,7 0-2 1,-5-1 0-1,-1 2 3 0,-4 3 9 0,-10 0-8 0,8 0 0 0,4 0 4 0,-8-6-7 1,13 6-5 91,-9 0 1-92,2 0 1 0,2 0-3 0,-2 0 7 0,7 0-5 0,-7 0 1 0,2 0 2 0,5 0-1 0,-9 0-3 0,6 0 2 0,-1 0 0 0,-3 0-2 88,6 0 0-88,-6 0-1 0,-6 0 4 0,2 0-6 0,-8 0 1 0,6 0 1 0,-5 0-1 0,7 0 4 0,-2 0 4 0,6 0-3 0,0 0 0 0,1 0 4 88,3 0 4-88,-2 0-5 0,1 0 1 0,-1 0 3 0,-2 0-4 0,-4 0-5 0,0 0 1 0,-2 0-3 0,-5 0 6 0,3 0 0 0,0 0 4 2,2 0-7 86,-5 0 1-88,7 0-5 0,0 0 2 0,5 0-2 0,-3 0 1 0,0 0-1 0,8 0 0 0,-10 0 1 0,-6 0-1 0,-3 0-1 0,-1 0 2 92,-7 0-1-91,-2 0-1-1,0 0 1 0,0 0-1 0,0 0 1 0,0 0-2 0,0 0 1 0,0 0-4 0,0 0-26 0,0 9-36 0,0 13-30 0,0 15-47 0,0-15-128 88,0 3-170-88</inkml:trace>
    </iact:actionData>
  </iact:action>
  <iact:action type="add" startTime="21666">
    <iact:property name="dataType"/>
    <iact:actionData xml:id="d3">
      <inkml:trace xmlns:inkml="http://www.w3.org/2003/InkML" xml:id="stk3" contextRef="#ctx0" brushRef="#br0">2980 10351 270 0,'0'0'129'1,"0"0"-7"-1,0 0 30 0,0 0-50 93,0 0 3-93,0 0-25 0,0 0-37 0,53 0-10 0,-36 0-4 0,-9 0-1 0,5 0-3 0,2 0 4 0,4 0 4 0,-9 0-3 0,16 0 6 0,1 0-13 94,-2 0-7-93,13 0-9-1,-6 0-1 0,2-6 3 1,-1-5 3-1,1 3 2 0,-9 0 0 0,3 5 1 0,-5 3 9 0,-2 0-5 0,2 0 10 0,-6 0-13 0,6 0 2 92,2 0-10-91,7 0-1-1,0 0-5 0,10 0 0 0,-2 0 0 0,-6-10-2 0,3 7 2 0,-3 3-1 0,-4-4 3 0,-1 4 2 0,-4 0 5 0,1 0-2 97,7 0-1-97,-5 0-2 0,-7 0-3 0,8 0 4 0,-1 0 2 0,-3 7 0 0,9 6-6 0,-7-5 1 0,1 0-2 0,3-4 0 0,-5 3 1 0,3-1-2 0,-6-2-1 94,2-4 1-93,5 0 3-1,-3 0-4 0,3 0 1 0,-1 0 1 0,-3 0-1 0,-1 0 3 0,4 0-2 0,-5 0 1 0,-1 0-1 0,0 0 5 0,-2 0-5 0,0 0-2 95,0 0 2-95,0 0-2 0,-2 0 2 0,0 0 2 0,2 0 1 1,0 0 1-1,3 0 2 0,1 0 1 0,-2 0 0 0,0 0-4 0,2 0-3 0,-1 0 1 0,3 0-1 97,0 3 3-97,-3-3-5 0,1 0 5 0,-2 0-4 0,7 0 3 0,-14 0-2 0,-3 0 1 0,2 0 3 0,0 0-1 0,-1 5 0 0,12-5-5 1,1 0 1-1,-4 5-1 95,-2-5 1-95,5 0-1 0,3 0 5 0,-2 0-3 0,-5 0-1 0,1 2 1 0,2 2 3 0,-10-4 1 0,4 6-2 0,4-6-1 0,6 0 0 0,1 0-3 3,-1 0 3 90,-1 0-3-93,-3 0 1 0,-4 0-1 1,9 3 3-1,-7 1 8 0,0-4-2 0,-6 5-5 0,6-5 1 0,-4 0-4 0,-2 3 7 0,6-3-4 0,-8 4 6 2,6-4-5 94,6 6 1-96,-4-6-3 1,9 0-1-1,0 0 0 0,-7 0 7 0,4 0 1 0,-5 0-5 1,-5 0 4-1,-9 0-3 0,7 0 1 0,-15 0 1 0,4 0-1 0,-6 0-4 92,0 0-3-92,0 0 0 0,0 0 2 0,0 0-4 0,0 0 0 0,0 0-14 0,0 0-27 0,0 3-27 0,0 6-41 0,-25-2-60 0,8-7-99 0,-10 9-214 96</inkml:trace>
    </iact:actionData>
  </iact:action>
  <iact:action type="add" startTime="35245">
    <iact:property name="dataType"/>
    <iact:actionData xml:id="d4">
      <inkml:trace xmlns:inkml="http://www.w3.org/2003/InkML" xml:id="stk4" contextRef="#ctx0" brushRef="#br0">26248 13844 393 0,'0'0'112'0,"0"0"-2"0,0 0-35 0,0 0-20 1,0 0 6-1,0 0 24 0,0 0 6 0,0 0-13 0,0 0-10 0,0 0-19 0,0 0-5 0,41 0-14 111,-27 0 1-111,-3 0-5 0,8 0-5 0,0 0-3 0,2 0-9 0,-2 0 9 0,10 0 0 0,-6 0 9 0,5 0-12 0,-3 0 0 0,5 0-2 0,-9 0-2 0,6 0 6 0,-4 0-4 110,-2 0-8-110,3 0 2 0,-1 0 1 0,0 0-2 0,0 0 5 0,4 0-6 0,-1 0 3 0,3 0-4 0,-6-6 3 0,-1 6 0 0,-4 0 2 0,1 0 0 0,-2 0-6 0,6 0 6 0,1 0-7 110,-1 0 2-110,-2 0-3 0,4 0 1 0,5-3 4 0,-3-1-2 0,-4 0 2 0,-4 4 1 0,-2 0 2 0,-2 0-5 0,-5 0 1 0,7 0-2 0,0-6-2 0,-2 6 4 0,0 0-1 0,4 0 2 111,4 0 6-111,-2 0 0 0,4 0-4 0,3-2 2 0,-3-1-8 0,4-3 3 0,-1 6-4 0,-3-4 2 0,4 4 2 1,-5 0 4-1,-7-3 4 0,6 3-4 0,-4 0 3 0,-2 0-4 0,-1 0 2 110,3 0 0-109,0 0-1-1,0 0-3 0,-2 0-3 0,6 0-1 0,0 0-1 0,-1 0 0 0,7 0-1 0,-8 0 4 0,2 0-3 0,0 7 10 0,1 2-1 0,-1-7-1 0,-4 8-2 4,4-10-5 103,6 7-1-107,-5-1 0 0,-1-2 2 0,-2-4-2 0,2 0 0 0,4 4-1 0,5 0 0 0,0-4 1 0,1 7-1 0,3-7 0 0,-4 0 0 0,-5 5-1 1,1-5 1-1,-9 4 5 113,4-4-2-112,2 9-3 0,2-6 0-1,1-3 0 0,-1 4 0 0,1-4 0 0,-1 0 0 0,-8 0 0 0,4 0 3 0,2 0-3 0,3 0 5 0,-1 0-2 0,1 0 4 0,-1 0-2 0,0 0-1 0,5 0-3 110,-2 0 0-110,3 0 1 1,-3 0-2-1,-1 0 5 0,5 0-5 0,0 0 6 0,-3 9 1 1,5 3-1-1,2 0-2 0,-6 5-4 0,-3-6 2 0,1 2 0 0,1-9 1 0,-5 4-3 0,-1-4 1 114,-4-1-1-114,-8 7 2 0,6-8 1 0,-9-2-2 0,1 6 1 0,-5 1-2 0,7-7 2 0,-3 0-1 0,3 0 2 0,12 0-3 0,-10 0-1 0,8 0 1 0,-4 0 0 0,2 0 0 0,9 0 0 114,-1 0 0-114,5 0 3 0,-7 0-3 0,-6 0 0 0,2 0 2 0,3-3-2 0,5-19 1 0,-5 3 2 0,7 3-2 0,-1-2-2 0,-5 6 2 0,-1-1 0 0,3 3-1 0,-2 1 2 0,-1 0-1 110,-5 2-1-110,8 2 1 0,-1 5 0 0,3-7 2 0,5-1-2 0,-2 4 2 0,-5-2 0 0,1 3-1 0,-9-1-2 0,2 0 0 0,0-2 0 1,0 6 0-1,-1-2 2 0,-3-7-1 0,2 9-2 111,-2-7 2-111,0 7 0 0,4 0 0 0,-2-4 2 0,2 4-1 0,4 0 4 0,-3 0 1 0,3 0-1 0,-6 0-2 0,8 0 0 0,-1 0-1 0,-3 0-3 0,9 0 6 0,-7 0-5 0,1 0 0 111,-1 0 0-111,-6 0 0 0,4 0 2 0,-1 0-1 0,5 0-1 0,1 0-1 0,-1 0 3 0,3 0-3 0,-1 0 0 0,-3 0 0 0,-5 0 0 0,4 0 0 0,-4 0 0 0,1 0 0 3,-3 0 0 108,6 0 0-111,5 0 0 0,-3 0 0 0,5 0 0 0,-7 0 0 0,7 0 0 0,2 0 0 0,-9 0 0 0,3 0 0 0,3 0 0 0,-3 0 0 1,-1 0 0-1,1 0 0 0,8 0 0 0,-6 0 0 111,-1 0 0-111,3 0 0 0,-5 0 0 0,1 0 0 0,-5 0 0 0,-2 0 0 0,-8 0 0 0,-4 0 0 0,-5 0 0 0,-2 0 0 0,2 0 0 0,-6 0 0 1,0 0 0-1,3 0 0 0,-3 0 0 108,0 0 0-108,0 0 0 0,0 4 0 0,0-4 0 0,0 0 0 0,0 0 0 0,0 0 0 0,0 0 0 0,0 0 0 0,0 0 0 0,0 0 0 0,0 0-13 0,0 3-69 0,-24-3-80 3,-35 13-78 106,30-1-143-109,-7 20-775 0</inkml:trace>
    </iact:actionData>
  </iact:action>
  <iact:action type="add" startTime="40148">
    <iact:property name="dataType" value="strokeEraser"/>
    <iact:actionData xml:id="d5">
      <inkml:trace xmlns:inkml="http://www.w3.org/2003/InkML" xml:id="stk5" contextRef="#ctx0" brushRef="#br1">45664 28133 511 0,'0'0'150'1,"0"0"-23"-1,0 0 7 0,0 0-40 0,0 0-40 0,0 0-18 0,0 0-20 110,0-7-16-110,0 7-6 1,-15 0-42-1,-19 37-51 0,19-17-140 0,-4-5-309 0</inkml:trace>
    </iact:actionData>
  </iact:action>
  <iact:action type="add" startTime="40375">
    <iact:property name="dataType" value="strokeEraser"/>
    <iact:actionData xml:id="d6">
      <inkml:trace xmlns:inkml="http://www.w3.org/2003/InkML" xml:id="stk6" contextRef="#ctx0" brushRef="#br1">45664 28133 428 0,'-316'118'117'12,"316"-118"-93"-12,0 0-24 0,0-3-27 0,0-1-127 0,0-14-36 0</inkml:trace>
    </iact:actionData>
  </iact:action>
  <iact:action type="add" startTime="40501">
    <iact:property name="dataType" value="strokeEraser"/>
    <iact:actionData xml:id="d7">
      <inkml:trace xmlns:inkml="http://www.w3.org/2003/InkML" xml:id="stk7" contextRef="#ctx0" brushRef="#br1">44979 28076 585 0,'0'0'128'0,"0"0"-19"106,0 0 19-106,0 0-75 0,0 0-31 1,0 0-22-1,29 0-2 0,-29 0-13 0,0 0-83 0,0 8-65 0,0-1-243 0</inkml:trace>
    </iact:actionData>
  </iact:action>
  <iact:action type="add" startTime="40719">
    <iact:property name="dataType" value="strokeEraser"/>
    <iact:actionData xml:id="d8">
      <inkml:trace xmlns:inkml="http://www.w3.org/2003/InkML" xml:id="stk8" contextRef="#ctx0" brushRef="#br1">44979 28076 342 0,'-93'32'50'1,"93"-32"-50"-1,0-17 3 0,0-1-5 0,0-11 2 111,0 29-46-111,0-8-136 0</inkml:trace>
    </iact:actionData>
  </iact:action>
  <iact:action type="remove" startTime="40945">
    <iact:property name="style" value="instant"/>
    <iact:actionData xml:id="d9" ref="#d4"/>
  </iact:action>
  <iact:action type="add" startTime="41067">
    <iact:property name="dataType" value="strokeEraser"/>
    <iact:actionData xml:id="d10">
      <inkml:trace xmlns:inkml="http://www.w3.org/2003/InkML" xml:id="stk9" contextRef="#ctx0" brushRef="#br1">44783 27848 492 0,'0'0'205'123,"0"0"-57"-123,0 0-13 0,0 0-71 0,0 0-33 0,0 0-25 0,0-62-6 0,0 62-31 0,0 0-86 0,-9 0-201 0</inkml:trace>
    </iact:actionData>
  </iact:action>
  <iact:action type="add" startTime="41074">
    <iact:property name="dataType" value="strokeEraser"/>
    <iact:actionData xml:id="d11">
      <inkml:trace xmlns:inkml="http://www.w3.org/2003/InkML" xml:id="stk10" contextRef="#ctx0" brushRef="#br1">44783 27848 404 0,'-165'72'52'1,"165"-56"-52"-1,0-6 8 0,0-10-8 0,0 0-60 0,0 0-45 0,0 0-137 0</inkml:trace>
    </iact:actionData>
  </iact:action>
  <iact:action type="add" startTime="44369">
    <iact:property name="dataType"/>
    <iact:actionData xml:id="d12">
      <inkml:trace xmlns:inkml="http://www.w3.org/2003/InkML" xml:id="stk11" contextRef="#ctx0" brushRef="#br0">26371 14109 523 0,'0'0'107'0,"0"0"41"117,0 0-83-116,0 0-20-1,0 0 3 0,0 0-22 0,0 0 1 0,204-41 0 0,-181 37 25 0,-2 4 2 0,9 0 4 0,-3 0 2 0,-1 0-17 0,11 0 4 0,-1 0-30 0,0 0-2 0,10 0-6 1,-5 0 4 120,1 0-3-121,-7 0 4 0,-1 0 6 0,0 7-2 0,4 6-3 0,2-4-4 1,-4-2 2-1,-3 5-8 0,3 1 4 0,-6-1-3 0,-1 1 8 0,1-2 0 0,3 2-1 0,-3-4-3 0,8-2-4 0,-2-4-2 143,6-3-4-143,-2 0 3 0,2 0 0 0,-2 0 4 0,-8 0-4 0,1 0 3 0,7-7 2 0,-8-8 4 0,2 2-1 0,-5 1-2 0,1 0-3 0,3-1-5 0,-3 1 0 0,4-1 0 0,2 6-2 0,1-1 2 0,3 2-2 0,-6-5 2 0,6 3-1 5,-17-1 1 114,-4 1 0-118,2 0 2 0,-4 5-2-1,2 3 10 0,4 0-7 0,3 0 0 0,3 0 8 0,-1-10-3 0,7 10 8 0,1 0-5 0,4-2 3 0,2-4-3 0,-1 2 1 0,1 1-4 0,-2-1-4 0,6-4 1 122,-2-2-1-122,1 3 2 0,-5-1 0 0,8-1-1 0,-10 1 0 0,19 5 6 0,2-5-6 0,0 4 4 0,0-2-8 0,-6 3 1 0,3-6-1 0,-7 9 0 0,2-3 2 0,3 3-1 0,-3 0 2 0,8-4-5 121,0-2 7-121,4 3-7 0,2 3 5 0,-3 0 0 0,-3 0 5 0,-5 0-1 0,-1 0-1 0,0-7-2 0,-5 2 1 0,-8 5 1 0,0-4-6 0,2 4 8 0,-8 0-9 0,-4-3 4 0,3-3-3 0,-7 3 0 124,7 3 1-124,3-4-1 1,6 4 4-1,3 0 0 0,1 0 4 0,-6 0 0 0,2 0-1 0,-10 0-2 0,-11 0-1 0,-2 0-2 0,4 0 0 0,0 0-2 0,4 0 1 0,22 0-3 0,4 0 0 0,18 0 3 0,3 4-2 119,6 5 3-119,-8-2-1 0,-3 14 4 0,-6-2-3 0,-8 6-1 0,-6 0 2 0,-5-4-4 0,-10-2 4 0,-9-2-5 1,0-5 0-1,-12 5 0 0,2-13 0 0,-11 3 0 0,-4-1 0 0,0-3 0 0,0-3 0 121,0 9 0-121,0-6 0 0,0 1 0 0,0-4 0 0,0 0 0 0,0 0 0 0,0 0-7 0,0 0-17 0,0 0-5 0,0 0-4 0,0 0 1 0,0 0 3 0,0 0-16 0,0 0-14 0,0 0-4 0,0 0-12 119,0 0-8-119,2 0 20 0,19 0-5 0,-4 0-2 0,-7 0-16 0,-5-7-46 0,-5 7-96 0,0 0-393 0</inkml:trace>
    </iact:actionData>
  </iact:action>
  <iact:action type="add" startTime="47257">
    <iact:property name="dataType" value="strokeEraser"/>
    <iact:actionData xml:id="d13">
      <inkml:trace xmlns:inkml="http://www.w3.org/2003/InkML" xml:id="stk12" contextRef="#ctx0" brushRef="#br1">44682 28575 494 0,'0'0'85'0,"0"0"-17"0,0 0 35 1,0 0-61-1,0 0-23 0,0 0-14 0,86-50-5 114,-86 50 0-114,0 0-64 0,0 0-109 0,0 0-66 0</inkml:trace>
    </iact:actionData>
  </iact:action>
  <iact:action type="remove" startTime="47493">
    <iact:property name="style" value="instant"/>
    <iact:actionData xml:id="d14" ref="#d12"/>
  </iact:action>
  <iact:action type="add" startTime="47496">
    <iact:property name="dataType" value="strokeEraser"/>
    <iact:actionData xml:id="d15">
      <inkml:trace xmlns:inkml="http://www.w3.org/2003/InkML" xml:id="stk13" contextRef="#ctx0" brushRef="#br1">44768 28276 334 0,'0'0'105'4,"0"0"-41"-4,0 0-64 0,0 0-40 0,0 0-183 1</inkml:trace>
    </iact:actionData>
  </iact:action>
  <iact:action type="add" startTime="47617">
    <iact:property name="dataType" value="strokeEraser"/>
    <iact:actionData xml:id="d16">
      <inkml:trace xmlns:inkml="http://www.w3.org/2003/InkML" xml:id="stk14" contextRef="#ctx0" brushRef="#br1">44768 28276 318 0,'-44'-7'42'0,"25"26"-42"1,8-9-2-1,-1-10-126 0</inkml:trace>
    </iact:actionData>
  </iact:action>
  <iact:action type="add" startTime="50559">
    <iact:property name="dataType"/>
    <iact:actionData xml:id="d17">
      <inkml:trace xmlns:inkml="http://www.w3.org/2003/InkML" xml:id="stk15" contextRef="#ctx0" brushRef="#br0">26257 14075 351 0,'0'0'192'124,"0"0"-32"-124,0 0-36 1,0 0-36-1,0 0-22 0,0 0 8 0,0 0-1 0,135 14-11 0,-106-14-2 0,5 0-9 0,8 0-6 0,9 0-17 0,1 0 0 0,5 0 4 0,7 0 1 0,-5 0-5 0,0 0-8 1,0-8-1 124,0-2-1-125,0 3-8 0,0-5-3 1,-3 3 7-1,3 1-3 0,3 1-3 0,1-3 6 0,-2 2-2 0,-6-3-1 0,4 3 2 0,-9-5-1 0,11 6-4 0,-2 2-4 0,2-8 2 0,-2 6-6 0,0-1 11 0,0 4-11 124,5-5 10-124,-5 9-1 0,0-9-2 0,0 2-4 0,-5-2 3 0,1 2-1 0,-4-2 1 0,-3 6 0 0,-1-3-1 0,-7 3 6 0,-4 3 0 0,6 0-2 0,-2-4 0 0,10 4-1 0,-8-5-1 0,15 5-5 3,2-7-2 127,-4-1 0-129,2-2 6-1,0 3-6 0,-7-3 3 0,-5 5 1 1,7-1-1-1,5 2-1 0,7-3-1 0,-3-1 1 0,6-2-2 0,-10 3 2 0,-2 2 0 0,-7 2 5 0,-6 3-4 0,-2 0 2 0,0 0-1 1,3 0-2 127,-3 0 3-128,8 0-2 0,1 0-3 0,10 0 1 0,6 0 1 0,-12 0-2 0,-7 0 4 0,-6 0-2 0,6 0 1 1,-1 0-2-1,9 0 1 0,5 0 0 0,-4 0-1 0,-2 0 0 0,-1 0 0 0,-3 0 5 1,-5 0-6-1,9 0 2 129,2 0-2-129,2 0 2 1,2 3-1-1,2-3 0 0,0 0-1 0,-4 0 2 0,-9 0 0 0,-1 0-2 0,-5 0 5 0,-9 5-5 0,5 2 4 0,-2-3-2 0,-6 2 1 0,3 2-2 0,5-8-1 0,-10 4 0 0,3-1 1 5,-3 1 1 121,-3 2 0-126,4-3 1 0,-3 5-2 0,12 3 3 0,2-5 0 0,12 2-3 0,5-8-1 0,-2 0 1 0,-6 0 1 0,-9 0-2 0,-7 0 1 0,-5 0 0 0,-7 0-1 0,-2 0 3 0,0 0 0 0,-13 0 2 131,0 0-4-131,1 0-2 0,-7 0 3 0,0 0 0 0,0 0 0 0,0 0-4 0,0 0-6 1,0 0-41-1,0 0-43 0,0 0-57 0,-19 0-54 0,-4 0-137 0,-11-4-228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1:48:54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870">
    <iact:property name="dataType"/>
    <iact:actionData xml:id="d0">
      <inkml:trace xmlns:inkml="http://www.w3.org/2003/InkML" xml:id="stk0" contextRef="#ctx0" brushRef="#br0">10495 17666 758 0,'0'0'163'6,"0"0"-28"4,0 0-2 4,0 0-43-13,0 0-12 20,289 13 6-21,-207-13-13 0,19 0-13 14,0 0 7-13,2 0-6 14,15 0-7-15,-6 0-2 14,6 0-2-14,2 0-13 15,2 3-6-15,5 9 0 15,5 6-5-15,10-11-2 16,3 3-5-16,5-2-7 13,-5 3-2-12,-4-11 0 15,-4 9-1-15,-10-9 0 13,3 0 0-14,-7 2-7 16,-3 4 0-16,-7 1 0 21,-3 5 0-21,-11 5 0 0,-6-5 0 9,6 6 0-2,-9-11 0 6,7-7 0-13,11 0 0 14,-1 0 0-14,18 0 0 16,-7 0 0-16,-11 0 0 14,-2 0 0-13,-10 0 0 14,-4 0 0-15,-7 0 0 14,5 0 0-14,-3 0 0 16,3 0 0-16,10 0 0 22,4 0 0-22,11 0 0 0,-5 0 0 8,5 0 0 14,-17 0 0-22,0 0 0 1,0 0 0 7,-11 0 0 13,-1 0 0-21,1 0 0 0,-6 0 0 16,13 0 0-15,4 3 0 12,6-3 0-13,6 0 0 16,5 0 0-16,6 0 0 15,-4 0 0-14,2 0 0 14,-6 0 0-15,-11 0 0 13,2 0 0-13,-1 0 0 16,-1 0 0-16,8 0 0 15,3 0 0-15,12 0 0 15,-2 0 0-15,-4 0 0 22,5-3 0-21,-5-13 0-1,-2 7 0 14,-1-3 0-14,-3 5 0 17,0-11 0-17,-3 14 0 4,-3-3 0 4,10-1 0 9,-9-1 0-17,5 9 0 13,0-11 0-13,1 6 0 16,-1-4 0-16,12 5 0 14,-4-3 0-14,-2 7 0 18,5-8 0-18,-1-5 0 13,9 9 0-13,1 4 0 16,1 0 0-16,-9 0 0 21,5 0 0-21,-1 0 0 0,-1 0 0 16,14 0 0-16,0 0 0 17,5 0 0-17,-1 0 0 13,-6 0 0-13,-4 0 0 15,0 0 0-15,-9 0 0 15,-4 0 0-14,-14 0 0 13,-9 0 0-13,-6 0 0 6,-3 0 0 0,-1 0 0 7,-13 0 0-14,-3 0 0 16,-18 0 0-16,-6 0 0 14,-3 4 0-13,-10-4 0 14,-7 3 0-15,5-3 0 15,-11 0 0-15,-4 0 0 16,7 0 0-16,-5 0 0 21,8 0 0-21,-2 0 0 0,-1 10 0 14,-1-10 0-14,-8 0 0 17,-2 0 0-17,-7 0 0 14,-8 0 0-13,4 0 0 14,3 0 0-15,-5 8 0 15,2-8 0-15,11 0 0 15,-5 7 0-15,-1-7 0 14,-3 0 0-14,2 4 0 16,-8-4 0-16,0 0 0 14,0 6 0-14,0-6 0 16,0 0 0-16,0 0 0 22,0 0 0-22,0 0-27 0,0 0-66 9,0 0-22 12,0 0-22-21,-8 11-58 0,-7 6-130 16,-14 10-426-15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1:53:31.06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918">
    <iact:property name="dataType"/>
    <iact:actionData xml:id="d0">
      <inkml:trace xmlns:inkml="http://www.w3.org/2003/InkML" xml:id="stk0" contextRef="#ctx0" brushRef="#br0">23979 14620 410 0,'0'0'248'6,"0"0"-47"1,0 0-23 16,0 0-68-23,0 0-26 0,0 0-18 15,0 0-4-15,0 7 14 16,0-7-14-16,0 0-21 14,13 0 13-14,16-36-3 16,11-6-10-16,9 1-6 16,-1-2-8-16,11-2 0 14,-4-4 0-14,2-1-1 14,10-7-1-14,1 1-9 20,1-2-1-20,7 8 2 0,-6 2-6 12,1 6-4 2,-8 6 0-14,-4 8 1 15,0-5 0-15,0 4 1 16,0-3-4-16,5-4-2 14,3-11-2-14,1-2 1 16,1-5-2-16,1 3 3 17,-5 2 0-17,5 2 5 4,-7 11-1 8,-11 4 0-11,1 3-1 12,-13 8 2 4,2 6-4-17,-6 2 1 1,-2 1 0 13,8 5-2-14,4-11 1 17,1 7-2-17,-3-7-2 14,-2 3 2-14,-2-1 0 15,2 7 1-15,0-4 2 16,7 5 0-16,-5-3 0 23,-2-2-5-23,-2 5 0 0,-12 1 0 10,-3-1 0 4,-10 2 0-14,-7 6 0 7,-8 0 0 6,0 0 0-13,0 0 0 15,0 0 0-15,0 0 0 12,0 0 0 7,0 0 0-18,0 0 0-1,0 0 0 15,0 0 0-15,-48 0 0 20,-30 0 0-20,-23 0 0 0,-3 0 0 15,-9 0 0-15,3-4 0 7,5 4 0 10,20 0 0-16,7 0 0 6,17 0 0 2,21 0 0-4,15 0 0 7,16 0 0-6,3 0 0 1,6 0 0 8,0 0 0-15,0 0 0 19,0 0 0-19,0-7 0 0,11-1 0 15,43-2 0-14,22 3 0 13,9 2 0-14,14 5 0 19,6 0 0-19,-4 0 0 12,0 0 0-10,-16 0 0 13,-3 0 0-15,-17 0 0 5,-14 0 0 7,-15 5 0 6,-13-1 0-18,-4 5 0 0,-2-2 0 11,-7-2 0 4,-2-1 0-14,-8-4 0 14,0 3 0-15,0-3 0 17,0 4 0-17,0-4 0 0,0 6 0 12,0 17 0 7,-25 26 0-19,-27 9 0 0,-24 20 0 15,-7-2 0-15,1 3 0 17,4-5 0-17,11-1 0 16,8-13 0-16,13-8 0 4,10-10 0 3,17-21 0 1,10-5 0 1,9-7 0 7,0-9 0-16,0 0 0 19,0 4 0-19,0 4-135 0,0-8-156 13,0 17-79 5</inkml:trace>
    </iact:actionData>
  </iact:action>
  <iact:action type="add" startTime="5502">
    <iact:property name="dataType"/>
    <iact:actionData xml:id="d1">
      <inkml:trace xmlns:inkml="http://www.w3.org/2003/InkML" xml:id="stk1" contextRef="#ctx0" brushRef="#br0">20989 15204 642 0,'0'0'437'6,"0"0"-291"14,0 0 55-20,0 0-82 1,0 0-38 14,0 0-16-15,0 0-11 15,141-4-13-15,-61-13 4 18,17-7-2-18,-2-6-10 14,0 11-2-14,-7 2 3 13,-8 9-2-13,-14 5-12 18,-14 3-4-17,-16 0-9 11,-9 0-7-12,-12 0 0 22,-6 0 0-22,-9 0 0 1,0 0 0 13,0 15 0-14,-24 42 0 14,-39 20 0-14,-15 1 0 16,-2 4 0-16,-6-8 0 23,4-5 0-23,-5-4 0 0,18-12 0 6,8-12 0 3,18-7 0 3,20-15 0-2,4-9 0-10,15-10 0 9,4 0 0-1,0 0 0 5,15 0 0-13,44 0 0 19,23 0 0-19,13 0 0 5,-5-10 0 8,1-1 0-13,-7 3 0 9,-4-5 0 7,-16 10 0-15,-10 3 0 13,-18-9 0-14,-8 9 0 7,-9-3 0-1,-13-7 0 13,0 2-13-19,-2-9-154 12,-4-8-98-12,0 14-92 8,0-5-438 2</inkml:trace>
    </iact:actionData>
  </iact:action>
  <iact:action type="add" startTime="6108">
    <iact:property name="dataType"/>
    <iact:actionData xml:id="d2">
      <inkml:trace xmlns:inkml="http://www.w3.org/2003/InkML" xml:id="stk2" contextRef="#ctx0" brushRef="#br0">22310 15391 886 0,'0'0'189'13,"0"0"-49"-13,0 0 8 15,0 0-50-14,255 18-12 13,-200-18-19-14,4 0-22 17,-6-18-21-16,-13-11-15 17,-11-6-6-16,-16 2-3 9,-13-5 0-11,0 10-2 14,0 0 1-14,-55 11-5 19,-15 17-12-17,-3 0 13-2,-5 0 5 9,0 45 2 8,19 24 6-16,14 6 5 20,18-2 9-21,8 3 31 0,13 2 2 18,6-3-5-18,0-10-27 0,10-12-10 16,39-16-9-16,14-9-4 15,7-11-10-15,-5-17-23 10,-10 0-48-4,-7 0-40 3,-6 0-46-4,-38 0-91 3,-4 0-138 14</inkml:trace>
    </iact:actionData>
  </iact:action>
  <iact:action type="add" startTime="6508">
    <iact:property name="dataType"/>
    <iact:actionData xml:id="d3">
      <inkml:trace xmlns:inkml="http://www.w3.org/2003/InkML" xml:id="stk3" contextRef="#ctx0" brushRef="#br0">23277 15882 821 0,'0'0'201'1,"0"0"-9"16,42-254-52-17,-37 181-28 14,3 8-22-14,1 15-25 19,5 13-15-18,-5 18-13 14,10-3-23-15,-2 7-11 14,16 5-3-14,1 3 0 19,19 4-25-19,6 3-57 0,4 0-47 12,9 0-44 4,-51 0-19-16,-2 0-186 28</inkml:trace>
    </iact:actionData>
  </iact:action>
  <iact:action type="add" startTime="6754">
    <iact:property name="dataType"/>
    <iact:actionData xml:id="d4">
      <inkml:trace xmlns:inkml="http://www.w3.org/2003/InkML" xml:id="stk4" contextRef="#ctx0" brushRef="#br0">24255 15349 612 0,'0'0'185'8,"0"0"27"10,0 0-79-17,0 0-21-1,-268 13-10 17,201 20-18-17,23 3-20 12,14 10-13-12,11 4-5 16,9 7 7-16,10 4-12 13,0 8-9 3,50 0-15-15,22-19 3-1,8-9-9 15,-4-39 8-15,2-2-19 20,-6 0 0-20,-9-43-1 13,-8-32-4-4,-13-9 0-8,-25-26-14 5,-11 2-29 5,-6 11-39-11,-19 19-33 10,-23 62-87-2,-3 16-118 7</inkml:trace>
    </iact:actionData>
  </iact:action>
  <iact:action type="add" startTime="9740">
    <iact:property name="dataType"/>
    <iact:actionData xml:id="d5">
      <inkml:trace xmlns:inkml="http://www.w3.org/2003/InkML" xml:id="stk5" contextRef="#ctx0" brushRef="#br1">18479 9104 753 0,'0'0'171'4,"0"0"-29"12,0 0-19-16,0 0-58 24,0 0-12-24,0 0 10 0,0 0-19 9,0 97 12 7,0-54-18-16,0-11-14 13,-4-7-7-13,4-12 1 19,0-11-9-18,0-2 8-1,0 6-1 12,0-6-3 7,34 0-7-18,6 0 2-1,10 0 10 20,5 0 16-20,12 0 8 0,7 0-7 18,-4 0-5-11,18 0 0-5,3 0-6 4,-3 0-3 8,14 0-2-13,-10 0 5 7,1-6 1 12,4 4-6-20,-9 2-2 0,11-6-6 13,0 2 1 4,-4 1-6-17,6-7-1 0,-8 8 2 15,10-7-1-15,-8 9 2 16,-2 0 0-16,4 0-3 14,-13 0 0-14,-2 0-5 12,-12 0 0-7,2 0 0 9,1 0 0-13,-3 0 0 9,6 0 0 0,-5 0 0-10,-1 0 0 13,-1 0 0 2,-3 0 0-13,-1-8 0 16,-10-3 0-17,4-2 0-1,0 1 0 9,6-1 0-4,11 1 0 7,0-1 0-4,6 1 0-7,0 5 0 8,9-1 0-4,-3-2 0 3,1-1 0 2,2-3 0 10,-9-5 0-19,-4 3 0-1,-9-2 0 11,7 6 0 7,-13 5 0-18,-4 3 0 1,0-1 0 13,0 5 0-13,0 0 0 17,0 0 0-18,9 0 0 5,-1 0 0 2,3 0 0 15,3 0 0-22,-1 0 0 0,0 0 0 9,6 0 0-1,-11 0 0 0,7 9 0 5,-7-5 0-13,3 5 0 8,4-7 0 6,6 8 0-14,4-3 0 16,4-2 0-15,-5 2 0 12,3 2 0-13,-10 3 0 11,0-8 0-7,-2-1 0 15,-5 3 0-19,3-6 0 4,-1 0 0 4,3 0 0 5,-4 0 0-12,-3 0 0 17,-4 0 0-17,-6 0 0 10,2 8 0-10,0 0 0 16,13-1 0-15,-9 7 0 12,4-11 0-14,-1 1 0 7,1 5 0 4,1-9 0-11,-5 3 0 9,-8-3 0 12,-5 0 0-20,-8 0 0 0,1 0 0 12,-10 0 0-13,-3 0 0 12,-1 0 0-6,-12 0 0 10,-4 0 0-14,-3 0 0 10,-5 0 0-12,3 0 0 7,-2 0 0 21,-2 0 0-28,-4 0 0 0,0 0 0 0,5 0 0 26,-5 0 0-26,0 0 0 0,0 0 0 15,0 0 0-11,2 0 0-2,-2 0 0 7,0 0 0 8,0 0 0-16,0 0 0-1,0 0 0 13,0 0 0 4,0 0 0-17,0 0 0 0,0 0 0 13,4 0 0 4,13 21 0-16,2 4 0-1,-7-5 0 15,-3-12 0-15,6-4 0 22,-5-4 0-22,7 0 0 0,-9 0 0 8,-3 0 0 0,-1 0 0-2,-4 0 0 17,0 0 0-23,0 0 0 0,0 0 0 8,0-37 0 14,0-31 0-19,4-24 0-3,-4 15 0 12,0 11 0-12,0 14 0 16,0 20 0-15,0 14 0 11,0 11 0-12,0 7 0 16,0 0-72-16,0 0-16 12,19 44-51 4,-4-19-167-13,10 13-72-3</inkml:trace>
    </iact:actionData>
  </iact:action>
  <iact:action type="add" startTime="11571">
    <iact:property name="dataType"/>
    <iact:actionData xml:id="d6">
      <inkml:trace xmlns:inkml="http://www.w3.org/2003/InkML" xml:id="stk6" contextRef="#ctx0" brushRef="#br1">19417 10363 860 0,'0'0'231'1,"0"0"-37"17,0 0-10-18,0 0-67 14,0 0-9-14,0 0-29 18,124 7-21-16,-52-7 1 13,14 0-8-14,17 0-14 16,5 0-7-16,4-2-10-1,-20-11-1 11,-12 9-19 5,-14-4 0-16,-20 3 0 12,-18 5 0-11,-14 0 0 17,-14 0 0-17,0 0 0-1,0 7 0 17,-55 53 0-17,-27 17 0 14,-17 8 0-14,-6 5 0 25,2 3 0-20,1-11 0-5,16-7 0 0,19-22 0 16,18-16 0-16,24-18 0 15,16-10 0-15,9-5 0 18,0 8 0-18,0-3 0 5,68-3 0 3,23-6 0-2,18 0 0 9,-4 0 0-15,-14 0 0 15,-9-15 0-15,-21-1 0 12,-8 7 0-4,-13-3 0-7,-13 5 0 8,-1 1 0 3,-7 2 0 4,0-4 0-16,2-11-164 0,-6-6-87 18,-15 12-74-17,0 1-301 13</inkml:trace>
    </iact:actionData>
  </iact:action>
  <iact:action type="add" startTime="12123">
    <iact:property name="dataType"/>
    <iact:actionData xml:id="d7">
      <inkml:trace xmlns:inkml="http://www.w3.org/2003/InkML" xml:id="stk7" contextRef="#ctx0" brushRef="#br1">20734 10607 579 0,'0'0'303'1,"0"0"-150"12,0 0 5-13,236-32-68 16,-173 24 11-16,7 1-2 18,-7-1-23-18,-10-6-5 18,-3 3-23-18,-12-11-20 1,-6-1-23 8,-7-7-4 5,-10 2-1-14,-15-4-5 18,0-2 0-18,-9 6-32 13,-46 7 14-13,-12 17 20 18,-11 4 2-17,-4 0 1 12,0 53 5-13,2 13 3 20,14 8 0-20,14 3 5 0,12 5 0 10,19-4 5-5,21-6 1 10,0-7 2-14,4-8 1 8,65-10-11 3,13-11-10-12,11-7-1 17,8-20-16-16,-8-9-14 9,-13 0-19-9,-10-6-36 10,-11-29-56 9,-13-2-54-18,-38 19-71-2,-8 15-331 6</inkml:trace>
    </iact:actionData>
  </iact:action>
  <iact:action type="add" startTime="12538">
    <iact:property name="dataType"/>
    <iact:actionData xml:id="d8">
      <inkml:trace xmlns:inkml="http://www.w3.org/2003/InkML" xml:id="stk8" contextRef="#ctx0" brushRef="#br1">21870 11041 628 0,'0'0'289'8,"0"0"-117"-4,0 0-9 3,59-249-38 8,-53 164-10-15,0 2-36 22,5 11-3-22,-3 18-20 0,5 8-16 13,6 14-14 0,0 7-18-13,4-2-6 20,13-3-2-19,12 7-1-1,22 0-43 14,6 17-43-14,10 6-40 13,7 0-97 14,-62 0-98-25</inkml:trace>
    </iact:actionData>
  </iact:action>
  <iact:action type="add" startTime="12785">
    <iact:property name="dataType"/>
    <iact:actionData xml:id="d9">
      <inkml:trace xmlns:inkml="http://www.w3.org/2003/InkML" xml:id="stk9" contextRef="#ctx0" brushRef="#br1">23147 10424 229 0,'0'0'599'1,"0"0"-502"2,0 0 24 20,0 0-12-23,0 0-23 0,-253 21 4 15,141 11-12-15,9 14-21 19,12 11-7-19,26 12-13 10,25-4 4 3,31 3 11-13,9 0 8 16,28-3-11-15,60-12-4 0,28-12-30 19,11-21 0-19,-3-20-11 11,-4 0-4-12,-19-45 0 13,-25-32-3-13,-17-26 2 9,-31-12-3-3,-24 8 0 1,-4 11-3 1,0 21-75 0,-49 7-48 0,7 51-82-2,-8 0-116 7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2:05:12.627"/>
    </inkml:context>
    <inkml:brush xml:id="br0">
      <inkml:brushProperty name="width" value="0.05292" units="cm"/>
      <inkml:brushProperty name="height" value="0.05292" units="cm"/>
    </inkml:brush>
  </inkml:definitions>
  <iact:action type="add" startTime="6357">
    <iact:property name="dataType"/>
    <iact:actionData xml:id="d0">
      <inkml:trace xmlns:inkml="http://www.w3.org/2003/InkML" xml:id="stk0" contextRef="#ctx0" brushRef="#br0">18344 9725 341 0,'0'0'521'2,"0"0"-456"-2,0 0 71 0,0 0-44 0,0 0-26 0,0 0 7 0,251-119 8 0,-188 95 3 0,15 5-1 87,11-6-7-85,31 0-5-1,15 9-14 0,29-5 5-1,11 8-11 1,23 11-9 0,-10 2-4-1,5 0-1 0,-13 2-6 0,-1 36-5 1,-2-1-12-1,4-5-14 0,2-3 0 82,-10-12 0-82,-15-14 0 0,-8-3 0 1,-13 0 0-1,-2 0 0 0,1 0 0 1,1 0 0-1,9-13 0 0,-9 11 0 1,-2-3 0-1,2 1 0 4,-15 0 0 92,0 4 0-96,-10-9 0 0,8 1 0 1,-2 4 0-1,-6 0 0 0,3 1 0 0,-15-1 0 0,-4 4 0 0,-3 0 0 0,-6 0 0 0,5 0 0 0,-3 0 0 0,-1 0 0 95,7 0 0-94,6 0 0 0,-6-5 0-1,10-4 0 0,-1 2 0 0,1 3 0 0,3-8 0 1,5 3 0-1,-7-3 0 0,-1-1 0 0,-6 1 0 0,-4-1 0 0,0 6 0 92,-3-5 0-92,1 4 0 0,0-5 0 0,2 6 0 0,0-2 0 0,1 9 0 0,-1 0 0 0,0 0 0 0,6 0 0 0,9 9 0 1,6 19 0-1,4-3 0 5,-15 3 0 78,-16-9 0-83,-20-7 0 1,-33-2 0-1,-17-3 0 0,-19-1 0 0,0 6 0 0,-29 4 0 0,-75 4-64 0,-56 9-135 0,65-13-156 1,15 9-252 95</inkml:trace>
    </iact:actionData>
  </iact:action>
  <iact:action type="add" startTime="7549">
    <iact:property name="dataType"/>
    <iact:actionData xml:id="d1">
      <inkml:trace xmlns:inkml="http://www.w3.org/2003/InkML" xml:id="stk1" contextRef="#ctx0" brushRef="#br0">19130 11147 425 0,'0'0'119'0,"0"0"-2"0,0 0-26 0,0 0-66 1,0 0-1-1,0 0 19 0,21-16 17 0,-21 16 34 0,7 0 0 0,-7 0-10 0,0 0 6 88,4 0 3-88,-4 13 9 0,0 40-46 0,0 24-36 0,0 8 1 0,0 9-1 0,0-1-13 0,0-6 1 1,0-21-1-1,0-26 6 0,0-18-2 0,0-19-2 6,0-3-9 81,0 0-7-87,0-16-5 0,23-46 12 0,7-16 1 0,7 1 0 0,6-1-1 0,-3 13 0 0,0 16-2 0,-7 16 2 0,-5 14 0 0,-7 19 3 7,4 0 19 87,11 37 2-94,4 31-19 0,-4 11 1 0,-9-4 0 0,-6-4-4 0,-6-14-2 0,-9-5 0 0,-6-10-10 0,0-5-27 0,0-16-24 1,0-10-65-1,0-11-74 0,0 0-114 95</inkml:trace>
    </iact:actionData>
  </iact:action>
  <iact:action type="add" startTime="8044">
    <iact:property name="dataType"/>
    <iact:actionData xml:id="d2">
      <inkml:trace xmlns:inkml="http://www.w3.org/2003/InkML" xml:id="stk2" contextRef="#ctx0" brushRef="#br0">20576 11191 586 0,'0'0'170'1,"0"0"35"-1,0 0-69 0,-316 10-46 0,223 26-12 0,11 5-10 0,19 5 1 94,20 5 10-94,20 8-18 0,23 0-5 0,0 4-7 0,36-7-8 0,34-10-12 0,8-18-15 0,-2-15-7 0,-3-13-2 0,-3 0-5 0,1-45 0 0,-20-26-4 0,2-6 2 93,-24-1-2-93,-12 14-15 1,-11 19-11-1,1 13-19 0,-7 19-24 0,0 8-47 0,0 5-33 0,0 0-27 0,0 0-238 1</inkml:trace>
    </iact:actionData>
  </iact:action>
  <iact:action type="add" startTime="8345">
    <iact:property name="dataType"/>
    <iact:actionData xml:id="d3">
      <inkml:trace xmlns:inkml="http://www.w3.org/2003/InkML" xml:id="stk3" contextRef="#ctx0" brushRef="#br0">20888 11826 432 0,'0'0'283'0,"0"0"-136"0,0 0 33 0,0 0-87 1,84-295-14 2,-67 213-11 5,-5 25-12 75,1 21-10-83,-2 19-11 0,-7 12 1 0,2 5 1 0,11 0 10 0,8 18 5 0,13 47-39 0,2 21 1 0,-2-6-14 0,-12-2 0 0,-5-13-11 6,4-15-7 86,-8-12-32-92,8-19-75 0,-4-19-47 0,-15 0-77 0,-1-19-384 0</inkml:trace>
    </iact:actionData>
  </iact:action>
  <iact:action type="add" startTime="8736">
    <iact:property name="dataType"/>
    <iact:actionData xml:id="d4">
      <inkml:trace xmlns:inkml="http://www.w3.org/2003/InkML" xml:id="stk4" contextRef="#ctx0" brushRef="#br0">21634 11474 680 0,'0'0'238'1,"0"0"-52"-1,0 0-37 0,0 0-33 1,0 0 14-1,248-115-40 0,-161 95 0 0,3 8-20 1,-3 4-18 0,-1 8-17 96,-16 0-9-97,-11 0-19 0,-17 0-7 0,-8 0-1 0,-16 0-54 0,-9 0-58 0,-5 0-65 0,-4 0-122 0,0 0-384 0</inkml:trace>
    </iact:actionData>
  </iact:action>
  <iact:action type="add" startTime="9037">
    <iact:property name="dataType"/>
    <iact:actionData xml:id="d5">
      <inkml:trace xmlns:inkml="http://www.w3.org/2003/InkML" xml:id="stk5" contextRef="#ctx0" brushRef="#br0">22542 11069 424 0,'0'0'501'1,"0"0"-354"-1,0 0 17 0,0 0-75 0,0 0-20 1,0 0 3-1,253-13-1 0,-196 13-14 0,6 0-8 0,-4 10-12 0,-4-3-21 7,-3 7 0 83,-1-3-9-90,-9-2-6 0,-12-1 0 0,-16-1 0 0,-3-2-1 0,-11 12 0 0,0 13-5 0,0 12-4 0,-19 20-10 0,-40-1 4 0,-15 0-6 0,-12-8 8 85,-7-7 8-85,15-9 4 0,8-5 1 0,14-7 0 0,26-10 1 0,15-2 0 0,13-9 4 0,2-4 1 1,0 0 15-1,0 0 29 0,26 0 19 6,51 0-18 75,25 0-34-81,3 0 18 0,0 0-11 0,-8 0-11 0,-19 0-3 0,-29 0-7 0,-11 0-2 0,-26 0-1 0,-7 0-28 0,-5 0-55 0,0 0-61 97,0-19-58-97,0 2-77 0,0-4-136 0</inkml:trace>
    </iact:actionData>
  </iact:action>
  <iact:action type="add" startTime="9438">
    <iact:property name="dataType"/>
    <iact:actionData xml:id="d6">
      <inkml:trace xmlns:inkml="http://www.w3.org/2003/InkML" xml:id="stk6" contextRef="#ctx0" brushRef="#br0">23564 11446 519 0,'0'0'180'1,"0"0"-44"78,0 0 11-79,234-71-73 0,-192 42-22 0,-6 7-36 0,-13-3-12 0,-8 0-2 0,-15 1-2 0,0-5-3 0,0 5-2 0,-23 1-18 0,-13 18 9 93,-15 5 14-93,1 0 7 0,-3 28 23 0,-2 21 0 0,19 7 22 0,9 1 8 0,14 1 2 0,13-1 4 0,0 5 13 0,17-5-25 0,34-1-25 0,-3-12-17 5,11-13-11 93,-8-12-1-97,3-19-20-1,5 0-65 1,-6 0-72-1,4-11-26 0,-44-6-190 0,-5 13-373 0</inkml:trace>
    </iact:actionData>
  </iact:action>
  <iact:action type="add" startTime="9837">
    <iact:property name="dataType"/>
    <iact:actionData xml:id="d7">
      <inkml:trace xmlns:inkml="http://www.w3.org/2003/InkML" xml:id="stk7" contextRef="#ctx0" brushRef="#br0">24322 11665 583 0,'0'0'186'2,"0"0"0"-2,0 0-34 0,83-284-75 0,-71 205 4 0,1 23-18 0,2 19-4 0,-1 12-9 0,-3 15-12 0,6 8-15 4,-5-1-15 91,12 3-1-95,3 0-7 0,13 0 0 0,11 0-18 0,-1 19-37 0,-5 18-54 0,-1 0-5 0,-4-6-25 1,2 3-151-1,-32-30-90 0</inkml:trace>
    </iact:actionData>
  </iact:action>
  <iact:action type="add" startTime="10044">
    <iact:property name="dataType"/>
    <iact:actionData xml:id="d8">
      <inkml:trace xmlns:inkml="http://www.w3.org/2003/InkML" xml:id="stk8" contextRef="#ctx0" brushRef="#br0">25189 11331 280 0,'0'0'206'1,"0"0"-119"80,0 0 21-81,0 0-27 0,0 0 23 0,0 0 10 0,-247 106-35 0,196-69-9 0,5-8-20 0,21-1 2 0,23-3 1 0,2 8 11 0,8 7 12 94,66 14-58-94,25-11-17 0,8-14-1 0,-14-23 0 0,-15-6-2 0,-25-37 1 1,-13-45-5-1,-7-17-5 0,-26-2-4 0,1 11-10 0,-8 12-22 0,0 16-25 5,0 22-46 94,-19 40-80-99,0 0-182 0</inkml:trace>
    </iact:actionData>
  </iact:action>
  <iact:action type="add" startTime="10527">
    <iact:property name="dataType"/>
    <iact:actionData xml:id="d9">
      <inkml:trace xmlns:inkml="http://www.w3.org/2003/InkML" xml:id="stk9" contextRef="#ctx0" brushRef="#br0">26244 11331 194 0,'0'0'381'0,"0"0"-228"0,0 0 40 0,0 0-106 1,0 0-38 95,0 0 14-96,228-81-32 0,-205 0 3 0,-6-19 0 0,-11-18-7 0,-6-22-3 0,0-14-9 0,0-5-10 0,-46-1-2 0,-13 12-1 0,-4 19-2 0,-7 18 1 1,11 17 0 6,4 16-1-2,15 25 0 82,13 16 0-87,16 18-1 1,11 13 0 1,0 6 1-1,-4 0 2 0,-4 0 2 0,-3 18 0-1,5 14 0 0,-9 1-2 0,2 9 2 0,-6 5-1 1,7 11 5 6,-7 2 2 87,10 11 2-94,-1-2 5 0,-5 0 0 1,11-6-9-1,-4-18 1 0,3-13 0 0,5-16-6 0,0-11-2 0,0-5-1 0,0 0 0 0,0-31-1 0,0-41 0 0,0-18 1 103,0 3-1-103,13 9 1 0,2 10 0 0,4 12 1 0,-2 11-1 0,10 2 1 1,-4 7-1-1,2 4 1 0,5 7-1 0,6 9 7 0,6 13 43 0,11 3 10 0,10 0-32 0,15 7 6 9,0 26 3 84,0-1-8-92,-11-4-11-1,-8-3 4 0,-19-13-18 0,-2 1-3 0,-11-8-1 0,-5 2-1 0,-4 6-8 0,-5 6-64 0,-2 11-51 0,-11-17-94 0,0 2-159 3</inkml:trace>
    </iact:actionData>
  </iact:action>
  <iact:action type="add" startTime="11754">
    <iact:property name="dataType"/>
    <iact:actionData xml:id="d10">
      <inkml:trace xmlns:inkml="http://www.w3.org/2003/InkML" xml:id="stk10" contextRef="#ctx0" brushRef="#br0">24358 13311 378 0,'0'0'246'1,"0"0"-108"-1,0 0 22 0,0 0-81 0,0 0-45 0,0 0 1 0,0 0 6 1,-113 153 1-1,60-98-9 0,-2 8 1 92,13-7 0-91,8 3 6 0,13-11 13-1,13 1 4 2,8-8 0-1,0 8 4-1,19 1-42 0,54 2 4 0,35-10-4 0,18-18-10 0,20-20-3 0,14-4-1 0,2 0-4 7,-4-40-1 0,-17 5 0 86,-21 7-3-93,-29 13 3 0,-19-2 1 0,-13 12 0 0,-13 5 4 0,-10 0 0 0,-7 0-5 0,1-3 0 0,-7-1 0 0,0-2 2 0,-2 0-2 0,-6 6 0 99,-4 0 1-99,5 0-1 0,-7 0 1 0,4 0 1 0,-3 0-2 0,-1 0 1 0,-7 0 0 0,6 0 0 0,-8 0-1 0,0 0-1 0,0 0-1 0,0 0 0 0,0 0 1 86,0 0-1-86,0-13-4 0,0-3-3 0,-23-8 5 0,-21-14 4 0,10-2 1 0,-2 0-1 0,9 5 1 0,-3 4-1 1,11 9 0-1,9 7 0 0,-1-1 0 84,11 3 0-84,0 4 0 0,0 3 0 0,0 0 0 0,0 6 1 0,0-4 2 0,0 4 10 0,11 0 23 0,29 0 0 0,10 0-24 0,9 0 13 92,5 4-6-92,-5 17 1 0,-5 8-4 0,-7 8-3 0,-12 0 3 0,-11 11-4 0,-18-12 2 0,-6-1-3 0,0-7-5 0,0-4 5 0,0 1-6 1,-6 10-4 1,-36 8 4 98,-17 14-3-100,-9 4 5 0,-10-4 1 0,4-4-2 0,9-9-2 0,8-7-2 0,13-16-2 0,10-1 0 0,17-8 0 0,9-8-1 1,4-4 0-1,4 9-5 0,0-6-14 3,0 10-31 5,23-10-93 89,23-3-80-97,-16 0-107 0,-11 0-677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2:07:36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730">
    <iact:property name="dataType"/>
    <iact:actionData xml:id="d0">
      <inkml:trace xmlns:inkml="http://www.w3.org/2003/InkML" xml:id="stk0" contextRef="#ctx0" brushRef="#br0">8164 5154 779 0,'0'0'116'3,"0"0"10"8,0 0-18 10,0 0-43-21,0 0 12 0,0 0 0 8,0 0-5 17,0 0-12-25,226-3-11 0,-186-3 0 9,8 0-7 9,7 6 0-18,-7-6-7 0,14 3-15 11,-10-1-9 4,-7 0-2-13,1-1-3 18,-12-4-2-20,-7 6 1 0,-14 3-2 10,-1-4 0-10,-5 4-1 17,-5 0-2-17,2 0 0 19,-4 0-1-19,0 0 0 12,0 0 1-12,0 0 0 16,0 0 0-16,0 0-1 18,0 0 1-18,-30 0 3 0,-33 0 1 11,-13 0 1 9,-4 0 0-19,-10 0-3 0,3-3-2 11,-1-1 0 4,18-4 1-16,-1 2-2 0,14 6 2 18,8 0-1-18,7 0 0 7,10 0 1 0,3 0-1 15,12 0 1-22,9 0-1 1,3 0 1 8,5 0-1-2,0 0-1-1,0 0 1 12,0 0-2-18,51-11 2 13,31-7 0-12,9 3 0 19,12 2 1-20,2 11 0 1,-6-4 0 11,-4 6 0-12,-6 0 0 18,-15 0 0-18,-3 0 0 10,-12 0-1 9,-15 0 3-19,-6-4 3 0,-12 4 2 14,-18 0 0-13,3 0 4 17,-11 0-2-18,0 0-6 14,0 0-2-14,-13 0-1 18,-61-3 1-18,-29-9 8 16,-23 2 8-16,3 7 4 0,7-1 2 27,11 4-9-27,19 0 3 0,18 0-11 5,18 0-4 7,14 0-1-8,13 0-2 8,10 0-14-12,13 0-62 14,0 0-81-9,0 4-190 2,36-1-459 15</inkml:trace>
    </iact:actionData>
  </iact:action>
  <iact:action type="add" startTime="10618">
    <iact:property name="dataType"/>
    <iact:actionData xml:id="d1">
      <inkml:trace xmlns:inkml="http://www.w3.org/2003/InkML" xml:id="stk1" contextRef="#ctx0" brushRef="#br0">16861 1307 314 0,'0'0'426'15,"0"0"-309"-15,0 0 27 22,0 0-72-22,0 0-9 0,0 0-3 9,0 0 0 14,48 32-5-22,-37-32-2 0,12 0-34 6,11 0 7 12,4 0-14-19,2-8-2 0,0-20 3 17,-2-2-7-17,-5-2-2 11,5-4 0-11,-12 1-1 16,-1 13-2-16,-10 4-1 18,-3 11 0-18,-12 7-1 12,0 0 0-11,0-4 1 14,0 4 0-15,0 0 4 17,0 0 14-16,0 8 11 15,0 41-3-16,0 20-23 13,0 6 10-13,0 5 1 21,0 2-2-21,0 1 0 1,0-2-1 16,0-5-2-12,0-1 2-4,0-14 2 11,0-4-4-11,0-20-4 15,-4-9-3-15,-4-12 1 6,8-7-2 6,-3-9-1-13,3 0 0 22,0 0 0-22,0 4 0 0,-8 4 0 9,4-1 0 11,-7 6 0-20,7-1-1 1,0-2 1 11,4-7 1 6,0-3-1-18,-6 0 1 0,-1 5-1 16,-12 2-1-16,-8 6-1 14,-17-1 2-14,-15-5-5 16,-9 1 4-16,5 2 0 14,4-7-1-14,11-3 1 18,7 0 1-16,14 0 0 9,14 0 0-10,3 0 0 14,10 0 1-14,0 0-1 16,0 0 1-16,0 0 1 13,0 0 10-14,0 0 4 13,0 0 20-13,19 0-8 18,19 0 14-18,10 0-5 18,3 0 3-18,2 0-5 0,8 0-5 15,6 0 5-15,-2 0 1 14,18 0-1-13,-3 0-17 7,-5 4-18-1,3-4 0 4,-10 0 0 5,-13 0 0-14,-5 0 0 7,-14 0 0-9,-11 0 0 7,-1 0 0 3,-14 0 0 0,-6 0 0-9,-4 0 0 7,0 0 0 9,0 0 0-16,0 0 0 11,0 0 0-11,0 0 0 14,0 0 0-14,0 0 0 17,0 0-70-18,0 0-135 17,0 0-120-17,0 0-458 0</inkml:trace>
    </iact:actionData>
  </iact:action>
  <iact:action type="add" startTime="11841">
    <iact:property name="dataType"/>
    <iact:actionData xml:id="d2">
      <inkml:trace xmlns:inkml="http://www.w3.org/2003/InkML" xml:id="stk2" contextRef="#ctx0" brushRef="#br0">18176 1747 856 0,'0'0'130'15,"0"0"22"-15,0 0-45 13,0 0-48-13,0 0 20 16,0 0-7-16,0 0-14 15,95-25-11-15,-62 22-2 18,11-4 8-14,1 1-3 5,16 3-4-8,-2 3-3 16,4 0-9-17,2 0 3 14,7 0-21-14,-9 0-3 14,0 0-5-14,1 0-2 15,-10 0-2-14,-1 0 0 16,0 0 1-16,-7 0 4 7,3 0-3-8,-11 0 2 7,-3 0-4 12,-3 0 0-19,-11 0-2 12,-2 0 0-12,-10 0-1 15,-7 0 1-15,-2 0-2 19,0 0 3-19,0 0-3 18,0 0 0-17,0 0 0-1,0 0-2 13,0 0-1 3,0 0 0-16,0 0-1 0,-2 0 0 15,-43-9 4-15,-14-23 0 16,0-5-1-16,2 9 1 16,0-4-1-16,9 7 1 13,6 7-6-12,10 6-1 16,13 9-2-17,7-1 5 15,12 4 2-15,0 0 2 8,0 0 0-2,0 0 1 6,0 0 1-12,0 0-1 25,0 0 3-25,0 0-2 0,0 0 2 8,0 0 0 14,0 0-1-22,31 12-2 0,9 13-1 8,-2 3 2 8,15 1-1-16,-5 3 3 8,5 1 3-3,-7-1-4 5,-6-4 2-4,-8-6 2 4,-11-7-2 2,-10-2 0-12,-9-13 1 16,-2 5 0-16,0-5-3 13,0 0 0-12,0 3 5 14,0 10-4-15,0 6 1 14,-30 6-1-14,-16 0 0 17,6 0-3-17,4-13-1 6,13 1-1 3,0-6 0 11,10-7 1-20,-4 5-3 0,15-5-10 15,-2 0-41-14,4 0-45 10,0 10-54 5,0-4-51-16,0 2-273 20</inkml:trace>
    </iact:actionData>
  </iact:action>
  <iact:action type="add" startTime="13007">
    <iact:property name="dataType"/>
    <iact:actionData xml:id="d3">
      <inkml:trace xmlns:inkml="http://www.w3.org/2003/InkML" xml:id="stk3" contextRef="#ctx0" brushRef="#br0">20230 539 628 0,'0'0'248'1,"0"0"-108"15,0 0-26-15,0 0-83 13,0 0-10-14,0 0 4 16,-82 69-1-16,25-53-5 15,-2 0-5-13,0 2-10 14,6-8-2-16,1 4-1 13,10-7-1-13,10 7 2 17,3-3-1-17,10 14 2 18,8 7 17-17,1 8 14-1,5 14-2 11,5-1 2 8,0-3 5-19,0 2-9 0,0 1-4 15,0 4 1-15,0 8-6 15,0 6-5-15,5 2-3 15,1 1 6-14,2-5-8 8,-4 5 3-3,5-5 1 10,1 3 7-16,-3 3 1 16,3 0 7-16,-1-3-9 6,1 2-5 7,-3-5 1-13,5 0-5 13,-8-8-3 0,-4 5-6-13,0-10 0 6,0-2-1 4,0-12-2-5,0-10 0 9,0-4 1-13,0-6 0 9,0-3-1 1,0-1 0 3,0-3 1-13,0 2-1-1,0-5 0 27,0-9 0-27,0 7 0 0,0-2 0 12,0 3 0-12,0 10 0 13,0 4 0-13,0-6 0 19,0-2 0-18,0-6 1 13,0-1-2-14,0-2 2 5,0-5 0 5,0-3-1 5,0 0 1-15,0 0-1 19,0 0 0-19,0 4 1 0,0 2-1 15,0-3-2-15,0 0 2 14,0-3 1 2,0 0 0-16,0 0 1 0,0 0-1 18,0 0 2-18,0 0 7 16,0 0 7-16,0 0 3 14,0 0-2-14,0 0-8 13,0 0-2-13,7 0 0 17,31 0-4-17,4 0 2 16,13 0-4-16,-11 0 1 5,0 0 7 8,-4 0 0-13,-6 0-4 16,2 0-6-16,-3 0-3 14,-9 0-31-14,-5 0-77 22,-9 0-91-22,-10 9-150 0,0 4-851 26</inkml:trace>
    </iact:actionData>
  </iact:action>
  <iact:action type="add" startTime="14612">
    <iact:property name="dataType"/>
    <iact:actionData xml:id="d4">
      <inkml:trace xmlns:inkml="http://www.w3.org/2003/InkML" xml:id="stk4" contextRef="#ctx0" brushRef="#br0">22432 615 734 0,'0'0'201'4,"0"0"-50"18,0 0-39-22,0 0-37 0,0 0-11 15,0 0-17-15,0 0 1 18,53 0-6-18,-19 0-10 16,8 0-7-16,-6 0-14 12,8 0-7-12,-6 0-2 14,-4 0-2-14,-5 0 0 19,-12 0 0-18,-7 0 0 14,-3 0 0-14,-1 0 2 13,-2 9 1-12,3 16-2 9,-7 4 4-11,2 11 0 18,-2 10-1-18,0-3 2 12,0 21-1-11,0-3 1 20,0 7 1-21,0 10 6 0,0 4-2 5,0-4-4 6,0 4-3 3,0 4 1-14,0-1 0 13,0 1-3-13,0-3 0 12,6-12 0 14,-2-9-1-26,5-13-1 0,1-7 1 0,-6-9 0 8,1-5 1 6,-3 6-2-14,8-5 0 22,-3-5 0-22,-5-12 0 0,2-9 1 13,-4-1-1 0,0-3 0-12,0-3 1 14,6 0-1-15,-6 0 0 6,0 0 1 2,4 0-1 10,-4 0 1-16,0 0-1-2,5 0 4 14,-5 0 0-12,4 4-1 12,-4 8-3-14,6 1 0 14,-6-9 0-14,0 0 0 17,0-4 0-16,4 0 0 11,-4 0 0-11,0 0 0 19,0 3 1-18,0-3-1 5,0 0 0-7,0 0 1 21,0 10-1-21,5-7 0 18,-5 9 0-17,0 1-1-1,0-1 0 9,2-5 0 2,-2-7 1-11,0 0-1 19,4 0 1-18,-4 0-1 14,0 0-1-12,0 9 2-3,0 7 1 16,0 2-1-16,6 4-1 14,1 0-1-13,-7-15-1 15,0 1 2-16,0-8 1 21,0 0-1-21,0 0 1 0,0 0 0 28,0 0 0-26,0 0 0 0,0 0 0-1,0 0 1 9,4 0-1-9,-4 0 0 11,0 0 0 8,0 0 1-19,0 0-2 0,0 0 1 11,0 0 0-11,0 0-1 16,0 0 1-17,0 0 0 9,0 0 0 12,0 0 0-21,0 0 5 0,0 0 5 8,0 0 3 11,-47 0 24-18,-11 6 6 0,-2-2-24 12,4-4-3-13,3 3-4 15,13-3-10-15,6 0-2 16,15 0 0-16,13 0-1 18,2 0-6-17,-7 10-48 13,7 5-72-13,4 0-97 13,0 7-276-13</inkml:trace>
    </iact:actionData>
  </iact:action>
  <iact:action type="add" startTime="16314">
    <iact:property name="dataType"/>
    <iact:actionData xml:id="d5">
      <inkml:trace xmlns:inkml="http://www.w3.org/2003/InkML" xml:id="stk5" contextRef="#ctx0" brushRef="#br0">20407 756 661 0,'0'0'162'5,"0"0"5"16,0 0-53-20,0 0-34-1,0 0-5 16,0 0-21-16,0 0 19 15,13 245-20-15,-13-185-17 18,0-2-18-18,0-14-15 11,0-12-3-11,0-10 0 15,0-15-13-15,2-7-50 18,11 0-29-18,-1-7-63 18,-1-18-49-18,-5-4-226 0</inkml:trace>
    </iact:actionData>
  </iact:action>
  <iact:action type="add" startTime="16863">
    <iact:property name="dataType"/>
    <iact:actionData xml:id="d6">
      <inkml:trace xmlns:inkml="http://www.w3.org/2003/InkML" xml:id="stk6" contextRef="#ctx0" brushRef="#br0">21381 1421 481 0,'0'0'268'3,"0"0"-105"2,0 0-30 12,0 0-77-17,0 0-15 17,0 0 1-16,21 151-25 15,-21-107-5-16,0-6-2 10,0-2-7-10,0-4-2 14,0-7-1 3,0 0-5-17,0-4-38 1,0-5-64 13,0-3-45-14,0-13-50 19,0 0-127-17</inkml:trace>
    </iact:actionData>
  </iact:action>
  <iact:action type="add" startTime="17394">
    <iact:property name="dataType"/>
    <iact:actionData xml:id="d7">
      <inkml:trace xmlns:inkml="http://www.w3.org/2003/InkML" xml:id="stk7" contextRef="#ctx0" brushRef="#br0">22182 1703 330 0,'0'0'140'7,"0"0"-11"7,0 0 26-14,0 0-28 24,0 0 7-23,0 0-34-1,6 41-55 6,-6-5 3 9,0 6-17-15,0 2-7 16,0 9-9-16,0-1-9 16,8-2 1-16,-6-9-5 19,7-8-2-19,-5-8-2 0,0-14-22 18,-4-6-39-18,0-5-12 13,0 0-102-13,0 0-188 26</inkml:trace>
    </iact:actionData>
  </iact:action>
  <iact:action type="add" startTime="18004">
    <iact:property name="dataType"/>
    <iact:actionData xml:id="d8">
      <inkml:trace xmlns:inkml="http://www.w3.org/2003/InkML" xml:id="stk8" contextRef="#ctx0" brushRef="#br0">21545 578 262 0,'0'0'144'2,"0"0"-17"15,0 0 17-17,0 0-57 20,0 0-21-20,0 0 18 0,-88-39-25 16,52 39 8-16,-4 0-22 14,6 0-12-14,7 20 8 18,-1 24 6-18,11 11-24 12,7 1-5-12,10 9-2 16,0-8-7-16,0-7 0 16,36-13-7-15,14-12 10 14,1-15-3-15,-9-10-1 15,0 0 6-15,-4 0-13 14,-11-40 0-14,-10-17-2 20,-2-11 0-20,-13-11 0 0,-2 14-3 20,0 12-23-19,0 24-27 8,0 18-27-9,0 11-92 14,0 0-215 7</inkml:trace>
    </iact:actionData>
  </iact:action>
  <iact:action type="add" startTime="18526">
    <iact:property name="dataType"/>
    <iact:actionData xml:id="d9">
      <inkml:trace xmlns:inkml="http://www.w3.org/2003/InkML" xml:id="stk9" contextRef="#ctx0" brushRef="#br0">22211 649 485 0,'0'0'124'0,"0"0"19"5,0 0-56 3,0 0-30 16,0 0-5-24,0 0-16 0,-196 122 6 9,173-93-9 10,4 7 6-19,19 5 3 0,0 5-3 16,0 1-11-15,38 3-13 12,17-4-9-12,4-17 12 10,-2-26-7 0,-7-3 5-10,-8-15-8 8,-6-60-5 4,-9-10-2-13,-14-5 1 14,-2 13-2-14,-11 18 1 22,0 23-1-22,0 21-2 0,0 15-16 10,-19 0-81 10,-4 0-115-20,6 15-419 0</inkml:trace>
    </iact:actionData>
  </iact:action>
  <iact:action type="add" startTime="19012">
    <iact:property name="dataType"/>
    <iact:actionData xml:id="d10">
      <inkml:trace xmlns:inkml="http://www.w3.org/2003/InkML" xml:id="stk10" contextRef="#ctx0" brushRef="#br0">22232 1230 232 0,'0'0'262'16,"0"0"-172"-15,0 0 36 10,0 0-27-11,0 0-6 16,0 0-38-16,0 0-14 16,-166 15 1-16,124 6-3 20,6 8 18-20,12 4-7 0,8 2-12 18,9 2-11-18,7 1-2 14,0-1-7-13,23-9-3 12,30-9 7-13,10-9-13 14,9-10 7-14,-13 0-3 18,-10-4-9-18,-7-39-4 13,-15-4-1-13,-23-16-1 18,-4-2-2-18,0 8-9 13,-10 9-44-13,-35 19-52 15,22 29-116-14,-4 0-375 15</inkml:trace>
    </iact:actionData>
  </iact:action>
  <iact:action type="add" startTime="19749">
    <iact:property name="dataType"/>
    <iact:actionData xml:id="d11">
      <inkml:trace xmlns:inkml="http://www.w3.org/2003/InkML" xml:id="stk11" contextRef="#ctx0" brushRef="#br0">20694 1404 532 0,'0'0'172'2,"0"0"-83"24,0 0 50-26,0 0-82 0,0 0 13 14,0 0-10-14,-200 21-23 19,153 4 9-17,11 3 0 16,7 9 12-17,6-5-8 0,16 6 1 11,7-7-14-12,0-9-16 15,24-2-1-1,39-9-13-14,15-5-2 0,-9-6-1 10,-3 0-3 10,-12 0-1-18,-13-25 0 3,-14-12-2-1,-14-8-3 5,-13-8-4-4,0-16-29 8,0-2-14-12,-13 6 4 7,-14 21-40 6,1 23-30-12,7 21-102 11,11 0-363-12</inkml:trace>
    </iact:actionData>
  </iact:action>
  <iact:action type="add" startTime="20281">
    <iact:property name="dataType"/>
    <iact:actionData xml:id="d12">
      <inkml:trace xmlns:inkml="http://www.w3.org/2003/InkML" xml:id="stk12" contextRef="#ctx0" brushRef="#br0">20645 2034 509 0,'0'0'150'7,"0"0"-34"-1,0 0 7 4,0 0-59 9,0 0-3-19,0 0-5 0,0 0-8 18,-215 40-3-18,178-12-3 20,9 9-6-20,11 1 4 0,13-1-7 26,4-5-4-26,0-4-12 0,55-3 15 13,16-4-26-13,7-12 5 17,-14-9-3-17,-7 0-3 13,-17 0-2-12,-15-15-3 22,-8-25-3-22,-17-4-3-1,0-1 0 13,0-1-26-13,0 9-27 8,-13 13-21-2,-10 8-46 1,14 16-171 7,9 0-268-14</inkml:trace>
    </iact:actionData>
  </iact:action>
  <iact:action type="add" startTime="20782">
    <iact:property name="dataType"/>
    <iact:actionData xml:id="d13">
      <inkml:trace xmlns:inkml="http://www.w3.org/2003/InkML" xml:id="stk13" contextRef="#ctx0" brushRef="#br0">21556 2087 406 0,'0'0'152'8,"0"0"-37"12,0 0 36-19,0 0-55 0,0 0-23 14,0 0-9-15,-186-9 2 16,127 18-14-16,4 18-9 9,9 8-12 7,10-3-2-14,17 4-3 11,15-4-5-13,4-2-3 16,0-2 3-15,55-3-6 13,21-6-11-12,6-13 1 13,-2-6 3-15,-8 0 0 0,-24 0-4 23,-10-21-4-22,-13-16-2-1,-14-8-3 9,-11-13-15-3,0-2-27 7,0 2-16-13,-19 39-77 11,2 9-241 9</inkml:trace>
    </iact:actionData>
  </iact:action>
  <iact:action type="add" startTime="26614">
    <iact:property name="dataType"/>
    <iact:actionData xml:id="d14">
      <inkml:trace xmlns:inkml="http://www.w3.org/2003/InkML" xml:id="stk14" contextRef="#ctx0" brushRef="#br0">12762 10212 763 0,'0'0'123'5,"0"0"-19"8,0 0 2-13,0 0-50 24,0 0-4-24,0 0-2 0,0 0-11 8,0 0 1 9,59-13-2-17,-23-21-4 19,4 2-6-19,2-4-5 0,11-6-3 14,4-2-6-13,2-5-8 14,8 5-3-15,-8-6 0 14,0 6 2-13,0 2 0 15,-8 6 8-16,4 3 0 18,-5 8 6-18,9 0-9 6,9-3 1 3,-5 3-3 5,0-3-1-14,0-3-7 5,0 2 0 2,3-1 1 10,-7 1 1-17,0 2-1 17,0 1 0-16,-11 3 10 10,3 2-3-11,-5 0 2 7,-2 2-3 9,-1 1 6-16,-3 1-8 14,0 2 0-13,-2 3-2 9,-3-1-2 9,-1 1 4-19,8 5-3 0,-2 1 3 17,-2 3 0-16,7-1 1 12,-8 4 0-13,-1 0 4 14,11 0-3-13,-7 0-3 14,4 0-1-14,2 0 0 6,1 0-1 0,-3 0 4 8,0 0 0-14,9 0 5 20,6 0-4-21,-2 0-2 0,8 17-1 11,2 2 0 7,5-2-1-18,6 2-1 0,4 4 2 17,0-4-1-16,-4 2-2 8,-2-2 2-4,2 6 1 11,-2 3 1-16,4 7-1 16,0 1 5-16,-2 1-4 7,-2-5-4 1,-2 1-1-3,-3-1 0 4,1-3 0-3,2-4 2 4,-5 3-2 3,-1-7 1-13,4 8 0 21,1-4 7-20,3 3-1-1,-6-1-5 9,-11 8 2-1,-7-13 0 0,-14 3 0-2,-12-7 2 3,-7-8-1 8,-9-1-2-16,-2 0-2 10,-5-5-1-11,5-1-4 9,-8-3 3-1,0 0 1 14,0 0-2-22,4 5 2 1,0-5-1 10,3 4 2-11,3-1-1 20,-1 7 1-16,-3-2 0-3,2-1 0 12,-8-3 1-12,0-4-2 5,0 0 1 1,0 0-1 6,0 0-2-12,0 5 2 12,0-5 0 4,0 4 0-17,0 8 0 0,5 3 0 16,-5-2-1-16,6-1 1 10,-6-2 0 11,0-10 0-21,0 0 0 0,0 0-2 14,0 0-4-14,-15 7 1 17,-52 1-3-16,-22 5 7 12,-12-1-2-13,4-9 1 14,-2-3 0-14,2 0-3 14,0 0 5-12,13 0-1 14,4 0-2-16,15 0 3 14,12 0 1-14,23 0 0 19,14 0 0-19,9 0 1 17,7 0-1-17,0 0-1 0,0 0-2 13,0 0-1 12,9 0 3-24,48 0 25-1,14 0-12 0,16 0-6 8,-1 0 10-1,0 10 6-1,-1 5-6 11,-5 1 2-16,-4 0-4 12,-3 2-2-13,-1-6-7 17,2 4 1-16,0 0-1 11,1 5-4-12,-5-4-1 21,-11-15 0-21,-2 8-1 0,-13-10 1 11,-10 0-1-5,-7 0 0 8,-10 0 0-14,-2 0 1 12,-11 0 0-7,-4 0 1 6,0 0-1-11,0 0-1 13,0 0 0 4,0 0 0-17,0 0-1 0,0 0 0 18,0 0-1-18,0-12 0 12,0-33 2-11,0-20 7 23,0-6-5-24,-10-2 1 0,-14-10-2 8,-1-5 1 13,-2-2-1-20,10 13 2-1,2 14-3 9,7 23 1 6,-3 15-1-15,7 14 0 6,4 6 0 8,-4 5 0-13,4 0 0 10,-5 0-4 3,5 0-27-13,0 0-38 18,0 20-63-19,0 1-134 1,0 0-163 16</inkml:trace>
    </iact:actionData>
  </iact:action>
  <iact:action type="add" startTime="34852">
    <iact:property name="dataType"/>
    <iact:actionData xml:id="d15">
      <inkml:trace xmlns:inkml="http://www.w3.org/2003/InkML" xml:id="stk15" contextRef="#ctx0" brushRef="#br0">18249 13591 463 0,'0'0'167'3,"0"0"26"12,0 0-81-13,0 0-38 12,0 0-8-14,0 0-20 15,0 0-7-15,0 0 3 14,0 0 6-14,13-9-4 16,-13 9-7-16,0 19-19 14,0 16 1-14,0-5 0 17,0 7-3-17,0 5-11 14,0-6-2-14,0-1 3 23,0-3-6-23,0-5 1 0,0-5 0 14,0-3-1-14,0-7 3 17,0 6 7-17,0-11 0 14,0 6 0-13,0-1 5 14,0 3-6-15,0-2-9 13,0-3 2-13,0 2 5 16,0-9 2-16,0 9-6 18,9 1-1-18,1-5 3 5,-6-1 1 2,0-3-5 9,-4 2 0-16,0-6-1 16,0 3 0-15,0-3 1 3,0 0-1 5,3 0 0 10,5 0 0-18,-4 0 1-1,5 5 0 15,10-1-1-15,-3-4 0 10,3 0 0 10,11 0 1-20,-1 0-1 0,1 0 2 15,4 0 3-15,-5 0 0 17,9 0 5-17,4 0-2 13,-2 0 2-12,5 0-6 14,7 0 1-15,-5 0-1 13,5 0 1-13,-3 0 1 17,-5 0 3-17,9 0 0 23,-13 0-3-23,6 0 1 0,-10 0-1 16,0 0 4-16,0 0-1 14,-3 0 3-14,-7 0-3 15,11 0-1-15,-5 0 0 14,8 0-2-14,-4 0-2 16,2 0-2-16,-7 0-1 14,-3 0 0-14,3 0 0 16,3 0-1-16,0 0 1 15,-5 0 0-15,7 0-2 16,-4 0 2-16,-5 0-1 14,-1 0 0-14,-5 0 2 16,2 0-2-16,2 0 0 14,-10 0 0-14,14 0 0 16,-1 0-1-16,-3 0 2 23,0 0-1-23,3-12 0 0,-9-5 0 7,-3-8 0 10,-3 14 0-16,-2-14 0 2,-5 13 0 11,11-1-1-14,-11 6 1 18,5-7 0-18,3 6 0 14,-1 5 0-14,2-9 0 13,-5 3 0-13,7-3 0 17,-4 8-1-17,2-5 1 13,-7 6-1-13,5-1 1 18,-3-1 0-18,-8 5-1 16,3-4-1-16,-5 4 4 13,0 0-4-13,6 0 2 16,-6-3 0-16,10-6 0 14,-7 0-1-14,3 9 1 16,2-7 0-16,-8 7 0 18,0 0-1-17,0 0 0-1,0 0 1 12,0 0 0 9,0 0 0-21,0 0 1 0,7 0-3 14,5 0 4-14,-5 0-4 13,3 0 4-12,-4 0-2 17,-6-4 0-18,0 4 0 14,0 0 0-13,0 0 0 8,0 0 0-5,0 0 0 12,0 0 0-16,0 0 1 19,0 0-1-19,0 0 0 0,0 0 0 12,0 0-1 5,0 0 0-17,0 0 2 0,0 0-1 17,0 0 1-17,0 0-1 19,0 0-1-19,0 0 0 12,0 0 0-12,0 0 0 16,0 0-5-16,0 0 3 17,0 0 2-17,0 0-2 12,0-4 3-12,0-17-1 16,0-12-1-15,0-12 2 13,0-1 0-13,0 9 0 5,-6 7 0 1,-4 3 1 15,7 9-1-22,3 9 0 0,-4 6 0 17,4 3 0-17,0 0-1 12,0 0 1-12,-4 0 0 12,4 0-44 6,0 0-42-18,0 0-109 0,0 0-42 16,0 0-237-16</inkml:trace>
    </iact:actionData>
  </iact:action>
  <iact:action type="add" startTime="36591">
    <iact:property name="dataType"/>
    <iact:actionData xml:id="d16">
      <inkml:trace xmlns:inkml="http://www.w3.org/2003/InkML" xml:id="stk16" contextRef="#ctx0" brushRef="#br0">19944 12288 505 0,'0'0'135'2,"0"0"-2"24,0 0-37-26,0 0-32 0,0 0 12 14,0 0-8-14,0 0-11 16,-40 32 12-16,-11 12 1 15,-14 5-3-14,2 3-12 14,-5 2-7-14,9-1-15 20,9-7-6-20,9-14-10 0,16-11-6 9,19-17-7-10,6-4-1 17,0 0-3-17,0 0 2 14,19-4 13-14,44-37-14 16,9-8 0-16,1 8 0 15,-14 8-1-15,-23 16 0 15,-13 9 1-15,-16 8 0 13,-7 0 5-13,0 0 31 16,0 25 29-16,-2 33-57 25,-26 7-5-25,-1-12 3 0,12-9 2 16,8-18 9-16,5-10-1 8,4-12-1 6,0 1-3-14,0-3 0 20,13-2-9-19,40 0-4 0,22 0-3 15,1-53-3-16,6-8 3 3,-18 4 1 5,-14 16 2 9,-29 17 0-17,-10 20 0 13,-11 4 1-13,0 0 0 17,0 25 13-17,-30 44-8 15,-12 16-3-15,0-2-3 17,4-13 4-17,15-25 4 20,6-13 7-20,15-16-1 0,2-11-2 8,0-5-3 15,0 0-6-23,0 0-3 0,0 0 5 13,19 0-5-13,23 0-2 15,-4-8 2-15,-6-9-1 15,-5-1 1-14,-8 11-1 14,-13 4 1-14,-6 3-1 11,0 0 2-12,0 3 1 16,-6 58-1-16,-32 4 1 14,-6 0 0-14,10-27-1 17,21-17-2-17,5-14 2 15,8-7-3-15,0 0 2 15,0 0 0-15,0 0 0 21,21-13-40-21,17-27-48 1,-6 0-78 14,-28 20-82-15,-4 15-194 16</inkml:trace>
    </iact:actionData>
  </iact:action>
  <iact:action type="add" startTime="39042">
    <iact:property name="dataType"/>
    <iact:actionData xml:id="d17">
      <inkml:trace xmlns:inkml="http://www.w3.org/2003/InkML" xml:id="stk17" contextRef="#ctx0" brushRef="#br0">16675 14308 869 0,'0'0'212'15,"0"0"-34"-14,0 0 25 12,0 0-58-13,0 0-32 23,0 0-58-23,-238 356 17 0,46-181-13 7,-35 26-16 15,-9 6-8-22,4-2 0 0,32-25-7 15,42-38-28-15,40-42 0 16,44-44 0-16,38-31 0 14,28-22 0-14,8-3 0 15,0 0 0-15,0 0 0 16,21-11 0-16,17-13-16 16,2 2-85-16,-8-5-62 16,-5 7-57-16,-21 15-118 13,-4 2-572-13</inkml:trace>
    </iact:actionData>
  </iact:action>
  <iact:action type="add" startTime="39809">
    <iact:property name="dataType"/>
    <iact:actionData xml:id="d18">
      <inkml:trace xmlns:inkml="http://www.w3.org/2003/InkML" xml:id="stk18" contextRef="#ctx0" brushRef="#br0">19436 14467 524 0,'0'0'140'1,"0"0"21"9,0 0-3 12,0 0-49-22,0 0 14 0,0 0 23 16,0 0-11-16,-36 59-37 14,-80 35-37-14,-38 36 24 15,-19 30-29-15,-18 12-6 16,16 11-13-16,10-8-12 16,31-31-5-16,35-35-7 14,29-31-8-14,28-28-5 17,19-25 0-17,10-17-4 12,13-8-26-11,0 0-58 15,0-18-65-16,40-44-104 4,-15 23-73 6,-8 3-578 4</inkml:trace>
    </iact:actionData>
  </iact:action>
  <iact:action type="add" startTime="42568">
    <iact:property name="dataType"/>
    <iact:actionData xml:id="d19">
      <inkml:trace xmlns:inkml="http://www.w3.org/2003/InkML" xml:id="stk19" contextRef="#ctx0" brushRef="#br0">9201 17851 518 0,'0'0'208'2,"0"0"-16"14,0 0-46-16,0 0-45 22,0 0-18-21,0 0-24-1,0 0 2 16,6 40-7-16,-6-12-11 13,0 2-12-13,0-5-9 16,0 3-8-16,0 1 10 14,0-4-12-14,0 3-5 16,0 0 1-16,0-16-5 14,0 5 1-14,0-17 6 16,0 0-10-16,0 0-5 16,0 0-2-16,11 0 7 15,-7 0 0-15,11 0 11 13,-7 0-10-13,7 0 6 17,-7 0 1-17,11 0 5 14,-2 0 4-13,11 0-1 14,3 0-4-15,7 0 7 22,-6 0-2-21,8 0 4-1,0 0-3 13,-2 0 0-13,6 0-11 18,0 0-2-18,-6-13-2 10,2 9 1-10,-6 4 2 17,0-3 4-17,4 3 4 14,-3 0-3-14,8-9 5 16,1 9-1-16,6-9-2 14,-10 9 1-13,11 0-7 15,-15 0 2-16,2-7-9 15,2 3 3-15,-9 0 3 15,1 4-2-15,2 0 5 15,4 0-4-15,0 0 0 8,-3 0-1-1,5 0-1 16,3 0 0-23,1 0-2 0,6 0 2 16,1 0 0-16,-2 0 1 13,1 0-1-13,-4 0 0 16,-3 0-1-16,5 0 0 13,-2 0 0-12,-1 0-1 15,1 0 0-16,-4 0-1 14,0 0 1-14,-2 0 1 16,-2 0 3-16,-2 0 3 13,2 0-3-12,2 0 4 15,2 0-7-16,2 0 2 4,-1 0-3 7,-8 0 1 4,-5 0-1-14,4 0 1 19,-5 0-1-20,9 0 0 0,0 0 2 14,-2 0-2-13,4 0 0 15,6 4 0-16,1-4-1 14,14 0 0-14,-2 0 1 15,0 0 0-15,6 0 2 15,-6 0-3-15,0 0 1 16,0 0 0-15,-6 0 0 11,2 0 1-12,-1 0-2 16,-3 0 0-16,4 0 1 24,4 0 0-24,0 0-1 0,8 0 1 7,7 0-1 15,0 0 1-22,6 0 0 0,-2 0-1 9,-3 0 0-3,-9 0 1 8,-7 0 0-14,-15 0 0 16,-8 0 0-16,-9 0 0 15,-4 4 3-14,-4-4-2 13,7 0-2-14,3 0 0 16,-1 0 0-16,-5 0 1 17,0 0-1-17,2 7 3 12,-16-7-6-12,-1 0 6 17,-2 0-3-17,-6 0 0 13,0 0 0-13,0 0 0 16,0 0 0-16,0 0 0 22,0 0 0-22,0 0 0 0,5 0 0 14,-5 0 0-14,0 0 0 16,0 0 0-16,0 0 0 14,0 0 0-14,0 0 0 16,0 0 0-16,0 0-3 14,0 0 1-14,0 0-1 17,0 0-3-17,0-47 4 14,0-15 2-14,6-13 1 17,7 15-1-17,-9 23-2 13,2 9 2-13,0 18 0 16,-6 2 0-15,0 8 0 4,0 0-37 4,0 0-5 13,0 0-43-22,0 0-71 0,0 18-31 15,0 1-356-15</inkml:trace>
    </iact:actionData>
  </iact:action>
  <iact:action type="add" startTime="44689">
    <iact:property name="dataType"/>
    <iact:actionData xml:id="d20">
      <inkml:trace xmlns:inkml="http://www.w3.org/2003/InkML" xml:id="stk20" contextRef="#ctx0" brushRef="#br0">3480 12210 571 0,'0'0'111'4,"0"0"-40"19,0 0 54-22,0 0-26-1,0 0 13 13,0 0-30-13,0 0-9 16,10 165 3-16,-16-65-13 14,-7 15-4-14,1 20-18 16,-7 14-4-16,6 7-1 14,-6 13-5-14,0-4-4 16,9 15 2-16,3 25 1 15,-7-1 1-14,9-4-9 13,5-7 7-14,0-19-5 22,0-6-4-22,0 1 4 0,0-9-6 16,5-11-3-16,16-2-5 15,8 5 3-15,-1-14-5 15,3 5-1-15,1 0-1 15,-7-12-3-15,9-13 2 15,-11-11 4-15,2-21 2 15,1-14-3-15,-3-9 3 16,2-1-5-16,-2 3-1 14,9-12-5-14,-5 4 0 17,-1-20 2-17,-3-2 0 13,2 2 2-13,-2-3-2 16,2-5-2-15,9-2 0 3,0-6 1 4,6 4 3 9,8 11 0-17,1 0 1 22,-1 11-3-22,9-2 1 0,-6-2 7 14,-3-6-7-14,7-8-2 16,-2-5 0-16,-1-2-1 13,7-10-1-12,9 4 1 15,14 0 1-16,7-7 0 13,7-5-1-13,10-4 0 16,-7 0 4-15,6 0 3 13,-6 3-2-14,-2 9 0 16,-6 6 8-16,-1-18-3 15,-7 7-10-15,-1 2 0 17,8 3 0-17,1-5 0 20,4 3 0-20,6 2 0 0,-2-4 0 15,-10 8 0-15,3-8 0 16,-1 3 0-15,-7-1 0 13,9-10 0-14,-5 0 0 13,14 8 0-13,-10-8 0 16,-5 4 0-16,-5 9 0 14,-15 6 0-14,-6-7 0 16,-12 4 0-16,-15 2 0 14,-11-18 0-14,-9 3 0 17,-9-3 0-17,1 0 0 13,-6 0 0-13,4 0 0 17,0 0 0-17,1 0 0 16,-5 0 0-16,0 0 0 19,0 0 0-18,0 0 0-1,0 0 0 16,0 0 0-16,0 0 0 14,0 0-3-14,0 0-8 17,-32-40-15-17,-19-23 23 13,3-2 0-13,-7-3 2 16,5 2 1-16,-1 13 3 14,3 3-1-14,-5 15-1 16,4 6-1-16,5 15 2 13,6 11 1-13,17 3-3 16,6 0 0-16,11 0 0 23,0 0 3-23,-2 0 1 0,1 0 0 8,5 0-3 14,0 0 3-22,0 0 3 0,0 9 6 10,0 35-13 10,34 21 0-20,6-12 0 1,9 5 0 15,1-4 0-16,9-1 0 12,-4 4 0-11,-4-13 0 15,-1 2 0-16,-14-9 0 15,-9-9 0-15,-8 0 0 15,-10-3 0-15,-5-9 0 13,-4 5 0-12,0-4 0 14,0 2 0-14,0-2 0 21,-36 2 0-22,-23-2 0 0,-4-5 0 7,-13 13 0 16,11-4 0-23,-5 4 0 0,7-6 0 15,12-3 0-14,20-4 0 12,14-2 0-13,4-10 0 14,11 0 0-13,-2 0 0 15,4 0 0-15,0 0 0 12,0 0-24-13,4-29-126 16,15 4-138-16,0 4-151 16</inkml:trace>
    </iact:actionData>
  </iact:action>
  <iact:action type="add" startTime="54465">
    <iact:property name="dataType"/>
    <iact:actionData xml:id="d21">
      <inkml:trace xmlns:inkml="http://www.w3.org/2003/InkML" xml:id="stk21" contextRef="#ctx0" brushRef="#br0">17653 7475 613 0,'0'0'208'3,"0"0"-27"9,0 0-35 1,0 0-52-13,0 0-4 23,0 0 5-23,0 0-25 0,0 0-12 13,0 0 11-13,55 0-1 16,-23 0-11-16,5 0-1 14,8 0-11-14,9 0-10 16,10 0-9-16,3-4-8 14,11 4 6-14,0 0-4 16,0 0 2-16,-11 0-3 15,-3 0-3-14,-10 0-4 14,-5 0-7-15,2 15-5 15,1 3 0-15,9-4 0 16,-2 1 0-16,5-5 0 14,5-1 0-14,-2 0 0 16,-3 3 0-16,-5 1 0 15,-5 2 0-14,1 2 0 13,0-2 0-14,-6 7 0 16,7-7 0-16,-9 2 0 17,5-6 0-17,7-1 0 4,5-7 0 5,7 2 0 10,-1-1 0-18,-11-4 0 0,-2 3 0 6,0-3 0-1,-7 10 0 9,-1-2 0-15,-1-4 0 16,9 3 0-16,2-4 0 14,4-3 0-13,1 0 0 13,-5 0 0-14,0 0 0 16,-5 0 0-16,-3 0 0 21,-1 0 0-21,-5 0 0 0,-9 0 0 14,10 0 0-13,0 0 0 15,7 0 0-16,0 0 0 15,3 0 0-15,-7 0 0 16,4 0 0-16,-7 0 0 13,2 0 0-13,-14 0 0 17,4 0 0-17,-6 6 0 14,-1-6 0-14,7 0 0 15,-2 3 0-15,4-3 0 14,2 0 0-14,3 5 0 16,1-5 0-16,4 0 0 22,-1 0 0-22,6 0 0 0,-3 0 0 9,14 0 0 12,3 0 0-20,1-5 0-1,6-7 0 15,-1 1 0-15,-3 6 0 14,2 2 0-13,-5 3 0 14,-7 0 0-15,-1 0 0 15,0-6 0-15,8 6 0 16,1 0 0-16,-5 0 0 13,15 0 0-12,-4 0 0 14,2 0 0-15,-6 0 0 14,-9 0 0-14,0-4 0 15,-6 1 0-15,-11-1 0 15,7 4 0-15,2-5 0 16,-5 5 0-15,3 0 0 2,0 0 0 15,4-3 0-18,10-1 0 13,-4-2 0-13,3 6 0 16,5 0 0-16,-3 0 0 14,1 0 0-14,3 0 0 16,2 0 0-16,8 0 0 14,-4 0 0-14,12 0 0 18,-9 6 0-18,3 1 0 14,-2-2 0-14,-6 2 0 15,-7 3 0-15,7-7 0 21,-10 6 0-21,3-2 0 0,-4-4 0 16,-1 3 0-16,-18-3 0 16,7-3 0-16,-3 0 0 15,-10 0 0-15,5 0 0 14,-5 0 0-14,-2 0 0 15,6 0 0-15,4 0 0 15,3 0 0-15,6-3 0 14,-9-6 0-14,9 2 0 16,-2-5 0-15,-11-1 0 14,5 4 0-15,-11 2 0 14,-7-1 0-14,7 3 0 15,-11 1 0-15,9 0 0 6,4 4 0 4,2 0 0 6,3 0 0-16,3 0 0 21,-4 0 0-21,9 0 0 0,-7 0 0 13,-6 0 0-13,-8 0 0 17,0 0 0-17,-1 0 0 14,-1 0 0-13,-1 0 0 14,-5 0 0-15,-1 0 0 14,-4 0 0-14,-2 0 0 16,-5 0 0-16,7 0 0 13,-4 0 0-13,-9 0 0 16,5 0 0-15,-3 0 0 21,-4 0 0-22,3 0 0 0,-7 0 0 8,0 0 0 13,0 0 0-21,0 0 0 0,0 0 0 15,0 0 0-15,0 0 0 16,0 0 0-16,0 0 0 14,0 0 0-14,-40 37 0 16,-34 16-183-16,36-16-182 17,8 4-382-17</inkml:trace>
    </iact:actionData>
  </iact:action>
  <iact:action type="add" startTime="59805">
    <iact:property name="dataType"/>
    <iact:actionData xml:id="d22">
      <inkml:trace xmlns:inkml="http://www.w3.org/2003/InkML" xml:id="stk22" contextRef="#ctx0" brushRef="#br0">23341 10171 792 0,'0'0'192'19,"0"0"-35"-19,0 0-29 0,0 0-62 16,0 0 13-16,0 0-16 14,0 0-24-14,0 0-4 17,86 16 7-17,-48-16 1 14,2 0 0-14,8-16-14 16,11-9-3-16,11 1-8 16,2-1-6-16,6 6-4 15,-1-4-2-15,6 4 3 17,-7 2-5-17,-1 6 2 5,5-1 0 6,1-1-1-7,1 5-1 5,0-5-2 7,2 4-2-16,-2 6 0 19,-4 3 0-19,-10 0 0 0,1 0 2 16,-5 0 6-16,5 12 6 14,-10 16 0-14,4 10-9 17,-4-5 2-17,-8 3 2 14,-3 0-4-14,-1 2 0 16,-7-4 1-16,-9-12-3 14,-3 3-2-14,-5-7 2 15,-4-2-3-15,-2-10 0 14,-9 4 0-14,-2-10 2 16,-1 0-2-16,-5 0 1 14,0 0 2-14,0 0 8 23,0 7-4-23,0 7-7 0,-34 1-2 15,-15 5 0-15,-10-10 2 14,-4-4-2-14,-4-6 2 17,-7 0-1-17,0 0 1 14,7 0-2-13,8 0 2 13,19 6-1-14,19-6-4 15,14 0 1-14,7 0 1 7,0 0-1-1,0 0 2 7,0 0 1-14,0 0 1 15,36 0 9-14,28 0-6 14,7 0 0-14,7 3 1 4,6-3 2 3,3 4 0 13,-9 1 3-21,-9-2 3 0,-3 7 2 16,-16 2 5-15,3-5 3 13,-11 2-8-14,-17-5-2 16,-6 0-2-16,-12-4-4 14,1 4 1-14,-4-4-7 16,-4 0 0-16,0 0 0 13,0 0 0-13,0 0 0 16,0 0 0-15,0 0 0 13,0 0 0-14,0-21 0 15,0-58 0-15,0-21 0 23,0-12 0-23,0 12 0 0,0 4 0 14,0 12 0-14,0 13 0 15,0 27 0-15,0 19 0 14,0 25-22-13,-23 15-69 14,0 64-80-15,10-21-225 16,13 2-485-16</inkml:trace>
    </iact:actionData>
  </iact:action>
  <iact:action type="add" startTime="63444">
    <iact:property name="dataType"/>
    <iact:actionData xml:id="d23">
      <inkml:trace xmlns:inkml="http://www.w3.org/2003/InkML" xml:id="stk23" contextRef="#ctx0" brushRef="#br0">27007 13881 522 0,'0'0'216'4,"0"0"-36"10,0 0-47-14,0 0-45 16,0 0-5-16,0 0-24 14,0 0-9-14,196-13-5 16,-147 8-8-16,14-2 4 23,11-5 4-22,12-1-6-1,5 1 1 7,3-1-8 14,3 6 16-21,-2 7-2 0,2 0-14 10,10 0-1 7,-1 0-12-16,-3 0-5 3,-8 0 7 8,-2 0-7-12,-17 0 5 13,-7-8-2 5,-23 2-4-18,3 0-1 0,-18-4-7 12,-12 7-1 5,-2 3-2-17,-12 0-1 0,-5 0 0 18,0 0-1-17,0 0 1 12,0 0-1-13,0 0 0 17,0 0-8-16,0 0-35 11,0-4-35-11,0 4-46 15,-22 0-51-16,3-6-77 16,-4 6-390-16</inkml:trace>
    </iact:actionData>
  </iact:action>
  <iact:action type="add" startTime="64025">
    <iact:property name="dataType"/>
    <iact:actionData xml:id="d24">
      <inkml:trace xmlns:inkml="http://www.w3.org/2003/InkML" xml:id="stk24" contextRef="#ctx0" brushRef="#br0">28849 12098 292 0,'0'0'420'15,"0"0"-240"-15,0 0 14 14,0 0-77-14,0 0 2 17,0 0-35-17,0 0-43 14,-116 177 20-14,34-92-19 16,2-2-5-16,8-14-10 22,13-13-4-22,30-18-7 0,-1-19-9 16,24-10-5-16,6-9-1 14,0 0-1-14,19-12 10 15,44-45-8-14,13-12-2 14,-5 8-1-15,-18 19 1 15,-23 18 1-15,-16 15 8 13,-14 9 9-13,0 0 12 16,0 0 18-16,0 21 6 14,-4 36-42-14,-30 8-8 17,5 0 5-17,6-3 5 14,10-5 3-14,0-11 1 16,13-17-6-16,0-11-7 22,0-18 0-22,0 0-1 0,19 0 1 13,38 0-5-13,6-7-1 18,-1-33-1-18,-6-3-1 13,-15 8 2-13,-14 10 1 18,-12 17 0-18,-9 4 1 5,-6 4 0 3,0 0 2 7,0 12 10-15,-11 41-4 13,-20 4-6-13,8 1 0 17,-1-10-2-17,10 3 2 14,5-9 0-14,-1-4 0 16,10-13-1-16,0-17-2 22,0-8-1-22,0 0-7 0,0 0-21 16,0-5-41-15,15-44-78 12,-1-8-93-13,-14 32-69 16,0 13-845-16</inkml:trace>
    </iact:actionData>
  </iact:action>
  <iact:action type="add" startTime="66715">
    <iact:property name="dataType"/>
    <iact:actionData xml:id="d25">
      <inkml:trace xmlns:inkml="http://www.w3.org/2003/InkML" xml:id="stk25" contextRef="#ctx0" brushRef="#br0">23992 18096 557 0,'0'0'195'2,"0"0"-4"13,0 0-44-15,0 0-66 16,0 0 4-16,0 0-5 14,0 0-8-14,189 0 3 15,-130 0-12-15,19 0-6 15,21 0-3-15,11 0 2 15,4-4 2-15,-5-4-17 15,-5 8-11-15,-16-10-5 17,-12 10 6-17,-13 0-7 14,-23 0-5-14,-6 0-1 16,-19 0-5-16,-5 0-8 13,-4 0-2-13,-6 0-2 23,0 0 0-23,0 0-1 1,0 0-4 15,-40 0-6-16,-52 0 10 13,-49 0 4-13,-34 14-1 16,0 1 1-16,-7-6-1 15,18 0-3-15,21 11-2 15,27-5-1-14,25-3 2 12,32 6 0-13,23-11 2 16,22 2 1-16,14-9 1 14,0 0 1-14,33 0-1 16,67 0-2-16,49 0 3 15,51 0-1-15,13-24-2 16,-2 2-1-16,-26-10-3 14,-44 11 3-13,-35 2 2 3,-37 9 4 12,-16 3-1-16,-26-1-3 16,-24 8 1-16,-3 0-3 15,0 0 2-15,0 0-2 15,-45 0-2-15,-54 0 2 16,-40 0 2-16,-8 8 0 15,-7 9 1-14,13 2-1 4,23-10-1 1,31 0-1 10,32-2 0-16,28-7-1 17,23 0 2-17,4 0 1 15,13 0-2-15,88 0 2 13,44-7 1-13,28-22-3 25,-17 4-2-25,-21 5 0 0,-47 11 1 13,-35 2 2-13,-32-3-1 16,-13 10 1-16,-8 0-1 13,0 0-1-12,-19 0-7 15,-65 0-8-16,-42 0 16 16,-24 0 2-16,-6 0 0 15,11 0 2-15,27 0-4 14,36 0-2-14,33 0 2 6,30 0 0 3,19 0 0 4,0-15 0-12,27 3-9 14,64-8 9-14,36-5 3 13,3 4-3-14,-14 12 0 16,-38 2-2-16,-34 7 2 22,-25 0 0-22,-15 0 2 0,-4 0-1 14,0 0-1-14,0 0-2 16,-8 0-11-16,-40 0 13 10,-14 7 1 9,-1 15 3-19,-2-7 0 0,21-5-3 14,12 1 0-13,11-4 5 16,19-7-4-17,2 0 4 15,0 10-4-14,15 5 14 11,44 14-11-11,27 0-3 13,3-4-2-14,3-5 0 16,-22-11 0-16,-18-2 0 16,-28-4 1-16,-18 7 1 16,-6-10-1-16,0 0-1 16,0 0-2-16,-21 8-11 19,-61-1 13-19,-30-7 4 0,-6 0-2 14,2 0 0-14,32 0-1 15,23 0-1-15,23 0-2 15,31 0 2-15,7 0-5 16,0 0-34-16,24 0-62 14,60 10-56-14,-23-2-157 17,-2 4-125-16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2:13:33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473">
    <iact:property name="dataType"/>
    <iact:actionData xml:id="d0">
      <inkml:trace xmlns:inkml="http://www.w3.org/2003/InkML" xml:id="stk0" contextRef="#ctx0" brushRef="#br0">23442 15889 246 0,'0'0'398'3,"0"0"-296"11,0 0 81 5,0 0-73-19,0 0-33 0,0 0 11 15,-9 12-17-15,41-12 5 15,8 0-8-15,8 0-1 16,9 0-5-16,4 0-16 14,9 0-8-14,12 0-9 16,4 0-2-16,7-15-4 21,8 3 2-21,9 2-3 0,-1 3 1 12,-1-1-2-10,-5 8 0 14,-2 0 7-16,1 0-9 15,-6 0-12-15,-1 0 0 18,0 0-4-17,0-3-3 6,-7-7 3 1,-1 10-3-3,1-3 1 2,-6 3 2 6,1 0 3-13,-5 0 1 16,-7 0-2-16,-5 0 0 15,-5 0-3-15,-2 0 3 19,8 0-3-19,3 0-2 7,8 0 1 4,-5 0 0-11,7 0-1 10,-2 0 1 10,-2 0 1-20,0 0-2 0,6 0 0 17,7 0 2-17,4 0-2 14,4 0 1-13,-9 7 0 14,11 2 0-15,-4 6 2 14,-4-5 0-13,-1 2 2 9,1 3-2-3,-3-5-1 3,7-7 0-1,4 1 0-8,6 1 0 6,1-2-1 12,14 1 1-19,-2-4-1 5,-6 0-1 2,-1 0 0 10,-5 0 0-17,-12 0 1 18,-3 0 2-17,-2 0 0-1,3 0 1 12,-1 0-2 5,0 0 0-17,3 0 1 0,8 0-1 17,-12 0 1-17,11 0-1 13,3 0-1-12,-3 0 2 14,-4 0-3-15,-5 0 1 15,-5 0 1-13,-3 9 1 15,5 7 1-17,1-7-1 10,7-1 6-10,11 3-4 18,-1-11-3-17,13 9 2 15,-6-9-3-16,-5 9 3 7,-5-2 1 2,-3 5 3-3,-2 4-3 2,-17 2-5-2,0 1 0 2,-14-6 0 11,-9 2 0-19,-9-3 0 0,-12 1 0 13,-8-3 0-1,-11-8 0-12,-19 8 0 6,0-10 0 6,0 0-53 6,-11 0-75-18,-75 0-82 1,27 0-45 15,-21 0-154-16</inkml:trace>
    </iact:actionData>
  </iact:action>
  <iact:action type="add" startTime="10861">
    <iact:property name="dataType"/>
    <iact:actionData xml:id="d1">
      <inkml:trace xmlns:inkml="http://www.w3.org/2003/InkML" xml:id="stk1" contextRef="#ctx0" brushRef="#br0">24207 17020 837 0,'0'0'138'5,"0"0"-4"10,0 0-7-15,0 0-63 15,0 0-3-15,292 10 6 16,-209-10 2-15,3 0-2 14,-4 0-22-15,-6 0-7 15,-6 0-5-15,-16 0-9 17,-5 7-10-16,-24 5-4 16,-8 6-1-16,-17 6-4-1,0 12-3 11,-23 22-2 9,-55-5 0-20,-8 4 0 0,-18-4-1 17,-5-9 1-17,1 2 2 12,15-5-2-12,11 0 0 24,13-4-1-24,29-18 1 0,17-1 2 6,20-11 13 10,3-7 17-15,3 0 12 7,70 0-3-1,33 0-6 13,12 0 5-20,-7 0-2 0,-14-7-14 15,-19 7-6-15,-19 0-11 14,-19 0-3-14,-8 0-4 11,-7 0-4 9,-6 0-56-20,6 0-79 0,-10 0-63 20,-15 0-120-20,0 0-161 17</inkml:trace>
    </iact:actionData>
  </iact:action>
  <iact:action type="add" startTime="11402">
    <iact:property name="dataType"/>
    <iact:actionData xml:id="d2">
      <inkml:trace xmlns:inkml="http://www.w3.org/2003/InkML" xml:id="stk2" contextRef="#ctx0" brushRef="#br0">25439 17523 855 0,'0'0'136'4,"0"0"38"2,0 0-47 10,0 0-54-16,247-41 10 17,-184 34-32-17,0-14-15 17,-4 5-7-17,-8 0-14 19,-15-4-9-18,-11 3-5 0,-14-8-1 8,-11 4-1 9,0 2-5-18,-17-6-12 0,-47 13-2 12,-9 8-3 5,-9 4 13-17,-5 0 9 0,11 32 1 20,7 14 1-18,14 1 3 9,15 6 17-10,12 1 10 5,18-8 1 2,10-2-1 1,0-6-10 0,25-2-13-3,43-7-7 1,10 4-1 5,2-11-21-12,2 3-50 10,-8-25-58 6,-57 0-62-16,-3 0-144 6</inkml:trace>
    </iact:actionData>
  </iact:action>
  <iact:action type="add" startTime="11790">
    <iact:property name="dataType"/>
    <iact:actionData xml:id="d3">
      <inkml:trace xmlns:inkml="http://www.w3.org/2003/InkML" xml:id="stk3" contextRef="#ctx0" brushRef="#br0">26350 17841 802 0,'0'0'167'6,"0"0"18"2,0 0-75 7,12-240-24-15,-12 186-15 16,0 11-17-16,9 6-18 19,10 8-21-17,4 13-12 10,13 4-3-10,12 12 0 9,22 0-46-10,12 0-97 16,-48 0-79-15,14 19-218-1</inkml:trace>
    </iact:actionData>
  </iact:action>
  <iact:action type="add" startTime="12010">
    <iact:property name="dataType"/>
    <iact:actionData xml:id="d4">
      <inkml:trace xmlns:inkml="http://www.w3.org/2003/InkML" xml:id="stk4" contextRef="#ctx0" brushRef="#br0">27452 17572 555 0,'0'0'202'2,"0"0"2"1,0 0-32 4,0 0-59 15,-278 0-11-22,202 4-11 0,12 30-18 14,16 3-16-13,27 7 4 17,21 5-1-18,0 5-14 12,38-7-4-12,48-1-20 12,9-14-10 4,6-27-10-15,-21-5-1-1,-2 0-1 14,-14-33 0 3,-14-36-3-17,-14-16-3 0,-17-11-14 15,-11 2-45-15,-8-11-58 19,0 2-55-18,-4 67-61 11,-23 16-279-12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03T22:14:40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535">
    <iact:property name="dataType"/>
    <iact:actionData xml:id="d0">
      <inkml:trace xmlns:inkml="http://www.w3.org/2003/InkML" xml:id="stk0" contextRef="#ctx0" brushRef="#br0">15156 8387 521 0,'0'0'294'4,"0"0"-156"19,0 0-3-23,0 0-54 0,0 0-12 16,0 0-12-16,0 0 2 17,0 0 6-16,118-72-2 13,-78 39-7-14,6 1-5 15,3-4-12-15,10 0-8 16,2-7 0-15,0 8-10 9,2-5-4-10,-2 6-4 19,1-3-6-19,1 6 3 22,8-7-1-19,-1 9 1 1,10-4-2-3,4 5-3 5,9-4-3 4,-2-2 7-5,-1 6-4 3,-3-4 3 0,-5 7-4 4,0 1 4-12,-6 2-2 17,0 12 8-17,12-5-4 14,-1 8-2-13,12-5 0 7,2 3-3 0,6-6-3 6,1 2 1-13,-3 1-2 7,-4-1 0 4,0-3 0-12,-2-5 0 8,1 2-1 8,5-2 1-16,-10 4 0 18,6 5 0-17,-11 5 1 4,9-1 0 2,-2 2-1 9,0 6 0-16,2 0 0 5,5 0 2 10,-5 0-2-14,2 0 0 7,-2 21 1-1,2 4-2 6,7 4 0-13,-1 4 2 16,9 8-1-16,-9-1 0 21,9 8-1-21,-13-2 0 0,5-6 0 10,-7 1 0 4,2-7 1-14,-1-2-1 8,-12-4 0 6,-3 2 1-14,-10-2 2 9,-1 4-2-2,-6-3 0 3,-3 7 2 1,-1-2-1-11,-14-5-1 8,-10-5 0 8,-14-7-1-16,-16-9 0 14,-7-1 0-13,-5-4 0 10,0-3 0 9,0 6-2-20,0-6 1 0,0 0 1 13,4 4 0-13,-4-4 0 13,0 0 0-13,0 0-1 17,0 0-1-17,0 0 1 16,0 0-1-15,0 0 1 18,0 0-3-19,0 0-2 1,0 8-3 10,-19-1 0 7,-6-3 3-18,-3 2 0 1,-20-4-2 10,-3-2-2-4,-23 0 2 1,-12 0-6-2,-5 0-8 8,-8 0 4-14,3-8 8 14,5-3 7-14,9 3-6 12,6-2 4-5,0 7 5 5,15 3 1-11,4-4 0 17,19 4 1-18,13 0-2 5,18 0 2 3,3 0 2 9,4 0 4-17,0 0-2 13,0 0 1-13,0 0 11 13,30 13 12-13,43 16-28 18,16 2 2-18,16 3 4 6,11-6 8 4,2 0-1-4,-2-4 4 5,-4-2 6-11,-9-2-4 12,-14-5 5-1,-1 0-12-11,-14-8 2 8,-19-4-9 5,-11-3-2 3,-19 4 0-16,-6-4 4 1,-8 0-9 16,-11 0 2-17,0 0 0 13,0 0-4-13,0 0 5 18,0 0-6-17,0 0 3 17,0 0 0-18,4 0-1 0,-4-7 0 15,0-55-4-14,0-27 5 9,0-13 0-4,0 3 1 6,0 2-1-12,0 3 0 12,-17-2 3 6,-2 11-3-17,-8 16-1-1,8 17 1 15,4 11 0-15,9 8 2 14,-7 8-4-14,7 8 4 16,1 9-4-16,5 8-4 14,0-4-33-14,0 1-18 19,59-15-74-19,-19 14-145 13,15 1-153-12</inkml:trace>
    </iact:actionData>
  </iact:action>
  <iact:action type="add" startTime="16007">
    <iact:property name="dataType"/>
    <iact:actionData xml:id="d1">
      <inkml:trace xmlns:inkml="http://www.w3.org/2003/InkML" xml:id="stk1" contextRef="#ctx0" brushRef="#br0">15074 12532 497 0,'0'0'278'5,"0"0"-98"13,0 0-19-18,0 0-42 19,0 0-16-19,0 0-9 0,0 4-17 14,0-4-23-14,0 0-5 14,29 0-12-13,20-21-17 16,4-12-5-17,6-11 7 16,4 3 3-16,6-9-1 14,7 3-2-14,2-11-4 15,0 1 2-15,0 0 0 17,-2-1-1-17,0 8 5 4,6 3-4 5,6-7-1 5,3 8-6-14,-5-1 3 16,-1-3-5-16,-3 6-2 22,-2-5 3-22,2-1 0 1,0 0 4 6,-2 6-1-2,1-2-4 12,-8 6 4-17,-5 8-15 10,5-1 0 10,-14 4 0-20,-4-3 0 0,-2 4 0 15,-7-2 0-15,-1 2 0 15,-8-1 0-15,-11 14 0 15,-1-2 0-14,-12 6 0 14,-1 5 0-15,-5-1 0 13,-5-2 0-13,2 9 0 17,2-3 0-17,-6 3 0 22,4 0 0-22,-4 0 0 0,0 0 0 7,0 0 0 16,0 0 0-23,0 0 0 0,0 0 0 17,5 0 0-16,-5 0 0 7,14-6 0 8,10-1 0-16,-3-2 0 0,4 2 0 17,-2-1 0-17,-6-1 0 14,0 5 0-14,-7-3 0 17,3 1 0-17,-11 6 0 15,4-2 0-15,5-4 0 15,-9 6 0-15,2-4 0 16,3 1 0-16,-7 3 0 15,0 0 0-15,0 0 0 20,0 0 0-19,0 0 0-1,0 0 0 16,0 0 0-16,0 0 0 8,0-10 0 15,0-5 0-23,0-10 0 0,-32 0 0 9,-8-4 0-5,-6 14 0 8,-7-3 0 4,0 11 0-16,3 4 0 0,5 3 0 16,14 0 0-16,6 0 0 15,18 0 0-15,7 0 0 15,0 0 0-14,0 0 0 5,0 0 0 2,0 0 0 8,26 16 0-16,30 17 0 22,10-4 0-22,-9-7 0 0,-3 3 0 10,-9-7 0 10,-7 1 0-20,-11-2 0 0,-10 0 0 15,-2-5 0-15,-7 5 0 17,-4 13 0-16,-2 8 0 11,-2 3 0-12,0 5 0 16,0-14 0-16,0-4 0 16,0-6 0-16,0-15 0 6,0-3-13 17,0-4-54-23,0 0-44 0,0 0-38 14,0 0-54-14,0 0-97 24,0 0-431-24</inkml:trace>
    </iact:actionData>
  </iact:action>
  <iact:action type="add" startTime="17094">
    <iact:property name="dataType"/>
    <iact:actionData xml:id="d2">
      <inkml:trace xmlns:inkml="http://www.w3.org/2003/InkML" xml:id="stk2" contextRef="#ctx0" brushRef="#br0">18416 10280 577 0,'0'0'109'12,"0"0"63"-12,0 0-35 15,0 0-57-15,0 0-6 24,0 0-9-24,-293 29 0 0,196 45 15 16,11 7-5-16,27 10-15 13,14-1-13-13,22 4-3 15,23-4 5-14,0-12-15 12,45-9-9-13,37-26 1 15,19-18-23-15,-6-25-3 17,10 0-1-16,-14-40 0 13,-20-54-11-14,-20-37-17 14,-26-19-22-14,-25-2-24 16,0 26-69-16,-17 93-64 15,-23 30-228-15</inkml:trace>
    </iact:actionData>
  </iact:action>
  <iact:action type="add" startTime="17886">
    <iact:property name="dataType"/>
    <iact:actionData xml:id="d3">
      <inkml:trace xmlns:inkml="http://www.w3.org/2003/InkML" xml:id="stk3" contextRef="#ctx0" brushRef="#br0">19758 12837 441 0,'0'0'328'24,"0"0"-143"-24,0 0-21 0,0 0-62 13,0 0-7-13,0 0-4 14,293-182-12-13,-204 120-31 15,5-6-8-16,10-7 3 14,10-6-4-14,4 0-2 16,10-6-4-16,3 6 3 17,-5 6-5-17,-8 10-12 15,-15 8-2-15,-4 7 0 15,-18 3-8-15,-4 1 0 5,-9 5-1 6,-1-5-3 2,-8 7 1-13,5-3-4 22,-5 1 0-22,2 1-2 0,-7 2 1 8,1 3 1 14,-11 1-1-22,7 6-1 0,-15 7 0 15,-7 2 0-15,-3-3 1 15,-3 7-1-15,-13 2 0 14,7 0 0-14,-8 11 0 15,-9-2 0-14,4 4 4 13,-4 0-3-14,0 0 2 16,0 0 3-16,0 0 3 13,0 0 1-13,0 0-5 16,0 0-2-16,0 0-3 15,0 0 0-15,0 0 0 17,0 0-4-17,0 0 3 20,0 0-3-19,0 0-1-1,-13 0-2 14,-33 0 2-14,-17 0 5 16,4 0-2-16,4 0-9 15,4 0 0-15,11-6 2 17,11 6 8-17,10 0 1 11,12 0 1-10,3 0-1 14,4 0 0-14,0 0 0 12,0 0 1-12,0 0 3 15,0 0-2-16,55 0-2 14,17 0 0-14,12 10-3 16,-2 1 3-15,0-3 0 20,-8 1 0-21,-15-1 0 0,-8-1 0 9,-20-2 2 6,-12-5-1-14,-10 5 2 20,-9-5 5-21,0 2-3 0,0-2 2 13,0 13 6-13,0 12-8 17,0 8-3-17,0 8-1 13,-9-6 0-13,-10-4-1 17,2-3-2-17,3 1 2 14,1-4-1-14,7-10-6 16,2-7-17-16,4-4-12 14,0-4-41-14,0 0-73 16,23-16-68-16,-2-12-68 14,2 0-287-13</inkml:trace>
    </iact:actionData>
  </iact:action>
  <iact:action type="add" startTime="18782">
    <iact:property name="dataType"/>
    <iact:actionData xml:id="d4">
      <inkml:trace xmlns:inkml="http://www.w3.org/2003/InkML" xml:id="stk4" contextRef="#ctx0" brushRef="#br0">23102 10689 656 0,'0'0'81'3,"0"0"61"6,0 0-60 8,0 0-19-17,0 0-15 13,0 0 6-13,0 0 10 23,-198-4-19-23,135 4 18 0,-9 25-2 17,13 25 2-17,5 7-2 14,5 4-13-13,24-1-20 12,14-1-2-13,11 0 5 14,0 0 3-14,66-5-19 15,20-14 4-15,15-15-7 15,3-25 8-15,1 0-15 18,-6-13-4-18,-13-52-1 12,-18-22-2-12,-22-14 2 18,-23-2-1-18,-23 10-7 4,0 22-15 6,-23 34-52 5,-59 22-44-15,33 15-85 23,-5 0-233-23</inkml:trace>
    </iact:actionData>
  </iact:action>
  <iact:action type="add" startTime="21122">
    <iact:property name="dataType"/>
    <iact:actionData xml:id="d5">
      <inkml:trace xmlns:inkml="http://www.w3.org/2003/InkML" xml:id="stk5" contextRef="#ctx0" brushRef="#br0">12545 13129 754 0,'0'0'239'4,"0"0"-74"11,0 0 5-15,0 0-38 15,0 0-95-15,0 0 4 16,-97 241 5-16,42-167-13 14,15-10 4-14,3-3-4 16,15-15-3-16,12-14 0 14,4-13-3-14,6-4 3 17,0-8-2-17,29-7-11 15,24 0-17-14,23 0 0 12,-1-32-1-13,1-26-1 17,-6 4 2-17,-22 1-1 19,-18 26 1-19,-26 17 1 0,-4 10-1 16,0 0 2-16,-13 71 56 14,-56 48-32-14,-24 31-25 17,11 2 3-17,17-27 2 13,18-31-3-13,18-29 6 16,27-31 11-16,2-34-3 14,40 0-6-13,76-56-7 14,29-63-1-15,13-24-3 14,-17 0 1-14,-38 31 1 16,-33 44-1-16,-38 27 1 22,-24 25-2-22,-4 7 0 0,-4 0 2 15,0 9 15-15,0 0-5 15,0 6-12-15,-4 25 0 16,-11-7 0-16,-4 3 0 14,13-3 0-14,-11 7 0 16,7 15 0-16,-1 2 0 14,-2 5 0-14,1 9 0 16,-3-13 0-16,7-7 0 15,-5-15-34-15,2-17-57 15,-12-10-102-15,15 0-172 13,-11-29-326-12</inkml:trace>
    </iact:actionData>
  </iact:action>
  <iact:action type="add" startTime="22269">
    <iact:property name="dataType"/>
    <iact:actionData xml:id="d6">
      <inkml:trace xmlns:inkml="http://www.w3.org/2003/InkML" xml:id="stk6" contextRef="#ctx0" brushRef="#br0">23395 13386 741 0,'0'0'264'5,"0"0"-96"17,0 0-56-22,0 0-22 0,0 0-13 16,0 0-30-16,-274 193-11 14,226-136 9-14,8-2 8 16,6 3-19-16,9-13 0 15,6-12-12-15,6-16-10 14,13-9-6-13,0-8-1 22,0 0-5-23,45-31 0 0,37-41-5 7,10-14 4 19,-9 5 1-26,-14 18 3 0,-23 27-2 7,-22 19 9-4,-18 17 5 13,-6 0 11-16,0 0 11 14,0 10 18-14,-23 58-11 16,-38 35-32-16,-7 12-7 15,9-14 0-15,13-11 0 16,16-27-1-16,20-15 0 14,6-23 3-14,4-9-2 15,0-16-4-15,67 0 1 22,41-37-2-22,18-40 0 0,-6-5-1 9,-17 0 1 13,-33 24 0-22,-28 23 0 0,-25 17 0 15,-17 18 0-15,0 0 3 15,0 0-3-15,-13 33 4 15,-39 45 2-15,-5 11-6 14,8-12 5-14,24-18-1 16,8-22 1-16,13-14 3 14,4-7-1-14,0-10-5 16,6-6-2-16,57-13-1 14,20-61-2-14,9-24 2 17,-5 5 1-17,-28 18-1 4,-23 28 1 5,-18 22 1 8,-18 19 1-17,0 6 0 21,0 0 3-21,0 10 8 0,-6 33-7 14,-17 17-6-14,2-13 0 17,2 3 0-16,11-6 0 13,-9 5 0-14,6 9 0 15,5-22-7-15,-1-2-15 14,3-15-8-14,-2-11-27 16,6-8-49-16,0 0-51 14,0-33-76-14,-4 1-14 15,-5 0-686-15</inkml:trace>
    </iact:actionData>
  </iact:action>
  <iact:action type="add" startTime="25104">
    <iact:property name="dataType"/>
    <iact:actionData xml:id="d7">
      <inkml:trace xmlns:inkml="http://www.w3.org/2003/InkML" xml:id="stk7" contextRef="#ctx0" brushRef="#br0">10777 17784 914 0,'0'0'177'4,"0"0"-8"11,0 0-61-15,0 0-19 15,0 0-31-15,0 0-13 16,0 0-3-16,59 100-18 15,-59-72 2-14,0 1-11 14,0-10-2-15,0-2-7 21,0 0-2-21,4-17-1 0,1 0-2 10,3 8 0 11,11-8 7-21,4 0-8 0,9 0 0 15,4 0 0-15,-1 0 1 10,12 0-1 10,-3 0 1-20,0 0 1 0,9-8 2 19,-7-2 2-17,11-5 8-1,-8 12 1 7,8-3-2 8,-3 2 1-16,-1 4-2 14,12 0-4-14,7-7-3 13,-4 7 0-13,5-8-1 17,-5-2 1-17,-9 7 7 22,4-1-1-22,6-1-1 0,-12 5 4 13,13-7-6-13,-11 7-1 17,0 0 1-17,6 0 1 14,-6 0 3-14,-2 0-4 16,2 0-3-16,-2 0-1 14,-4 0 2-14,-1 0-3 16,9 0-1-16,-2 0 1 16,-4 0-3-16,4 0 2 16,0 0 4-16,4 0-3 14,3 0 0-14,1 0-2 15,-1 0 2-15,5 0 1 14,-3 0 3-14,-5 0-5 15,-2 0 5-14,0 0-1 21,0 0-5-22,2 0 1 0,-10 0-2 16,-4 0 0-16,3 0-1 13,-1 0 1-12,-3-9 0 13,3 9 0-14,-1 0 1 16,-1-9-1-16,-1 6-2 13,5-1 2-13,-9 4 0 17,1 0 4-17,-5 0-3 16,2 0-1-16,-2 0 2 14,2 0-2-14,2-3 1 17,5 3-2-17,-1-8 2 15,7-2-1-15,-2-1 1 13,6 7 0-13,-3 0-1 16,-1-2 1-15,-11 6 1 5,5 0 0 2,4 0-1 13,-9 0 1-21,11 0-2 0,-5 0-1 14,-5 0 1-14,1 0 2 16,-12 0-1-16,6 0-1 13,-9 0 0-13,-3 0 2 17,3 0-2-17,1 0 0 14,4 0 0-14,-7 0 0 15,9 0 0-15,-6 0 0 15,-5 0-2-15,-2 0 4 16,5 0-1-15,-7 6-1 13,-4-2 0-14,-8 0-3 16,5 0 2-15,-13 3 1 20,3-7-1-21,-2 0 1 0,-4 0-1 13,0 0-1-13,0 0 1 17,0 0-2-17,4 0 3 16,0 0 0-16,7 0-1 14,0 0 2-14,-5 0-1 15,4 0 0-15,-7 0-1 14,-3 0 0-14,0 0-2 16,0 0 3-16,0 0-4 14,0 0 4-14,10-7 0 17,-6-30 0-17,11-13 2 14,-11 7-2-14,5 1-2 16,-7 13 2-16,4 10 0 15,0 2 2-15,-6 9-2 4,0 8-29 12,0 0-52-15,0 27-53 13,0 7-99-13,0 20-328 13</inkml:trace>
    </iact:actionData>
  </iact:action>
  <iact:action type="add" startTime="26879">
    <iact:property name="dataType"/>
    <iact:actionData xml:id="d8">
      <inkml:trace xmlns:inkml="http://www.w3.org/2003/InkML" xml:id="stk8" contextRef="#ctx0" brushRef="#br0">4137 11090 717 0,'0'0'194'3,"0"0"-47"19,0 0-20-21,34 302-49-1,-34-176-33 15,0 27 12-15,0 21-13 14,0 22-9-14,0 29-5 15,0 21 19-15,23 11 3 16,9-5-16-16,2 3 5 16,8-12-9-16,-2 0-10 21,8-12-2-20,-8-16-4-1,-6-33 0 15,4-23-4-15,0-20 6 4,-7-20 6 5,1-9-13 7,8-16 5-16,-2-4 0 16,2-8-7-16,-4-9-4 14,-5 1-1-14,7-9 5 15,-6 5-6-15,0 11-2 16,-7 1 2-16,9 4-1 14,-15-1-2-14,2-2 4 22,-7-18-3-22,-3-20 0 0,10-8 1 8,0-12-1 13,9-6-2-21,10-1-1 0,12 2 2 17,22-8 1-17,12 13 1 13,3-14 0-12,10 14 5 15,-8 7 3-16,6 6 1 14,10 2-4-14,-10-3-1 16,10-5-2-16,-10 1-2 16,19-1 1-16,-8-7-2 16,3 4 2-16,1-1-3 13,2-16-1-11,-2-6 1 10,8-6-3-12,4 0 2 23,-2 0 0-23,9 0 2 0,-3-13 1 8,3 1-1 15,2 4-1-23,-7 4 3 0,-4 4-2 13,-12 0 1-13,-19 0-1 16,-9 0 3-16,-19 0-2 14,-10 0-2-13,-7 0 2 14,0 0-1-15,-6 12 2 14,-2-5-2-14,-6 2 0 15,-5 0 4-14,1 3-4 13,1-5 2-14,5 2-3 16,2-2 1-16,-7-2-1 15,9 2 0-15,-6 3 1 15,-9-10-1-15,4 8 1 22,-3-5 0-22,-3 1 0 0,-2 0-1 15,-5 1 1-15,-9-5-1 16,-3 0 0-16,-2 0 0 15,0 0-1-15,0 0 1 14,0 0 0-14,0 0-4 15,0 0-2-14,0 0-3 13,-42-24-1-14,-34-30 10 16,-11-3 0-16,7-8 2 14,-2-6-3-14,6 6 1 16,9 1-1-16,12 3 0 14,7 14 1-14,22 19 0 16,3 9 1-16,13 10-1 16,3 9 0-16,7 0 4 15,0 0-2-15,0 0 1 21,0 0-2-21,0 0 4 0,0 0-2 14,0 0 4-14,0 0 1 17,0 3 13-17,26 60 6 14,30 10-21-14,8 16-6 17,1-14 0-16,4 5 0 10,-10-13 0-11,-8-6 0 16,-2-4 0-16,-14-13 0 15,-5 2 0-14,-11-21 0 13,-11 3 0-14,-4-19 0 14,-4-6 0-14,0 4 0 16,0 11 0-16,0 10 0 16,-44 6 0-16,-25 5 0 15,-1-6 0-15,-8-1 0 21,4-7 0-21,9 0 0 0,6-4 0 17,6-9 0-17,13-5 0 9,11-1 0 12,12-3 0-21,4-3 0 0,13 0 0 15,0 0-27-15,0 0-143 15,0 0-133-15,7 0-268 15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C2897-5860-49D3-A597-CE1CABF00699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FD56-C2DF-4EC5-A7E2-2EE4997C43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36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A1F7-F767-A8DC-BB83-7FF16F5B2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3E029-2FBE-BB45-86E1-4193FE885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AEBC-2393-79AA-DF76-15DE15CF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290C-405E-B1BB-D51E-6D6FF33C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4316-E026-2C01-8931-CA58DDD5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72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6B35-57BF-765C-2C51-90904879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B0C31-6CF9-C00C-B86F-12675D8D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3EBC-2C8C-CFB5-3872-47B3D436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1CE56-4CDB-F31E-EDF2-314B36CB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3B88-9D62-CCE2-97C0-EED8E2C2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8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C28C5-CC15-7817-5CCB-A380403AD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23C68-C697-3FF3-D1A1-C6F066D1A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2C62-B5E8-AA10-D1F7-8BEB58E9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D5A0-2018-B54D-B362-838946C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72B0-0F59-905D-4D53-43896A34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38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B6F-9A7C-BCF2-988D-B31F60E8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C282-A841-5CA0-B46B-2E454975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CED7-E4AD-46D8-DCB8-6F1E094F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A2B2-BCD6-1DE7-EB93-94EAF7FC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3F18-4498-E3B1-0A4B-572B807A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28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9C69-B225-859F-65A5-E111275D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A5FC4-48F8-3843-E609-34C43EBC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0D0D-2810-7AC6-4980-B373119A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5DF6-DEFF-C583-C373-8FB7EF3F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9991-ADB0-3864-45F6-70258679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46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57B7-845A-1115-455B-B428AE49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A57A-7882-BB25-391F-2DE292BC8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3F97-4B8B-B9D5-8482-B7E0E82F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05C2-82DD-A48E-D755-13DF7849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3D5E0-CCA2-EB17-D89A-F2331F3D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FE056-D446-23BF-F1C3-2141DFDB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09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4411-E209-C554-CAF8-80334B4D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A27A6-78B5-FAE6-EC5F-87FA41192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11E99-C11D-B511-8252-68A8D47B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0E049-CA6F-D86E-790F-44C1876E4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B1DD5-9856-C59A-3E1A-5817AF876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7DDA1-0452-6D4A-2FC6-DC469C25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EFD34-2FF8-361E-38DC-820F2636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2BD29-202F-EC67-0328-92CE4CB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0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B763-A356-7AC3-4D68-91097A5E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55ED3-B51D-0D7F-56F6-3AB5FEBB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244B5-C13F-F8C6-2098-B64F26D4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39B2B-3603-8B48-1245-CF6A4B57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53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2A84E-29A6-269B-605A-67F534D3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E4BDF-40A1-2AF3-0C0F-4D003F23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C2F9E-BD27-3B49-432C-8F9ADF49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37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E08A-C837-E5ED-2B15-1C550E0F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AAD0-17A9-D94D-5D4D-9E72C8DE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9C0A4-2809-06AC-71E2-AAAE3C022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898BC-740E-F1FC-5D11-B175D19A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FC05-313A-8651-CE12-D6A2C84F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1DF20-30A4-ED1D-88AB-A26CDF6C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42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9BEB-65EB-B815-BA10-227907AA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8BA5B-AD94-D919-BE28-02BC6D246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EFDBD-03C5-CDF3-FC28-32C40419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F805D-C6B2-89B9-327F-7DC20CA6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BD29E-F99F-02B2-D31C-E5B26152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1B05C-A24D-2056-554E-2712CD7D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5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EDFF3-23DA-DD67-D037-9F8B1FD8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1DFB-298F-DDEC-D876-3D47215E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F373-06D8-3C91-AA57-58B682EE5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8221-787A-473E-889B-43BE57194988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64B6-18B7-8461-AEF0-607C8499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F163-CB66-2F3C-0D10-958584DE0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74A9-FD86-4B78-8B65-FC47F04F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0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microsoft.com/office/2011/relationships/inkAction" Target="../ink/inkAction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296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png"/><Relationship Id="rId1" Type="http://schemas.openxmlformats.org/officeDocument/2006/relationships/tags" Target="../tags/tag8.xml"/><Relationship Id="rId6" Type="http://schemas.openxmlformats.org/officeDocument/2006/relationships/image" Target="../media/image411.png"/><Relationship Id="rId11" Type="http://schemas.openxmlformats.org/officeDocument/2006/relationships/image" Target="../media/image1010.png"/><Relationship Id="rId5" Type="http://schemas.openxmlformats.org/officeDocument/2006/relationships/image" Target="../media/image313.png"/><Relationship Id="rId15" Type="http://schemas.microsoft.com/office/2011/relationships/inkAction" Target="../ink/inkAction3.xm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3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4.png"/><Relationship Id="rId5" Type="http://schemas.microsoft.com/office/2011/relationships/inkAction" Target="../ink/inkAction4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microsoft.com/office/2011/relationships/inkAction" Target="../ink/inkAction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3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microsoft.com/office/2011/relationships/inkAction" Target="../ink/inkAction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1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microsoft.com/office/2011/relationships/inkAction" Target="../ink/inkAction7.xml"/><Relationship Id="rId5" Type="http://schemas.openxmlformats.org/officeDocument/2006/relationships/image" Target="../media/image481.png"/><Relationship Id="rId4" Type="http://schemas.openxmlformats.org/officeDocument/2006/relationships/image" Target="../media/image4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microsoft.com/office/2011/relationships/inkAction" Target="../ink/inkAction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61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8.png"/><Relationship Id="rId5" Type="http://schemas.microsoft.com/office/2011/relationships/inkAction" Target="../ink/inkAction9.xml"/><Relationship Id="rId4" Type="http://schemas.openxmlformats.org/officeDocument/2006/relationships/image" Target="../media/image5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67.png"/><Relationship Id="rId5" Type="http://schemas.microsoft.com/office/2011/relationships/inkAction" Target="../ink/inkAction10.xml"/><Relationship Id="rId4" Type="http://schemas.openxmlformats.org/officeDocument/2006/relationships/hyperlink" Target="https://en.wikipedia.org/wiki/Idempotent_matrix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72.png"/><Relationship Id="rId5" Type="http://schemas.openxmlformats.org/officeDocument/2006/relationships/image" Target="../media/image711.png"/><Relationship Id="rId10" Type="http://schemas.openxmlformats.org/officeDocument/2006/relationships/image" Target="../media/image75.png"/><Relationship Id="rId4" Type="http://schemas.openxmlformats.org/officeDocument/2006/relationships/image" Target="../media/image701.png"/><Relationship Id="rId9" Type="http://schemas.microsoft.com/office/2011/relationships/inkAction" Target="../ink/inkAction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microsoft.com/office/2011/relationships/inkAction" Target="../ink/inkAction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11/relationships/inkAction" Target="../ink/inkAction13.xml"/><Relationship Id="rId3" Type="http://schemas.openxmlformats.org/officeDocument/2006/relationships/image" Target="../media/image77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8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6.png"/><Relationship Id="rId7" Type="http://schemas.microsoft.com/office/2011/relationships/inkAction" Target="../ink/inkAction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microsoft.com/office/2011/relationships/inkAction" Target="../ink/inkAction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1060.png"/><Relationship Id="rId5" Type="http://schemas.microsoft.com/office/2011/relationships/inkAction" Target="../ink/inkAction16.xml"/><Relationship Id="rId4" Type="http://schemas.openxmlformats.org/officeDocument/2006/relationships/image" Target="../media/image10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1040.png"/><Relationship Id="rId7" Type="http://schemas.openxmlformats.org/officeDocument/2006/relationships/image" Target="../media/image1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1090.png"/><Relationship Id="rId11" Type="http://schemas.openxmlformats.org/officeDocument/2006/relationships/image" Target="../media/image113.png"/><Relationship Id="rId5" Type="http://schemas.openxmlformats.org/officeDocument/2006/relationships/image" Target="../media/image1080.png"/><Relationship Id="rId10" Type="http://schemas.microsoft.com/office/2011/relationships/inkAction" Target="../ink/inkAction17.xml"/><Relationship Id="rId4" Type="http://schemas.openxmlformats.org/officeDocument/2006/relationships/image" Target="../media/image1070.png"/><Relationship Id="rId9" Type="http://schemas.openxmlformats.org/officeDocument/2006/relationships/image" Target="../media/image1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0.png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0" Type="http://schemas.microsoft.com/office/2011/relationships/inkAction" Target="../ink/inkAction18.xml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microsoft.com/office/2011/relationships/inkAction" Target="../ink/inkAction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133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1290.png"/><Relationship Id="rId7" Type="http://schemas.openxmlformats.org/officeDocument/2006/relationships/image" Target="../media/image6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510.png"/><Relationship Id="rId5" Type="http://schemas.openxmlformats.org/officeDocument/2006/relationships/image" Target="../media/image480.png"/><Relationship Id="rId4" Type="http://schemas.openxmlformats.org/officeDocument/2006/relationships/image" Target="../media/image3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6.png"/><Relationship Id="rId18" Type="http://schemas.microsoft.com/office/2011/relationships/inkAction" Target="../ink/inkAction20.xml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png"/><Relationship Id="rId1" Type="http://schemas.openxmlformats.org/officeDocument/2006/relationships/tags" Target="../tags/tag35.xml"/><Relationship Id="rId6" Type="http://schemas.openxmlformats.org/officeDocument/2006/relationships/image" Target="../media/image138.png"/><Relationship Id="rId11" Type="http://schemas.openxmlformats.org/officeDocument/2006/relationships/image" Target="../media/image144.png"/><Relationship Id="rId5" Type="http://schemas.openxmlformats.org/officeDocument/2006/relationships/image" Target="../media/image137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152.png"/><Relationship Id="rId7" Type="http://schemas.microsoft.com/office/2011/relationships/inkAction" Target="../ink/inkAction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1500.png"/><Relationship Id="rId5" Type="http://schemas.openxmlformats.org/officeDocument/2006/relationships/image" Target="../media/image1490.png"/><Relationship Id="rId4" Type="http://schemas.openxmlformats.org/officeDocument/2006/relationships/image" Target="../media/image14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3.png"/><Relationship Id="rId7" Type="http://schemas.microsoft.com/office/2011/relationships/inkAction" Target="../ink/inkAction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160.png"/><Relationship Id="rId5" Type="http://schemas.microsoft.com/office/2011/relationships/inkAction" Target="../ink/inkAction23.xml"/><Relationship Id="rId4" Type="http://schemas.openxmlformats.org/officeDocument/2006/relationships/image" Target="../media/image1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microsoft.com/office/2011/relationships/inkAction" Target="../ink/inkAction24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7" Type="http://schemas.openxmlformats.org/officeDocument/2006/relationships/image" Target="../media/image1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microsoft.com/office/2011/relationships/inkAction" Target="../ink/inkAction25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0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1600.png"/><Relationship Id="rId4" Type="http://schemas.openxmlformats.org/officeDocument/2006/relationships/image" Target="../media/image159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0.png"/><Relationship Id="rId13" Type="http://schemas.openxmlformats.org/officeDocument/2006/relationships/image" Target="../media/image1730.png"/><Relationship Id="rId3" Type="http://schemas.openxmlformats.org/officeDocument/2006/relationships/image" Target="../media/image1620.png"/><Relationship Id="rId7" Type="http://schemas.openxmlformats.org/officeDocument/2006/relationships/image" Target="../media/image1660.png"/><Relationship Id="rId12" Type="http://schemas.openxmlformats.org/officeDocument/2006/relationships/image" Target="../media/image17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1650.png"/><Relationship Id="rId11" Type="http://schemas.openxmlformats.org/officeDocument/2006/relationships/image" Target="../media/image1700.png"/><Relationship Id="rId5" Type="http://schemas.openxmlformats.org/officeDocument/2006/relationships/image" Target="../media/image1640.png"/><Relationship Id="rId15" Type="http://schemas.openxmlformats.org/officeDocument/2006/relationships/image" Target="../media/image1750.png"/><Relationship Id="rId10" Type="http://schemas.openxmlformats.org/officeDocument/2006/relationships/image" Target="../media/image1690.png"/><Relationship Id="rId4" Type="http://schemas.openxmlformats.org/officeDocument/2006/relationships/image" Target="../media/image1630.png"/><Relationship Id="rId9" Type="http://schemas.openxmlformats.org/officeDocument/2006/relationships/image" Target="../media/image1680.png"/><Relationship Id="rId14" Type="http://schemas.openxmlformats.org/officeDocument/2006/relationships/image" Target="../media/image17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1760.png"/><Relationship Id="rId7" Type="http://schemas.openxmlformats.org/officeDocument/2006/relationships/image" Target="../media/image18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image" Target="../media/image1790.png"/><Relationship Id="rId5" Type="http://schemas.openxmlformats.org/officeDocument/2006/relationships/image" Target="../media/image1780.png"/><Relationship Id="rId10" Type="http://schemas.openxmlformats.org/officeDocument/2006/relationships/image" Target="../media/image1830.png"/><Relationship Id="rId4" Type="http://schemas.openxmlformats.org/officeDocument/2006/relationships/image" Target="../media/image1770.png"/><Relationship Id="rId9" Type="http://schemas.microsoft.com/office/2011/relationships/inkAction" Target="../ink/inkAction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4.png"/><Relationship Id="rId7" Type="http://schemas.microsoft.com/office/2011/relationships/inkAction" Target="../ink/inkAction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911.png"/><Relationship Id="rId7" Type="http://schemas.openxmlformats.org/officeDocument/2006/relationships/image" Target="../media/image196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2000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microsoft.com/office/2011/relationships/inkAction" Target="../ink/inkAction2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209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microsoft.com/office/2011/relationships/inkAction" Target="../ink/inkAction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6" Type="http://schemas.openxmlformats.org/officeDocument/2006/relationships/image" Target="../media/image212.png"/><Relationship Id="rId5" Type="http://schemas.microsoft.com/office/2011/relationships/inkAction" Target="../ink/inkAction30.xml"/><Relationship Id="rId4" Type="http://schemas.openxmlformats.org/officeDocument/2006/relationships/image" Target="../media/image20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6" Type="http://schemas.openxmlformats.org/officeDocument/2006/relationships/image" Target="../media/image204.png"/><Relationship Id="rId11" Type="http://schemas.openxmlformats.org/officeDocument/2006/relationships/image" Target="../media/image220.png"/><Relationship Id="rId5" Type="http://schemas.openxmlformats.org/officeDocument/2006/relationships/image" Target="../media/image215.png"/><Relationship Id="rId10" Type="http://schemas.microsoft.com/office/2011/relationships/inkAction" Target="../ink/inkAction31.xml"/><Relationship Id="rId4" Type="http://schemas.openxmlformats.org/officeDocument/2006/relationships/image" Target="../media/image203.png"/><Relationship Id="rId9" Type="http://schemas.openxmlformats.org/officeDocument/2006/relationships/image" Target="../media/image20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13.png"/><Relationship Id="rId7" Type="http://schemas.openxmlformats.org/officeDocument/2006/relationships/image" Target="../media/image223.png"/><Relationship Id="rId12" Type="http://schemas.openxmlformats.org/officeDocument/2006/relationships/image" Target="../media/image2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6" Type="http://schemas.openxmlformats.org/officeDocument/2006/relationships/image" Target="../media/image206.png"/><Relationship Id="rId11" Type="http://schemas.microsoft.com/office/2011/relationships/inkAction" Target="../ink/inkAction32.xml"/><Relationship Id="rId5" Type="http://schemas.openxmlformats.org/officeDocument/2006/relationships/image" Target="../media/image203.png"/><Relationship Id="rId10" Type="http://schemas.openxmlformats.org/officeDocument/2006/relationships/image" Target="../media/image208.png"/><Relationship Id="rId4" Type="http://schemas.openxmlformats.org/officeDocument/2006/relationships/image" Target="../media/image218.png"/><Relationship Id="rId9" Type="http://schemas.openxmlformats.org/officeDocument/2006/relationships/image" Target="../media/image22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03.png"/><Relationship Id="rId7" Type="http://schemas.openxmlformats.org/officeDocument/2006/relationships/image" Target="../media/image243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28.png"/><Relationship Id="rId4" Type="http://schemas.openxmlformats.org/officeDocument/2006/relationships/image" Target="../media/image20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296.png"/><Relationship Id="rId7" Type="http://schemas.openxmlformats.org/officeDocument/2006/relationships/image" Target="../media/image7.png"/><Relationship Id="rId12" Type="http://schemas.openxmlformats.org/officeDocument/2006/relationships/image" Target="../media/image6.pn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tags" Target="../tags/tag3.xml"/><Relationship Id="rId11" Type="http://schemas.openxmlformats.org/officeDocument/2006/relationships/image" Target="../media/image5.png"/><Relationship Id="rId15" Type="http://schemas.openxmlformats.org/officeDocument/2006/relationships/image" Target="../media/image1010.png"/><Relationship Id="rId10" Type="http://schemas.openxmlformats.org/officeDocument/2006/relationships/image" Target="../media/image411.png"/><Relationship Id="rId19" Type="http://schemas.openxmlformats.org/officeDocument/2006/relationships/image" Target="../media/image14.png"/><Relationship Id="rId9" Type="http://schemas.openxmlformats.org/officeDocument/2006/relationships/image" Target="../media/image313.png"/><Relationship Id="rId1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13.png"/><Relationship Id="rId7" Type="http://schemas.openxmlformats.org/officeDocument/2006/relationships/image" Target="../media/image2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5" Type="http://schemas.openxmlformats.org/officeDocument/2006/relationships/image" Target="../media/image246.png"/><Relationship Id="rId10" Type="http://schemas.microsoft.com/office/2011/relationships/inkAction" Target="../ink/inkAction33.xml"/><Relationship Id="rId4" Type="http://schemas.openxmlformats.org/officeDocument/2006/relationships/image" Target="../media/image245.png"/><Relationship Id="rId9" Type="http://schemas.openxmlformats.org/officeDocument/2006/relationships/image" Target="../media/image25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13" Type="http://schemas.openxmlformats.org/officeDocument/2006/relationships/image" Target="../media/image264.png"/><Relationship Id="rId18" Type="http://schemas.openxmlformats.org/officeDocument/2006/relationships/image" Target="../media/image269.png"/><Relationship Id="rId3" Type="http://schemas.microsoft.com/office/2011/relationships/inkAction" Target="../ink/inkAction34.xml"/><Relationship Id="rId7" Type="http://schemas.openxmlformats.org/officeDocument/2006/relationships/image" Target="../media/image256.png"/><Relationship Id="rId12" Type="http://schemas.openxmlformats.org/officeDocument/2006/relationships/image" Target="../media/image263.png"/><Relationship Id="rId17" Type="http://schemas.openxmlformats.org/officeDocument/2006/relationships/image" Target="../media/image26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7.png"/><Relationship Id="rId20" Type="http://schemas.openxmlformats.org/officeDocument/2006/relationships/image" Target="../media/image273.png"/><Relationship Id="rId1" Type="http://schemas.openxmlformats.org/officeDocument/2006/relationships/tags" Target="../tags/tag56.xml"/><Relationship Id="rId6" Type="http://schemas.openxmlformats.org/officeDocument/2006/relationships/image" Target="../media/image255.png"/><Relationship Id="rId11" Type="http://schemas.openxmlformats.org/officeDocument/2006/relationships/image" Target="../media/image262.png"/><Relationship Id="rId5" Type="http://schemas.openxmlformats.org/officeDocument/2006/relationships/image" Target="../media/image254.png"/><Relationship Id="rId15" Type="http://schemas.openxmlformats.org/officeDocument/2006/relationships/image" Target="../media/image266.png"/><Relationship Id="rId10" Type="http://schemas.openxmlformats.org/officeDocument/2006/relationships/image" Target="../media/image259.png"/><Relationship Id="rId19" Type="http://schemas.openxmlformats.org/officeDocument/2006/relationships/image" Target="../media/image272.png"/><Relationship Id="rId4" Type="http://schemas.openxmlformats.org/officeDocument/2006/relationships/image" Target="../media/image253.png"/><Relationship Id="rId9" Type="http://schemas.openxmlformats.org/officeDocument/2006/relationships/image" Target="../media/image258.png"/><Relationship Id="rId14" Type="http://schemas.openxmlformats.org/officeDocument/2006/relationships/image" Target="../media/image26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4.png"/><Relationship Id="rId7" Type="http://schemas.openxmlformats.org/officeDocument/2006/relationships/image" Target="../media/image2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10" Type="http://schemas.openxmlformats.org/officeDocument/2006/relationships/image" Target="../media/image279.png"/><Relationship Id="rId4" Type="http://schemas.openxmlformats.org/officeDocument/2006/relationships/image" Target="../media/image245.png"/><Relationship Id="rId9" Type="http://schemas.microsoft.com/office/2011/relationships/inkAction" Target="../ink/inkAction3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9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194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0.png"/><Relationship Id="rId3" Type="http://schemas.openxmlformats.org/officeDocument/2006/relationships/image" Target="../media/image2030.png"/><Relationship Id="rId7" Type="http://schemas.openxmlformats.org/officeDocument/2006/relationships/image" Target="../media/image20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image" Target="../media/image2060.png"/><Relationship Id="rId5" Type="http://schemas.openxmlformats.org/officeDocument/2006/relationships/image" Target="../media/image2050.png"/><Relationship Id="rId4" Type="http://schemas.openxmlformats.org/officeDocument/2006/relationships/image" Target="../media/image2040.png"/><Relationship Id="rId9" Type="http://schemas.openxmlformats.org/officeDocument/2006/relationships/image" Target="../media/image24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6" Type="http://schemas.openxmlformats.org/officeDocument/2006/relationships/image" Target="../media/image2460.png"/><Relationship Id="rId5" Type="http://schemas.openxmlformats.org/officeDocument/2006/relationships/image" Target="../media/image2450.png"/><Relationship Id="rId4" Type="http://schemas.openxmlformats.org/officeDocument/2006/relationships/image" Target="../media/image24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6" Type="http://schemas.openxmlformats.org/officeDocument/2006/relationships/image" Target="../media/image1960.png"/><Relationship Id="rId5" Type="http://schemas.microsoft.com/office/2011/relationships/inkAction" Target="../ink/inkAction36.xml"/><Relationship Id="rId4" Type="http://schemas.openxmlformats.org/officeDocument/2006/relationships/hyperlink" Target="https://en.wikipedia.org/wiki/Idempotent_matrix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5" Type="http://schemas.openxmlformats.org/officeDocument/2006/relationships/image" Target="../media/image1990.png"/><Relationship Id="rId4" Type="http://schemas.openxmlformats.org/officeDocument/2006/relationships/image" Target="../media/image19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296.png"/><Relationship Id="rId7" Type="http://schemas.openxmlformats.org/officeDocument/2006/relationships/image" Target="../media/image411.png"/><Relationship Id="rId12" Type="http://schemas.openxmlformats.org/officeDocument/2006/relationships/image" Target="../media/image10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13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microsoft.com/office/2011/relationships/inkAction" Target="../ink/inkAct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Free photos of Paper">
            <a:extLst>
              <a:ext uri="{FF2B5EF4-FFF2-40B4-BE49-F238E27FC236}">
                <a16:creationId xmlns:a16="http://schemas.microsoft.com/office/drawing/2014/main" id="{062A882B-60E1-9866-0A02-A00FEB416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8" b="7452"/>
          <a:stretch/>
        </p:blipFill>
        <p:spPr bwMode="auto">
          <a:xfrm>
            <a:off x="-36513" y="-29402"/>
            <a:ext cx="12279261" cy="69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77E957-D02A-A935-B98F-55AC75CF02FD}"/>
              </a:ext>
            </a:extLst>
          </p:cNvPr>
          <p:cNvSpPr/>
          <p:nvPr/>
        </p:nvSpPr>
        <p:spPr>
          <a:xfrm>
            <a:off x="-1046375" y="-181170"/>
            <a:ext cx="12857376" cy="183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2609B-D48C-15EB-35E9-2A6AE0EC3419}"/>
              </a:ext>
            </a:extLst>
          </p:cNvPr>
          <p:cNvSpPr txBox="1"/>
          <p:nvPr/>
        </p:nvSpPr>
        <p:spPr>
          <a:xfrm>
            <a:off x="-21424" y="-29401"/>
            <a:ext cx="10168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400" i="0" dirty="0">
                <a:latin typeface="Impact" panose="020B0806030902050204" pitchFamily="34" charset="0"/>
              </a:rPr>
              <a:t>Spinors </a:t>
            </a:r>
            <a:r>
              <a:rPr lang="en-CA" sz="8400" dirty="0">
                <a:latin typeface="Impact" panose="020B0806030902050204" pitchFamily="34" charset="0"/>
              </a:rPr>
              <a:t>F</a:t>
            </a:r>
            <a:r>
              <a:rPr lang="en-CA" sz="8400" i="0" dirty="0">
                <a:latin typeface="Impact" panose="020B0806030902050204" pitchFamily="34" charset="0"/>
              </a:rPr>
              <a:t>or Beginners</a:t>
            </a:r>
            <a:endParaRPr lang="en-CA" sz="8400" dirty="0"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0B9D88-C60B-5CD2-2099-28C338EA0BAB}"/>
              </a:ext>
            </a:extLst>
          </p:cNvPr>
          <p:cNvGrpSpPr/>
          <p:nvPr/>
        </p:nvGrpSpPr>
        <p:grpSpPr>
          <a:xfrm>
            <a:off x="9975199" y="-1770302"/>
            <a:ext cx="3794760" cy="3794760"/>
            <a:chOff x="9916205" y="-1445835"/>
            <a:chExt cx="3794760" cy="37947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EA1E63-4146-C6C8-84B6-9F7E2AB0C56E}"/>
                </a:ext>
              </a:extLst>
            </p:cNvPr>
            <p:cNvSpPr/>
            <p:nvPr/>
          </p:nvSpPr>
          <p:spPr>
            <a:xfrm>
              <a:off x="9916205" y="-1445835"/>
              <a:ext cx="3794760" cy="3794760"/>
            </a:xfrm>
            <a:prstGeom prst="ellipse">
              <a:avLst/>
            </a:prstGeom>
            <a:solidFill>
              <a:srgbClr val="A3CDFF"/>
            </a:solidFill>
            <a:ln w="190500">
              <a:solidFill>
                <a:srgbClr val="004A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A645F-9612-0CDA-B157-974F4C017799}"/>
                </a:ext>
              </a:extLst>
            </p:cNvPr>
            <p:cNvSpPr txBox="1"/>
            <p:nvPr/>
          </p:nvSpPr>
          <p:spPr>
            <a:xfrm>
              <a:off x="10544958" y="203084"/>
              <a:ext cx="1645002" cy="2015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500" dirty="0">
                  <a:latin typeface="Impact" panose="020B0806030902050204" pitchFamily="34" charset="0"/>
                </a:rPr>
                <a:t>13</a:t>
              </a:r>
              <a:endParaRPr lang="en-CA" sz="12500" dirty="0">
                <a:latin typeface="Impact" panose="020B080603090205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6A02E9B-7F4C-6B7D-9A2A-DAAD85B95AEF}"/>
              </a:ext>
            </a:extLst>
          </p:cNvPr>
          <p:cNvSpPr/>
          <p:nvPr/>
        </p:nvSpPr>
        <p:spPr>
          <a:xfrm>
            <a:off x="12296979" y="-311849"/>
            <a:ext cx="6706808" cy="17054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E170AF-C341-6575-38D3-8EEE75AF846B}"/>
              </a:ext>
            </a:extLst>
          </p:cNvPr>
          <p:cNvSpPr/>
          <p:nvPr/>
        </p:nvSpPr>
        <p:spPr>
          <a:xfrm>
            <a:off x="1307689" y="5172499"/>
            <a:ext cx="9576624" cy="17686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9F2A0-0F13-B9A2-688D-68A82F5A1D13}"/>
              </a:ext>
            </a:extLst>
          </p:cNvPr>
          <p:cNvSpPr/>
          <p:nvPr/>
        </p:nvSpPr>
        <p:spPr>
          <a:xfrm>
            <a:off x="7825109" y="-3291483"/>
            <a:ext cx="9930743" cy="31700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8B44C-57CC-CD5D-672B-E9638281B7CE}"/>
              </a:ext>
            </a:extLst>
          </p:cNvPr>
          <p:cNvGrpSpPr/>
          <p:nvPr/>
        </p:nvGrpSpPr>
        <p:grpSpPr>
          <a:xfrm>
            <a:off x="262013" y="1502610"/>
            <a:ext cx="11682594" cy="3845464"/>
            <a:chOff x="262013" y="2300748"/>
            <a:chExt cx="11682594" cy="38454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32F71E-9A94-E11C-4806-AD582A19934D}"/>
                </a:ext>
              </a:extLst>
            </p:cNvPr>
            <p:cNvSpPr/>
            <p:nvPr/>
          </p:nvSpPr>
          <p:spPr>
            <a:xfrm rot="16200000">
              <a:off x="7788546" y="1873566"/>
              <a:ext cx="3545988" cy="47661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A828E81-6C26-266F-E83E-578B4D95E3C3}"/>
                </a:ext>
              </a:extLst>
            </p:cNvPr>
            <p:cNvSpPr/>
            <p:nvPr/>
          </p:nvSpPr>
          <p:spPr>
            <a:xfrm rot="16200000">
              <a:off x="2104296" y="470120"/>
              <a:ext cx="3845464" cy="7506719"/>
            </a:xfrm>
            <a:prstGeom prst="downArrow">
              <a:avLst>
                <a:gd name="adj1" fmla="val 62437"/>
                <a:gd name="adj2" fmla="val 50000"/>
              </a:avLst>
            </a:prstGeom>
            <a:solidFill>
              <a:srgbClr val="461E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A610BE-8C2D-CCC8-BD3E-F25A5BCB629F}"/>
                </a:ext>
              </a:extLst>
            </p:cNvPr>
            <p:cNvSpPr txBox="1"/>
            <p:nvPr/>
          </p:nvSpPr>
          <p:spPr>
            <a:xfrm>
              <a:off x="262013" y="3187716"/>
              <a:ext cx="6998743" cy="2031325"/>
            </a:xfrm>
            <a:prstGeom prst="rect">
              <a:avLst/>
            </a:prstGeom>
            <a:noFill/>
            <a:ln>
              <a:solidFill>
                <a:srgbClr val="007635"/>
              </a:solidFill>
            </a:ln>
            <a:effectLst>
              <a:softEdge rad="6350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600" b="1" dirty="0">
                  <a:solidFill>
                    <a:schemeClr val="bg1"/>
                  </a:solidFill>
                </a:rPr>
                <a:t>Projectors</a:t>
              </a:r>
              <a:endParaRPr lang="en-CA" sz="126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DB5D71-D40E-134E-1D72-88E9CA5F93AB}"/>
                </a:ext>
              </a:extLst>
            </p:cNvPr>
            <p:cNvSpPr txBox="1"/>
            <p:nvPr/>
          </p:nvSpPr>
          <p:spPr>
            <a:xfrm>
              <a:off x="7688925" y="3286057"/>
              <a:ext cx="4003474" cy="1908215"/>
            </a:xfrm>
            <a:prstGeom prst="rect">
              <a:avLst/>
            </a:prstGeom>
            <a:noFill/>
            <a:ln>
              <a:solidFill>
                <a:srgbClr val="007635"/>
              </a:solidFill>
            </a:ln>
            <a:effectLst>
              <a:softEdge rad="6350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800" b="1" dirty="0">
                  <a:solidFill>
                    <a:schemeClr val="bg1"/>
                  </a:solidFill>
                </a:rPr>
                <a:t>Ideals</a:t>
              </a:r>
              <a:endParaRPr lang="en-CA" sz="11800" b="1" i="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739DB7-6890-B64C-9CC4-63CB12D73467}"/>
                  </a:ext>
                </a:extLst>
              </p:cNvPr>
              <p:cNvSpPr txBox="1"/>
              <p:nvPr/>
            </p:nvSpPr>
            <p:spPr>
              <a:xfrm>
                <a:off x="1307690" y="5066895"/>
                <a:ext cx="95766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1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=    </m:t>
                      </m:r>
                      <m:r>
                        <a:rPr lang="en-GB" sz="1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A" sz="1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739DB7-6890-B64C-9CC4-63CB12D73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90" y="5066895"/>
                <a:ext cx="9576620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7511DD-093D-3252-2C18-2FE403B5F461}"/>
                  </a:ext>
                </a:extLst>
              </p:cNvPr>
              <p:cNvSpPr txBox="1"/>
              <p:nvPr/>
            </p:nvSpPr>
            <p:spPr>
              <a:xfrm>
                <a:off x="2801611" y="7121172"/>
                <a:ext cx="5913448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GB" sz="115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GB" sz="1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ℐ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7511DD-093D-3252-2C18-2FE403B5F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11" y="7121172"/>
                <a:ext cx="5913448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969FC-2875-42CA-9783-203650BF00C4}"/>
              </a:ext>
            </a:extLst>
          </p:cNvPr>
          <p:cNvSpPr txBox="1"/>
          <p:nvPr/>
        </p:nvSpPr>
        <p:spPr>
          <a:xfrm>
            <a:off x="0" y="-7809"/>
            <a:ext cx="827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Matrix Projector example </a:t>
            </a:r>
            <a:endParaRPr lang="en-CA" sz="6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14E078-B2CE-416A-99EF-376FE0F96838}"/>
                  </a:ext>
                </a:extLst>
              </p:cNvPr>
              <p:cNvSpPr txBox="1"/>
              <p:nvPr/>
            </p:nvSpPr>
            <p:spPr>
              <a:xfrm>
                <a:off x="81160" y="1166551"/>
                <a:ext cx="5649303" cy="204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14E078-B2CE-416A-99EF-376FE0F96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" y="1166551"/>
                <a:ext cx="5649303" cy="2045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D7BBF2-21ED-4D50-B470-65A9CCEADAD2}"/>
                  </a:ext>
                </a:extLst>
              </p:cNvPr>
              <p:cNvSpPr txBox="1"/>
              <p:nvPr/>
            </p:nvSpPr>
            <p:spPr>
              <a:xfrm>
                <a:off x="5548407" y="1098918"/>
                <a:ext cx="406572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4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4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4400" dirty="0"/>
                  <a:t>-components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D7BBF2-21ED-4D50-B470-65A9CCEAD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07" y="1098918"/>
                <a:ext cx="4065728" cy="1446550"/>
              </a:xfrm>
              <a:prstGeom prst="rect">
                <a:avLst/>
              </a:prstGeom>
              <a:blipFill>
                <a:blip r:embed="rId4"/>
                <a:stretch>
                  <a:fillRect t="-8403" r="-5697" b="-189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B88C05-CE7F-608F-0FC6-ABE46B8FF838}"/>
                  </a:ext>
                </a:extLst>
              </p:cNvPr>
              <p:cNvSpPr txBox="1"/>
              <p:nvPr/>
            </p:nvSpPr>
            <p:spPr>
              <a:xfrm>
                <a:off x="9120" y="3932296"/>
                <a:ext cx="8691547" cy="1882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B88C05-CE7F-608F-0FC6-ABE46B8FF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" y="3932296"/>
                <a:ext cx="8691547" cy="1882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BC01100-3DE5-DD17-2306-3A98F6B96F84}"/>
              </a:ext>
            </a:extLst>
          </p:cNvPr>
          <p:cNvGrpSpPr/>
          <p:nvPr/>
        </p:nvGrpSpPr>
        <p:grpSpPr>
          <a:xfrm>
            <a:off x="7978005" y="1066800"/>
            <a:ext cx="4236766" cy="4446734"/>
            <a:chOff x="7001814" y="2112835"/>
            <a:chExt cx="4236766" cy="44467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AAB4-AA7B-C52B-4B44-AF7C0A28C638}"/>
                </a:ext>
              </a:extLst>
            </p:cNvPr>
            <p:cNvGrpSpPr/>
            <p:nvPr/>
          </p:nvGrpSpPr>
          <p:grpSpPr>
            <a:xfrm>
              <a:off x="7001814" y="2112835"/>
              <a:ext cx="4236766" cy="4446734"/>
              <a:chOff x="6110849" y="-312004"/>
              <a:chExt cx="2982278" cy="31300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B554E53-89B2-80F2-4EEA-9EB2460AF694}"/>
                  </a:ext>
                </a:extLst>
              </p:cNvPr>
              <p:cNvGrpSpPr/>
              <p:nvPr/>
            </p:nvGrpSpPr>
            <p:grpSpPr>
              <a:xfrm>
                <a:off x="6110849" y="74872"/>
                <a:ext cx="2743200" cy="2743200"/>
                <a:chOff x="9243692" y="204716"/>
                <a:chExt cx="2743200" cy="27432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77ED7CC-5621-2184-1247-84E73BD634A6}"/>
                    </a:ext>
                  </a:extLst>
                </p:cNvPr>
                <p:cNvGrpSpPr/>
                <p:nvPr/>
              </p:nvGrpSpPr>
              <p:grpSpPr>
                <a:xfrm>
                  <a:off x="9243692" y="204716"/>
                  <a:ext cx="2743200" cy="2743200"/>
                  <a:chOff x="9243692" y="204716"/>
                  <a:chExt cx="2743200" cy="274320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78FA6375-63D2-04D5-2A3D-E5E82EACBF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15292" y="204716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875A648-D305-25C8-9AC7-812F88358519}"/>
                      </a:ext>
                    </a:extLst>
                  </p:cNvPr>
                  <p:cNvCxnSpPr/>
                  <p:nvPr/>
                </p:nvCxnSpPr>
                <p:spPr>
                  <a:xfrm rot="5400000" flipV="1">
                    <a:off x="10615292" y="204717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102FAF5-F404-96FE-33FE-CBDC57B27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4900" y="901700"/>
                  <a:ext cx="1199358" cy="14097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/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04EC5-42D1-4543-82F1-53A6150616EF}"/>
              </a:ext>
            </a:extLst>
          </p:cNvPr>
          <p:cNvCxnSpPr>
            <a:cxnSpLocks/>
          </p:cNvCxnSpPr>
          <p:nvPr/>
        </p:nvCxnSpPr>
        <p:spPr>
          <a:xfrm flipV="1">
            <a:off x="9926567" y="2420114"/>
            <a:ext cx="1492305" cy="1160516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356464-942E-028B-12FF-5AD334B275BA}"/>
              </a:ext>
            </a:extLst>
          </p:cNvPr>
          <p:cNvCxnSpPr>
            <a:cxnSpLocks/>
          </p:cNvCxnSpPr>
          <p:nvPr/>
        </p:nvCxnSpPr>
        <p:spPr>
          <a:xfrm flipV="1">
            <a:off x="11375146" y="2420114"/>
            <a:ext cx="0" cy="177088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6C7C76-0183-0F95-05F6-E26885AFF26F}"/>
              </a:ext>
            </a:extLst>
          </p:cNvPr>
          <p:cNvCxnSpPr>
            <a:cxnSpLocks/>
          </p:cNvCxnSpPr>
          <p:nvPr/>
        </p:nvCxnSpPr>
        <p:spPr>
          <a:xfrm flipH="1">
            <a:off x="11418872" y="3564974"/>
            <a:ext cx="539473" cy="634085"/>
          </a:xfrm>
          <a:prstGeom prst="straightConnector1">
            <a:avLst/>
          </a:prstGeom>
          <a:ln w="76200">
            <a:solidFill>
              <a:srgbClr val="7F7F7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119972-19CE-2BA7-9459-FFEB7263FAEB}"/>
              </a:ext>
            </a:extLst>
          </p:cNvPr>
          <p:cNvCxnSpPr>
            <a:cxnSpLocks/>
          </p:cNvCxnSpPr>
          <p:nvPr/>
        </p:nvCxnSpPr>
        <p:spPr>
          <a:xfrm>
            <a:off x="9380106" y="4191000"/>
            <a:ext cx="2038766" cy="0"/>
          </a:xfrm>
          <a:prstGeom prst="straightConnector1">
            <a:avLst/>
          </a:prstGeom>
          <a:ln w="76200">
            <a:solidFill>
              <a:srgbClr val="7F7F7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861F7-904A-C5AF-93F5-383E5CB5B800}"/>
              </a:ext>
            </a:extLst>
          </p:cNvPr>
          <p:cNvCxnSpPr>
            <a:cxnSpLocks/>
          </p:cNvCxnSpPr>
          <p:nvPr/>
        </p:nvCxnSpPr>
        <p:spPr>
          <a:xfrm>
            <a:off x="9926567" y="3564975"/>
            <a:ext cx="1492305" cy="626025"/>
          </a:xfrm>
          <a:prstGeom prst="straightConnector1">
            <a:avLst/>
          </a:prstGeom>
          <a:ln w="152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8F5D53-CC81-E660-561A-E147D126733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7760" y="1149480"/>
              <a:ext cx="8123400" cy="4947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8F5D53-CC81-E660-561A-E147D12673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8400" y="1140120"/>
                <a:ext cx="8142120" cy="4966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39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900">
        <p:fade/>
      </p:transition>
    </mc:Choice>
    <mc:Fallback xmlns="">
      <p:transition spd="med" advTm="19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527BB69A-72AF-C4ED-26C3-1D1C9ED3539D}"/>
                  </a:ext>
                </a:extLst>
              </p:cNvPr>
              <p:cNvSpPr/>
              <p:nvPr/>
            </p:nvSpPr>
            <p:spPr>
              <a:xfrm>
                <a:off x="3741059" y="959735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b="1" dirty="0"/>
                  <a:t>Project onto </a:t>
                </a:r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3200" b="1" dirty="0"/>
                  <a:t>-axis</a:t>
                </a:r>
              </a:p>
            </p:txBody>
          </p:sp>
        </mc:Choice>
        <mc:Fallback xmlns=""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527BB69A-72AF-C4ED-26C3-1D1C9ED3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59" y="959735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blipFill>
                <a:blip r:embed="rId3"/>
                <a:stretch>
                  <a:fillRect l="-5855" b="-3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CBFE44-28ED-69FA-0B7F-6953959BC380}"/>
              </a:ext>
            </a:extLst>
          </p:cNvPr>
          <p:cNvCxnSpPr>
            <a:cxnSpLocks/>
          </p:cNvCxnSpPr>
          <p:nvPr/>
        </p:nvCxnSpPr>
        <p:spPr>
          <a:xfrm>
            <a:off x="0" y="3430814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AD51EA49-543A-1639-F557-4430F2886601}"/>
              </a:ext>
            </a:extLst>
          </p:cNvPr>
          <p:cNvSpPr/>
          <p:nvPr/>
        </p:nvSpPr>
        <p:spPr>
          <a:xfrm rot="9900000">
            <a:off x="2980561" y="3170624"/>
            <a:ext cx="3477395" cy="689078"/>
          </a:xfrm>
          <a:prstGeom prst="rightArrow">
            <a:avLst>
              <a:gd name="adj1" fmla="val 52996"/>
              <a:gd name="adj2" fmla="val 603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DD97CD-77B9-D39C-B3A7-20452BA82FE0}"/>
              </a:ext>
            </a:extLst>
          </p:cNvPr>
          <p:cNvGrpSpPr/>
          <p:nvPr/>
        </p:nvGrpSpPr>
        <p:grpSpPr>
          <a:xfrm>
            <a:off x="653140" y="-98026"/>
            <a:ext cx="3360058" cy="3541540"/>
            <a:chOff x="653140" y="-98026"/>
            <a:chExt cx="3360058" cy="35415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2D590C-1A05-5822-B91F-8378A2C520D3}"/>
                </a:ext>
              </a:extLst>
            </p:cNvPr>
            <p:cNvGrpSpPr/>
            <p:nvPr/>
          </p:nvGrpSpPr>
          <p:grpSpPr>
            <a:xfrm>
              <a:off x="653140" y="420914"/>
              <a:ext cx="2852057" cy="2844800"/>
              <a:chOff x="1284514" y="1451429"/>
              <a:chExt cx="2852057" cy="284480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948D4C1-A001-000F-6448-C5397275005C}"/>
                  </a:ext>
                </a:extLst>
              </p:cNvPr>
              <p:cNvCxnSpPr/>
              <p:nvPr/>
            </p:nvCxnSpPr>
            <p:spPr>
              <a:xfrm flipV="1">
                <a:off x="1494971" y="1451429"/>
                <a:ext cx="0" cy="28448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9561311-F610-6852-2FF5-B059A55D9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514" y="4071257"/>
                <a:ext cx="285205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9DCDF88-53FF-6C61-421E-114AB5A215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4971" y="1988457"/>
                <a:ext cx="1582058" cy="208280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4126CB4-507E-82F2-6365-59D0B94FB3E0}"/>
                    </a:ext>
                  </a:extLst>
                </p:cNvPr>
                <p:cNvSpPr txBox="1"/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4126CB4-507E-82F2-6365-59D0B94FB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ECD31A-C627-4560-25E6-BACEF26F704C}"/>
                    </a:ext>
                  </a:extLst>
                </p:cNvPr>
                <p:cNvSpPr txBox="1"/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ECD31A-C627-4560-25E6-BACEF26F7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0ED06C-20D5-5401-CEBB-C2EA6CC7038E}"/>
                    </a:ext>
                  </a:extLst>
                </p:cNvPr>
                <p:cNvSpPr txBox="1"/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0ED06C-20D5-5401-CEBB-C2EA6CC70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4F1AB-AC01-70F0-03F6-AA4572B26711}"/>
              </a:ext>
            </a:extLst>
          </p:cNvPr>
          <p:cNvCxnSpPr/>
          <p:nvPr/>
        </p:nvCxnSpPr>
        <p:spPr>
          <a:xfrm>
            <a:off x="8345714" y="957942"/>
            <a:ext cx="0" cy="20828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6AD14E-F2CB-945A-A4D2-0E69BB280EEF}"/>
              </a:ext>
            </a:extLst>
          </p:cNvPr>
          <p:cNvGrpSpPr/>
          <p:nvPr/>
        </p:nvGrpSpPr>
        <p:grpSpPr>
          <a:xfrm>
            <a:off x="6545943" y="-98026"/>
            <a:ext cx="3360058" cy="3541540"/>
            <a:chOff x="653140" y="-98026"/>
            <a:chExt cx="3360058" cy="35415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737D1C-ACFB-B5D7-195E-D2F947630137}"/>
                </a:ext>
              </a:extLst>
            </p:cNvPr>
            <p:cNvGrpSpPr/>
            <p:nvPr/>
          </p:nvGrpSpPr>
          <p:grpSpPr>
            <a:xfrm>
              <a:off x="653140" y="420914"/>
              <a:ext cx="2852057" cy="2844800"/>
              <a:chOff x="1284514" y="1451429"/>
              <a:chExt cx="2852057" cy="2844800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3F7820B-AA14-2C19-BA7E-1F99C9323042}"/>
                  </a:ext>
                </a:extLst>
              </p:cNvPr>
              <p:cNvCxnSpPr/>
              <p:nvPr/>
            </p:nvCxnSpPr>
            <p:spPr>
              <a:xfrm flipV="1">
                <a:off x="1494971" y="1451429"/>
                <a:ext cx="0" cy="28448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6E3D257-1E23-E667-4103-D4AF6013B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514" y="4071257"/>
                <a:ext cx="285205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8BA3E87-4E1C-4AF9-31BF-FB77862CC7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4971" y="1988457"/>
                <a:ext cx="1582058" cy="208280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79DF23F-6431-9E61-AEAE-58C32D134072}"/>
                    </a:ext>
                  </a:extLst>
                </p:cNvPr>
                <p:cNvSpPr txBox="1"/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79DF23F-6431-9E61-AEAE-58C32D134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E34D4C-DE60-34E4-D90A-0F594996E8C1}"/>
                    </a:ext>
                  </a:extLst>
                </p:cNvPr>
                <p:cNvSpPr txBox="1"/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E34D4C-DE60-34E4-D90A-0F594996E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E1C8E8-9715-ECFD-7836-19BB5563BA8C}"/>
                    </a:ext>
                  </a:extLst>
                </p:cNvPr>
                <p:cNvSpPr txBox="1"/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E1C8E8-9715-ECFD-7836-19BB5563B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831C752-7345-D8D4-2047-9EF60B9FD459}"/>
              </a:ext>
            </a:extLst>
          </p:cNvPr>
          <p:cNvGrpSpPr/>
          <p:nvPr/>
        </p:nvGrpSpPr>
        <p:grpSpPr>
          <a:xfrm>
            <a:off x="653140" y="3246663"/>
            <a:ext cx="3360058" cy="3541540"/>
            <a:chOff x="653140" y="3246663"/>
            <a:chExt cx="3360058" cy="354154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BB6EAB0-7BD9-C256-3F6C-319567851D2D}"/>
                </a:ext>
              </a:extLst>
            </p:cNvPr>
            <p:cNvGrpSpPr/>
            <p:nvPr/>
          </p:nvGrpSpPr>
          <p:grpSpPr>
            <a:xfrm>
              <a:off x="653140" y="3246663"/>
              <a:ext cx="3360058" cy="3541540"/>
              <a:chOff x="653140" y="-98026"/>
              <a:chExt cx="3360058" cy="354154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850E8AC-74AC-CA3E-0C16-AC778CC9BA06}"/>
                  </a:ext>
                </a:extLst>
              </p:cNvPr>
              <p:cNvGrpSpPr/>
              <p:nvPr/>
            </p:nvGrpSpPr>
            <p:grpSpPr>
              <a:xfrm>
                <a:off x="653140" y="420914"/>
                <a:ext cx="2852057" cy="2844800"/>
                <a:chOff x="1284514" y="1451429"/>
                <a:chExt cx="2852057" cy="284480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775C768F-0403-32AC-9745-D2BB91928A97}"/>
                    </a:ext>
                  </a:extLst>
                </p:cNvPr>
                <p:cNvCxnSpPr/>
                <p:nvPr/>
              </p:nvCxnSpPr>
              <p:spPr>
                <a:xfrm flipV="1">
                  <a:off x="1494971" y="1451429"/>
                  <a:ext cx="0" cy="28448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2991394-DAD8-DBD6-C314-AEE00E273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514" y="4071257"/>
                  <a:ext cx="285205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01A3E20-7755-BEAC-C077-264C727258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01A3E20-7755-BEAC-C077-264C727258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9BBD964-2E9E-1C7E-A902-0A6CB7715D58}"/>
                      </a:ext>
                    </a:extLst>
                  </p:cNvPr>
                  <p:cNvSpPr txBox="1"/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9BBD964-2E9E-1C7E-A902-0A6CB7715D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FC4211D-6614-1ABA-9241-A59ABB85C85D}"/>
                </a:ext>
              </a:extLst>
            </p:cNvPr>
            <p:cNvCxnSpPr>
              <a:cxnSpLocks/>
            </p:cNvCxnSpPr>
            <p:nvPr/>
          </p:nvCxnSpPr>
          <p:spPr>
            <a:xfrm>
              <a:off x="863597" y="6388241"/>
              <a:ext cx="1582058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A182591-41D9-D670-5BFF-B72079333512}"/>
              </a:ext>
            </a:extLst>
          </p:cNvPr>
          <p:cNvGrpSpPr/>
          <p:nvPr/>
        </p:nvGrpSpPr>
        <p:grpSpPr>
          <a:xfrm>
            <a:off x="6545941" y="3281250"/>
            <a:ext cx="3360058" cy="3541540"/>
            <a:chOff x="6545941" y="3281250"/>
            <a:chExt cx="3360058" cy="354154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5053155-27F2-0025-B43E-A7F03F9068DF}"/>
                </a:ext>
              </a:extLst>
            </p:cNvPr>
            <p:cNvGrpSpPr/>
            <p:nvPr/>
          </p:nvGrpSpPr>
          <p:grpSpPr>
            <a:xfrm>
              <a:off x="6545941" y="3281250"/>
              <a:ext cx="3360058" cy="3541540"/>
              <a:chOff x="653140" y="-98026"/>
              <a:chExt cx="3360058" cy="354154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D6E0AE9-47A7-8DC1-1475-08804125E724}"/>
                  </a:ext>
                </a:extLst>
              </p:cNvPr>
              <p:cNvGrpSpPr/>
              <p:nvPr/>
            </p:nvGrpSpPr>
            <p:grpSpPr>
              <a:xfrm>
                <a:off x="653140" y="420914"/>
                <a:ext cx="2852057" cy="2844800"/>
                <a:chOff x="1284514" y="1451429"/>
                <a:chExt cx="2852057" cy="2844800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F6FE3A4-36CF-6813-7D7C-94A154ACF426}"/>
                    </a:ext>
                  </a:extLst>
                </p:cNvPr>
                <p:cNvCxnSpPr/>
                <p:nvPr/>
              </p:nvCxnSpPr>
              <p:spPr>
                <a:xfrm flipV="1">
                  <a:off x="1494971" y="1451429"/>
                  <a:ext cx="0" cy="28448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501B00D3-0210-BD4D-D593-D91668AAF8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514" y="4071257"/>
                  <a:ext cx="285205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72618DF-7743-677A-8EFB-7A0B72EE319D}"/>
                      </a:ext>
                    </a:extLst>
                  </p:cNvPr>
                  <p:cNvSpPr txBox="1"/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72618DF-7743-677A-8EFB-7A0B72EE31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FAD59C3D-EEB8-1926-D259-D18EE911CBBD}"/>
                      </a:ext>
                    </a:extLst>
                  </p:cNvPr>
                  <p:cNvSpPr txBox="1"/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FAD59C3D-EEB8-1926-D259-D18EE911CB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A8E8C3C-B577-E7C7-3D9F-17F762D49C99}"/>
                </a:ext>
              </a:extLst>
            </p:cNvPr>
            <p:cNvCxnSpPr>
              <a:cxnSpLocks/>
            </p:cNvCxnSpPr>
            <p:nvPr/>
          </p:nvCxnSpPr>
          <p:spPr>
            <a:xfrm>
              <a:off x="6763656" y="6414174"/>
              <a:ext cx="1582058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3171E99-5933-10DA-942C-D915B8C505C7}"/>
              </a:ext>
            </a:extLst>
          </p:cNvPr>
          <p:cNvSpPr/>
          <p:nvPr/>
        </p:nvSpPr>
        <p:spPr>
          <a:xfrm>
            <a:off x="6600256" y="6228354"/>
            <a:ext cx="326800" cy="326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DEE95-F4E3-69A8-FA82-73BCA0FE40D3}"/>
              </a:ext>
            </a:extLst>
          </p:cNvPr>
          <p:cNvSpPr txBox="1"/>
          <p:nvPr/>
        </p:nvSpPr>
        <p:spPr>
          <a:xfrm>
            <a:off x="7209976" y="4200962"/>
            <a:ext cx="4579253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u="sng" dirty="0"/>
              <a:t>Conclusion</a:t>
            </a:r>
            <a:r>
              <a:rPr lang="en-CA" sz="3200" dirty="0"/>
              <a:t>: Projecting in two </a:t>
            </a:r>
            <a:r>
              <a:rPr lang="en-CA" sz="3200" b="1" dirty="0">
                <a:solidFill>
                  <a:srgbClr val="FF0000"/>
                </a:solidFill>
              </a:rPr>
              <a:t>orthogonal</a:t>
            </a:r>
            <a:r>
              <a:rPr lang="en-CA" sz="3200" dirty="0"/>
              <a:t> directions results in “zero”.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6F30F354-62F8-A890-6B10-5EAC188384BB}"/>
                  </a:ext>
                </a:extLst>
              </p:cNvPr>
              <p:cNvSpPr/>
              <p:nvPr/>
            </p:nvSpPr>
            <p:spPr>
              <a:xfrm>
                <a:off x="3741059" y="4323474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b="1" dirty="0"/>
                  <a:t>Project onto </a:t>
                </a:r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A" sz="3200" b="1" dirty="0"/>
                  <a:t>-axis</a:t>
                </a:r>
              </a:p>
            </p:txBody>
          </p:sp>
        </mc:Choice>
        <mc:Fallback xmlns=""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6F30F354-62F8-A890-6B10-5EAC18838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59" y="4323474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blipFill>
                <a:blip r:embed="rId14"/>
                <a:stretch>
                  <a:fillRect l="-5855" b="-39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8B6D6E-4C99-D427-677B-4FF274E8B34B}"/>
              </a:ext>
            </a:extLst>
          </p:cNvPr>
          <p:cNvCxnSpPr>
            <a:cxnSpLocks/>
          </p:cNvCxnSpPr>
          <p:nvPr/>
        </p:nvCxnSpPr>
        <p:spPr>
          <a:xfrm>
            <a:off x="6756400" y="3040742"/>
            <a:ext cx="1582058" cy="0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F2FF3F0-647B-2373-24C0-19965F5E9EE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27960" y="6087960"/>
              <a:ext cx="1683000" cy="573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F2FF3F0-647B-2373-24C0-19965F5E9E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18600" y="6078600"/>
                <a:ext cx="1701720" cy="592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33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315">
        <p:fade/>
      </p:transition>
    </mc:Choice>
    <mc:Fallback xmlns="">
      <p:transition spd="med" advTm="273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7F092C6-37E3-2E87-F2E6-4CEAF3274289}"/>
              </a:ext>
            </a:extLst>
          </p:cNvPr>
          <p:cNvSpPr txBox="1"/>
          <p:nvPr/>
        </p:nvSpPr>
        <p:spPr>
          <a:xfrm>
            <a:off x="296772" y="333812"/>
            <a:ext cx="11619458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u="sng" dirty="0"/>
              <a:t>Conclusion</a:t>
            </a:r>
            <a:r>
              <a:rPr lang="en-CA" sz="5400" dirty="0"/>
              <a:t>: Projecting in two </a:t>
            </a:r>
            <a:r>
              <a:rPr lang="en-CA" sz="5400" b="1" dirty="0">
                <a:solidFill>
                  <a:srgbClr val="FF0000"/>
                </a:solidFill>
              </a:rPr>
              <a:t>orthogonal</a:t>
            </a:r>
            <a:r>
              <a:rPr lang="en-CA" sz="5400" dirty="0"/>
              <a:t>   </a:t>
            </a:r>
          </a:p>
          <a:p>
            <a:r>
              <a:rPr lang="en-CA" sz="5400" dirty="0"/>
              <a:t>      directions results in “zero”.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8D5869-8BDB-F5DF-ECC3-293E8A52CC25}"/>
                  </a:ext>
                </a:extLst>
              </p:cNvPr>
              <p:cNvSpPr txBox="1"/>
              <p:nvPr/>
            </p:nvSpPr>
            <p:spPr>
              <a:xfrm>
                <a:off x="275770" y="2828835"/>
                <a:ext cx="11640459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7200" dirty="0"/>
                  <a:t>Projectors </a:t>
                </a:r>
                <a14:m>
                  <m:oMath xmlns:m="http://schemas.openxmlformats.org/officeDocument/2006/math">
                    <m:r>
                      <a:rPr lang="en-GB" sz="7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7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sz="7200" dirty="0"/>
                  <a:t> are </a:t>
                </a:r>
                <a:r>
                  <a:rPr lang="en-CA" sz="7200" b="1" dirty="0"/>
                  <a:t>orthogonal</a:t>
                </a:r>
                <a:endParaRPr lang="en-CA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8D5869-8BDB-F5DF-ECC3-293E8A52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0" y="2828835"/>
                <a:ext cx="11640459" cy="1200329"/>
              </a:xfrm>
              <a:prstGeom prst="rect">
                <a:avLst/>
              </a:prstGeom>
              <a:blipFill>
                <a:blip r:embed="rId3"/>
                <a:stretch>
                  <a:fillRect l="-3927" t="-19289" r="-3194" b="-411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3D0007D-0E1C-E091-1799-3DC8AB81BB53}"/>
              </a:ext>
            </a:extLst>
          </p:cNvPr>
          <p:cNvGrpSpPr/>
          <p:nvPr/>
        </p:nvGrpSpPr>
        <p:grpSpPr>
          <a:xfrm>
            <a:off x="2392273" y="4386941"/>
            <a:ext cx="6459628" cy="1938992"/>
            <a:chOff x="2239873" y="4386941"/>
            <a:chExt cx="6459628" cy="19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70B0D87-1C0F-B901-3A14-B936F1D3869C}"/>
                    </a:ext>
                  </a:extLst>
                </p:cNvPr>
                <p:cNvSpPr txBox="1"/>
                <p:nvPr/>
              </p:nvSpPr>
              <p:spPr>
                <a:xfrm>
                  <a:off x="3513500" y="4386941"/>
                  <a:ext cx="5186001" cy="193899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sz="120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70B0D87-1C0F-B901-3A14-B936F1D38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500" y="4386941"/>
                  <a:ext cx="5186001" cy="19389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7356EC-E0D7-EC98-3036-0F8E5EF44D62}"/>
                </a:ext>
              </a:extLst>
            </p:cNvPr>
            <p:cNvSpPr txBox="1"/>
            <p:nvPr/>
          </p:nvSpPr>
          <p:spPr>
            <a:xfrm>
              <a:off x="2239873" y="4571607"/>
              <a:ext cx="979578" cy="156966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9600" dirty="0"/>
                <a:t>if</a:t>
              </a: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DAF1EE-145B-B9D6-4168-D5DB8A28F08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78200" y="6359760"/>
              <a:ext cx="4836240" cy="6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DAF1EE-145B-B9D6-4168-D5DB8A28F0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8840" y="6350400"/>
                <a:ext cx="4854960" cy="82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08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18">
        <p:fade/>
      </p:transition>
    </mc:Choice>
    <mc:Fallback xmlns="">
      <p:transition spd="med" advTm="97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969FC-2875-42CA-9783-203650BF00C4}"/>
              </a:ext>
            </a:extLst>
          </p:cNvPr>
          <p:cNvSpPr txBox="1"/>
          <p:nvPr/>
        </p:nvSpPr>
        <p:spPr>
          <a:xfrm>
            <a:off x="0" y="-7809"/>
            <a:ext cx="827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Matrix Projector example </a:t>
            </a:r>
            <a:endParaRPr lang="en-CA" sz="6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C01100-3DE5-DD17-2306-3A98F6B96F84}"/>
              </a:ext>
            </a:extLst>
          </p:cNvPr>
          <p:cNvGrpSpPr/>
          <p:nvPr/>
        </p:nvGrpSpPr>
        <p:grpSpPr>
          <a:xfrm>
            <a:off x="7978005" y="2113675"/>
            <a:ext cx="4236766" cy="4446734"/>
            <a:chOff x="7001814" y="2112835"/>
            <a:chExt cx="4236766" cy="44467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AAB4-AA7B-C52B-4B44-AF7C0A28C638}"/>
                </a:ext>
              </a:extLst>
            </p:cNvPr>
            <p:cNvGrpSpPr/>
            <p:nvPr/>
          </p:nvGrpSpPr>
          <p:grpSpPr>
            <a:xfrm>
              <a:off x="7001814" y="2112835"/>
              <a:ext cx="4236766" cy="4446734"/>
              <a:chOff x="6110849" y="-312004"/>
              <a:chExt cx="2982278" cy="31300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B554E53-89B2-80F2-4EEA-9EB2460AF694}"/>
                  </a:ext>
                </a:extLst>
              </p:cNvPr>
              <p:cNvGrpSpPr/>
              <p:nvPr/>
            </p:nvGrpSpPr>
            <p:grpSpPr>
              <a:xfrm>
                <a:off x="6110849" y="74872"/>
                <a:ext cx="2743200" cy="2743200"/>
                <a:chOff x="9243692" y="204716"/>
                <a:chExt cx="2743200" cy="27432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77ED7CC-5621-2184-1247-84E73BD634A6}"/>
                    </a:ext>
                  </a:extLst>
                </p:cNvPr>
                <p:cNvGrpSpPr/>
                <p:nvPr/>
              </p:nvGrpSpPr>
              <p:grpSpPr>
                <a:xfrm>
                  <a:off x="9243692" y="204716"/>
                  <a:ext cx="2743200" cy="2743200"/>
                  <a:chOff x="9243692" y="204716"/>
                  <a:chExt cx="2743200" cy="274320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78FA6375-63D2-04D5-2A3D-E5E82EACBF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15292" y="204716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875A648-D305-25C8-9AC7-812F88358519}"/>
                      </a:ext>
                    </a:extLst>
                  </p:cNvPr>
                  <p:cNvCxnSpPr/>
                  <p:nvPr/>
                </p:nvCxnSpPr>
                <p:spPr>
                  <a:xfrm rot="5400000" flipV="1">
                    <a:off x="10615292" y="204717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102FAF5-F404-96FE-33FE-CBDC57B27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4900" y="901700"/>
                  <a:ext cx="1199358" cy="14097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/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5ADEE2-E4AC-ED10-B4D5-3042074F26EA}"/>
              </a:ext>
            </a:extLst>
          </p:cNvPr>
          <p:cNvCxnSpPr>
            <a:cxnSpLocks/>
          </p:cNvCxnSpPr>
          <p:nvPr/>
        </p:nvCxnSpPr>
        <p:spPr>
          <a:xfrm flipV="1">
            <a:off x="9926567" y="3466989"/>
            <a:ext cx="0" cy="1144861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4C598F-2DA2-0C53-1383-66B4D5688F90}"/>
                  </a:ext>
                </a:extLst>
              </p:cNvPr>
              <p:cNvSpPr txBox="1"/>
              <p:nvPr/>
            </p:nvSpPr>
            <p:spPr>
              <a:xfrm>
                <a:off x="81160" y="1194322"/>
                <a:ext cx="9468554" cy="204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4C598F-2DA2-0C53-1383-66B4D5688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" y="1194322"/>
                <a:ext cx="9468554" cy="2045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FF380AE-D67F-17B3-423A-62DD1A2B23F1}"/>
              </a:ext>
            </a:extLst>
          </p:cNvPr>
          <p:cNvSpPr/>
          <p:nvPr/>
        </p:nvSpPr>
        <p:spPr>
          <a:xfrm>
            <a:off x="9700109" y="4345408"/>
            <a:ext cx="452911" cy="452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7B3D60-26E5-EB36-E560-1ED0B3B5552E}"/>
              </a:ext>
            </a:extLst>
          </p:cNvPr>
          <p:cNvCxnSpPr>
            <a:cxnSpLocks/>
          </p:cNvCxnSpPr>
          <p:nvPr/>
        </p:nvCxnSpPr>
        <p:spPr>
          <a:xfrm>
            <a:off x="9700109" y="3596188"/>
            <a:ext cx="0" cy="1015662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260F4F-EA60-2C75-C487-F6E9917341FB}"/>
                  </a:ext>
                </a:extLst>
              </p:cNvPr>
              <p:cNvSpPr txBox="1"/>
              <p:nvPr/>
            </p:nvSpPr>
            <p:spPr>
              <a:xfrm>
                <a:off x="2005" y="3178455"/>
                <a:ext cx="32174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200" dirty="0"/>
                  <a:t>-components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260F4F-EA60-2C75-C487-F6E991734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" y="3178455"/>
                <a:ext cx="3217446" cy="1077218"/>
              </a:xfrm>
              <a:prstGeom prst="rect">
                <a:avLst/>
              </a:prstGeom>
              <a:blipFill>
                <a:blip r:embed="rId7"/>
                <a:stretch>
                  <a:fillRect t="-7345" r="-1136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40816-D8A8-86A2-EF44-6467FD3A146E}"/>
                  </a:ext>
                </a:extLst>
              </p:cNvPr>
              <p:cNvSpPr txBox="1"/>
              <p:nvPr/>
            </p:nvSpPr>
            <p:spPr>
              <a:xfrm>
                <a:off x="3011620" y="3240010"/>
                <a:ext cx="28782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-component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40816-D8A8-86A2-EF44-6467FD3A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20" y="3240010"/>
                <a:ext cx="2878210" cy="954107"/>
              </a:xfrm>
              <a:prstGeom prst="rect">
                <a:avLst/>
              </a:prstGeom>
              <a:blipFill>
                <a:blip r:embed="rId8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9FA71E0-985B-975E-4EF0-0320A08D1974}"/>
              </a:ext>
            </a:extLst>
          </p:cNvPr>
          <p:cNvSpPr/>
          <p:nvPr/>
        </p:nvSpPr>
        <p:spPr>
          <a:xfrm>
            <a:off x="5889830" y="1007854"/>
            <a:ext cx="3490273" cy="2232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6185C04-12A4-CB24-9747-45A570BEF02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51000" y="3177720"/>
              <a:ext cx="2890440" cy="2540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6185C04-12A4-CB24-9747-45A570BEF0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1640" y="3168360"/>
                <a:ext cx="2909160" cy="2558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39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14">
        <p:fade/>
      </p:transition>
    </mc:Choice>
    <mc:Fallback xmlns="">
      <p:transition spd="med" advTm="19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969FC-2875-42CA-9783-203650BF00C4}"/>
              </a:ext>
            </a:extLst>
          </p:cNvPr>
          <p:cNvSpPr txBox="1"/>
          <p:nvPr/>
        </p:nvSpPr>
        <p:spPr>
          <a:xfrm>
            <a:off x="0" y="-7809"/>
            <a:ext cx="827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Matrix Projector example </a:t>
            </a:r>
            <a:endParaRPr lang="en-CA" sz="6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D7BBF2-21ED-4D50-B470-65A9CCEADAD2}"/>
                  </a:ext>
                </a:extLst>
              </p:cNvPr>
              <p:cNvSpPr txBox="1"/>
              <p:nvPr/>
            </p:nvSpPr>
            <p:spPr>
              <a:xfrm>
                <a:off x="263014" y="3178455"/>
                <a:ext cx="269542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-component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D7BBF2-21ED-4D50-B470-65A9CCEAD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4" y="3178455"/>
                <a:ext cx="2695427" cy="1077218"/>
              </a:xfrm>
              <a:prstGeom prst="rect">
                <a:avLst/>
              </a:prstGeom>
              <a:blipFill>
                <a:blip r:embed="rId3"/>
                <a:stretch>
                  <a:fillRect t="-7345" r="-905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BC01100-3DE5-DD17-2306-3A98F6B96F84}"/>
              </a:ext>
            </a:extLst>
          </p:cNvPr>
          <p:cNvGrpSpPr/>
          <p:nvPr/>
        </p:nvGrpSpPr>
        <p:grpSpPr>
          <a:xfrm>
            <a:off x="7978005" y="2113675"/>
            <a:ext cx="4236766" cy="4446734"/>
            <a:chOff x="7001814" y="2112835"/>
            <a:chExt cx="4236766" cy="44467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AAB4-AA7B-C52B-4B44-AF7C0A28C638}"/>
                </a:ext>
              </a:extLst>
            </p:cNvPr>
            <p:cNvGrpSpPr/>
            <p:nvPr/>
          </p:nvGrpSpPr>
          <p:grpSpPr>
            <a:xfrm>
              <a:off x="7001814" y="2112835"/>
              <a:ext cx="4236766" cy="4446734"/>
              <a:chOff x="6110849" y="-312004"/>
              <a:chExt cx="2982278" cy="31300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B554E53-89B2-80F2-4EEA-9EB2460AF694}"/>
                  </a:ext>
                </a:extLst>
              </p:cNvPr>
              <p:cNvGrpSpPr/>
              <p:nvPr/>
            </p:nvGrpSpPr>
            <p:grpSpPr>
              <a:xfrm>
                <a:off x="6110849" y="74872"/>
                <a:ext cx="2743200" cy="2743200"/>
                <a:chOff x="9243692" y="204716"/>
                <a:chExt cx="2743200" cy="27432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77ED7CC-5621-2184-1247-84E73BD634A6}"/>
                    </a:ext>
                  </a:extLst>
                </p:cNvPr>
                <p:cNvGrpSpPr/>
                <p:nvPr/>
              </p:nvGrpSpPr>
              <p:grpSpPr>
                <a:xfrm>
                  <a:off x="9243692" y="204716"/>
                  <a:ext cx="2743200" cy="2743200"/>
                  <a:chOff x="9243692" y="204716"/>
                  <a:chExt cx="2743200" cy="274320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78FA6375-63D2-04D5-2A3D-E5E82EACBF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15292" y="204716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875A648-D305-25C8-9AC7-812F88358519}"/>
                      </a:ext>
                    </a:extLst>
                  </p:cNvPr>
                  <p:cNvCxnSpPr/>
                  <p:nvPr/>
                </p:nvCxnSpPr>
                <p:spPr>
                  <a:xfrm rot="5400000" flipV="1">
                    <a:off x="10615292" y="204717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102FAF5-F404-96FE-33FE-CBDC57B27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4900" y="901700"/>
                  <a:ext cx="1199358" cy="14097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/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04EC5-42D1-4543-82F1-53A6150616EF}"/>
              </a:ext>
            </a:extLst>
          </p:cNvPr>
          <p:cNvCxnSpPr>
            <a:cxnSpLocks/>
          </p:cNvCxnSpPr>
          <p:nvPr/>
        </p:nvCxnSpPr>
        <p:spPr>
          <a:xfrm flipV="1">
            <a:off x="9926567" y="3466989"/>
            <a:ext cx="1492305" cy="1160516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4C598F-2DA2-0C53-1383-66B4D5688F90}"/>
                  </a:ext>
                </a:extLst>
              </p:cNvPr>
              <p:cNvSpPr txBox="1"/>
              <p:nvPr/>
            </p:nvSpPr>
            <p:spPr>
              <a:xfrm>
                <a:off x="81160" y="1194322"/>
                <a:ext cx="9468554" cy="204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4C598F-2DA2-0C53-1383-66B4D5688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" y="1194322"/>
                <a:ext cx="9468554" cy="20456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CD6377-8E30-FD40-82D8-C30BE28F956F}"/>
                  </a:ext>
                </a:extLst>
              </p:cNvPr>
              <p:cNvSpPr txBox="1"/>
              <p:nvPr/>
            </p:nvSpPr>
            <p:spPr>
              <a:xfrm>
                <a:off x="3011620" y="3240010"/>
                <a:ext cx="28782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/>
                  <a:t>-components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CD6377-8E30-FD40-82D8-C30BE28F9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20" y="3240010"/>
                <a:ext cx="2878210" cy="954107"/>
              </a:xfrm>
              <a:prstGeom prst="rect">
                <a:avLst/>
              </a:prstGeom>
              <a:blipFill>
                <a:blip r:embed="rId8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E9BA46D-6DDB-E1B8-98E9-9363055C3139}"/>
              </a:ext>
            </a:extLst>
          </p:cNvPr>
          <p:cNvSpPr/>
          <p:nvPr/>
        </p:nvSpPr>
        <p:spPr>
          <a:xfrm>
            <a:off x="5889830" y="1007854"/>
            <a:ext cx="3490273" cy="2232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186D13-A997-4B75-9FD1-5324947DB1C2}"/>
              </a:ext>
            </a:extLst>
          </p:cNvPr>
          <p:cNvCxnSpPr>
            <a:cxnSpLocks/>
          </p:cNvCxnSpPr>
          <p:nvPr/>
        </p:nvCxnSpPr>
        <p:spPr>
          <a:xfrm flipV="1">
            <a:off x="11402034" y="3526770"/>
            <a:ext cx="0" cy="177088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57C1DA-847A-9787-5BC5-E7EDC5958F22}"/>
              </a:ext>
            </a:extLst>
          </p:cNvPr>
          <p:cNvCxnSpPr>
            <a:cxnSpLocks/>
          </p:cNvCxnSpPr>
          <p:nvPr/>
        </p:nvCxnSpPr>
        <p:spPr>
          <a:xfrm flipH="1">
            <a:off x="11445760" y="4671630"/>
            <a:ext cx="539473" cy="634085"/>
          </a:xfrm>
          <a:prstGeom prst="straightConnector1">
            <a:avLst/>
          </a:prstGeom>
          <a:ln w="76200">
            <a:solidFill>
              <a:srgbClr val="7F7F7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EB14EA-4872-CAB3-EBDA-89342F563700}"/>
              </a:ext>
            </a:extLst>
          </p:cNvPr>
          <p:cNvCxnSpPr>
            <a:cxnSpLocks/>
          </p:cNvCxnSpPr>
          <p:nvPr/>
        </p:nvCxnSpPr>
        <p:spPr>
          <a:xfrm>
            <a:off x="9406994" y="5297656"/>
            <a:ext cx="2038766" cy="0"/>
          </a:xfrm>
          <a:prstGeom prst="straightConnector1">
            <a:avLst/>
          </a:prstGeom>
          <a:ln w="76200">
            <a:solidFill>
              <a:srgbClr val="7F7F7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DAEA47-90F3-0E6B-981C-1428D9A9B096}"/>
              </a:ext>
            </a:extLst>
          </p:cNvPr>
          <p:cNvCxnSpPr>
            <a:cxnSpLocks/>
          </p:cNvCxnSpPr>
          <p:nvPr/>
        </p:nvCxnSpPr>
        <p:spPr>
          <a:xfrm>
            <a:off x="9953455" y="4671631"/>
            <a:ext cx="1492305" cy="626025"/>
          </a:xfrm>
          <a:prstGeom prst="straightConnector1">
            <a:avLst/>
          </a:prstGeom>
          <a:ln w="152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6456A52-8311-4179-4F54-C3A6D1C2D13E}"/>
              </a:ext>
            </a:extLst>
          </p:cNvPr>
          <p:cNvSpPr/>
          <p:nvPr/>
        </p:nvSpPr>
        <p:spPr>
          <a:xfrm>
            <a:off x="263014" y="1070311"/>
            <a:ext cx="2748606" cy="3185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2"/>
    </mc:Choice>
    <mc:Fallback xmlns="">
      <p:transition spd="slow" advTm="7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969FC-2875-42CA-9783-203650BF00C4}"/>
              </a:ext>
            </a:extLst>
          </p:cNvPr>
          <p:cNvSpPr txBox="1"/>
          <p:nvPr/>
        </p:nvSpPr>
        <p:spPr>
          <a:xfrm>
            <a:off x="0" y="-7809"/>
            <a:ext cx="827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Matrix Projector example </a:t>
            </a:r>
            <a:endParaRPr lang="en-CA" sz="6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C01100-3DE5-DD17-2306-3A98F6B96F84}"/>
              </a:ext>
            </a:extLst>
          </p:cNvPr>
          <p:cNvGrpSpPr/>
          <p:nvPr/>
        </p:nvGrpSpPr>
        <p:grpSpPr>
          <a:xfrm>
            <a:off x="7978005" y="2113675"/>
            <a:ext cx="4236766" cy="4446734"/>
            <a:chOff x="7001814" y="2112835"/>
            <a:chExt cx="4236766" cy="44467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AAB4-AA7B-C52B-4B44-AF7C0A28C638}"/>
                </a:ext>
              </a:extLst>
            </p:cNvPr>
            <p:cNvGrpSpPr/>
            <p:nvPr/>
          </p:nvGrpSpPr>
          <p:grpSpPr>
            <a:xfrm>
              <a:off x="7001814" y="2112835"/>
              <a:ext cx="4236766" cy="4446734"/>
              <a:chOff x="6110849" y="-312004"/>
              <a:chExt cx="2982278" cy="31300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B554E53-89B2-80F2-4EEA-9EB2460AF694}"/>
                  </a:ext>
                </a:extLst>
              </p:cNvPr>
              <p:cNvGrpSpPr/>
              <p:nvPr/>
            </p:nvGrpSpPr>
            <p:grpSpPr>
              <a:xfrm>
                <a:off x="6110849" y="74872"/>
                <a:ext cx="2743200" cy="2743200"/>
                <a:chOff x="9243692" y="204716"/>
                <a:chExt cx="2743200" cy="27432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77ED7CC-5621-2184-1247-84E73BD634A6}"/>
                    </a:ext>
                  </a:extLst>
                </p:cNvPr>
                <p:cNvGrpSpPr/>
                <p:nvPr/>
              </p:nvGrpSpPr>
              <p:grpSpPr>
                <a:xfrm>
                  <a:off x="9243692" y="204716"/>
                  <a:ext cx="2743200" cy="2743200"/>
                  <a:chOff x="9243692" y="204716"/>
                  <a:chExt cx="2743200" cy="274320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78FA6375-63D2-04D5-2A3D-E5E82EACBF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15292" y="204716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875A648-D305-25C8-9AC7-812F88358519}"/>
                      </a:ext>
                    </a:extLst>
                  </p:cNvPr>
                  <p:cNvCxnSpPr/>
                  <p:nvPr/>
                </p:nvCxnSpPr>
                <p:spPr>
                  <a:xfrm rot="5400000" flipV="1">
                    <a:off x="10615292" y="204717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102FAF5-F404-96FE-33FE-CBDC57B27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4900" y="901700"/>
                  <a:ext cx="1199358" cy="14097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/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4C598F-2DA2-0C53-1383-66B4D5688F90}"/>
                  </a:ext>
                </a:extLst>
              </p:cNvPr>
              <p:cNvSpPr txBox="1"/>
              <p:nvPr/>
            </p:nvSpPr>
            <p:spPr>
              <a:xfrm>
                <a:off x="81160" y="1194322"/>
                <a:ext cx="9468554" cy="204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4C598F-2DA2-0C53-1383-66B4D5688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" y="1194322"/>
                <a:ext cx="9468554" cy="2045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260F4F-EA60-2C75-C487-F6E9917341FB}"/>
                  </a:ext>
                </a:extLst>
              </p:cNvPr>
              <p:cNvSpPr txBox="1"/>
              <p:nvPr/>
            </p:nvSpPr>
            <p:spPr>
              <a:xfrm>
                <a:off x="263014" y="3178455"/>
                <a:ext cx="269542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-component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260F4F-EA60-2C75-C487-F6E991734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4" y="3178455"/>
                <a:ext cx="2695427" cy="1077218"/>
              </a:xfrm>
              <a:prstGeom prst="rect">
                <a:avLst/>
              </a:prstGeom>
              <a:blipFill>
                <a:blip r:embed="rId7"/>
                <a:stretch>
                  <a:fillRect t="-7345" r="-905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40816-D8A8-86A2-EF44-6467FD3A146E}"/>
                  </a:ext>
                </a:extLst>
              </p:cNvPr>
              <p:cNvSpPr txBox="1"/>
              <p:nvPr/>
            </p:nvSpPr>
            <p:spPr>
              <a:xfrm>
                <a:off x="3011620" y="3240010"/>
                <a:ext cx="28782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/>
                  <a:t>-components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40816-D8A8-86A2-EF44-6467FD3A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20" y="3240010"/>
                <a:ext cx="2878210" cy="954107"/>
              </a:xfrm>
              <a:prstGeom prst="rect">
                <a:avLst/>
              </a:prstGeom>
              <a:blipFill>
                <a:blip r:embed="rId8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9FA71E0-985B-975E-4EF0-0320A08D1974}"/>
              </a:ext>
            </a:extLst>
          </p:cNvPr>
          <p:cNvSpPr/>
          <p:nvPr/>
        </p:nvSpPr>
        <p:spPr>
          <a:xfrm>
            <a:off x="5968723" y="1007854"/>
            <a:ext cx="3490273" cy="2232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BA312E-DF9D-4FBF-1C35-11F76C3070E6}"/>
              </a:ext>
            </a:extLst>
          </p:cNvPr>
          <p:cNvCxnSpPr>
            <a:cxnSpLocks/>
          </p:cNvCxnSpPr>
          <p:nvPr/>
        </p:nvCxnSpPr>
        <p:spPr>
          <a:xfrm>
            <a:off x="9953455" y="4671631"/>
            <a:ext cx="1492305" cy="626025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7E4950-FED5-16C8-43B9-5B3D38E8C2EC}"/>
              </a:ext>
            </a:extLst>
          </p:cNvPr>
          <p:cNvCxnSpPr>
            <a:cxnSpLocks/>
          </p:cNvCxnSpPr>
          <p:nvPr/>
        </p:nvCxnSpPr>
        <p:spPr>
          <a:xfrm flipH="1">
            <a:off x="9333517" y="5297656"/>
            <a:ext cx="2068517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F6DF09-5608-4B22-0D16-CFA2985149D6}"/>
              </a:ext>
            </a:extLst>
          </p:cNvPr>
          <p:cNvCxnSpPr>
            <a:cxnSpLocks/>
          </p:cNvCxnSpPr>
          <p:nvPr/>
        </p:nvCxnSpPr>
        <p:spPr>
          <a:xfrm flipH="1">
            <a:off x="9333517" y="4611849"/>
            <a:ext cx="592579" cy="693989"/>
          </a:xfrm>
          <a:prstGeom prst="straightConnector1">
            <a:avLst/>
          </a:prstGeom>
          <a:ln w="152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99777DE-36D7-5A14-1627-371FBB2F292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03840" y="3386520"/>
              <a:ext cx="3052440" cy="1785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99777DE-36D7-5A14-1627-371FBB2F2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94480" y="3377160"/>
                <a:ext cx="3071160" cy="1803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2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388">
        <p:fade/>
      </p:transition>
    </mc:Choice>
    <mc:Fallback xmlns="">
      <p:transition spd="med" advTm="143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7E948-0C42-1CC3-31C1-0DA1A9DA53F7}"/>
                  </a:ext>
                </a:extLst>
              </p:cNvPr>
              <p:cNvSpPr txBox="1"/>
              <p:nvPr/>
            </p:nvSpPr>
            <p:spPr>
              <a:xfrm>
                <a:off x="232228" y="3292929"/>
                <a:ext cx="11583491" cy="2289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7E948-0C42-1CC3-31C1-0DA1A9DA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" y="3292929"/>
                <a:ext cx="11583491" cy="2289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64D6F-C706-89D3-C9C6-DB3A4CA93D51}"/>
                  </a:ext>
                </a:extLst>
              </p:cNvPr>
              <p:cNvSpPr txBox="1"/>
              <p:nvPr/>
            </p:nvSpPr>
            <p:spPr>
              <a:xfrm>
                <a:off x="560218" y="5596158"/>
                <a:ext cx="30737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200" dirty="0"/>
                  <a:t>-components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64D6F-C706-89D3-C9C6-DB3A4CA93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18" y="5596158"/>
                <a:ext cx="3073724" cy="1077218"/>
              </a:xfrm>
              <a:prstGeom prst="rect">
                <a:avLst/>
              </a:prstGeom>
              <a:blipFill>
                <a:blip r:embed="rId4"/>
                <a:stretch>
                  <a:fillRect t="-7345" r="-3373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198A6-E957-CE5C-8B1D-43F4557850E4}"/>
                  </a:ext>
                </a:extLst>
              </p:cNvPr>
              <p:cNvSpPr txBox="1"/>
              <p:nvPr/>
            </p:nvSpPr>
            <p:spPr>
              <a:xfrm>
                <a:off x="4615542" y="5748775"/>
                <a:ext cx="2966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Identity (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4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198A6-E957-CE5C-8B1D-43F455785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2" y="5748775"/>
                <a:ext cx="2966753" cy="707886"/>
              </a:xfrm>
              <a:prstGeom prst="rect">
                <a:avLst/>
              </a:prstGeom>
              <a:blipFill>
                <a:blip r:embed="rId5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183BB0-A985-5145-33F4-348C954E1F79}"/>
                  </a:ext>
                </a:extLst>
              </p:cNvPr>
              <p:cNvSpPr txBox="1"/>
              <p:nvPr/>
            </p:nvSpPr>
            <p:spPr>
              <a:xfrm>
                <a:off x="8504905" y="5582851"/>
                <a:ext cx="285978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3200" dirty="0"/>
                  <a:t>-component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183BB0-A985-5145-33F4-348C954E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905" y="5582851"/>
                <a:ext cx="2859781" cy="1077218"/>
              </a:xfrm>
              <a:prstGeom prst="rect">
                <a:avLst/>
              </a:prstGeom>
              <a:blipFill>
                <a:blip r:embed="rId6"/>
                <a:stretch>
                  <a:fillRect t="-7345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72D94D-6FE8-C991-527F-C7A8C4F4105C}"/>
                  </a:ext>
                </a:extLst>
              </p:cNvPr>
              <p:cNvSpPr txBox="1"/>
              <p:nvPr/>
            </p:nvSpPr>
            <p:spPr>
              <a:xfrm>
                <a:off x="232228" y="197931"/>
                <a:ext cx="989441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Take projector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A" sz="54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CA" sz="5400" dirty="0"/>
                  <a:t> is also </a:t>
                </a:r>
                <a:r>
                  <a:rPr lang="en-GB" sz="5400" dirty="0"/>
                  <a:t>projector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72D94D-6FE8-C991-527F-C7A8C4F41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" y="197931"/>
                <a:ext cx="9894411" cy="1754326"/>
              </a:xfrm>
              <a:prstGeom prst="rect">
                <a:avLst/>
              </a:prstGeom>
              <a:blipFill>
                <a:blip r:embed="rId7"/>
                <a:stretch>
                  <a:fillRect l="-3266" t="-9375" b="-20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D8B2CF-2AA4-160B-538F-5C304968B1F4}"/>
                  </a:ext>
                </a:extLst>
              </p:cNvPr>
              <p:cNvSpPr txBox="1"/>
              <p:nvPr/>
            </p:nvSpPr>
            <p:spPr>
              <a:xfrm>
                <a:off x="9116918" y="2368359"/>
                <a:ext cx="18825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D8B2CF-2AA4-160B-538F-5C304968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918" y="2368359"/>
                <a:ext cx="1882525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722613-33A2-C4F2-50D8-F9A801595943}"/>
                  </a:ext>
                </a:extLst>
              </p:cNvPr>
              <p:cNvSpPr txBox="1"/>
              <p:nvPr/>
            </p:nvSpPr>
            <p:spPr>
              <a:xfrm>
                <a:off x="1032460" y="2374929"/>
                <a:ext cx="21606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722613-33A2-C4F2-50D8-F9A80159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0" y="2374929"/>
                <a:ext cx="2160683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9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1"/>
    </mc:Choice>
    <mc:Fallback xmlns="">
      <p:transition spd="slow" advTm="1162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/>
              <p:nvPr/>
            </p:nvSpPr>
            <p:spPr>
              <a:xfrm>
                <a:off x="232228" y="197931"/>
                <a:ext cx="989441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Take projector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A" sz="54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CA" sz="5400" dirty="0"/>
                  <a:t> is also </a:t>
                </a:r>
                <a:r>
                  <a:rPr lang="en-GB" sz="5400" dirty="0"/>
                  <a:t>projector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dirty="0"/>
                  <a:t>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5400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GB" sz="5400" dirty="0"/>
                  <a:t> are </a:t>
                </a:r>
                <a:r>
                  <a:rPr lang="en-GB" sz="5400" b="1" dirty="0"/>
                  <a:t>orthogonal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" y="197931"/>
                <a:ext cx="9894411" cy="2585323"/>
              </a:xfrm>
              <a:prstGeom prst="rect">
                <a:avLst/>
              </a:prstGeom>
              <a:blipFill>
                <a:blip r:embed="rId3"/>
                <a:stretch>
                  <a:fillRect l="-3266" t="-6353" b="-13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61805-E614-5C38-5778-F741B84F41BD}"/>
                  </a:ext>
                </a:extLst>
              </p:cNvPr>
              <p:cNvSpPr txBox="1"/>
              <p:nvPr/>
            </p:nvSpPr>
            <p:spPr>
              <a:xfrm>
                <a:off x="251279" y="3575559"/>
                <a:ext cx="7312836" cy="30469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d>
                        <m:d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61805-E614-5C38-5778-F741B84F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9" y="3575559"/>
                <a:ext cx="7312836" cy="3046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3645C3-5E62-A5DA-E2E8-D4CD7096509A}"/>
              </a:ext>
            </a:extLst>
          </p:cNvPr>
          <p:cNvSpPr txBox="1"/>
          <p:nvPr/>
        </p:nvSpPr>
        <p:spPr>
          <a:xfrm>
            <a:off x="251279" y="2868417"/>
            <a:ext cx="349576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/>
              <a:t>Projector proof: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16979D-F2EF-77D9-7907-A593F937252D}"/>
                  </a:ext>
                </a:extLst>
              </p:cNvPr>
              <p:cNvSpPr txBox="1"/>
              <p:nvPr/>
            </p:nvSpPr>
            <p:spPr>
              <a:xfrm>
                <a:off x="7964163" y="3575559"/>
                <a:ext cx="3940518" cy="30469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16979D-F2EF-77D9-7907-A593F9372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63" y="3575559"/>
                <a:ext cx="3940518" cy="3046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A8E788-287C-3016-B02F-4DD8452B9F1F}"/>
              </a:ext>
            </a:extLst>
          </p:cNvPr>
          <p:cNvSpPr txBox="1"/>
          <p:nvPr/>
        </p:nvSpPr>
        <p:spPr>
          <a:xfrm>
            <a:off x="7955137" y="2868417"/>
            <a:ext cx="394954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/>
              <a:t>Orthogonal proof:</a:t>
            </a:r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92CFB1-1151-DA49-1D2D-F6ADC2522CB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07080" y="194040"/>
              <a:ext cx="9208440" cy="6359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92CFB1-1151-DA49-1D2D-F6ADC2522C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7720" y="184680"/>
                <a:ext cx="9227160" cy="6377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230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27"/>
    </mc:Choice>
    <mc:Fallback xmlns="">
      <p:transition spd="slow" advTm="71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build="p" animBg="1"/>
      <p:bldP spid="3" grpId="0" animBg="1"/>
      <p:bldP spid="5" grpId="0" uiExpand="1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7E948-0C42-1CC3-31C1-0DA1A9DA53F7}"/>
                  </a:ext>
                </a:extLst>
              </p:cNvPr>
              <p:cNvSpPr txBox="1"/>
              <p:nvPr/>
            </p:nvSpPr>
            <p:spPr>
              <a:xfrm>
                <a:off x="653142" y="3292929"/>
                <a:ext cx="10924657" cy="2289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7E948-0C42-1CC3-31C1-0DA1A9DA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" y="3292929"/>
                <a:ext cx="10924657" cy="2289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64D6F-C706-89D3-C9C6-DB3A4CA93D51}"/>
                  </a:ext>
                </a:extLst>
              </p:cNvPr>
              <p:cNvSpPr txBox="1"/>
              <p:nvPr/>
            </p:nvSpPr>
            <p:spPr>
              <a:xfrm>
                <a:off x="850504" y="5596158"/>
                <a:ext cx="30737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200" dirty="0"/>
                  <a:t>-components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64D6F-C706-89D3-C9C6-DB3A4CA93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04" y="5596158"/>
                <a:ext cx="3073724" cy="1077218"/>
              </a:xfrm>
              <a:prstGeom prst="rect">
                <a:avLst/>
              </a:prstGeom>
              <a:blipFill>
                <a:blip r:embed="rId4"/>
                <a:stretch>
                  <a:fillRect t="-7345" r="-3373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183BB0-A985-5145-33F4-348C954E1F79}"/>
                  </a:ext>
                </a:extLst>
              </p:cNvPr>
              <p:cNvSpPr txBox="1"/>
              <p:nvPr/>
            </p:nvSpPr>
            <p:spPr>
              <a:xfrm>
                <a:off x="4426391" y="5582851"/>
                <a:ext cx="285978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3200" dirty="0"/>
                  <a:t>-components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183BB0-A985-5145-33F4-348C954E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391" y="5582851"/>
                <a:ext cx="2859781" cy="1077218"/>
              </a:xfrm>
              <a:prstGeom prst="rect">
                <a:avLst/>
              </a:prstGeom>
              <a:blipFill>
                <a:blip r:embed="rId5"/>
                <a:stretch>
                  <a:fillRect t="-7345" r="-213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72D94D-6FE8-C991-527F-C7A8C4F4105C}"/>
                  </a:ext>
                </a:extLst>
              </p:cNvPr>
              <p:cNvSpPr txBox="1"/>
              <p:nvPr/>
            </p:nvSpPr>
            <p:spPr>
              <a:xfrm>
                <a:off x="232228" y="197931"/>
                <a:ext cx="989441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Take projector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A" sz="54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CA" sz="5400" dirty="0"/>
                  <a:t> is also </a:t>
                </a:r>
                <a:r>
                  <a:rPr lang="en-GB" sz="5400" dirty="0"/>
                  <a:t>projector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dirty="0"/>
                  <a:t>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5400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GB" sz="5400" dirty="0"/>
                  <a:t> are </a:t>
                </a:r>
                <a:r>
                  <a:rPr lang="en-GB" sz="5400" b="1" dirty="0"/>
                  <a:t>orthogonal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72D94D-6FE8-C991-527F-C7A8C4F41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" y="197931"/>
                <a:ext cx="9894411" cy="2585323"/>
              </a:xfrm>
              <a:prstGeom prst="rect">
                <a:avLst/>
              </a:prstGeom>
              <a:blipFill>
                <a:blip r:embed="rId6"/>
                <a:stretch>
                  <a:fillRect l="-3266" t="-6353" b="-13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5DF732-481E-8388-40CF-C7257924854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35880" y="5699880"/>
              <a:ext cx="2911320" cy="753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5DF732-481E-8388-40CF-C725792485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26520" y="5690520"/>
                <a:ext cx="2930040" cy="771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70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282">
        <p:fade/>
      </p:transition>
    </mc:Choice>
    <mc:Fallback xmlns="">
      <p:transition spd="med" advTm="142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/>
              <p:nvPr/>
            </p:nvSpPr>
            <p:spPr>
              <a:xfrm>
                <a:off x="232228" y="197931"/>
                <a:ext cx="1195977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Take </a:t>
                </a:r>
                <a:r>
                  <a:rPr lang="en-GB" sz="5400" b="1" dirty="0"/>
                  <a:t>orthogonal</a:t>
                </a:r>
                <a:r>
                  <a:rPr lang="en-GB" sz="5400" dirty="0"/>
                  <a:t> projectors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sz="5400" dirty="0">
                    <a:solidFill>
                      <a:schemeClr val="tx1"/>
                    </a:solidFill>
                  </a:rPr>
                  <a:t>  </a:t>
                </a:r>
                <a:r>
                  <a:rPr lang="en-CA" sz="5400" dirty="0"/>
                  <a:t>(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5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5400" dirty="0"/>
                  <a:t>)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dirty="0"/>
                  <a:t>Then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5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sz="5400" dirty="0"/>
                  <a:t> is also </a:t>
                </a:r>
                <a:r>
                  <a:rPr lang="en-GB" sz="5400" dirty="0"/>
                  <a:t>projector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" y="197931"/>
                <a:ext cx="11959772" cy="1754326"/>
              </a:xfrm>
              <a:prstGeom prst="rect">
                <a:avLst/>
              </a:prstGeom>
              <a:blipFill>
                <a:blip r:embed="rId3"/>
                <a:stretch>
                  <a:fillRect l="-2701" t="-9375" r="-2752" b="-20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54EB4A-463D-4F81-86A7-B2665F0D244A}"/>
                  </a:ext>
                </a:extLst>
              </p:cNvPr>
              <p:cNvSpPr txBox="1"/>
              <p:nvPr/>
            </p:nvSpPr>
            <p:spPr>
              <a:xfrm>
                <a:off x="463673" y="2896441"/>
                <a:ext cx="9627957" cy="37240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CA" sz="5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5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5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+0+0+</m:t>
                      </m:r>
                      <m:sSup>
                        <m:sSup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5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54EB4A-463D-4F81-86A7-B2665F0D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3" y="2896441"/>
                <a:ext cx="9627957" cy="372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059FEE-3007-45EF-8A84-0940C1ED2AB4}"/>
              </a:ext>
            </a:extLst>
          </p:cNvPr>
          <p:cNvSpPr txBox="1"/>
          <p:nvPr/>
        </p:nvSpPr>
        <p:spPr>
          <a:xfrm>
            <a:off x="463673" y="2071836"/>
            <a:ext cx="4158254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4800" dirty="0"/>
              <a:t>Projector proof:</a:t>
            </a:r>
            <a:endParaRPr lang="en-CA" sz="4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3B673E-5665-DFFB-BBC1-96DCAD1FF52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89320" y="2661480"/>
              <a:ext cx="7139520" cy="381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3B673E-5665-DFFB-BBC1-96DCAD1FF5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9960" y="2652120"/>
                <a:ext cx="7158240" cy="3838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72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19"/>
    </mc:Choice>
    <mc:Fallback xmlns="">
      <p:transition spd="slow" advTm="33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uiExpand="1" build="p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FEFD8-6FE0-8EE5-B949-41E5D3018517}"/>
              </a:ext>
            </a:extLst>
          </p:cNvPr>
          <p:cNvSpPr/>
          <p:nvPr/>
        </p:nvSpPr>
        <p:spPr>
          <a:xfrm>
            <a:off x="235974" y="4547935"/>
            <a:ext cx="2344010" cy="2021305"/>
          </a:xfrm>
          <a:prstGeom prst="rect">
            <a:avLst/>
          </a:prstGeom>
          <a:solidFill>
            <a:srgbClr val="A3FFCD"/>
          </a:solidFill>
          <a:ln w="38100">
            <a:solidFill>
              <a:srgbClr val="0076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200" b="1" dirty="0">
                <a:solidFill>
                  <a:schemeClr val="tx1"/>
                </a:solidFill>
              </a:rPr>
              <a:t>Examples From Physics (motivation)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921EF-3095-2094-09F4-99EF1AAFD72B}"/>
              </a:ext>
            </a:extLst>
          </p:cNvPr>
          <p:cNvSpPr/>
          <p:nvPr/>
        </p:nvSpPr>
        <p:spPr>
          <a:xfrm>
            <a:off x="2579983" y="3765882"/>
            <a:ext cx="2344010" cy="2803357"/>
          </a:xfrm>
          <a:prstGeom prst="rect">
            <a:avLst/>
          </a:prstGeom>
          <a:solidFill>
            <a:srgbClr val="A3FFF6"/>
          </a:solidFill>
          <a:ln w="38100">
            <a:solidFill>
              <a:srgbClr val="00A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Spinors in 3D / (4D)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36659-E98F-4B0F-D56D-C5DF20F8FE42}"/>
              </a:ext>
            </a:extLst>
          </p:cNvPr>
          <p:cNvSpPr/>
          <p:nvPr/>
        </p:nvSpPr>
        <p:spPr>
          <a:xfrm>
            <a:off x="4923995" y="2908632"/>
            <a:ext cx="2344010" cy="3660609"/>
          </a:xfrm>
          <a:prstGeom prst="rect">
            <a:avLst/>
          </a:prstGeom>
          <a:solidFill>
            <a:srgbClr val="A3CDFF"/>
          </a:solidFill>
          <a:ln w="38100">
            <a:solidFill>
              <a:srgbClr val="004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Clifford Algebras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76B38-1794-D97D-6483-C7AF90D217BC}"/>
              </a:ext>
            </a:extLst>
          </p:cNvPr>
          <p:cNvSpPr/>
          <p:nvPr/>
        </p:nvSpPr>
        <p:spPr>
          <a:xfrm>
            <a:off x="7268005" y="2089482"/>
            <a:ext cx="2344010" cy="4479758"/>
          </a:xfrm>
          <a:prstGeom prst="rect">
            <a:avLst/>
          </a:prstGeom>
          <a:solidFill>
            <a:srgbClr val="AEA3FF"/>
          </a:solidFill>
          <a:ln w="38100">
            <a:solidFill>
              <a:srgbClr val="1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Lie Groups &amp; Algebras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7CA90-EBF5-A4F5-6AD2-089ADA3C3446}"/>
              </a:ext>
            </a:extLst>
          </p:cNvPr>
          <p:cNvSpPr/>
          <p:nvPr/>
        </p:nvSpPr>
        <p:spPr>
          <a:xfrm>
            <a:off x="9612016" y="1269329"/>
            <a:ext cx="2344010" cy="5299911"/>
          </a:xfrm>
          <a:prstGeom prst="rect">
            <a:avLst/>
          </a:prstGeom>
          <a:solidFill>
            <a:srgbClr val="F2A3FF"/>
          </a:solidFill>
          <a:ln w="38100">
            <a:solidFill>
              <a:srgbClr val="7D0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Spinors in Particle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A28E4-79FF-019F-8321-A4ADE3DC8E69}"/>
              </a:ext>
            </a:extLst>
          </p:cNvPr>
          <p:cNvSpPr txBox="1"/>
          <p:nvPr/>
        </p:nvSpPr>
        <p:spPr>
          <a:xfrm>
            <a:off x="253274" y="219449"/>
            <a:ext cx="9035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Spinors Learning “Staircase”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A5CAB43-C251-E86F-5BC1-01B799FF56B0}"/>
              </a:ext>
            </a:extLst>
          </p:cNvPr>
          <p:cNvSpPr/>
          <p:nvPr/>
        </p:nvSpPr>
        <p:spPr>
          <a:xfrm rot="16200000">
            <a:off x="5028551" y="4306141"/>
            <a:ext cx="2134894" cy="1917491"/>
          </a:xfrm>
          <a:prstGeom prst="rightArrow">
            <a:avLst>
              <a:gd name="adj1" fmla="val 6131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2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1"/>
    </mc:Choice>
    <mc:Fallback xmlns="">
      <p:transition spd="slow" advTm="68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/>
              <p:nvPr/>
            </p:nvSpPr>
            <p:spPr>
              <a:xfrm>
                <a:off x="232228" y="197931"/>
                <a:ext cx="1195977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Take </a:t>
                </a:r>
                <a:r>
                  <a:rPr lang="en-GB" sz="5400" b="1" dirty="0"/>
                  <a:t>orthogonal</a:t>
                </a:r>
                <a:r>
                  <a:rPr lang="en-GB" sz="5400" dirty="0"/>
                  <a:t> projectors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sz="5400" dirty="0">
                    <a:solidFill>
                      <a:schemeClr val="tx1"/>
                    </a:solidFill>
                  </a:rPr>
                  <a:t>  </a:t>
                </a:r>
                <a:r>
                  <a:rPr lang="en-CA" sz="5400" dirty="0"/>
                  <a:t>(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5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5400" dirty="0"/>
                  <a:t>)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dirty="0"/>
                  <a:t>Then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5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sz="5400" dirty="0"/>
                  <a:t> is also </a:t>
                </a:r>
                <a:r>
                  <a:rPr lang="en-GB" sz="5400" dirty="0"/>
                  <a:t>projector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" y="197931"/>
                <a:ext cx="11959772" cy="1754326"/>
              </a:xfrm>
              <a:prstGeom prst="rect">
                <a:avLst/>
              </a:prstGeom>
              <a:blipFill>
                <a:blip r:embed="rId3"/>
                <a:stretch>
                  <a:fillRect l="-2701" t="-9375" r="-2752" b="-20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CD8256-19B7-E48A-BD53-265EE838EE72}"/>
                  </a:ext>
                </a:extLst>
              </p:cNvPr>
              <p:cNvSpPr txBox="1"/>
              <p:nvPr/>
            </p:nvSpPr>
            <p:spPr>
              <a:xfrm>
                <a:off x="463535" y="3292929"/>
                <a:ext cx="11330218" cy="2289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CD8256-19B7-E48A-BD53-265EE838E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35" y="3292929"/>
                <a:ext cx="11330218" cy="2289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7B02B2-ED9C-46B0-71B1-97FDBC42D55C}"/>
                  </a:ext>
                </a:extLst>
              </p:cNvPr>
              <p:cNvSpPr txBox="1"/>
              <p:nvPr/>
            </p:nvSpPr>
            <p:spPr>
              <a:xfrm>
                <a:off x="845131" y="5596158"/>
                <a:ext cx="272776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-component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7B02B2-ED9C-46B0-71B1-97FDBC42D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1" y="5596158"/>
                <a:ext cx="2727768" cy="1077218"/>
              </a:xfrm>
              <a:prstGeom prst="rect">
                <a:avLst/>
              </a:prstGeom>
              <a:blipFill>
                <a:blip r:embed="rId5"/>
                <a:stretch>
                  <a:fillRect t="-7345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AEF0F-0993-2EE1-0D20-ACC9241988C9}"/>
                  </a:ext>
                </a:extLst>
              </p:cNvPr>
              <p:cNvSpPr txBox="1"/>
              <p:nvPr/>
            </p:nvSpPr>
            <p:spPr>
              <a:xfrm>
                <a:off x="4691379" y="5582851"/>
                <a:ext cx="272776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200" dirty="0"/>
                  <a:t>-component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AEF0F-0993-2EE1-0D20-ACC924198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379" y="5582851"/>
                <a:ext cx="2727768" cy="1077218"/>
              </a:xfrm>
              <a:prstGeom prst="rect">
                <a:avLst/>
              </a:prstGeom>
              <a:blipFill>
                <a:blip r:embed="rId6"/>
                <a:stretch>
                  <a:fillRect t="-7345" r="-224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F6AAC8-B4E6-9F24-7BAE-448B010B2F58}"/>
                  </a:ext>
                </a:extLst>
              </p:cNvPr>
              <p:cNvSpPr txBox="1"/>
              <p:nvPr/>
            </p:nvSpPr>
            <p:spPr>
              <a:xfrm>
                <a:off x="8500697" y="5609465"/>
                <a:ext cx="30737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200" dirty="0"/>
                  <a:t>-components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F6AAC8-B4E6-9F24-7BAE-448B010B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97" y="5609465"/>
                <a:ext cx="3073724" cy="1077218"/>
              </a:xfrm>
              <a:prstGeom prst="rect">
                <a:avLst/>
              </a:prstGeom>
              <a:blipFill>
                <a:blip r:embed="rId7"/>
                <a:stretch>
                  <a:fillRect t="-7345" r="-3366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A734426-6C4E-E776-75AB-40B9B6548867}"/>
              </a:ext>
            </a:extLst>
          </p:cNvPr>
          <p:cNvGrpSpPr/>
          <p:nvPr/>
        </p:nvGrpSpPr>
        <p:grpSpPr>
          <a:xfrm>
            <a:off x="1992806" y="2234100"/>
            <a:ext cx="4393013" cy="1075444"/>
            <a:chOff x="1487788" y="5736739"/>
            <a:chExt cx="4393013" cy="10754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1E3DC8-1AC3-C1B5-B096-915A9FA291E2}"/>
                </a:ext>
              </a:extLst>
            </p:cNvPr>
            <p:cNvSpPr txBox="1"/>
            <p:nvPr/>
          </p:nvSpPr>
          <p:spPr>
            <a:xfrm>
              <a:off x="2007742" y="5736739"/>
              <a:ext cx="3358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/>
                <a:t>orthogonal</a:t>
              </a:r>
              <a:endParaRPr lang="en-GB" sz="5400" dirty="0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09EA6174-2885-50CA-2BDA-40C022A81741}"/>
                </a:ext>
              </a:extLst>
            </p:cNvPr>
            <p:cNvSpPr/>
            <p:nvPr/>
          </p:nvSpPr>
          <p:spPr>
            <a:xfrm rot="10800000">
              <a:off x="1487788" y="6100382"/>
              <a:ext cx="514350" cy="681879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87B0FD3C-8D31-FBBB-9A38-A595101F1177}"/>
                </a:ext>
              </a:extLst>
            </p:cNvPr>
            <p:cNvSpPr/>
            <p:nvPr/>
          </p:nvSpPr>
          <p:spPr>
            <a:xfrm rot="10800000">
              <a:off x="5366451" y="6130304"/>
              <a:ext cx="514350" cy="681879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192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28"/>
    </mc:Choice>
    <mc:Fallback xmlns="">
      <p:transition spd="slow" advTm="144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4731EC-2A7D-5742-391F-F3FCC5B7731B}"/>
              </a:ext>
            </a:extLst>
          </p:cNvPr>
          <p:cNvSpPr txBox="1"/>
          <p:nvPr/>
        </p:nvSpPr>
        <p:spPr>
          <a:xfrm>
            <a:off x="232228" y="197931"/>
            <a:ext cx="11393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A projector is </a:t>
            </a:r>
            <a:r>
              <a:rPr lang="en-GB" sz="5400" b="1" dirty="0">
                <a:solidFill>
                  <a:srgbClr val="FF0000"/>
                </a:solidFill>
              </a:rPr>
              <a:t>minimal</a:t>
            </a:r>
            <a:r>
              <a:rPr lang="en-GB" sz="5400" dirty="0"/>
              <a:t> if it </a:t>
            </a:r>
            <a:r>
              <a:rPr lang="en-GB" sz="5400" u="sng" dirty="0"/>
              <a:t>cannot</a:t>
            </a:r>
            <a:r>
              <a:rPr lang="en-GB" sz="5400" dirty="0"/>
              <a:t> be written as the sum of other projectors.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16579C-45ED-6C87-8B7E-BAE2173F0DF9}"/>
                  </a:ext>
                </a:extLst>
              </p:cNvPr>
              <p:cNvSpPr txBox="1"/>
              <p:nvPr/>
            </p:nvSpPr>
            <p:spPr>
              <a:xfrm>
                <a:off x="232228" y="3429000"/>
                <a:ext cx="11330218" cy="2289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16579C-45ED-6C87-8B7E-BAE2173F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" y="3429000"/>
                <a:ext cx="11330218" cy="2289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8EA9DE-8FE0-4D17-B9EA-721F54AF764C}"/>
                  </a:ext>
                </a:extLst>
              </p:cNvPr>
              <p:cNvSpPr txBox="1"/>
              <p:nvPr/>
            </p:nvSpPr>
            <p:spPr>
              <a:xfrm>
                <a:off x="317179" y="2288890"/>
                <a:ext cx="336991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200" dirty="0"/>
                  <a:t>-components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8EA9DE-8FE0-4D17-B9EA-721F54AF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9" y="2288890"/>
                <a:ext cx="3369918" cy="1077218"/>
              </a:xfrm>
              <a:prstGeom prst="rect">
                <a:avLst/>
              </a:prstGeom>
              <a:blipFill>
                <a:blip r:embed="rId4"/>
                <a:stretch>
                  <a:fillRect t="-7345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8CCCD6-CB65-DA2F-E63A-260284D8B7AC}"/>
                  </a:ext>
                </a:extLst>
              </p:cNvPr>
              <p:cNvSpPr txBox="1"/>
              <p:nvPr/>
            </p:nvSpPr>
            <p:spPr>
              <a:xfrm>
                <a:off x="4212378" y="2288890"/>
                <a:ext cx="336991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-component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8CCCD6-CB65-DA2F-E63A-260284D8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378" y="2288890"/>
                <a:ext cx="3369918" cy="1077218"/>
              </a:xfrm>
              <a:prstGeom prst="rect">
                <a:avLst/>
              </a:prstGeom>
              <a:blipFill>
                <a:blip r:embed="rId5"/>
                <a:stretch>
                  <a:fillRect t="-7345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F3C08C-8F24-AD33-65C3-1CD0B0418EA1}"/>
                  </a:ext>
                </a:extLst>
              </p:cNvPr>
              <p:cNvSpPr txBox="1"/>
              <p:nvPr/>
            </p:nvSpPr>
            <p:spPr>
              <a:xfrm>
                <a:off x="8107577" y="2275583"/>
                <a:ext cx="336991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200" dirty="0"/>
                  <a:t>-components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F3C08C-8F24-AD33-65C3-1CD0B0418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577" y="2275583"/>
                <a:ext cx="3369918" cy="1077218"/>
              </a:xfrm>
              <a:prstGeom prst="rect">
                <a:avLst/>
              </a:prstGeom>
              <a:blipFill>
                <a:blip r:embed="rId6"/>
                <a:stretch>
                  <a:fillRect t="-7345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E107FA0-C7AC-F15E-1C47-6207B22534D5}"/>
              </a:ext>
            </a:extLst>
          </p:cNvPr>
          <p:cNvGrpSpPr/>
          <p:nvPr/>
        </p:nvGrpSpPr>
        <p:grpSpPr>
          <a:xfrm>
            <a:off x="4876473" y="5496079"/>
            <a:ext cx="2569355" cy="1383670"/>
            <a:chOff x="4876473" y="5496079"/>
            <a:chExt cx="2569355" cy="13836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019ACF-BBAA-DC73-3375-CFE69717C0C3}"/>
                </a:ext>
              </a:extLst>
            </p:cNvPr>
            <p:cNvSpPr txBox="1"/>
            <p:nvPr/>
          </p:nvSpPr>
          <p:spPr>
            <a:xfrm>
              <a:off x="4876473" y="5956419"/>
              <a:ext cx="25693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>
                  <a:solidFill>
                    <a:srgbClr val="FF0000"/>
                  </a:solidFill>
                </a:rPr>
                <a:t>minimal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EFECB95-CA43-034D-3B35-67E0E954E1AF}"/>
                </a:ext>
              </a:extLst>
            </p:cNvPr>
            <p:cNvSpPr/>
            <p:nvPr/>
          </p:nvSpPr>
          <p:spPr>
            <a:xfrm>
              <a:off x="6224815" y="5496079"/>
              <a:ext cx="537028" cy="65314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9FBD9A-E761-A61A-B3AB-41DB6E24F195}"/>
              </a:ext>
            </a:extLst>
          </p:cNvPr>
          <p:cNvGrpSpPr/>
          <p:nvPr/>
        </p:nvGrpSpPr>
        <p:grpSpPr>
          <a:xfrm>
            <a:off x="8800843" y="5496079"/>
            <a:ext cx="2569355" cy="1388916"/>
            <a:chOff x="8800843" y="5496079"/>
            <a:chExt cx="2569355" cy="13889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6AF097-A2FC-A43E-F7B2-8FFBF3C11CB9}"/>
                </a:ext>
              </a:extLst>
            </p:cNvPr>
            <p:cNvSpPr txBox="1"/>
            <p:nvPr/>
          </p:nvSpPr>
          <p:spPr>
            <a:xfrm>
              <a:off x="8800843" y="5961665"/>
              <a:ext cx="25693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>
                  <a:solidFill>
                    <a:srgbClr val="FF0000"/>
                  </a:solidFill>
                </a:rPr>
                <a:t>minimal</a:t>
              </a:r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26CBC754-40BC-C2A8-CCCA-A4A0C8633EAE}"/>
                </a:ext>
              </a:extLst>
            </p:cNvPr>
            <p:cNvSpPr/>
            <p:nvPr/>
          </p:nvSpPr>
          <p:spPr>
            <a:xfrm>
              <a:off x="10085520" y="5496079"/>
              <a:ext cx="537028" cy="65314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0C5FBE-A12B-6D00-F8BF-6B741397BBA9}"/>
              </a:ext>
            </a:extLst>
          </p:cNvPr>
          <p:cNvGrpSpPr/>
          <p:nvPr/>
        </p:nvGrpSpPr>
        <p:grpSpPr>
          <a:xfrm>
            <a:off x="104440" y="5537416"/>
            <a:ext cx="3832135" cy="1388962"/>
            <a:chOff x="86070" y="5496078"/>
            <a:chExt cx="3832135" cy="13889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99B432-2962-0E21-76C3-20D0D5ACD205}"/>
                </a:ext>
              </a:extLst>
            </p:cNvPr>
            <p:cNvSpPr txBox="1"/>
            <p:nvPr/>
          </p:nvSpPr>
          <p:spPr>
            <a:xfrm>
              <a:off x="86070" y="5961710"/>
              <a:ext cx="3832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u="sng" dirty="0"/>
                <a:t>NOT</a:t>
              </a:r>
              <a:r>
                <a:rPr lang="en-GB" sz="5400" dirty="0"/>
                <a:t> minimal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70A2B5D7-009F-79FB-AE81-EA027B714D2A}"/>
                </a:ext>
              </a:extLst>
            </p:cNvPr>
            <p:cNvSpPr/>
            <p:nvPr/>
          </p:nvSpPr>
          <p:spPr>
            <a:xfrm>
              <a:off x="2262181" y="5496078"/>
              <a:ext cx="537028" cy="653143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45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40"/>
    </mc:Choice>
    <mc:Fallback xmlns="">
      <p:transition spd="slow" advTm="30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/>
              <p:nvPr/>
            </p:nvSpPr>
            <p:spPr>
              <a:xfrm>
                <a:off x="176980" y="217857"/>
                <a:ext cx="11838039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u="sng" dirty="0"/>
                  <a:t>Projectors (aka “Idempotents”)</a:t>
                </a:r>
                <a:r>
                  <a:rPr lang="en-GB" sz="5400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Defined as operator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sz="4400" dirty="0"/>
                  <a:t> with the property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A" sz="4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4400" dirty="0"/>
                  <a:t>Two projectors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4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sz="4400" dirty="0"/>
                  <a:t> are </a:t>
                </a:r>
                <a:r>
                  <a:rPr lang="en-CA" sz="4400" b="1" u="sng" dirty="0">
                    <a:solidFill>
                      <a:srgbClr val="FF0000"/>
                    </a:solidFill>
                  </a:rPr>
                  <a:t>orthogonal</a:t>
                </a:r>
                <a:r>
                  <a:rPr lang="en-CA" sz="4400" dirty="0"/>
                  <a:t> if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4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4400" dirty="0"/>
                  <a:t>Each projector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sz="4400" dirty="0"/>
                  <a:t> has an “orthogonal projector partner”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CA" sz="4400" b="0" dirty="0">
                  <a:solidFill>
                    <a:srgbClr val="7030A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4400" dirty="0"/>
                  <a:t>Sum of two </a:t>
                </a:r>
                <a:r>
                  <a:rPr lang="en-CA" sz="4400" b="1" dirty="0"/>
                  <a:t>orthogonal</a:t>
                </a:r>
                <a:r>
                  <a:rPr lang="en-CA" sz="4400" dirty="0"/>
                  <a:t> projectors </a:t>
                </a:r>
                <a14:m>
                  <m:oMath xmlns:m="http://schemas.openxmlformats.org/officeDocument/2006/math">
                    <m:r>
                      <a:rPr lang="en-GB" sz="4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4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4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sz="4400" dirty="0"/>
                  <a:t> is another projector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4400" dirty="0"/>
                  <a:t>A projector that can’t be written as a sum of projectors is called “</a:t>
                </a:r>
                <a:r>
                  <a:rPr lang="en-CA" sz="4400" b="1" u="sng" dirty="0">
                    <a:solidFill>
                      <a:srgbClr val="FF0000"/>
                    </a:solidFill>
                  </a:rPr>
                  <a:t>minimal</a:t>
                </a:r>
                <a:r>
                  <a:rPr lang="en-CA" sz="4400" dirty="0"/>
                  <a:t>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" y="217857"/>
                <a:ext cx="11838039" cy="6340197"/>
              </a:xfrm>
              <a:prstGeom prst="rect">
                <a:avLst/>
              </a:prstGeom>
              <a:blipFill>
                <a:blip r:embed="rId3"/>
                <a:stretch>
                  <a:fillRect l="-2729" t="-2692" b="-36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8B747DB-C797-483B-8D98-24ABAF7D917E}"/>
              </a:ext>
            </a:extLst>
          </p:cNvPr>
          <p:cNvSpPr txBox="1"/>
          <p:nvPr/>
        </p:nvSpPr>
        <p:spPr>
          <a:xfrm>
            <a:off x="7816645" y="-354172"/>
            <a:ext cx="4375355" cy="34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hlinkClick r:id="rId4"/>
              </a:rPr>
              <a:t>https://en.wikipedia.org/wiki/Idempotent_matrix</a:t>
            </a:r>
            <a:endParaRPr lang="en-CA" sz="16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A8D849-F4FD-C3B7-037F-2F97C8FC9BE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55080" y="155160"/>
              <a:ext cx="4250520" cy="105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A8D849-F4FD-C3B7-037F-2F97C8FC9B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5720" y="145800"/>
                <a:ext cx="4269240" cy="1069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88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10"/>
    </mc:Choice>
    <mc:Fallback xmlns="">
      <p:transition spd="slow" advTm="42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4F9CF-C063-4008-900C-9A60FA3FF1FD}"/>
              </a:ext>
            </a:extLst>
          </p:cNvPr>
          <p:cNvSpPr txBox="1"/>
          <p:nvPr/>
        </p:nvSpPr>
        <p:spPr>
          <a:xfrm>
            <a:off x="304800" y="566678"/>
            <a:ext cx="11582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/>
              <a:t>Start with Projects for </a:t>
            </a:r>
            <a:r>
              <a:rPr lang="en-CA" sz="6600" u="sng" dirty="0"/>
              <a:t>vectors</a:t>
            </a:r>
          </a:p>
          <a:p>
            <a:pPr algn="ctr"/>
            <a:r>
              <a:rPr lang="en-CA" sz="6600" dirty="0"/>
              <a:t>(common sense)</a:t>
            </a:r>
          </a:p>
          <a:p>
            <a:pPr algn="ctr"/>
            <a:endParaRPr lang="en-CA" sz="6000" dirty="0"/>
          </a:p>
          <a:p>
            <a:pPr algn="ctr"/>
            <a:endParaRPr lang="en-CA" sz="6000" dirty="0"/>
          </a:p>
          <a:p>
            <a:pPr algn="ctr"/>
            <a:r>
              <a:rPr lang="en-CA" sz="5400" dirty="0"/>
              <a:t>Use the same idea for </a:t>
            </a:r>
            <a:r>
              <a:rPr lang="en-CA" sz="5400" u="sng" dirty="0"/>
              <a:t>Clifford Algebras </a:t>
            </a:r>
          </a:p>
          <a:p>
            <a:pPr algn="ctr"/>
            <a:r>
              <a:rPr lang="en-CA" sz="6000" dirty="0"/>
              <a:t>(more abstract)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CDEA0D5-E5FA-D6C2-2B1E-2F229CC2FCD0}"/>
              </a:ext>
            </a:extLst>
          </p:cNvPr>
          <p:cNvSpPr/>
          <p:nvPr/>
        </p:nvSpPr>
        <p:spPr>
          <a:xfrm rot="5400000">
            <a:off x="5244281" y="3171975"/>
            <a:ext cx="1703437" cy="860640"/>
          </a:xfrm>
          <a:prstGeom prst="rightArrow">
            <a:avLst>
              <a:gd name="adj1" fmla="val 52996"/>
              <a:gd name="adj2" fmla="val 603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3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8"/>
    </mc:Choice>
    <mc:Fallback xmlns="">
      <p:transition spd="slow" advTm="14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9D512-E197-6E77-3739-73698F3A8138}"/>
                  </a:ext>
                </a:extLst>
              </p:cNvPr>
              <p:cNvSpPr txBox="1"/>
              <p:nvPr/>
            </p:nvSpPr>
            <p:spPr>
              <a:xfrm>
                <a:off x="3186843" y="3327663"/>
                <a:ext cx="4136837" cy="364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6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CA" sz="60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6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CA" sz="60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6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9D512-E197-6E77-3739-73698F3A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43" y="3327663"/>
                <a:ext cx="4136837" cy="3645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5212A6F-6516-A8BC-D562-26E36EBE7978}"/>
              </a:ext>
            </a:extLst>
          </p:cNvPr>
          <p:cNvGrpSpPr/>
          <p:nvPr/>
        </p:nvGrpSpPr>
        <p:grpSpPr>
          <a:xfrm>
            <a:off x="-852977" y="3184543"/>
            <a:ext cx="4042165" cy="3673457"/>
            <a:chOff x="-186227" y="3267683"/>
            <a:chExt cx="4042165" cy="36734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6F1A12-45C4-F4A1-F1C6-8BF540F5F052}"/>
                </a:ext>
              </a:extLst>
            </p:cNvPr>
            <p:cNvGrpSpPr/>
            <p:nvPr/>
          </p:nvGrpSpPr>
          <p:grpSpPr>
            <a:xfrm>
              <a:off x="-186227" y="3267683"/>
              <a:ext cx="4042165" cy="3673457"/>
              <a:chOff x="651649" y="3245138"/>
              <a:chExt cx="4042165" cy="367345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57066D-FD69-D4BD-A5BA-69F847042C31}"/>
                  </a:ext>
                </a:extLst>
              </p:cNvPr>
              <p:cNvSpPr/>
              <p:nvPr/>
            </p:nvSpPr>
            <p:spPr>
              <a:xfrm>
                <a:off x="651649" y="3364727"/>
                <a:ext cx="3937973" cy="355386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000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5B4C4A3-D83F-6AED-19D3-E684C299C1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8220" y="3505849"/>
                <a:ext cx="0" cy="1971123"/>
              </a:xfrm>
              <a:prstGeom prst="straightConnector1">
                <a:avLst/>
              </a:prstGeom>
              <a:ln w="152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2847541-58AD-B6D5-F2FB-B43296B40DC4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245" y="4259345"/>
                    <a:ext cx="1126569" cy="1201098"/>
                  </a:xfrm>
                  <a:prstGeom prst="rect">
                    <a:avLst/>
                  </a:prstGeom>
                  <a:solidFill>
                    <a:schemeClr val="bg1">
                      <a:alpha val="50000"/>
                    </a:schemeClr>
                  </a:solidFill>
                  <a:effectLst>
                    <a:softEdge rad="1270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6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en-CA" sz="6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2847541-58AD-B6D5-F2FB-B43296B40D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7245" y="4259345"/>
                    <a:ext cx="1126569" cy="12010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675FC59-6854-BE4C-33A0-7A76C90EA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139747" y="3245138"/>
                    <a:ext cx="989917" cy="1107996"/>
                  </a:xfrm>
                  <a:prstGeom prst="rect">
                    <a:avLst/>
                  </a:prstGeom>
                  <a:solidFill>
                    <a:schemeClr val="bg1">
                      <a:alpha val="50000"/>
                    </a:schemeClr>
                  </a:solidFill>
                  <a:effectLst>
                    <a:softEdge rad="1270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6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en-CA" sz="6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675FC59-6854-BE4C-33A0-7A76C90EAB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9747" y="3245138"/>
                    <a:ext cx="989917" cy="110799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742260-0410-EF17-E0E0-B24F2EBE8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96447" y="5747873"/>
                    <a:ext cx="1297137" cy="1107996"/>
                  </a:xfrm>
                  <a:prstGeom prst="rect">
                    <a:avLst/>
                  </a:prstGeom>
                  <a:solidFill>
                    <a:schemeClr val="bg1">
                      <a:alpha val="50000"/>
                    </a:schemeClr>
                  </a:solidFill>
                  <a:effectLst>
                    <a:softEdge rad="1270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6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GB" sz="6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oMath>
                      </m:oMathPara>
                    </a14:m>
                    <a:endParaRPr lang="en-CA" sz="6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742260-0410-EF17-E0E0-B24F2EBE8D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47" y="5747873"/>
                    <a:ext cx="1297137" cy="110799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7A694D-46F6-6557-DE11-FB6B2FC88C0C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90" y="5398316"/>
              <a:ext cx="1241894" cy="1314825"/>
            </a:xfrm>
            <a:prstGeom prst="straightConnector1">
              <a:avLst/>
            </a:prstGeom>
            <a:ln w="152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284CB1-67C5-7E09-0551-E501ED7FE5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054" y="5401550"/>
              <a:ext cx="2179945" cy="0"/>
            </a:xfrm>
            <a:prstGeom prst="straightConnector1">
              <a:avLst/>
            </a:prstGeom>
            <a:ln w="152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D3C25-1B5E-EF16-A415-59D87AD1964B}"/>
                  </a:ext>
                </a:extLst>
              </p:cNvPr>
              <p:cNvSpPr txBox="1"/>
              <p:nvPr/>
            </p:nvSpPr>
            <p:spPr>
              <a:xfrm>
                <a:off x="70365" y="67784"/>
                <a:ext cx="104261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dirty="0"/>
                  <a:t>Clifford Algebra </a:t>
                </a:r>
                <a14:m>
                  <m:oMath xmlns:m="http://schemas.openxmlformats.org/officeDocument/2006/math">
                    <m:r>
                      <a:rPr lang="en-GB" sz="8000" b="0" i="1" smtClean="0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GB" sz="8000" b="0" i="1" smtClean="0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r>
                  <a:rPr lang="en-CA" sz="80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D3C25-1B5E-EF16-A415-59D87AD19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5" y="67784"/>
                <a:ext cx="10426185" cy="1323439"/>
              </a:xfrm>
              <a:prstGeom prst="rect">
                <a:avLst/>
              </a:prstGeom>
              <a:blipFill>
                <a:blip r:embed="rId7"/>
                <a:stretch>
                  <a:fillRect l="-5029" t="-19355" b="-423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074657-A1C8-AE9C-C7EB-F7E2D265CBDE}"/>
                  </a:ext>
                </a:extLst>
              </p:cNvPr>
              <p:cNvSpPr txBox="1"/>
              <p:nvPr/>
            </p:nvSpPr>
            <p:spPr>
              <a:xfrm>
                <a:off x="425532" y="1281236"/>
                <a:ext cx="889269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5400" dirty="0">
                    <a:solidFill>
                      <a:srgbClr val="0070C0"/>
                    </a:solidFill>
                  </a:rPr>
                  <a:t>3 symbols </a:t>
                </a:r>
                <a:r>
                  <a:rPr lang="en-GB" sz="5400" dirty="0"/>
                  <a:t>that square to </a:t>
                </a:r>
                <a14:m>
                  <m:oMath xmlns:m="http://schemas.openxmlformats.org/officeDocument/2006/math"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5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5400" dirty="0">
                    <a:solidFill>
                      <a:srgbClr val="FF0000"/>
                    </a:solidFill>
                  </a:rPr>
                  <a:t>0 symbols </a:t>
                </a:r>
                <a:r>
                  <a:rPr lang="en-GB" sz="5400" dirty="0"/>
                  <a:t>that squares to </a:t>
                </a:r>
                <a14:m>
                  <m:oMath xmlns:m="http://schemas.openxmlformats.org/officeDocument/2006/math"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5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074657-A1C8-AE9C-C7EB-F7E2D265C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2" y="1281236"/>
                <a:ext cx="8892691" cy="1754326"/>
              </a:xfrm>
              <a:prstGeom prst="rect">
                <a:avLst/>
              </a:prstGeom>
              <a:blipFill>
                <a:blip r:embed="rId8"/>
                <a:stretch>
                  <a:fillRect l="-3358" t="-9375" b="-20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CE72D-0C6E-F162-73DA-B2E05E337751}"/>
                  </a:ext>
                </a:extLst>
              </p:cNvPr>
              <p:cNvSpPr txBox="1"/>
              <p:nvPr/>
            </p:nvSpPr>
            <p:spPr>
              <a:xfrm>
                <a:off x="7353300" y="3248972"/>
                <a:ext cx="5048250" cy="370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GB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GB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CE72D-0C6E-F162-73DA-B2E05E33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3248972"/>
                <a:ext cx="5048250" cy="3700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0C799-71E0-134E-54FE-48A305DE9AE1}"/>
              </a:ext>
            </a:extLst>
          </p:cNvPr>
          <p:cNvCxnSpPr>
            <a:cxnSpLocks/>
          </p:cNvCxnSpPr>
          <p:nvPr/>
        </p:nvCxnSpPr>
        <p:spPr>
          <a:xfrm>
            <a:off x="7299838" y="3429000"/>
            <a:ext cx="0" cy="320100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B45952-744E-F555-9DFA-253FF77F5192}"/>
              </a:ext>
            </a:extLst>
          </p:cNvPr>
          <p:cNvSpPr txBox="1"/>
          <p:nvPr/>
        </p:nvSpPr>
        <p:spPr>
          <a:xfrm>
            <a:off x="8474045" y="2956584"/>
            <a:ext cx="279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(anti-commute)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FC743-BEEC-45AE-4B5E-0978953F66A1}"/>
              </a:ext>
            </a:extLst>
          </p:cNvPr>
          <p:cNvSpPr txBox="1"/>
          <p:nvPr/>
        </p:nvSpPr>
        <p:spPr>
          <a:xfrm>
            <a:off x="4220472" y="2943887"/>
            <a:ext cx="2249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(unit length)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6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8"/>
    </mc:Choice>
    <mc:Fallback xmlns="">
      <p:transition spd="slow" advTm="16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D3C25-1B5E-EF16-A415-59D87AD1964B}"/>
                  </a:ext>
                </a:extLst>
              </p:cNvPr>
              <p:cNvSpPr txBox="1"/>
              <p:nvPr/>
            </p:nvSpPr>
            <p:spPr>
              <a:xfrm>
                <a:off x="70365" y="67784"/>
                <a:ext cx="104261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dirty="0"/>
                  <a:t>Clifford Algebra </a:t>
                </a:r>
                <a14:m>
                  <m:oMath xmlns:m="http://schemas.openxmlformats.org/officeDocument/2006/math">
                    <m:r>
                      <a:rPr lang="en-GB" sz="8000" i="1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GB" sz="8000" i="1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r>
                  <a:rPr lang="en-CA" sz="80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D3C25-1B5E-EF16-A415-59D87AD19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5" y="67784"/>
                <a:ext cx="10426185" cy="1323439"/>
              </a:xfrm>
              <a:prstGeom prst="rect">
                <a:avLst/>
              </a:prstGeom>
              <a:blipFill>
                <a:blip r:embed="rId3"/>
                <a:stretch>
                  <a:fillRect l="-5029" t="-19355" b="-423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074657-A1C8-AE9C-C7EB-F7E2D265CBDE}"/>
                  </a:ext>
                </a:extLst>
              </p:cNvPr>
              <p:cNvSpPr txBox="1"/>
              <p:nvPr/>
            </p:nvSpPr>
            <p:spPr>
              <a:xfrm>
                <a:off x="425532" y="1281236"/>
                <a:ext cx="889269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5400" dirty="0">
                    <a:solidFill>
                      <a:srgbClr val="0070C0"/>
                    </a:solidFill>
                  </a:rPr>
                  <a:t>3 symbols </a:t>
                </a:r>
                <a:r>
                  <a:rPr lang="en-GB" sz="5400" dirty="0"/>
                  <a:t>that square to </a:t>
                </a:r>
                <a14:m>
                  <m:oMath xmlns:m="http://schemas.openxmlformats.org/officeDocument/2006/math"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5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5400" dirty="0">
                    <a:solidFill>
                      <a:srgbClr val="FF0000"/>
                    </a:solidFill>
                  </a:rPr>
                  <a:t>0 symbols </a:t>
                </a:r>
                <a:r>
                  <a:rPr lang="en-GB" sz="5400" dirty="0"/>
                  <a:t>that squares to </a:t>
                </a:r>
                <a14:m>
                  <m:oMath xmlns:m="http://schemas.openxmlformats.org/officeDocument/2006/math"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5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074657-A1C8-AE9C-C7EB-F7E2D265C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2" y="1281236"/>
                <a:ext cx="8892691" cy="1754326"/>
              </a:xfrm>
              <a:prstGeom prst="rect">
                <a:avLst/>
              </a:prstGeom>
              <a:blipFill>
                <a:blip r:embed="rId4"/>
                <a:stretch>
                  <a:fillRect l="-3358" t="-9375" b="-20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0D59C-4DE9-A513-6647-9CBC26B4BBD8}"/>
                  </a:ext>
                </a:extLst>
              </p:cNvPr>
              <p:cNvSpPr txBox="1"/>
              <p:nvPr/>
            </p:nvSpPr>
            <p:spPr>
              <a:xfrm>
                <a:off x="1286284" y="4645740"/>
                <a:ext cx="5048478" cy="186204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15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sz="1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0D59C-4DE9-A513-6647-9CBC26B4B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284" y="4645740"/>
                <a:ext cx="5048478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AFC98F-B68D-C430-0968-04A82CC35840}"/>
                  </a:ext>
                </a:extLst>
              </p:cNvPr>
              <p:cNvSpPr txBox="1"/>
              <p:nvPr/>
            </p:nvSpPr>
            <p:spPr>
              <a:xfrm>
                <a:off x="70365" y="3199200"/>
                <a:ext cx="9763498" cy="13234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8000" dirty="0"/>
                  <a:t>Projector </a:t>
                </a:r>
                <a14:m>
                  <m:oMath xmlns:m="http://schemas.openxmlformats.org/officeDocument/2006/math">
                    <m:r>
                      <a:rPr lang="en-GB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8000" i="1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GB" sz="8000" i="1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endParaRPr lang="en-CA" sz="8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AFC98F-B68D-C430-0968-04A82CC35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5" y="3199200"/>
                <a:ext cx="9763498" cy="1323439"/>
              </a:xfrm>
              <a:prstGeom prst="rect">
                <a:avLst/>
              </a:prstGeom>
              <a:blipFill>
                <a:blip r:embed="rId6"/>
                <a:stretch>
                  <a:fillRect l="-5372" t="-19355" b="-4239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8087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58">
        <p:fade/>
      </p:transition>
    </mc:Choice>
    <mc:Fallback xmlns="">
      <p:transition spd="med" advTm="169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08213B-BDE1-57EA-BB0D-B11DE9352346}"/>
                  </a:ext>
                </a:extLst>
              </p:cNvPr>
              <p:cNvSpPr txBox="1"/>
              <p:nvPr/>
            </p:nvSpPr>
            <p:spPr>
              <a:xfrm>
                <a:off x="173334" y="-9416"/>
                <a:ext cx="947211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b="0" dirty="0"/>
                  <a:t>Take any unit vector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5400" i="1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sz="5400" i="1">
                        <a:latin typeface="Cambria Math" panose="02040503050406030204" pitchFamily="18" charset="0"/>
                      </a:rPr>
                      <m:t>(3,0) </m:t>
                    </m:r>
                  </m:oMath>
                </a14:m>
                <a:endParaRPr lang="en-GB" sz="5400" b="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5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p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08213B-BDE1-57EA-BB0D-B11DE935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4" y="-9416"/>
                <a:ext cx="9472111" cy="1754326"/>
              </a:xfrm>
              <a:prstGeom prst="rect">
                <a:avLst/>
              </a:prstGeom>
              <a:blipFill>
                <a:blip r:embed="rId3"/>
                <a:stretch>
                  <a:fillRect l="-3411" t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EE02-107C-1371-4C8B-452CAD94D0C4}"/>
                  </a:ext>
                </a:extLst>
              </p:cNvPr>
              <p:cNvSpPr txBox="1"/>
              <p:nvPr/>
            </p:nvSpPr>
            <p:spPr>
              <a:xfrm>
                <a:off x="341016" y="-2228958"/>
                <a:ext cx="4273294" cy="18739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EE02-107C-1371-4C8B-452CAD94D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6" y="-2228958"/>
                <a:ext cx="4273294" cy="1873975"/>
              </a:xfrm>
              <a:prstGeom prst="rect">
                <a:avLst/>
              </a:prstGeom>
              <a:blipFill>
                <a:blip r:embed="rId4"/>
                <a:stretch>
                  <a:fillRect t="-605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0C23C-0113-5357-105E-DCE0CC89ED04}"/>
                  </a:ext>
                </a:extLst>
              </p:cNvPr>
              <p:cNvSpPr txBox="1"/>
              <p:nvPr/>
            </p:nvSpPr>
            <p:spPr>
              <a:xfrm>
                <a:off x="5296380" y="-2228958"/>
                <a:ext cx="6082654" cy="18739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/>
                  <a:t>(Orthogonal) 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0C23C-0113-5357-105E-DCE0CC89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80" y="-2228958"/>
                <a:ext cx="6082654" cy="1873975"/>
              </a:xfrm>
              <a:prstGeom prst="rect">
                <a:avLst/>
              </a:prstGeom>
              <a:blipFill>
                <a:blip r:embed="rId5"/>
                <a:stretch>
                  <a:fillRect l="-1992" t="-6051" r="-179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E9F263-C8C5-2A2F-D578-AD165467C2A5}"/>
                  </a:ext>
                </a:extLst>
              </p:cNvPr>
              <p:cNvSpPr txBox="1"/>
              <p:nvPr/>
            </p:nvSpPr>
            <p:spPr>
              <a:xfrm>
                <a:off x="854627" y="1915060"/>
                <a:ext cx="4441753" cy="172553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400" b="0" dirty="0"/>
                  <a:t>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4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E9F263-C8C5-2A2F-D578-AD165467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27" y="1915060"/>
                <a:ext cx="4441753" cy="1725537"/>
              </a:xfrm>
              <a:prstGeom prst="rect">
                <a:avLst/>
              </a:prstGeom>
              <a:blipFill>
                <a:blip r:embed="rId6"/>
                <a:stretch>
                  <a:fillRect t="-5479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E1AD93-628C-2A83-9D45-356880D1103E}"/>
                  </a:ext>
                </a:extLst>
              </p:cNvPr>
              <p:cNvSpPr txBox="1"/>
              <p:nvPr/>
            </p:nvSpPr>
            <p:spPr>
              <a:xfrm>
                <a:off x="341016" y="4080171"/>
                <a:ext cx="5514322" cy="240264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400" b="0" dirty="0"/>
                  <a:t>(Orthogonal) Projector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CA" sz="4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4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E1AD93-628C-2A83-9D45-356880D1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6" y="4080171"/>
                <a:ext cx="5514322" cy="2402645"/>
              </a:xfrm>
              <a:prstGeom prst="rect">
                <a:avLst/>
              </a:prstGeom>
              <a:blipFill>
                <a:blip r:embed="rId7"/>
                <a:stretch>
                  <a:fillRect l="-2626" t="-3970" r="-218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EA223-7692-B1B3-04AC-05F64AB21E31}"/>
                  </a:ext>
                </a:extLst>
              </p:cNvPr>
              <p:cNvSpPr txBox="1"/>
              <p:nvPr/>
            </p:nvSpPr>
            <p:spPr>
              <a:xfrm>
                <a:off x="6605781" y="1223075"/>
                <a:ext cx="5245203" cy="545617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b="0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4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39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3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39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CA" sz="3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39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CA" sz="39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EA223-7692-B1B3-04AC-05F64AB2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81" y="1223075"/>
                <a:ext cx="5245203" cy="5456174"/>
              </a:xfrm>
              <a:prstGeom prst="rect">
                <a:avLst/>
              </a:prstGeom>
              <a:blipFill>
                <a:blip r:embed="rId8"/>
                <a:stretch>
                  <a:fillRect l="-368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423BE7-BEC3-E782-7BBE-8A7B81F18A6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63800" y="1628640"/>
              <a:ext cx="10704960" cy="5033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423BE7-BEC3-E782-7BBE-8A7B81F18A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440" y="1619280"/>
                <a:ext cx="10723680" cy="50518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6D31F86-F6FC-14A3-9AC4-5BE9959EBF33}"/>
              </a:ext>
            </a:extLst>
          </p:cNvPr>
          <p:cNvSpPr/>
          <p:nvPr/>
        </p:nvSpPr>
        <p:spPr>
          <a:xfrm>
            <a:off x="9184659" y="5609959"/>
            <a:ext cx="2584101" cy="9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83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19"/>
    </mc:Choice>
    <mc:Fallback xmlns="">
      <p:transition spd="slow" advTm="64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5" grpId="0" animBg="1"/>
      <p:bldP spid="6" grpId="0" uiExpand="1" build="p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08213B-BDE1-57EA-BB0D-B11DE9352346}"/>
                  </a:ext>
                </a:extLst>
              </p:cNvPr>
              <p:cNvSpPr txBox="1"/>
              <p:nvPr/>
            </p:nvSpPr>
            <p:spPr>
              <a:xfrm>
                <a:off x="173334" y="-9416"/>
                <a:ext cx="11677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Take any unit vector </a:t>
                </a:r>
                <a14:m>
                  <m:oMath xmlns:m="http://schemas.openxmlformats.org/officeDocument/2006/math">
                    <m:r>
                      <a:rPr lang="en-GB" sz="4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(3,0) </m:t>
                    </m:r>
                  </m:oMath>
                </a14:m>
                <a:r>
                  <a:rPr lang="en-GB" sz="4800" dirty="0"/>
                  <a:t>;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48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08213B-BDE1-57EA-BB0D-B11DE935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4" y="-9416"/>
                <a:ext cx="11677650" cy="830997"/>
              </a:xfrm>
              <a:prstGeom prst="rect">
                <a:avLst/>
              </a:prstGeom>
              <a:blipFill>
                <a:blip r:embed="rId3"/>
                <a:stretch>
                  <a:fillRect l="-2349" t="-16058" b="-379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CD8F3B-9C60-461E-E32A-AFFC4C21A0BD}"/>
                  </a:ext>
                </a:extLst>
              </p:cNvPr>
              <p:cNvSpPr txBox="1"/>
              <p:nvPr/>
            </p:nvSpPr>
            <p:spPr>
              <a:xfrm>
                <a:off x="-471952" y="830131"/>
                <a:ext cx="1280160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CA" sz="4200" dirty="0"/>
                  <a:t>As an example in </a:t>
                </a:r>
                <a14:m>
                  <m:oMath xmlns:m="http://schemas.openxmlformats.org/officeDocument/2006/math">
                    <m:r>
                      <a:rPr lang="en-CA" sz="4200" b="0" i="1" smtClean="0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sz="4200" b="0" i="1" smtClean="0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r>
                  <a:rPr lang="en-CA" sz="4200" dirty="0"/>
                  <a:t>,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4200" dirty="0"/>
                  <a:t>,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4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sz="4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200" b="0" i="1" smtClean="0">
                        <a:latin typeface="Cambria Math" panose="02040503050406030204" pitchFamily="18" charset="0"/>
                      </a:rPr>
                      <m:t> =+1</m:t>
                    </m:r>
                  </m:oMath>
                </a14:m>
                <a:endParaRPr lang="en-CA" sz="4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CD8F3B-9C60-461E-E32A-AFFC4C21A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1952" y="830131"/>
                <a:ext cx="12801600" cy="738664"/>
              </a:xfrm>
              <a:prstGeom prst="rect">
                <a:avLst/>
              </a:prstGeom>
              <a:blipFill>
                <a:blip r:embed="rId4"/>
                <a:stretch>
                  <a:fillRect t="-14876" b="-38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CC91DD-4DEF-B64F-1007-9F8F8CDB850F}"/>
                  </a:ext>
                </a:extLst>
              </p:cNvPr>
              <p:cNvSpPr txBox="1"/>
              <p:nvPr/>
            </p:nvSpPr>
            <p:spPr>
              <a:xfrm>
                <a:off x="417214" y="1826406"/>
                <a:ext cx="4441753" cy="18739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CC91DD-4DEF-B64F-1007-9F8F8CDB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14" y="1826406"/>
                <a:ext cx="4441753" cy="1873975"/>
              </a:xfrm>
              <a:prstGeom prst="rect">
                <a:avLst/>
              </a:prstGeom>
              <a:blipFill>
                <a:blip r:embed="rId5"/>
                <a:stretch>
                  <a:fillRect t="-5696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4DD37B-AF41-31E3-E954-BBB02DE314FA}"/>
                  </a:ext>
                </a:extLst>
              </p:cNvPr>
              <p:cNvSpPr txBox="1"/>
              <p:nvPr/>
            </p:nvSpPr>
            <p:spPr>
              <a:xfrm>
                <a:off x="5422258" y="1826406"/>
                <a:ext cx="5868285" cy="18739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(Orthogonal) 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4DD37B-AF41-31E3-E954-BBB02DE3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58" y="1826406"/>
                <a:ext cx="5868285" cy="1873975"/>
              </a:xfrm>
              <a:prstGeom prst="rect">
                <a:avLst/>
              </a:prstGeom>
              <a:blipFill>
                <a:blip r:embed="rId6"/>
                <a:stretch>
                  <a:fillRect l="-3601" t="-5696" r="-360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65845C-9548-4D99-9E41-F6D624A073E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54040" y="901440"/>
              <a:ext cx="7342200" cy="2671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65845C-9548-4D99-9E41-F6D624A073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680" y="892080"/>
                <a:ext cx="7360920" cy="2690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62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1"/>
    </mc:Choice>
    <mc:Fallback xmlns="">
      <p:transition spd="slow" advTm="21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08213B-BDE1-57EA-BB0D-B11DE9352346}"/>
                  </a:ext>
                </a:extLst>
              </p:cNvPr>
              <p:cNvSpPr txBox="1"/>
              <p:nvPr/>
            </p:nvSpPr>
            <p:spPr>
              <a:xfrm>
                <a:off x="173334" y="-9416"/>
                <a:ext cx="11677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Take any unit vector </a:t>
                </a:r>
                <a14:m>
                  <m:oMath xmlns:m="http://schemas.openxmlformats.org/officeDocument/2006/math">
                    <m:r>
                      <a:rPr lang="en-GB" sz="4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(3,0) </m:t>
                    </m:r>
                  </m:oMath>
                </a14:m>
                <a:r>
                  <a:rPr lang="en-GB" sz="4800" dirty="0"/>
                  <a:t>;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48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08213B-BDE1-57EA-BB0D-B11DE935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4" y="-9416"/>
                <a:ext cx="11677650" cy="830997"/>
              </a:xfrm>
              <a:prstGeom prst="rect">
                <a:avLst/>
              </a:prstGeom>
              <a:blipFill>
                <a:blip r:embed="rId3"/>
                <a:stretch>
                  <a:fillRect l="-2349" t="-16058" b="-379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CD8F3B-9C60-461E-E32A-AFFC4C21A0BD}"/>
                  </a:ext>
                </a:extLst>
              </p:cNvPr>
              <p:cNvSpPr txBox="1"/>
              <p:nvPr/>
            </p:nvSpPr>
            <p:spPr>
              <a:xfrm>
                <a:off x="-471952" y="830131"/>
                <a:ext cx="1280160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CA" sz="4200" dirty="0"/>
                  <a:t>As an example in </a:t>
                </a:r>
                <a14:m>
                  <m:oMath xmlns:m="http://schemas.openxmlformats.org/officeDocument/2006/math">
                    <m:r>
                      <a:rPr lang="en-CA" sz="4200" b="0" i="1" smtClean="0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sz="4200" b="0" i="1" smtClean="0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r>
                  <a:rPr lang="en-CA" sz="4200" dirty="0"/>
                  <a:t>,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4200" dirty="0"/>
                  <a:t>,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4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sz="4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200" b="0" i="1" smtClean="0">
                        <a:latin typeface="Cambria Math" panose="02040503050406030204" pitchFamily="18" charset="0"/>
                      </a:rPr>
                      <m:t> =+1</m:t>
                    </m:r>
                  </m:oMath>
                </a14:m>
                <a:endParaRPr lang="en-CA" sz="4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CD8F3B-9C60-461E-E32A-AFFC4C21A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1952" y="830131"/>
                <a:ext cx="12801600" cy="738664"/>
              </a:xfrm>
              <a:prstGeom prst="rect">
                <a:avLst/>
              </a:prstGeom>
              <a:blipFill>
                <a:blip r:embed="rId4"/>
                <a:stretch>
                  <a:fillRect t="-14876" b="-38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2B9EF3-59A9-22C8-0F23-1F8F8334D8CA}"/>
                  </a:ext>
                </a:extLst>
              </p:cNvPr>
              <p:cNvSpPr txBox="1"/>
              <p:nvPr/>
            </p:nvSpPr>
            <p:spPr>
              <a:xfrm>
                <a:off x="766916" y="3939022"/>
                <a:ext cx="10658168" cy="27095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2B9EF3-59A9-22C8-0F23-1F8F8334D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6" y="3939022"/>
                <a:ext cx="10658168" cy="2709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CC91DD-4DEF-B64F-1007-9F8F8CDB850F}"/>
                  </a:ext>
                </a:extLst>
              </p:cNvPr>
              <p:cNvSpPr txBox="1"/>
              <p:nvPr/>
            </p:nvSpPr>
            <p:spPr>
              <a:xfrm>
                <a:off x="417214" y="1826406"/>
                <a:ext cx="4441753" cy="18739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CC91DD-4DEF-B64F-1007-9F8F8CDB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14" y="1826406"/>
                <a:ext cx="4441753" cy="1873975"/>
              </a:xfrm>
              <a:prstGeom prst="rect">
                <a:avLst/>
              </a:prstGeom>
              <a:blipFill>
                <a:blip r:embed="rId6"/>
                <a:stretch>
                  <a:fillRect t="-5696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4DD37B-AF41-31E3-E954-BBB02DE314FA}"/>
                  </a:ext>
                </a:extLst>
              </p:cNvPr>
              <p:cNvSpPr txBox="1"/>
              <p:nvPr/>
            </p:nvSpPr>
            <p:spPr>
              <a:xfrm>
                <a:off x="5422258" y="1826406"/>
                <a:ext cx="5868285" cy="18739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(Orthogonal) 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4DD37B-AF41-31E3-E954-BBB02DE3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58" y="1826406"/>
                <a:ext cx="5868285" cy="1873975"/>
              </a:xfrm>
              <a:prstGeom prst="rect">
                <a:avLst/>
              </a:prstGeom>
              <a:blipFill>
                <a:blip r:embed="rId7"/>
                <a:stretch>
                  <a:fillRect l="-3601" t="-5696" r="-360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47C8AF-00A0-4A00-41EE-3EBE5477C78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23760" y="2821680"/>
              <a:ext cx="8011080" cy="3859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47C8AF-00A0-4A00-41EE-3EBE5477C7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4400" y="2812320"/>
                <a:ext cx="8029800" cy="3878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09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549">
        <p:fade/>
      </p:transition>
    </mc:Choice>
    <mc:Fallback xmlns="">
      <p:transition spd="med" advTm="205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8C6B2-2249-C419-2BEE-AFC0D29D5234}"/>
                  </a:ext>
                </a:extLst>
              </p:cNvPr>
              <p:cNvSpPr txBox="1"/>
              <p:nvPr/>
            </p:nvSpPr>
            <p:spPr>
              <a:xfrm>
                <a:off x="803523" y="71041"/>
                <a:ext cx="4441753" cy="260353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0" dirty="0"/>
                  <a:t>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8C6B2-2249-C419-2BEE-AFC0D29D5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3" y="71041"/>
                <a:ext cx="4441753" cy="2603533"/>
              </a:xfrm>
              <a:prstGeom prst="rect">
                <a:avLst/>
              </a:prstGeom>
              <a:blipFill>
                <a:blip r:embed="rId3"/>
                <a:stretch>
                  <a:fillRect t="-321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B9FA27-6F5F-05C3-2BE6-34F739EB8F1A}"/>
                  </a:ext>
                </a:extLst>
              </p:cNvPr>
              <p:cNvSpPr txBox="1"/>
              <p:nvPr/>
            </p:nvSpPr>
            <p:spPr>
              <a:xfrm>
                <a:off x="6539598" y="71041"/>
                <a:ext cx="5259538" cy="260353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0" dirty="0"/>
                  <a:t>(Orthogonal) 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B9FA27-6F5F-05C3-2BE6-34F739EB8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98" y="71041"/>
                <a:ext cx="5259538" cy="2603533"/>
              </a:xfrm>
              <a:prstGeom prst="rect">
                <a:avLst/>
              </a:prstGeom>
              <a:blipFill>
                <a:blip r:embed="rId4"/>
                <a:stretch>
                  <a:fillRect t="-321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F67FF-CDB3-53C5-CABC-4C406878F183}"/>
                  </a:ext>
                </a:extLst>
              </p:cNvPr>
              <p:cNvSpPr txBox="1"/>
              <p:nvPr/>
            </p:nvSpPr>
            <p:spPr>
              <a:xfrm>
                <a:off x="529374" y="2669458"/>
                <a:ext cx="5034541" cy="42355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sz="4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F67FF-CDB3-53C5-CABC-4C406878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4" y="2669458"/>
                <a:ext cx="5034541" cy="4235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F7BBE-DD2E-6684-83AB-576A97C49F9C}"/>
                  </a:ext>
                </a:extLst>
              </p:cNvPr>
              <p:cNvSpPr txBox="1"/>
              <p:nvPr/>
            </p:nvSpPr>
            <p:spPr>
              <a:xfrm>
                <a:off x="6764594" y="2699385"/>
                <a:ext cx="5034541" cy="41702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sz="4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F7BBE-DD2E-6684-83AB-576A97C49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594" y="2699385"/>
                <a:ext cx="5034541" cy="4170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C41F3D-2499-BEC5-89E8-6EEDD0C86AF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010F2D-CAF4-6A3F-0B3B-FCE2BCF7C45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62160" y="5457240"/>
              <a:ext cx="7845120" cy="1365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010F2D-CAF4-6A3F-0B3B-FCE2BCF7C4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2800" y="5447880"/>
                <a:ext cx="7863840" cy="1383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68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90">
        <p:fade/>
      </p:transition>
    </mc:Choice>
    <mc:Fallback xmlns="">
      <p:transition spd="med" advTm="186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7D621-ED80-A427-3522-8B9EAE15E45F}"/>
              </a:ext>
            </a:extLst>
          </p:cNvPr>
          <p:cNvSpPr txBox="1"/>
          <p:nvPr/>
        </p:nvSpPr>
        <p:spPr>
          <a:xfrm>
            <a:off x="581025" y="7651224"/>
            <a:ext cx="11029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“Spinors are members of minimal left ideals in Clifford Algebras.”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205B5-786E-C64D-4B07-3B1F10879AD9}"/>
              </a:ext>
            </a:extLst>
          </p:cNvPr>
          <p:cNvSpPr txBox="1"/>
          <p:nvPr/>
        </p:nvSpPr>
        <p:spPr>
          <a:xfrm>
            <a:off x="0" y="79562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u="sng" dirty="0"/>
              <a:t>Spinor</a:t>
            </a:r>
            <a:r>
              <a:rPr lang="en-GB" sz="9600" dirty="0"/>
              <a:t> = </a:t>
            </a:r>
            <a:r>
              <a:rPr lang="en-CA" sz="9600" dirty="0"/>
              <a:t>member of </a:t>
            </a:r>
            <a:r>
              <a:rPr lang="en-CA" sz="9600" b="1" dirty="0">
                <a:solidFill>
                  <a:srgbClr val="FF0000"/>
                </a:solidFill>
              </a:rPr>
              <a:t>minimal left ideal </a:t>
            </a:r>
            <a:r>
              <a:rPr lang="en-CA" sz="9600" dirty="0"/>
              <a:t>in a Clifford Algebra</a:t>
            </a:r>
          </a:p>
        </p:txBody>
      </p:sp>
    </p:spTree>
    <p:extLst>
      <p:ext uri="{BB962C8B-B14F-4D97-AF65-F5344CB8AC3E}">
        <p14:creationId xmlns:p14="http://schemas.microsoft.com/office/powerpoint/2010/main" val="8374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62"/>
    </mc:Choice>
    <mc:Fallback xmlns="">
      <p:transition spd="slow" advTm="14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F67FF-CDB3-53C5-CABC-4C406878F183}"/>
                  </a:ext>
                </a:extLst>
              </p:cNvPr>
              <p:cNvSpPr txBox="1"/>
              <p:nvPr/>
            </p:nvSpPr>
            <p:spPr>
              <a:xfrm>
                <a:off x="1" y="2757949"/>
                <a:ext cx="6096000" cy="164115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5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GB" sz="5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5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5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sz="5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5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5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5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5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5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5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F67FF-CDB3-53C5-CABC-4C406878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757949"/>
                <a:ext cx="6096000" cy="1641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F7BBE-DD2E-6684-83AB-576A97C49F9C}"/>
                  </a:ext>
                </a:extLst>
              </p:cNvPr>
              <p:cNvSpPr txBox="1"/>
              <p:nvPr/>
            </p:nvSpPr>
            <p:spPr>
              <a:xfrm>
                <a:off x="6096000" y="2758379"/>
                <a:ext cx="6096000" cy="164115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5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GB" sz="5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5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5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sz="5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5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5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5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5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5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5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F7BBE-DD2E-6684-83AB-576A97C49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58379"/>
                <a:ext cx="6096000" cy="1641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C41F3D-2499-BEC5-89E8-6EEDD0C86AF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697804-7FD8-7F35-C9E8-CB60EC76DC6A}"/>
                  </a:ext>
                </a:extLst>
              </p:cNvPr>
              <p:cNvSpPr txBox="1"/>
              <p:nvPr/>
            </p:nvSpPr>
            <p:spPr>
              <a:xfrm>
                <a:off x="803523" y="71041"/>
                <a:ext cx="4441753" cy="260353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0" dirty="0"/>
                  <a:t>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697804-7FD8-7F35-C9E8-CB60EC76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3" y="71041"/>
                <a:ext cx="4441753" cy="2603533"/>
              </a:xfrm>
              <a:prstGeom prst="rect">
                <a:avLst/>
              </a:prstGeom>
              <a:blipFill>
                <a:blip r:embed="rId5"/>
                <a:stretch>
                  <a:fillRect t="-321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52AD29-97FB-E088-09A8-C0DD63B32860}"/>
                  </a:ext>
                </a:extLst>
              </p:cNvPr>
              <p:cNvSpPr txBox="1"/>
              <p:nvPr/>
            </p:nvSpPr>
            <p:spPr>
              <a:xfrm>
                <a:off x="6539598" y="71041"/>
                <a:ext cx="5259538" cy="260353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0" dirty="0"/>
                  <a:t>(Orthogonal) 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52AD29-97FB-E088-09A8-C0DD63B32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98" y="71041"/>
                <a:ext cx="5259538" cy="2603533"/>
              </a:xfrm>
              <a:prstGeom prst="rect">
                <a:avLst/>
              </a:prstGeom>
              <a:blipFill>
                <a:blip r:embed="rId6"/>
                <a:stretch>
                  <a:fillRect t="-321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40EC27-115C-6F04-3B9E-8163B2711875}"/>
                  </a:ext>
                </a:extLst>
              </p:cNvPr>
              <p:cNvSpPr txBox="1"/>
              <p:nvPr/>
            </p:nvSpPr>
            <p:spPr>
              <a:xfrm>
                <a:off x="8229602" y="4566264"/>
                <a:ext cx="3875314" cy="189282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400" dirty="0"/>
              </a:p>
              <a:p>
                <a:pPr algn="ctr"/>
                <a:endParaRPr lang="en-CA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3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3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GB" sz="3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3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3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3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GB" sz="3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CA" sz="3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40EC27-115C-6F04-3B9E-8163B2711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2" y="4566264"/>
                <a:ext cx="3875314" cy="18928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1074F7-1141-0545-C22D-03BE0CD98C09}"/>
                  </a:ext>
                </a:extLst>
              </p:cNvPr>
              <p:cNvSpPr txBox="1"/>
              <p:nvPr/>
            </p:nvSpPr>
            <p:spPr>
              <a:xfrm>
                <a:off x="61463" y="4641068"/>
                <a:ext cx="8067044" cy="16650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1074F7-1141-0545-C22D-03BE0CD98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" y="4641068"/>
                <a:ext cx="8067044" cy="16650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AD47CC5-F0A2-AE80-029F-07885D2F798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1240" y="4238280"/>
              <a:ext cx="11782080" cy="2242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AD47CC5-F0A2-AE80-029F-07885D2F79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880" y="4228920"/>
                <a:ext cx="11800800" cy="2261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64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360">
        <p:fade/>
      </p:transition>
    </mc:Choice>
    <mc:Fallback xmlns="">
      <p:transition spd="med" advTm="433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3F0887-8FF7-5923-4C74-1DF33B9C7505}"/>
                  </a:ext>
                </a:extLst>
              </p:cNvPr>
              <p:cNvSpPr txBox="1"/>
              <p:nvPr/>
            </p:nvSpPr>
            <p:spPr>
              <a:xfrm>
                <a:off x="173334" y="-9416"/>
                <a:ext cx="116776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Any multi-vector </a:t>
                </a:r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6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6000" i="1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sz="6000" i="1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endParaRPr lang="en-GB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3F0887-8FF7-5923-4C74-1DF33B9C7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4" y="-9416"/>
                <a:ext cx="11677650" cy="1015663"/>
              </a:xfrm>
              <a:prstGeom prst="rect">
                <a:avLst/>
              </a:prstGeom>
              <a:blipFill>
                <a:blip r:embed="rId3"/>
                <a:stretch>
                  <a:fillRect l="-3132" t="-17964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124BD-E6B5-5C65-92C0-D528F13A1933}"/>
                  </a:ext>
                </a:extLst>
              </p:cNvPr>
              <p:cNvSpPr txBox="1"/>
              <p:nvPr/>
            </p:nvSpPr>
            <p:spPr>
              <a:xfrm>
                <a:off x="86667" y="829266"/>
                <a:ext cx="12018666" cy="1985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1  +  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5400" dirty="0"/>
                  <a:t>     </a:t>
                </a:r>
                <a14:m>
                  <m:oMath xmlns:m="http://schemas.openxmlformats.org/officeDocument/2006/math">
                    <m:r>
                      <a:rPr lang="en-GB" sz="5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5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5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5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GB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124BD-E6B5-5C65-92C0-D528F13A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" y="829266"/>
                <a:ext cx="12018666" cy="1985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40F204A-F1F9-2BA4-98CC-186F2192320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85960" y="1711080"/>
              <a:ext cx="10099080" cy="1180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40F204A-F1F9-2BA4-98CC-186F219232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6600" y="1701720"/>
                <a:ext cx="10117800" cy="1199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176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4"/>
    </mc:Choice>
    <mc:Fallback xmlns="">
      <p:transition spd="slow" advTm="14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3F0887-8FF7-5923-4C74-1DF33B9C7505}"/>
                  </a:ext>
                </a:extLst>
              </p:cNvPr>
              <p:cNvSpPr txBox="1"/>
              <p:nvPr/>
            </p:nvSpPr>
            <p:spPr>
              <a:xfrm>
                <a:off x="173334" y="-9416"/>
                <a:ext cx="116776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Any multi-vector </a:t>
                </a:r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6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6000" i="1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sz="6000" i="1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endParaRPr lang="en-GB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3F0887-8FF7-5923-4C74-1DF33B9C7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4" y="-9416"/>
                <a:ext cx="11677650" cy="1015663"/>
              </a:xfrm>
              <a:prstGeom prst="rect">
                <a:avLst/>
              </a:prstGeom>
              <a:blipFill>
                <a:blip r:embed="rId3"/>
                <a:stretch>
                  <a:fillRect l="-3132" t="-17964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361086-34EF-1A8F-378A-17A21170C356}"/>
                  </a:ext>
                </a:extLst>
              </p:cNvPr>
              <p:cNvSpPr txBox="1"/>
              <p:nvPr/>
            </p:nvSpPr>
            <p:spPr>
              <a:xfrm>
                <a:off x="889163" y="1772221"/>
                <a:ext cx="4441753" cy="18739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361086-34EF-1A8F-378A-17A21170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63" y="1772221"/>
                <a:ext cx="4441753" cy="1873975"/>
              </a:xfrm>
              <a:prstGeom prst="rect">
                <a:avLst/>
              </a:prstGeom>
              <a:blipFill>
                <a:blip r:embed="rId4"/>
                <a:stretch>
                  <a:fillRect t="-5696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A3CD23-BB57-CAC4-9EFC-9494150B7C43}"/>
                  </a:ext>
                </a:extLst>
              </p:cNvPr>
              <p:cNvSpPr txBox="1"/>
              <p:nvPr/>
            </p:nvSpPr>
            <p:spPr>
              <a:xfrm>
                <a:off x="6235224" y="1772221"/>
                <a:ext cx="5868285" cy="18739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(Orthogonal) 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A3CD23-BB57-CAC4-9EFC-9494150B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24" y="1772221"/>
                <a:ext cx="5868285" cy="1873975"/>
              </a:xfrm>
              <a:prstGeom prst="rect">
                <a:avLst/>
              </a:prstGeom>
              <a:blipFill>
                <a:blip r:embed="rId5"/>
                <a:stretch>
                  <a:fillRect l="-3708" t="-5696" r="-3605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DA686A-617B-448D-4165-52939C82CE89}"/>
                  </a:ext>
                </a:extLst>
              </p:cNvPr>
              <p:cNvSpPr txBox="1"/>
              <p:nvPr/>
            </p:nvSpPr>
            <p:spPr>
              <a:xfrm>
                <a:off x="889163" y="3752922"/>
                <a:ext cx="444175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FF995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FF995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FF9953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6000" b="0" i="1" smtClean="0">
                              <a:solidFill>
                                <a:srgbClr val="FF995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GB" sz="600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DA686A-617B-448D-4165-52939C82C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63" y="3752922"/>
                <a:ext cx="4441753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038A9-4921-7DA0-C5BD-81F44CA4E7AD}"/>
                  </a:ext>
                </a:extLst>
              </p:cNvPr>
              <p:cNvSpPr txBox="1"/>
              <p:nvPr/>
            </p:nvSpPr>
            <p:spPr>
              <a:xfrm>
                <a:off x="6966776" y="3752922"/>
                <a:ext cx="444175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DA2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DA2A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DA2A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6000" b="0" i="1" smtClean="0">
                              <a:solidFill>
                                <a:srgbClr val="DA2A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GB" sz="600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038A9-4921-7DA0-C5BD-81F44CA4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76" y="3752922"/>
                <a:ext cx="4441753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1B220C-B285-A3C4-B37B-E58C04E6ECB7}"/>
                  </a:ext>
                </a:extLst>
              </p:cNvPr>
              <p:cNvSpPr txBox="1"/>
              <p:nvPr/>
            </p:nvSpPr>
            <p:spPr>
              <a:xfrm>
                <a:off x="86667" y="1008649"/>
                <a:ext cx="12133006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40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3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sz="3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1B220C-B285-A3C4-B37B-E58C04E6E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" y="1008649"/>
                <a:ext cx="12133006" cy="656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412D34-9C30-8ADC-36A1-8BFE51B2B332}"/>
                  </a:ext>
                </a:extLst>
              </p:cNvPr>
              <p:cNvSpPr txBox="1"/>
              <p:nvPr/>
            </p:nvSpPr>
            <p:spPr>
              <a:xfrm>
                <a:off x="0" y="5058284"/>
                <a:ext cx="122196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i="1" smtClean="0">
                              <a:solidFill>
                                <a:srgbClr val="FF995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>
                              <a:solidFill>
                                <a:srgbClr val="FF995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5400" i="1">
                              <a:solidFill>
                                <a:srgbClr val="FF9953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5400" i="1">
                              <a:solidFill>
                                <a:srgbClr val="FF995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5400" i="1">
                              <a:solidFill>
                                <a:srgbClr val="DA2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>
                              <a:solidFill>
                                <a:srgbClr val="DA2A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5400" i="1">
                              <a:solidFill>
                                <a:srgbClr val="DA2A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5400" i="1">
                              <a:solidFill>
                                <a:srgbClr val="DA2A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GB" sz="5400" i="1" dirty="0">
                  <a:latin typeface="Cambria Math" panose="02040503050406030204" pitchFamily="18" charset="0"/>
                </a:endParaRPr>
              </a:p>
              <a:p>
                <a:r>
                  <a:rPr lang="en-GB" sz="5400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sz="5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412D34-9C30-8ADC-36A1-8BFE51B2B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8284"/>
                <a:ext cx="12219673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ED598-CBF9-FF53-A63A-ADFE47EE27D9}"/>
              </a:ext>
            </a:extLst>
          </p:cNvPr>
          <p:cNvCxnSpPr>
            <a:cxnSpLocks/>
          </p:cNvCxnSpPr>
          <p:nvPr/>
        </p:nvCxnSpPr>
        <p:spPr>
          <a:xfrm>
            <a:off x="0" y="4925136"/>
            <a:ext cx="1221967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0218798-F00A-285F-F82C-DEC82A834F6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02600" y="4706640"/>
              <a:ext cx="11148480" cy="2050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0218798-F00A-285F-F82C-DEC82A834F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3240" y="4697280"/>
                <a:ext cx="11167200" cy="2069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92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859">
        <p:fade/>
      </p:transition>
    </mc:Choice>
    <mc:Fallback xmlns="">
      <p:transition spd="med" advTm="298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2199E6-2288-3AFE-09DF-8922A5452F94}"/>
              </a:ext>
            </a:extLst>
          </p:cNvPr>
          <p:cNvSpPr txBox="1"/>
          <p:nvPr/>
        </p:nvSpPr>
        <p:spPr>
          <a:xfrm>
            <a:off x="581025" y="0"/>
            <a:ext cx="944787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spcAft>
                <a:spcPts val="6000"/>
              </a:spcAft>
              <a:buAutoNum type="arabicPeriod"/>
            </a:pPr>
            <a:r>
              <a:rPr lang="en-CA" sz="14000" dirty="0"/>
              <a:t> Projectors</a:t>
            </a:r>
          </a:p>
          <a:p>
            <a:pPr marL="1371600" indent="-1371600">
              <a:spcAft>
                <a:spcPts val="6000"/>
              </a:spcAft>
              <a:buAutoNum type="arabicPeriod"/>
            </a:pPr>
            <a:r>
              <a:rPr lang="en-CA" sz="14000" dirty="0"/>
              <a:t> Ideals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066F7-8AD7-3ECA-9142-FB8A502E3775}"/>
              </a:ext>
            </a:extLst>
          </p:cNvPr>
          <p:cNvSpPr txBox="1"/>
          <p:nvPr/>
        </p:nvSpPr>
        <p:spPr>
          <a:xfrm>
            <a:off x="1533525" y="5448300"/>
            <a:ext cx="9447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0"/>
              </a:spcAft>
            </a:pPr>
            <a:r>
              <a:rPr lang="en-GB" sz="7200" dirty="0"/>
              <a:t>(also: rings and algebras)</a:t>
            </a:r>
            <a:endParaRPr lang="en-CA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CCBB0-12AE-A9EA-33CA-9AE679DD4C10}"/>
              </a:ext>
            </a:extLst>
          </p:cNvPr>
          <p:cNvSpPr txBox="1"/>
          <p:nvPr/>
        </p:nvSpPr>
        <p:spPr>
          <a:xfrm>
            <a:off x="2371725" y="1896904"/>
            <a:ext cx="9447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0"/>
              </a:spcAft>
            </a:pPr>
            <a:r>
              <a:rPr lang="en-GB" sz="6000" dirty="0"/>
              <a:t>(also called “idempotents”)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39"/>
    </mc:Choice>
    <mc:Fallback xmlns="">
      <p:transition spd="slow" advTm="194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build="p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45815-A2F6-422E-AFEF-EDA0F187CC3C}"/>
                  </a:ext>
                </a:extLst>
              </p:cNvPr>
              <p:cNvSpPr txBox="1"/>
              <p:nvPr/>
            </p:nvSpPr>
            <p:spPr>
              <a:xfrm>
                <a:off x="213360" y="112294"/>
                <a:ext cx="1163373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6000" u="sng" dirty="0"/>
                  <a:t>Ring</a:t>
                </a:r>
                <a:r>
                  <a:rPr lang="en-GB" sz="6000" dirty="0"/>
                  <a:t> = set where </a:t>
                </a:r>
                <a14:m>
                  <m:oMath xmlns:m="http://schemas.openxmlformats.org/officeDocument/2006/math">
                    <m:r>
                      <a:rPr lang="en-GB" sz="6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− ×</m:t>
                    </m:r>
                  </m:oMath>
                </a14:m>
                <a:r>
                  <a:rPr lang="en-CA" sz="6000" dirty="0">
                    <a:solidFill>
                      <a:srgbClr val="FF0000"/>
                    </a:solidFill>
                  </a:rPr>
                  <a:t> </a:t>
                </a:r>
                <a:r>
                  <a:rPr lang="en-CA" sz="6000" dirty="0"/>
                  <a:t>are defined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6000" dirty="0"/>
                  <a:t>don’t need </a:t>
                </a:r>
                <a14:m>
                  <m:oMath xmlns:m="http://schemas.openxmlformats.org/officeDocument/2006/math">
                    <m:r>
                      <a:rPr lang="en-GB" sz="6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CA" sz="6000" dirty="0"/>
                  <a:t> to be defined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45815-A2F6-422E-AFEF-EDA0F187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112294"/>
                <a:ext cx="11633734" cy="1938992"/>
              </a:xfrm>
              <a:prstGeom prst="rect">
                <a:avLst/>
              </a:prstGeom>
              <a:blipFill>
                <a:blip r:embed="rId3"/>
                <a:stretch>
                  <a:fillRect l="-3145" t="-9434" r="-1048" b="-204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2C9EF0-1759-174E-69D6-A0ACB8B988C3}"/>
                  </a:ext>
                </a:extLst>
              </p:cNvPr>
              <p:cNvSpPr txBox="1"/>
              <p:nvPr/>
            </p:nvSpPr>
            <p:spPr>
              <a:xfrm>
                <a:off x="213360" y="2040272"/>
                <a:ext cx="509577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4800" dirty="0"/>
                  <a:t>e.g. the integers,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2C9EF0-1759-174E-69D6-A0ACB8B9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2040272"/>
                <a:ext cx="5095774" cy="830997"/>
              </a:xfrm>
              <a:prstGeom prst="rect">
                <a:avLst/>
              </a:prstGeom>
              <a:blipFill>
                <a:blip r:embed="rId4"/>
                <a:stretch>
                  <a:fillRect l="-5383" t="-16176" b="-38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165315-C4CD-E1A7-6325-5773FEF3C3A8}"/>
                  </a:ext>
                </a:extLst>
              </p:cNvPr>
              <p:cNvSpPr txBox="1"/>
              <p:nvPr/>
            </p:nvSpPr>
            <p:spPr>
              <a:xfrm>
                <a:off x="5511266" y="2040271"/>
                <a:ext cx="646737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4800" dirty="0"/>
                  <a:t>e.g. set of </a:t>
                </a:r>
                <a14:m>
                  <m:oMath xmlns:m="http://schemas.openxmlformats.org/officeDocument/2006/math">
                    <m:r>
                      <a:rPr lang="en-GB" sz="4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4800" dirty="0"/>
                  <a:t> matrices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165315-C4CD-E1A7-6325-5773FEF3C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266" y="2040271"/>
                <a:ext cx="6467374" cy="830997"/>
              </a:xfrm>
              <a:prstGeom prst="rect">
                <a:avLst/>
              </a:prstGeom>
              <a:blipFill>
                <a:blip r:embed="rId5"/>
                <a:stretch>
                  <a:fillRect l="-4241" t="-16176" r="-4147" b="-38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D66187-DF03-B20E-1860-6E6D40D354DD}"/>
              </a:ext>
            </a:extLst>
          </p:cNvPr>
          <p:cNvCxnSpPr>
            <a:cxnSpLocks/>
          </p:cNvCxnSpPr>
          <p:nvPr/>
        </p:nvCxnSpPr>
        <p:spPr>
          <a:xfrm>
            <a:off x="0" y="2089981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12427-FA37-D0F5-225A-6BAFFF116848}"/>
              </a:ext>
            </a:extLst>
          </p:cNvPr>
          <p:cNvCxnSpPr>
            <a:cxnSpLocks/>
          </p:cNvCxnSpPr>
          <p:nvPr/>
        </p:nvCxnSpPr>
        <p:spPr>
          <a:xfrm flipV="1">
            <a:off x="5331994" y="2112841"/>
            <a:ext cx="0" cy="474515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09948E-B0C8-9D49-4F19-EE05F98B6A87}"/>
                  </a:ext>
                </a:extLst>
              </p:cNvPr>
              <p:cNvSpPr txBox="1"/>
              <p:nvPr/>
            </p:nvSpPr>
            <p:spPr>
              <a:xfrm>
                <a:off x="545032" y="2943838"/>
                <a:ext cx="356214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2 + 3=5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10− 7=3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4 × 5=20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09948E-B0C8-9D49-4F19-EE05F98B6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2" y="2943838"/>
                <a:ext cx="3562148" cy="2308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DB9B4C-ECA8-A60E-4F8D-C2E80B6DAB21}"/>
                  </a:ext>
                </a:extLst>
              </p:cNvPr>
              <p:cNvSpPr txBox="1"/>
              <p:nvPr/>
            </p:nvSpPr>
            <p:spPr>
              <a:xfrm>
                <a:off x="545031" y="5320375"/>
                <a:ext cx="395838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 6 ÷ 4</m:t>
                    </m:r>
                    <m:r>
                      <a:rPr lang="en-GB" sz="4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DB9B4C-ECA8-A60E-4F8D-C2E80B6DA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1" y="5320375"/>
                <a:ext cx="3958385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891F07C-08A7-5A49-122C-AD8F45FF8AFE}"/>
              </a:ext>
            </a:extLst>
          </p:cNvPr>
          <p:cNvGrpSpPr/>
          <p:nvPr/>
        </p:nvGrpSpPr>
        <p:grpSpPr>
          <a:xfrm>
            <a:off x="2326106" y="5843915"/>
            <a:ext cx="3028748" cy="1061837"/>
            <a:chOff x="2326106" y="5843915"/>
            <a:chExt cx="3028748" cy="10618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8E8A8-A4EE-93DC-01FB-C906A94E04A3}"/>
                </a:ext>
              </a:extLst>
            </p:cNvPr>
            <p:cNvSpPr txBox="1"/>
            <p:nvPr/>
          </p:nvSpPr>
          <p:spPr>
            <a:xfrm>
              <a:off x="2326106" y="6074755"/>
              <a:ext cx="30287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800" b="1" u="sng" dirty="0">
                  <a:solidFill>
                    <a:srgbClr val="FF0000"/>
                  </a:solidFill>
                </a:rPr>
                <a:t>not</a:t>
              </a:r>
              <a:r>
                <a:rPr lang="en-GB" sz="4800" dirty="0">
                  <a:solidFill>
                    <a:srgbClr val="FF0000"/>
                  </a:solidFill>
                </a:rPr>
                <a:t> integer</a:t>
              </a:r>
              <a:endParaRPr lang="en-CA" sz="48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3749A8D-4D67-A28E-FBDA-C75E380A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0147" y="5843915"/>
              <a:ext cx="280768" cy="458958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DEF676-6C87-FDA0-E777-497BA9B629D9}"/>
                  </a:ext>
                </a:extLst>
              </p:cNvPr>
              <p:cNvSpPr txBox="1"/>
              <p:nvPr/>
            </p:nvSpPr>
            <p:spPr>
              <a:xfrm>
                <a:off x="5489809" y="5389402"/>
                <a:ext cx="7074543" cy="1009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DEF676-6C87-FDA0-E777-497BA9B6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809" y="5389402"/>
                <a:ext cx="7074543" cy="1009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9BD236-1FAA-D862-9A46-217EB8272885}"/>
                  </a:ext>
                </a:extLst>
              </p:cNvPr>
              <p:cNvSpPr txBox="1"/>
              <p:nvPr/>
            </p:nvSpPr>
            <p:spPr>
              <a:xfrm>
                <a:off x="5502045" y="2804422"/>
                <a:ext cx="5104995" cy="2555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9BD236-1FAA-D862-9A46-217EB827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45" y="2804422"/>
                <a:ext cx="5104995" cy="2555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C963B1A-CF2D-3E8F-B87B-CA5F1384E883}"/>
              </a:ext>
            </a:extLst>
          </p:cNvPr>
          <p:cNvGrpSpPr/>
          <p:nvPr/>
        </p:nvGrpSpPr>
        <p:grpSpPr>
          <a:xfrm>
            <a:off x="9804018" y="6151372"/>
            <a:ext cx="2568958" cy="762978"/>
            <a:chOff x="2558916" y="6138517"/>
            <a:chExt cx="2568958" cy="7629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81C13F-1AC8-DD32-FA88-C41737F47E66}"/>
                </a:ext>
              </a:extLst>
            </p:cNvPr>
            <p:cNvSpPr txBox="1"/>
            <p:nvPr/>
          </p:nvSpPr>
          <p:spPr>
            <a:xfrm>
              <a:off x="2558916" y="6316720"/>
              <a:ext cx="256895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u="sng" dirty="0">
                  <a:solidFill>
                    <a:srgbClr val="FF0000"/>
                  </a:solidFill>
                </a:rPr>
                <a:t>not</a:t>
              </a:r>
              <a:r>
                <a:rPr lang="en-GB" sz="3200" dirty="0">
                  <a:solidFill>
                    <a:srgbClr val="FF0000"/>
                  </a:solidFill>
                </a:rPr>
                <a:t> invertible</a:t>
              </a:r>
              <a:endParaRPr lang="en-CA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A78CEF-4105-FCCD-143E-9CEC7F38A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3289" y="6138517"/>
              <a:ext cx="260501" cy="26359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F7EF0FD-B71C-D179-E342-D0ECE6EDA77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199600" y="5292360"/>
              <a:ext cx="529920" cy="494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F7EF0FD-B71C-D179-E342-D0ECE6EDA7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90240" y="5283000"/>
                <a:ext cx="548640" cy="513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814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99"/>
    </mc:Choice>
    <mc:Fallback xmlns="">
      <p:transition spd="slow" advTm="46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6" grpId="0" build="p"/>
      <p:bldP spid="17" grpId="0"/>
      <p:bldP spid="24" grpId="0"/>
      <p:bldP spid="2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45815-A2F6-422E-AFEF-EDA0F187CC3C}"/>
                  </a:ext>
                </a:extLst>
              </p:cNvPr>
              <p:cNvSpPr txBox="1"/>
              <p:nvPr/>
            </p:nvSpPr>
            <p:spPr>
              <a:xfrm>
                <a:off x="213360" y="112294"/>
                <a:ext cx="11936080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600" u="sng" dirty="0"/>
                  <a:t>Algebra</a:t>
                </a:r>
                <a:r>
                  <a:rPr lang="en-GB" sz="4600" dirty="0"/>
                  <a:t> = vector space where </a:t>
                </a:r>
                <a14:m>
                  <m:oMath xmlns:m="http://schemas.openxmlformats.org/officeDocument/2006/math">
                    <m:r>
                      <a:rPr lang="en-GB" sz="4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− ×</m:t>
                    </m:r>
                  </m:oMath>
                </a14:m>
                <a:r>
                  <a:rPr lang="en-CA" sz="4600" dirty="0">
                    <a:solidFill>
                      <a:srgbClr val="FF0000"/>
                    </a:solidFill>
                  </a:rPr>
                  <a:t> </a:t>
                </a:r>
                <a:r>
                  <a:rPr lang="en-CA" sz="4600" dirty="0"/>
                  <a:t>are defined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4600" dirty="0"/>
                  <a:t>don’t need </a:t>
                </a:r>
                <a14:m>
                  <m:oMath xmlns:m="http://schemas.openxmlformats.org/officeDocument/2006/math">
                    <m:r>
                      <a:rPr lang="en-GB" sz="4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CA" sz="4600" dirty="0"/>
                  <a:t> to be defined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CA" sz="4600" dirty="0"/>
                  <a:t>both </a:t>
                </a:r>
                <a14:m>
                  <m:oMath xmlns:m="http://schemas.openxmlformats.org/officeDocument/2006/math">
                    <m:r>
                      <a:rPr lang="en-GB" sz="4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CA" sz="4600" dirty="0"/>
                  <a:t>and </a:t>
                </a:r>
                <a14:m>
                  <m:oMath xmlns:m="http://schemas.openxmlformats.org/officeDocument/2006/math">
                    <m:r>
                      <a:rPr lang="en-GB" sz="4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sz="4600" dirty="0"/>
                  <a:t> come for free in a vector space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45815-A2F6-422E-AFEF-EDA0F187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112294"/>
                <a:ext cx="11936080" cy="2215991"/>
              </a:xfrm>
              <a:prstGeom prst="rect">
                <a:avLst/>
              </a:prstGeom>
              <a:blipFill>
                <a:blip r:embed="rId3"/>
                <a:stretch>
                  <a:fillRect l="-2196" t="-5495" r="-1073" b="-131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D66187-DF03-B20E-1860-6E6D40D354DD}"/>
              </a:ext>
            </a:extLst>
          </p:cNvPr>
          <p:cNvCxnSpPr>
            <a:cxnSpLocks/>
          </p:cNvCxnSpPr>
          <p:nvPr/>
        </p:nvCxnSpPr>
        <p:spPr>
          <a:xfrm>
            <a:off x="0" y="2328285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12427-FA37-D0F5-225A-6BAFFF116848}"/>
              </a:ext>
            </a:extLst>
          </p:cNvPr>
          <p:cNvCxnSpPr>
            <a:cxnSpLocks/>
          </p:cNvCxnSpPr>
          <p:nvPr/>
        </p:nvCxnSpPr>
        <p:spPr>
          <a:xfrm flipV="1">
            <a:off x="5792848" y="2328285"/>
            <a:ext cx="0" cy="452971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DB9B4C-ECA8-A60E-4F8D-C2E80B6DAB21}"/>
                  </a:ext>
                </a:extLst>
              </p:cNvPr>
              <p:cNvSpPr txBox="1"/>
              <p:nvPr/>
            </p:nvSpPr>
            <p:spPr>
              <a:xfrm>
                <a:off x="250505" y="4353775"/>
                <a:ext cx="524420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6000" i="1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DB9B4C-ECA8-A60E-4F8D-C2E80B6DA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5" y="4353775"/>
                <a:ext cx="5244207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0E82B-DD5C-7355-29C6-533A50567B98}"/>
              </a:ext>
            </a:extLst>
          </p:cNvPr>
          <p:cNvSpPr txBox="1"/>
          <p:nvPr/>
        </p:nvSpPr>
        <p:spPr>
          <a:xfrm>
            <a:off x="324722" y="2328285"/>
            <a:ext cx="50957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dirty="0" err="1"/>
              <a:t>Grassmann</a:t>
            </a:r>
            <a:r>
              <a:rPr lang="en-GB" sz="4800" dirty="0"/>
              <a:t> Algebra</a:t>
            </a:r>
          </a:p>
          <a:p>
            <a:pPr algn="ctr"/>
            <a:r>
              <a:rPr lang="en-GB" sz="4000" dirty="0"/>
              <a:t>(Exterior algebra)</a:t>
            </a:r>
            <a:endParaRPr lang="en-CA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D8E66-5D3A-D0CD-2FAE-916B316B6692}"/>
              </a:ext>
            </a:extLst>
          </p:cNvPr>
          <p:cNvSpPr txBox="1"/>
          <p:nvPr/>
        </p:nvSpPr>
        <p:spPr>
          <a:xfrm>
            <a:off x="6309361" y="2328284"/>
            <a:ext cx="54488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dirty="0"/>
              <a:t>Clifford Algebra</a:t>
            </a:r>
          </a:p>
          <a:p>
            <a:pPr algn="ctr"/>
            <a:r>
              <a:rPr lang="en-GB" sz="4000" dirty="0"/>
              <a:t>(Geometric algebra)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106941-E313-5687-D9BE-EFD54EA2E046}"/>
                  </a:ext>
                </a:extLst>
              </p:cNvPr>
              <p:cNvSpPr txBox="1"/>
              <p:nvPr/>
            </p:nvSpPr>
            <p:spPr>
              <a:xfrm>
                <a:off x="5848014" y="4353776"/>
                <a:ext cx="630142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GB" sz="6000" i="1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106941-E313-5687-D9BE-EFD54EA2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014" y="4353776"/>
                <a:ext cx="630142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22ABC13-BD93-8A3B-9D85-66D941163E85}"/>
              </a:ext>
            </a:extLst>
          </p:cNvPr>
          <p:cNvSpPr txBox="1"/>
          <p:nvPr/>
        </p:nvSpPr>
        <p:spPr>
          <a:xfrm>
            <a:off x="7596490" y="5228802"/>
            <a:ext cx="4552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Clifford product of vectors</a:t>
            </a:r>
            <a:endParaRPr lang="en-CA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8E03E-2F9E-8797-5A78-44C0F1353204}"/>
              </a:ext>
            </a:extLst>
          </p:cNvPr>
          <p:cNvSpPr txBox="1"/>
          <p:nvPr/>
        </p:nvSpPr>
        <p:spPr>
          <a:xfrm>
            <a:off x="723386" y="5228802"/>
            <a:ext cx="4552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Wedge product of vectors</a:t>
            </a:r>
            <a:endParaRPr lang="en-CA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6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91"/>
    </mc:Choice>
    <mc:Fallback xmlns="">
      <p:transition spd="slow" advTm="337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/>
      <p:bldP spid="3" grpId="0"/>
      <p:bldP spid="6" grpId="0"/>
      <p:bldP spid="7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45815-A2F6-422E-AFEF-EDA0F187CC3C}"/>
              </a:ext>
            </a:extLst>
          </p:cNvPr>
          <p:cNvSpPr txBox="1"/>
          <p:nvPr/>
        </p:nvSpPr>
        <p:spPr>
          <a:xfrm>
            <a:off x="0" y="-114300"/>
            <a:ext cx="1219200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500" u="sng" dirty="0"/>
              <a:t>Ideal</a:t>
            </a:r>
            <a:r>
              <a:rPr lang="en-GB" sz="8500" dirty="0"/>
              <a:t> = a subset of a ring/algebra that’s sort of like a “</a:t>
            </a:r>
            <a:r>
              <a:rPr lang="en-GB" sz="8500" b="1" dirty="0"/>
              <a:t>black hole</a:t>
            </a:r>
            <a:r>
              <a:rPr lang="en-GB" sz="8500" dirty="0"/>
              <a:t>”…</a:t>
            </a:r>
            <a:endParaRPr lang="en-CA" sz="85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F7D7D8-EB13-5299-B61F-ED97EE57DFDA}"/>
              </a:ext>
            </a:extLst>
          </p:cNvPr>
          <p:cNvGrpSpPr/>
          <p:nvPr/>
        </p:nvGrpSpPr>
        <p:grpSpPr>
          <a:xfrm>
            <a:off x="3147610" y="3753404"/>
            <a:ext cx="5896779" cy="3104596"/>
            <a:chOff x="3428999" y="3829050"/>
            <a:chExt cx="5896779" cy="31045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4A7B6B5-A7FB-69CC-631C-52B68EFFA4BA}"/>
                </a:ext>
              </a:extLst>
            </p:cNvPr>
            <p:cNvSpPr/>
            <p:nvPr/>
          </p:nvSpPr>
          <p:spPr>
            <a:xfrm>
              <a:off x="3428999" y="3829050"/>
              <a:ext cx="5896779" cy="3104596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CC5C51-6E55-6B65-98A2-C5B257E985A2}"/>
                </a:ext>
              </a:extLst>
            </p:cNvPr>
            <p:cNvSpPr txBox="1"/>
            <p:nvPr/>
          </p:nvSpPr>
          <p:spPr>
            <a:xfrm>
              <a:off x="4776629" y="4375427"/>
              <a:ext cx="3201517" cy="1862048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11500" b="1" dirty="0">
                  <a:solidFill>
                    <a:srgbClr val="002060"/>
                  </a:solidFill>
                </a:rPr>
                <a:t>Ideal</a:t>
              </a:r>
              <a:endParaRPr lang="en-CA" sz="11500" b="1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E3AEAA-133F-6C6A-816D-CBD195FF9157}"/>
                  </a:ext>
                </a:extLst>
              </p:cNvPr>
              <p:cNvSpPr txBox="1"/>
              <p:nvPr/>
            </p:nvSpPr>
            <p:spPr>
              <a:xfrm>
                <a:off x="2007070" y="3638061"/>
                <a:ext cx="93345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CA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E3AEAA-133F-6C6A-816D-CBD195FF9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70" y="3638061"/>
                <a:ext cx="933450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0C0994-0869-7CE9-C0CC-A21B9F8AD77E}"/>
                  </a:ext>
                </a:extLst>
              </p:cNvPr>
              <p:cNvSpPr txBox="1"/>
              <p:nvPr/>
            </p:nvSpPr>
            <p:spPr>
              <a:xfrm>
                <a:off x="9332038" y="4961500"/>
                <a:ext cx="93345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8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CA" sz="8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0C0994-0869-7CE9-C0CC-A21B9F8AD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38" y="4961500"/>
                <a:ext cx="933450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E7F2B2-75CD-5514-69E2-47D201064EB5}"/>
                  </a:ext>
                </a:extLst>
              </p:cNvPr>
              <p:cNvSpPr txBox="1"/>
              <p:nvPr/>
            </p:nvSpPr>
            <p:spPr>
              <a:xfrm>
                <a:off x="1459787" y="5456800"/>
                <a:ext cx="93345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80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A" sz="80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E7F2B2-75CD-5514-69E2-47D201064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787" y="5456800"/>
                <a:ext cx="93345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3438E-42A6-5A71-7328-857580CF6165}"/>
                  </a:ext>
                </a:extLst>
              </p:cNvPr>
              <p:cNvSpPr txBox="1"/>
              <p:nvPr/>
            </p:nvSpPr>
            <p:spPr>
              <a:xfrm>
                <a:off x="9044387" y="3638061"/>
                <a:ext cx="93345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CA" sz="8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3438E-42A6-5A71-7328-857580CF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387" y="3638061"/>
                <a:ext cx="93345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BDC55DE-9F70-FC85-F4B1-20AD59C1DE1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15800" y="3702960"/>
              <a:ext cx="9208080" cy="2965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BDC55DE-9F70-FC85-F4B1-20AD59C1DE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6440" y="3693600"/>
                <a:ext cx="9226800" cy="2984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06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74"/>
    </mc:Choice>
    <mc:Fallback xmlns="">
      <p:transition spd="slow" advTm="18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689566-2594-5D49-37F9-67148B856201}"/>
              </a:ext>
            </a:extLst>
          </p:cNvPr>
          <p:cNvSpPr/>
          <p:nvPr/>
        </p:nvSpPr>
        <p:spPr>
          <a:xfrm>
            <a:off x="177799" y="1018745"/>
            <a:ext cx="11869058" cy="1299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465C03-7BDA-9972-136C-FBACD43DA5D1}"/>
              </a:ext>
            </a:extLst>
          </p:cNvPr>
          <p:cNvGrpSpPr/>
          <p:nvPr/>
        </p:nvGrpSpPr>
        <p:grpSpPr>
          <a:xfrm>
            <a:off x="752471" y="1338056"/>
            <a:ext cx="10696583" cy="707885"/>
            <a:chOff x="752471" y="1338056"/>
            <a:chExt cx="10696583" cy="707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23FBC-0E41-53A4-371B-7421D0156855}"/>
                </a:ext>
              </a:extLst>
            </p:cNvPr>
            <p:cNvSpPr/>
            <p:nvPr/>
          </p:nvSpPr>
          <p:spPr>
            <a:xfrm>
              <a:off x="3367315" y="1338059"/>
              <a:ext cx="667657" cy="6676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1729B7-E63B-87A0-82BE-267FF9032438}"/>
                </a:ext>
              </a:extLst>
            </p:cNvPr>
            <p:cNvSpPr/>
            <p:nvPr/>
          </p:nvSpPr>
          <p:spPr>
            <a:xfrm>
              <a:off x="752471" y="1338058"/>
              <a:ext cx="744770" cy="6676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D99896-985A-92C8-3200-E6244A373334}"/>
                </a:ext>
              </a:extLst>
            </p:cNvPr>
            <p:cNvSpPr/>
            <p:nvPr/>
          </p:nvSpPr>
          <p:spPr>
            <a:xfrm>
              <a:off x="8209644" y="1338057"/>
              <a:ext cx="667657" cy="6676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0B5AE8-96E3-768E-5605-3C52331D922B}"/>
                </a:ext>
              </a:extLst>
            </p:cNvPr>
            <p:cNvSpPr/>
            <p:nvPr/>
          </p:nvSpPr>
          <p:spPr>
            <a:xfrm>
              <a:off x="10752366" y="1338056"/>
              <a:ext cx="696688" cy="6676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ED9CD8-BEA3-C5EA-96E8-60DB245EDFBC}"/>
                </a:ext>
              </a:extLst>
            </p:cNvPr>
            <p:cNvSpPr/>
            <p:nvPr/>
          </p:nvSpPr>
          <p:spPr>
            <a:xfrm>
              <a:off x="5820228" y="1378284"/>
              <a:ext cx="551543" cy="6676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28509F-BB2D-F3EC-8B47-605BD469756E}"/>
                  </a:ext>
                </a:extLst>
              </p:cNvPr>
              <p:cNvSpPr txBox="1"/>
              <p:nvPr/>
            </p:nvSpPr>
            <p:spPr>
              <a:xfrm>
                <a:off x="0" y="1338059"/>
                <a:ext cx="121568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−6,−5,−4,−3,−2,−1, 0 ,+1,+2,+3,+4,+5,+6⋯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28509F-BB2D-F3EC-8B47-605BD4697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8059"/>
                <a:ext cx="121568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B009-0C1D-6382-6F05-67A73CE1486A}"/>
                  </a:ext>
                </a:extLst>
              </p:cNvPr>
              <p:cNvSpPr txBox="1"/>
              <p:nvPr/>
            </p:nvSpPr>
            <p:spPr>
              <a:xfrm>
                <a:off x="177799" y="12280"/>
                <a:ext cx="46605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6000" dirty="0"/>
                  <a:t>The integers </a:t>
                </a:r>
                <a14:m>
                  <m:oMath xmlns:m="http://schemas.openxmlformats.org/officeDocument/2006/math">
                    <m:r>
                      <a:rPr lang="en-CA" sz="6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B009-0C1D-6382-6F05-67A73CE1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9" y="12280"/>
                <a:ext cx="4660571" cy="1015663"/>
              </a:xfrm>
              <a:prstGeom prst="rect">
                <a:avLst/>
              </a:prstGeom>
              <a:blipFill>
                <a:blip r:embed="rId4"/>
                <a:stretch>
                  <a:fillRect l="-7843" t="-17964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E04C43E-59BC-8ACE-E308-2DC081555BE4}"/>
              </a:ext>
            </a:extLst>
          </p:cNvPr>
          <p:cNvSpPr txBox="1"/>
          <p:nvPr/>
        </p:nvSpPr>
        <p:spPr>
          <a:xfrm>
            <a:off x="449648" y="2300455"/>
            <a:ext cx="500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0070C0"/>
                </a:solidFill>
              </a:rPr>
              <a:t>the multiples of 3…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6BD39-CD2F-DBED-FED2-C85E5D539862}"/>
              </a:ext>
            </a:extLst>
          </p:cNvPr>
          <p:cNvSpPr txBox="1"/>
          <p:nvPr/>
        </p:nvSpPr>
        <p:spPr>
          <a:xfrm>
            <a:off x="108523" y="3296800"/>
            <a:ext cx="5450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Adding </a:t>
            </a:r>
            <a:r>
              <a:rPr lang="en-CA" sz="4400" dirty="0">
                <a:solidFill>
                  <a:srgbClr val="0070C0"/>
                </a:solidFill>
              </a:rPr>
              <a:t>multiples of 3</a:t>
            </a:r>
            <a:r>
              <a:rPr lang="en-CA" sz="44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7032C-657E-330B-04F8-128E08DED53C}"/>
              </a:ext>
            </a:extLst>
          </p:cNvPr>
          <p:cNvSpPr txBox="1"/>
          <p:nvPr/>
        </p:nvSpPr>
        <p:spPr>
          <a:xfrm>
            <a:off x="5859489" y="3321514"/>
            <a:ext cx="627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Multiplying by </a:t>
            </a:r>
            <a:r>
              <a:rPr lang="en-CA" sz="4000" dirty="0">
                <a:solidFill>
                  <a:srgbClr val="0070C0"/>
                </a:solidFill>
              </a:rPr>
              <a:t>multiple of 3</a:t>
            </a:r>
            <a:r>
              <a:rPr lang="en-CA" sz="40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61F5F-AC47-25CD-8168-F08290387ADB}"/>
              </a:ext>
            </a:extLst>
          </p:cNvPr>
          <p:cNvSpPr txBox="1"/>
          <p:nvPr/>
        </p:nvSpPr>
        <p:spPr>
          <a:xfrm>
            <a:off x="126096" y="6012253"/>
            <a:ext cx="571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… gives </a:t>
            </a:r>
            <a:r>
              <a:rPr lang="en-CA" sz="4800" dirty="0">
                <a:solidFill>
                  <a:srgbClr val="0070C0"/>
                </a:solidFill>
              </a:rPr>
              <a:t>multiples of 3</a:t>
            </a:r>
            <a:r>
              <a:rPr lang="en-CA" sz="48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89F84-029F-8616-476E-800A3077E986}"/>
              </a:ext>
            </a:extLst>
          </p:cNvPr>
          <p:cNvSpPr txBox="1"/>
          <p:nvPr/>
        </p:nvSpPr>
        <p:spPr>
          <a:xfrm>
            <a:off x="6243422" y="6012252"/>
            <a:ext cx="571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… gives </a:t>
            </a:r>
            <a:r>
              <a:rPr lang="en-CA" sz="4800" dirty="0">
                <a:solidFill>
                  <a:srgbClr val="0070C0"/>
                </a:solidFill>
              </a:rPr>
              <a:t>multiples of 3</a:t>
            </a:r>
            <a:r>
              <a:rPr lang="en-CA" sz="4800" dirty="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0B4D29-B2A2-A4E0-2011-86AB0E15AC8B}"/>
              </a:ext>
            </a:extLst>
          </p:cNvPr>
          <p:cNvCxnSpPr/>
          <p:nvPr/>
        </p:nvCxnSpPr>
        <p:spPr>
          <a:xfrm>
            <a:off x="0" y="3207982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936C45-671F-04F0-5968-D1DF6F2677D7}"/>
              </a:ext>
            </a:extLst>
          </p:cNvPr>
          <p:cNvCxnSpPr>
            <a:cxnSpLocks/>
          </p:cNvCxnSpPr>
          <p:nvPr/>
        </p:nvCxnSpPr>
        <p:spPr>
          <a:xfrm flipV="1">
            <a:off x="5837685" y="3207982"/>
            <a:ext cx="0" cy="365001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E1B5C6-D84D-C4F3-F3DC-D767B17BCE00}"/>
                  </a:ext>
                </a:extLst>
              </p:cNvPr>
              <p:cNvSpPr txBox="1"/>
              <p:nvPr/>
            </p:nvSpPr>
            <p:spPr>
              <a:xfrm>
                <a:off x="126096" y="4166645"/>
                <a:ext cx="32255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E1B5C6-D84D-C4F3-F3DC-D767B17B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96" y="4166645"/>
                <a:ext cx="32255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11DA2D-5305-CEFD-74C0-3C8C3FCDC4C8}"/>
                  </a:ext>
                </a:extLst>
              </p:cNvPr>
              <p:cNvSpPr txBox="1"/>
              <p:nvPr/>
            </p:nvSpPr>
            <p:spPr>
              <a:xfrm>
                <a:off x="1165119" y="5104811"/>
                <a:ext cx="45368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11DA2D-5305-CEFD-74C0-3C8C3FCD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19" y="5104811"/>
                <a:ext cx="453681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054C7F-6C50-CEE7-776D-9E8AE9D8E1ED}"/>
                  </a:ext>
                </a:extLst>
              </p:cNvPr>
              <p:cNvSpPr txBox="1"/>
              <p:nvPr/>
            </p:nvSpPr>
            <p:spPr>
              <a:xfrm>
                <a:off x="6051036" y="4169862"/>
                <a:ext cx="32047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7×</m:t>
                      </m:r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054C7F-6C50-CEE7-776D-9E8AE9D8E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36" y="4169862"/>
                <a:ext cx="3204723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6E025D-D7EE-65BD-F93E-82BD24FE1B67}"/>
                  </a:ext>
                </a:extLst>
              </p:cNvPr>
              <p:cNvSpPr txBox="1"/>
              <p:nvPr/>
            </p:nvSpPr>
            <p:spPr>
              <a:xfrm>
                <a:off x="7450248" y="5061766"/>
                <a:ext cx="46357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−15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6E025D-D7EE-65BD-F93E-82BD24FE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248" y="5061766"/>
                <a:ext cx="4635756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302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49"/>
    </mc:Choice>
    <mc:Fallback xmlns="">
      <p:transition spd="slow" advTm="40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2" grpId="0"/>
      <p:bldP spid="13" grpId="0"/>
      <p:bldP spid="14" grpId="0"/>
      <p:bldP spid="15" grpId="0"/>
      <p:bldP spid="16" grpId="0"/>
      <p:bldP spid="21" grpId="0"/>
      <p:bldP spid="22" grpId="0"/>
      <p:bldP spid="23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6525564-8A6F-7402-07D6-9A8C85848D8A}"/>
              </a:ext>
            </a:extLst>
          </p:cNvPr>
          <p:cNvGrpSpPr/>
          <p:nvPr/>
        </p:nvGrpSpPr>
        <p:grpSpPr>
          <a:xfrm>
            <a:off x="2387600" y="2943546"/>
            <a:ext cx="7402624" cy="3692126"/>
            <a:chOff x="5065486" y="2061029"/>
            <a:chExt cx="5849257" cy="2917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47E1EB-0919-5444-B279-F4DB3D21F4E9}"/>
                </a:ext>
              </a:extLst>
            </p:cNvPr>
            <p:cNvSpPr/>
            <p:nvPr/>
          </p:nvSpPr>
          <p:spPr>
            <a:xfrm>
              <a:off x="5065486" y="2061029"/>
              <a:ext cx="5849257" cy="29173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563158-BD0D-4145-FA68-8733CF2BB9CC}"/>
                </a:ext>
              </a:extLst>
            </p:cNvPr>
            <p:cNvSpPr/>
            <p:nvPr/>
          </p:nvSpPr>
          <p:spPr>
            <a:xfrm>
              <a:off x="6937827" y="3178055"/>
              <a:ext cx="3773715" cy="1626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4BFC3C-8B6B-EEB6-32C6-AC438D6E12A9}"/>
                    </a:ext>
                  </a:extLst>
                </p:cNvPr>
                <p:cNvSpPr txBox="1"/>
                <p:nvPr/>
              </p:nvSpPr>
              <p:spPr>
                <a:xfrm>
                  <a:off x="8965772" y="3178055"/>
                  <a:ext cx="525904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4BFC3C-8B6B-EEB6-32C6-AC438D6E1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772" y="3178055"/>
                  <a:ext cx="525904" cy="6566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2B3FE7B-F48B-F223-285A-1088814EEA21}"/>
                    </a:ext>
                  </a:extLst>
                </p:cNvPr>
                <p:cNvSpPr txBox="1"/>
                <p:nvPr/>
              </p:nvSpPr>
              <p:spPr>
                <a:xfrm>
                  <a:off x="7997450" y="3519714"/>
                  <a:ext cx="1159218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2B3FE7B-F48B-F223-285A-1088814EE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450" y="3519714"/>
                  <a:ext cx="1159218" cy="6566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2638C6-153A-7743-09AF-FBE867BED820}"/>
                    </a:ext>
                  </a:extLst>
                </p:cNvPr>
                <p:cNvSpPr txBox="1"/>
                <p:nvPr/>
              </p:nvSpPr>
              <p:spPr>
                <a:xfrm>
                  <a:off x="9464347" y="3988613"/>
                  <a:ext cx="889426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2638C6-153A-7743-09AF-FBE867BED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4347" y="3988613"/>
                  <a:ext cx="889426" cy="6566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800CA1A-7305-B706-ADDD-8974302EBFE7}"/>
                    </a:ext>
                  </a:extLst>
                </p:cNvPr>
                <p:cNvSpPr txBox="1"/>
                <p:nvPr/>
              </p:nvSpPr>
              <p:spPr>
                <a:xfrm>
                  <a:off x="9460880" y="3309555"/>
                  <a:ext cx="1159218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−18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800CA1A-7305-B706-ADDD-8974302EB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880" y="3309555"/>
                  <a:ext cx="1159218" cy="6566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076816D-1095-5AE1-F438-15C2468A45A9}"/>
                    </a:ext>
                  </a:extLst>
                </p:cNvPr>
                <p:cNvSpPr txBox="1"/>
                <p:nvPr/>
              </p:nvSpPr>
              <p:spPr>
                <a:xfrm>
                  <a:off x="6984173" y="3252857"/>
                  <a:ext cx="889426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076816D-1095-5AE1-F438-15C2468A4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173" y="3252857"/>
                  <a:ext cx="889426" cy="6566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2904130-1505-8E1B-E3AC-4BD34C476C2D}"/>
                    </a:ext>
                  </a:extLst>
                </p:cNvPr>
                <p:cNvSpPr txBox="1"/>
                <p:nvPr/>
              </p:nvSpPr>
              <p:spPr>
                <a:xfrm>
                  <a:off x="8582655" y="4170984"/>
                  <a:ext cx="889426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2904130-1505-8E1B-E3AC-4BD34C476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655" y="4170984"/>
                  <a:ext cx="889426" cy="6566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127BEF-1F0E-757A-401E-7D9704346BCA}"/>
                    </a:ext>
                  </a:extLst>
                </p:cNvPr>
                <p:cNvSpPr txBox="1"/>
                <p:nvPr/>
              </p:nvSpPr>
              <p:spPr>
                <a:xfrm>
                  <a:off x="7069867" y="4028542"/>
                  <a:ext cx="889427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127BEF-1F0E-757A-401E-7D9704346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67" y="4028542"/>
                  <a:ext cx="889427" cy="6566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0D2760-87DB-4A2E-D410-407E723A245E}"/>
                    </a:ext>
                  </a:extLst>
                </p:cNvPr>
                <p:cNvSpPr txBox="1"/>
                <p:nvPr/>
              </p:nvSpPr>
              <p:spPr>
                <a:xfrm>
                  <a:off x="5239383" y="2241856"/>
                  <a:ext cx="889426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0D2760-87DB-4A2E-D410-407E723A2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383" y="2241856"/>
                  <a:ext cx="889426" cy="6566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6FF7BC-27FB-91A2-C624-D81FB02B7D99}"/>
                    </a:ext>
                  </a:extLst>
                </p:cNvPr>
                <p:cNvSpPr txBox="1"/>
                <p:nvPr/>
              </p:nvSpPr>
              <p:spPr>
                <a:xfrm>
                  <a:off x="5907911" y="4109344"/>
                  <a:ext cx="889426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6FF7BC-27FB-91A2-C624-D81FB02B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911" y="4109344"/>
                  <a:ext cx="889426" cy="6566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5E2365-CE14-557F-0BEB-31FFA9A1DDD7}"/>
                    </a:ext>
                  </a:extLst>
                </p:cNvPr>
                <p:cNvSpPr txBox="1"/>
                <p:nvPr/>
              </p:nvSpPr>
              <p:spPr>
                <a:xfrm>
                  <a:off x="9806802" y="2444734"/>
                  <a:ext cx="889426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5E2365-CE14-557F-0BEB-31FFA9A1D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6802" y="2444734"/>
                  <a:ext cx="889426" cy="6566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8B25F4-5E6E-93F2-1A99-EDE15DAEE3F0}"/>
                    </a:ext>
                  </a:extLst>
                </p:cNvPr>
                <p:cNvSpPr txBox="1"/>
                <p:nvPr/>
              </p:nvSpPr>
              <p:spPr>
                <a:xfrm>
                  <a:off x="5868563" y="3046195"/>
                  <a:ext cx="889426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8B25F4-5E6E-93F2-1A99-EDE15DAEE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563" y="3046195"/>
                  <a:ext cx="889426" cy="6566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442ABF-66A5-90DD-0021-557CF9C01A75}"/>
                    </a:ext>
                  </a:extLst>
                </p:cNvPr>
                <p:cNvSpPr txBox="1"/>
                <p:nvPr/>
              </p:nvSpPr>
              <p:spPr>
                <a:xfrm>
                  <a:off x="5129069" y="3619956"/>
                  <a:ext cx="889426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442ABF-66A5-90DD-0021-557CF9C01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069" y="3619956"/>
                  <a:ext cx="889426" cy="6566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5F9F2DC-A090-D006-56F7-8B7ABA5E03F4}"/>
                    </a:ext>
                  </a:extLst>
                </p:cNvPr>
                <p:cNvSpPr txBox="1"/>
                <p:nvPr/>
              </p:nvSpPr>
              <p:spPr>
                <a:xfrm>
                  <a:off x="8665974" y="2105205"/>
                  <a:ext cx="1159218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5F9F2DC-A090-D006-56F7-8B7ABA5E0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5974" y="2105205"/>
                  <a:ext cx="1159218" cy="6566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59B1DC-1DEB-BC04-18A4-F03F4A3336C9}"/>
                    </a:ext>
                  </a:extLst>
                </p:cNvPr>
                <p:cNvSpPr txBox="1"/>
                <p:nvPr/>
              </p:nvSpPr>
              <p:spPr>
                <a:xfrm>
                  <a:off x="6391376" y="2169594"/>
                  <a:ext cx="1159218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+13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59B1DC-1DEB-BC04-18A4-F03F4A333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376" y="2169594"/>
                  <a:ext cx="1159218" cy="6566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975957B-9303-1064-B4E9-2805B7B90014}"/>
                    </a:ext>
                  </a:extLst>
                </p:cNvPr>
                <p:cNvSpPr txBox="1"/>
                <p:nvPr/>
              </p:nvSpPr>
              <p:spPr>
                <a:xfrm>
                  <a:off x="7699043" y="2423986"/>
                  <a:ext cx="889426" cy="65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975957B-9303-1064-B4E9-2805B7B90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043" y="2423986"/>
                  <a:ext cx="889426" cy="6566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7C49BCE-244A-5319-42C9-874B755FBB9E}"/>
              </a:ext>
            </a:extLst>
          </p:cNvPr>
          <p:cNvSpPr txBox="1"/>
          <p:nvPr/>
        </p:nvSpPr>
        <p:spPr>
          <a:xfrm>
            <a:off x="1" y="222328"/>
            <a:ext cx="12177486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900" dirty="0">
                <a:solidFill>
                  <a:srgbClr val="0070C0"/>
                </a:solidFill>
              </a:rPr>
              <a:t>Multiples of 3</a:t>
            </a:r>
            <a:r>
              <a:rPr lang="en-GB" sz="3900" dirty="0"/>
              <a:t>: subset of integers that’s like a “</a:t>
            </a:r>
            <a:r>
              <a:rPr lang="en-GB" sz="3900" b="1" dirty="0"/>
              <a:t>black hole</a:t>
            </a:r>
            <a:r>
              <a:rPr lang="en-GB" sz="3900" dirty="0"/>
              <a:t>”…</a:t>
            </a:r>
            <a:endParaRPr lang="en-CA" sz="39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Sum of any two set members stays in the set</a:t>
            </a:r>
            <a:endParaRPr lang="en-CA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Product of 1 ideal member and any other element gets sent to the ideal</a:t>
            </a:r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5C063A8-4BC7-DCB7-2396-3DAF4AF7D7E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3880" y="1405440"/>
              <a:ext cx="8590680" cy="5040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5C063A8-4BC7-DCB7-2396-3DAF4AF7D7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4520" y="1396080"/>
                <a:ext cx="8609400" cy="5058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6935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03"/>
    </mc:Choice>
    <mc:Fallback xmlns="">
      <p:transition spd="slow" advTm="35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1EF46FD-97EC-8942-5BB8-AAC89BD26B29}"/>
              </a:ext>
            </a:extLst>
          </p:cNvPr>
          <p:cNvSpPr/>
          <p:nvPr/>
        </p:nvSpPr>
        <p:spPr>
          <a:xfrm>
            <a:off x="272717" y="2974346"/>
            <a:ext cx="11646566" cy="3692126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C49BCE-244A-5319-42C9-874B755FBB9E}"/>
                  </a:ext>
                </a:extLst>
              </p:cNvPr>
              <p:cNvSpPr txBox="1"/>
              <p:nvPr/>
            </p:nvSpPr>
            <p:spPr>
              <a:xfrm>
                <a:off x="0" y="165178"/>
                <a:ext cx="12534899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150" u="sng" dirty="0">
                    <a:solidFill>
                      <a:srgbClr val="0070C0"/>
                    </a:solidFill>
                  </a:rPr>
                  <a:t>Ideal</a:t>
                </a:r>
                <a:r>
                  <a:rPr lang="en-GB" sz="415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415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4150" dirty="0"/>
                  <a:t>: subset of ring/algebra that’s like a “</a:t>
                </a:r>
                <a:r>
                  <a:rPr lang="en-GB" sz="4150" b="1" dirty="0"/>
                  <a:t>black hole</a:t>
                </a:r>
                <a:r>
                  <a:rPr lang="en-GB" sz="4150" dirty="0"/>
                  <a:t>”…</a:t>
                </a:r>
                <a:endParaRPr lang="en-CA" sz="415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4000" dirty="0"/>
                  <a:t>Sum of any two set members stays in the set</a:t>
                </a:r>
                <a:endParaRPr lang="en-CA" sz="40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4000" dirty="0"/>
                  <a:t>Product of 1 ideal member and any other element gets sent to the ideal</a:t>
                </a:r>
                <a:endParaRPr lang="en-CA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C49BCE-244A-5319-42C9-874B755F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178"/>
                <a:ext cx="12534899" cy="2585323"/>
              </a:xfrm>
              <a:prstGeom prst="rect">
                <a:avLst/>
              </a:prstGeom>
              <a:blipFill>
                <a:blip r:embed="rId3"/>
                <a:stretch>
                  <a:fillRect l="-1800" t="-4245" b="-89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AC5A54-7427-8A92-D1E0-991E953F6E24}"/>
                  </a:ext>
                </a:extLst>
              </p:cNvPr>
              <p:cNvSpPr txBox="1"/>
              <p:nvPr/>
            </p:nvSpPr>
            <p:spPr>
              <a:xfrm>
                <a:off x="280735" y="3044279"/>
                <a:ext cx="109968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800" dirty="0">
                    <a:solidFill>
                      <a:schemeClr val="tx1"/>
                    </a:solidFill>
                  </a:rPr>
                  <a:t>“</a:t>
                </a:r>
                <a:r>
                  <a:rPr lang="en-GB" sz="4800" dirty="0">
                    <a:solidFill>
                      <a:srgbClr val="0070C0"/>
                    </a:solidFill>
                  </a:rPr>
                  <a:t>The multiples of 3</a:t>
                </a:r>
                <a:r>
                  <a:rPr lang="en-GB" sz="4800" dirty="0">
                    <a:solidFill>
                      <a:schemeClr val="tx1"/>
                    </a:solidFill>
                  </a:rPr>
                  <a:t>” form an ideal inside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AC5A54-7427-8A92-D1E0-991E953F6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5" y="3044279"/>
                <a:ext cx="10996863" cy="830997"/>
              </a:xfrm>
              <a:prstGeom prst="rect">
                <a:avLst/>
              </a:prstGeom>
              <a:blipFill>
                <a:blip r:embed="rId4"/>
                <a:stretch>
                  <a:fillRect l="-2494" t="-16058" r="-1164" b="-379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E0B7F-3BB1-F57B-C178-589BFBE43F92}"/>
                  </a:ext>
                </a:extLst>
              </p:cNvPr>
              <p:cNvSpPr txBox="1"/>
              <p:nvPr/>
            </p:nvSpPr>
            <p:spPr>
              <a:xfrm>
                <a:off x="441157" y="3947484"/>
                <a:ext cx="1083644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/>
                  <a:t>Sum of two multiples of 3 gives another multiple of 3: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=3(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3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E0B7F-3BB1-F57B-C178-589BFBE4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7" y="3947484"/>
                <a:ext cx="10836442" cy="1200329"/>
              </a:xfrm>
              <a:prstGeom prst="rect">
                <a:avLst/>
              </a:prstGeom>
              <a:blipFill>
                <a:blip r:embed="rId5"/>
                <a:stretch>
                  <a:fillRect l="-1687" t="-8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61DEA4-18BB-452E-D1C2-8D63FB3CA09F}"/>
                  </a:ext>
                </a:extLst>
              </p:cNvPr>
              <p:cNvSpPr txBox="1"/>
              <p:nvPr/>
            </p:nvSpPr>
            <p:spPr>
              <a:xfrm>
                <a:off x="441156" y="5345743"/>
                <a:ext cx="1147812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A multiple of 3 times any integer gives another multiple of 3: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=3(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61DEA4-18BB-452E-D1C2-8D63FB3CA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6" y="5345743"/>
                <a:ext cx="11478127" cy="1200329"/>
              </a:xfrm>
              <a:prstGeom prst="rect">
                <a:avLst/>
              </a:prstGeom>
              <a:blipFill>
                <a:blip r:embed="rId6"/>
                <a:stretch>
                  <a:fillRect l="-1593" t="-8122" r="-10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BF6858C-C86F-445C-07DF-E56BA364202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41040" y="2520"/>
              <a:ext cx="5223240" cy="876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BF6858C-C86F-445C-07DF-E56BA36420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680" y="-6840"/>
                <a:ext cx="5241960" cy="895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71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339">
        <p:fade/>
      </p:transition>
    </mc:Choice>
    <mc:Fallback xmlns="">
      <p:transition spd="med" advTm="333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3" grpId="0" uiExpand="1" build="p"/>
      <p:bldP spid="2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2199E6-2288-3AFE-09DF-8922A5452F94}"/>
              </a:ext>
            </a:extLst>
          </p:cNvPr>
          <p:cNvSpPr txBox="1"/>
          <p:nvPr/>
        </p:nvSpPr>
        <p:spPr>
          <a:xfrm>
            <a:off x="581025" y="0"/>
            <a:ext cx="944787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spcAft>
                <a:spcPts val="6000"/>
              </a:spcAft>
              <a:buAutoNum type="arabicPeriod"/>
            </a:pPr>
            <a:r>
              <a:rPr lang="en-CA" sz="14000" dirty="0"/>
              <a:t> Projectors</a:t>
            </a:r>
          </a:p>
          <a:p>
            <a:pPr marL="1371600" indent="-1371600">
              <a:spcAft>
                <a:spcPts val="6000"/>
              </a:spcAft>
              <a:buAutoNum type="arabicPeriod"/>
            </a:pPr>
            <a:r>
              <a:rPr lang="en-CA" sz="14000" dirty="0"/>
              <a:t> Ideals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066F7-8AD7-3ECA-9142-FB8A502E3775}"/>
              </a:ext>
            </a:extLst>
          </p:cNvPr>
          <p:cNvSpPr txBox="1"/>
          <p:nvPr/>
        </p:nvSpPr>
        <p:spPr>
          <a:xfrm>
            <a:off x="1533525" y="5448300"/>
            <a:ext cx="9447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0"/>
              </a:spcAft>
            </a:pPr>
            <a:r>
              <a:rPr lang="en-GB" sz="7200" dirty="0"/>
              <a:t>(also: rings and algebras)</a:t>
            </a:r>
            <a:endParaRPr lang="en-CA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CCBB0-12AE-A9EA-33CA-9AE679DD4C10}"/>
              </a:ext>
            </a:extLst>
          </p:cNvPr>
          <p:cNvSpPr txBox="1"/>
          <p:nvPr/>
        </p:nvSpPr>
        <p:spPr>
          <a:xfrm>
            <a:off x="2371725" y="1896904"/>
            <a:ext cx="9447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0"/>
              </a:spcAft>
            </a:pPr>
            <a:r>
              <a:rPr lang="en-GB" sz="6000" dirty="0"/>
              <a:t>(also called “idempotents”)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9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39"/>
    </mc:Choice>
    <mc:Fallback xmlns="">
      <p:transition spd="slow" advTm="194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build="p"/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765ED5-B489-408E-AB42-4F92A4BDBA94}"/>
                  </a:ext>
                </a:extLst>
              </p:cNvPr>
              <p:cNvSpPr txBox="1"/>
              <p:nvPr/>
            </p:nvSpPr>
            <p:spPr>
              <a:xfrm>
                <a:off x="91441" y="188784"/>
                <a:ext cx="6518910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matrices with only the </a:t>
                </a:r>
                <a:r>
                  <a:rPr lang="en-GB" sz="4400" u="sng" dirty="0">
                    <a:solidFill>
                      <a:srgbClr val="FF0000"/>
                    </a:solidFill>
                  </a:rPr>
                  <a:t>1st column is non-zero</a:t>
                </a:r>
                <a:endParaRPr lang="en-GB" sz="4400" u="sng" dirty="0">
                  <a:solidFill>
                    <a:schemeClr val="tx1"/>
                  </a:solidFill>
                </a:endParaRPr>
              </a:p>
              <a:p>
                <a:r>
                  <a:rPr lang="en-GB" sz="4400" b="0" dirty="0"/>
                  <a:t>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forms an </a:t>
                </a:r>
                <a:r>
                  <a:rPr lang="en-GB" sz="4400" dirty="0">
                    <a:solidFill>
                      <a:srgbClr val="FF0000"/>
                    </a:solidFill>
                  </a:rPr>
                  <a:t>ideal</a:t>
                </a:r>
                <a:r>
                  <a:rPr lang="en-GB" sz="4400" dirty="0">
                    <a:solidFill>
                      <a:schemeClr val="tx1"/>
                    </a:solidFill>
                  </a:rPr>
                  <a:t> inside the ring of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CA" sz="4400" dirty="0">
                    <a:solidFill>
                      <a:schemeClr val="tx1"/>
                    </a:solidFill>
                  </a:rPr>
                  <a:t> matrices.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765ED5-B489-408E-AB42-4F92A4BDB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" y="188784"/>
                <a:ext cx="6518910" cy="2800767"/>
              </a:xfrm>
              <a:prstGeom prst="rect">
                <a:avLst/>
              </a:prstGeom>
              <a:blipFill>
                <a:blip r:embed="rId3"/>
                <a:stretch>
                  <a:fillRect l="-3742" t="-4575" r="-5426" b="-95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CF6C1F-F7CD-4C61-89D4-EA4ABDE9421A}"/>
                  </a:ext>
                </a:extLst>
              </p:cNvPr>
              <p:cNvSpPr txBox="1"/>
              <p:nvPr/>
            </p:nvSpPr>
            <p:spPr>
              <a:xfrm>
                <a:off x="1640639" y="3736494"/>
                <a:ext cx="7644063" cy="1232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GB" sz="4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GB" sz="4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GB" sz="4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GB" sz="4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GB" sz="4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GB" sz="4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CF6C1F-F7CD-4C61-89D4-EA4ABDE9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9" y="3736494"/>
                <a:ext cx="7644063" cy="1232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CDDC2-26D5-4207-B613-EA4D27994C3A}"/>
                  </a:ext>
                </a:extLst>
              </p:cNvPr>
              <p:cNvSpPr txBox="1"/>
              <p:nvPr/>
            </p:nvSpPr>
            <p:spPr>
              <a:xfrm>
                <a:off x="1640639" y="5488346"/>
                <a:ext cx="8289424" cy="1246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𝑏𝑛</m:t>
                                </m:r>
                              </m:e>
                              <m:e>
                                <m:r>
                                  <a:rPr lang="en-GB" sz="4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𝑑𝑛</m:t>
                                </m:r>
                              </m:e>
                              <m:e>
                                <m:r>
                                  <a:rPr lang="en-GB" sz="4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CDDC2-26D5-4207-B613-EA4D2799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9" y="5488346"/>
                <a:ext cx="8289424" cy="12461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C8CD6B-FA4B-455C-B62D-0E75C4BBBA0F}"/>
              </a:ext>
            </a:extLst>
          </p:cNvPr>
          <p:cNvSpPr txBox="1"/>
          <p:nvPr/>
        </p:nvSpPr>
        <p:spPr>
          <a:xfrm>
            <a:off x="0" y="322441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Sum of two of these 1</a:t>
            </a:r>
            <a:r>
              <a:rPr lang="en-GB" sz="3600" baseline="30000" dirty="0"/>
              <a:t>st</a:t>
            </a:r>
            <a:r>
              <a:rPr lang="en-GB" sz="3600" dirty="0"/>
              <a:t>-column-nonzero matrices gives another: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91A7F-0DDE-4151-A436-96627F6B1621}"/>
              </a:ext>
            </a:extLst>
          </p:cNvPr>
          <p:cNvSpPr txBox="1"/>
          <p:nvPr/>
        </p:nvSpPr>
        <p:spPr>
          <a:xfrm>
            <a:off x="91440" y="5023984"/>
            <a:ext cx="118414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300" dirty="0"/>
              <a:t>Product of a 1</a:t>
            </a:r>
            <a:r>
              <a:rPr lang="en-GB" sz="3300" baseline="30000" dirty="0"/>
              <a:t>st</a:t>
            </a:r>
            <a:r>
              <a:rPr lang="en-GB" sz="3300" dirty="0"/>
              <a:t>-column-nonzero matrix with any matrix (from left):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CB9B71-C76A-ACBA-4B56-017C0061CA92}"/>
                  </a:ext>
                </a:extLst>
              </p:cNvPr>
              <p:cNvSpPr txBox="1"/>
              <p:nvPr/>
            </p:nvSpPr>
            <p:spPr>
              <a:xfrm>
                <a:off x="7336488" y="337741"/>
                <a:ext cx="3896427" cy="2350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8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8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GB" sz="8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8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GB" sz="8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CB9B71-C76A-ACBA-4B56-017C0061C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488" y="337741"/>
                <a:ext cx="3896427" cy="2350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6786A-98BC-3B28-D36B-2C0BEE2C275D}"/>
              </a:ext>
            </a:extLst>
          </p:cNvPr>
          <p:cNvCxnSpPr/>
          <p:nvPr/>
        </p:nvCxnSpPr>
        <p:spPr>
          <a:xfrm>
            <a:off x="0" y="3103256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4876FDD-FB6E-6B66-99B8-B9034929083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43400" y="2698560"/>
              <a:ext cx="7068960" cy="4071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4876FDD-FB6E-6B66-99B8-B903492908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4040" y="2689200"/>
                <a:ext cx="7087680" cy="4090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657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81"/>
    </mc:Choice>
    <mc:Fallback xmlns="">
      <p:transition spd="slow" advTm="40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/>
      <p:bldP spid="7" grpId="0"/>
      <p:bldP spid="8" grpId="0"/>
      <p:bldP spid="9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CDDC2-26D5-4207-B613-EA4D27994C3A}"/>
                  </a:ext>
                </a:extLst>
              </p:cNvPr>
              <p:cNvSpPr txBox="1"/>
              <p:nvPr/>
            </p:nvSpPr>
            <p:spPr>
              <a:xfrm>
                <a:off x="627642" y="1711186"/>
                <a:ext cx="10769075" cy="1665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𝑏𝑛</m:t>
                                </m:r>
                              </m:e>
                              <m:e>
                                <m:r>
                                  <a:rPr lang="en-GB" sz="6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𝑑𝑛</m:t>
                                </m:r>
                              </m:e>
                              <m:e>
                                <m:r>
                                  <a:rPr lang="en-GB" sz="6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CDDC2-26D5-4207-B613-EA4D2799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2" y="1711186"/>
                <a:ext cx="10769075" cy="1665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6786A-98BC-3B28-D36B-2C0BEE2C275D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6DD71-2C46-2F18-04CF-302D6F8ABACE}"/>
              </a:ext>
            </a:extLst>
          </p:cNvPr>
          <p:cNvSpPr/>
          <p:nvPr/>
        </p:nvSpPr>
        <p:spPr>
          <a:xfrm>
            <a:off x="12326156" y="1477236"/>
            <a:ext cx="5834217" cy="183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530DD-12E1-0A60-9B61-7D3FF6C2CB13}"/>
              </a:ext>
            </a:extLst>
          </p:cNvPr>
          <p:cNvSpPr/>
          <p:nvPr/>
        </p:nvSpPr>
        <p:spPr>
          <a:xfrm>
            <a:off x="12326156" y="3601550"/>
            <a:ext cx="4444499" cy="123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94333B-AF2A-0129-57F3-4E15AE469127}"/>
              </a:ext>
            </a:extLst>
          </p:cNvPr>
          <p:cNvGrpSpPr/>
          <p:nvPr/>
        </p:nvGrpSpPr>
        <p:grpSpPr>
          <a:xfrm>
            <a:off x="627642" y="-30244"/>
            <a:ext cx="2387600" cy="1863452"/>
            <a:chOff x="627642" y="-30244"/>
            <a:chExt cx="2387600" cy="18634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658899-9955-1CF0-D670-55AAC977CFEE}"/>
                </a:ext>
              </a:extLst>
            </p:cNvPr>
            <p:cNvSpPr txBox="1"/>
            <p:nvPr/>
          </p:nvSpPr>
          <p:spPr>
            <a:xfrm>
              <a:off x="627642" y="-30244"/>
              <a:ext cx="23876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>
                  <a:solidFill>
                    <a:srgbClr val="005A9E"/>
                  </a:solidFill>
                </a:rPr>
                <a:t>Multiply from LEFT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996E1F3-20EB-4B73-5771-37A63440C45D}"/>
                </a:ext>
              </a:extLst>
            </p:cNvPr>
            <p:cNvSpPr/>
            <p:nvPr/>
          </p:nvSpPr>
          <p:spPr>
            <a:xfrm>
              <a:off x="1044927" y="1171174"/>
              <a:ext cx="1553029" cy="662034"/>
            </a:xfrm>
            <a:prstGeom prst="rightArrow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54EDD7-A1A9-382E-5BAB-1D99D35D571A}"/>
                  </a:ext>
                </a:extLst>
              </p:cNvPr>
              <p:cNvSpPr txBox="1"/>
              <p:nvPr/>
            </p:nvSpPr>
            <p:spPr>
              <a:xfrm>
                <a:off x="627641" y="5207227"/>
                <a:ext cx="10769075" cy="16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6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GB" sz="6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54EDD7-A1A9-382E-5BAB-1D99D35D5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1" y="5207227"/>
                <a:ext cx="10769075" cy="1650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DE46AD7-721A-96F0-66C5-AD60F43416A5}"/>
              </a:ext>
            </a:extLst>
          </p:cNvPr>
          <p:cNvGrpSpPr/>
          <p:nvPr/>
        </p:nvGrpSpPr>
        <p:grpSpPr>
          <a:xfrm>
            <a:off x="2908098" y="3429000"/>
            <a:ext cx="2921202" cy="1863452"/>
            <a:chOff x="2908098" y="3429000"/>
            <a:chExt cx="2921202" cy="18634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9903E3-70AC-9FB6-6A0A-03851271517C}"/>
                </a:ext>
              </a:extLst>
            </p:cNvPr>
            <p:cNvSpPr txBox="1"/>
            <p:nvPr/>
          </p:nvSpPr>
          <p:spPr>
            <a:xfrm>
              <a:off x="2908098" y="3429000"/>
              <a:ext cx="292120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>
                  <a:solidFill>
                    <a:srgbClr val="005A9E"/>
                  </a:solidFill>
                </a:rPr>
                <a:t>Multiply from RIGHT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57F987E-A1C6-B251-6B3D-39AD95EE2E11}"/>
                </a:ext>
              </a:extLst>
            </p:cNvPr>
            <p:cNvSpPr/>
            <p:nvPr/>
          </p:nvSpPr>
          <p:spPr>
            <a:xfrm rot="10800000">
              <a:off x="3592184" y="4630418"/>
              <a:ext cx="1553029" cy="662034"/>
            </a:xfrm>
            <a:prstGeom prst="rightArrow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03D0AE-035E-CFEA-50C3-99E556C83E01}"/>
              </a:ext>
            </a:extLst>
          </p:cNvPr>
          <p:cNvGrpSpPr/>
          <p:nvPr/>
        </p:nvGrpSpPr>
        <p:grpSpPr>
          <a:xfrm>
            <a:off x="6783251" y="3664826"/>
            <a:ext cx="4382590" cy="1779452"/>
            <a:chOff x="6783251" y="3664826"/>
            <a:chExt cx="4382590" cy="17794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899218-3865-8391-078F-6B910E125850}"/>
                </a:ext>
              </a:extLst>
            </p:cNvPr>
            <p:cNvSpPr txBox="1"/>
            <p:nvPr/>
          </p:nvSpPr>
          <p:spPr>
            <a:xfrm>
              <a:off x="6783251" y="3748395"/>
              <a:ext cx="288834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800" b="1" dirty="0">
                  <a:solidFill>
                    <a:srgbClr val="C00000"/>
                  </a:solidFill>
                </a:rPr>
                <a:t>NOT Ideal Member</a:t>
              </a:r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8A1E7CC1-D38E-B970-1D38-636D3A2BF265}"/>
                </a:ext>
              </a:extLst>
            </p:cNvPr>
            <p:cNvSpPr/>
            <p:nvPr/>
          </p:nvSpPr>
          <p:spPr>
            <a:xfrm>
              <a:off x="9386389" y="3664826"/>
              <a:ext cx="1779452" cy="1779452"/>
            </a:xfrm>
            <a:prstGeom prst="mathMultiply">
              <a:avLst>
                <a:gd name="adj1" fmla="val 1116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42E7C0-EA00-7ED2-3A8A-9A34C679310E}"/>
              </a:ext>
            </a:extLst>
          </p:cNvPr>
          <p:cNvGrpSpPr/>
          <p:nvPr/>
        </p:nvGrpSpPr>
        <p:grpSpPr>
          <a:xfrm>
            <a:off x="6516915" y="231657"/>
            <a:ext cx="4573685" cy="1569660"/>
            <a:chOff x="6516915" y="231657"/>
            <a:chExt cx="4573685" cy="1569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E485D2-B310-FB44-4137-879026A48FAC}"/>
                </a:ext>
              </a:extLst>
            </p:cNvPr>
            <p:cNvSpPr txBox="1"/>
            <p:nvPr/>
          </p:nvSpPr>
          <p:spPr>
            <a:xfrm>
              <a:off x="6516915" y="231657"/>
              <a:ext cx="375920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800" b="1" dirty="0">
                  <a:solidFill>
                    <a:srgbClr val="00B050"/>
                  </a:solidFill>
                </a:rPr>
                <a:t>LEFT Ideal </a:t>
              </a:r>
            </a:p>
            <a:p>
              <a:pPr algn="ctr"/>
              <a:r>
                <a:rPr lang="en-GB" sz="4800" b="1" dirty="0">
                  <a:solidFill>
                    <a:srgbClr val="00B050"/>
                  </a:solidFill>
                </a:rPr>
                <a:t>Member</a:t>
              </a:r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4A672EB4-4CF1-719C-D94F-26CFD9F0D5E3}"/>
                </a:ext>
              </a:extLst>
            </p:cNvPr>
            <p:cNvSpPr/>
            <p:nvPr/>
          </p:nvSpPr>
          <p:spPr>
            <a:xfrm rot="2700000" flipH="1">
              <a:off x="10292314" y="267281"/>
              <a:ext cx="580571" cy="1016000"/>
            </a:xfrm>
            <a:prstGeom prst="corner">
              <a:avLst>
                <a:gd name="adj1" fmla="val 46429"/>
                <a:gd name="adj2" fmla="val 4142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4107158-C8CD-5DB1-7D60-F98D70C344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04800" y="257040"/>
              <a:ext cx="2392920" cy="77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107158-C8CD-5DB1-7D60-F98D70C344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5440" y="247680"/>
                <a:ext cx="2411640" cy="798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18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459">
        <p:fade/>
      </p:transition>
    </mc:Choice>
    <mc:Fallback xmlns="">
      <p:transition spd="med" advTm="22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CDDC2-26D5-4207-B613-EA4D27994C3A}"/>
                  </a:ext>
                </a:extLst>
              </p:cNvPr>
              <p:cNvSpPr txBox="1"/>
              <p:nvPr/>
            </p:nvSpPr>
            <p:spPr>
              <a:xfrm>
                <a:off x="627642" y="1711186"/>
                <a:ext cx="11431008" cy="16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6000" b="0" i="1" smtClean="0">
                                    <a:solidFill>
                                      <a:srgbClr val="007A37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GB" sz="6000" b="0" i="1" smtClean="0">
                                    <a:solidFill>
                                      <a:srgbClr val="007A3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e>
                                <m:r>
                                  <a:rPr lang="en-GB" sz="6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CDDC2-26D5-4207-B613-EA4D2799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2" y="1711186"/>
                <a:ext cx="11431008" cy="16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6786A-98BC-3B28-D36B-2C0BEE2C275D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94333B-AF2A-0129-57F3-4E15AE469127}"/>
              </a:ext>
            </a:extLst>
          </p:cNvPr>
          <p:cNvGrpSpPr/>
          <p:nvPr/>
        </p:nvGrpSpPr>
        <p:grpSpPr>
          <a:xfrm>
            <a:off x="627642" y="-30244"/>
            <a:ext cx="2387600" cy="1863452"/>
            <a:chOff x="627642" y="-30244"/>
            <a:chExt cx="2387600" cy="18634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658899-9955-1CF0-D670-55AAC977CFEE}"/>
                </a:ext>
              </a:extLst>
            </p:cNvPr>
            <p:cNvSpPr txBox="1"/>
            <p:nvPr/>
          </p:nvSpPr>
          <p:spPr>
            <a:xfrm>
              <a:off x="627642" y="-30244"/>
              <a:ext cx="23876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>
                  <a:solidFill>
                    <a:srgbClr val="005A9E"/>
                  </a:solidFill>
                </a:rPr>
                <a:t>Multiply from LEFT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996E1F3-20EB-4B73-5771-37A63440C45D}"/>
                </a:ext>
              </a:extLst>
            </p:cNvPr>
            <p:cNvSpPr/>
            <p:nvPr/>
          </p:nvSpPr>
          <p:spPr>
            <a:xfrm>
              <a:off x="1044927" y="1171174"/>
              <a:ext cx="1553029" cy="662034"/>
            </a:xfrm>
            <a:prstGeom prst="rightArrow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E46AD7-721A-96F0-66C5-AD60F43416A5}"/>
              </a:ext>
            </a:extLst>
          </p:cNvPr>
          <p:cNvGrpSpPr/>
          <p:nvPr/>
        </p:nvGrpSpPr>
        <p:grpSpPr>
          <a:xfrm>
            <a:off x="2908098" y="3429000"/>
            <a:ext cx="2921202" cy="1863452"/>
            <a:chOff x="2908098" y="3429000"/>
            <a:chExt cx="2921202" cy="18634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9903E3-70AC-9FB6-6A0A-03851271517C}"/>
                </a:ext>
              </a:extLst>
            </p:cNvPr>
            <p:cNvSpPr txBox="1"/>
            <p:nvPr/>
          </p:nvSpPr>
          <p:spPr>
            <a:xfrm>
              <a:off x="2908098" y="3429000"/>
              <a:ext cx="292120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>
                  <a:solidFill>
                    <a:srgbClr val="005A9E"/>
                  </a:solidFill>
                </a:rPr>
                <a:t>Multiply from RIGHT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57F987E-A1C6-B251-6B3D-39AD95EE2E11}"/>
                </a:ext>
              </a:extLst>
            </p:cNvPr>
            <p:cNvSpPr/>
            <p:nvPr/>
          </p:nvSpPr>
          <p:spPr>
            <a:xfrm rot="10800000">
              <a:off x="3592184" y="4630418"/>
              <a:ext cx="1553029" cy="662034"/>
            </a:xfrm>
            <a:prstGeom prst="rightArrow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03D0AE-035E-CFEA-50C3-99E556C83E01}"/>
              </a:ext>
            </a:extLst>
          </p:cNvPr>
          <p:cNvGrpSpPr/>
          <p:nvPr/>
        </p:nvGrpSpPr>
        <p:grpSpPr>
          <a:xfrm>
            <a:off x="6783251" y="156725"/>
            <a:ext cx="4382590" cy="1779452"/>
            <a:chOff x="6783251" y="3664826"/>
            <a:chExt cx="4382590" cy="17794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899218-3865-8391-078F-6B910E125850}"/>
                </a:ext>
              </a:extLst>
            </p:cNvPr>
            <p:cNvSpPr txBox="1"/>
            <p:nvPr/>
          </p:nvSpPr>
          <p:spPr>
            <a:xfrm>
              <a:off x="6783251" y="3748395"/>
              <a:ext cx="288834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800" b="1" dirty="0">
                  <a:solidFill>
                    <a:srgbClr val="C00000"/>
                  </a:solidFill>
                </a:rPr>
                <a:t>NOT Ideal Member</a:t>
              </a:r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8A1E7CC1-D38E-B970-1D38-636D3A2BF265}"/>
                </a:ext>
              </a:extLst>
            </p:cNvPr>
            <p:cNvSpPr/>
            <p:nvPr/>
          </p:nvSpPr>
          <p:spPr>
            <a:xfrm>
              <a:off x="9386389" y="3664826"/>
              <a:ext cx="1779452" cy="1779452"/>
            </a:xfrm>
            <a:prstGeom prst="mathMultiply">
              <a:avLst>
                <a:gd name="adj1" fmla="val 1116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42E7C0-EA00-7ED2-3A8A-9A34C679310E}"/>
              </a:ext>
            </a:extLst>
          </p:cNvPr>
          <p:cNvGrpSpPr/>
          <p:nvPr/>
        </p:nvGrpSpPr>
        <p:grpSpPr>
          <a:xfrm>
            <a:off x="6516915" y="3685272"/>
            <a:ext cx="4573685" cy="1569660"/>
            <a:chOff x="6516915" y="231657"/>
            <a:chExt cx="4573685" cy="1569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E485D2-B310-FB44-4137-879026A48FAC}"/>
                </a:ext>
              </a:extLst>
            </p:cNvPr>
            <p:cNvSpPr txBox="1"/>
            <p:nvPr/>
          </p:nvSpPr>
          <p:spPr>
            <a:xfrm>
              <a:off x="6516915" y="231657"/>
              <a:ext cx="375920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800" b="1" dirty="0">
                  <a:solidFill>
                    <a:srgbClr val="00B050"/>
                  </a:solidFill>
                </a:rPr>
                <a:t>RIGHT Ideal </a:t>
              </a:r>
            </a:p>
            <a:p>
              <a:pPr algn="ctr"/>
              <a:r>
                <a:rPr lang="en-GB" sz="4800" b="1" dirty="0">
                  <a:solidFill>
                    <a:srgbClr val="00B050"/>
                  </a:solidFill>
                </a:rPr>
                <a:t>Member</a:t>
              </a:r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4A672EB4-4CF1-719C-D94F-26CFD9F0D5E3}"/>
                </a:ext>
              </a:extLst>
            </p:cNvPr>
            <p:cNvSpPr/>
            <p:nvPr/>
          </p:nvSpPr>
          <p:spPr>
            <a:xfrm rot="2700000" flipH="1">
              <a:off x="10292314" y="267281"/>
              <a:ext cx="580571" cy="1016000"/>
            </a:xfrm>
            <a:prstGeom prst="corner">
              <a:avLst>
                <a:gd name="adj1" fmla="val 46429"/>
                <a:gd name="adj2" fmla="val 4142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095AA7-BC45-E6CE-96B6-AAEC74B143BF}"/>
              </a:ext>
            </a:extLst>
          </p:cNvPr>
          <p:cNvGrpSpPr/>
          <p:nvPr/>
        </p:nvGrpSpPr>
        <p:grpSpPr>
          <a:xfrm>
            <a:off x="627641" y="5207227"/>
            <a:ext cx="11698515" cy="1650773"/>
            <a:chOff x="627641" y="5207227"/>
            <a:chExt cx="11698515" cy="165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54EDD7-A1A9-382E-5BAB-1D99D35D571A}"/>
                    </a:ext>
                  </a:extLst>
                </p:cNvPr>
                <p:cNvSpPr txBox="1"/>
                <p:nvPr/>
              </p:nvSpPr>
              <p:spPr>
                <a:xfrm>
                  <a:off x="627641" y="5207227"/>
                  <a:ext cx="11698515" cy="16507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6000" b="0" i="1" smtClean="0">
                                      <a:solidFill>
                                        <a:srgbClr val="007A37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GB" sz="6000" b="0" i="1" smtClean="0">
                                      <a:solidFill>
                                        <a:srgbClr val="007A37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GB" sz="6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54EDD7-A1A9-382E-5BAB-1D99D35D5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" y="5207227"/>
                  <a:ext cx="11698515" cy="16507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592CEA-3076-EE8E-AA2F-69EA3B02A45A}"/>
                    </a:ext>
                  </a:extLst>
                </p:cNvPr>
                <p:cNvSpPr txBox="1"/>
                <p:nvPr/>
              </p:nvSpPr>
              <p:spPr>
                <a:xfrm>
                  <a:off x="6398927" y="5362511"/>
                  <a:ext cx="5809241" cy="13387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4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𝑐𝑛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592CEA-3076-EE8E-AA2F-69EA3B02A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927" y="5362511"/>
                  <a:ext cx="5809241" cy="13387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3B61771-3CCC-6A09-7E7B-84DFAA53EC5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05600" y="3574440"/>
              <a:ext cx="2514960" cy="88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3B61771-3CCC-6A09-7E7B-84DFAA53EC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240" y="3565080"/>
                <a:ext cx="2533680" cy="904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14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79">
        <p:fade/>
      </p:transition>
    </mc:Choice>
    <mc:Fallback xmlns="">
      <p:transition spd="med" advTm="200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CDDC2-26D5-4207-B613-EA4D27994C3A}"/>
                  </a:ext>
                </a:extLst>
              </p:cNvPr>
              <p:cNvSpPr txBox="1"/>
              <p:nvPr/>
            </p:nvSpPr>
            <p:spPr>
              <a:xfrm>
                <a:off x="627642" y="1711186"/>
                <a:ext cx="11431008" cy="16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6000" b="0" i="1" smtClean="0">
                                    <a:solidFill>
                                      <a:srgbClr val="007A37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GB" sz="6000" b="0" i="1" smtClean="0">
                                    <a:solidFill>
                                      <a:srgbClr val="007A3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e>
                                <m:r>
                                  <a:rPr lang="en-GB" sz="6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GB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CDDC2-26D5-4207-B613-EA4D2799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2" y="1711186"/>
                <a:ext cx="11431008" cy="16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6786A-98BC-3B28-D36B-2C0BEE2C275D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94333B-AF2A-0129-57F3-4E15AE469127}"/>
              </a:ext>
            </a:extLst>
          </p:cNvPr>
          <p:cNvGrpSpPr/>
          <p:nvPr/>
        </p:nvGrpSpPr>
        <p:grpSpPr>
          <a:xfrm>
            <a:off x="627642" y="-30244"/>
            <a:ext cx="2387600" cy="1863452"/>
            <a:chOff x="627642" y="-30244"/>
            <a:chExt cx="2387600" cy="18634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658899-9955-1CF0-D670-55AAC977CFEE}"/>
                </a:ext>
              </a:extLst>
            </p:cNvPr>
            <p:cNvSpPr txBox="1"/>
            <p:nvPr/>
          </p:nvSpPr>
          <p:spPr>
            <a:xfrm>
              <a:off x="627642" y="-30244"/>
              <a:ext cx="23876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>
                  <a:solidFill>
                    <a:srgbClr val="005A9E"/>
                  </a:solidFill>
                </a:rPr>
                <a:t>Multiply from LEFT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996E1F3-20EB-4B73-5771-37A63440C45D}"/>
                </a:ext>
              </a:extLst>
            </p:cNvPr>
            <p:cNvSpPr/>
            <p:nvPr/>
          </p:nvSpPr>
          <p:spPr>
            <a:xfrm>
              <a:off x="1044927" y="1171174"/>
              <a:ext cx="1553029" cy="662034"/>
            </a:xfrm>
            <a:prstGeom prst="rightArrow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E46AD7-721A-96F0-66C5-AD60F43416A5}"/>
              </a:ext>
            </a:extLst>
          </p:cNvPr>
          <p:cNvGrpSpPr/>
          <p:nvPr/>
        </p:nvGrpSpPr>
        <p:grpSpPr>
          <a:xfrm>
            <a:off x="2908098" y="3429000"/>
            <a:ext cx="2921202" cy="1863452"/>
            <a:chOff x="2908098" y="3429000"/>
            <a:chExt cx="2921202" cy="18634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9903E3-70AC-9FB6-6A0A-03851271517C}"/>
                </a:ext>
              </a:extLst>
            </p:cNvPr>
            <p:cNvSpPr txBox="1"/>
            <p:nvPr/>
          </p:nvSpPr>
          <p:spPr>
            <a:xfrm>
              <a:off x="2908098" y="3429000"/>
              <a:ext cx="292120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>
                  <a:solidFill>
                    <a:srgbClr val="005A9E"/>
                  </a:solidFill>
                </a:rPr>
                <a:t>Multiply from RIGHT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57F987E-A1C6-B251-6B3D-39AD95EE2E11}"/>
                </a:ext>
              </a:extLst>
            </p:cNvPr>
            <p:cNvSpPr/>
            <p:nvPr/>
          </p:nvSpPr>
          <p:spPr>
            <a:xfrm rot="10800000">
              <a:off x="3592184" y="4630418"/>
              <a:ext cx="1553029" cy="662034"/>
            </a:xfrm>
            <a:prstGeom prst="rightArrow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03D0AE-035E-CFEA-50C3-99E556C83E01}"/>
              </a:ext>
            </a:extLst>
          </p:cNvPr>
          <p:cNvGrpSpPr/>
          <p:nvPr/>
        </p:nvGrpSpPr>
        <p:grpSpPr>
          <a:xfrm>
            <a:off x="6783251" y="156725"/>
            <a:ext cx="4382590" cy="1779452"/>
            <a:chOff x="6783251" y="3664826"/>
            <a:chExt cx="4382590" cy="17794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899218-3865-8391-078F-6B910E125850}"/>
                </a:ext>
              </a:extLst>
            </p:cNvPr>
            <p:cNvSpPr txBox="1"/>
            <p:nvPr/>
          </p:nvSpPr>
          <p:spPr>
            <a:xfrm>
              <a:off x="6783251" y="3748395"/>
              <a:ext cx="288834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800" b="1" dirty="0">
                  <a:solidFill>
                    <a:srgbClr val="C00000"/>
                  </a:solidFill>
                </a:rPr>
                <a:t>NOT Ideal Member</a:t>
              </a:r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8A1E7CC1-D38E-B970-1D38-636D3A2BF265}"/>
                </a:ext>
              </a:extLst>
            </p:cNvPr>
            <p:cNvSpPr/>
            <p:nvPr/>
          </p:nvSpPr>
          <p:spPr>
            <a:xfrm>
              <a:off x="9386389" y="3664826"/>
              <a:ext cx="1779452" cy="1779452"/>
            </a:xfrm>
            <a:prstGeom prst="mathMultiply">
              <a:avLst>
                <a:gd name="adj1" fmla="val 1116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42E7C0-EA00-7ED2-3A8A-9A34C679310E}"/>
              </a:ext>
            </a:extLst>
          </p:cNvPr>
          <p:cNvGrpSpPr/>
          <p:nvPr/>
        </p:nvGrpSpPr>
        <p:grpSpPr>
          <a:xfrm>
            <a:off x="6516915" y="3685272"/>
            <a:ext cx="4573685" cy="1569660"/>
            <a:chOff x="6516915" y="231657"/>
            <a:chExt cx="4573685" cy="1569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E485D2-B310-FB44-4137-879026A48FAC}"/>
                </a:ext>
              </a:extLst>
            </p:cNvPr>
            <p:cNvSpPr txBox="1"/>
            <p:nvPr/>
          </p:nvSpPr>
          <p:spPr>
            <a:xfrm>
              <a:off x="6516915" y="231657"/>
              <a:ext cx="375920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800" b="1" dirty="0">
                  <a:solidFill>
                    <a:srgbClr val="00B050"/>
                  </a:solidFill>
                </a:rPr>
                <a:t>RIGHT Ideal </a:t>
              </a:r>
            </a:p>
            <a:p>
              <a:pPr algn="ctr"/>
              <a:r>
                <a:rPr lang="en-GB" sz="4800" b="1" dirty="0">
                  <a:solidFill>
                    <a:srgbClr val="00B050"/>
                  </a:solidFill>
                </a:rPr>
                <a:t>Member</a:t>
              </a:r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4A672EB4-4CF1-719C-D94F-26CFD9F0D5E3}"/>
                </a:ext>
              </a:extLst>
            </p:cNvPr>
            <p:cNvSpPr/>
            <p:nvPr/>
          </p:nvSpPr>
          <p:spPr>
            <a:xfrm rot="2700000" flipH="1">
              <a:off x="10292314" y="267281"/>
              <a:ext cx="580571" cy="1016000"/>
            </a:xfrm>
            <a:prstGeom prst="corner">
              <a:avLst>
                <a:gd name="adj1" fmla="val 46429"/>
                <a:gd name="adj2" fmla="val 4142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095AA7-BC45-E6CE-96B6-AAEC74B143BF}"/>
              </a:ext>
            </a:extLst>
          </p:cNvPr>
          <p:cNvGrpSpPr/>
          <p:nvPr/>
        </p:nvGrpSpPr>
        <p:grpSpPr>
          <a:xfrm>
            <a:off x="627641" y="5207227"/>
            <a:ext cx="11698515" cy="1650773"/>
            <a:chOff x="627641" y="5207227"/>
            <a:chExt cx="11698515" cy="165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54EDD7-A1A9-382E-5BAB-1D99D35D571A}"/>
                    </a:ext>
                  </a:extLst>
                </p:cNvPr>
                <p:cNvSpPr txBox="1"/>
                <p:nvPr/>
              </p:nvSpPr>
              <p:spPr>
                <a:xfrm>
                  <a:off x="627641" y="5207227"/>
                  <a:ext cx="11698515" cy="16507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6000" b="0" i="1" smtClean="0">
                                      <a:solidFill>
                                        <a:srgbClr val="007A37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GB" sz="6000" b="0" i="1" smtClean="0">
                                      <a:solidFill>
                                        <a:srgbClr val="007A37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GB" sz="6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54EDD7-A1A9-382E-5BAB-1D99D35D5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" y="5207227"/>
                  <a:ext cx="11698515" cy="16507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592CEA-3076-EE8E-AA2F-69EA3B02A45A}"/>
                    </a:ext>
                  </a:extLst>
                </p:cNvPr>
                <p:cNvSpPr txBox="1"/>
                <p:nvPr/>
              </p:nvSpPr>
              <p:spPr>
                <a:xfrm>
                  <a:off x="6398927" y="5362511"/>
                  <a:ext cx="5809241" cy="13387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4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𝑐𝑛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592CEA-3076-EE8E-AA2F-69EA3B02A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927" y="5362511"/>
                  <a:ext cx="5809241" cy="13387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3B61771-3CCC-6A09-7E7B-84DFAA53EC5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05600" y="3574440"/>
              <a:ext cx="2514960" cy="88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3B61771-3CCC-6A09-7E7B-84DFAA53EC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240" y="3565080"/>
                <a:ext cx="2533680" cy="904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079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79">
        <p:fade/>
      </p:transition>
    </mc:Choice>
    <mc:Fallback xmlns="">
      <p:transition spd="med" advTm="200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6786A-98BC-3B28-D36B-2C0BEE2C275D}"/>
              </a:ext>
            </a:extLst>
          </p:cNvPr>
          <p:cNvCxnSpPr>
            <a:cxnSpLocks/>
          </p:cNvCxnSpPr>
          <p:nvPr/>
        </p:nvCxnSpPr>
        <p:spPr>
          <a:xfrm flipV="1">
            <a:off x="6176963" y="0"/>
            <a:ext cx="0" cy="6858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C0EE4-6D50-D2DF-2F89-4C6D1036DD16}"/>
              </a:ext>
            </a:extLst>
          </p:cNvPr>
          <p:cNvSpPr txBox="1"/>
          <p:nvPr/>
        </p:nvSpPr>
        <p:spPr>
          <a:xfrm>
            <a:off x="342909" y="-95250"/>
            <a:ext cx="539113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007A37"/>
                </a:solidFill>
              </a:rPr>
              <a:t>Left ideals</a:t>
            </a:r>
            <a:br>
              <a:rPr lang="en-GB" sz="4800" b="1" dirty="0">
                <a:solidFill>
                  <a:srgbClr val="00B050"/>
                </a:solidFill>
              </a:rPr>
            </a:br>
            <a:r>
              <a:rPr lang="en-GB" sz="3200" b="1" dirty="0">
                <a:solidFill>
                  <a:srgbClr val="00B050"/>
                </a:solidFill>
              </a:rPr>
              <a:t>(matrices with some number of </a:t>
            </a:r>
            <a:r>
              <a:rPr lang="en-GB" sz="3200" b="1" u="sng" dirty="0">
                <a:solidFill>
                  <a:srgbClr val="00B050"/>
                </a:solidFill>
              </a:rPr>
              <a:t>columns</a:t>
            </a:r>
            <a:r>
              <a:rPr lang="en-GB" sz="3200" b="1" dirty="0">
                <a:solidFill>
                  <a:srgbClr val="00B050"/>
                </a:solidFill>
              </a:rPr>
              <a:t> non-zero)</a:t>
            </a:r>
            <a:endParaRPr lang="en-GB" sz="48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B42B8-EEC7-3A40-B44F-67030708B675}"/>
              </a:ext>
            </a:extLst>
          </p:cNvPr>
          <p:cNvSpPr txBox="1"/>
          <p:nvPr/>
        </p:nvSpPr>
        <p:spPr>
          <a:xfrm>
            <a:off x="6496053" y="-95250"/>
            <a:ext cx="539113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441D61"/>
                </a:solidFill>
              </a:rPr>
              <a:t>Right ideals</a:t>
            </a:r>
            <a:br>
              <a:rPr lang="en-GB" sz="4800" b="1" dirty="0">
                <a:solidFill>
                  <a:srgbClr val="7030A0"/>
                </a:solidFill>
              </a:rPr>
            </a:br>
            <a:r>
              <a:rPr lang="en-GB" sz="3200" b="1" dirty="0">
                <a:solidFill>
                  <a:srgbClr val="7030A0"/>
                </a:solidFill>
              </a:rPr>
              <a:t>(matrices with some number of </a:t>
            </a:r>
            <a:r>
              <a:rPr lang="en-GB" sz="3200" b="1" u="sng" dirty="0">
                <a:solidFill>
                  <a:srgbClr val="7030A0"/>
                </a:solidFill>
              </a:rPr>
              <a:t>rows</a:t>
            </a:r>
            <a:r>
              <a:rPr lang="en-GB" sz="3200" b="1" dirty="0">
                <a:solidFill>
                  <a:srgbClr val="7030A0"/>
                </a:solidFill>
              </a:rPr>
              <a:t> non-zero)</a:t>
            </a:r>
            <a:endParaRPr lang="en-GB" sz="4800" b="1" dirty="0">
              <a:solidFill>
                <a:srgbClr val="7030A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800A49-4D2E-7D6A-F2D5-3CB2EC27F7BA}"/>
              </a:ext>
            </a:extLst>
          </p:cNvPr>
          <p:cNvGrpSpPr/>
          <p:nvPr/>
        </p:nvGrpSpPr>
        <p:grpSpPr>
          <a:xfrm>
            <a:off x="6445453" y="1800071"/>
            <a:ext cx="5541106" cy="1655700"/>
            <a:chOff x="6445453" y="1800071"/>
            <a:chExt cx="5541106" cy="1655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CBD737-BA23-1A63-B77D-48E1CE5C464E}"/>
                    </a:ext>
                  </a:extLst>
                </p:cNvPr>
                <p:cNvSpPr txBox="1"/>
                <p:nvPr/>
              </p:nvSpPr>
              <p:spPr>
                <a:xfrm>
                  <a:off x="6445453" y="1800071"/>
                  <a:ext cx="2533648" cy="1650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6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GB" sz="6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CBD737-BA23-1A63-B77D-48E1CE5C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53" y="1800071"/>
                  <a:ext cx="2533648" cy="16503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830F9C-6433-5881-0A06-C449C180A59F}"/>
                    </a:ext>
                  </a:extLst>
                </p:cNvPr>
                <p:cNvSpPr txBox="1"/>
                <p:nvPr/>
              </p:nvSpPr>
              <p:spPr>
                <a:xfrm>
                  <a:off x="9452911" y="1823786"/>
                  <a:ext cx="2533648" cy="16319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GB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830F9C-6433-5881-0A06-C449C180A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2911" y="1823786"/>
                  <a:ext cx="2533648" cy="16319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C0D844-879C-929C-1642-6027F1EC1B0A}"/>
              </a:ext>
            </a:extLst>
          </p:cNvPr>
          <p:cNvGrpSpPr/>
          <p:nvPr/>
        </p:nvGrpSpPr>
        <p:grpSpPr>
          <a:xfrm>
            <a:off x="385779" y="1905298"/>
            <a:ext cx="5280065" cy="1478033"/>
            <a:chOff x="385779" y="1905298"/>
            <a:chExt cx="5280065" cy="1478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C48B2A9-10AB-3644-67C0-F47005B4B55A}"/>
                    </a:ext>
                  </a:extLst>
                </p:cNvPr>
                <p:cNvSpPr txBox="1"/>
                <p:nvPr/>
              </p:nvSpPr>
              <p:spPr>
                <a:xfrm>
                  <a:off x="385779" y="1905298"/>
                  <a:ext cx="2281221" cy="14780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5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5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5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C48B2A9-10AB-3644-67C0-F47005B4B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79" y="1905298"/>
                  <a:ext cx="2281221" cy="14780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95E46CB-C923-B068-A62F-04E413C62D0D}"/>
                    </a:ext>
                  </a:extLst>
                </p:cNvPr>
                <p:cNvSpPr txBox="1"/>
                <p:nvPr/>
              </p:nvSpPr>
              <p:spPr>
                <a:xfrm>
                  <a:off x="3384622" y="1905298"/>
                  <a:ext cx="2281222" cy="14780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5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95E46CB-C923-B068-A62F-04E413C62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622" y="1905298"/>
                  <a:ext cx="2281222" cy="14780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989F86-5FDD-4D94-CCE2-4C1F229A034D}"/>
              </a:ext>
            </a:extLst>
          </p:cNvPr>
          <p:cNvGrpSpPr/>
          <p:nvPr/>
        </p:nvGrpSpPr>
        <p:grpSpPr>
          <a:xfrm>
            <a:off x="321831" y="3429000"/>
            <a:ext cx="5269234" cy="1665584"/>
            <a:chOff x="321831" y="3429000"/>
            <a:chExt cx="5269234" cy="1665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827121A-1050-13A3-1267-A1F95C8D7F05}"/>
                    </a:ext>
                  </a:extLst>
                </p:cNvPr>
                <p:cNvSpPr txBox="1"/>
                <p:nvPr/>
              </p:nvSpPr>
              <p:spPr>
                <a:xfrm>
                  <a:off x="321831" y="3429000"/>
                  <a:ext cx="2281222" cy="15573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827121A-1050-13A3-1267-A1F95C8D7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31" y="3429000"/>
                  <a:ext cx="2281222" cy="15573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C41EA2C-AF97-1BE2-FE19-F974A4730CF7}"/>
                    </a:ext>
                  </a:extLst>
                </p:cNvPr>
                <p:cNvSpPr txBox="1"/>
                <p:nvPr/>
              </p:nvSpPr>
              <p:spPr>
                <a:xfrm>
                  <a:off x="3352562" y="3429000"/>
                  <a:ext cx="2238503" cy="16655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GB" sz="3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3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GB" sz="3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C41EA2C-AF97-1BE2-FE19-F974A4730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562" y="3429000"/>
                  <a:ext cx="2238503" cy="16655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52EA96-2110-308E-6071-9ABEC4EDA511}"/>
              </a:ext>
            </a:extLst>
          </p:cNvPr>
          <p:cNvGrpSpPr/>
          <p:nvPr/>
        </p:nvGrpSpPr>
        <p:grpSpPr>
          <a:xfrm>
            <a:off x="279317" y="5094584"/>
            <a:ext cx="5396617" cy="1692203"/>
            <a:chOff x="279317" y="5094584"/>
            <a:chExt cx="5396617" cy="1692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6A1438-18CA-2C42-0FEB-CE81D76BAF0C}"/>
                    </a:ext>
                  </a:extLst>
                </p:cNvPr>
                <p:cNvSpPr txBox="1"/>
                <p:nvPr/>
              </p:nvSpPr>
              <p:spPr>
                <a:xfrm>
                  <a:off x="279317" y="5094584"/>
                  <a:ext cx="2387683" cy="16797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GB" sz="280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6A1438-18CA-2C42-0FEB-CE81D76BA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17" y="5094584"/>
                  <a:ext cx="2387683" cy="16797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BCF42BE-F233-B8B8-6271-67F9E58BD2DB}"/>
                    </a:ext>
                  </a:extLst>
                </p:cNvPr>
                <p:cNvSpPr txBox="1"/>
                <p:nvPr/>
              </p:nvSpPr>
              <p:spPr>
                <a:xfrm>
                  <a:off x="3267691" y="5107032"/>
                  <a:ext cx="2408243" cy="16797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GB" sz="280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GB" sz="28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BCF42BE-F233-B8B8-6271-67F9E58BD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691" y="5107032"/>
                  <a:ext cx="2408243" cy="16797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1E0DCC-E467-0915-1166-EFDFAA96FE77}"/>
              </a:ext>
            </a:extLst>
          </p:cNvPr>
          <p:cNvGrpSpPr/>
          <p:nvPr/>
        </p:nvGrpSpPr>
        <p:grpSpPr>
          <a:xfrm>
            <a:off x="6504219" y="3430553"/>
            <a:ext cx="5269234" cy="1617751"/>
            <a:chOff x="6504219" y="3430553"/>
            <a:chExt cx="5269234" cy="1617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4688C6D-06FB-8B32-2EBB-F0CAC65E41B5}"/>
                    </a:ext>
                  </a:extLst>
                </p:cNvPr>
                <p:cNvSpPr txBox="1"/>
                <p:nvPr/>
              </p:nvSpPr>
              <p:spPr>
                <a:xfrm>
                  <a:off x="6504219" y="3430553"/>
                  <a:ext cx="2281222" cy="15909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6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3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4688C6D-06FB-8B32-2EBB-F0CAC65E4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219" y="3430553"/>
                  <a:ext cx="2281222" cy="15909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036B69-AD48-48DB-3B53-DF0B88DAE69E}"/>
                    </a:ext>
                  </a:extLst>
                </p:cNvPr>
                <p:cNvSpPr txBox="1"/>
                <p:nvPr/>
              </p:nvSpPr>
              <p:spPr>
                <a:xfrm>
                  <a:off x="9534950" y="3430553"/>
                  <a:ext cx="2238503" cy="16177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6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e>
                                      <m:r>
                                        <a:rPr lang="en-GB" sz="3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036B69-AD48-48DB-3B53-DF0B88DAE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4950" y="3430553"/>
                  <a:ext cx="2238503" cy="16177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F0FF13-FD60-1A12-09EF-A9D458562D7F}"/>
              </a:ext>
            </a:extLst>
          </p:cNvPr>
          <p:cNvGrpSpPr/>
          <p:nvPr/>
        </p:nvGrpSpPr>
        <p:grpSpPr>
          <a:xfrm>
            <a:off x="6461705" y="5096137"/>
            <a:ext cx="5396617" cy="1692203"/>
            <a:chOff x="6461705" y="5096137"/>
            <a:chExt cx="5396617" cy="1692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AAED573-A87B-0DFE-CDF9-F97802167C37}"/>
                    </a:ext>
                  </a:extLst>
                </p:cNvPr>
                <p:cNvSpPr txBox="1"/>
                <p:nvPr/>
              </p:nvSpPr>
              <p:spPr>
                <a:xfrm>
                  <a:off x="6461705" y="5096137"/>
                  <a:ext cx="2387683" cy="16797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AAED573-A87B-0DFE-CDF9-F97802167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705" y="5096137"/>
                  <a:ext cx="2387683" cy="167975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234D2A4-AA45-91AA-6544-D8970B7B88C8}"/>
                    </a:ext>
                  </a:extLst>
                </p:cNvPr>
                <p:cNvSpPr txBox="1"/>
                <p:nvPr/>
              </p:nvSpPr>
              <p:spPr>
                <a:xfrm>
                  <a:off x="9450079" y="5108585"/>
                  <a:ext cx="2408243" cy="16797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28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234D2A4-AA45-91AA-6544-D8970B7B8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0079" y="5108585"/>
                  <a:ext cx="2408243" cy="16797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22015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211">
        <p:fade/>
      </p:transition>
    </mc:Choice>
    <mc:Fallback xmlns="">
      <p:transition spd="med" advTm="192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FB8D2-5E2A-2B9D-4B1B-F182E258E7D3}"/>
              </a:ext>
            </a:extLst>
          </p:cNvPr>
          <p:cNvSpPr txBox="1"/>
          <p:nvPr/>
        </p:nvSpPr>
        <p:spPr>
          <a:xfrm>
            <a:off x="1" y="165178"/>
            <a:ext cx="121774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200" u="sng" dirty="0">
                <a:solidFill>
                  <a:srgbClr val="0070C0"/>
                </a:solidFill>
              </a:rPr>
              <a:t>Ideal</a:t>
            </a:r>
            <a:r>
              <a:rPr lang="en-GB" sz="4200" dirty="0"/>
              <a:t>: subset of ring/algebra that’s like a “</a:t>
            </a:r>
            <a:r>
              <a:rPr lang="en-GB" sz="4200" b="1" dirty="0"/>
              <a:t>black hole</a:t>
            </a:r>
            <a:r>
              <a:rPr lang="en-GB" sz="4200" dirty="0"/>
              <a:t>”…</a:t>
            </a:r>
            <a:endParaRPr lang="en-CA" sz="4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Sum of any two set members stays in the set</a:t>
            </a:r>
            <a:endParaRPr lang="en-CA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Product of 1 ideal member and any other element gets sent to the ideal</a:t>
            </a:r>
            <a:endParaRPr lang="en-CA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9ADE3-90B4-5847-91EE-8B42F7532312}"/>
              </a:ext>
            </a:extLst>
          </p:cNvPr>
          <p:cNvSpPr txBox="1"/>
          <p:nvPr/>
        </p:nvSpPr>
        <p:spPr>
          <a:xfrm>
            <a:off x="0" y="3856040"/>
            <a:ext cx="12177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dirty="0"/>
              <a:t>A Useful Metaphor…</a:t>
            </a:r>
            <a:endParaRPr lang="en-CA" sz="9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8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68"/>
    </mc:Choice>
    <mc:Fallback xmlns="">
      <p:transition spd="slow" advTm="24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4DB0226-7791-923B-2370-F880BD5E2D48}"/>
              </a:ext>
            </a:extLst>
          </p:cNvPr>
          <p:cNvSpPr/>
          <p:nvPr/>
        </p:nvSpPr>
        <p:spPr>
          <a:xfrm>
            <a:off x="764750" y="602591"/>
            <a:ext cx="4313236" cy="2311321"/>
          </a:xfrm>
          <a:custGeom>
            <a:avLst/>
            <a:gdLst>
              <a:gd name="connsiteX0" fmla="*/ 468223 w 3501587"/>
              <a:gd name="connsiteY0" fmla="*/ 780114 h 1876385"/>
              <a:gd name="connsiteX1" fmla="*/ 618349 w 3501587"/>
              <a:gd name="connsiteY1" fmla="*/ 2191 h 1876385"/>
              <a:gd name="connsiteX2" fmla="*/ 1914886 w 3501587"/>
              <a:gd name="connsiteY2" fmla="*/ 534454 h 1876385"/>
              <a:gd name="connsiteX3" fmla="*/ 3211423 w 3501587"/>
              <a:gd name="connsiteY3" fmla="*/ 165965 h 1876385"/>
              <a:gd name="connsiteX4" fmla="*/ 3429787 w 3501587"/>
              <a:gd name="connsiteY4" fmla="*/ 1148603 h 1876385"/>
              <a:gd name="connsiteX5" fmla="*/ 2242432 w 3501587"/>
              <a:gd name="connsiteY5" fmla="*/ 1871935 h 1876385"/>
              <a:gd name="connsiteX6" fmla="*/ 782122 w 3501587"/>
              <a:gd name="connsiteY6" fmla="*/ 1448854 h 1876385"/>
              <a:gd name="connsiteX7" fmla="*/ 4199 w 3501587"/>
              <a:gd name="connsiteY7" fmla="*/ 1353320 h 1876385"/>
              <a:gd name="connsiteX8" fmla="*/ 468223 w 3501587"/>
              <a:gd name="connsiteY8" fmla="*/ 780114 h 187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587" h="1876385">
                <a:moveTo>
                  <a:pt x="468223" y="780114"/>
                </a:moveTo>
                <a:cubicBezTo>
                  <a:pt x="570581" y="554926"/>
                  <a:pt x="377239" y="43134"/>
                  <a:pt x="618349" y="2191"/>
                </a:cubicBezTo>
                <a:cubicBezTo>
                  <a:pt x="859459" y="-38752"/>
                  <a:pt x="1482707" y="507158"/>
                  <a:pt x="1914886" y="534454"/>
                </a:cubicBezTo>
                <a:cubicBezTo>
                  <a:pt x="2347065" y="561750"/>
                  <a:pt x="2958940" y="63607"/>
                  <a:pt x="3211423" y="165965"/>
                </a:cubicBezTo>
                <a:cubicBezTo>
                  <a:pt x="3463906" y="268323"/>
                  <a:pt x="3591286" y="864275"/>
                  <a:pt x="3429787" y="1148603"/>
                </a:cubicBezTo>
                <a:cubicBezTo>
                  <a:pt x="3268289" y="1432931"/>
                  <a:pt x="2683710" y="1821893"/>
                  <a:pt x="2242432" y="1871935"/>
                </a:cubicBezTo>
                <a:cubicBezTo>
                  <a:pt x="1801154" y="1921977"/>
                  <a:pt x="1155161" y="1535290"/>
                  <a:pt x="782122" y="1448854"/>
                </a:cubicBezTo>
                <a:cubicBezTo>
                  <a:pt x="409083" y="1362418"/>
                  <a:pt x="54241" y="1462502"/>
                  <a:pt x="4199" y="1353320"/>
                </a:cubicBezTo>
                <a:cubicBezTo>
                  <a:pt x="-45843" y="1244138"/>
                  <a:pt x="365865" y="1005302"/>
                  <a:pt x="468223" y="7801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30946F-A446-21F8-FD7F-43BAB51557CD}"/>
              </a:ext>
            </a:extLst>
          </p:cNvPr>
          <p:cNvGrpSpPr/>
          <p:nvPr/>
        </p:nvGrpSpPr>
        <p:grpSpPr>
          <a:xfrm>
            <a:off x="1341505" y="807026"/>
            <a:ext cx="3379059" cy="2101405"/>
            <a:chOff x="1201003" y="846161"/>
            <a:chExt cx="2743200" cy="170597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4F7FAC-8DA8-1319-952A-B4DD479D8C4C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1201003" y="1460310"/>
              <a:ext cx="1637447" cy="33039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54C79E-AE8E-2F97-1218-79F261193CDB}"/>
                </a:ext>
              </a:extLst>
            </p:cNvPr>
            <p:cNvCxnSpPr>
              <a:stCxn id="4" idx="3"/>
            </p:cNvCxnSpPr>
            <p:nvPr/>
          </p:nvCxnSpPr>
          <p:spPr>
            <a:xfrm flipH="1">
              <a:off x="2838450" y="846161"/>
              <a:ext cx="1105753" cy="944539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C86A09-7CC6-FB10-037E-C59F2BF886DF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 flipH="1" flipV="1">
              <a:off x="2838450" y="1790700"/>
              <a:ext cx="136762" cy="76143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4A52BA-6C42-9D30-3DDB-681D33A85C1C}"/>
              </a:ext>
            </a:extLst>
          </p:cNvPr>
          <p:cNvGrpSpPr/>
          <p:nvPr/>
        </p:nvGrpSpPr>
        <p:grpSpPr>
          <a:xfrm>
            <a:off x="2191830" y="3465513"/>
            <a:ext cx="4647126" cy="2398479"/>
            <a:chOff x="6049873" y="387826"/>
            <a:chExt cx="3772647" cy="194714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02B091E-F029-F258-C403-6944CF4D8E7C}"/>
                </a:ext>
              </a:extLst>
            </p:cNvPr>
            <p:cNvGrpSpPr/>
            <p:nvPr/>
          </p:nvGrpSpPr>
          <p:grpSpPr>
            <a:xfrm>
              <a:off x="6049873" y="411682"/>
              <a:ext cx="3501587" cy="1876385"/>
              <a:chOff x="6049873" y="411682"/>
              <a:chExt cx="3501587" cy="187638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25A7E43-999C-BBC8-AC1A-64651105CCF9}"/>
                  </a:ext>
                </a:extLst>
              </p:cNvPr>
              <p:cNvSpPr/>
              <p:nvPr/>
            </p:nvSpPr>
            <p:spPr>
              <a:xfrm>
                <a:off x="6049873" y="411682"/>
                <a:ext cx="3501587" cy="1876385"/>
              </a:xfrm>
              <a:custGeom>
                <a:avLst/>
                <a:gdLst>
                  <a:gd name="connsiteX0" fmla="*/ 468223 w 3501587"/>
                  <a:gd name="connsiteY0" fmla="*/ 780114 h 1876385"/>
                  <a:gd name="connsiteX1" fmla="*/ 618349 w 3501587"/>
                  <a:gd name="connsiteY1" fmla="*/ 2191 h 1876385"/>
                  <a:gd name="connsiteX2" fmla="*/ 1914886 w 3501587"/>
                  <a:gd name="connsiteY2" fmla="*/ 534454 h 1876385"/>
                  <a:gd name="connsiteX3" fmla="*/ 3211423 w 3501587"/>
                  <a:gd name="connsiteY3" fmla="*/ 165965 h 1876385"/>
                  <a:gd name="connsiteX4" fmla="*/ 3429787 w 3501587"/>
                  <a:gd name="connsiteY4" fmla="*/ 1148603 h 1876385"/>
                  <a:gd name="connsiteX5" fmla="*/ 2242432 w 3501587"/>
                  <a:gd name="connsiteY5" fmla="*/ 1871935 h 1876385"/>
                  <a:gd name="connsiteX6" fmla="*/ 782122 w 3501587"/>
                  <a:gd name="connsiteY6" fmla="*/ 1448854 h 1876385"/>
                  <a:gd name="connsiteX7" fmla="*/ 4199 w 3501587"/>
                  <a:gd name="connsiteY7" fmla="*/ 1353320 h 1876385"/>
                  <a:gd name="connsiteX8" fmla="*/ 468223 w 3501587"/>
                  <a:gd name="connsiteY8" fmla="*/ 780114 h 187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1587" h="1876385">
                    <a:moveTo>
                      <a:pt x="468223" y="780114"/>
                    </a:moveTo>
                    <a:cubicBezTo>
                      <a:pt x="570581" y="554926"/>
                      <a:pt x="377239" y="43134"/>
                      <a:pt x="618349" y="2191"/>
                    </a:cubicBezTo>
                    <a:cubicBezTo>
                      <a:pt x="859459" y="-38752"/>
                      <a:pt x="1482707" y="507158"/>
                      <a:pt x="1914886" y="534454"/>
                    </a:cubicBezTo>
                    <a:cubicBezTo>
                      <a:pt x="2347065" y="561750"/>
                      <a:pt x="2958940" y="63607"/>
                      <a:pt x="3211423" y="165965"/>
                    </a:cubicBezTo>
                    <a:cubicBezTo>
                      <a:pt x="3463906" y="268323"/>
                      <a:pt x="3591286" y="864275"/>
                      <a:pt x="3429787" y="1148603"/>
                    </a:cubicBezTo>
                    <a:cubicBezTo>
                      <a:pt x="3268289" y="1432931"/>
                      <a:pt x="2683710" y="1821893"/>
                      <a:pt x="2242432" y="1871935"/>
                    </a:cubicBezTo>
                    <a:cubicBezTo>
                      <a:pt x="1801154" y="1921977"/>
                      <a:pt x="1155161" y="1535290"/>
                      <a:pt x="782122" y="1448854"/>
                    </a:cubicBezTo>
                    <a:cubicBezTo>
                      <a:pt x="409083" y="1362418"/>
                      <a:pt x="54241" y="1462502"/>
                      <a:pt x="4199" y="1353320"/>
                    </a:cubicBezTo>
                    <a:cubicBezTo>
                      <a:pt x="-45843" y="1244138"/>
                      <a:pt x="365865" y="1005302"/>
                      <a:pt x="468223" y="780114"/>
                    </a:cubicBezTo>
                    <a:close/>
                  </a:path>
                </a:pathLst>
              </a:custGeom>
              <a:solidFill>
                <a:srgbClr val="D5B8EA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D2EDCC8-4088-1735-A60A-08A9BABAA12A}"/>
                  </a:ext>
                </a:extLst>
              </p:cNvPr>
              <p:cNvGrpSpPr/>
              <p:nvPr/>
            </p:nvGrpSpPr>
            <p:grpSpPr>
              <a:xfrm>
                <a:off x="6518096" y="577647"/>
                <a:ext cx="2743200" cy="1705970"/>
                <a:chOff x="6365696" y="425247"/>
                <a:chExt cx="2743200" cy="170597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4203D8-B4C3-8757-C233-C794C662EA6A}"/>
                    </a:ext>
                  </a:extLst>
                </p:cNvPr>
                <p:cNvCxnSpPr>
                  <a:cxnSpLocks/>
                  <a:stCxn id="14" idx="0"/>
                </p:cNvCxnSpPr>
                <p:nvPr/>
              </p:nvCxnSpPr>
              <p:spPr>
                <a:xfrm>
                  <a:off x="6365696" y="1039396"/>
                  <a:ext cx="1637447" cy="33039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928776C-2A1B-A10B-D2EE-FFE43F32C747}"/>
                    </a:ext>
                  </a:extLst>
                </p:cNvPr>
                <p:cNvCxnSpPr>
                  <a:stCxn id="14" idx="3"/>
                </p:cNvCxnSpPr>
                <p:nvPr/>
              </p:nvCxnSpPr>
              <p:spPr>
                <a:xfrm flipH="1">
                  <a:off x="8003143" y="425247"/>
                  <a:ext cx="1105753" cy="944539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0541D37-C13B-6D84-E50A-A36B40736A4E}"/>
                    </a:ext>
                  </a:extLst>
                </p:cNvPr>
                <p:cNvCxnSpPr>
                  <a:cxnSpLocks/>
                  <a:stCxn id="14" idx="5"/>
                </p:cNvCxnSpPr>
                <p:nvPr/>
              </p:nvCxnSpPr>
              <p:spPr>
                <a:xfrm flipH="1" flipV="1">
                  <a:off x="8003143" y="1369786"/>
                  <a:ext cx="136762" cy="761431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B17E00-1365-103C-6AC0-49C100BAF9D8}"/>
                </a:ext>
              </a:extLst>
            </p:cNvPr>
            <p:cNvSpPr/>
            <p:nvPr/>
          </p:nvSpPr>
          <p:spPr>
            <a:xfrm rot="21010009">
              <a:off x="8184207" y="535185"/>
              <a:ext cx="1638313" cy="1799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7B8FCD-4857-8A56-8DFB-B7341E18D2AD}"/>
                </a:ext>
              </a:extLst>
            </p:cNvPr>
            <p:cNvSpPr/>
            <p:nvPr/>
          </p:nvSpPr>
          <p:spPr>
            <a:xfrm rot="16872087">
              <a:off x="6807898" y="-190250"/>
              <a:ext cx="926893" cy="2083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EF745D-F008-A74B-9D64-353C40A37087}"/>
              </a:ext>
            </a:extLst>
          </p:cNvPr>
          <p:cNvGrpSpPr/>
          <p:nvPr/>
        </p:nvGrpSpPr>
        <p:grpSpPr>
          <a:xfrm>
            <a:off x="7170525" y="3647587"/>
            <a:ext cx="4681498" cy="3221288"/>
            <a:chOff x="5170581" y="4382408"/>
            <a:chExt cx="3800551" cy="261511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24FDF6-AD94-3983-B979-85E4ABDE3E3A}"/>
                </a:ext>
              </a:extLst>
            </p:cNvPr>
            <p:cNvSpPr/>
            <p:nvPr/>
          </p:nvSpPr>
          <p:spPr>
            <a:xfrm>
              <a:off x="5469545" y="4569933"/>
              <a:ext cx="3501587" cy="1876385"/>
            </a:xfrm>
            <a:custGeom>
              <a:avLst/>
              <a:gdLst>
                <a:gd name="connsiteX0" fmla="*/ 468223 w 3501587"/>
                <a:gd name="connsiteY0" fmla="*/ 780114 h 1876385"/>
                <a:gd name="connsiteX1" fmla="*/ 618349 w 3501587"/>
                <a:gd name="connsiteY1" fmla="*/ 2191 h 1876385"/>
                <a:gd name="connsiteX2" fmla="*/ 1914886 w 3501587"/>
                <a:gd name="connsiteY2" fmla="*/ 534454 h 1876385"/>
                <a:gd name="connsiteX3" fmla="*/ 3211423 w 3501587"/>
                <a:gd name="connsiteY3" fmla="*/ 165965 h 1876385"/>
                <a:gd name="connsiteX4" fmla="*/ 3429787 w 3501587"/>
                <a:gd name="connsiteY4" fmla="*/ 1148603 h 1876385"/>
                <a:gd name="connsiteX5" fmla="*/ 2242432 w 3501587"/>
                <a:gd name="connsiteY5" fmla="*/ 1871935 h 1876385"/>
                <a:gd name="connsiteX6" fmla="*/ 782122 w 3501587"/>
                <a:gd name="connsiteY6" fmla="*/ 1448854 h 1876385"/>
                <a:gd name="connsiteX7" fmla="*/ 4199 w 3501587"/>
                <a:gd name="connsiteY7" fmla="*/ 1353320 h 1876385"/>
                <a:gd name="connsiteX8" fmla="*/ 468223 w 3501587"/>
                <a:gd name="connsiteY8" fmla="*/ 780114 h 187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1587" h="1876385">
                  <a:moveTo>
                    <a:pt x="468223" y="780114"/>
                  </a:moveTo>
                  <a:cubicBezTo>
                    <a:pt x="570581" y="554926"/>
                    <a:pt x="377239" y="43134"/>
                    <a:pt x="618349" y="2191"/>
                  </a:cubicBezTo>
                  <a:cubicBezTo>
                    <a:pt x="859459" y="-38752"/>
                    <a:pt x="1482707" y="507158"/>
                    <a:pt x="1914886" y="534454"/>
                  </a:cubicBezTo>
                  <a:cubicBezTo>
                    <a:pt x="2347065" y="561750"/>
                    <a:pt x="2958940" y="63607"/>
                    <a:pt x="3211423" y="165965"/>
                  </a:cubicBezTo>
                  <a:cubicBezTo>
                    <a:pt x="3463906" y="268323"/>
                    <a:pt x="3591286" y="864275"/>
                    <a:pt x="3429787" y="1148603"/>
                  </a:cubicBezTo>
                  <a:cubicBezTo>
                    <a:pt x="3268289" y="1432931"/>
                    <a:pt x="2683710" y="1821893"/>
                    <a:pt x="2242432" y="1871935"/>
                  </a:cubicBezTo>
                  <a:cubicBezTo>
                    <a:pt x="1801154" y="1921977"/>
                    <a:pt x="1155161" y="1535290"/>
                    <a:pt x="782122" y="1448854"/>
                  </a:cubicBezTo>
                  <a:cubicBezTo>
                    <a:pt x="409083" y="1362418"/>
                    <a:pt x="54241" y="1462502"/>
                    <a:pt x="4199" y="1353320"/>
                  </a:cubicBezTo>
                  <a:cubicBezTo>
                    <a:pt x="-45843" y="1244138"/>
                    <a:pt x="365865" y="1005302"/>
                    <a:pt x="468223" y="780114"/>
                  </a:cubicBezTo>
                  <a:close/>
                </a:path>
              </a:pathLst>
            </a:custGeom>
            <a:solidFill>
              <a:srgbClr val="FFC197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338040-CCB3-C49F-59A8-4B67999BE154}"/>
                </a:ext>
              </a:extLst>
            </p:cNvPr>
            <p:cNvGrpSpPr/>
            <p:nvPr/>
          </p:nvGrpSpPr>
          <p:grpSpPr>
            <a:xfrm>
              <a:off x="5937768" y="4735898"/>
              <a:ext cx="2743200" cy="1705970"/>
              <a:chOff x="5480568" y="4278698"/>
              <a:chExt cx="2743200" cy="170597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86C9A39-12BC-F921-1472-E89C4120A41B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>
                <a:off x="5480568" y="4892847"/>
                <a:ext cx="1637447" cy="330390"/>
              </a:xfrm>
              <a:prstGeom prst="line">
                <a:avLst/>
              </a:prstGeom>
              <a:ln w="571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50324AB-2272-E2A5-6EA4-7414635A3FBE}"/>
                  </a:ext>
                </a:extLst>
              </p:cNvPr>
              <p:cNvCxnSpPr>
                <a:stCxn id="29" idx="3"/>
              </p:cNvCxnSpPr>
              <p:nvPr/>
            </p:nvCxnSpPr>
            <p:spPr>
              <a:xfrm flipH="1">
                <a:off x="7118015" y="4278698"/>
                <a:ext cx="1105753" cy="944539"/>
              </a:xfrm>
              <a:prstGeom prst="line">
                <a:avLst/>
              </a:prstGeom>
              <a:ln w="571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619EF2-D008-D2F3-0560-61DBF40FED5A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H="1" flipV="1">
                <a:off x="7118015" y="5223237"/>
                <a:ext cx="136762" cy="761431"/>
              </a:xfrm>
              <a:prstGeom prst="line">
                <a:avLst/>
              </a:prstGeom>
              <a:ln w="571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9579BE-3C9E-56E5-F779-7C6AD0DF84B0}"/>
                </a:ext>
              </a:extLst>
            </p:cNvPr>
            <p:cNvSpPr/>
            <p:nvPr/>
          </p:nvSpPr>
          <p:spPr>
            <a:xfrm rot="21010009">
              <a:off x="5170581" y="4412413"/>
              <a:ext cx="2366216" cy="2585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8250F8-3813-8025-C998-2C05F9BC59DC}"/>
                </a:ext>
              </a:extLst>
            </p:cNvPr>
            <p:cNvSpPr/>
            <p:nvPr/>
          </p:nvSpPr>
          <p:spPr>
            <a:xfrm rot="13773428">
              <a:off x="7337307" y="4075601"/>
              <a:ext cx="926893" cy="154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196996-A8EC-3971-D65B-15BC7C303028}"/>
              </a:ext>
            </a:extLst>
          </p:cNvPr>
          <p:cNvGrpSpPr/>
          <p:nvPr/>
        </p:nvGrpSpPr>
        <p:grpSpPr>
          <a:xfrm>
            <a:off x="5123253" y="3216217"/>
            <a:ext cx="5421754" cy="2311321"/>
            <a:chOff x="5438700" y="2454032"/>
            <a:chExt cx="4401508" cy="187638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262F81-15ED-BA38-E831-3DD28E9C5C9D}"/>
                </a:ext>
              </a:extLst>
            </p:cNvPr>
            <p:cNvSpPr/>
            <p:nvPr/>
          </p:nvSpPr>
          <p:spPr>
            <a:xfrm>
              <a:off x="5759709" y="2454032"/>
              <a:ext cx="3501587" cy="1876385"/>
            </a:xfrm>
            <a:custGeom>
              <a:avLst/>
              <a:gdLst>
                <a:gd name="connsiteX0" fmla="*/ 468223 w 3501587"/>
                <a:gd name="connsiteY0" fmla="*/ 780114 h 1876385"/>
                <a:gd name="connsiteX1" fmla="*/ 618349 w 3501587"/>
                <a:gd name="connsiteY1" fmla="*/ 2191 h 1876385"/>
                <a:gd name="connsiteX2" fmla="*/ 1914886 w 3501587"/>
                <a:gd name="connsiteY2" fmla="*/ 534454 h 1876385"/>
                <a:gd name="connsiteX3" fmla="*/ 3211423 w 3501587"/>
                <a:gd name="connsiteY3" fmla="*/ 165965 h 1876385"/>
                <a:gd name="connsiteX4" fmla="*/ 3429787 w 3501587"/>
                <a:gd name="connsiteY4" fmla="*/ 1148603 h 1876385"/>
                <a:gd name="connsiteX5" fmla="*/ 2242432 w 3501587"/>
                <a:gd name="connsiteY5" fmla="*/ 1871935 h 1876385"/>
                <a:gd name="connsiteX6" fmla="*/ 782122 w 3501587"/>
                <a:gd name="connsiteY6" fmla="*/ 1448854 h 1876385"/>
                <a:gd name="connsiteX7" fmla="*/ 4199 w 3501587"/>
                <a:gd name="connsiteY7" fmla="*/ 1353320 h 1876385"/>
                <a:gd name="connsiteX8" fmla="*/ 468223 w 3501587"/>
                <a:gd name="connsiteY8" fmla="*/ 780114 h 187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1587" h="1876385">
                  <a:moveTo>
                    <a:pt x="468223" y="780114"/>
                  </a:moveTo>
                  <a:cubicBezTo>
                    <a:pt x="570581" y="554926"/>
                    <a:pt x="377239" y="43134"/>
                    <a:pt x="618349" y="2191"/>
                  </a:cubicBezTo>
                  <a:cubicBezTo>
                    <a:pt x="859459" y="-38752"/>
                    <a:pt x="1482707" y="507158"/>
                    <a:pt x="1914886" y="534454"/>
                  </a:cubicBezTo>
                  <a:cubicBezTo>
                    <a:pt x="2347065" y="561750"/>
                    <a:pt x="2958940" y="63607"/>
                    <a:pt x="3211423" y="165965"/>
                  </a:cubicBezTo>
                  <a:cubicBezTo>
                    <a:pt x="3463906" y="268323"/>
                    <a:pt x="3591286" y="864275"/>
                    <a:pt x="3429787" y="1148603"/>
                  </a:cubicBezTo>
                  <a:cubicBezTo>
                    <a:pt x="3268289" y="1432931"/>
                    <a:pt x="2683710" y="1821893"/>
                    <a:pt x="2242432" y="1871935"/>
                  </a:cubicBezTo>
                  <a:cubicBezTo>
                    <a:pt x="1801154" y="1921977"/>
                    <a:pt x="1155161" y="1535290"/>
                    <a:pt x="782122" y="1448854"/>
                  </a:cubicBezTo>
                  <a:cubicBezTo>
                    <a:pt x="409083" y="1362418"/>
                    <a:pt x="54241" y="1462502"/>
                    <a:pt x="4199" y="1353320"/>
                  </a:cubicBezTo>
                  <a:cubicBezTo>
                    <a:pt x="-45843" y="1244138"/>
                    <a:pt x="365865" y="1005302"/>
                    <a:pt x="468223" y="780114"/>
                  </a:cubicBezTo>
                  <a:close/>
                </a:path>
              </a:pathLst>
            </a:custGeom>
            <a:solidFill>
              <a:srgbClr val="8BFFBF"/>
            </a:solidFill>
            <a:ln w="57150">
              <a:solidFill>
                <a:srgbClr val="007A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8A344C-3F6B-5645-BC50-894D67506C60}"/>
                </a:ext>
              </a:extLst>
            </p:cNvPr>
            <p:cNvGrpSpPr/>
            <p:nvPr/>
          </p:nvGrpSpPr>
          <p:grpSpPr>
            <a:xfrm>
              <a:off x="6227932" y="2619997"/>
              <a:ext cx="2743200" cy="1705970"/>
              <a:chOff x="5923132" y="2315197"/>
              <a:chExt cx="2743200" cy="170597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6991687-2A2C-9FB1-A589-6D0B85BE8413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>
                <a:off x="5923132" y="2929346"/>
                <a:ext cx="1637447" cy="330390"/>
              </a:xfrm>
              <a:prstGeom prst="line">
                <a:avLst/>
              </a:prstGeom>
              <a:ln w="57150">
                <a:solidFill>
                  <a:srgbClr val="007A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F736171-0B9D-7D82-4B22-64486D818E33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 flipH="1">
                <a:off x="7560579" y="2315197"/>
                <a:ext cx="1105753" cy="944539"/>
              </a:xfrm>
              <a:prstGeom prst="line">
                <a:avLst/>
              </a:prstGeom>
              <a:ln w="57150">
                <a:solidFill>
                  <a:srgbClr val="007A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472754E-9CA9-A4F4-342A-A10683BC8809}"/>
                  </a:ext>
                </a:extLst>
              </p:cNvPr>
              <p:cNvCxnSpPr>
                <a:cxnSpLocks/>
                <a:stCxn id="19" idx="5"/>
              </p:cNvCxnSpPr>
              <p:nvPr/>
            </p:nvCxnSpPr>
            <p:spPr>
              <a:xfrm flipH="1" flipV="1">
                <a:off x="7560579" y="3259736"/>
                <a:ext cx="136762" cy="761431"/>
              </a:xfrm>
              <a:prstGeom prst="line">
                <a:avLst/>
              </a:prstGeom>
              <a:ln w="57150">
                <a:solidFill>
                  <a:srgbClr val="007A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8FC1E4-084C-7C6A-29B3-A9D2935F3759}"/>
                </a:ext>
              </a:extLst>
            </p:cNvPr>
            <p:cNvSpPr/>
            <p:nvPr/>
          </p:nvSpPr>
          <p:spPr>
            <a:xfrm rot="16872087">
              <a:off x="6419399" y="2417769"/>
              <a:ext cx="926893" cy="2888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FBEB3D-5A84-6084-A7AD-B4EFFB092C29}"/>
                </a:ext>
              </a:extLst>
            </p:cNvPr>
            <p:cNvSpPr/>
            <p:nvPr/>
          </p:nvSpPr>
          <p:spPr>
            <a:xfrm rot="13773428">
              <a:off x="8330395" y="2440119"/>
              <a:ext cx="1021524" cy="1998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C5E127-BDD4-B886-E467-54098CF0ECB3}"/>
                  </a:ext>
                </a:extLst>
              </p:cNvPr>
              <p:cNvSpPr txBox="1"/>
              <p:nvPr/>
            </p:nvSpPr>
            <p:spPr>
              <a:xfrm flipH="1">
                <a:off x="273792" y="3853407"/>
                <a:ext cx="146605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C5E127-BDD4-B886-E467-54098CF0E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792" y="3853407"/>
                <a:ext cx="1466055" cy="186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027761-B72B-550B-010A-3EAC96A7E276}"/>
                  </a:ext>
                </a:extLst>
              </p:cNvPr>
              <p:cNvSpPr txBox="1"/>
              <p:nvPr/>
            </p:nvSpPr>
            <p:spPr>
              <a:xfrm flipH="1">
                <a:off x="4785583" y="3870395"/>
                <a:ext cx="146605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027761-B72B-550B-010A-3EAC96A7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85583" y="3870395"/>
                <a:ext cx="1466055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B067D6-48E5-4A7E-F324-43EE0F705271}"/>
                  </a:ext>
                </a:extLst>
              </p:cNvPr>
              <p:cNvSpPr txBox="1"/>
              <p:nvPr/>
            </p:nvSpPr>
            <p:spPr>
              <a:xfrm flipH="1">
                <a:off x="8554821" y="3895286"/>
                <a:ext cx="146605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B067D6-48E5-4A7E-F324-43EE0F70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54821" y="3895286"/>
                <a:ext cx="1466055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23F284-B296-715C-54C5-7CA9066525AD}"/>
              </a:ext>
            </a:extLst>
          </p:cNvPr>
          <p:cNvCxnSpPr/>
          <p:nvPr/>
        </p:nvCxnSpPr>
        <p:spPr>
          <a:xfrm>
            <a:off x="2768585" y="2439467"/>
            <a:ext cx="674149" cy="2510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E83E21A-7991-4110-9F57-6B5CBD76741E}"/>
              </a:ext>
            </a:extLst>
          </p:cNvPr>
          <p:cNvSpPr/>
          <p:nvPr/>
        </p:nvSpPr>
        <p:spPr>
          <a:xfrm>
            <a:off x="4248150" y="1718707"/>
            <a:ext cx="7286084" cy="3443843"/>
          </a:xfrm>
          <a:custGeom>
            <a:avLst/>
            <a:gdLst>
              <a:gd name="connsiteX0" fmla="*/ 0 w 7286084"/>
              <a:gd name="connsiteY0" fmla="*/ 224393 h 3443843"/>
              <a:gd name="connsiteX1" fmla="*/ 6762750 w 7286084"/>
              <a:gd name="connsiteY1" fmla="*/ 338693 h 3443843"/>
              <a:gd name="connsiteX2" fmla="*/ 6858000 w 7286084"/>
              <a:gd name="connsiteY2" fmla="*/ 3443843 h 344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6084" h="3443843">
                <a:moveTo>
                  <a:pt x="0" y="224393"/>
                </a:moveTo>
                <a:cubicBezTo>
                  <a:pt x="2809875" y="13255"/>
                  <a:pt x="5619750" y="-197882"/>
                  <a:pt x="6762750" y="338693"/>
                </a:cubicBezTo>
                <a:cubicBezTo>
                  <a:pt x="7905750" y="875268"/>
                  <a:pt x="6813550" y="2910443"/>
                  <a:pt x="6858000" y="344384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71BC30A-D89B-C447-D569-04C105193FBD}"/>
              </a:ext>
            </a:extLst>
          </p:cNvPr>
          <p:cNvSpPr/>
          <p:nvPr/>
        </p:nvSpPr>
        <p:spPr>
          <a:xfrm>
            <a:off x="2076450" y="718527"/>
            <a:ext cx="6239413" cy="3453423"/>
          </a:xfrm>
          <a:custGeom>
            <a:avLst/>
            <a:gdLst>
              <a:gd name="connsiteX0" fmla="*/ 0 w 6239413"/>
              <a:gd name="connsiteY0" fmla="*/ 500673 h 3453423"/>
              <a:gd name="connsiteX1" fmla="*/ 5524500 w 6239413"/>
              <a:gd name="connsiteY1" fmla="*/ 233973 h 3453423"/>
              <a:gd name="connsiteX2" fmla="*/ 6000750 w 6239413"/>
              <a:gd name="connsiteY2" fmla="*/ 3453423 h 345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9413" h="3453423">
                <a:moveTo>
                  <a:pt x="0" y="500673"/>
                </a:moveTo>
                <a:cubicBezTo>
                  <a:pt x="2262187" y="121260"/>
                  <a:pt x="4524375" y="-258152"/>
                  <a:pt x="5524500" y="233973"/>
                </a:cubicBezTo>
                <a:cubicBezTo>
                  <a:pt x="6524625" y="726098"/>
                  <a:pt x="6262687" y="2089760"/>
                  <a:pt x="6000750" y="34534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3657B-A405-83DE-69D8-B878442E41F7}"/>
              </a:ext>
            </a:extLst>
          </p:cNvPr>
          <p:cNvSpPr txBox="1"/>
          <p:nvPr/>
        </p:nvSpPr>
        <p:spPr>
          <a:xfrm>
            <a:off x="1739847" y="-58807"/>
            <a:ext cx="298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002060"/>
                </a:solidFill>
              </a:rPr>
              <a:t>complicated</a:t>
            </a:r>
            <a:endParaRPr lang="en-CA" sz="44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08850-F76A-E6AA-B658-F888A0EE1AFF}"/>
              </a:ext>
            </a:extLst>
          </p:cNvPr>
          <p:cNvSpPr txBox="1"/>
          <p:nvPr/>
        </p:nvSpPr>
        <p:spPr>
          <a:xfrm>
            <a:off x="2511957" y="5635310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simple</a:t>
            </a:r>
            <a:endParaRPr lang="en-CA" sz="4400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9EA02-06B9-E6E9-3EBC-0B578862041B}"/>
              </a:ext>
            </a:extLst>
          </p:cNvPr>
          <p:cNvSpPr txBox="1"/>
          <p:nvPr/>
        </p:nvSpPr>
        <p:spPr>
          <a:xfrm>
            <a:off x="6646281" y="4606909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simple</a:t>
            </a:r>
            <a:endParaRPr lang="en-CA" sz="44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8C08-F2E1-A2F7-4B21-0188331A0CAA}"/>
              </a:ext>
            </a:extLst>
          </p:cNvPr>
          <p:cNvSpPr txBox="1"/>
          <p:nvPr/>
        </p:nvSpPr>
        <p:spPr>
          <a:xfrm>
            <a:off x="10270595" y="6042531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FF6600"/>
                </a:solidFill>
              </a:rPr>
              <a:t>simple</a:t>
            </a:r>
            <a:endParaRPr lang="en-CA" sz="4400" dirty="0">
              <a:solidFill>
                <a:srgbClr val="FF66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5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66"/>
    </mc:Choice>
    <mc:Fallback xmlns="">
      <p:transition spd="slow" advTm="12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/>
      <p:bldP spid="49" grpId="0"/>
      <p:bldP spid="50" grpId="0"/>
      <p:bldP spid="53" grpId="0" animBg="1"/>
      <p:bldP spid="54" grpId="0" animBg="1"/>
      <p:bldP spid="2" grpId="0"/>
      <p:bldP spid="3" grpId="0"/>
      <p:bldP spid="5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3BDF6D-C0ED-D481-7A6D-530A80699454}"/>
              </a:ext>
            </a:extLst>
          </p:cNvPr>
          <p:cNvGrpSpPr/>
          <p:nvPr/>
        </p:nvGrpSpPr>
        <p:grpSpPr>
          <a:xfrm>
            <a:off x="1274374" y="-89238"/>
            <a:ext cx="3169665" cy="3311710"/>
            <a:chOff x="7001814" y="2352444"/>
            <a:chExt cx="4026675" cy="42071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0ED6B8-669C-8E3F-4E0F-D1FFA1BC7C53}"/>
                </a:ext>
              </a:extLst>
            </p:cNvPr>
            <p:cNvGrpSpPr/>
            <p:nvPr/>
          </p:nvGrpSpPr>
          <p:grpSpPr>
            <a:xfrm>
              <a:off x="7001814" y="2352444"/>
              <a:ext cx="4026675" cy="4207125"/>
              <a:chOff x="6110849" y="-143342"/>
              <a:chExt cx="2834394" cy="296141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BC85028-E572-5E61-716E-226269398392}"/>
                  </a:ext>
                </a:extLst>
              </p:cNvPr>
              <p:cNvGrpSpPr/>
              <p:nvPr/>
            </p:nvGrpSpPr>
            <p:grpSpPr>
              <a:xfrm>
                <a:off x="6110849" y="74872"/>
                <a:ext cx="2743200" cy="2743200"/>
                <a:chOff x="9243692" y="204716"/>
                <a:chExt cx="2743200" cy="274320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099B7ED-158A-9780-9C69-D2ED726661B2}"/>
                    </a:ext>
                  </a:extLst>
                </p:cNvPr>
                <p:cNvGrpSpPr/>
                <p:nvPr/>
              </p:nvGrpSpPr>
              <p:grpSpPr>
                <a:xfrm>
                  <a:off x="9243692" y="204716"/>
                  <a:ext cx="2743200" cy="2743200"/>
                  <a:chOff x="9243692" y="204716"/>
                  <a:chExt cx="2743200" cy="2743200"/>
                </a:xfrm>
              </p:grpSpPr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B1144171-7DF0-CAEF-FB97-1F72F673303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15292" y="204716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3833903C-7E7B-A326-639B-2352D22B2A94}"/>
                      </a:ext>
                    </a:extLst>
                  </p:cNvPr>
                  <p:cNvCxnSpPr/>
                  <p:nvPr/>
                </p:nvCxnSpPr>
                <p:spPr>
                  <a:xfrm rot="5400000" flipV="1">
                    <a:off x="10615292" y="204717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853FC5E-A3EF-A144-F6AA-6B665D973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4900" y="901700"/>
                  <a:ext cx="1199358" cy="14097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23B2C84-8556-8106-C7C6-ED143FA73A00}"/>
                      </a:ext>
                    </a:extLst>
                  </p:cNvPr>
                  <p:cNvSpPr txBox="1"/>
                  <p:nvPr/>
                </p:nvSpPr>
                <p:spPr>
                  <a:xfrm>
                    <a:off x="7615983" y="-143342"/>
                    <a:ext cx="445432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23B2C84-8556-8106-C7C6-ED143FA73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5983" y="-143342"/>
                    <a:ext cx="445432" cy="5849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E6CA64E-F93E-6CF6-9005-E28603720F1A}"/>
                      </a:ext>
                    </a:extLst>
                  </p:cNvPr>
                  <p:cNvSpPr txBox="1"/>
                  <p:nvPr/>
                </p:nvSpPr>
                <p:spPr>
                  <a:xfrm>
                    <a:off x="8467089" y="620633"/>
                    <a:ext cx="478154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E6CA64E-F93E-6CF6-9005-E28603720F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7089" y="620633"/>
                    <a:ext cx="478154" cy="5849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95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128332F-CC10-12A4-DC36-051E1364248F}"/>
                    </a:ext>
                  </a:extLst>
                </p:cNvPr>
                <p:cNvSpPr txBox="1"/>
                <p:nvPr/>
              </p:nvSpPr>
              <p:spPr>
                <a:xfrm>
                  <a:off x="7379768" y="4930957"/>
                  <a:ext cx="669800" cy="830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128332F-CC10-12A4-DC36-051E13642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768" y="4930957"/>
                  <a:ext cx="669800" cy="830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CE1C54-ADB8-B5B7-FCAD-0540159609F6}"/>
                  </a:ext>
                </a:extLst>
              </p:cNvPr>
              <p:cNvSpPr txBox="1"/>
              <p:nvPr/>
            </p:nvSpPr>
            <p:spPr>
              <a:xfrm>
                <a:off x="5645015" y="3204378"/>
                <a:ext cx="1341226" cy="2559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CE1C54-ADB8-B5B7-FCAD-054015960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15" y="3204378"/>
                <a:ext cx="1341226" cy="2559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C95EC81-2977-0A23-25FC-971BFC2F64BB}"/>
              </a:ext>
            </a:extLst>
          </p:cNvPr>
          <p:cNvGrpSpPr/>
          <p:nvPr/>
        </p:nvGrpSpPr>
        <p:grpSpPr>
          <a:xfrm>
            <a:off x="1571887" y="5599998"/>
            <a:ext cx="1939277" cy="1200330"/>
            <a:chOff x="6119897" y="1388745"/>
            <a:chExt cx="1365066" cy="84491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5E1E4A2-08C0-4083-1169-E82129786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9465" y="1431851"/>
              <a:ext cx="645498" cy="758705"/>
            </a:xfrm>
            <a:prstGeom prst="straightConnector1">
              <a:avLst/>
            </a:prstGeom>
            <a:ln w="152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59E778-3037-6447-A7F7-6E93F34DB5F2}"/>
                    </a:ext>
                  </a:extLst>
                </p:cNvPr>
                <p:cNvSpPr txBox="1"/>
                <p:nvPr/>
              </p:nvSpPr>
              <p:spPr>
                <a:xfrm>
                  <a:off x="6119897" y="1388745"/>
                  <a:ext cx="651290" cy="844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CA" sz="7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59E778-3037-6447-A7F7-6E93F34DB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897" y="1388745"/>
                  <a:ext cx="651290" cy="8449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4F78ED-AA49-2A76-E46F-0A058E251200}"/>
              </a:ext>
            </a:extLst>
          </p:cNvPr>
          <p:cNvGrpSpPr/>
          <p:nvPr/>
        </p:nvGrpSpPr>
        <p:grpSpPr>
          <a:xfrm>
            <a:off x="5253465" y="5105316"/>
            <a:ext cx="2573516" cy="1280389"/>
            <a:chOff x="10714781" y="2560784"/>
            <a:chExt cx="1811509" cy="9012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C5966EA-A141-BD7D-8976-82E27509D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4781" y="3451402"/>
              <a:ext cx="1368785" cy="10653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CD33A6-E491-2D2C-EE31-CBE566A3C32C}"/>
                    </a:ext>
                  </a:extLst>
                </p:cNvPr>
                <p:cNvSpPr txBox="1"/>
                <p:nvPr/>
              </p:nvSpPr>
              <p:spPr>
                <a:xfrm>
                  <a:off x="11861460" y="2560784"/>
                  <a:ext cx="664830" cy="844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7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CA" sz="72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CD33A6-E491-2D2C-EE31-CBE566A3C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1460" y="2560784"/>
                  <a:ext cx="664830" cy="84491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83AE9F-E456-D8CE-55BD-2518E0719CD7}"/>
              </a:ext>
            </a:extLst>
          </p:cNvPr>
          <p:cNvGrpSpPr/>
          <p:nvPr/>
        </p:nvGrpSpPr>
        <p:grpSpPr>
          <a:xfrm>
            <a:off x="11009059" y="4520601"/>
            <a:ext cx="1135023" cy="2158794"/>
            <a:chOff x="7486257" y="3901800"/>
            <a:chExt cx="798947" cy="151958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4902ED-37A1-224C-B13C-5830A29CB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257" y="4049784"/>
              <a:ext cx="0" cy="1371600"/>
            </a:xfrm>
            <a:prstGeom prst="straightConnector1">
              <a:avLst/>
            </a:prstGeom>
            <a:ln w="152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D1D44B7-AC68-832A-4713-8697DBF07F9A}"/>
                    </a:ext>
                  </a:extLst>
                </p:cNvPr>
                <p:cNvSpPr txBox="1"/>
                <p:nvPr/>
              </p:nvSpPr>
              <p:spPr>
                <a:xfrm>
                  <a:off x="7604733" y="3901800"/>
                  <a:ext cx="680471" cy="844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7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CA" sz="72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D1D44B7-AC68-832A-4713-8697DBF07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733" y="3901800"/>
                  <a:ext cx="680471" cy="84491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5C5E7-56B6-0FE3-7539-EDBADE72203A}"/>
                  </a:ext>
                </a:extLst>
              </p:cNvPr>
              <p:cNvSpPr txBox="1"/>
              <p:nvPr/>
            </p:nvSpPr>
            <p:spPr>
              <a:xfrm>
                <a:off x="4556775" y="306816"/>
                <a:ext cx="1341225" cy="2602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6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sz="6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5C5E7-56B6-0FE3-7539-EDBADE722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75" y="306816"/>
                <a:ext cx="1341225" cy="260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46A004-2DCF-AD7B-924A-AE823BF5A212}"/>
                  </a:ext>
                </a:extLst>
              </p:cNvPr>
              <p:cNvSpPr txBox="1"/>
              <p:nvPr/>
            </p:nvSpPr>
            <p:spPr>
              <a:xfrm flipH="1">
                <a:off x="273792" y="3436887"/>
                <a:ext cx="146605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46A004-2DCF-AD7B-924A-AE823BF5A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792" y="3436887"/>
                <a:ext cx="1466055" cy="186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EA701B-0206-691F-F47D-70E388BE9B02}"/>
                  </a:ext>
                </a:extLst>
              </p:cNvPr>
              <p:cNvSpPr txBox="1"/>
              <p:nvPr/>
            </p:nvSpPr>
            <p:spPr>
              <a:xfrm flipH="1">
                <a:off x="3810462" y="3453875"/>
                <a:ext cx="146605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EA701B-0206-691F-F47D-70E388BE9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10462" y="3453875"/>
                <a:ext cx="1466055" cy="186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7E1B96-CDD3-19E0-F390-326C8AA096DB}"/>
                  </a:ext>
                </a:extLst>
              </p:cNvPr>
              <p:cNvSpPr txBox="1"/>
              <p:nvPr/>
            </p:nvSpPr>
            <p:spPr>
              <a:xfrm flipH="1">
                <a:off x="7772124" y="3478766"/>
                <a:ext cx="146605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7E1B96-CDD3-19E0-F390-326C8AA09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72124" y="3478766"/>
                <a:ext cx="1466055" cy="1862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75E976-8DAC-5BF8-4FF7-1F93E8DDCBA3}"/>
                  </a:ext>
                </a:extLst>
              </p:cNvPr>
              <p:cNvSpPr txBox="1"/>
              <p:nvPr/>
            </p:nvSpPr>
            <p:spPr>
              <a:xfrm>
                <a:off x="2436951" y="3294018"/>
                <a:ext cx="1247936" cy="238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75E976-8DAC-5BF8-4FF7-1F93E8DD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51" y="3294018"/>
                <a:ext cx="1247936" cy="23807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AC6FB7-9ECD-1548-E930-820DBAB0C151}"/>
                  </a:ext>
                </a:extLst>
              </p:cNvPr>
              <p:cNvSpPr txBox="1"/>
              <p:nvPr/>
            </p:nvSpPr>
            <p:spPr>
              <a:xfrm>
                <a:off x="9477262" y="3220376"/>
                <a:ext cx="1247936" cy="2528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AC6FB7-9ECD-1548-E930-820DBAB0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262" y="3220376"/>
                <a:ext cx="1247936" cy="2528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F2C4715-9BC6-23CD-DA97-114D9FB742F1}"/>
              </a:ext>
            </a:extLst>
          </p:cNvPr>
          <p:cNvGrpSpPr/>
          <p:nvPr/>
        </p:nvGrpSpPr>
        <p:grpSpPr>
          <a:xfrm>
            <a:off x="1594939" y="5602863"/>
            <a:ext cx="1939277" cy="1200330"/>
            <a:chOff x="6119897" y="1388745"/>
            <a:chExt cx="1365066" cy="84491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A1977D4-7EFC-F4EF-01F8-9FB274F7E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9465" y="1431851"/>
              <a:ext cx="645498" cy="758705"/>
            </a:xfrm>
            <a:prstGeom prst="straightConnector1">
              <a:avLst/>
            </a:prstGeom>
            <a:ln w="152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05C565F-23DD-48C6-8518-3FF35EA942D4}"/>
                    </a:ext>
                  </a:extLst>
                </p:cNvPr>
                <p:cNvSpPr txBox="1"/>
                <p:nvPr/>
              </p:nvSpPr>
              <p:spPr>
                <a:xfrm>
                  <a:off x="6119897" y="1388745"/>
                  <a:ext cx="651290" cy="844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CA" sz="7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59E778-3037-6447-A7F7-6E93F34DB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897" y="1388745"/>
                  <a:ext cx="651290" cy="8449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6ED251-868D-3EDA-90BF-0DEFC2F5606F}"/>
              </a:ext>
            </a:extLst>
          </p:cNvPr>
          <p:cNvGrpSpPr/>
          <p:nvPr/>
        </p:nvGrpSpPr>
        <p:grpSpPr>
          <a:xfrm>
            <a:off x="5276517" y="5108181"/>
            <a:ext cx="2573516" cy="1280389"/>
            <a:chOff x="10714781" y="2560784"/>
            <a:chExt cx="1811509" cy="90127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91284A-5EF9-D949-F0B2-6527D4BA4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4781" y="3451402"/>
              <a:ext cx="1368785" cy="10653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7840EB5-F582-8C9E-E194-42A29B20EB12}"/>
                    </a:ext>
                  </a:extLst>
                </p:cNvPr>
                <p:cNvSpPr txBox="1"/>
                <p:nvPr/>
              </p:nvSpPr>
              <p:spPr>
                <a:xfrm>
                  <a:off x="11861460" y="2560784"/>
                  <a:ext cx="664830" cy="844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7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CA" sz="72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CD33A6-E491-2D2C-EE31-CBE566A3C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1460" y="2560784"/>
                  <a:ext cx="664830" cy="84491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1428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31">
        <p:fade/>
      </p:transition>
    </mc:Choice>
    <mc:Fallback xmlns="">
      <p:transition spd="med" advTm="141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39CA840-D666-BDA7-8FC2-BFD29737A9B7}"/>
              </a:ext>
            </a:extLst>
          </p:cNvPr>
          <p:cNvSpPr/>
          <p:nvPr/>
        </p:nvSpPr>
        <p:spPr>
          <a:xfrm rot="10800000">
            <a:off x="538161" y="135090"/>
            <a:ext cx="11300968" cy="6447029"/>
          </a:xfrm>
          <a:custGeom>
            <a:avLst/>
            <a:gdLst>
              <a:gd name="connsiteX0" fmla="*/ 661989 w 11300968"/>
              <a:gd name="connsiteY0" fmla="*/ 455460 h 6447029"/>
              <a:gd name="connsiteX1" fmla="*/ 8739189 w 11300968"/>
              <a:gd name="connsiteY1" fmla="*/ 207810 h 6447029"/>
              <a:gd name="connsiteX2" fmla="*/ 11101389 w 11300968"/>
              <a:gd name="connsiteY2" fmla="*/ 2989110 h 6447029"/>
              <a:gd name="connsiteX3" fmla="*/ 10510839 w 11300968"/>
              <a:gd name="connsiteY3" fmla="*/ 6322860 h 6447029"/>
              <a:gd name="connsiteX4" fmla="*/ 5272089 w 11300968"/>
              <a:gd name="connsiteY4" fmla="*/ 5770410 h 6447029"/>
              <a:gd name="connsiteX5" fmla="*/ 261939 w 11300968"/>
              <a:gd name="connsiteY5" fmla="*/ 6113310 h 6447029"/>
              <a:gd name="connsiteX6" fmla="*/ 700089 w 11300968"/>
              <a:gd name="connsiteY6" fmla="*/ 2474760 h 6447029"/>
              <a:gd name="connsiteX7" fmla="*/ 661989 w 11300968"/>
              <a:gd name="connsiteY7" fmla="*/ 455460 h 644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0968" h="6447029">
                <a:moveTo>
                  <a:pt x="661989" y="455460"/>
                </a:moveTo>
                <a:cubicBezTo>
                  <a:pt x="2001839" y="77635"/>
                  <a:pt x="6999289" y="-214465"/>
                  <a:pt x="8739189" y="207810"/>
                </a:cubicBezTo>
                <a:cubicBezTo>
                  <a:pt x="10479089" y="630085"/>
                  <a:pt x="10806114" y="1969935"/>
                  <a:pt x="11101389" y="2989110"/>
                </a:cubicBezTo>
                <a:cubicBezTo>
                  <a:pt x="11396664" y="4008285"/>
                  <a:pt x="11482389" y="5859310"/>
                  <a:pt x="10510839" y="6322860"/>
                </a:cubicBezTo>
                <a:cubicBezTo>
                  <a:pt x="9539289" y="6786410"/>
                  <a:pt x="6980239" y="5805335"/>
                  <a:pt x="5272089" y="5770410"/>
                </a:cubicBezTo>
                <a:cubicBezTo>
                  <a:pt x="3563939" y="5735485"/>
                  <a:pt x="1023939" y="6662585"/>
                  <a:pt x="261939" y="6113310"/>
                </a:cubicBezTo>
                <a:cubicBezTo>
                  <a:pt x="-500061" y="5564035"/>
                  <a:pt x="636589" y="3417735"/>
                  <a:pt x="700089" y="2474760"/>
                </a:cubicBezTo>
                <a:cubicBezTo>
                  <a:pt x="763589" y="1531785"/>
                  <a:pt x="-677861" y="833285"/>
                  <a:pt x="661989" y="455460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857FE-F6DA-0A4B-BBB3-2E9B5F748B71}"/>
              </a:ext>
            </a:extLst>
          </p:cNvPr>
          <p:cNvSpPr txBox="1"/>
          <p:nvPr/>
        </p:nvSpPr>
        <p:spPr>
          <a:xfrm>
            <a:off x="4697216" y="1352550"/>
            <a:ext cx="6218434" cy="1323439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317500"/>
          </a:effectLst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rgbClr val="DA5800"/>
                </a:solidFill>
              </a:rPr>
              <a:t>Ring / Algebra</a:t>
            </a:r>
            <a:endParaRPr lang="en-CA" sz="8000" b="1" dirty="0">
              <a:solidFill>
                <a:srgbClr val="DA58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18C273-FD06-A891-C93C-7DE316FFF644}"/>
              </a:ext>
            </a:extLst>
          </p:cNvPr>
          <p:cNvGrpSpPr/>
          <p:nvPr/>
        </p:nvGrpSpPr>
        <p:grpSpPr>
          <a:xfrm>
            <a:off x="1790700" y="4065877"/>
            <a:ext cx="9315450" cy="1439573"/>
            <a:chOff x="1790700" y="4065877"/>
            <a:chExt cx="9315450" cy="143957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E5CED1-97E3-891D-CA4F-5D738C59E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0700" y="5505450"/>
              <a:ext cx="9315450" cy="0"/>
            </a:xfrm>
            <a:prstGeom prst="straightConnector1">
              <a:avLst/>
            </a:prstGeom>
            <a:ln w="190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A9DDA9-D168-5708-771C-E0F6E6A109CE}"/>
                </a:ext>
              </a:extLst>
            </p:cNvPr>
            <p:cNvSpPr txBox="1"/>
            <p:nvPr/>
          </p:nvSpPr>
          <p:spPr>
            <a:xfrm>
              <a:off x="8111233" y="4065877"/>
              <a:ext cx="2282997" cy="1323439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8000" b="1" dirty="0">
                  <a:solidFill>
                    <a:srgbClr val="00B0F0"/>
                  </a:solidFill>
                </a:rPr>
                <a:t>Ideal</a:t>
              </a:r>
              <a:endParaRPr lang="en-CA" sz="8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8FF422-553F-4E46-BD34-74E85770B44E}"/>
              </a:ext>
            </a:extLst>
          </p:cNvPr>
          <p:cNvGrpSpPr/>
          <p:nvPr/>
        </p:nvGrpSpPr>
        <p:grpSpPr>
          <a:xfrm>
            <a:off x="955582" y="275880"/>
            <a:ext cx="1425668" cy="5743920"/>
            <a:chOff x="955582" y="275880"/>
            <a:chExt cx="1425668" cy="574392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6ABDC1-7737-7B5F-35EE-91B9FA1F193D}"/>
                </a:ext>
              </a:extLst>
            </p:cNvPr>
            <p:cNvCxnSpPr/>
            <p:nvPr/>
          </p:nvCxnSpPr>
          <p:spPr>
            <a:xfrm flipV="1">
              <a:off x="2381250" y="275880"/>
              <a:ext cx="0" cy="5743920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A98A3C-F1B5-C147-7C42-26A18166971B}"/>
                </a:ext>
              </a:extLst>
            </p:cNvPr>
            <p:cNvSpPr txBox="1"/>
            <p:nvPr/>
          </p:nvSpPr>
          <p:spPr>
            <a:xfrm rot="16200000">
              <a:off x="475803" y="1363672"/>
              <a:ext cx="2282997" cy="1323439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solidFill>
                <a:srgbClr val="0070C0"/>
              </a:solidFill>
            </a:ln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8000" b="1" dirty="0">
                  <a:solidFill>
                    <a:srgbClr val="0070C0"/>
                  </a:solidFill>
                </a:rPr>
                <a:t>Ideal</a:t>
              </a:r>
              <a:endParaRPr lang="en-CA" sz="8000" b="1" dirty="0">
                <a:solidFill>
                  <a:srgbClr val="0070C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901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8"/>
    </mc:Choice>
    <mc:Fallback xmlns="">
      <p:transition spd="slow" advTm="9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5C5E7-56B6-0FE3-7539-EDBADE72203A}"/>
                  </a:ext>
                </a:extLst>
              </p:cNvPr>
              <p:cNvSpPr txBox="1"/>
              <p:nvPr/>
            </p:nvSpPr>
            <p:spPr>
              <a:xfrm>
                <a:off x="1206446" y="60652"/>
                <a:ext cx="4889553" cy="3441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1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1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5C5E7-56B6-0FE3-7539-EDBADE722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46" y="60652"/>
                <a:ext cx="4889553" cy="3441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46A004-2DCF-AD7B-924A-AE823BF5A212}"/>
                  </a:ext>
                </a:extLst>
              </p:cNvPr>
              <p:cNvSpPr txBox="1"/>
              <p:nvPr/>
            </p:nvSpPr>
            <p:spPr>
              <a:xfrm flipH="1">
                <a:off x="273792" y="4217937"/>
                <a:ext cx="146605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46A004-2DCF-AD7B-924A-AE823BF5A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792" y="4217937"/>
                <a:ext cx="1466055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EA701B-0206-691F-F47D-70E388BE9B02}"/>
                  </a:ext>
                </a:extLst>
              </p:cNvPr>
              <p:cNvSpPr txBox="1"/>
              <p:nvPr/>
            </p:nvSpPr>
            <p:spPr>
              <a:xfrm flipH="1">
                <a:off x="5362972" y="4234925"/>
                <a:ext cx="146605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EA701B-0206-691F-F47D-70E388BE9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2972" y="4234925"/>
                <a:ext cx="1466055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75E976-8DAC-5BF8-4FF7-1F93E8DDCBA3}"/>
                  </a:ext>
                </a:extLst>
              </p:cNvPr>
              <p:cNvSpPr txBox="1"/>
              <p:nvPr/>
            </p:nvSpPr>
            <p:spPr>
              <a:xfrm>
                <a:off x="1739847" y="4075068"/>
                <a:ext cx="3208064" cy="2338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8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8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8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8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8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8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75E976-8DAC-5BF8-4FF7-1F93E8DD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47" y="4075068"/>
                <a:ext cx="3208064" cy="23380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3FDE9D-B2C7-1663-F616-1960CF2E257B}"/>
                  </a:ext>
                </a:extLst>
              </p:cNvPr>
              <p:cNvSpPr txBox="1"/>
              <p:nvPr/>
            </p:nvSpPr>
            <p:spPr>
              <a:xfrm>
                <a:off x="1514166" y="-2462151"/>
                <a:ext cx="9163666" cy="183973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3FDE9D-B2C7-1663-F616-1960CF2E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66" y="-2462151"/>
                <a:ext cx="9163666" cy="18397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032DBF-CCBE-0690-EE4A-E074A9F648D8}"/>
                  </a:ext>
                </a:extLst>
              </p:cNvPr>
              <p:cNvSpPr txBox="1"/>
              <p:nvPr/>
            </p:nvSpPr>
            <p:spPr>
              <a:xfrm>
                <a:off x="7244089" y="4075068"/>
                <a:ext cx="3208064" cy="2229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8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8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8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8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8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8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032DBF-CCBE-0690-EE4A-E074A9F64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89" y="4075068"/>
                <a:ext cx="3208064" cy="2229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684ED4-E537-3FDA-D042-071090C58AC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72880" y="6369840"/>
              <a:ext cx="7981560" cy="16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684ED4-E537-3FDA-D042-071090C58A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63520" y="6360480"/>
                <a:ext cx="8000280" cy="18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619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7"/>
    </mc:Choice>
    <mc:Fallback xmlns="">
      <p:transition spd="slow" advTm="18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4F9CF-C063-4008-900C-9A60FA3FF1FD}"/>
              </a:ext>
            </a:extLst>
          </p:cNvPr>
          <p:cNvSpPr txBox="1"/>
          <p:nvPr/>
        </p:nvSpPr>
        <p:spPr>
          <a:xfrm>
            <a:off x="304800" y="566678"/>
            <a:ext cx="11582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/>
              <a:t>Start with Projects for </a:t>
            </a:r>
            <a:r>
              <a:rPr lang="en-CA" sz="6600" u="sng" dirty="0"/>
              <a:t>vectors</a:t>
            </a:r>
          </a:p>
          <a:p>
            <a:pPr algn="ctr"/>
            <a:r>
              <a:rPr lang="en-CA" sz="6600" dirty="0"/>
              <a:t>(common sense)</a:t>
            </a:r>
          </a:p>
          <a:p>
            <a:pPr algn="ctr"/>
            <a:endParaRPr lang="en-CA" sz="6000" dirty="0"/>
          </a:p>
          <a:p>
            <a:pPr algn="ctr"/>
            <a:endParaRPr lang="en-CA" sz="6000" dirty="0"/>
          </a:p>
          <a:p>
            <a:pPr algn="ctr"/>
            <a:r>
              <a:rPr lang="en-CA" sz="5400" dirty="0"/>
              <a:t>Use the same idea for </a:t>
            </a:r>
            <a:r>
              <a:rPr lang="en-CA" sz="5400" u="sng" dirty="0"/>
              <a:t>Clifford Algebras </a:t>
            </a:r>
          </a:p>
          <a:p>
            <a:pPr algn="ctr"/>
            <a:r>
              <a:rPr lang="en-CA" sz="6000" dirty="0"/>
              <a:t>(more abstract)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CDEA0D5-E5FA-D6C2-2B1E-2F229CC2FCD0}"/>
              </a:ext>
            </a:extLst>
          </p:cNvPr>
          <p:cNvSpPr/>
          <p:nvPr/>
        </p:nvSpPr>
        <p:spPr>
          <a:xfrm rot="5400000">
            <a:off x="5244281" y="3171975"/>
            <a:ext cx="1703437" cy="860640"/>
          </a:xfrm>
          <a:prstGeom prst="rightArrow">
            <a:avLst>
              <a:gd name="adj1" fmla="val 52996"/>
              <a:gd name="adj2" fmla="val 603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5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7"/>
    </mc:Choice>
    <mc:Fallback xmlns="">
      <p:transition spd="slow" advTm="22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39CA840-D666-BDA7-8FC2-BFD29737A9B7}"/>
              </a:ext>
            </a:extLst>
          </p:cNvPr>
          <p:cNvSpPr/>
          <p:nvPr/>
        </p:nvSpPr>
        <p:spPr>
          <a:xfrm rot="10800000">
            <a:off x="538161" y="135090"/>
            <a:ext cx="11300968" cy="6447029"/>
          </a:xfrm>
          <a:custGeom>
            <a:avLst/>
            <a:gdLst>
              <a:gd name="connsiteX0" fmla="*/ 661989 w 11300968"/>
              <a:gd name="connsiteY0" fmla="*/ 455460 h 6447029"/>
              <a:gd name="connsiteX1" fmla="*/ 8739189 w 11300968"/>
              <a:gd name="connsiteY1" fmla="*/ 207810 h 6447029"/>
              <a:gd name="connsiteX2" fmla="*/ 11101389 w 11300968"/>
              <a:gd name="connsiteY2" fmla="*/ 2989110 h 6447029"/>
              <a:gd name="connsiteX3" fmla="*/ 10510839 w 11300968"/>
              <a:gd name="connsiteY3" fmla="*/ 6322860 h 6447029"/>
              <a:gd name="connsiteX4" fmla="*/ 5272089 w 11300968"/>
              <a:gd name="connsiteY4" fmla="*/ 5770410 h 6447029"/>
              <a:gd name="connsiteX5" fmla="*/ 261939 w 11300968"/>
              <a:gd name="connsiteY5" fmla="*/ 6113310 h 6447029"/>
              <a:gd name="connsiteX6" fmla="*/ 700089 w 11300968"/>
              <a:gd name="connsiteY6" fmla="*/ 2474760 h 6447029"/>
              <a:gd name="connsiteX7" fmla="*/ 661989 w 11300968"/>
              <a:gd name="connsiteY7" fmla="*/ 455460 h 644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0968" h="6447029">
                <a:moveTo>
                  <a:pt x="661989" y="455460"/>
                </a:moveTo>
                <a:cubicBezTo>
                  <a:pt x="2001839" y="77635"/>
                  <a:pt x="6999289" y="-214465"/>
                  <a:pt x="8739189" y="207810"/>
                </a:cubicBezTo>
                <a:cubicBezTo>
                  <a:pt x="10479089" y="630085"/>
                  <a:pt x="10806114" y="1969935"/>
                  <a:pt x="11101389" y="2989110"/>
                </a:cubicBezTo>
                <a:cubicBezTo>
                  <a:pt x="11396664" y="4008285"/>
                  <a:pt x="11482389" y="5859310"/>
                  <a:pt x="10510839" y="6322860"/>
                </a:cubicBezTo>
                <a:cubicBezTo>
                  <a:pt x="9539289" y="6786410"/>
                  <a:pt x="6980239" y="5805335"/>
                  <a:pt x="5272089" y="5770410"/>
                </a:cubicBezTo>
                <a:cubicBezTo>
                  <a:pt x="3563939" y="5735485"/>
                  <a:pt x="1023939" y="6662585"/>
                  <a:pt x="261939" y="6113310"/>
                </a:cubicBezTo>
                <a:cubicBezTo>
                  <a:pt x="-500061" y="5564035"/>
                  <a:pt x="636589" y="3417735"/>
                  <a:pt x="700089" y="2474760"/>
                </a:cubicBezTo>
                <a:cubicBezTo>
                  <a:pt x="763589" y="1531785"/>
                  <a:pt x="-677861" y="833285"/>
                  <a:pt x="661989" y="455460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857FE-F6DA-0A4B-BBB3-2E9B5F748B71}"/>
                  </a:ext>
                </a:extLst>
              </p:cNvPr>
              <p:cNvSpPr txBox="1"/>
              <p:nvPr/>
            </p:nvSpPr>
            <p:spPr>
              <a:xfrm>
                <a:off x="3994465" y="883893"/>
                <a:ext cx="4404347" cy="2123658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6000" b="1" dirty="0">
                    <a:solidFill>
                      <a:srgbClr val="DA5800"/>
                    </a:solidFill>
                  </a:rPr>
                  <a:t>Ring of </a:t>
                </a:r>
                <a14:m>
                  <m:oMath xmlns:m="http://schemas.openxmlformats.org/officeDocument/2006/math">
                    <m:r>
                      <a:rPr lang="en-GB" sz="6000" b="1" i="1" smtClean="0">
                        <a:solidFill>
                          <a:srgbClr val="DA58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6000" b="1" i="1" smtClean="0">
                        <a:solidFill>
                          <a:srgbClr val="DA58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6000" b="1" i="1" smtClean="0">
                        <a:solidFill>
                          <a:srgbClr val="DA58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CA" sz="6000" b="1" dirty="0">
                  <a:solidFill>
                    <a:srgbClr val="DA5800"/>
                  </a:solidFill>
                </a:endParaRPr>
              </a:p>
              <a:p>
                <a:pPr algn="ctr"/>
                <a:r>
                  <a:rPr lang="en-CA" sz="7200" b="1" dirty="0">
                    <a:solidFill>
                      <a:srgbClr val="DA5800"/>
                    </a:solidFill>
                  </a:rPr>
                  <a:t>matrices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857FE-F6DA-0A4B-BBB3-2E9B5F748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65" y="883893"/>
                <a:ext cx="4404347" cy="2123658"/>
              </a:xfrm>
              <a:prstGeom prst="rect">
                <a:avLst/>
              </a:prstGeom>
              <a:blipFill>
                <a:blip r:embed="rId3"/>
                <a:stretch>
                  <a:fillRect l="-8299" t="-8908" b="-22701"/>
                </a:stretch>
              </a:blipFill>
              <a:effectLst>
                <a:softEdge rad="317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591A3-0474-58FB-8475-10FF7E0CBD6F}"/>
                  </a:ext>
                </a:extLst>
              </p:cNvPr>
              <p:cNvSpPr txBox="1"/>
              <p:nvPr/>
            </p:nvSpPr>
            <p:spPr>
              <a:xfrm>
                <a:off x="8356443" y="767759"/>
                <a:ext cx="2908614" cy="2189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7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7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591A3-0474-58FB-8475-10FF7E0C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443" y="767759"/>
                <a:ext cx="2908614" cy="2189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D0FFC-04AE-2308-3BEE-C646697AA76C}"/>
              </a:ext>
            </a:extLst>
          </p:cNvPr>
          <p:cNvGrpSpPr/>
          <p:nvPr/>
        </p:nvGrpSpPr>
        <p:grpSpPr>
          <a:xfrm>
            <a:off x="1790700" y="4065877"/>
            <a:ext cx="9315450" cy="2229046"/>
            <a:chOff x="1790700" y="4065877"/>
            <a:chExt cx="9315450" cy="222904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7A2EB1-DFEE-E600-5E19-D09B97159256}"/>
                </a:ext>
              </a:extLst>
            </p:cNvPr>
            <p:cNvGrpSpPr/>
            <p:nvPr/>
          </p:nvGrpSpPr>
          <p:grpSpPr>
            <a:xfrm>
              <a:off x="1790700" y="4065877"/>
              <a:ext cx="9315450" cy="2229046"/>
              <a:chOff x="1790700" y="4065877"/>
              <a:chExt cx="9315450" cy="2229046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1E5CED1-97E3-891D-CA4F-5D738C59E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0700" y="5505450"/>
                <a:ext cx="9315450" cy="0"/>
              </a:xfrm>
              <a:prstGeom prst="straightConnector1">
                <a:avLst/>
              </a:prstGeom>
              <a:ln w="190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A9DDA9-D168-5708-771C-E0F6E6A109CE}"/>
                  </a:ext>
                </a:extLst>
              </p:cNvPr>
              <p:cNvSpPr txBox="1"/>
              <p:nvPr/>
            </p:nvSpPr>
            <p:spPr>
              <a:xfrm>
                <a:off x="5551935" y="4065877"/>
                <a:ext cx="2282997" cy="1323439"/>
              </a:xfrm>
              <a:prstGeom prst="rect">
                <a:avLst/>
              </a:prstGeom>
              <a:solidFill>
                <a:schemeClr val="bg1">
                  <a:alpha val="86000"/>
                </a:schemeClr>
              </a:solidFill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8000" b="1" dirty="0">
                    <a:solidFill>
                      <a:srgbClr val="FF0000"/>
                    </a:solidFill>
                  </a:rPr>
                  <a:t>Ideal</a:t>
                </a:r>
                <a:endParaRPr lang="en-CA" sz="8000" b="1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4B47CDB-7CD4-0286-C79E-F2B82040B8BF}"/>
                      </a:ext>
                    </a:extLst>
                  </p:cNvPr>
                  <p:cNvSpPr txBox="1"/>
                  <p:nvPr/>
                </p:nvSpPr>
                <p:spPr>
                  <a:xfrm>
                    <a:off x="7834932" y="4599844"/>
                    <a:ext cx="2340920" cy="1695079"/>
                  </a:xfrm>
                  <a:prstGeom prst="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effectLst>
                    <a:softEdge rad="254000"/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GB" sz="6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4B47CDB-7CD4-0286-C79E-F2B82040B8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4932" y="4599844"/>
                    <a:ext cx="2340920" cy="16950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effectLst>
                    <a:softEdge rad="254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833038-87C6-AC94-DED7-C211F0E92EE5}"/>
                </a:ext>
              </a:extLst>
            </p:cNvPr>
            <p:cNvSpPr txBox="1"/>
            <p:nvPr/>
          </p:nvSpPr>
          <p:spPr>
            <a:xfrm>
              <a:off x="3875856" y="4208146"/>
              <a:ext cx="1697581" cy="1015663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solidFill>
                    <a:srgbClr val="FF0000"/>
                  </a:solidFill>
                </a:rPr>
                <a:t>(left)</a:t>
              </a:r>
              <a:endParaRPr lang="en-CA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AEB7DD-DFCF-F474-577B-302FF8D9E7F7}"/>
              </a:ext>
            </a:extLst>
          </p:cNvPr>
          <p:cNvGrpSpPr/>
          <p:nvPr/>
        </p:nvGrpSpPr>
        <p:grpSpPr>
          <a:xfrm>
            <a:off x="210141" y="275880"/>
            <a:ext cx="3258999" cy="5743920"/>
            <a:chOff x="210141" y="275880"/>
            <a:chExt cx="3258999" cy="57439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7A075A0-C707-1110-3C34-28D039C1C434}"/>
                </a:ext>
              </a:extLst>
            </p:cNvPr>
            <p:cNvGrpSpPr/>
            <p:nvPr/>
          </p:nvGrpSpPr>
          <p:grpSpPr>
            <a:xfrm>
              <a:off x="955582" y="275880"/>
              <a:ext cx="2513558" cy="5743920"/>
              <a:chOff x="955582" y="275880"/>
              <a:chExt cx="2513558" cy="574392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A6ABDC1-7737-7B5F-35EE-91B9FA1F193D}"/>
                  </a:ext>
                </a:extLst>
              </p:cNvPr>
              <p:cNvCxnSpPr/>
              <p:nvPr/>
            </p:nvCxnSpPr>
            <p:spPr>
              <a:xfrm flipV="1">
                <a:off x="2381250" y="275880"/>
                <a:ext cx="0" cy="5743920"/>
              </a:xfrm>
              <a:prstGeom prst="straightConnector1">
                <a:avLst/>
              </a:prstGeom>
              <a:ln w="190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A98A3C-F1B5-C147-7C42-26A18166971B}"/>
                  </a:ext>
                </a:extLst>
              </p:cNvPr>
              <p:cNvSpPr txBox="1"/>
              <p:nvPr/>
            </p:nvSpPr>
            <p:spPr>
              <a:xfrm rot="16200000">
                <a:off x="475803" y="3210753"/>
                <a:ext cx="2282997" cy="1323439"/>
              </a:xfrm>
              <a:prstGeom prst="rect">
                <a:avLst/>
              </a:prstGeom>
              <a:solidFill>
                <a:schemeClr val="bg1">
                  <a:alpha val="86000"/>
                </a:schemeClr>
              </a:solidFill>
              <a:ln>
                <a:solidFill>
                  <a:srgbClr val="0070C0"/>
                </a:solidFill>
              </a:ln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8000" b="1" dirty="0">
                    <a:solidFill>
                      <a:srgbClr val="0070C0"/>
                    </a:solidFill>
                  </a:rPr>
                  <a:t>Ideal</a:t>
                </a:r>
                <a:endParaRPr lang="en-CA" sz="8000" b="1" dirty="0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DFBBBAD-337F-3FA8-3FBB-961B7CFD916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220" y="838200"/>
                    <a:ext cx="2340920" cy="1776640"/>
                  </a:xfrm>
                  <a:prstGeom prst="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effectLst>
                    <a:softEdge rad="254000"/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GB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GB" sz="6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DFBBBAD-337F-3FA8-3FBB-961B7CFD91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220" y="838200"/>
                    <a:ext cx="2340920" cy="177664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>
                    <a:softEdge rad="254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5DFF40-3B66-A6F3-3D43-710E2D5A2F54}"/>
                </a:ext>
              </a:extLst>
            </p:cNvPr>
            <p:cNvSpPr txBox="1"/>
            <p:nvPr/>
          </p:nvSpPr>
          <p:spPr>
            <a:xfrm rot="16200000">
              <a:off x="-130818" y="3370974"/>
              <a:ext cx="1697581" cy="1015663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solidFill>
                    <a:srgbClr val="0070C0"/>
                  </a:solidFill>
                </a:rPr>
                <a:t>(left)</a:t>
              </a:r>
              <a:endParaRPr lang="en-CA" sz="6000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15F273-C481-EAAC-C16A-7554BAD6736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78080" y="2808360"/>
              <a:ext cx="6144120" cy="173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15F273-C481-EAAC-C16A-7554BAD673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8720" y="2799000"/>
                <a:ext cx="6162840" cy="1755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92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9"/>
    </mc:Choice>
    <mc:Fallback xmlns="">
      <p:transition spd="slow" advTm="18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39CA840-D666-BDA7-8FC2-BFD29737A9B7}"/>
              </a:ext>
            </a:extLst>
          </p:cNvPr>
          <p:cNvSpPr/>
          <p:nvPr/>
        </p:nvSpPr>
        <p:spPr>
          <a:xfrm rot="10800000">
            <a:off x="538161" y="135090"/>
            <a:ext cx="11300968" cy="6447029"/>
          </a:xfrm>
          <a:custGeom>
            <a:avLst/>
            <a:gdLst>
              <a:gd name="connsiteX0" fmla="*/ 661989 w 11300968"/>
              <a:gd name="connsiteY0" fmla="*/ 455460 h 6447029"/>
              <a:gd name="connsiteX1" fmla="*/ 8739189 w 11300968"/>
              <a:gd name="connsiteY1" fmla="*/ 207810 h 6447029"/>
              <a:gd name="connsiteX2" fmla="*/ 11101389 w 11300968"/>
              <a:gd name="connsiteY2" fmla="*/ 2989110 h 6447029"/>
              <a:gd name="connsiteX3" fmla="*/ 10510839 w 11300968"/>
              <a:gd name="connsiteY3" fmla="*/ 6322860 h 6447029"/>
              <a:gd name="connsiteX4" fmla="*/ 5272089 w 11300968"/>
              <a:gd name="connsiteY4" fmla="*/ 5770410 h 6447029"/>
              <a:gd name="connsiteX5" fmla="*/ 261939 w 11300968"/>
              <a:gd name="connsiteY5" fmla="*/ 6113310 h 6447029"/>
              <a:gd name="connsiteX6" fmla="*/ 700089 w 11300968"/>
              <a:gd name="connsiteY6" fmla="*/ 2474760 h 6447029"/>
              <a:gd name="connsiteX7" fmla="*/ 661989 w 11300968"/>
              <a:gd name="connsiteY7" fmla="*/ 455460 h 644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0968" h="6447029">
                <a:moveTo>
                  <a:pt x="661989" y="455460"/>
                </a:moveTo>
                <a:cubicBezTo>
                  <a:pt x="2001839" y="77635"/>
                  <a:pt x="6999289" y="-214465"/>
                  <a:pt x="8739189" y="207810"/>
                </a:cubicBezTo>
                <a:cubicBezTo>
                  <a:pt x="10479089" y="630085"/>
                  <a:pt x="10806114" y="1969935"/>
                  <a:pt x="11101389" y="2989110"/>
                </a:cubicBezTo>
                <a:cubicBezTo>
                  <a:pt x="11396664" y="4008285"/>
                  <a:pt x="11482389" y="5859310"/>
                  <a:pt x="10510839" y="6322860"/>
                </a:cubicBezTo>
                <a:cubicBezTo>
                  <a:pt x="9539289" y="6786410"/>
                  <a:pt x="6980239" y="5805335"/>
                  <a:pt x="5272089" y="5770410"/>
                </a:cubicBezTo>
                <a:cubicBezTo>
                  <a:pt x="3563939" y="5735485"/>
                  <a:pt x="1023939" y="6662585"/>
                  <a:pt x="261939" y="6113310"/>
                </a:cubicBezTo>
                <a:cubicBezTo>
                  <a:pt x="-500061" y="5564035"/>
                  <a:pt x="636589" y="3417735"/>
                  <a:pt x="700089" y="2474760"/>
                </a:cubicBezTo>
                <a:cubicBezTo>
                  <a:pt x="763589" y="1531785"/>
                  <a:pt x="-677861" y="833285"/>
                  <a:pt x="661989" y="455460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857FE-F6DA-0A4B-BBB3-2E9B5F748B71}"/>
                  </a:ext>
                </a:extLst>
              </p:cNvPr>
              <p:cNvSpPr txBox="1"/>
              <p:nvPr/>
            </p:nvSpPr>
            <p:spPr>
              <a:xfrm>
                <a:off x="3994465" y="883893"/>
                <a:ext cx="4404347" cy="2123658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6000" b="1" dirty="0">
                    <a:solidFill>
                      <a:srgbClr val="DA5800"/>
                    </a:solidFill>
                  </a:rPr>
                  <a:t>Ring of </a:t>
                </a:r>
                <a14:m>
                  <m:oMath xmlns:m="http://schemas.openxmlformats.org/officeDocument/2006/math">
                    <m:r>
                      <a:rPr lang="en-GB" sz="6000" b="1" i="1" smtClean="0">
                        <a:solidFill>
                          <a:srgbClr val="DA58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6000" b="1" i="1" smtClean="0">
                        <a:solidFill>
                          <a:srgbClr val="DA58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6000" b="1" i="1" smtClean="0">
                        <a:solidFill>
                          <a:srgbClr val="DA58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CA" sz="6000" b="1" dirty="0">
                  <a:solidFill>
                    <a:srgbClr val="DA5800"/>
                  </a:solidFill>
                </a:endParaRPr>
              </a:p>
              <a:p>
                <a:pPr algn="ctr"/>
                <a:r>
                  <a:rPr lang="en-CA" sz="7200" b="1" dirty="0">
                    <a:solidFill>
                      <a:srgbClr val="DA5800"/>
                    </a:solidFill>
                  </a:rPr>
                  <a:t>matrices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857FE-F6DA-0A4B-BBB3-2E9B5F748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65" y="883893"/>
                <a:ext cx="4404347" cy="2123658"/>
              </a:xfrm>
              <a:prstGeom prst="rect">
                <a:avLst/>
              </a:prstGeom>
              <a:blipFill>
                <a:blip r:embed="rId3"/>
                <a:stretch>
                  <a:fillRect l="-8299" t="-8908" b="-22701"/>
                </a:stretch>
              </a:blipFill>
              <a:effectLst>
                <a:softEdge rad="317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591A3-0474-58FB-8475-10FF7E0CBD6F}"/>
                  </a:ext>
                </a:extLst>
              </p:cNvPr>
              <p:cNvSpPr txBox="1"/>
              <p:nvPr/>
            </p:nvSpPr>
            <p:spPr>
              <a:xfrm>
                <a:off x="8356443" y="767759"/>
                <a:ext cx="2908614" cy="2189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7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7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591A3-0474-58FB-8475-10FF7E0C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443" y="767759"/>
                <a:ext cx="2908614" cy="2189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C940411-9061-B200-3C76-6712284DD816}"/>
              </a:ext>
            </a:extLst>
          </p:cNvPr>
          <p:cNvGrpSpPr/>
          <p:nvPr/>
        </p:nvGrpSpPr>
        <p:grpSpPr>
          <a:xfrm>
            <a:off x="3822260" y="3070089"/>
            <a:ext cx="5766780" cy="3374138"/>
            <a:chOff x="3822260" y="3070089"/>
            <a:chExt cx="5766780" cy="3374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ADEED4-E99C-DFA1-0753-1967E5A4A2CA}"/>
                </a:ext>
              </a:extLst>
            </p:cNvPr>
            <p:cNvGrpSpPr/>
            <p:nvPr/>
          </p:nvGrpSpPr>
          <p:grpSpPr>
            <a:xfrm rot="19800000">
              <a:off x="3822260" y="3070089"/>
              <a:ext cx="5766780" cy="3374138"/>
              <a:chOff x="3591935" y="5450390"/>
              <a:chExt cx="5766780" cy="3374138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1E5CED1-97E3-891D-CA4F-5D738C59EFF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V="1">
                <a:off x="3591935" y="5450390"/>
                <a:ext cx="5766780" cy="3329452"/>
              </a:xfrm>
              <a:prstGeom prst="straightConnector1">
                <a:avLst/>
              </a:prstGeom>
              <a:ln w="190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A9DDA9-D168-5708-771C-E0F6E6A109CE}"/>
                  </a:ext>
                </a:extLst>
              </p:cNvPr>
              <p:cNvSpPr txBox="1"/>
              <p:nvPr/>
            </p:nvSpPr>
            <p:spPr>
              <a:xfrm rot="1800000">
                <a:off x="4501716" y="7501089"/>
                <a:ext cx="2282997" cy="1323439"/>
              </a:xfrm>
              <a:prstGeom prst="rect">
                <a:avLst/>
              </a:prstGeom>
              <a:solidFill>
                <a:schemeClr val="bg1">
                  <a:alpha val="86000"/>
                </a:schemeClr>
              </a:solidFill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8000" b="1" dirty="0">
                    <a:solidFill>
                      <a:srgbClr val="7030A0"/>
                    </a:solidFill>
                  </a:rPr>
                  <a:t>Ideal</a:t>
                </a:r>
                <a:endParaRPr lang="en-CA" sz="8000" b="1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4B47CDB-7CD4-0286-C79E-F2B82040B8BF}"/>
                      </a:ext>
                    </a:extLst>
                  </p:cNvPr>
                  <p:cNvSpPr txBox="1"/>
                  <p:nvPr/>
                </p:nvSpPr>
                <p:spPr>
                  <a:xfrm rot="1800000">
                    <a:off x="6806990" y="6121925"/>
                    <a:ext cx="2340920" cy="1787477"/>
                  </a:xfrm>
                  <a:prstGeom prst="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effectLst>
                    <a:softEdge rad="254000"/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6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6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6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6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r>
                                      <a:rPr lang="en-GB" sz="60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GB" sz="6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4B47CDB-7CD4-0286-C79E-F2B82040B8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00000">
                    <a:off x="6806990" y="6121925"/>
                    <a:ext cx="2340920" cy="17874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effectLst>
                    <a:softEdge rad="254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833038-87C6-AC94-DED7-C211F0E92EE5}"/>
                </a:ext>
              </a:extLst>
            </p:cNvPr>
            <p:cNvSpPr txBox="1"/>
            <p:nvPr/>
          </p:nvSpPr>
          <p:spPr>
            <a:xfrm>
              <a:off x="6494554" y="4737808"/>
              <a:ext cx="2113977" cy="1015663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solidFill>
                    <a:srgbClr val="7030A0"/>
                  </a:solidFill>
                </a:rPr>
                <a:t>(right)</a:t>
              </a:r>
              <a:endParaRPr lang="en-CA" sz="6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75A738-ABF9-F279-5406-E066B29E7E70}"/>
              </a:ext>
            </a:extLst>
          </p:cNvPr>
          <p:cNvGrpSpPr/>
          <p:nvPr/>
        </p:nvGrpSpPr>
        <p:grpSpPr>
          <a:xfrm>
            <a:off x="506239" y="849384"/>
            <a:ext cx="4181602" cy="5981049"/>
            <a:chOff x="506239" y="849384"/>
            <a:chExt cx="4181602" cy="5981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5DFF40-3B66-A6F3-3D43-710E2D5A2F54}"/>
                </a:ext>
              </a:extLst>
            </p:cNvPr>
            <p:cNvSpPr txBox="1"/>
            <p:nvPr/>
          </p:nvSpPr>
          <p:spPr>
            <a:xfrm>
              <a:off x="664543" y="3320078"/>
              <a:ext cx="2113977" cy="1015663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solidFill>
                    <a:srgbClr val="00B050"/>
                  </a:solidFill>
                </a:rPr>
                <a:t>(right)</a:t>
              </a:r>
              <a:endParaRPr lang="en-CA" sz="6000" dirty="0">
                <a:solidFill>
                  <a:srgbClr val="00B05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97CB42-47DB-9528-BE5B-70BB5030CBCC}"/>
                </a:ext>
              </a:extLst>
            </p:cNvPr>
            <p:cNvGrpSpPr/>
            <p:nvPr/>
          </p:nvGrpSpPr>
          <p:grpSpPr>
            <a:xfrm rot="19800000">
              <a:off x="506239" y="849384"/>
              <a:ext cx="4181602" cy="5981049"/>
              <a:chOff x="-73773" y="1909947"/>
              <a:chExt cx="4181602" cy="598104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516FD38-8A58-A5B1-326D-55FDCF35E9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654668" y="1909947"/>
                <a:ext cx="3453161" cy="5981049"/>
              </a:xfrm>
              <a:prstGeom prst="straightConnector1">
                <a:avLst/>
              </a:prstGeom>
              <a:ln w="1905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4FFCC-C81E-E73F-D5D5-B64C50E96D87}"/>
                  </a:ext>
                </a:extLst>
              </p:cNvPr>
              <p:cNvSpPr txBox="1"/>
              <p:nvPr/>
            </p:nvSpPr>
            <p:spPr>
              <a:xfrm rot="1800000">
                <a:off x="-73773" y="4689295"/>
                <a:ext cx="2282997" cy="1323439"/>
              </a:xfrm>
              <a:prstGeom prst="rect">
                <a:avLst/>
              </a:prstGeom>
              <a:solidFill>
                <a:schemeClr val="bg1">
                  <a:alpha val="86000"/>
                </a:schemeClr>
              </a:solidFill>
              <a:ln>
                <a:solidFill>
                  <a:srgbClr val="0070C0"/>
                </a:solidFill>
              </a:ln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8000" b="1" dirty="0">
                    <a:solidFill>
                      <a:srgbClr val="00B050"/>
                    </a:solidFill>
                  </a:rPr>
                  <a:t>Ideal</a:t>
                </a:r>
                <a:endParaRPr lang="en-CA" sz="8000" b="1" dirty="0">
                  <a:solidFill>
                    <a:srgbClr val="00B05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4BD6FF9-6591-3977-44FE-CD8CE655C215}"/>
                      </a:ext>
                    </a:extLst>
                  </p:cNvPr>
                  <p:cNvSpPr txBox="1"/>
                  <p:nvPr/>
                </p:nvSpPr>
                <p:spPr>
                  <a:xfrm rot="1800000">
                    <a:off x="1145585" y="2128128"/>
                    <a:ext cx="2340920" cy="1674433"/>
                  </a:xfrm>
                  <a:prstGeom prst="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effectLst>
                    <a:softEdge rad="254000"/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6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6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GB" sz="6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6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6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GB" sz="6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4BD6FF9-6591-3977-44FE-CD8CE655C2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00000">
                    <a:off x="1145585" y="2128128"/>
                    <a:ext cx="2340920" cy="16744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>
                    <a:softEdge rad="254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18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106">
        <p:fade/>
      </p:transition>
    </mc:Choice>
    <mc:Fallback xmlns="">
      <p:transition spd="med" advTm="121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B22213-1C89-7144-2819-03A9BE5A7034}"/>
              </a:ext>
            </a:extLst>
          </p:cNvPr>
          <p:cNvCxnSpPr>
            <a:cxnSpLocks/>
          </p:cNvCxnSpPr>
          <p:nvPr/>
        </p:nvCxnSpPr>
        <p:spPr>
          <a:xfrm flipV="1">
            <a:off x="6110288" y="990600"/>
            <a:ext cx="0" cy="58674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99BAD2-D20A-0550-3E24-8FBCC612E579}"/>
              </a:ext>
            </a:extLst>
          </p:cNvPr>
          <p:cNvCxnSpPr>
            <a:cxnSpLocks/>
          </p:cNvCxnSpPr>
          <p:nvPr/>
        </p:nvCxnSpPr>
        <p:spPr>
          <a:xfrm flipH="1">
            <a:off x="0" y="990600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C056E2-7CAD-B684-38EB-F892CC9352CB}"/>
              </a:ext>
            </a:extLst>
          </p:cNvPr>
          <p:cNvSpPr txBox="1"/>
          <p:nvPr/>
        </p:nvSpPr>
        <p:spPr>
          <a:xfrm>
            <a:off x="14408" y="5786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The “axis” metaphor doesn’t work for all ideals…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8B0667-A5E0-D14D-136E-6D39B5FFEA84}"/>
                  </a:ext>
                </a:extLst>
              </p:cNvPr>
              <p:cNvSpPr txBox="1"/>
              <p:nvPr/>
            </p:nvSpPr>
            <p:spPr>
              <a:xfrm>
                <a:off x="161636" y="1162864"/>
                <a:ext cx="54673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800" dirty="0"/>
                  <a:t>Does </a:t>
                </a:r>
                <a:r>
                  <a:rPr lang="en-CA" sz="4800" u="sng" dirty="0"/>
                  <a:t>NOT</a:t>
                </a:r>
                <a:r>
                  <a:rPr lang="en-CA" sz="4800" dirty="0"/>
                  <a:t> work for </a:t>
                </a:r>
                <a:r>
                  <a:rPr lang="en-CA" sz="4800" dirty="0">
                    <a:solidFill>
                      <a:srgbClr val="0070C0"/>
                    </a:solidFill>
                  </a:rPr>
                  <a:t>multiples of 3 </a:t>
                </a:r>
                <a:r>
                  <a:rPr lang="en-CA" sz="48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CA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8B0667-A5E0-D14D-136E-6D39B5FFE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6" y="1162864"/>
                <a:ext cx="5467350" cy="1569660"/>
              </a:xfrm>
              <a:prstGeom prst="rect">
                <a:avLst/>
              </a:prstGeom>
              <a:blipFill>
                <a:blip r:embed="rId2"/>
                <a:stretch>
                  <a:fillRect l="-5134" t="-8560" b="-202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29680-804C-79CE-3F2B-BEA634085167}"/>
              </a:ext>
            </a:extLst>
          </p:cNvPr>
          <p:cNvGrpSpPr/>
          <p:nvPr/>
        </p:nvGrpSpPr>
        <p:grpSpPr>
          <a:xfrm>
            <a:off x="-380764" y="1197950"/>
            <a:ext cx="6992902" cy="6992902"/>
            <a:chOff x="-380764" y="1197950"/>
            <a:chExt cx="6992902" cy="699290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D66159A-BB66-4184-3DBD-ADE935F49214}"/>
                </a:ext>
              </a:extLst>
            </p:cNvPr>
            <p:cNvGrpSpPr/>
            <p:nvPr/>
          </p:nvGrpSpPr>
          <p:grpSpPr>
            <a:xfrm>
              <a:off x="142877" y="2901071"/>
              <a:ext cx="5881679" cy="3880729"/>
              <a:chOff x="142877" y="2901071"/>
              <a:chExt cx="5881679" cy="388072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8039E0A-A9FB-6BF0-7A1B-B92B9D6FE8EE}"/>
                  </a:ext>
                </a:extLst>
              </p:cNvPr>
              <p:cNvSpPr/>
              <p:nvPr/>
            </p:nvSpPr>
            <p:spPr>
              <a:xfrm rot="10800000">
                <a:off x="142877" y="2901071"/>
                <a:ext cx="5881679" cy="3880729"/>
              </a:xfrm>
              <a:custGeom>
                <a:avLst/>
                <a:gdLst>
                  <a:gd name="connsiteX0" fmla="*/ 661989 w 11300968"/>
                  <a:gd name="connsiteY0" fmla="*/ 455460 h 6447029"/>
                  <a:gd name="connsiteX1" fmla="*/ 8739189 w 11300968"/>
                  <a:gd name="connsiteY1" fmla="*/ 207810 h 6447029"/>
                  <a:gd name="connsiteX2" fmla="*/ 11101389 w 11300968"/>
                  <a:gd name="connsiteY2" fmla="*/ 2989110 h 6447029"/>
                  <a:gd name="connsiteX3" fmla="*/ 10510839 w 11300968"/>
                  <a:gd name="connsiteY3" fmla="*/ 6322860 h 6447029"/>
                  <a:gd name="connsiteX4" fmla="*/ 5272089 w 11300968"/>
                  <a:gd name="connsiteY4" fmla="*/ 5770410 h 6447029"/>
                  <a:gd name="connsiteX5" fmla="*/ 261939 w 11300968"/>
                  <a:gd name="connsiteY5" fmla="*/ 6113310 h 6447029"/>
                  <a:gd name="connsiteX6" fmla="*/ 700089 w 11300968"/>
                  <a:gd name="connsiteY6" fmla="*/ 2474760 h 6447029"/>
                  <a:gd name="connsiteX7" fmla="*/ 661989 w 11300968"/>
                  <a:gd name="connsiteY7" fmla="*/ 455460 h 644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00968" h="6447029">
                    <a:moveTo>
                      <a:pt x="661989" y="455460"/>
                    </a:moveTo>
                    <a:cubicBezTo>
                      <a:pt x="2001839" y="77635"/>
                      <a:pt x="6999289" y="-214465"/>
                      <a:pt x="8739189" y="207810"/>
                    </a:cubicBezTo>
                    <a:cubicBezTo>
                      <a:pt x="10479089" y="630085"/>
                      <a:pt x="10806114" y="1969935"/>
                      <a:pt x="11101389" y="2989110"/>
                    </a:cubicBezTo>
                    <a:cubicBezTo>
                      <a:pt x="11396664" y="4008285"/>
                      <a:pt x="11482389" y="5859310"/>
                      <a:pt x="10510839" y="6322860"/>
                    </a:cubicBezTo>
                    <a:cubicBezTo>
                      <a:pt x="9539289" y="6786410"/>
                      <a:pt x="6980239" y="5805335"/>
                      <a:pt x="5272089" y="5770410"/>
                    </a:cubicBezTo>
                    <a:cubicBezTo>
                      <a:pt x="3563939" y="5735485"/>
                      <a:pt x="1023939" y="6662585"/>
                      <a:pt x="261939" y="6113310"/>
                    </a:cubicBezTo>
                    <a:cubicBezTo>
                      <a:pt x="-500061" y="5564035"/>
                      <a:pt x="636589" y="3417735"/>
                      <a:pt x="700089" y="2474760"/>
                    </a:cubicBezTo>
                    <a:cubicBezTo>
                      <a:pt x="763589" y="1531785"/>
                      <a:pt x="-677861" y="833285"/>
                      <a:pt x="661989" y="455460"/>
                    </a:cubicBezTo>
                    <a:close/>
                  </a:path>
                </a:pathLst>
              </a:custGeom>
              <a:solidFill>
                <a:srgbClr val="FF66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71C6F85-6C57-2183-4DD2-8664956C8AFD}"/>
                      </a:ext>
                    </a:extLst>
                  </p:cNvPr>
                  <p:cNvSpPr txBox="1"/>
                  <p:nvPr/>
                </p:nvSpPr>
                <p:spPr>
                  <a:xfrm>
                    <a:off x="539749" y="2901071"/>
                    <a:ext cx="1035861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80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oMath>
                      </m:oMathPara>
                    </a14:m>
                    <a:endParaRPr lang="en-CA" sz="8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71C6F85-6C57-2183-4DD2-8664956C8A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49" y="2901071"/>
                    <a:ext cx="1035861" cy="13234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73B22E-90AA-E84B-2BB8-4777D0AE5F67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265" y="3471680"/>
                    <a:ext cx="1047082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73B22E-90AA-E84B-2BB8-4777D0AE5F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265" y="3471680"/>
                    <a:ext cx="1047082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503E1A1-51D9-1BCA-2BCA-4149D68A638C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437" y="4539050"/>
                    <a:ext cx="112562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503E1A1-51D9-1BCA-2BCA-4149D68A6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5437" y="4539050"/>
                    <a:ext cx="1125628" cy="7694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3D80429-2821-A1EA-2BD9-2F51C076BB48}"/>
                      </a:ext>
                    </a:extLst>
                  </p:cNvPr>
                  <p:cNvSpPr txBox="1"/>
                  <p:nvPr/>
                </p:nvSpPr>
                <p:spPr>
                  <a:xfrm>
                    <a:off x="3403947" y="4190339"/>
                    <a:ext cx="1047082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3D80429-2821-A1EA-2BD9-2F51C076BB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3947" y="4190339"/>
                    <a:ext cx="1047082" cy="7694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D81C732-40B4-4DA0-B75A-A642752E5671}"/>
                      </a:ext>
                    </a:extLst>
                  </p:cNvPr>
                  <p:cNvSpPr txBox="1"/>
                  <p:nvPr/>
                </p:nvSpPr>
                <p:spPr>
                  <a:xfrm>
                    <a:off x="1530517" y="3664836"/>
                    <a:ext cx="1047082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D81C732-40B4-4DA0-B75A-A642752E56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517" y="3664836"/>
                    <a:ext cx="1047082" cy="7694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DAFEB33-CEDC-4397-AFD2-15951330C735}"/>
                      </a:ext>
                    </a:extLst>
                  </p:cNvPr>
                  <p:cNvSpPr txBox="1"/>
                  <p:nvPr/>
                </p:nvSpPr>
                <p:spPr>
                  <a:xfrm>
                    <a:off x="413744" y="4309681"/>
                    <a:ext cx="1359667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DAFEB33-CEDC-4397-AFD2-15951330C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744" y="4309681"/>
                    <a:ext cx="1359667" cy="7694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A7778-E093-799F-B0D9-320065C44B9D}"/>
                      </a:ext>
                    </a:extLst>
                  </p:cNvPr>
                  <p:cNvSpPr txBox="1"/>
                  <p:nvPr/>
                </p:nvSpPr>
                <p:spPr>
                  <a:xfrm>
                    <a:off x="4161918" y="3172395"/>
                    <a:ext cx="1359667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+13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A7778-E093-799F-B0D9-320065C44B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918" y="3172395"/>
                    <a:ext cx="1359667" cy="7694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89FB87E-5F80-0837-FDC6-CB47EBFACD8C}"/>
                      </a:ext>
                    </a:extLst>
                  </p:cNvPr>
                  <p:cNvSpPr txBox="1"/>
                  <p:nvPr/>
                </p:nvSpPr>
                <p:spPr>
                  <a:xfrm>
                    <a:off x="4584903" y="4010438"/>
                    <a:ext cx="1047082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89FB87E-5F80-0837-FDC6-CB47EBFACD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4903" y="4010438"/>
                    <a:ext cx="1047082" cy="7694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B694795-6771-D784-35AC-942A0FC3D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500" y="6274642"/>
                <a:ext cx="4821127" cy="0"/>
              </a:xfrm>
              <a:prstGeom prst="straightConnector1">
                <a:avLst/>
              </a:prstGeom>
              <a:ln w="1270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10D8494-51BE-803E-87DE-93F9ADFA2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33162" y="5374061"/>
                    <a:ext cx="5565050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−6  −3    0  +3  +6</m:t>
                          </m:r>
                        </m:oMath>
                      </m:oMathPara>
                    </a14:m>
                    <a:endParaRPr lang="en-CA" sz="4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10D8494-51BE-803E-87DE-93F9ADFA2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162" y="5374061"/>
                    <a:ext cx="5565050" cy="76944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D8677C6F-8F21-6404-B219-04D638B02F68}"/>
                </a:ext>
              </a:extLst>
            </p:cNvPr>
            <p:cNvSpPr/>
            <p:nvPr/>
          </p:nvSpPr>
          <p:spPr>
            <a:xfrm>
              <a:off x="-380764" y="1197950"/>
              <a:ext cx="6992902" cy="6992902"/>
            </a:xfrm>
            <a:prstGeom prst="mathMultiply">
              <a:avLst>
                <a:gd name="adj1" fmla="val 6614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14C5806-2AAF-1ABD-B4BD-E64AF3815C2F}"/>
              </a:ext>
            </a:extLst>
          </p:cNvPr>
          <p:cNvSpPr txBox="1"/>
          <p:nvPr/>
        </p:nvSpPr>
        <p:spPr>
          <a:xfrm>
            <a:off x="6490287" y="1183361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u="sng" dirty="0"/>
              <a:t>DOES</a:t>
            </a:r>
            <a:r>
              <a:rPr lang="en-CA" sz="4800" dirty="0"/>
              <a:t> work for if </a:t>
            </a:r>
            <a:r>
              <a:rPr lang="en-CA" sz="4800" b="1" dirty="0">
                <a:solidFill>
                  <a:srgbClr val="0070C0"/>
                </a:solidFill>
              </a:rPr>
              <a:t>ideal</a:t>
            </a:r>
            <a:r>
              <a:rPr lang="en-CA" sz="4800" dirty="0">
                <a:solidFill>
                  <a:srgbClr val="0070C0"/>
                </a:solidFill>
              </a:rPr>
              <a:t> </a:t>
            </a:r>
            <a:r>
              <a:rPr lang="en-CA" sz="4800" dirty="0"/>
              <a:t>is connected to a</a:t>
            </a:r>
            <a:r>
              <a:rPr lang="en-CA" sz="4800" dirty="0">
                <a:solidFill>
                  <a:srgbClr val="0070C0"/>
                </a:solidFill>
              </a:rPr>
              <a:t> </a:t>
            </a:r>
            <a:r>
              <a:rPr lang="en-CA" sz="4800" b="1" dirty="0">
                <a:solidFill>
                  <a:srgbClr val="7030A0"/>
                </a:solidFill>
              </a:rPr>
              <a:t>projector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2DBAE2-FE61-3344-1FF9-3C5A751E2859}"/>
              </a:ext>
            </a:extLst>
          </p:cNvPr>
          <p:cNvGrpSpPr/>
          <p:nvPr/>
        </p:nvGrpSpPr>
        <p:grpSpPr>
          <a:xfrm>
            <a:off x="6356191" y="3721635"/>
            <a:ext cx="5671313" cy="2077570"/>
            <a:chOff x="6337141" y="3721635"/>
            <a:chExt cx="5671313" cy="207757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C178BF-35C3-6D88-A016-0572ACC84C41}"/>
                </a:ext>
              </a:extLst>
            </p:cNvPr>
            <p:cNvSpPr/>
            <p:nvPr/>
          </p:nvSpPr>
          <p:spPr>
            <a:xfrm>
              <a:off x="6337141" y="3721635"/>
              <a:ext cx="2077570" cy="2077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D3F68E-6BB6-1A39-C261-9882D4644D0A}"/>
                </a:ext>
              </a:extLst>
            </p:cNvPr>
            <p:cNvSpPr/>
            <p:nvPr/>
          </p:nvSpPr>
          <p:spPr>
            <a:xfrm>
              <a:off x="9930884" y="3721635"/>
              <a:ext cx="2077570" cy="207757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E3A29E-398A-4654-BACF-40D0DD315AFC}"/>
                </a:ext>
              </a:extLst>
            </p:cNvPr>
            <p:cNvSpPr txBox="1"/>
            <p:nvPr/>
          </p:nvSpPr>
          <p:spPr>
            <a:xfrm>
              <a:off x="6422521" y="4224510"/>
              <a:ext cx="1942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6000" b="1" dirty="0">
                  <a:solidFill>
                    <a:schemeClr val="bg1"/>
                  </a:solidFill>
                </a:rPr>
                <a:t>ideal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3178BF-3E14-9048-BDF0-4007FAC3DE72}"/>
                </a:ext>
              </a:extLst>
            </p:cNvPr>
            <p:cNvSpPr txBox="1"/>
            <p:nvPr/>
          </p:nvSpPr>
          <p:spPr>
            <a:xfrm>
              <a:off x="9998280" y="4371235"/>
              <a:ext cx="1942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b="1" dirty="0">
                  <a:solidFill>
                    <a:schemeClr val="bg1"/>
                  </a:solidFill>
                </a:rPr>
                <a:t>projector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F7C3B5-2AF2-BDA5-3EE2-F18A98C9A62F}"/>
                </a:ext>
              </a:extLst>
            </p:cNvPr>
            <p:cNvSpPr/>
            <p:nvPr/>
          </p:nvSpPr>
          <p:spPr>
            <a:xfrm rot="16200000">
              <a:off x="8897744" y="3901832"/>
              <a:ext cx="568094" cy="1632984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48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7A3E37-4C0C-109B-CC8F-06E978AF16B5}"/>
              </a:ext>
            </a:extLst>
          </p:cNvPr>
          <p:cNvSpPr/>
          <p:nvPr/>
        </p:nvSpPr>
        <p:spPr>
          <a:xfrm rot="10800000">
            <a:off x="120419" y="135088"/>
            <a:ext cx="5928359" cy="6447029"/>
          </a:xfrm>
          <a:custGeom>
            <a:avLst/>
            <a:gdLst>
              <a:gd name="connsiteX0" fmla="*/ 661989 w 11300968"/>
              <a:gd name="connsiteY0" fmla="*/ 455460 h 6447029"/>
              <a:gd name="connsiteX1" fmla="*/ 8739189 w 11300968"/>
              <a:gd name="connsiteY1" fmla="*/ 207810 h 6447029"/>
              <a:gd name="connsiteX2" fmla="*/ 11101389 w 11300968"/>
              <a:gd name="connsiteY2" fmla="*/ 2989110 h 6447029"/>
              <a:gd name="connsiteX3" fmla="*/ 10510839 w 11300968"/>
              <a:gd name="connsiteY3" fmla="*/ 6322860 h 6447029"/>
              <a:gd name="connsiteX4" fmla="*/ 5272089 w 11300968"/>
              <a:gd name="connsiteY4" fmla="*/ 5770410 h 6447029"/>
              <a:gd name="connsiteX5" fmla="*/ 261939 w 11300968"/>
              <a:gd name="connsiteY5" fmla="*/ 6113310 h 6447029"/>
              <a:gd name="connsiteX6" fmla="*/ 700089 w 11300968"/>
              <a:gd name="connsiteY6" fmla="*/ 2474760 h 6447029"/>
              <a:gd name="connsiteX7" fmla="*/ 661989 w 11300968"/>
              <a:gd name="connsiteY7" fmla="*/ 455460 h 644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0968" h="6447029">
                <a:moveTo>
                  <a:pt x="661989" y="455460"/>
                </a:moveTo>
                <a:cubicBezTo>
                  <a:pt x="2001839" y="77635"/>
                  <a:pt x="6999289" y="-214465"/>
                  <a:pt x="8739189" y="207810"/>
                </a:cubicBezTo>
                <a:cubicBezTo>
                  <a:pt x="10479089" y="630085"/>
                  <a:pt x="10806114" y="1969935"/>
                  <a:pt x="11101389" y="2989110"/>
                </a:cubicBezTo>
                <a:cubicBezTo>
                  <a:pt x="11396664" y="4008285"/>
                  <a:pt x="11482389" y="5859310"/>
                  <a:pt x="10510839" y="6322860"/>
                </a:cubicBezTo>
                <a:cubicBezTo>
                  <a:pt x="9539289" y="6786410"/>
                  <a:pt x="6980239" y="5805335"/>
                  <a:pt x="5272089" y="5770410"/>
                </a:cubicBezTo>
                <a:cubicBezTo>
                  <a:pt x="3563939" y="5735485"/>
                  <a:pt x="1023939" y="6662585"/>
                  <a:pt x="261939" y="6113310"/>
                </a:cubicBezTo>
                <a:cubicBezTo>
                  <a:pt x="-500061" y="5564035"/>
                  <a:pt x="636589" y="3417735"/>
                  <a:pt x="700089" y="2474760"/>
                </a:cubicBezTo>
                <a:cubicBezTo>
                  <a:pt x="763589" y="1531785"/>
                  <a:pt x="-677861" y="833285"/>
                  <a:pt x="661989" y="455460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4A1CEF-5C3E-9C76-412C-73E35A87703E}"/>
              </a:ext>
            </a:extLst>
          </p:cNvPr>
          <p:cNvCxnSpPr>
            <a:cxnSpLocks/>
          </p:cNvCxnSpPr>
          <p:nvPr/>
        </p:nvCxnSpPr>
        <p:spPr>
          <a:xfrm>
            <a:off x="7392629" y="5505450"/>
            <a:ext cx="4362450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79AB99-CD0E-FEA1-8A2C-B91E6F3C1058}"/>
              </a:ext>
            </a:extLst>
          </p:cNvPr>
          <p:cNvCxnSpPr>
            <a:cxnSpLocks/>
          </p:cNvCxnSpPr>
          <p:nvPr/>
        </p:nvCxnSpPr>
        <p:spPr>
          <a:xfrm flipV="1">
            <a:off x="7990799" y="960120"/>
            <a:ext cx="0" cy="5059680"/>
          </a:xfrm>
          <a:prstGeom prst="straightConnector1">
            <a:avLst/>
          </a:prstGeom>
          <a:ln w="190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1AD058-30CE-EB02-5FEA-6317621727D9}"/>
              </a:ext>
            </a:extLst>
          </p:cNvPr>
          <p:cNvSpPr txBox="1"/>
          <p:nvPr/>
        </p:nvSpPr>
        <p:spPr>
          <a:xfrm>
            <a:off x="9380643" y="4065877"/>
            <a:ext cx="2282997" cy="1323439"/>
          </a:xfrm>
          <a:prstGeom prst="rect">
            <a:avLst/>
          </a:prstGeom>
          <a:solidFill>
            <a:schemeClr val="bg1">
              <a:alpha val="86000"/>
            </a:schemeClr>
          </a:solidFill>
          <a:effectLst>
            <a:softEdge rad="317500"/>
          </a:effectLst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rgbClr val="FF0000"/>
                </a:solidFill>
              </a:rPr>
              <a:t>Ideal</a:t>
            </a:r>
            <a:endParaRPr lang="en-CA" sz="8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8216A-7D3F-9334-1FED-802F5186A391}"/>
              </a:ext>
            </a:extLst>
          </p:cNvPr>
          <p:cNvSpPr txBox="1"/>
          <p:nvPr/>
        </p:nvSpPr>
        <p:spPr>
          <a:xfrm rot="16200000">
            <a:off x="7564090" y="1344551"/>
            <a:ext cx="2282997" cy="132343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rgbClr val="0070C0"/>
            </a:solidFill>
          </a:ln>
          <a:effectLst>
            <a:softEdge rad="317500"/>
          </a:effectLst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rgbClr val="0070C0"/>
                </a:solidFill>
              </a:rPr>
              <a:t>Ideal</a:t>
            </a:r>
            <a:endParaRPr lang="en-CA" sz="8000" b="1" dirty="0">
              <a:solidFill>
                <a:srgbClr val="0070C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5F6A1B-8840-220B-0DCC-718F7CA78582}"/>
              </a:ext>
            </a:extLst>
          </p:cNvPr>
          <p:cNvSpPr/>
          <p:nvPr/>
        </p:nvSpPr>
        <p:spPr>
          <a:xfrm>
            <a:off x="3091541" y="960120"/>
            <a:ext cx="4899258" cy="2112964"/>
          </a:xfrm>
          <a:prstGeom prst="rightArrow">
            <a:avLst>
              <a:gd name="adj1" fmla="val 71356"/>
              <a:gd name="adj2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0" dirty="0"/>
              <a:t>Projector</a:t>
            </a:r>
            <a:endParaRPr lang="en-CA" sz="80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FCC1C39-5894-5708-6CA3-8005CC52E329}"/>
              </a:ext>
            </a:extLst>
          </p:cNvPr>
          <p:cNvSpPr/>
          <p:nvPr/>
        </p:nvSpPr>
        <p:spPr>
          <a:xfrm rot="900000">
            <a:off x="2848503" y="3792418"/>
            <a:ext cx="4899258" cy="2112964"/>
          </a:xfrm>
          <a:prstGeom prst="rightArrow">
            <a:avLst>
              <a:gd name="adj1" fmla="val 71356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0" dirty="0"/>
              <a:t>Projector</a:t>
            </a:r>
            <a:endParaRPr lang="en-CA" sz="8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BF3059-4E2F-E01D-9ACC-55748F362AFF}"/>
              </a:ext>
            </a:extLst>
          </p:cNvPr>
          <p:cNvSpPr txBox="1"/>
          <p:nvPr/>
        </p:nvSpPr>
        <p:spPr>
          <a:xfrm>
            <a:off x="175427" y="1845925"/>
            <a:ext cx="2971123" cy="1938992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DA5800"/>
                </a:solidFill>
              </a:rPr>
              <a:t>Ring / </a:t>
            </a:r>
            <a:br>
              <a:rPr lang="en-GB" sz="6000" b="1" dirty="0">
                <a:solidFill>
                  <a:srgbClr val="DA5800"/>
                </a:solidFill>
              </a:rPr>
            </a:br>
            <a:r>
              <a:rPr lang="en-GB" sz="6000" b="1" dirty="0">
                <a:solidFill>
                  <a:srgbClr val="DA5800"/>
                </a:solidFill>
              </a:rPr>
              <a:t>Algebra</a:t>
            </a:r>
            <a:endParaRPr lang="en-CA" sz="6000" b="1" dirty="0">
              <a:solidFill>
                <a:srgbClr val="DA58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2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20"/>
    </mc:Choice>
    <mc:Fallback xmlns="">
      <p:transition spd="slow" advTm="22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ACBC2-6F08-20BF-274F-DEB8E6D61BD1}"/>
                  </a:ext>
                </a:extLst>
              </p:cNvPr>
              <p:cNvSpPr txBox="1"/>
              <p:nvPr/>
            </p:nvSpPr>
            <p:spPr>
              <a:xfrm>
                <a:off x="4683" y="-117988"/>
                <a:ext cx="8313407" cy="110799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6600" dirty="0"/>
                  <a:t>Clifford Algebra </a:t>
                </a:r>
                <a14:m>
                  <m:oMath xmlns:m="http://schemas.openxmlformats.org/officeDocument/2006/math"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r>
                  <a:rPr lang="en-CA" sz="6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ACBC2-6F08-20BF-274F-DEB8E6D6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" y="-117988"/>
                <a:ext cx="8313407" cy="1107996"/>
              </a:xfrm>
              <a:prstGeom prst="rect">
                <a:avLst/>
              </a:prstGeom>
              <a:blipFill>
                <a:blip r:embed="rId3"/>
                <a:stretch>
                  <a:fillRect l="-5059" t="-19337" b="-4198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ED682-DDD4-EE0A-E7B2-12CF7BC660B5}"/>
                  </a:ext>
                </a:extLst>
              </p:cNvPr>
              <p:cNvSpPr txBox="1"/>
              <p:nvPr/>
            </p:nvSpPr>
            <p:spPr>
              <a:xfrm>
                <a:off x="639097" y="2606341"/>
                <a:ext cx="3087332" cy="12618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66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ED682-DDD4-EE0A-E7B2-12CF7BC6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7" y="2606341"/>
                <a:ext cx="3087332" cy="1261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E5DE25-644E-1C8C-189A-36D2C959E5F5}"/>
                  </a:ext>
                </a:extLst>
              </p:cNvPr>
              <p:cNvSpPr txBox="1"/>
              <p:nvPr/>
            </p:nvSpPr>
            <p:spPr>
              <a:xfrm>
                <a:off x="6539597" y="2606771"/>
                <a:ext cx="3087332" cy="12618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66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6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E5DE25-644E-1C8C-189A-36D2C959E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97" y="2606771"/>
                <a:ext cx="3087332" cy="1261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DF43DB-AB3F-0620-0B3C-9EDB7A7F1CE5}"/>
                  </a:ext>
                </a:extLst>
              </p:cNvPr>
              <p:cNvSpPr txBox="1"/>
              <p:nvPr/>
            </p:nvSpPr>
            <p:spPr>
              <a:xfrm>
                <a:off x="803523" y="1019505"/>
                <a:ext cx="4441753" cy="173432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0" dirty="0"/>
                  <a:t>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DF43DB-AB3F-0620-0B3C-9EDB7A7F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3" y="1019505"/>
                <a:ext cx="4441753" cy="1734321"/>
              </a:xfrm>
              <a:prstGeom prst="rect">
                <a:avLst/>
              </a:prstGeom>
              <a:blipFill>
                <a:blip r:embed="rId6"/>
                <a:stretch>
                  <a:fillRect t="-476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9FBA61-9715-0D25-4F6B-CCE9A3B3147F}"/>
                  </a:ext>
                </a:extLst>
              </p:cNvPr>
              <p:cNvSpPr txBox="1"/>
              <p:nvPr/>
            </p:nvSpPr>
            <p:spPr>
              <a:xfrm>
                <a:off x="6539598" y="1019505"/>
                <a:ext cx="5259538" cy="173432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0" dirty="0"/>
                  <a:t>(Orthogonal) Projector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4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9FBA61-9715-0D25-4F6B-CCE9A3B3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98" y="1019505"/>
                <a:ext cx="5259538" cy="1734321"/>
              </a:xfrm>
              <a:prstGeom prst="rect">
                <a:avLst/>
              </a:prstGeom>
              <a:blipFill>
                <a:blip r:embed="rId7"/>
                <a:stretch>
                  <a:fillRect t="-476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EF601C-4DB0-8510-E93B-355732DF9194}"/>
                  </a:ext>
                </a:extLst>
              </p:cNvPr>
              <p:cNvSpPr txBox="1"/>
              <p:nvPr/>
            </p:nvSpPr>
            <p:spPr>
              <a:xfrm>
                <a:off x="0" y="3595919"/>
                <a:ext cx="6096000" cy="137370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EF601C-4DB0-8510-E93B-355732DF9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95919"/>
                <a:ext cx="6096000" cy="13737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D450F-C691-7400-F979-25F0DCE5B255}"/>
                  </a:ext>
                </a:extLst>
              </p:cNvPr>
              <p:cNvSpPr txBox="1"/>
              <p:nvPr/>
            </p:nvSpPr>
            <p:spPr>
              <a:xfrm>
                <a:off x="6095999" y="3596349"/>
                <a:ext cx="6096000" cy="137370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D450F-C691-7400-F979-25F0DCE5B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96349"/>
                <a:ext cx="6096000" cy="13737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A6340C-A8E1-2EDE-3BE6-8A16A47FF29E}"/>
              </a:ext>
            </a:extLst>
          </p:cNvPr>
          <p:cNvCxnSpPr>
            <a:cxnSpLocks/>
          </p:cNvCxnSpPr>
          <p:nvPr/>
        </p:nvCxnSpPr>
        <p:spPr>
          <a:xfrm>
            <a:off x="6125495" y="990008"/>
            <a:ext cx="0" cy="5867992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1AF451-9549-7E69-1B35-EE7FCD84AEF3}"/>
                  </a:ext>
                </a:extLst>
              </p:cNvPr>
              <p:cNvSpPr txBox="1"/>
              <p:nvPr/>
            </p:nvSpPr>
            <p:spPr>
              <a:xfrm>
                <a:off x="105004" y="5047033"/>
                <a:ext cx="8112763" cy="16650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1AF451-9549-7E69-1B35-EE7FCD84A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4" y="5047033"/>
                <a:ext cx="8112763" cy="16650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5759DC-7C50-5729-3F74-92A88CC70D7D}"/>
                  </a:ext>
                </a:extLst>
              </p:cNvPr>
              <p:cNvSpPr txBox="1"/>
              <p:nvPr/>
            </p:nvSpPr>
            <p:spPr>
              <a:xfrm>
                <a:off x="8347585" y="5416802"/>
                <a:ext cx="3784992" cy="76944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5759DC-7C50-5729-3F74-92A88CC70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85" y="5416802"/>
                <a:ext cx="3784992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B9C46F-6EA5-DD4C-EA76-145D3C63532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95440" y="2546640"/>
              <a:ext cx="10598760" cy="366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B9C46F-6EA5-DD4C-EA76-145D3C6353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6080" y="2537280"/>
                <a:ext cx="10617480" cy="3688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48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81"/>
    </mc:Choice>
    <mc:Fallback xmlns="">
      <p:transition spd="slow" advTm="46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5" grpId="0"/>
      <p:bldP spid="16" grpId="0"/>
      <p:bldP spid="8" grpId="0" animBg="1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ACBC2-6F08-20BF-274F-DEB8E6D61BD1}"/>
                  </a:ext>
                </a:extLst>
              </p:cNvPr>
              <p:cNvSpPr txBox="1"/>
              <p:nvPr/>
            </p:nvSpPr>
            <p:spPr>
              <a:xfrm>
                <a:off x="4683" y="-117988"/>
                <a:ext cx="8313407" cy="110799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6600" dirty="0"/>
                  <a:t>Clifford Algebra </a:t>
                </a:r>
                <a14:m>
                  <m:oMath xmlns:m="http://schemas.openxmlformats.org/officeDocument/2006/math"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r>
                  <a:rPr lang="en-CA" sz="6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ACBC2-6F08-20BF-274F-DEB8E6D6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" y="-117988"/>
                <a:ext cx="8313407" cy="1107996"/>
              </a:xfrm>
              <a:prstGeom prst="rect">
                <a:avLst/>
              </a:prstGeom>
              <a:blipFill>
                <a:blip r:embed="rId3"/>
                <a:stretch>
                  <a:fillRect l="-5059" t="-19337" b="-4198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ED682-DDD4-EE0A-E7B2-12CF7BC660B5}"/>
                  </a:ext>
                </a:extLst>
              </p:cNvPr>
              <p:cNvSpPr txBox="1"/>
              <p:nvPr/>
            </p:nvSpPr>
            <p:spPr>
              <a:xfrm>
                <a:off x="389421" y="2606341"/>
                <a:ext cx="3087332" cy="12618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66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ED682-DDD4-EE0A-E7B2-12CF7BC6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21" y="2606341"/>
                <a:ext cx="3087332" cy="1261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E5DE25-644E-1C8C-189A-36D2C959E5F5}"/>
                  </a:ext>
                </a:extLst>
              </p:cNvPr>
              <p:cNvSpPr txBox="1"/>
              <p:nvPr/>
            </p:nvSpPr>
            <p:spPr>
              <a:xfrm>
                <a:off x="6539597" y="2606771"/>
                <a:ext cx="3087332" cy="12618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6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66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E5DE25-644E-1C8C-189A-36D2C959E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97" y="2606771"/>
                <a:ext cx="3087332" cy="1261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DF43DB-AB3F-0620-0B3C-9EDB7A7F1CE5}"/>
                  </a:ext>
                </a:extLst>
              </p:cNvPr>
              <p:cNvSpPr txBox="1"/>
              <p:nvPr/>
            </p:nvSpPr>
            <p:spPr>
              <a:xfrm>
                <a:off x="803523" y="1019505"/>
                <a:ext cx="4441753" cy="173432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0" dirty="0"/>
                  <a:t>Projector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DF43DB-AB3F-0620-0B3C-9EDB7A7F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3" y="1019505"/>
                <a:ext cx="4441753" cy="1734321"/>
              </a:xfrm>
              <a:prstGeom prst="rect">
                <a:avLst/>
              </a:prstGeom>
              <a:blipFill>
                <a:blip r:embed="rId6"/>
                <a:stretch>
                  <a:fillRect t="-476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9FBA61-9715-0D25-4F6B-CCE9A3B3147F}"/>
                  </a:ext>
                </a:extLst>
              </p:cNvPr>
              <p:cNvSpPr txBox="1"/>
              <p:nvPr/>
            </p:nvSpPr>
            <p:spPr>
              <a:xfrm>
                <a:off x="6539598" y="1019505"/>
                <a:ext cx="5259538" cy="173432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0" dirty="0"/>
                  <a:t>(Orthogonal) Projector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4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9FBA61-9715-0D25-4F6B-CCE9A3B3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98" y="1019505"/>
                <a:ext cx="5259538" cy="1734321"/>
              </a:xfrm>
              <a:prstGeom prst="rect">
                <a:avLst/>
              </a:prstGeom>
              <a:blipFill>
                <a:blip r:embed="rId7"/>
                <a:stretch>
                  <a:fillRect t="-476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EF601C-4DB0-8510-E93B-355732DF9194}"/>
                  </a:ext>
                </a:extLst>
              </p:cNvPr>
              <p:cNvSpPr txBox="1"/>
              <p:nvPr/>
            </p:nvSpPr>
            <p:spPr>
              <a:xfrm>
                <a:off x="0" y="3595919"/>
                <a:ext cx="6096000" cy="137370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EF601C-4DB0-8510-E93B-355732DF9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95919"/>
                <a:ext cx="6096000" cy="13737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D450F-C691-7400-F979-25F0DCE5B255}"/>
                  </a:ext>
                </a:extLst>
              </p:cNvPr>
              <p:cNvSpPr txBox="1"/>
              <p:nvPr/>
            </p:nvSpPr>
            <p:spPr>
              <a:xfrm>
                <a:off x="6095999" y="3596349"/>
                <a:ext cx="6096000" cy="137370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GB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D450F-C691-7400-F979-25F0DCE5B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96349"/>
                <a:ext cx="6096000" cy="13737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A6340C-A8E1-2EDE-3BE6-8A16A47FF29E}"/>
              </a:ext>
            </a:extLst>
          </p:cNvPr>
          <p:cNvCxnSpPr>
            <a:cxnSpLocks/>
          </p:cNvCxnSpPr>
          <p:nvPr/>
        </p:nvCxnSpPr>
        <p:spPr>
          <a:xfrm>
            <a:off x="6125495" y="990008"/>
            <a:ext cx="0" cy="5867992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1AF451-9549-7E69-1B35-EE7FCD84AEF3}"/>
                  </a:ext>
                </a:extLst>
              </p:cNvPr>
              <p:cNvSpPr txBox="1"/>
              <p:nvPr/>
            </p:nvSpPr>
            <p:spPr>
              <a:xfrm>
                <a:off x="105003" y="5047033"/>
                <a:ext cx="8112763" cy="16650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1AF451-9549-7E69-1B35-EE7FCD84A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3" y="5047033"/>
                <a:ext cx="8112763" cy="16650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B78024-F671-F330-3A6D-2AE6C131F67B}"/>
                  </a:ext>
                </a:extLst>
              </p:cNvPr>
              <p:cNvSpPr txBox="1"/>
              <p:nvPr/>
            </p:nvSpPr>
            <p:spPr>
              <a:xfrm>
                <a:off x="8347585" y="5416802"/>
                <a:ext cx="3784992" cy="76944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B78024-F671-F330-3A6D-2AE6C131F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85" y="5416802"/>
                <a:ext cx="3784992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91752E-8CCF-44FC-1D7E-23122F3161B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95440" y="2896920"/>
              <a:ext cx="10576080" cy="3145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91752E-8CCF-44FC-1D7E-23122F3161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6080" y="2887560"/>
                <a:ext cx="10594800" cy="3164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77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215">
        <p:fade/>
      </p:transition>
    </mc:Choice>
    <mc:Fallback xmlns="">
      <p:transition spd="med" advTm="322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8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8F81B-89A6-1210-F601-E68AF55EB5F1}"/>
                  </a:ext>
                </a:extLst>
              </p:cNvPr>
              <p:cNvSpPr txBox="1"/>
              <p:nvPr/>
            </p:nvSpPr>
            <p:spPr>
              <a:xfrm>
                <a:off x="0" y="3293247"/>
                <a:ext cx="12192000" cy="227754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Take ring/algebra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4800" dirty="0"/>
                  <a:t>…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CA" sz="4600" dirty="0"/>
                  <a:t>with orthogonal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4600" dirty="0">
                    <a:solidFill>
                      <a:srgbClr val="7030A0"/>
                    </a:solidFill>
                  </a:rPr>
                  <a:t> </a:t>
                </a:r>
                <a:r>
                  <a:rPr lang="en-CA" sz="4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4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46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CA" sz="48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88F81B-89A6-1210-F601-E68AF55E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3247"/>
                <a:ext cx="12192000" cy="2277547"/>
              </a:xfrm>
              <a:prstGeom prst="rect">
                <a:avLst/>
              </a:prstGeom>
              <a:blipFill>
                <a:blip r:embed="rId3"/>
                <a:stretch>
                  <a:fillRect l="-2250" t="-5882" b="-133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EEC62-F227-C943-E58E-B67F966C8154}"/>
                  </a:ext>
                </a:extLst>
              </p:cNvPr>
              <p:cNvSpPr txBox="1"/>
              <p:nvPr/>
            </p:nvSpPr>
            <p:spPr>
              <a:xfrm>
                <a:off x="29497" y="5769492"/>
                <a:ext cx="8495071" cy="923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GB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5400" dirty="0">
                    <a:solidFill>
                      <a:srgbClr val="7030A0"/>
                    </a:solidFill>
                  </a:rPr>
                  <a:t> </a:t>
                </a:r>
                <a:r>
                  <a:rPr lang="en-CA" sz="5400" dirty="0"/>
                  <a:t>is a </a:t>
                </a:r>
                <a:r>
                  <a:rPr lang="en-CA" sz="5400" u="sng" dirty="0">
                    <a:solidFill>
                      <a:srgbClr val="0070C0"/>
                    </a:solidFill>
                  </a:rPr>
                  <a:t>left ideal</a:t>
                </a:r>
                <a:r>
                  <a:rPr lang="en-CA" sz="5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EEC62-F227-C943-E58E-B67F966C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7" y="5769492"/>
                <a:ext cx="8495071" cy="923330"/>
              </a:xfrm>
              <a:prstGeom prst="rect">
                <a:avLst/>
              </a:prstGeom>
              <a:blipFill>
                <a:blip r:embed="rId4"/>
                <a:stretch>
                  <a:fillRect l="-3877" t="-17763" b="-3947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D1B121F-C5E4-D153-A0A8-618CF82BD6C0}"/>
              </a:ext>
            </a:extLst>
          </p:cNvPr>
          <p:cNvSpPr txBox="1"/>
          <p:nvPr/>
        </p:nvSpPr>
        <p:spPr>
          <a:xfrm>
            <a:off x="1" y="165178"/>
            <a:ext cx="121774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200" u="sng" dirty="0">
                <a:solidFill>
                  <a:srgbClr val="0070C0"/>
                </a:solidFill>
              </a:rPr>
              <a:t>Ideal</a:t>
            </a:r>
            <a:r>
              <a:rPr lang="en-GB" sz="4200" dirty="0"/>
              <a:t>: subset of ring/algebra that’s like a “</a:t>
            </a:r>
            <a:r>
              <a:rPr lang="en-GB" sz="4200" b="1" dirty="0"/>
              <a:t>black hole</a:t>
            </a:r>
            <a:r>
              <a:rPr lang="en-GB" sz="4200" dirty="0"/>
              <a:t>”…</a:t>
            </a:r>
            <a:endParaRPr lang="en-CA" sz="4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u="sng" dirty="0"/>
              <a:t>Sum</a:t>
            </a:r>
            <a:r>
              <a:rPr lang="en-GB" sz="4000" dirty="0"/>
              <a:t> of any two ideal members stays in the set</a:t>
            </a:r>
            <a:endParaRPr lang="en-CA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u="sng" dirty="0"/>
              <a:t>Product</a:t>
            </a:r>
            <a:r>
              <a:rPr lang="en-GB" sz="4000" dirty="0"/>
              <a:t> of 1 ideal member and any other element gets sent to the ideal</a:t>
            </a:r>
            <a:endParaRPr lang="en-CA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191F10-F246-95CD-79D5-6EED0A7D7701}"/>
              </a:ext>
            </a:extLst>
          </p:cNvPr>
          <p:cNvCxnSpPr>
            <a:cxnSpLocks/>
          </p:cNvCxnSpPr>
          <p:nvPr/>
        </p:nvCxnSpPr>
        <p:spPr>
          <a:xfrm>
            <a:off x="0" y="2934855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7B3D5B-93A7-7CB7-7C65-B78D313A1CC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3800" y="1117057"/>
              <a:ext cx="9282600" cy="4493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7B3D5B-93A7-7CB7-7C65-B78D313A1C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440" y="1107697"/>
                <a:ext cx="9301320" cy="4512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84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59"/>
    </mc:Choice>
    <mc:Fallback xmlns="">
      <p:transition spd="slow" advTm="308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/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Ring projectors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blipFill>
                <a:blip r:embed="rId3"/>
                <a:stretch>
                  <a:fillRect l="-4599" t="-3571" r="-430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/>
              <p:nvPr/>
            </p:nvSpPr>
            <p:spPr>
              <a:xfrm>
                <a:off x="7882655" y="3429000"/>
                <a:ext cx="4050890" cy="156966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Ideal Definition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3429000"/>
                <a:ext cx="4050890" cy="1569660"/>
              </a:xfrm>
              <a:prstGeom prst="rect">
                <a:avLst/>
              </a:prstGeom>
              <a:blipFill>
                <a:blip r:embed="rId4"/>
                <a:stretch>
                  <a:fillRect l="-5490" t="-6767" r="-519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196878-2C88-D504-1348-B9F72D664181}"/>
                  </a:ext>
                </a:extLst>
              </p:cNvPr>
              <p:cNvSpPr txBox="1"/>
              <p:nvPr/>
            </p:nvSpPr>
            <p:spPr>
              <a:xfrm>
                <a:off x="258455" y="3531598"/>
                <a:ext cx="4873984" cy="193899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196878-2C88-D504-1348-B9F72D664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3531598"/>
                <a:ext cx="4873984" cy="1938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2C9E2-3DB2-7258-B199-E65CCA98D4F6}"/>
                  </a:ext>
                </a:extLst>
              </p:cNvPr>
              <p:cNvSpPr txBox="1"/>
              <p:nvPr/>
            </p:nvSpPr>
            <p:spPr>
              <a:xfrm>
                <a:off x="4392919" y="4440179"/>
                <a:ext cx="1479039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2C9E2-3DB2-7258-B199-E65CCA98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919" y="4440179"/>
                <a:ext cx="1479039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9304FE3-E7A7-BDAB-A6FD-91432F668694}"/>
              </a:ext>
            </a:extLst>
          </p:cNvPr>
          <p:cNvGrpSpPr/>
          <p:nvPr/>
        </p:nvGrpSpPr>
        <p:grpSpPr>
          <a:xfrm>
            <a:off x="1420883" y="5436752"/>
            <a:ext cx="1617285" cy="1338018"/>
            <a:chOff x="1420883" y="5436752"/>
            <a:chExt cx="1617285" cy="1338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04BA8B-DF58-D4F8-9669-0E65E8518BD2}"/>
                    </a:ext>
                  </a:extLst>
                </p:cNvPr>
                <p:cNvSpPr txBox="1"/>
                <p:nvPr/>
              </p:nvSpPr>
              <p:spPr>
                <a:xfrm>
                  <a:off x="1559129" y="5759107"/>
                  <a:ext cx="1479039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04BA8B-DF58-D4F8-9669-0E65E8518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129" y="5759107"/>
                  <a:ext cx="1479039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0F7B45F8-44FC-F6B5-8AED-265297E9C753}"/>
                </a:ext>
              </a:extLst>
            </p:cNvPr>
            <p:cNvSpPr/>
            <p:nvPr/>
          </p:nvSpPr>
          <p:spPr>
            <a:xfrm rot="5400000">
              <a:off x="2016014" y="4841621"/>
              <a:ext cx="427022" cy="1617284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90F5F1-CA09-BACA-7A4E-947F3EB57972}"/>
                  </a:ext>
                </a:extLst>
              </p:cNvPr>
              <p:cNvSpPr txBox="1"/>
              <p:nvPr/>
            </p:nvSpPr>
            <p:spPr>
              <a:xfrm>
                <a:off x="258455" y="1022808"/>
                <a:ext cx="4050890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If </a:t>
                </a:r>
                <a14:m>
                  <m:oMath xmlns:m="http://schemas.openxmlformats.org/officeDocument/2006/math"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6000" dirty="0"/>
                  <a:t> …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90F5F1-CA09-BACA-7A4E-947F3EB57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1022808"/>
                <a:ext cx="4050890" cy="1015663"/>
              </a:xfrm>
              <a:prstGeom prst="rect">
                <a:avLst/>
              </a:prstGeom>
              <a:blipFill>
                <a:blip r:embed="rId8"/>
                <a:stretch>
                  <a:fillRect l="-9023" t="-18675" r="-5714" b="-4036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34F063-549B-9FF0-C43C-164D66F7ED71}"/>
                  </a:ext>
                </a:extLst>
              </p:cNvPr>
              <p:cNvSpPr txBox="1"/>
              <p:nvPr/>
            </p:nvSpPr>
            <p:spPr>
              <a:xfrm>
                <a:off x="258455" y="2068607"/>
                <a:ext cx="6879764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… then </a:t>
                </a:r>
                <a14:m>
                  <m:oMath xmlns:m="http://schemas.openxmlformats.org/officeDocument/2006/math"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6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GB" sz="6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6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34F063-549B-9FF0-C43C-164D66F7E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2068607"/>
                <a:ext cx="6879764" cy="1015663"/>
              </a:xfrm>
              <a:prstGeom prst="rect">
                <a:avLst/>
              </a:prstGeom>
              <a:blipFill>
                <a:blip r:embed="rId9"/>
                <a:stretch>
                  <a:fillRect l="-5314" t="-17964" b="-395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A2CD5A1-C56A-4C25-DCD7-20125E068ABF}"/>
              </a:ext>
            </a:extLst>
          </p:cNvPr>
          <p:cNvSpPr txBox="1"/>
          <p:nvPr/>
        </p:nvSpPr>
        <p:spPr>
          <a:xfrm>
            <a:off x="88491" y="-33881"/>
            <a:ext cx="7624200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GB" sz="6000" u="sng" dirty="0"/>
              <a:t>Addition Property:</a:t>
            </a:r>
            <a:endParaRPr lang="en-CA" sz="6000" u="sng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95EE55-E281-CD97-F084-BEDB1D772FE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1520" y="1841040"/>
              <a:ext cx="4841640" cy="379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95EE55-E281-CD97-F084-BEDB1D772F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160" y="1831680"/>
                <a:ext cx="4860360" cy="3810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0115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49"/>
    </mc:Choice>
    <mc:Fallback xmlns="">
      <p:transition spd="slow" advTm="260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/>
      <p:bldP spid="17" grpId="0"/>
      <p:bldP spid="18" grpId="0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/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Ring projectors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blipFill>
                <a:blip r:embed="rId3"/>
                <a:stretch>
                  <a:fillRect l="-4599" t="-3571" r="-430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70F78-57AB-EA24-CC0E-50AC35168639}"/>
                  </a:ext>
                </a:extLst>
              </p:cNvPr>
              <p:cNvSpPr txBox="1"/>
              <p:nvPr/>
            </p:nvSpPr>
            <p:spPr>
              <a:xfrm>
                <a:off x="258455" y="1022808"/>
                <a:ext cx="4050890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If </a:t>
                </a:r>
                <a14:m>
                  <m:oMath xmlns:m="http://schemas.openxmlformats.org/officeDocument/2006/math"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6000" dirty="0"/>
                  <a:t> 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70F78-57AB-EA24-CC0E-50AC35168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1022808"/>
                <a:ext cx="4050890" cy="1015663"/>
              </a:xfrm>
              <a:prstGeom prst="rect">
                <a:avLst/>
              </a:prstGeom>
              <a:blipFill>
                <a:blip r:embed="rId4"/>
                <a:stretch>
                  <a:fillRect l="-9023" t="-18675" r="-5714" b="-4036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/>
              <p:nvPr/>
            </p:nvSpPr>
            <p:spPr>
              <a:xfrm>
                <a:off x="7882655" y="3429000"/>
                <a:ext cx="4050890" cy="156966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Ideal Definition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3429000"/>
                <a:ext cx="4050890" cy="1569660"/>
              </a:xfrm>
              <a:prstGeom prst="rect">
                <a:avLst/>
              </a:prstGeom>
              <a:blipFill>
                <a:blip r:embed="rId5"/>
                <a:stretch>
                  <a:fillRect l="-5490" t="-6767" r="-519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1AEDEA-A0AB-0030-60D2-96189E819CB7}"/>
                  </a:ext>
                </a:extLst>
              </p:cNvPr>
              <p:cNvSpPr txBox="1"/>
              <p:nvPr/>
            </p:nvSpPr>
            <p:spPr>
              <a:xfrm>
                <a:off x="258455" y="2068607"/>
                <a:ext cx="6879764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… then </a:t>
                </a:r>
                <a14:m>
                  <m:oMath xmlns:m="http://schemas.openxmlformats.org/officeDocument/2006/math"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1AEDEA-A0AB-0030-60D2-96189E81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2068607"/>
                <a:ext cx="6879764" cy="1015663"/>
              </a:xfrm>
              <a:prstGeom prst="rect">
                <a:avLst/>
              </a:prstGeom>
              <a:blipFill>
                <a:blip r:embed="rId6"/>
                <a:stretch>
                  <a:fillRect l="-5314" t="-17964" b="-395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196878-2C88-D504-1348-B9F72D664181}"/>
                  </a:ext>
                </a:extLst>
              </p:cNvPr>
              <p:cNvSpPr txBox="1"/>
              <p:nvPr/>
            </p:nvSpPr>
            <p:spPr>
              <a:xfrm>
                <a:off x="258455" y="3531598"/>
                <a:ext cx="4873984" cy="193899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GB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GB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𝑠𝑟</m:t>
                          </m:r>
                        </m:e>
                      </m:d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196878-2C88-D504-1348-B9F72D664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3531598"/>
                <a:ext cx="4873984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12D1C5E-EA3B-4603-8038-816BAFADDDF3}"/>
              </a:ext>
            </a:extLst>
          </p:cNvPr>
          <p:cNvSpPr txBox="1"/>
          <p:nvPr/>
        </p:nvSpPr>
        <p:spPr>
          <a:xfrm>
            <a:off x="88491" y="111812"/>
            <a:ext cx="7624200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GB" sz="4800" u="sng" dirty="0"/>
              <a:t>(Left) Multiplication Property:</a:t>
            </a:r>
            <a:endParaRPr lang="en-CA" sz="4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2C9E2-3DB2-7258-B199-E65CCA98D4F6}"/>
                  </a:ext>
                </a:extLst>
              </p:cNvPr>
              <p:cNvSpPr txBox="1"/>
              <p:nvPr/>
            </p:nvSpPr>
            <p:spPr>
              <a:xfrm>
                <a:off x="3161071" y="4440179"/>
                <a:ext cx="1479039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2C9E2-3DB2-7258-B199-E65CCA98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71" y="4440179"/>
                <a:ext cx="1479039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9304FE3-E7A7-BDAB-A6FD-91432F668694}"/>
              </a:ext>
            </a:extLst>
          </p:cNvPr>
          <p:cNvGrpSpPr/>
          <p:nvPr/>
        </p:nvGrpSpPr>
        <p:grpSpPr>
          <a:xfrm>
            <a:off x="1127329" y="5436752"/>
            <a:ext cx="1479039" cy="1338018"/>
            <a:chOff x="1127329" y="5436752"/>
            <a:chExt cx="1479039" cy="1338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04BA8B-DF58-D4F8-9669-0E65E8518BD2}"/>
                    </a:ext>
                  </a:extLst>
                </p:cNvPr>
                <p:cNvSpPr txBox="1"/>
                <p:nvPr/>
              </p:nvSpPr>
              <p:spPr>
                <a:xfrm>
                  <a:off x="1127329" y="5759107"/>
                  <a:ext cx="1479039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04BA8B-DF58-D4F8-9669-0E65E8518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329" y="5759107"/>
                  <a:ext cx="1479039" cy="10156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0F7B45F8-44FC-F6B5-8AED-265297E9C753}"/>
                </a:ext>
              </a:extLst>
            </p:cNvPr>
            <p:cNvSpPr/>
            <p:nvPr/>
          </p:nvSpPr>
          <p:spPr>
            <a:xfrm rot="5400000">
              <a:off x="1557381" y="5300254"/>
              <a:ext cx="427022" cy="700017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B7213-DA7E-22E1-2F47-BE6862C9964B}"/>
                  </a:ext>
                </a:extLst>
              </p:cNvPr>
              <p:cNvSpPr txBox="1"/>
              <p:nvPr/>
            </p:nvSpPr>
            <p:spPr>
              <a:xfrm>
                <a:off x="7882655" y="5140856"/>
                <a:ext cx="4050890" cy="156966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Ideal Definition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B7213-DA7E-22E1-2F47-BE6862C99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5140856"/>
                <a:ext cx="4050890" cy="1569660"/>
              </a:xfrm>
              <a:prstGeom prst="rect">
                <a:avLst/>
              </a:prstGeom>
              <a:blipFill>
                <a:blip r:embed="rId10"/>
                <a:stretch>
                  <a:fillRect l="-5490" t="-6742" r="-519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A2792F-096C-200A-9175-9669EB97B21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62280" y="1860120"/>
              <a:ext cx="7719120" cy="455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A2792F-096C-200A-9175-9669EB97B2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2920" y="1850760"/>
                <a:ext cx="7737840" cy="4570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12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87">
        <p:fade/>
      </p:transition>
    </mc:Choice>
    <mc:Fallback xmlns="">
      <p:transition spd="med" advTm="302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 build="p"/>
      <p:bldP spid="14" grpId="0"/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/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Ring projectors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blipFill>
                <a:blip r:embed="rId2"/>
                <a:stretch>
                  <a:fillRect l="-4599" t="-3571" r="-430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/>
              <p:nvPr/>
            </p:nvSpPr>
            <p:spPr>
              <a:xfrm>
                <a:off x="7882655" y="3429000"/>
                <a:ext cx="4050890" cy="156966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Ideal Definition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3429000"/>
                <a:ext cx="4050890" cy="1569660"/>
              </a:xfrm>
              <a:prstGeom prst="rect">
                <a:avLst/>
              </a:prstGeom>
              <a:blipFill>
                <a:blip r:embed="rId3"/>
                <a:stretch>
                  <a:fillRect l="-5490" t="-6767" r="-519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B7213-DA7E-22E1-2F47-BE6862C9964B}"/>
                  </a:ext>
                </a:extLst>
              </p:cNvPr>
              <p:cNvSpPr txBox="1"/>
              <p:nvPr/>
            </p:nvSpPr>
            <p:spPr>
              <a:xfrm>
                <a:off x="7882655" y="5140856"/>
                <a:ext cx="4050890" cy="156966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Ideal Definition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B7213-DA7E-22E1-2F47-BE6862C99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5140856"/>
                <a:ext cx="4050890" cy="1569660"/>
              </a:xfrm>
              <a:prstGeom prst="rect">
                <a:avLst/>
              </a:prstGeom>
              <a:blipFill>
                <a:blip r:embed="rId4"/>
                <a:stretch>
                  <a:fillRect l="-5490" t="-6742" r="-519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3BD37C-DCCB-8346-9205-BAC5E2555C78}"/>
                  </a:ext>
                </a:extLst>
              </p:cNvPr>
              <p:cNvSpPr txBox="1"/>
              <p:nvPr/>
            </p:nvSpPr>
            <p:spPr>
              <a:xfrm>
                <a:off x="258455" y="147484"/>
                <a:ext cx="4050890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If </a:t>
                </a:r>
                <a14:m>
                  <m:oMath xmlns:m="http://schemas.openxmlformats.org/officeDocument/2006/math"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6000" dirty="0"/>
                  <a:t> 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3BD37C-DCCB-8346-9205-BAC5E2555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147484"/>
                <a:ext cx="4050890" cy="1015663"/>
              </a:xfrm>
              <a:prstGeom prst="rect">
                <a:avLst/>
              </a:prstGeom>
              <a:blipFill>
                <a:blip r:embed="rId5"/>
                <a:stretch>
                  <a:fillRect l="-9023" t="-17964" r="-5714" b="-395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9ECBA-66A5-CCBA-784A-35BD0129B703}"/>
                  </a:ext>
                </a:extLst>
              </p:cNvPr>
              <p:cNvSpPr txBox="1"/>
              <p:nvPr/>
            </p:nvSpPr>
            <p:spPr>
              <a:xfrm>
                <a:off x="258455" y="1193283"/>
                <a:ext cx="6879764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… then </a:t>
                </a:r>
                <a14:m>
                  <m:oMath xmlns:m="http://schemas.openxmlformats.org/officeDocument/2006/math"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6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GB" sz="6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9ECBA-66A5-CCBA-784A-35BD0129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1193283"/>
                <a:ext cx="6879764" cy="1015663"/>
              </a:xfrm>
              <a:prstGeom prst="rect">
                <a:avLst/>
              </a:prstGeom>
              <a:blipFill>
                <a:blip r:embed="rId6"/>
                <a:stretch>
                  <a:fillRect l="-5314" t="-18675" b="-4036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0C5C1C-E9F6-0B7B-0400-2BB86D1951CB}"/>
                  </a:ext>
                </a:extLst>
              </p:cNvPr>
              <p:cNvSpPr txBox="1"/>
              <p:nvPr/>
            </p:nvSpPr>
            <p:spPr>
              <a:xfrm>
                <a:off x="258455" y="2520739"/>
                <a:ext cx="5837545" cy="1938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6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0C5C1C-E9F6-0B7B-0400-2BB86D19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2520739"/>
                <a:ext cx="5837545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4CB2C9-FBDF-C375-AC35-D8AECBF3BB0A}"/>
                  </a:ext>
                </a:extLst>
              </p:cNvPr>
              <p:cNvSpPr txBox="1"/>
              <p:nvPr/>
            </p:nvSpPr>
            <p:spPr>
              <a:xfrm>
                <a:off x="258455" y="4771524"/>
                <a:ext cx="4873984" cy="1938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GB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GB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𝑠𝑟</m:t>
                          </m:r>
                        </m:e>
                      </m:d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6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4CB2C9-FBDF-C375-AC35-D8AECBF3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" y="4771524"/>
                <a:ext cx="4873984" cy="1938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05">
        <p:fade/>
      </p:transition>
    </mc:Choice>
    <mc:Fallback xmlns="">
      <p:transition spd="med" advTm="410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527BB69A-72AF-C4ED-26C3-1D1C9ED3539D}"/>
                  </a:ext>
                </a:extLst>
              </p:cNvPr>
              <p:cNvSpPr/>
              <p:nvPr/>
            </p:nvSpPr>
            <p:spPr>
              <a:xfrm>
                <a:off x="3741059" y="959735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b="1" dirty="0"/>
                  <a:t>Project onto </a:t>
                </a:r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3200" b="1" dirty="0"/>
                  <a:t>-axis</a:t>
                </a:r>
              </a:p>
            </p:txBody>
          </p:sp>
        </mc:Choice>
        <mc:Fallback xmlns=""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527BB69A-72AF-C4ED-26C3-1D1C9ED3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59" y="959735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blipFill>
                <a:blip r:embed="rId3"/>
                <a:stretch>
                  <a:fillRect l="-5855" b="-3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B5765818-0479-32CA-F28C-5D59E944CB7E}"/>
                  </a:ext>
                </a:extLst>
              </p:cNvPr>
              <p:cNvSpPr/>
              <p:nvPr/>
            </p:nvSpPr>
            <p:spPr>
              <a:xfrm>
                <a:off x="3741059" y="4323474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b="1" dirty="0"/>
                  <a:t>Project onto </a:t>
                </a:r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A" sz="3200" b="1" dirty="0"/>
                  <a:t>-axis</a:t>
                </a:r>
              </a:p>
            </p:txBody>
          </p:sp>
        </mc:Choice>
        <mc:Fallback xmlns=""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B5765818-0479-32CA-F28C-5D59E944C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59" y="4323474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blipFill>
                <a:blip r:embed="rId7"/>
                <a:stretch>
                  <a:fillRect l="-5855" b="-39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CBFE44-28ED-69FA-0B7F-6953959BC380}"/>
              </a:ext>
            </a:extLst>
          </p:cNvPr>
          <p:cNvCxnSpPr>
            <a:cxnSpLocks/>
          </p:cNvCxnSpPr>
          <p:nvPr/>
        </p:nvCxnSpPr>
        <p:spPr>
          <a:xfrm>
            <a:off x="0" y="3430814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29A306-652A-1D50-C626-D6070450BBB7}"/>
              </a:ext>
            </a:extLst>
          </p:cNvPr>
          <p:cNvGrpSpPr/>
          <p:nvPr/>
        </p:nvGrpSpPr>
        <p:grpSpPr>
          <a:xfrm>
            <a:off x="653140" y="-98026"/>
            <a:ext cx="3360058" cy="3541540"/>
            <a:chOff x="653140" y="-98026"/>
            <a:chExt cx="3360058" cy="35415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A0543BD-9963-192F-75D9-8C31B41AC67F}"/>
                </a:ext>
              </a:extLst>
            </p:cNvPr>
            <p:cNvGrpSpPr/>
            <p:nvPr/>
          </p:nvGrpSpPr>
          <p:grpSpPr>
            <a:xfrm>
              <a:off x="653140" y="420914"/>
              <a:ext cx="2852057" cy="2844800"/>
              <a:chOff x="1284514" y="1451429"/>
              <a:chExt cx="2852057" cy="2844800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3068FE0-4D86-4CCB-6E1C-4130D0330D9D}"/>
                  </a:ext>
                </a:extLst>
              </p:cNvPr>
              <p:cNvCxnSpPr/>
              <p:nvPr/>
            </p:nvCxnSpPr>
            <p:spPr>
              <a:xfrm flipV="1">
                <a:off x="1494971" y="1451429"/>
                <a:ext cx="0" cy="28448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024C67-FF13-359E-FDAD-FE7177B44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514" y="4071257"/>
                <a:ext cx="285205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BAFBCE5-AA1D-08B5-2917-1B77584780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4971" y="1988457"/>
                <a:ext cx="1582058" cy="208280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0547587-D725-8CE5-EF70-70AA191BDC16}"/>
                    </a:ext>
                  </a:extLst>
                </p:cNvPr>
                <p:cNvSpPr txBox="1"/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0547587-D725-8CE5-EF70-70AA191BD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1002AD5-9E14-520E-60E1-BE551D18E968}"/>
                    </a:ext>
                  </a:extLst>
                </p:cNvPr>
                <p:cNvSpPr txBox="1"/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1002AD5-9E14-520E-60E1-BE551D18E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F6A163-EF4F-B964-4A93-3E89B2533DCC}"/>
                    </a:ext>
                  </a:extLst>
                </p:cNvPr>
                <p:cNvSpPr txBox="1"/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F6A163-EF4F-B964-4A93-3E89B2533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9257F8-1046-BA89-981B-5D732236CEFC}"/>
              </a:ext>
            </a:extLst>
          </p:cNvPr>
          <p:cNvGrpSpPr/>
          <p:nvPr/>
        </p:nvGrpSpPr>
        <p:grpSpPr>
          <a:xfrm>
            <a:off x="6545943" y="-98026"/>
            <a:ext cx="3360058" cy="3541540"/>
            <a:chOff x="653140" y="-98026"/>
            <a:chExt cx="3360058" cy="35415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CC40B23-5215-F829-DD88-F758E92A7B47}"/>
                </a:ext>
              </a:extLst>
            </p:cNvPr>
            <p:cNvGrpSpPr/>
            <p:nvPr/>
          </p:nvGrpSpPr>
          <p:grpSpPr>
            <a:xfrm>
              <a:off x="653140" y="420914"/>
              <a:ext cx="2852057" cy="2844800"/>
              <a:chOff x="1284514" y="1451429"/>
              <a:chExt cx="2852057" cy="2844800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B7C6E74-4EFC-EBAF-C294-A98040605288}"/>
                  </a:ext>
                </a:extLst>
              </p:cNvPr>
              <p:cNvCxnSpPr/>
              <p:nvPr/>
            </p:nvCxnSpPr>
            <p:spPr>
              <a:xfrm flipV="1">
                <a:off x="1494971" y="1451429"/>
                <a:ext cx="0" cy="28448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1CC4692-0077-14CA-A749-71A80E676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514" y="4071257"/>
                <a:ext cx="285205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C4A1C8D0-9FE8-7F99-CC97-80F06D5B70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4971" y="1988457"/>
                <a:ext cx="1582058" cy="208280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6B532FB-B873-1792-F194-C10B00E077BA}"/>
                    </a:ext>
                  </a:extLst>
                </p:cNvPr>
                <p:cNvSpPr txBox="1"/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6B532FB-B873-1792-F194-C10B00E07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CEA4A43-E207-E43C-677E-89B40BB9A07E}"/>
                    </a:ext>
                  </a:extLst>
                </p:cNvPr>
                <p:cNvSpPr txBox="1"/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CEA4A43-E207-E43C-677E-89B40BB9A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E522A57-719D-6371-B9A8-5D0E791ED8C3}"/>
                    </a:ext>
                  </a:extLst>
                </p:cNvPr>
                <p:cNvSpPr txBox="1"/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E522A57-719D-6371-B9A8-5D0E791ED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79082A-95B6-8220-FF62-845977FAE34F}"/>
              </a:ext>
            </a:extLst>
          </p:cNvPr>
          <p:cNvCxnSpPr/>
          <p:nvPr/>
        </p:nvCxnSpPr>
        <p:spPr>
          <a:xfrm>
            <a:off x="8345714" y="957942"/>
            <a:ext cx="0" cy="20828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3863D0-417B-AE25-2042-2BC9FF140A60}"/>
              </a:ext>
            </a:extLst>
          </p:cNvPr>
          <p:cNvGrpSpPr/>
          <p:nvPr/>
        </p:nvGrpSpPr>
        <p:grpSpPr>
          <a:xfrm>
            <a:off x="653140" y="3246663"/>
            <a:ext cx="3360058" cy="3541540"/>
            <a:chOff x="653140" y="-98026"/>
            <a:chExt cx="3360058" cy="354154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0D5AE61-47F9-646E-D448-6081D952C996}"/>
                </a:ext>
              </a:extLst>
            </p:cNvPr>
            <p:cNvGrpSpPr/>
            <p:nvPr/>
          </p:nvGrpSpPr>
          <p:grpSpPr>
            <a:xfrm>
              <a:off x="653140" y="420914"/>
              <a:ext cx="2852057" cy="2844800"/>
              <a:chOff x="1284514" y="1451429"/>
              <a:chExt cx="2852057" cy="2844800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40FF8809-2EAF-9AEE-2FA5-91359A98F706}"/>
                  </a:ext>
                </a:extLst>
              </p:cNvPr>
              <p:cNvCxnSpPr/>
              <p:nvPr/>
            </p:nvCxnSpPr>
            <p:spPr>
              <a:xfrm flipV="1">
                <a:off x="1494971" y="1451429"/>
                <a:ext cx="0" cy="28448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23E9E00-BD02-5F51-5DD6-0645EEA50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514" y="4071257"/>
                <a:ext cx="285205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36ED628-D9DA-F098-A3FE-3CD1F9720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4971" y="1988457"/>
                <a:ext cx="1582058" cy="208280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4B5E5E3-3C55-22CE-3296-21D78B2A37C3}"/>
                    </a:ext>
                  </a:extLst>
                </p:cNvPr>
                <p:cNvSpPr txBox="1"/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4B5E5E3-3C55-22CE-3296-21D78B2A3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2EF01CB-F60B-38C3-BC15-A6EB59AB1F40}"/>
                    </a:ext>
                  </a:extLst>
                </p:cNvPr>
                <p:cNvSpPr txBox="1"/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2EF01CB-F60B-38C3-BC15-A6EB59AB1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1E735F3-C447-6771-FA30-145005BCC800}"/>
                    </a:ext>
                  </a:extLst>
                </p:cNvPr>
                <p:cNvSpPr txBox="1"/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1E735F3-C447-6771-FA30-145005BCC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B57C5DD-C454-AE69-344C-0BF2EEBB2372}"/>
              </a:ext>
            </a:extLst>
          </p:cNvPr>
          <p:cNvGrpSpPr/>
          <p:nvPr/>
        </p:nvGrpSpPr>
        <p:grpSpPr>
          <a:xfrm>
            <a:off x="6545943" y="3246663"/>
            <a:ext cx="3360058" cy="3541540"/>
            <a:chOff x="653140" y="-98026"/>
            <a:chExt cx="3360058" cy="354154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2380D6B-6A74-E9AE-64B2-D964B2716D86}"/>
                </a:ext>
              </a:extLst>
            </p:cNvPr>
            <p:cNvGrpSpPr/>
            <p:nvPr/>
          </p:nvGrpSpPr>
          <p:grpSpPr>
            <a:xfrm>
              <a:off x="653140" y="420914"/>
              <a:ext cx="2852057" cy="2844800"/>
              <a:chOff x="1284514" y="1451429"/>
              <a:chExt cx="2852057" cy="2844800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A361209F-0016-5B47-1056-2DB041230DDD}"/>
                  </a:ext>
                </a:extLst>
              </p:cNvPr>
              <p:cNvCxnSpPr/>
              <p:nvPr/>
            </p:nvCxnSpPr>
            <p:spPr>
              <a:xfrm flipV="1">
                <a:off x="1494971" y="1451429"/>
                <a:ext cx="0" cy="28448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1E629C4-E31C-6AFA-A110-02E65BF40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514" y="4071257"/>
                <a:ext cx="285205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93C2DDC-C22A-FD76-D2CA-5F7E80D7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4971" y="1988457"/>
                <a:ext cx="1582058" cy="208280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5E4B9E0-9444-CF77-DE08-2BF95F65CAEB}"/>
                    </a:ext>
                  </a:extLst>
                </p:cNvPr>
                <p:cNvSpPr txBox="1"/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5E4B9E0-9444-CF77-DE08-2BF95F65C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472509A-5C49-DCBC-E73E-679C62A4DCA4}"/>
                    </a:ext>
                  </a:extLst>
                </p:cNvPr>
                <p:cNvSpPr txBox="1"/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472509A-5C49-DCBC-E73E-679C62A4D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85FF8AC-F27F-A43B-AFCD-82A3CAA1507C}"/>
                    </a:ext>
                  </a:extLst>
                </p:cNvPr>
                <p:cNvSpPr txBox="1"/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85FF8AC-F27F-A43B-AFCD-82A3CAA15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57DC9CB-D8DF-083F-EBC9-B9E5BD7367F6}"/>
              </a:ext>
            </a:extLst>
          </p:cNvPr>
          <p:cNvCxnSpPr>
            <a:cxnSpLocks/>
          </p:cNvCxnSpPr>
          <p:nvPr/>
        </p:nvCxnSpPr>
        <p:spPr>
          <a:xfrm flipV="1">
            <a:off x="6756404" y="4332540"/>
            <a:ext cx="0" cy="2066446"/>
          </a:xfrm>
          <a:prstGeom prst="straightConnector1">
            <a:avLst/>
          </a:prstGeom>
          <a:ln w="1143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1E7C7ED-ACA3-9757-3DCD-9A675BCB4671}"/>
              </a:ext>
            </a:extLst>
          </p:cNvPr>
          <p:cNvCxnSpPr>
            <a:cxnSpLocks/>
          </p:cNvCxnSpPr>
          <p:nvPr/>
        </p:nvCxnSpPr>
        <p:spPr>
          <a:xfrm flipH="1">
            <a:off x="6805388" y="4332540"/>
            <a:ext cx="154032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F499967-A796-6D02-9670-29DC6037C3E9}"/>
              </a:ext>
            </a:extLst>
          </p:cNvPr>
          <p:cNvCxnSpPr>
            <a:cxnSpLocks/>
          </p:cNvCxnSpPr>
          <p:nvPr/>
        </p:nvCxnSpPr>
        <p:spPr>
          <a:xfrm>
            <a:off x="6756400" y="3040742"/>
            <a:ext cx="1582058" cy="0"/>
          </a:xfrm>
          <a:prstGeom prst="straightConnector1">
            <a:avLst/>
          </a:prstGeom>
          <a:ln w="1143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101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52"/>
    </mc:Choice>
    <mc:Fallback xmlns="">
      <p:transition spd="slow" advTm="32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/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Ring projectors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blipFill>
                <a:blip r:embed="rId3"/>
                <a:stretch>
                  <a:fillRect l="-4599" t="-3571" r="-430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/>
              <p:nvPr/>
            </p:nvSpPr>
            <p:spPr>
              <a:xfrm>
                <a:off x="7882655" y="3429000"/>
                <a:ext cx="4050890" cy="23083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Ideal Definition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3429000"/>
                <a:ext cx="4050890" cy="2308324"/>
              </a:xfrm>
              <a:prstGeom prst="rect">
                <a:avLst/>
              </a:prstGeom>
              <a:blipFill>
                <a:blip r:embed="rId4"/>
                <a:stretch>
                  <a:fillRect l="-5490" t="-4651" r="-519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9ECBA-66A5-CCBA-784A-35BD0129B703}"/>
                  </a:ext>
                </a:extLst>
              </p:cNvPr>
              <p:cNvSpPr txBox="1"/>
              <p:nvPr/>
            </p:nvSpPr>
            <p:spPr>
              <a:xfrm>
                <a:off x="199462" y="0"/>
                <a:ext cx="7469699" cy="28623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u="sng" dirty="0"/>
                  <a:t>Fact</a:t>
                </a:r>
                <a:r>
                  <a:rPr lang="en-GB" sz="6000" dirty="0"/>
                  <a:t>:</a:t>
                </a:r>
                <a:r>
                  <a:rPr lang="en-GB" sz="6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6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6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6000" dirty="0">
                    <a:solidFill>
                      <a:srgbClr val="0070C0"/>
                    </a:solidFill>
                  </a:rPr>
                  <a:t> </a:t>
                </a:r>
                <a:r>
                  <a:rPr lang="en-GB" sz="6000" dirty="0"/>
                  <a:t>share no members except zero.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9ECBA-66A5-CCBA-784A-35BD0129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2" y="0"/>
                <a:ext cx="7469699" cy="2862322"/>
              </a:xfrm>
              <a:prstGeom prst="rect">
                <a:avLst/>
              </a:prstGeom>
              <a:blipFill>
                <a:blip r:embed="rId5"/>
                <a:stretch>
                  <a:fillRect l="-4980" t="-6383" r="-579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37F27-CE83-D9E7-323A-41E9679142D1}"/>
              </a:ext>
            </a:extLst>
          </p:cNvPr>
          <p:cNvGrpSpPr/>
          <p:nvPr/>
        </p:nvGrpSpPr>
        <p:grpSpPr>
          <a:xfrm>
            <a:off x="199463" y="2794739"/>
            <a:ext cx="7469699" cy="3912655"/>
            <a:chOff x="538161" y="21773"/>
            <a:chExt cx="11300968" cy="6560346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D313AD8-5CA8-A190-E032-D9621F54DC43}"/>
                </a:ext>
              </a:extLst>
            </p:cNvPr>
            <p:cNvSpPr/>
            <p:nvPr/>
          </p:nvSpPr>
          <p:spPr>
            <a:xfrm rot="10800000">
              <a:off x="538161" y="135090"/>
              <a:ext cx="11300968" cy="6447029"/>
            </a:xfrm>
            <a:custGeom>
              <a:avLst/>
              <a:gdLst>
                <a:gd name="connsiteX0" fmla="*/ 661989 w 11300968"/>
                <a:gd name="connsiteY0" fmla="*/ 455460 h 6447029"/>
                <a:gd name="connsiteX1" fmla="*/ 8739189 w 11300968"/>
                <a:gd name="connsiteY1" fmla="*/ 207810 h 6447029"/>
                <a:gd name="connsiteX2" fmla="*/ 11101389 w 11300968"/>
                <a:gd name="connsiteY2" fmla="*/ 2989110 h 6447029"/>
                <a:gd name="connsiteX3" fmla="*/ 10510839 w 11300968"/>
                <a:gd name="connsiteY3" fmla="*/ 6322860 h 6447029"/>
                <a:gd name="connsiteX4" fmla="*/ 5272089 w 11300968"/>
                <a:gd name="connsiteY4" fmla="*/ 5770410 h 6447029"/>
                <a:gd name="connsiteX5" fmla="*/ 261939 w 11300968"/>
                <a:gd name="connsiteY5" fmla="*/ 6113310 h 6447029"/>
                <a:gd name="connsiteX6" fmla="*/ 700089 w 11300968"/>
                <a:gd name="connsiteY6" fmla="*/ 2474760 h 6447029"/>
                <a:gd name="connsiteX7" fmla="*/ 661989 w 11300968"/>
                <a:gd name="connsiteY7" fmla="*/ 455460 h 644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00968" h="6447029">
                  <a:moveTo>
                    <a:pt x="661989" y="455460"/>
                  </a:moveTo>
                  <a:cubicBezTo>
                    <a:pt x="2001839" y="77635"/>
                    <a:pt x="6999289" y="-214465"/>
                    <a:pt x="8739189" y="207810"/>
                  </a:cubicBezTo>
                  <a:cubicBezTo>
                    <a:pt x="10479089" y="630085"/>
                    <a:pt x="10806114" y="1969935"/>
                    <a:pt x="11101389" y="2989110"/>
                  </a:cubicBezTo>
                  <a:cubicBezTo>
                    <a:pt x="11396664" y="4008285"/>
                    <a:pt x="11482389" y="5859310"/>
                    <a:pt x="10510839" y="6322860"/>
                  </a:cubicBezTo>
                  <a:cubicBezTo>
                    <a:pt x="9539289" y="6786410"/>
                    <a:pt x="6980239" y="5805335"/>
                    <a:pt x="5272089" y="5770410"/>
                  </a:cubicBezTo>
                  <a:cubicBezTo>
                    <a:pt x="3563939" y="5735485"/>
                    <a:pt x="1023939" y="6662585"/>
                    <a:pt x="261939" y="6113310"/>
                  </a:cubicBezTo>
                  <a:cubicBezTo>
                    <a:pt x="-500061" y="5564035"/>
                    <a:pt x="636589" y="3417735"/>
                    <a:pt x="700089" y="2474760"/>
                  </a:cubicBezTo>
                  <a:cubicBezTo>
                    <a:pt x="763589" y="1531785"/>
                    <a:pt x="-677861" y="833285"/>
                    <a:pt x="661989" y="455460"/>
                  </a:cubicBezTo>
                  <a:close/>
                </a:path>
              </a:pathLst>
            </a:custGeom>
            <a:solidFill>
              <a:srgbClr val="FF66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FF7D49-1157-2CC3-DCB4-562AB09344F7}"/>
                    </a:ext>
                  </a:extLst>
                </p:cNvPr>
                <p:cNvSpPr txBox="1"/>
                <p:nvPr/>
              </p:nvSpPr>
              <p:spPr>
                <a:xfrm>
                  <a:off x="7331153" y="638163"/>
                  <a:ext cx="4106343" cy="2012591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effectLst>
                  <a:softEdge rad="3175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200" b="1" dirty="0">
                      <a:solidFill>
                        <a:srgbClr val="B84A00"/>
                      </a:solidFill>
                    </a:rPr>
                    <a:t>Ring </a:t>
                  </a:r>
                  <a14:m>
                    <m:oMath xmlns:m="http://schemas.openxmlformats.org/officeDocument/2006/math">
                      <m:r>
                        <a:rPr lang="en-GB" sz="7200" b="1" i="1">
                          <a:solidFill>
                            <a:srgbClr val="B84A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CA" sz="7200" b="1" dirty="0">
                    <a:solidFill>
                      <a:srgbClr val="B84A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FF7D49-1157-2CC3-DCB4-562AB0934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153" y="638163"/>
                  <a:ext cx="4106343" cy="2012591"/>
                </a:xfrm>
                <a:prstGeom prst="rect">
                  <a:avLst/>
                </a:prstGeom>
                <a:blipFill>
                  <a:blip r:embed="rId6"/>
                  <a:stretch>
                    <a:fillRect l="-16816" t="-19289" b="-41117"/>
                  </a:stretch>
                </a:blipFill>
                <a:effectLst>
                  <a:softEdge rad="317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9E1B9D-C861-9CB3-2A2C-37AB88A7269D}"/>
                </a:ext>
              </a:extLst>
            </p:cNvPr>
            <p:cNvGrpSpPr/>
            <p:nvPr/>
          </p:nvGrpSpPr>
          <p:grpSpPr>
            <a:xfrm>
              <a:off x="1790700" y="3775514"/>
              <a:ext cx="9315450" cy="1729936"/>
              <a:chOff x="1790700" y="3775514"/>
              <a:chExt cx="9315450" cy="172993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7DDA569-F612-FE24-ABF8-FFE6640E33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0700" y="5505450"/>
                <a:ext cx="9315450" cy="0"/>
              </a:xfrm>
              <a:prstGeom prst="straightConnector1">
                <a:avLst/>
              </a:prstGeom>
              <a:ln w="1905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A4C4D54-A43A-05CA-A771-A9069A107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627065" y="3775514"/>
                    <a:ext cx="3694919" cy="1589146"/>
                  </a:xfrm>
                  <a:prstGeom prst="rect">
                    <a:avLst/>
                  </a:prstGeom>
                  <a:solidFill>
                    <a:schemeClr val="bg1">
                      <a:alpha val="86000"/>
                    </a:schemeClr>
                  </a:solidFill>
                  <a:effectLst>
                    <a:softEdge rad="3175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400" b="1" dirty="0">
                        <a:solidFill>
                          <a:srgbClr val="00B0F0"/>
                        </a:solidFill>
                      </a:rPr>
                      <a:t>Ideal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5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5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CA" sz="5400" b="1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A4C4D54-A43A-05CA-A771-A9069A107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7065" y="3775514"/>
                    <a:ext cx="3694919" cy="15891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466" t="-17419" b="-36774"/>
                    </a:stretch>
                  </a:blipFill>
                  <a:effectLst>
                    <a:softEdge rad="3175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32E3D3-8BD7-2D50-C5BE-E7CADD13AFA0}"/>
                </a:ext>
              </a:extLst>
            </p:cNvPr>
            <p:cNvGrpSpPr/>
            <p:nvPr/>
          </p:nvGrpSpPr>
          <p:grpSpPr>
            <a:xfrm>
              <a:off x="627410" y="21773"/>
              <a:ext cx="1753840" cy="5998027"/>
              <a:chOff x="627410" y="21773"/>
              <a:chExt cx="1753840" cy="599802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5F8446-8A6E-B008-CA68-F666BBDB09DE}"/>
                  </a:ext>
                </a:extLst>
              </p:cNvPr>
              <p:cNvCxnSpPr/>
              <p:nvPr/>
            </p:nvCxnSpPr>
            <p:spPr>
              <a:xfrm flipV="1">
                <a:off x="2381250" y="275880"/>
                <a:ext cx="0" cy="5743920"/>
              </a:xfrm>
              <a:prstGeom prst="straightConnector1">
                <a:avLst/>
              </a:prstGeom>
              <a:ln w="190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1EBB366-E5C9-FF84-E934-E74D5295D7A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865614" y="1514797"/>
                    <a:ext cx="4382962" cy="1396913"/>
                  </a:xfrm>
                  <a:prstGeom prst="rect">
                    <a:avLst/>
                  </a:prstGeom>
                  <a:solidFill>
                    <a:schemeClr val="bg1">
                      <a:alpha val="86000"/>
                    </a:schemeClr>
                  </a:solidFill>
                  <a:ln>
                    <a:solidFill>
                      <a:srgbClr val="0070C0"/>
                    </a:solidFill>
                  </a:ln>
                  <a:effectLst>
                    <a:softEdge rad="3175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400" b="1" dirty="0">
                        <a:solidFill>
                          <a:srgbClr val="0070C0"/>
                        </a:solidFill>
                      </a:rPr>
                      <a:t>Ideal</a:t>
                    </a:r>
                    <a:r>
                      <a:rPr lang="en-CA" sz="5400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5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5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GB" sz="5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1EBB366-E5C9-FF84-E934-E74D5295D7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865614" y="1514797"/>
                    <a:ext cx="4382962" cy="139691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883" r="-38312" b="-12297"/>
                    </a:stretch>
                  </a:blipFill>
                  <a:ln>
                    <a:solidFill>
                      <a:srgbClr val="0070C0"/>
                    </a:solidFill>
                  </a:ln>
                  <a:effectLst>
                    <a:softEdge rad="3175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2064D9-8DAA-405F-18C9-DCAE137640DB}"/>
              </a:ext>
            </a:extLst>
          </p:cNvPr>
          <p:cNvGrpSpPr/>
          <p:nvPr/>
        </p:nvGrpSpPr>
        <p:grpSpPr>
          <a:xfrm>
            <a:off x="1193030" y="4824919"/>
            <a:ext cx="1953619" cy="2107724"/>
            <a:chOff x="1193030" y="4824919"/>
            <a:chExt cx="1953619" cy="210772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E05B7C-A412-A5A9-FCD4-302A861EEC37}"/>
                </a:ext>
              </a:extLst>
            </p:cNvPr>
            <p:cNvSpPr/>
            <p:nvPr/>
          </p:nvSpPr>
          <p:spPr>
            <a:xfrm>
              <a:off x="1193030" y="5840582"/>
              <a:ext cx="449352" cy="4493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0B8D9AA-1762-AD6F-D3F8-9637F165D44F}"/>
                    </a:ext>
                  </a:extLst>
                </p:cNvPr>
                <p:cNvSpPr txBox="1"/>
                <p:nvPr/>
              </p:nvSpPr>
              <p:spPr>
                <a:xfrm>
                  <a:off x="2413893" y="4824919"/>
                  <a:ext cx="654128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0B8D9AA-1762-AD6F-D3F8-9637F165D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893" y="4824919"/>
                  <a:ext cx="654128" cy="10156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DE634D6-00AE-C290-FB65-0A23AE4AFAD6}"/>
                </a:ext>
              </a:extLst>
            </p:cNvPr>
            <p:cNvSpPr/>
            <p:nvPr/>
          </p:nvSpPr>
          <p:spPr>
            <a:xfrm rot="1800000" flipH="1">
              <a:off x="1541310" y="5327304"/>
              <a:ext cx="1605339" cy="1605339"/>
            </a:xfrm>
            <a:prstGeom prst="arc">
              <a:avLst>
                <a:gd name="adj1" fmla="val 17757740"/>
                <a:gd name="adj2" fmla="val 0"/>
              </a:avLst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E1F85C-9288-3E49-ED07-EFEE7DE03A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710560" y="1586160"/>
              <a:ext cx="2448360" cy="843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E1F85C-9288-3E49-ED07-EFEE7DE03A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1200" y="1576800"/>
                <a:ext cx="2467080" cy="861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58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48"/>
    </mc:Choice>
    <mc:Fallback xmlns="">
      <p:transition spd="slow" advTm="17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D119DE-7B70-4905-3A50-5675E177568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517720" y="5714640"/>
              <a:ext cx="4407840" cy="1026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D119DE-7B70-4905-3A50-5675E17756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8360" y="5705280"/>
                <a:ext cx="4426560" cy="10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F3AB345-D696-3393-45CA-95870D967C5F}"/>
              </a:ext>
            </a:extLst>
          </p:cNvPr>
          <p:cNvGrpSpPr/>
          <p:nvPr/>
        </p:nvGrpSpPr>
        <p:grpSpPr>
          <a:xfrm>
            <a:off x="5617945" y="5506601"/>
            <a:ext cx="2771691" cy="795186"/>
            <a:chOff x="5617945" y="5568287"/>
            <a:chExt cx="2771691" cy="7030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8A630B-9AB9-C764-8762-D43AA045B809}"/>
                </a:ext>
              </a:extLst>
            </p:cNvPr>
            <p:cNvSpPr/>
            <p:nvPr/>
          </p:nvSpPr>
          <p:spPr>
            <a:xfrm>
              <a:off x="5617945" y="5568287"/>
              <a:ext cx="980821" cy="425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910C9B-37BF-745F-E7C4-A081D81CCB3B}"/>
                </a:ext>
              </a:extLst>
            </p:cNvPr>
            <p:cNvSpPr/>
            <p:nvPr/>
          </p:nvSpPr>
          <p:spPr>
            <a:xfrm>
              <a:off x="6513380" y="5845994"/>
              <a:ext cx="980821" cy="425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8672DC-CA51-8AC7-E03F-F052A88F7428}"/>
                </a:ext>
              </a:extLst>
            </p:cNvPr>
            <p:cNvSpPr/>
            <p:nvPr/>
          </p:nvSpPr>
          <p:spPr>
            <a:xfrm>
              <a:off x="7408815" y="5619930"/>
              <a:ext cx="980821" cy="425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6D0580-299A-7D94-66F4-81BD116BFBA7}"/>
                  </a:ext>
                </a:extLst>
              </p:cNvPr>
              <p:cNvSpPr txBox="1"/>
              <p:nvPr/>
            </p:nvSpPr>
            <p:spPr>
              <a:xfrm>
                <a:off x="4415261" y="4610026"/>
                <a:ext cx="5913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72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GB" sz="7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7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7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7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GB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GB" sz="72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6D0580-299A-7D94-66F4-81BD116BF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61" y="4610026"/>
                <a:ext cx="5913448" cy="2308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F9E0907-BFDE-614A-E7F8-06FABAC70C89}"/>
              </a:ext>
            </a:extLst>
          </p:cNvPr>
          <p:cNvGrpSpPr/>
          <p:nvPr/>
        </p:nvGrpSpPr>
        <p:grpSpPr>
          <a:xfrm>
            <a:off x="216310" y="-59989"/>
            <a:ext cx="11759380" cy="4781281"/>
            <a:chOff x="216310" y="-59989"/>
            <a:chExt cx="11759380" cy="478128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344FFB0-73E7-1CA6-7D11-3BA32A985935}"/>
                </a:ext>
              </a:extLst>
            </p:cNvPr>
            <p:cNvSpPr/>
            <p:nvPr/>
          </p:nvSpPr>
          <p:spPr>
            <a:xfrm rot="10800000">
              <a:off x="216310" y="58000"/>
              <a:ext cx="11759380" cy="4663292"/>
            </a:xfrm>
            <a:custGeom>
              <a:avLst/>
              <a:gdLst>
                <a:gd name="connsiteX0" fmla="*/ 661989 w 11300968"/>
                <a:gd name="connsiteY0" fmla="*/ 455460 h 6447029"/>
                <a:gd name="connsiteX1" fmla="*/ 8739189 w 11300968"/>
                <a:gd name="connsiteY1" fmla="*/ 207810 h 6447029"/>
                <a:gd name="connsiteX2" fmla="*/ 11101389 w 11300968"/>
                <a:gd name="connsiteY2" fmla="*/ 2989110 h 6447029"/>
                <a:gd name="connsiteX3" fmla="*/ 10510839 w 11300968"/>
                <a:gd name="connsiteY3" fmla="*/ 6322860 h 6447029"/>
                <a:gd name="connsiteX4" fmla="*/ 5272089 w 11300968"/>
                <a:gd name="connsiteY4" fmla="*/ 5770410 h 6447029"/>
                <a:gd name="connsiteX5" fmla="*/ 261939 w 11300968"/>
                <a:gd name="connsiteY5" fmla="*/ 6113310 h 6447029"/>
                <a:gd name="connsiteX6" fmla="*/ 700089 w 11300968"/>
                <a:gd name="connsiteY6" fmla="*/ 2474760 h 6447029"/>
                <a:gd name="connsiteX7" fmla="*/ 661989 w 11300968"/>
                <a:gd name="connsiteY7" fmla="*/ 455460 h 644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00968" h="6447029">
                  <a:moveTo>
                    <a:pt x="661989" y="455460"/>
                  </a:moveTo>
                  <a:cubicBezTo>
                    <a:pt x="2001839" y="77635"/>
                    <a:pt x="6999289" y="-214465"/>
                    <a:pt x="8739189" y="207810"/>
                  </a:cubicBezTo>
                  <a:cubicBezTo>
                    <a:pt x="10479089" y="630085"/>
                    <a:pt x="10806114" y="1969935"/>
                    <a:pt x="11101389" y="2989110"/>
                  </a:cubicBezTo>
                  <a:cubicBezTo>
                    <a:pt x="11396664" y="4008285"/>
                    <a:pt x="11482389" y="5859310"/>
                    <a:pt x="10510839" y="6322860"/>
                  </a:cubicBezTo>
                  <a:cubicBezTo>
                    <a:pt x="9539289" y="6786410"/>
                    <a:pt x="6980239" y="5805335"/>
                    <a:pt x="5272089" y="5770410"/>
                  </a:cubicBezTo>
                  <a:cubicBezTo>
                    <a:pt x="3563939" y="5735485"/>
                    <a:pt x="1023939" y="6662585"/>
                    <a:pt x="261939" y="6113310"/>
                  </a:cubicBezTo>
                  <a:cubicBezTo>
                    <a:pt x="-500061" y="5564035"/>
                    <a:pt x="636589" y="3417735"/>
                    <a:pt x="700089" y="2474760"/>
                  </a:cubicBezTo>
                  <a:cubicBezTo>
                    <a:pt x="763589" y="1531785"/>
                    <a:pt x="-677861" y="833285"/>
                    <a:pt x="661989" y="455460"/>
                  </a:cubicBezTo>
                  <a:close/>
                </a:path>
              </a:pathLst>
            </a:custGeom>
            <a:solidFill>
              <a:srgbClr val="FF66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7BD0869-8D8E-8FE4-47C7-95EAF5C993BE}"/>
                    </a:ext>
                  </a:extLst>
                </p:cNvPr>
                <p:cNvSpPr txBox="1"/>
                <p:nvPr/>
              </p:nvSpPr>
              <p:spPr>
                <a:xfrm>
                  <a:off x="698101" y="-59989"/>
                  <a:ext cx="3117878" cy="9572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0" b="1" dirty="0">
                      <a:solidFill>
                        <a:srgbClr val="B84A00"/>
                      </a:solidFill>
                    </a:rPr>
                    <a:t>Ring </a:t>
                  </a:r>
                  <a14:m>
                    <m:oMath xmlns:m="http://schemas.openxmlformats.org/officeDocument/2006/math">
                      <m:r>
                        <a:rPr lang="en-GB" sz="8000" b="1" i="1" smtClean="0">
                          <a:solidFill>
                            <a:srgbClr val="B84A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CA" sz="8000" b="1" dirty="0">
                    <a:solidFill>
                      <a:srgbClr val="B84A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7BD0869-8D8E-8FE4-47C7-95EAF5C99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01" y="-59989"/>
                  <a:ext cx="3117878" cy="957275"/>
                </a:xfrm>
                <a:prstGeom prst="rect">
                  <a:avLst/>
                </a:prstGeom>
                <a:blipFill>
                  <a:blip r:embed="rId6"/>
                  <a:stretch>
                    <a:fillRect l="-16830" t="-26752" b="-968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0D73DEF-2B74-E4FE-C5EA-11BC53610771}"/>
              </a:ext>
            </a:extLst>
          </p:cNvPr>
          <p:cNvSpPr/>
          <p:nvPr/>
        </p:nvSpPr>
        <p:spPr>
          <a:xfrm>
            <a:off x="1268362" y="2734395"/>
            <a:ext cx="10117392" cy="1861139"/>
          </a:xfrm>
          <a:prstGeom prst="ellipse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9F4675-8B51-E16C-9902-88AFDF5EF36B}"/>
                  </a:ext>
                </a:extLst>
              </p:cNvPr>
              <p:cNvSpPr txBox="1"/>
              <p:nvPr/>
            </p:nvSpPr>
            <p:spPr>
              <a:xfrm>
                <a:off x="4815828" y="3637288"/>
                <a:ext cx="2676354" cy="912162"/>
              </a:xfrm>
              <a:prstGeom prst="rect">
                <a:avLst/>
              </a:prstGeom>
              <a:noFill/>
              <a:effectLst>
                <a:softEdge rad="3175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6000" b="1" dirty="0">
                    <a:solidFill>
                      <a:srgbClr val="002060"/>
                    </a:solidFill>
                  </a:rPr>
                  <a:t>Ideal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GB" sz="6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CA" sz="6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9F4675-8B51-E16C-9902-88AFDF5E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28" y="3637288"/>
                <a:ext cx="2676354" cy="912162"/>
              </a:xfrm>
              <a:prstGeom prst="rect">
                <a:avLst/>
              </a:prstGeom>
              <a:blipFill>
                <a:blip r:embed="rId7"/>
                <a:stretch>
                  <a:fillRect l="-13895" t="-20805" b="-56376"/>
                </a:stretch>
              </a:blipFill>
              <a:effectLst>
                <a:softEdge rad="317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F30310-9859-81C7-D505-9E52A72BA04C}"/>
                  </a:ext>
                </a:extLst>
              </p:cNvPr>
              <p:cNvSpPr txBox="1"/>
              <p:nvPr/>
            </p:nvSpPr>
            <p:spPr>
              <a:xfrm>
                <a:off x="1912681" y="776027"/>
                <a:ext cx="902536" cy="957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F30310-9859-81C7-D505-9E52A72B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681" y="776027"/>
                <a:ext cx="902536" cy="957276"/>
              </a:xfrm>
              <a:prstGeom prst="rect">
                <a:avLst/>
              </a:prstGeom>
              <a:blipFill>
                <a:blip r:embed="rId8"/>
                <a:stretch>
                  <a:fillRect b="-63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5EF888-3257-89F5-C284-8EDF8532385A}"/>
                  </a:ext>
                </a:extLst>
              </p:cNvPr>
              <p:cNvSpPr txBox="1"/>
              <p:nvPr/>
            </p:nvSpPr>
            <p:spPr>
              <a:xfrm>
                <a:off x="4431597" y="297389"/>
                <a:ext cx="902536" cy="957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5EF888-3257-89F5-C284-8EDF8532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97" y="297389"/>
                <a:ext cx="902536" cy="957276"/>
              </a:xfrm>
              <a:prstGeom prst="rect">
                <a:avLst/>
              </a:prstGeom>
              <a:blipFill>
                <a:blip r:embed="rId9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7377FC-C68E-A195-F59E-9126171DBA44}"/>
                  </a:ext>
                </a:extLst>
              </p:cNvPr>
              <p:cNvSpPr txBox="1"/>
              <p:nvPr/>
            </p:nvSpPr>
            <p:spPr>
              <a:xfrm>
                <a:off x="6857209" y="312448"/>
                <a:ext cx="902536" cy="957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7377FC-C68E-A195-F59E-9126171DB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209" y="312448"/>
                <a:ext cx="902536" cy="957276"/>
              </a:xfrm>
              <a:prstGeom prst="rect">
                <a:avLst/>
              </a:prstGeom>
              <a:blipFill>
                <a:blip r:embed="rId10"/>
                <a:stretch>
                  <a:fillRect b="-63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F65155-8F79-DF0E-D166-F089B3B3F5A9}"/>
                  </a:ext>
                </a:extLst>
              </p:cNvPr>
              <p:cNvSpPr txBox="1"/>
              <p:nvPr/>
            </p:nvSpPr>
            <p:spPr>
              <a:xfrm>
                <a:off x="8999009" y="647121"/>
                <a:ext cx="902536" cy="957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F65155-8F79-DF0E-D166-F089B3B3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009" y="647121"/>
                <a:ext cx="902536" cy="957276"/>
              </a:xfrm>
              <a:prstGeom prst="rect">
                <a:avLst/>
              </a:prstGeom>
              <a:blipFill>
                <a:blip r:embed="rId11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36636-37F4-5AB8-2008-90BEA8E2A445}"/>
                  </a:ext>
                </a:extLst>
              </p:cNvPr>
              <p:cNvSpPr txBox="1"/>
              <p:nvPr/>
            </p:nvSpPr>
            <p:spPr>
              <a:xfrm>
                <a:off x="1754679" y="3004948"/>
                <a:ext cx="1561579" cy="1188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36636-37F4-5AB8-2008-90BEA8E2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79" y="3004948"/>
                <a:ext cx="1561579" cy="1188574"/>
              </a:xfrm>
              <a:prstGeom prst="rect">
                <a:avLst/>
              </a:prstGeom>
              <a:blipFill>
                <a:blip r:embed="rId12"/>
                <a:stretch>
                  <a:fillRect b="-20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05605C-5BC2-822D-5AEB-4AC8C81912C0}"/>
                  </a:ext>
                </a:extLst>
              </p:cNvPr>
              <p:cNvSpPr txBox="1"/>
              <p:nvPr/>
            </p:nvSpPr>
            <p:spPr>
              <a:xfrm>
                <a:off x="4210421" y="2594718"/>
                <a:ext cx="1648834" cy="1188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05605C-5BC2-822D-5AEB-4AC8C8191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421" y="2594718"/>
                <a:ext cx="1648834" cy="1188574"/>
              </a:xfrm>
              <a:prstGeom prst="rect">
                <a:avLst/>
              </a:prstGeom>
              <a:blipFill>
                <a:blip r:embed="rId13"/>
                <a:stretch>
                  <a:fillRect b="-20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622F45-6979-F637-5BFA-D2F939300B2C}"/>
                  </a:ext>
                </a:extLst>
              </p:cNvPr>
              <p:cNvSpPr txBox="1"/>
              <p:nvPr/>
            </p:nvSpPr>
            <p:spPr>
              <a:xfrm>
                <a:off x="6598766" y="2607923"/>
                <a:ext cx="1545804" cy="1188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622F45-6979-F637-5BFA-D2F93930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66" y="2607923"/>
                <a:ext cx="1545804" cy="1188574"/>
              </a:xfrm>
              <a:prstGeom prst="rect">
                <a:avLst/>
              </a:prstGeom>
              <a:blipFill>
                <a:blip r:embed="rId14"/>
                <a:stretch>
                  <a:fillRect b="-20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740ED4-DAAB-3B0B-6788-85AA14AAA371}"/>
                  </a:ext>
                </a:extLst>
              </p:cNvPr>
              <p:cNvSpPr txBox="1"/>
              <p:nvPr/>
            </p:nvSpPr>
            <p:spPr>
              <a:xfrm>
                <a:off x="8643618" y="2921949"/>
                <a:ext cx="1808488" cy="1188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740ED4-DAAB-3B0B-6788-85AA14AA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18" y="2921949"/>
                <a:ext cx="1808488" cy="1188574"/>
              </a:xfrm>
              <a:prstGeom prst="rect">
                <a:avLst/>
              </a:prstGeom>
              <a:blipFill>
                <a:blip r:embed="rId15"/>
                <a:stretch>
                  <a:fillRect b="-20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BBD39C6-248E-6485-E6DC-65DC0B66FCBE}"/>
              </a:ext>
            </a:extLst>
          </p:cNvPr>
          <p:cNvGrpSpPr/>
          <p:nvPr/>
        </p:nvGrpSpPr>
        <p:grpSpPr>
          <a:xfrm>
            <a:off x="1635426" y="1462089"/>
            <a:ext cx="8541342" cy="1807170"/>
            <a:chOff x="1635426" y="1462089"/>
            <a:chExt cx="8541342" cy="1807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D6729806-7F73-0B59-AC7E-B0FC21F4419F}"/>
                    </a:ext>
                  </a:extLst>
                </p:cNvPr>
                <p:cNvSpPr/>
                <p:nvPr/>
              </p:nvSpPr>
              <p:spPr>
                <a:xfrm>
                  <a:off x="1635426" y="1883428"/>
                  <a:ext cx="1470160" cy="1385831"/>
                </a:xfrm>
                <a:prstGeom prst="downArrow">
                  <a:avLst>
                    <a:gd name="adj1" fmla="val 74733"/>
                    <a:gd name="adj2" fmla="val 50000"/>
                  </a:avLst>
                </a:prstGeom>
                <a:solidFill>
                  <a:srgbClr val="461E6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b="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CA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D6729806-7F73-0B59-AC7E-B0FC21F44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426" y="1883428"/>
                  <a:ext cx="1470160" cy="1385831"/>
                </a:xfrm>
                <a:prstGeom prst="downArrow">
                  <a:avLst>
                    <a:gd name="adj1" fmla="val 74733"/>
                    <a:gd name="adj2" fmla="val 50000"/>
                  </a:avLst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CA987127-2242-27B5-CB5E-3AAE9A74A059}"/>
                    </a:ext>
                  </a:extLst>
                </p:cNvPr>
                <p:cNvSpPr/>
                <p:nvPr/>
              </p:nvSpPr>
              <p:spPr>
                <a:xfrm>
                  <a:off x="4147785" y="1462089"/>
                  <a:ext cx="1470160" cy="1385831"/>
                </a:xfrm>
                <a:prstGeom prst="downArrow">
                  <a:avLst>
                    <a:gd name="adj1" fmla="val 74733"/>
                    <a:gd name="adj2" fmla="val 50000"/>
                  </a:avLst>
                </a:prstGeom>
                <a:solidFill>
                  <a:srgbClr val="461E6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b="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CA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CA987127-2242-27B5-CB5E-3AAE9A74A0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7785" y="1462089"/>
                  <a:ext cx="1470160" cy="1385831"/>
                </a:xfrm>
                <a:prstGeom prst="downArrow">
                  <a:avLst>
                    <a:gd name="adj1" fmla="val 74733"/>
                    <a:gd name="adj2" fmla="val 50000"/>
                  </a:avLst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2EB3289C-EA65-BB49-5427-8CC051EEC618}"/>
                    </a:ext>
                  </a:extLst>
                </p:cNvPr>
                <p:cNvSpPr/>
                <p:nvPr/>
              </p:nvSpPr>
              <p:spPr>
                <a:xfrm>
                  <a:off x="6573397" y="1496630"/>
                  <a:ext cx="1470160" cy="1385831"/>
                </a:xfrm>
                <a:prstGeom prst="downArrow">
                  <a:avLst>
                    <a:gd name="adj1" fmla="val 74733"/>
                    <a:gd name="adj2" fmla="val 50000"/>
                  </a:avLst>
                </a:prstGeom>
                <a:solidFill>
                  <a:srgbClr val="461E6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b="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CA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2EB3289C-EA65-BB49-5427-8CC051EEC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397" y="1496630"/>
                  <a:ext cx="1470160" cy="1385831"/>
                </a:xfrm>
                <a:prstGeom prst="downArrow">
                  <a:avLst>
                    <a:gd name="adj1" fmla="val 74733"/>
                    <a:gd name="adj2" fmla="val 50000"/>
                  </a:avLst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row: Down 22">
                  <a:extLst>
                    <a:ext uri="{FF2B5EF4-FFF2-40B4-BE49-F238E27FC236}">
                      <a16:creationId xmlns:a16="http://schemas.microsoft.com/office/drawing/2014/main" id="{EC1F038D-8C38-0991-01ED-1FB4CDF6E66C}"/>
                    </a:ext>
                  </a:extLst>
                </p:cNvPr>
                <p:cNvSpPr/>
                <p:nvPr/>
              </p:nvSpPr>
              <p:spPr>
                <a:xfrm>
                  <a:off x="8706608" y="1769439"/>
                  <a:ext cx="1470160" cy="1385831"/>
                </a:xfrm>
                <a:prstGeom prst="downArrow">
                  <a:avLst>
                    <a:gd name="adj1" fmla="val 74733"/>
                    <a:gd name="adj2" fmla="val 50000"/>
                  </a:avLst>
                </a:prstGeom>
                <a:solidFill>
                  <a:srgbClr val="461E6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b="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CA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Arrow: Down 22">
                  <a:extLst>
                    <a:ext uri="{FF2B5EF4-FFF2-40B4-BE49-F238E27FC236}">
                      <a16:creationId xmlns:a16="http://schemas.microsoft.com/office/drawing/2014/main" id="{EC1F038D-8C38-0991-01ED-1FB4CDF6E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6608" y="1769439"/>
                  <a:ext cx="1470160" cy="1385831"/>
                </a:xfrm>
                <a:prstGeom prst="downArrow">
                  <a:avLst>
                    <a:gd name="adj1" fmla="val 74733"/>
                    <a:gd name="adj2" fmla="val 50000"/>
                  </a:avLst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A61FCB-DBFF-EFBB-7693-DD9C36E99149}"/>
              </a:ext>
            </a:extLst>
          </p:cNvPr>
          <p:cNvGrpSpPr/>
          <p:nvPr/>
        </p:nvGrpSpPr>
        <p:grpSpPr>
          <a:xfrm>
            <a:off x="140439" y="3120007"/>
            <a:ext cx="3630308" cy="2938643"/>
            <a:chOff x="140439" y="3120007"/>
            <a:chExt cx="3630308" cy="2938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1436009-D173-D057-F9E5-EEE53878FCCB}"/>
                    </a:ext>
                  </a:extLst>
                </p:cNvPr>
                <p:cNvSpPr txBox="1"/>
                <p:nvPr/>
              </p:nvSpPr>
              <p:spPr>
                <a:xfrm>
                  <a:off x="140439" y="4735211"/>
                  <a:ext cx="3630308" cy="1323439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GB" sz="8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8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GB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1436009-D173-D057-F9E5-EEE53878F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39" y="4735211"/>
                  <a:ext cx="3630308" cy="132343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762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569556-E9E3-F037-3462-D8FFC9EED745}"/>
                </a:ext>
              </a:extLst>
            </p:cNvPr>
            <p:cNvSpPr/>
            <p:nvPr/>
          </p:nvSpPr>
          <p:spPr>
            <a:xfrm>
              <a:off x="1703678" y="3120007"/>
              <a:ext cx="1767232" cy="113723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9042A00-3F91-9562-7F4A-BEFAC008C9DD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1955593" y="4257246"/>
              <a:ext cx="631701" cy="5263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D43F86-D601-2C76-D863-9A50F6EF3947}"/>
              </a:ext>
            </a:extLst>
          </p:cNvPr>
          <p:cNvGrpSpPr/>
          <p:nvPr/>
        </p:nvGrpSpPr>
        <p:grpSpPr>
          <a:xfrm>
            <a:off x="3260343" y="-2329117"/>
            <a:ext cx="5671313" cy="2077570"/>
            <a:chOff x="6337141" y="3721635"/>
            <a:chExt cx="5671313" cy="20775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37F206-DB17-D957-1A1A-BC9120AC41F9}"/>
                </a:ext>
              </a:extLst>
            </p:cNvPr>
            <p:cNvSpPr/>
            <p:nvPr/>
          </p:nvSpPr>
          <p:spPr>
            <a:xfrm>
              <a:off x="6337141" y="3721635"/>
              <a:ext cx="2077570" cy="2077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E915C9-5274-A5E4-E3B5-71DE88722E52}"/>
                </a:ext>
              </a:extLst>
            </p:cNvPr>
            <p:cNvSpPr/>
            <p:nvPr/>
          </p:nvSpPr>
          <p:spPr>
            <a:xfrm>
              <a:off x="9930884" y="3721635"/>
              <a:ext cx="2077570" cy="207757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191D1B-3E61-3CC1-4B93-94B4726EDCEB}"/>
                </a:ext>
              </a:extLst>
            </p:cNvPr>
            <p:cNvSpPr txBox="1"/>
            <p:nvPr/>
          </p:nvSpPr>
          <p:spPr>
            <a:xfrm>
              <a:off x="6422521" y="4224510"/>
              <a:ext cx="1942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6000" b="1" dirty="0">
                  <a:solidFill>
                    <a:schemeClr val="bg1"/>
                  </a:solidFill>
                </a:rPr>
                <a:t>ideal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4F99567-EDA9-9D96-5D86-246AEC8F9E3E}"/>
                </a:ext>
              </a:extLst>
            </p:cNvPr>
            <p:cNvSpPr txBox="1"/>
            <p:nvPr/>
          </p:nvSpPr>
          <p:spPr>
            <a:xfrm>
              <a:off x="9998280" y="4371235"/>
              <a:ext cx="1942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b="1" dirty="0">
                  <a:solidFill>
                    <a:schemeClr val="bg1"/>
                  </a:solidFill>
                </a:rPr>
                <a:t>projector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45B68E7-AF19-ED8B-9109-D880441ECB9F}"/>
                </a:ext>
              </a:extLst>
            </p:cNvPr>
            <p:cNvSpPr/>
            <p:nvPr/>
          </p:nvSpPr>
          <p:spPr>
            <a:xfrm rot="16200000">
              <a:off x="8897744" y="3901832"/>
              <a:ext cx="568094" cy="1632984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19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18"/>
    </mc:Choice>
    <mc:Fallback xmlns="">
      <p:transition spd="slow" advTm="37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/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Ring projectors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299-EE1C-5FE6-F871-370A79D6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147484"/>
                <a:ext cx="4050890" cy="3016210"/>
              </a:xfrm>
              <a:prstGeom prst="rect">
                <a:avLst/>
              </a:prstGeom>
              <a:blipFill>
                <a:blip r:embed="rId3"/>
                <a:stretch>
                  <a:fillRect l="-4599" t="-3571" r="-430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/>
              <p:nvPr/>
            </p:nvSpPr>
            <p:spPr>
              <a:xfrm>
                <a:off x="7882655" y="3429000"/>
                <a:ext cx="4050890" cy="23083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b="0" dirty="0"/>
                  <a:t>Ideal Definition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0AF94-EBF5-4A4D-F286-E7E250C61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55" y="3429000"/>
                <a:ext cx="4050890" cy="2308324"/>
              </a:xfrm>
              <a:prstGeom prst="rect">
                <a:avLst/>
              </a:prstGeom>
              <a:blipFill>
                <a:blip r:embed="rId4"/>
                <a:stretch>
                  <a:fillRect l="-5490" t="-4651" r="-519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CFE28D-63A2-BDED-8F53-190D847B1F82}"/>
                  </a:ext>
                </a:extLst>
              </p:cNvPr>
              <p:cNvSpPr txBox="1"/>
              <p:nvPr/>
            </p:nvSpPr>
            <p:spPr>
              <a:xfrm>
                <a:off x="58994" y="54919"/>
                <a:ext cx="7823661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5800" dirty="0"/>
                  <a:t>Assume </a:t>
                </a:r>
                <a14:m>
                  <m:oMath xmlns:m="http://schemas.openxmlformats.org/officeDocument/2006/math">
                    <m:r>
                      <a:rPr lang="en-GB" sz="5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5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sz="5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5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5800" dirty="0">
                    <a:solidFill>
                      <a:srgbClr val="0070C0"/>
                    </a:solidFill>
                  </a:rPr>
                  <a:t> </a:t>
                </a:r>
                <a:r>
                  <a:rPr lang="en-CA" sz="5800" dirty="0"/>
                  <a:t>and </a:t>
                </a:r>
                <a14:m>
                  <m:oMath xmlns:m="http://schemas.openxmlformats.org/officeDocument/2006/math">
                    <m:r>
                      <a:rPr lang="en-GB" sz="5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5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sz="5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5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5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CFE28D-63A2-BDED-8F53-190D847B1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4" y="54919"/>
                <a:ext cx="7823661" cy="1015663"/>
              </a:xfrm>
              <a:prstGeom prst="rect">
                <a:avLst/>
              </a:prstGeom>
              <a:blipFill>
                <a:blip r:embed="rId5"/>
                <a:stretch>
                  <a:fillRect l="-4521" t="-17365" b="-3532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03A2A6-7411-CB22-94E6-D63F851F29A7}"/>
                  </a:ext>
                </a:extLst>
              </p:cNvPr>
              <p:cNvSpPr txBox="1"/>
              <p:nvPr/>
            </p:nvSpPr>
            <p:spPr>
              <a:xfrm>
                <a:off x="270565" y="1120676"/>
                <a:ext cx="3387906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2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03A2A6-7411-CB22-94E6-D63F851F2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65" y="1120676"/>
                <a:ext cx="3387906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431B3-D125-E4CA-8B21-2C7B5F6DDD3D}"/>
                  </a:ext>
                </a:extLst>
              </p:cNvPr>
              <p:cNvSpPr txBox="1"/>
              <p:nvPr/>
            </p:nvSpPr>
            <p:spPr>
              <a:xfrm>
                <a:off x="4435755" y="1120676"/>
                <a:ext cx="3387906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2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431B3-D125-E4CA-8B21-2C7B5F6DD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55" y="1120676"/>
                <a:ext cx="3387906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0757E7-5BC0-F9B5-C5B5-FCCA39648545}"/>
                  </a:ext>
                </a:extLst>
              </p:cNvPr>
              <p:cNvSpPr txBox="1"/>
              <p:nvPr/>
            </p:nvSpPr>
            <p:spPr>
              <a:xfrm>
                <a:off x="1495822" y="2617087"/>
                <a:ext cx="4950005" cy="409342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  0</m:t>
                      </m:r>
                    </m:oMath>
                  </m:oMathPara>
                </a14:m>
                <a:endParaRPr lang="en-CA" sz="6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0757E7-5BC0-F9B5-C5B5-FCCA3964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22" y="2617087"/>
                <a:ext cx="4950005" cy="40934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F6D08B-DE97-754E-EA54-514B7650AC8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4360" y="807120"/>
              <a:ext cx="6692760" cy="5824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F6D08B-DE97-754E-EA54-514B7650AC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000" y="797760"/>
                <a:ext cx="6711480" cy="5843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7276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82"/>
    </mc:Choice>
    <mc:Fallback xmlns="">
      <p:transition spd="slow" advTm="41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39CA840-D666-BDA7-8FC2-BFD29737A9B7}"/>
              </a:ext>
            </a:extLst>
          </p:cNvPr>
          <p:cNvSpPr/>
          <p:nvPr/>
        </p:nvSpPr>
        <p:spPr>
          <a:xfrm rot="10800000">
            <a:off x="538161" y="135090"/>
            <a:ext cx="11300968" cy="6447029"/>
          </a:xfrm>
          <a:custGeom>
            <a:avLst/>
            <a:gdLst>
              <a:gd name="connsiteX0" fmla="*/ 661989 w 11300968"/>
              <a:gd name="connsiteY0" fmla="*/ 455460 h 6447029"/>
              <a:gd name="connsiteX1" fmla="*/ 8739189 w 11300968"/>
              <a:gd name="connsiteY1" fmla="*/ 207810 h 6447029"/>
              <a:gd name="connsiteX2" fmla="*/ 11101389 w 11300968"/>
              <a:gd name="connsiteY2" fmla="*/ 2989110 h 6447029"/>
              <a:gd name="connsiteX3" fmla="*/ 10510839 w 11300968"/>
              <a:gd name="connsiteY3" fmla="*/ 6322860 h 6447029"/>
              <a:gd name="connsiteX4" fmla="*/ 5272089 w 11300968"/>
              <a:gd name="connsiteY4" fmla="*/ 5770410 h 6447029"/>
              <a:gd name="connsiteX5" fmla="*/ 261939 w 11300968"/>
              <a:gd name="connsiteY5" fmla="*/ 6113310 h 6447029"/>
              <a:gd name="connsiteX6" fmla="*/ 700089 w 11300968"/>
              <a:gd name="connsiteY6" fmla="*/ 2474760 h 6447029"/>
              <a:gd name="connsiteX7" fmla="*/ 661989 w 11300968"/>
              <a:gd name="connsiteY7" fmla="*/ 455460 h 644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0968" h="6447029">
                <a:moveTo>
                  <a:pt x="661989" y="455460"/>
                </a:moveTo>
                <a:cubicBezTo>
                  <a:pt x="2001839" y="77635"/>
                  <a:pt x="6999289" y="-214465"/>
                  <a:pt x="8739189" y="207810"/>
                </a:cubicBezTo>
                <a:cubicBezTo>
                  <a:pt x="10479089" y="630085"/>
                  <a:pt x="10806114" y="1969935"/>
                  <a:pt x="11101389" y="2989110"/>
                </a:cubicBezTo>
                <a:cubicBezTo>
                  <a:pt x="11396664" y="4008285"/>
                  <a:pt x="11482389" y="5859310"/>
                  <a:pt x="10510839" y="6322860"/>
                </a:cubicBezTo>
                <a:cubicBezTo>
                  <a:pt x="9539289" y="6786410"/>
                  <a:pt x="6980239" y="5805335"/>
                  <a:pt x="5272089" y="5770410"/>
                </a:cubicBezTo>
                <a:cubicBezTo>
                  <a:pt x="3563939" y="5735485"/>
                  <a:pt x="1023939" y="6662585"/>
                  <a:pt x="261939" y="6113310"/>
                </a:cubicBezTo>
                <a:cubicBezTo>
                  <a:pt x="-500061" y="5564035"/>
                  <a:pt x="636589" y="3417735"/>
                  <a:pt x="700089" y="2474760"/>
                </a:cubicBezTo>
                <a:cubicBezTo>
                  <a:pt x="763589" y="1531785"/>
                  <a:pt x="-677861" y="833285"/>
                  <a:pt x="661989" y="455460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857FE-F6DA-0A4B-BBB3-2E9B5F748B71}"/>
                  </a:ext>
                </a:extLst>
              </p:cNvPr>
              <p:cNvSpPr txBox="1"/>
              <p:nvPr/>
            </p:nvSpPr>
            <p:spPr>
              <a:xfrm>
                <a:off x="3994465" y="883893"/>
                <a:ext cx="4404347" cy="2123658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6000" b="1" dirty="0">
                    <a:solidFill>
                      <a:srgbClr val="DA5800"/>
                    </a:solidFill>
                  </a:rPr>
                  <a:t>Ring of </a:t>
                </a:r>
                <a14:m>
                  <m:oMath xmlns:m="http://schemas.openxmlformats.org/officeDocument/2006/math">
                    <m:r>
                      <a:rPr lang="en-GB" sz="6000" b="1" i="1" smtClean="0">
                        <a:solidFill>
                          <a:srgbClr val="DA58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6000" b="1" i="1" smtClean="0">
                        <a:solidFill>
                          <a:srgbClr val="DA58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6000" b="1" i="1" smtClean="0">
                        <a:solidFill>
                          <a:srgbClr val="DA58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CA" sz="6000" b="1" dirty="0">
                  <a:solidFill>
                    <a:srgbClr val="DA5800"/>
                  </a:solidFill>
                </a:endParaRPr>
              </a:p>
              <a:p>
                <a:pPr algn="ctr"/>
                <a:r>
                  <a:rPr lang="en-CA" sz="7200" b="1" dirty="0">
                    <a:solidFill>
                      <a:srgbClr val="DA5800"/>
                    </a:solidFill>
                  </a:rPr>
                  <a:t>matrices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857FE-F6DA-0A4B-BBB3-2E9B5F748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65" y="883893"/>
                <a:ext cx="4404347" cy="2123658"/>
              </a:xfrm>
              <a:prstGeom prst="rect">
                <a:avLst/>
              </a:prstGeom>
              <a:blipFill>
                <a:blip r:embed="rId3"/>
                <a:stretch>
                  <a:fillRect l="-8299" t="-8908" b="-22701"/>
                </a:stretch>
              </a:blipFill>
              <a:effectLst>
                <a:softEdge rad="317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591A3-0474-58FB-8475-10FF7E0CBD6F}"/>
                  </a:ext>
                </a:extLst>
              </p:cNvPr>
              <p:cNvSpPr txBox="1"/>
              <p:nvPr/>
            </p:nvSpPr>
            <p:spPr>
              <a:xfrm>
                <a:off x="8356443" y="767759"/>
                <a:ext cx="2908614" cy="2189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7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7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GB" sz="7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591A3-0474-58FB-8475-10FF7E0C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443" y="767759"/>
                <a:ext cx="2908614" cy="2189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F7A2EB1-DFEE-E600-5E19-D09B97159256}"/>
              </a:ext>
            </a:extLst>
          </p:cNvPr>
          <p:cNvGrpSpPr/>
          <p:nvPr/>
        </p:nvGrpSpPr>
        <p:grpSpPr>
          <a:xfrm>
            <a:off x="1790700" y="4065877"/>
            <a:ext cx="9315450" cy="2229046"/>
            <a:chOff x="1790700" y="4065877"/>
            <a:chExt cx="9315450" cy="222904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E5CED1-97E3-891D-CA4F-5D738C59E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0700" y="5505450"/>
              <a:ext cx="9315450" cy="0"/>
            </a:xfrm>
            <a:prstGeom prst="straightConnector1">
              <a:avLst/>
            </a:prstGeom>
            <a:ln w="190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A9DDA9-D168-5708-771C-E0F6E6A109CE}"/>
                </a:ext>
              </a:extLst>
            </p:cNvPr>
            <p:cNvSpPr txBox="1"/>
            <p:nvPr/>
          </p:nvSpPr>
          <p:spPr>
            <a:xfrm>
              <a:off x="5551935" y="4065877"/>
              <a:ext cx="2282997" cy="1323439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8000" b="1" dirty="0">
                  <a:solidFill>
                    <a:srgbClr val="FF0000"/>
                  </a:solidFill>
                </a:rPr>
                <a:t>Ideal</a:t>
              </a:r>
              <a:endParaRPr lang="en-CA" sz="80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4B47CDB-7CD4-0286-C79E-F2B82040B8BF}"/>
                    </a:ext>
                  </a:extLst>
                </p:cNvPr>
                <p:cNvSpPr txBox="1"/>
                <p:nvPr/>
              </p:nvSpPr>
              <p:spPr>
                <a:xfrm>
                  <a:off x="7834932" y="4599844"/>
                  <a:ext cx="2340920" cy="1695079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effectLst>
                  <a:softEdge rad="254000"/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4B47CDB-7CD4-0286-C79E-F2B82040B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932" y="4599844"/>
                  <a:ext cx="2340920" cy="16950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softEdge rad="254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A075A0-C707-1110-3C34-28D039C1C434}"/>
              </a:ext>
            </a:extLst>
          </p:cNvPr>
          <p:cNvGrpSpPr/>
          <p:nvPr/>
        </p:nvGrpSpPr>
        <p:grpSpPr>
          <a:xfrm>
            <a:off x="955582" y="275880"/>
            <a:ext cx="2513558" cy="5743920"/>
            <a:chOff x="955582" y="275880"/>
            <a:chExt cx="2513558" cy="574392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6ABDC1-7737-7B5F-35EE-91B9FA1F193D}"/>
                </a:ext>
              </a:extLst>
            </p:cNvPr>
            <p:cNvCxnSpPr/>
            <p:nvPr/>
          </p:nvCxnSpPr>
          <p:spPr>
            <a:xfrm flipV="1">
              <a:off x="2381250" y="275880"/>
              <a:ext cx="0" cy="5743920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A98A3C-F1B5-C147-7C42-26A18166971B}"/>
                </a:ext>
              </a:extLst>
            </p:cNvPr>
            <p:cNvSpPr txBox="1"/>
            <p:nvPr/>
          </p:nvSpPr>
          <p:spPr>
            <a:xfrm rot="16200000">
              <a:off x="475803" y="3210753"/>
              <a:ext cx="2282997" cy="1323439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solidFill>
                <a:srgbClr val="0070C0"/>
              </a:solidFill>
            </a:ln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8000" b="1" dirty="0">
                  <a:solidFill>
                    <a:srgbClr val="0070C0"/>
                  </a:solidFill>
                </a:rPr>
                <a:t>Ideal</a:t>
              </a:r>
              <a:endParaRPr lang="en-CA" sz="80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DFBBBAD-337F-3FA8-3FBB-961B7CFD9160}"/>
                    </a:ext>
                  </a:extLst>
                </p:cNvPr>
                <p:cNvSpPr txBox="1"/>
                <p:nvPr/>
              </p:nvSpPr>
              <p:spPr>
                <a:xfrm>
                  <a:off x="1128220" y="838200"/>
                  <a:ext cx="2340920" cy="1776640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effectLst>
                  <a:softEdge rad="254000"/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DFBBBAD-337F-3FA8-3FBB-961B7CFD9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20" y="838200"/>
                  <a:ext cx="2340920" cy="17766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softEdge rad="254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CF805A3-31C6-5CD7-6381-E2D7D62B620A}"/>
              </a:ext>
            </a:extLst>
          </p:cNvPr>
          <p:cNvSpPr/>
          <p:nvPr/>
        </p:nvSpPr>
        <p:spPr>
          <a:xfrm>
            <a:off x="2084566" y="5208142"/>
            <a:ext cx="594616" cy="594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14FFA6-2757-9D15-4C14-7A4692189DBD}"/>
              </a:ext>
            </a:extLst>
          </p:cNvPr>
          <p:cNvGrpSpPr/>
          <p:nvPr/>
        </p:nvGrpSpPr>
        <p:grpSpPr>
          <a:xfrm>
            <a:off x="-5562" y="5154722"/>
            <a:ext cx="3337331" cy="1761183"/>
            <a:chOff x="-5562" y="5154722"/>
            <a:chExt cx="3337331" cy="17611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2A336DF-2DE6-9F5C-39A5-760252EF5CCF}"/>
                    </a:ext>
                  </a:extLst>
                </p:cNvPr>
                <p:cNvSpPr txBox="1"/>
                <p:nvPr/>
              </p:nvSpPr>
              <p:spPr>
                <a:xfrm>
                  <a:off x="-5562" y="5533453"/>
                  <a:ext cx="1922287" cy="1324017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effectLst>
                  <a:softEdge rad="254000"/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2A336DF-2DE6-9F5C-39A5-760252EF5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562" y="5533453"/>
                  <a:ext cx="1922287" cy="13240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254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40EEEBC-81B1-8D14-8B9C-6D95FE795860}"/>
                </a:ext>
              </a:extLst>
            </p:cNvPr>
            <p:cNvSpPr/>
            <p:nvPr/>
          </p:nvSpPr>
          <p:spPr>
            <a:xfrm rot="18000000">
              <a:off x="867523" y="5154722"/>
              <a:ext cx="1605339" cy="1605339"/>
            </a:xfrm>
            <a:prstGeom prst="arc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BDD387-CC32-C0AB-D761-B2062CDB2003}"/>
                </a:ext>
              </a:extLst>
            </p:cNvPr>
            <p:cNvSpPr txBox="1"/>
            <p:nvPr/>
          </p:nvSpPr>
          <p:spPr>
            <a:xfrm>
              <a:off x="1788974" y="5900242"/>
              <a:ext cx="1542795" cy="1015663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6000" b="1" dirty="0"/>
                <a:t>zero</a:t>
              </a:r>
              <a:endParaRPr lang="en-CA" sz="60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4458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9"/>
    </mc:Choice>
    <mc:Fallback xmlns="">
      <p:transition spd="slow" advTm="18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A12C63-3CA0-3FBE-092C-54204AD60C1E}"/>
              </a:ext>
            </a:extLst>
          </p:cNvPr>
          <p:cNvGrpSpPr/>
          <p:nvPr/>
        </p:nvGrpSpPr>
        <p:grpSpPr>
          <a:xfrm>
            <a:off x="330199" y="219396"/>
            <a:ext cx="9910905" cy="4943154"/>
            <a:chOff x="330199" y="219396"/>
            <a:chExt cx="9910905" cy="49431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D46534-80A1-DCB8-1056-32EEBA9B61FA}"/>
                </a:ext>
              </a:extLst>
            </p:cNvPr>
            <p:cNvSpPr/>
            <p:nvPr/>
          </p:nvSpPr>
          <p:spPr>
            <a:xfrm>
              <a:off x="330199" y="219396"/>
              <a:ext cx="9910905" cy="49431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FFE766-7F4B-637A-980C-D6CB5E5037C6}"/>
                </a:ext>
              </a:extLst>
            </p:cNvPr>
            <p:cNvSpPr txBox="1"/>
            <p:nvPr/>
          </p:nvSpPr>
          <p:spPr>
            <a:xfrm>
              <a:off x="357045" y="232274"/>
              <a:ext cx="47168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>
                  <a:solidFill>
                    <a:srgbClr val="B84A00"/>
                  </a:solidFill>
                </a:rPr>
                <a:t>Ring / Algebra</a:t>
              </a:r>
              <a:endParaRPr lang="en-CA" sz="6000" b="1" dirty="0">
                <a:solidFill>
                  <a:srgbClr val="B84A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BA1824-8DAE-9058-2D3D-B85354F606B3}"/>
              </a:ext>
            </a:extLst>
          </p:cNvPr>
          <p:cNvGrpSpPr/>
          <p:nvPr/>
        </p:nvGrpSpPr>
        <p:grpSpPr>
          <a:xfrm>
            <a:off x="2182193" y="1490644"/>
            <a:ext cx="7714609" cy="3376793"/>
            <a:chOff x="2182193" y="1490644"/>
            <a:chExt cx="7714609" cy="33767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F0C162-81C6-D9D8-F6AA-4389A1B72A39}"/>
                </a:ext>
              </a:extLst>
            </p:cNvPr>
            <p:cNvSpPr/>
            <p:nvPr/>
          </p:nvSpPr>
          <p:spPr>
            <a:xfrm>
              <a:off x="2182193" y="1543050"/>
              <a:ext cx="7714609" cy="33243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0073CB-9E02-62D6-90B6-F6169B3C6E36}"/>
                </a:ext>
              </a:extLst>
            </p:cNvPr>
            <p:cNvSpPr txBox="1"/>
            <p:nvPr/>
          </p:nvSpPr>
          <p:spPr>
            <a:xfrm>
              <a:off x="2295198" y="1490644"/>
              <a:ext cx="1760418" cy="1015663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6000" b="1" dirty="0">
                  <a:solidFill>
                    <a:srgbClr val="002060"/>
                  </a:solidFill>
                </a:rPr>
                <a:t>Ideal</a:t>
              </a:r>
              <a:endParaRPr lang="en-CA" sz="6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BC0061-0D66-C011-5CC3-06F53F80C30C}"/>
              </a:ext>
            </a:extLst>
          </p:cNvPr>
          <p:cNvGrpSpPr/>
          <p:nvPr/>
        </p:nvGrpSpPr>
        <p:grpSpPr>
          <a:xfrm>
            <a:off x="4717706" y="2399985"/>
            <a:ext cx="4775887" cy="2058030"/>
            <a:chOff x="4717706" y="2399985"/>
            <a:chExt cx="4775887" cy="20580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DC2B62-9823-757E-4727-F3733DFCCCC8}"/>
                </a:ext>
              </a:extLst>
            </p:cNvPr>
            <p:cNvSpPr/>
            <p:nvPr/>
          </p:nvSpPr>
          <p:spPr>
            <a:xfrm>
              <a:off x="4717706" y="2399985"/>
              <a:ext cx="4775887" cy="2058030"/>
            </a:xfrm>
            <a:prstGeom prst="rect">
              <a:avLst/>
            </a:prstGeom>
            <a:solidFill>
              <a:srgbClr val="8B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824C98-4CB6-125B-1C7A-8B725ADDFAD8}"/>
                </a:ext>
              </a:extLst>
            </p:cNvPr>
            <p:cNvSpPr txBox="1"/>
            <p:nvPr/>
          </p:nvSpPr>
          <p:spPr>
            <a:xfrm>
              <a:off x="4830711" y="2399985"/>
              <a:ext cx="1760418" cy="1015663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6000" b="1" dirty="0">
                  <a:solidFill>
                    <a:srgbClr val="004620"/>
                  </a:solidFill>
                </a:rPr>
                <a:t>Ideal</a:t>
              </a:r>
              <a:endParaRPr lang="en-CA" sz="6000" b="1" dirty="0">
                <a:solidFill>
                  <a:srgbClr val="00462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AAF155-65CF-1C9A-9B89-DF669736F9C8}"/>
              </a:ext>
            </a:extLst>
          </p:cNvPr>
          <p:cNvGrpSpPr/>
          <p:nvPr/>
        </p:nvGrpSpPr>
        <p:grpSpPr>
          <a:xfrm>
            <a:off x="4192390" y="3831771"/>
            <a:ext cx="4821124" cy="2905114"/>
            <a:chOff x="4192390" y="3831771"/>
            <a:chExt cx="4821124" cy="290511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0BECDCA-CB49-9E29-2D43-0A213213732B}"/>
                </a:ext>
              </a:extLst>
            </p:cNvPr>
            <p:cNvGrpSpPr/>
            <p:nvPr/>
          </p:nvGrpSpPr>
          <p:grpSpPr>
            <a:xfrm>
              <a:off x="4192390" y="5095554"/>
              <a:ext cx="4714752" cy="1641331"/>
              <a:chOff x="4903590" y="5095554"/>
              <a:chExt cx="4714752" cy="164133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424038-EBF2-A005-67DC-74A85483C985}"/>
                  </a:ext>
                </a:extLst>
              </p:cNvPr>
              <p:cNvSpPr txBox="1"/>
              <p:nvPr/>
            </p:nvSpPr>
            <p:spPr>
              <a:xfrm>
                <a:off x="4903590" y="6028999"/>
                <a:ext cx="4714752" cy="707886"/>
              </a:xfrm>
              <a:prstGeom prst="rect">
                <a:avLst/>
              </a:prstGeom>
              <a:noFill/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4000" b="1" dirty="0"/>
                  <a:t>(no sub-ideals inside)</a:t>
                </a:r>
                <a:endParaRPr lang="en-CA" sz="40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FF1D43-82A9-0A46-E1CF-1EA0ED6851B1}"/>
                  </a:ext>
                </a:extLst>
              </p:cNvPr>
              <p:cNvSpPr txBox="1"/>
              <p:nvPr/>
            </p:nvSpPr>
            <p:spPr>
              <a:xfrm>
                <a:off x="4932618" y="5095554"/>
                <a:ext cx="4530407" cy="1015663"/>
              </a:xfrm>
              <a:prstGeom prst="rect">
                <a:avLst/>
              </a:prstGeom>
              <a:noFill/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6000" b="1" u="sng" dirty="0">
                    <a:solidFill>
                      <a:srgbClr val="FF0000"/>
                    </a:solidFill>
                  </a:rPr>
                  <a:t>minimal</a:t>
                </a:r>
                <a:r>
                  <a:rPr lang="en-GB" sz="6000" b="1" dirty="0"/>
                  <a:t> ideal</a:t>
                </a:r>
                <a:endParaRPr lang="en-CA" sz="6000" b="1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7D3884-4582-2BB0-139F-B966B66F87EF}"/>
                </a:ext>
              </a:extLst>
            </p:cNvPr>
            <p:cNvSpPr/>
            <p:nvPr/>
          </p:nvSpPr>
          <p:spPr>
            <a:xfrm>
              <a:off x="8752114" y="3831771"/>
              <a:ext cx="261400" cy="1857829"/>
            </a:xfrm>
            <a:custGeom>
              <a:avLst/>
              <a:gdLst>
                <a:gd name="connsiteX0" fmla="*/ 29029 w 261400"/>
                <a:gd name="connsiteY0" fmla="*/ 1857829 h 1857829"/>
                <a:gd name="connsiteX1" fmla="*/ 261257 w 261400"/>
                <a:gd name="connsiteY1" fmla="*/ 914400 h 1857829"/>
                <a:gd name="connsiteX2" fmla="*/ 0 w 261400"/>
                <a:gd name="connsiteY2" fmla="*/ 0 h 185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00" h="1857829">
                  <a:moveTo>
                    <a:pt x="29029" y="1857829"/>
                  </a:moveTo>
                  <a:cubicBezTo>
                    <a:pt x="147562" y="1540933"/>
                    <a:pt x="266095" y="1224038"/>
                    <a:pt x="261257" y="914400"/>
                  </a:cubicBezTo>
                  <a:cubicBezTo>
                    <a:pt x="256419" y="604762"/>
                    <a:pt x="128209" y="302381"/>
                    <a:pt x="0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35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3"/>
    </mc:Choice>
    <mc:Fallback xmlns="">
      <p:transition spd="slow" advTm="97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82E6C86-929D-C34D-9AAB-DAA64D238D31}"/>
              </a:ext>
            </a:extLst>
          </p:cNvPr>
          <p:cNvGrpSpPr/>
          <p:nvPr/>
        </p:nvGrpSpPr>
        <p:grpSpPr>
          <a:xfrm>
            <a:off x="330199" y="219396"/>
            <a:ext cx="7575551" cy="3778375"/>
            <a:chOff x="330199" y="219396"/>
            <a:chExt cx="9910905" cy="49431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0E8B75-DFD7-2CAF-74A4-23E43BB12741}"/>
                </a:ext>
              </a:extLst>
            </p:cNvPr>
            <p:cNvGrpSpPr/>
            <p:nvPr/>
          </p:nvGrpSpPr>
          <p:grpSpPr>
            <a:xfrm>
              <a:off x="330199" y="219396"/>
              <a:ext cx="9910905" cy="4943154"/>
              <a:chOff x="330199" y="219396"/>
              <a:chExt cx="9910905" cy="49431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146687-5314-91E0-BEE8-19EFE7302394}"/>
                  </a:ext>
                </a:extLst>
              </p:cNvPr>
              <p:cNvSpPr/>
              <p:nvPr/>
            </p:nvSpPr>
            <p:spPr>
              <a:xfrm>
                <a:off x="330199" y="219396"/>
                <a:ext cx="9910905" cy="49431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733E07-CE7E-6B6D-D5A0-01F764A45C1C}"/>
                  </a:ext>
                </a:extLst>
              </p:cNvPr>
              <p:cNvSpPr txBox="1"/>
              <p:nvPr/>
            </p:nvSpPr>
            <p:spPr>
              <a:xfrm>
                <a:off x="357045" y="232273"/>
                <a:ext cx="4583739" cy="100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b="1" dirty="0">
                    <a:solidFill>
                      <a:srgbClr val="B84A00"/>
                    </a:solidFill>
                  </a:rPr>
                  <a:t>Ring / Algebra</a:t>
                </a:r>
                <a:endParaRPr lang="en-CA" sz="4400" b="1" dirty="0">
                  <a:solidFill>
                    <a:srgbClr val="B84A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3E7298-04D4-42BC-F491-91402DF2DBF8}"/>
                </a:ext>
              </a:extLst>
            </p:cNvPr>
            <p:cNvGrpSpPr/>
            <p:nvPr/>
          </p:nvGrpSpPr>
          <p:grpSpPr>
            <a:xfrm>
              <a:off x="2182193" y="1490644"/>
              <a:ext cx="7714609" cy="3376793"/>
              <a:chOff x="2182193" y="1490644"/>
              <a:chExt cx="7714609" cy="337679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982AAA-8C9B-A3C6-86D7-E78F5B95BE56}"/>
                  </a:ext>
                </a:extLst>
              </p:cNvPr>
              <p:cNvSpPr/>
              <p:nvPr/>
            </p:nvSpPr>
            <p:spPr>
              <a:xfrm>
                <a:off x="2182193" y="1543050"/>
                <a:ext cx="7714609" cy="332438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843DA-6669-61B8-5C63-1AB9BC90C771}"/>
                  </a:ext>
                </a:extLst>
              </p:cNvPr>
              <p:cNvSpPr txBox="1"/>
              <p:nvPr/>
            </p:nvSpPr>
            <p:spPr>
              <a:xfrm>
                <a:off x="2295198" y="1490644"/>
                <a:ext cx="1751555" cy="1006641"/>
              </a:xfrm>
              <a:prstGeom prst="rect">
                <a:avLst/>
              </a:prstGeom>
              <a:noFill/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4400" b="1" dirty="0">
                    <a:solidFill>
                      <a:srgbClr val="002060"/>
                    </a:solidFill>
                  </a:rPr>
                  <a:t>Ideal</a:t>
                </a:r>
                <a:endParaRPr lang="en-CA" sz="44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B0226E-78A2-33BE-48E6-235A56862740}"/>
                </a:ext>
              </a:extLst>
            </p:cNvPr>
            <p:cNvGrpSpPr/>
            <p:nvPr/>
          </p:nvGrpSpPr>
          <p:grpSpPr>
            <a:xfrm>
              <a:off x="4717706" y="2399985"/>
              <a:ext cx="4775887" cy="2058030"/>
              <a:chOff x="4717706" y="2399985"/>
              <a:chExt cx="4775887" cy="205803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C01BD0-FB47-45EC-8C43-572A20F4B642}"/>
                  </a:ext>
                </a:extLst>
              </p:cNvPr>
              <p:cNvSpPr/>
              <p:nvPr/>
            </p:nvSpPr>
            <p:spPr>
              <a:xfrm>
                <a:off x="4717706" y="2399985"/>
                <a:ext cx="4775887" cy="2058030"/>
              </a:xfrm>
              <a:prstGeom prst="rect">
                <a:avLst/>
              </a:prstGeom>
              <a:solidFill>
                <a:srgbClr val="8BF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72B3A-F33A-FEA9-EAFE-D53B3DA7A8D6}"/>
                  </a:ext>
                </a:extLst>
              </p:cNvPr>
              <p:cNvSpPr txBox="1"/>
              <p:nvPr/>
            </p:nvSpPr>
            <p:spPr>
              <a:xfrm>
                <a:off x="4830711" y="2399985"/>
                <a:ext cx="1751555" cy="1006640"/>
              </a:xfrm>
              <a:prstGeom prst="rect">
                <a:avLst/>
              </a:prstGeom>
              <a:noFill/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4400" b="1" dirty="0">
                    <a:solidFill>
                      <a:srgbClr val="004620"/>
                    </a:solidFill>
                  </a:rPr>
                  <a:t>Ideal</a:t>
                </a:r>
                <a:endParaRPr lang="en-CA" sz="4400" b="1" dirty="0">
                  <a:solidFill>
                    <a:srgbClr val="004620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EBE889D-7BC7-40FE-9F1C-A377C3324F89}"/>
              </a:ext>
            </a:extLst>
          </p:cNvPr>
          <p:cNvSpPr txBox="1"/>
          <p:nvPr/>
        </p:nvSpPr>
        <p:spPr>
          <a:xfrm>
            <a:off x="8020605" y="2820228"/>
            <a:ext cx="3801041" cy="584775"/>
          </a:xfrm>
          <a:prstGeom prst="rect">
            <a:avLst/>
          </a:prstGeom>
          <a:noFill/>
          <a:effectLst>
            <a:softEdge rad="317500"/>
          </a:effectLst>
        </p:spPr>
        <p:txBody>
          <a:bodyPr wrap="none" rtlCol="0">
            <a:spAutoFit/>
          </a:bodyPr>
          <a:lstStyle/>
          <a:p>
            <a:r>
              <a:rPr lang="en-GB" sz="3200" b="1" dirty="0"/>
              <a:t>(no sub-ideals inside)</a:t>
            </a:r>
            <a:endParaRPr lang="en-CA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F56004-FB33-FFDC-8586-7FA8EF7B8273}"/>
              </a:ext>
            </a:extLst>
          </p:cNvPr>
          <p:cNvSpPr txBox="1"/>
          <p:nvPr/>
        </p:nvSpPr>
        <p:spPr>
          <a:xfrm>
            <a:off x="8063861" y="2059656"/>
            <a:ext cx="3656770" cy="830997"/>
          </a:xfrm>
          <a:prstGeom prst="rect">
            <a:avLst/>
          </a:prstGeom>
          <a:noFill/>
          <a:effectLst>
            <a:softEdge rad="317500"/>
          </a:effectLst>
        </p:spPr>
        <p:txBody>
          <a:bodyPr wrap="none" rtlCol="0">
            <a:spAutoFit/>
          </a:bodyPr>
          <a:lstStyle/>
          <a:p>
            <a:r>
              <a:rPr lang="en-GB" sz="4800" b="1" u="sng" dirty="0">
                <a:solidFill>
                  <a:srgbClr val="FF0000"/>
                </a:solidFill>
              </a:rPr>
              <a:t>minimal</a:t>
            </a:r>
            <a:r>
              <a:rPr lang="en-GB" sz="4800" b="1" dirty="0"/>
              <a:t> ideal</a:t>
            </a:r>
            <a:endParaRPr lang="en-CA" sz="48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B54B1E-10B9-C9BA-A93F-01CF38C980FC}"/>
              </a:ext>
            </a:extLst>
          </p:cNvPr>
          <p:cNvGrpSpPr/>
          <p:nvPr/>
        </p:nvGrpSpPr>
        <p:grpSpPr>
          <a:xfrm>
            <a:off x="-89722" y="2791532"/>
            <a:ext cx="7889752" cy="3925257"/>
            <a:chOff x="-89722" y="2791532"/>
            <a:chExt cx="7889752" cy="39252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DB8B55A-9F16-D018-DCB8-605EFBC92A37}"/>
                    </a:ext>
                  </a:extLst>
                </p:cNvPr>
                <p:cNvSpPr txBox="1"/>
                <p:nvPr/>
              </p:nvSpPr>
              <p:spPr>
                <a:xfrm>
                  <a:off x="-89722" y="4419227"/>
                  <a:ext cx="3428566" cy="22899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5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5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DB8B55A-9F16-D018-DCB8-605EFBC92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9722" y="4419227"/>
                  <a:ext cx="3428566" cy="22899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A716B0-5DD5-5662-3A95-E404D864AF78}"/>
                    </a:ext>
                  </a:extLst>
                </p:cNvPr>
                <p:cNvSpPr txBox="1"/>
                <p:nvPr/>
              </p:nvSpPr>
              <p:spPr>
                <a:xfrm>
                  <a:off x="4371463" y="4426867"/>
                  <a:ext cx="3428567" cy="22899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5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A716B0-5DD5-5662-3A95-E404D864A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463" y="4426867"/>
                  <a:ext cx="3428567" cy="22899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9A182B-8EBE-7E2D-031E-B3AF71B83234}"/>
                </a:ext>
              </a:extLst>
            </p:cNvPr>
            <p:cNvGrpSpPr/>
            <p:nvPr/>
          </p:nvGrpSpPr>
          <p:grpSpPr>
            <a:xfrm>
              <a:off x="2102544" y="2791532"/>
              <a:ext cx="4319851" cy="1635676"/>
              <a:chOff x="2102544" y="2791532"/>
              <a:chExt cx="4319851" cy="1417893"/>
            </a:xfrm>
          </p:grpSpPr>
          <p:sp>
            <p:nvSpPr>
              <p:cNvPr id="26" name="Arrow: Up 25">
                <a:extLst>
                  <a:ext uri="{FF2B5EF4-FFF2-40B4-BE49-F238E27FC236}">
                    <a16:creationId xmlns:a16="http://schemas.microsoft.com/office/drawing/2014/main" id="{E0319BA1-7135-E66B-0948-A37454EC4A39}"/>
                  </a:ext>
                </a:extLst>
              </p:cNvPr>
              <p:cNvSpPr/>
              <p:nvPr/>
            </p:nvSpPr>
            <p:spPr>
              <a:xfrm>
                <a:off x="5434192" y="2791532"/>
                <a:ext cx="988203" cy="1415409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Arrow: Up 29">
                <a:extLst>
                  <a:ext uri="{FF2B5EF4-FFF2-40B4-BE49-F238E27FC236}">
                    <a16:creationId xmlns:a16="http://schemas.microsoft.com/office/drawing/2014/main" id="{03F9AFF1-D782-83DA-B9D0-F94EA92090C9}"/>
                  </a:ext>
                </a:extLst>
              </p:cNvPr>
              <p:cNvSpPr/>
              <p:nvPr/>
            </p:nvSpPr>
            <p:spPr>
              <a:xfrm>
                <a:off x="2102544" y="2794016"/>
                <a:ext cx="988203" cy="1415409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5105DED-E3A9-EF65-8C5E-FA6D117B424B}"/>
              </a:ext>
            </a:extLst>
          </p:cNvPr>
          <p:cNvSpPr/>
          <p:nvPr/>
        </p:nvSpPr>
        <p:spPr>
          <a:xfrm rot="16200000">
            <a:off x="7562386" y="1147142"/>
            <a:ext cx="261400" cy="1857829"/>
          </a:xfrm>
          <a:custGeom>
            <a:avLst/>
            <a:gdLst>
              <a:gd name="connsiteX0" fmla="*/ 29029 w 261400"/>
              <a:gd name="connsiteY0" fmla="*/ 1857829 h 1857829"/>
              <a:gd name="connsiteX1" fmla="*/ 261257 w 261400"/>
              <a:gd name="connsiteY1" fmla="*/ 914400 h 1857829"/>
              <a:gd name="connsiteX2" fmla="*/ 0 w 261400"/>
              <a:gd name="connsiteY2" fmla="*/ 0 h 185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400" h="1857829">
                <a:moveTo>
                  <a:pt x="29029" y="1857829"/>
                </a:moveTo>
                <a:cubicBezTo>
                  <a:pt x="147562" y="1540933"/>
                  <a:pt x="266095" y="1224038"/>
                  <a:pt x="261257" y="914400"/>
                </a:cubicBezTo>
                <a:cubicBezTo>
                  <a:pt x="256419" y="604762"/>
                  <a:pt x="128209" y="302381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7B063A-3AF4-8C6B-36E0-F485E1A56D80}"/>
              </a:ext>
            </a:extLst>
          </p:cNvPr>
          <p:cNvGrpSpPr/>
          <p:nvPr/>
        </p:nvGrpSpPr>
        <p:grpSpPr>
          <a:xfrm>
            <a:off x="6769957" y="4256481"/>
            <a:ext cx="5254396" cy="2114078"/>
            <a:chOff x="6769957" y="4256481"/>
            <a:chExt cx="5254396" cy="21140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FBE06E-B619-F3A1-4A8C-B501354806EC}"/>
                </a:ext>
              </a:extLst>
            </p:cNvPr>
            <p:cNvSpPr txBox="1"/>
            <p:nvPr/>
          </p:nvSpPr>
          <p:spPr>
            <a:xfrm>
              <a:off x="7895557" y="5293341"/>
              <a:ext cx="4033269" cy="1077218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/>
                <a:t>(can’t be written as a sum of projectors)</a:t>
              </a:r>
              <a:endParaRPr lang="en-CA" sz="3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7BABDC-AFD4-D9F5-BB49-B5F08F6BA573}"/>
                </a:ext>
              </a:extLst>
            </p:cNvPr>
            <p:cNvSpPr txBox="1"/>
            <p:nvPr/>
          </p:nvSpPr>
          <p:spPr>
            <a:xfrm>
              <a:off x="7642576" y="4532769"/>
              <a:ext cx="4381777" cy="769441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4400" b="1" u="sng" dirty="0">
                  <a:solidFill>
                    <a:srgbClr val="FF0000"/>
                  </a:solidFill>
                </a:rPr>
                <a:t>minimal</a:t>
              </a:r>
              <a:r>
                <a:rPr lang="en-GB" sz="4400" b="1" dirty="0"/>
                <a:t> projector</a:t>
              </a:r>
              <a:endParaRPr lang="en-CA" sz="4400" b="1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B97E1D-7C6A-C0F9-BD25-D4A7F1E72FE0}"/>
                </a:ext>
              </a:extLst>
            </p:cNvPr>
            <p:cNvSpPr/>
            <p:nvPr/>
          </p:nvSpPr>
          <p:spPr>
            <a:xfrm rot="16450191">
              <a:off x="7425516" y="3600922"/>
              <a:ext cx="214683" cy="1525802"/>
            </a:xfrm>
            <a:custGeom>
              <a:avLst/>
              <a:gdLst>
                <a:gd name="connsiteX0" fmla="*/ 29029 w 261400"/>
                <a:gd name="connsiteY0" fmla="*/ 1857829 h 1857829"/>
                <a:gd name="connsiteX1" fmla="*/ 261257 w 261400"/>
                <a:gd name="connsiteY1" fmla="*/ 914400 h 1857829"/>
                <a:gd name="connsiteX2" fmla="*/ 0 w 261400"/>
                <a:gd name="connsiteY2" fmla="*/ 0 h 185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00" h="1857829">
                  <a:moveTo>
                    <a:pt x="29029" y="1857829"/>
                  </a:moveTo>
                  <a:cubicBezTo>
                    <a:pt x="147562" y="1540933"/>
                    <a:pt x="266095" y="1224038"/>
                    <a:pt x="261257" y="914400"/>
                  </a:cubicBezTo>
                  <a:cubicBezTo>
                    <a:pt x="256419" y="604762"/>
                    <a:pt x="128209" y="302381"/>
                    <a:pt x="0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13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032">
        <p:fade/>
      </p:transition>
    </mc:Choice>
    <mc:Fallback xmlns="">
      <p:transition spd="med" advTm="110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rallelogram 53">
            <a:extLst>
              <a:ext uri="{FF2B5EF4-FFF2-40B4-BE49-F238E27FC236}">
                <a16:creationId xmlns:a16="http://schemas.microsoft.com/office/drawing/2014/main" id="{A00CEDD0-6782-E2EA-B33D-BDCB52FE1719}"/>
              </a:ext>
            </a:extLst>
          </p:cNvPr>
          <p:cNvSpPr/>
          <p:nvPr/>
        </p:nvSpPr>
        <p:spPr>
          <a:xfrm>
            <a:off x="7192635" y="4139060"/>
            <a:ext cx="4624717" cy="1409984"/>
          </a:xfrm>
          <a:prstGeom prst="parallelogram">
            <a:avLst>
              <a:gd name="adj" fmla="val 86539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0E8B75-DFD7-2CAF-74A4-23E43BB12741}"/>
              </a:ext>
            </a:extLst>
          </p:cNvPr>
          <p:cNvGrpSpPr/>
          <p:nvPr/>
        </p:nvGrpSpPr>
        <p:grpSpPr>
          <a:xfrm>
            <a:off x="330199" y="219396"/>
            <a:ext cx="7575551" cy="3778375"/>
            <a:chOff x="330199" y="219396"/>
            <a:chExt cx="9910905" cy="49431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146687-5314-91E0-BEE8-19EFE7302394}"/>
                </a:ext>
              </a:extLst>
            </p:cNvPr>
            <p:cNvSpPr/>
            <p:nvPr/>
          </p:nvSpPr>
          <p:spPr>
            <a:xfrm>
              <a:off x="330199" y="219396"/>
              <a:ext cx="9910905" cy="49431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733E07-CE7E-6B6D-D5A0-01F764A45C1C}"/>
                </a:ext>
              </a:extLst>
            </p:cNvPr>
            <p:cNvSpPr txBox="1"/>
            <p:nvPr/>
          </p:nvSpPr>
          <p:spPr>
            <a:xfrm>
              <a:off x="357045" y="232273"/>
              <a:ext cx="4583739" cy="1006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rgbClr val="B84A00"/>
                  </a:solidFill>
                </a:rPr>
                <a:t>Ring / Algebra</a:t>
              </a:r>
              <a:endParaRPr lang="en-CA" sz="4400" b="1" dirty="0">
                <a:solidFill>
                  <a:srgbClr val="B84A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3E7298-04D4-42BC-F491-91402DF2DBF8}"/>
              </a:ext>
            </a:extLst>
          </p:cNvPr>
          <p:cNvGrpSpPr/>
          <p:nvPr/>
        </p:nvGrpSpPr>
        <p:grpSpPr>
          <a:xfrm>
            <a:off x="1745799" y="1191094"/>
            <a:ext cx="5896779" cy="2581103"/>
            <a:chOff x="2182193" y="1490644"/>
            <a:chExt cx="7714609" cy="33767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82AAA-8C9B-A3C6-86D7-E78F5B95BE56}"/>
                </a:ext>
              </a:extLst>
            </p:cNvPr>
            <p:cNvSpPr/>
            <p:nvPr/>
          </p:nvSpPr>
          <p:spPr>
            <a:xfrm>
              <a:off x="2182193" y="1543050"/>
              <a:ext cx="7714609" cy="33243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43DA-6669-61B8-5C63-1AB9BC90C771}"/>
                </a:ext>
              </a:extLst>
            </p:cNvPr>
            <p:cNvSpPr txBox="1"/>
            <p:nvPr/>
          </p:nvSpPr>
          <p:spPr>
            <a:xfrm>
              <a:off x="2295198" y="1490644"/>
              <a:ext cx="1751555" cy="1006641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rgbClr val="002060"/>
                  </a:solidFill>
                </a:rPr>
                <a:t>Ideal</a:t>
              </a:r>
              <a:endParaRPr lang="en-CA" sz="4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0226E-78A2-33BE-48E6-235A56862740}"/>
              </a:ext>
            </a:extLst>
          </p:cNvPr>
          <p:cNvGrpSpPr/>
          <p:nvPr/>
        </p:nvGrpSpPr>
        <p:grpSpPr>
          <a:xfrm>
            <a:off x="3683857" y="1886162"/>
            <a:ext cx="3650522" cy="1573087"/>
            <a:chOff x="4717706" y="2399985"/>
            <a:chExt cx="4775887" cy="2058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C01BD0-FB47-45EC-8C43-572A20F4B642}"/>
                </a:ext>
              </a:extLst>
            </p:cNvPr>
            <p:cNvSpPr/>
            <p:nvPr/>
          </p:nvSpPr>
          <p:spPr>
            <a:xfrm>
              <a:off x="4717706" y="2399985"/>
              <a:ext cx="4775887" cy="205803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72B3A-F33A-FEA9-EAFE-D53B3DA7A8D6}"/>
                </a:ext>
              </a:extLst>
            </p:cNvPr>
            <p:cNvSpPr txBox="1"/>
            <p:nvPr/>
          </p:nvSpPr>
          <p:spPr>
            <a:xfrm>
              <a:off x="4830711" y="2399985"/>
              <a:ext cx="1751555" cy="1006640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rgbClr val="C00000"/>
                  </a:solidFill>
                </a:rPr>
                <a:t>Ideal</a:t>
              </a:r>
              <a:endParaRPr lang="en-CA" sz="4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5C949F3-74A0-C0EA-D485-DD39406D1B92}"/>
              </a:ext>
            </a:extLst>
          </p:cNvPr>
          <p:cNvGrpSpPr/>
          <p:nvPr/>
        </p:nvGrpSpPr>
        <p:grpSpPr>
          <a:xfrm>
            <a:off x="7566705" y="2808627"/>
            <a:ext cx="4151688" cy="3996070"/>
            <a:chOff x="7001814" y="2593517"/>
            <a:chExt cx="4120502" cy="39660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D0BAD9-B0B3-0A61-E372-38395C2A4979}"/>
                </a:ext>
              </a:extLst>
            </p:cNvPr>
            <p:cNvGrpSpPr/>
            <p:nvPr/>
          </p:nvGrpSpPr>
          <p:grpSpPr>
            <a:xfrm>
              <a:off x="7001814" y="2593517"/>
              <a:ext cx="4120502" cy="3966052"/>
              <a:chOff x="6110849" y="26350"/>
              <a:chExt cx="2900439" cy="27917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C2194E1-ECBC-FABD-9F0F-F885A1390386}"/>
                  </a:ext>
                </a:extLst>
              </p:cNvPr>
              <p:cNvGrpSpPr/>
              <p:nvPr/>
            </p:nvGrpSpPr>
            <p:grpSpPr>
              <a:xfrm>
                <a:off x="6110849" y="74872"/>
                <a:ext cx="2743200" cy="2743200"/>
                <a:chOff x="9243692" y="204716"/>
                <a:chExt cx="2743200" cy="274320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75F8C9AF-0FF9-3510-539A-430D6BD0D9CC}"/>
                    </a:ext>
                  </a:extLst>
                </p:cNvPr>
                <p:cNvGrpSpPr/>
                <p:nvPr/>
              </p:nvGrpSpPr>
              <p:grpSpPr>
                <a:xfrm>
                  <a:off x="9243692" y="204716"/>
                  <a:ext cx="2743200" cy="2743200"/>
                  <a:chOff x="9243692" y="204716"/>
                  <a:chExt cx="2743200" cy="2743200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84BEE67-F23D-8B64-3556-295B0EDB0DE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15292" y="204716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48433966-4B10-3AB9-78C8-6D47DB35CCCC}"/>
                      </a:ext>
                    </a:extLst>
                  </p:cNvPr>
                  <p:cNvCxnSpPr/>
                  <p:nvPr/>
                </p:nvCxnSpPr>
                <p:spPr>
                  <a:xfrm rot="5400000" flipV="1">
                    <a:off x="10615292" y="204717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12F9912-4BFD-035E-1B0A-5232FB0D9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4900" y="901700"/>
                  <a:ext cx="1199358" cy="14097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B7D65E1-E061-0A8B-A9B2-AAC11ED03253}"/>
                      </a:ext>
                    </a:extLst>
                  </p:cNvPr>
                  <p:cNvSpPr txBox="1"/>
                  <p:nvPr/>
                </p:nvSpPr>
                <p:spPr>
                  <a:xfrm>
                    <a:off x="7540176" y="26350"/>
                    <a:ext cx="445432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B7D65E1-E061-0A8B-A9B2-AAC11ED03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0176" y="26350"/>
                    <a:ext cx="445432" cy="5849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4D8EB74-3BCA-2B21-A272-EDB91D60DA84}"/>
                      </a:ext>
                    </a:extLst>
                  </p:cNvPr>
                  <p:cNvSpPr txBox="1"/>
                  <p:nvPr/>
                </p:nvSpPr>
                <p:spPr>
                  <a:xfrm>
                    <a:off x="8533134" y="1432639"/>
                    <a:ext cx="478154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4D8EB74-3BCA-2B21-A272-EDB91D60D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3134" y="1432639"/>
                    <a:ext cx="478154" cy="5849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3B762E-7AF5-23FD-103E-249D244165CB}"/>
                    </a:ext>
                  </a:extLst>
                </p:cNvPr>
                <p:cNvSpPr txBox="1"/>
                <p:nvPr/>
              </p:nvSpPr>
              <p:spPr>
                <a:xfrm>
                  <a:off x="8075393" y="5516218"/>
                  <a:ext cx="669800" cy="830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3B762E-7AF5-23FD-103E-249D24416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393" y="5516218"/>
                  <a:ext cx="669800" cy="830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956B84-AD64-EB93-2507-C6C031DFCFA9}"/>
              </a:ext>
            </a:extLst>
          </p:cNvPr>
          <p:cNvCxnSpPr>
            <a:cxnSpLocks/>
          </p:cNvCxnSpPr>
          <p:nvPr/>
        </p:nvCxnSpPr>
        <p:spPr>
          <a:xfrm flipH="1">
            <a:off x="8613320" y="3798999"/>
            <a:ext cx="1814471" cy="2132691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6E1DDA-18BF-957D-7F56-6155020AD982}"/>
              </a:ext>
            </a:extLst>
          </p:cNvPr>
          <p:cNvGrpSpPr/>
          <p:nvPr/>
        </p:nvGrpSpPr>
        <p:grpSpPr>
          <a:xfrm>
            <a:off x="7060285" y="53303"/>
            <a:ext cx="5215600" cy="4317017"/>
            <a:chOff x="7060285" y="53303"/>
            <a:chExt cx="5215600" cy="43170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FD9FB64-42A5-F4F5-5A57-AC27104599C9}"/>
                </a:ext>
              </a:extLst>
            </p:cNvPr>
            <p:cNvGrpSpPr/>
            <p:nvPr/>
          </p:nvGrpSpPr>
          <p:grpSpPr>
            <a:xfrm>
              <a:off x="8007188" y="53303"/>
              <a:ext cx="4268697" cy="2643306"/>
              <a:chOff x="8007188" y="53303"/>
              <a:chExt cx="4268697" cy="264330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107C108-9570-0AB6-66E0-BA5B51EBA7FD}"/>
                  </a:ext>
                </a:extLst>
              </p:cNvPr>
              <p:cNvSpPr/>
              <p:nvPr/>
            </p:nvSpPr>
            <p:spPr>
              <a:xfrm>
                <a:off x="8028423" y="131659"/>
                <a:ext cx="3973077" cy="25649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DF1CEFB-ACFE-681E-94B8-B4F793FC480D}"/>
                      </a:ext>
                    </a:extLst>
                  </p:cNvPr>
                  <p:cNvSpPr txBox="1"/>
                  <p:nvPr/>
                </p:nvSpPr>
                <p:spPr>
                  <a:xfrm>
                    <a:off x="8396084" y="650921"/>
                    <a:ext cx="3070712" cy="20456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GB" sz="4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DF1CEFB-ACFE-681E-94B8-B4F793FC48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6084" y="650921"/>
                    <a:ext cx="3070712" cy="20456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F1D83D8-CF30-4EF8-62AA-A0CB2F05633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7188" y="53303"/>
                    <a:ext cx="426869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CA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CA" sz="4000" dirty="0"/>
                      <a:t>-plane projector</a:t>
                    </a: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F1D83D8-CF30-4EF8-62AA-A0CB2F0563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7188" y="53303"/>
                    <a:ext cx="4268697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5517" r="-143" b="-3620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0482A6-03D6-9D7B-5BFE-75D4C258B380}"/>
                </a:ext>
              </a:extLst>
            </p:cNvPr>
            <p:cNvSpPr/>
            <p:nvPr/>
          </p:nvSpPr>
          <p:spPr>
            <a:xfrm>
              <a:off x="7060285" y="1308956"/>
              <a:ext cx="1451636" cy="3061364"/>
            </a:xfrm>
            <a:custGeom>
              <a:avLst/>
              <a:gdLst>
                <a:gd name="connsiteX0" fmla="*/ 0 w 1731052"/>
                <a:gd name="connsiteY0" fmla="*/ 337214 h 3061364"/>
                <a:gd name="connsiteX1" fmla="*/ 1524000 w 1731052"/>
                <a:gd name="connsiteY1" fmla="*/ 241964 h 3061364"/>
                <a:gd name="connsiteX2" fmla="*/ 1676400 w 1731052"/>
                <a:gd name="connsiteY2" fmla="*/ 3061364 h 306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1052" h="3061364">
                  <a:moveTo>
                    <a:pt x="0" y="337214"/>
                  </a:moveTo>
                  <a:cubicBezTo>
                    <a:pt x="622300" y="62576"/>
                    <a:pt x="1244600" y="-212061"/>
                    <a:pt x="1524000" y="241964"/>
                  </a:cubicBezTo>
                  <a:cubicBezTo>
                    <a:pt x="1803400" y="695989"/>
                    <a:pt x="1739900" y="1878676"/>
                    <a:pt x="1676400" y="3061364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D72ECD-7B1A-6998-E658-364C118ACE8F}"/>
              </a:ext>
            </a:extLst>
          </p:cNvPr>
          <p:cNvGrpSpPr/>
          <p:nvPr/>
        </p:nvGrpSpPr>
        <p:grpSpPr>
          <a:xfrm>
            <a:off x="2929301" y="3247302"/>
            <a:ext cx="6270893" cy="3454464"/>
            <a:chOff x="2929301" y="3247302"/>
            <a:chExt cx="6270893" cy="345446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16DB61-36D6-AF32-2BDA-A3D22AFF474F}"/>
                </a:ext>
              </a:extLst>
            </p:cNvPr>
            <p:cNvGrpSpPr/>
            <p:nvPr/>
          </p:nvGrpSpPr>
          <p:grpSpPr>
            <a:xfrm>
              <a:off x="2929301" y="4114260"/>
              <a:ext cx="3522314" cy="2587506"/>
              <a:chOff x="3064150" y="4193514"/>
              <a:chExt cx="3522314" cy="258750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98B8BC5-3357-F3BE-41CA-8F03B5E950C2}"/>
                  </a:ext>
                </a:extLst>
              </p:cNvPr>
              <p:cNvSpPr/>
              <p:nvPr/>
            </p:nvSpPr>
            <p:spPr>
              <a:xfrm>
                <a:off x="3064150" y="4204792"/>
                <a:ext cx="3522314" cy="2564950"/>
              </a:xfrm>
              <a:prstGeom prst="rect">
                <a:avLst/>
              </a:prstGeom>
              <a:solidFill>
                <a:srgbClr val="FFCC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31FF599-B131-6805-8B42-B1E1A05D5631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426" y="4193514"/>
                    <a:ext cx="3070712" cy="20456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GB" sz="4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31FF599-B131-6805-8B42-B1E1A05D5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426" y="4193514"/>
                    <a:ext cx="3070712" cy="204568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0CB67E8-D40A-C237-E57E-2A6BFE1ED95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9138" y="6073134"/>
                    <a:ext cx="347732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CA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CA" sz="4000" dirty="0"/>
                      <a:t>-axis projector</a:t>
                    </a: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0CB67E8-D40A-C237-E57E-2A6BFE1ED9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138" y="6073134"/>
                    <a:ext cx="3477325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5517" r="-4386" b="-3620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E94C2A5-001A-86F4-4558-2FCEBC3FE26B}"/>
                </a:ext>
              </a:extLst>
            </p:cNvPr>
            <p:cNvSpPr/>
            <p:nvPr/>
          </p:nvSpPr>
          <p:spPr>
            <a:xfrm rot="16200000" flipH="1">
              <a:off x="6611858" y="2704654"/>
              <a:ext cx="2045688" cy="3130984"/>
            </a:xfrm>
            <a:custGeom>
              <a:avLst/>
              <a:gdLst>
                <a:gd name="connsiteX0" fmla="*/ 0 w 1731052"/>
                <a:gd name="connsiteY0" fmla="*/ 337214 h 3061364"/>
                <a:gd name="connsiteX1" fmla="*/ 1524000 w 1731052"/>
                <a:gd name="connsiteY1" fmla="*/ 241964 h 3061364"/>
                <a:gd name="connsiteX2" fmla="*/ 1676400 w 1731052"/>
                <a:gd name="connsiteY2" fmla="*/ 3061364 h 306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1052" h="3061364">
                  <a:moveTo>
                    <a:pt x="0" y="337214"/>
                  </a:moveTo>
                  <a:cubicBezTo>
                    <a:pt x="622300" y="62576"/>
                    <a:pt x="1244600" y="-212061"/>
                    <a:pt x="1524000" y="241964"/>
                  </a:cubicBezTo>
                  <a:cubicBezTo>
                    <a:pt x="1803400" y="695989"/>
                    <a:pt x="1739900" y="1878676"/>
                    <a:pt x="1676400" y="306136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36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393">
        <p:fade/>
      </p:transition>
    </mc:Choice>
    <mc:Fallback xmlns="">
      <p:transition spd="med" advTm="26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0E8B75-DFD7-2CAF-74A4-23E43BB12741}"/>
              </a:ext>
            </a:extLst>
          </p:cNvPr>
          <p:cNvGrpSpPr/>
          <p:nvPr/>
        </p:nvGrpSpPr>
        <p:grpSpPr>
          <a:xfrm>
            <a:off x="330199" y="219396"/>
            <a:ext cx="7575551" cy="3778375"/>
            <a:chOff x="330199" y="219396"/>
            <a:chExt cx="9910905" cy="49431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146687-5314-91E0-BEE8-19EFE7302394}"/>
                </a:ext>
              </a:extLst>
            </p:cNvPr>
            <p:cNvSpPr/>
            <p:nvPr/>
          </p:nvSpPr>
          <p:spPr>
            <a:xfrm>
              <a:off x="330199" y="219396"/>
              <a:ext cx="9910905" cy="49431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733E07-CE7E-6B6D-D5A0-01F764A45C1C}"/>
                </a:ext>
              </a:extLst>
            </p:cNvPr>
            <p:cNvSpPr txBox="1"/>
            <p:nvPr/>
          </p:nvSpPr>
          <p:spPr>
            <a:xfrm>
              <a:off x="357045" y="232273"/>
              <a:ext cx="4583739" cy="1006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rgbClr val="B84A00"/>
                  </a:solidFill>
                </a:rPr>
                <a:t>Ring / Algebra</a:t>
              </a:r>
              <a:endParaRPr lang="en-CA" sz="4400" b="1" dirty="0">
                <a:solidFill>
                  <a:srgbClr val="B84A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3E7298-04D4-42BC-F491-91402DF2DBF8}"/>
              </a:ext>
            </a:extLst>
          </p:cNvPr>
          <p:cNvGrpSpPr/>
          <p:nvPr/>
        </p:nvGrpSpPr>
        <p:grpSpPr>
          <a:xfrm>
            <a:off x="1745799" y="1191094"/>
            <a:ext cx="5896779" cy="2581103"/>
            <a:chOff x="2182193" y="1490644"/>
            <a:chExt cx="7714609" cy="33767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82AAA-8C9B-A3C6-86D7-E78F5B95BE56}"/>
                </a:ext>
              </a:extLst>
            </p:cNvPr>
            <p:cNvSpPr/>
            <p:nvPr/>
          </p:nvSpPr>
          <p:spPr>
            <a:xfrm>
              <a:off x="2182193" y="1543050"/>
              <a:ext cx="7714609" cy="33243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43DA-6669-61B8-5C63-1AB9BC90C771}"/>
                </a:ext>
              </a:extLst>
            </p:cNvPr>
            <p:cNvSpPr txBox="1"/>
            <p:nvPr/>
          </p:nvSpPr>
          <p:spPr>
            <a:xfrm>
              <a:off x="2295198" y="1490644"/>
              <a:ext cx="1751555" cy="1006641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rgbClr val="002060"/>
                  </a:solidFill>
                </a:rPr>
                <a:t>Ideal</a:t>
              </a:r>
              <a:endParaRPr lang="en-CA" sz="4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0226E-78A2-33BE-48E6-235A56862740}"/>
              </a:ext>
            </a:extLst>
          </p:cNvPr>
          <p:cNvGrpSpPr/>
          <p:nvPr/>
        </p:nvGrpSpPr>
        <p:grpSpPr>
          <a:xfrm>
            <a:off x="3683857" y="1886162"/>
            <a:ext cx="3650522" cy="1573087"/>
            <a:chOff x="4717706" y="2399985"/>
            <a:chExt cx="4775887" cy="2058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C01BD0-FB47-45EC-8C43-572A20F4B642}"/>
                </a:ext>
              </a:extLst>
            </p:cNvPr>
            <p:cNvSpPr/>
            <p:nvPr/>
          </p:nvSpPr>
          <p:spPr>
            <a:xfrm>
              <a:off x="4717706" y="2399985"/>
              <a:ext cx="4775887" cy="205803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72B3A-F33A-FEA9-EAFE-D53B3DA7A8D6}"/>
                </a:ext>
              </a:extLst>
            </p:cNvPr>
            <p:cNvSpPr txBox="1"/>
            <p:nvPr/>
          </p:nvSpPr>
          <p:spPr>
            <a:xfrm>
              <a:off x="4830711" y="2399985"/>
              <a:ext cx="1751555" cy="1006640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rgbClr val="C00000"/>
                  </a:solidFill>
                </a:rPr>
                <a:t>Ideal</a:t>
              </a:r>
              <a:endParaRPr lang="en-CA" sz="4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D9FB64-42A5-F4F5-5A57-AC27104599C9}"/>
              </a:ext>
            </a:extLst>
          </p:cNvPr>
          <p:cNvGrpSpPr/>
          <p:nvPr/>
        </p:nvGrpSpPr>
        <p:grpSpPr>
          <a:xfrm>
            <a:off x="70313" y="4114028"/>
            <a:ext cx="4268697" cy="2706666"/>
            <a:chOff x="8007188" y="-10057"/>
            <a:chExt cx="4268697" cy="270666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07C108-9570-0AB6-66E0-BA5B51EBA7FD}"/>
                </a:ext>
              </a:extLst>
            </p:cNvPr>
            <p:cNvSpPr/>
            <p:nvPr/>
          </p:nvSpPr>
          <p:spPr>
            <a:xfrm>
              <a:off x="8028423" y="-10057"/>
              <a:ext cx="3973077" cy="270666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DF1CEFB-ACFE-681E-94B8-B4F793FC480D}"/>
                    </a:ext>
                  </a:extLst>
                </p:cNvPr>
                <p:cNvSpPr txBox="1"/>
                <p:nvPr/>
              </p:nvSpPr>
              <p:spPr>
                <a:xfrm>
                  <a:off x="8396084" y="650921"/>
                  <a:ext cx="3070712" cy="2045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4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DF1CEFB-ACFE-681E-94B8-B4F793F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084" y="650921"/>
                  <a:ext cx="3070712" cy="20456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F1D83D8-CF30-4EF8-62AA-A0CB2F05633A}"/>
                    </a:ext>
                  </a:extLst>
                </p:cNvPr>
                <p:cNvSpPr txBox="1"/>
                <p:nvPr/>
              </p:nvSpPr>
              <p:spPr>
                <a:xfrm>
                  <a:off x="8007188" y="53303"/>
                  <a:ext cx="426869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CA" sz="4000" dirty="0"/>
                    <a:t>-plane projector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F1D83D8-CF30-4EF8-62AA-A0CB2F056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188" y="53303"/>
                  <a:ext cx="4268697" cy="707886"/>
                </a:xfrm>
                <a:prstGeom prst="rect">
                  <a:avLst/>
                </a:prstGeom>
                <a:blipFill>
                  <a:blip r:embed="rId4"/>
                  <a:stretch>
                    <a:fillRect t="-15517" r="-143" b="-362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16DB61-36D6-AF32-2BDA-A3D22AFF474F}"/>
              </a:ext>
            </a:extLst>
          </p:cNvPr>
          <p:cNvGrpSpPr/>
          <p:nvPr/>
        </p:nvGrpSpPr>
        <p:grpSpPr>
          <a:xfrm>
            <a:off x="4294508" y="4114028"/>
            <a:ext cx="3522314" cy="2692717"/>
            <a:chOff x="3064150" y="4077025"/>
            <a:chExt cx="3522314" cy="269271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8B8BC5-3357-F3BE-41CA-8F03B5E950C2}"/>
                </a:ext>
              </a:extLst>
            </p:cNvPr>
            <p:cNvSpPr/>
            <p:nvPr/>
          </p:nvSpPr>
          <p:spPr>
            <a:xfrm>
              <a:off x="3064150" y="4077025"/>
              <a:ext cx="3522314" cy="2692717"/>
            </a:xfrm>
            <a:prstGeom prst="rect">
              <a:avLst/>
            </a:prstGeom>
            <a:solidFill>
              <a:srgbClr val="FFCC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1FF599-B131-6805-8B42-B1E1A05D5631}"/>
                    </a:ext>
                  </a:extLst>
                </p:cNvPr>
                <p:cNvSpPr txBox="1"/>
                <p:nvPr/>
              </p:nvSpPr>
              <p:spPr>
                <a:xfrm>
                  <a:off x="3265426" y="4698776"/>
                  <a:ext cx="3070712" cy="2045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4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1FF599-B131-6805-8B42-B1E1A05D5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26" y="4698776"/>
                  <a:ext cx="3070712" cy="20456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0CB67E8-D40A-C237-E57E-2A6BFE1ED95E}"/>
                    </a:ext>
                  </a:extLst>
                </p:cNvPr>
                <p:cNvSpPr txBox="1"/>
                <p:nvPr/>
              </p:nvSpPr>
              <p:spPr>
                <a:xfrm>
                  <a:off x="3109138" y="4135081"/>
                  <a:ext cx="347732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CA" sz="4000" dirty="0"/>
                    <a:t>-axis projector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0CB67E8-D40A-C237-E57E-2A6BFE1ED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138" y="4135081"/>
                  <a:ext cx="3477325" cy="707886"/>
                </a:xfrm>
                <a:prstGeom prst="rect">
                  <a:avLst/>
                </a:prstGeom>
                <a:blipFill>
                  <a:blip r:embed="rId6"/>
                  <a:stretch>
                    <a:fillRect t="-15385" r="-4386" b="-350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DD0CB-33B3-DA00-5C5D-869326F4B0AB}"/>
              </a:ext>
            </a:extLst>
          </p:cNvPr>
          <p:cNvGrpSpPr/>
          <p:nvPr/>
        </p:nvGrpSpPr>
        <p:grpSpPr>
          <a:xfrm>
            <a:off x="2102544" y="3091530"/>
            <a:ext cx="4319851" cy="1244361"/>
            <a:chOff x="2102544" y="3091530"/>
            <a:chExt cx="4319851" cy="1244361"/>
          </a:xfrm>
        </p:grpSpPr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F0A906A4-BE27-3025-BE23-C4E983A63F9C}"/>
                </a:ext>
              </a:extLst>
            </p:cNvPr>
            <p:cNvSpPr/>
            <p:nvPr/>
          </p:nvSpPr>
          <p:spPr>
            <a:xfrm>
              <a:off x="5434192" y="3091530"/>
              <a:ext cx="988203" cy="1242181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8AD7FCFC-FFE7-7988-5AF2-471D22BF8174}"/>
                </a:ext>
              </a:extLst>
            </p:cNvPr>
            <p:cNvSpPr/>
            <p:nvPr/>
          </p:nvSpPr>
          <p:spPr>
            <a:xfrm>
              <a:off x="2102544" y="3093710"/>
              <a:ext cx="988203" cy="1242181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1A7D74-330F-C8D1-3CAC-E5E92D28400E}"/>
              </a:ext>
            </a:extLst>
          </p:cNvPr>
          <p:cNvGrpSpPr/>
          <p:nvPr/>
        </p:nvGrpSpPr>
        <p:grpSpPr>
          <a:xfrm>
            <a:off x="6764171" y="1945357"/>
            <a:ext cx="5057475" cy="1459646"/>
            <a:chOff x="6764171" y="1945357"/>
            <a:chExt cx="5057475" cy="14596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05B127-74AE-50CB-9913-28E00ABE76CB}"/>
                </a:ext>
              </a:extLst>
            </p:cNvPr>
            <p:cNvSpPr txBox="1"/>
            <p:nvPr/>
          </p:nvSpPr>
          <p:spPr>
            <a:xfrm>
              <a:off x="8020605" y="2820228"/>
              <a:ext cx="3801041" cy="584775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3200" b="1" dirty="0"/>
                <a:t>(no sub-ideals inside)</a:t>
              </a:r>
              <a:endParaRPr lang="en-CA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AB2F0A-64C6-63A0-12AF-18C6DC4B6650}"/>
                </a:ext>
              </a:extLst>
            </p:cNvPr>
            <p:cNvSpPr txBox="1"/>
            <p:nvPr/>
          </p:nvSpPr>
          <p:spPr>
            <a:xfrm>
              <a:off x="8063861" y="2059656"/>
              <a:ext cx="3656770" cy="8309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4800" b="1" u="sng" dirty="0">
                  <a:solidFill>
                    <a:srgbClr val="FF0000"/>
                  </a:solidFill>
                </a:rPr>
                <a:t>minimal</a:t>
              </a:r>
              <a:r>
                <a:rPr lang="en-GB" sz="4800" b="1" dirty="0"/>
                <a:t> ideal</a:t>
              </a:r>
              <a:endParaRPr lang="en-CA" sz="4800" b="1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8041D01-0A08-698E-D4B6-EE1BC86BB21F}"/>
                </a:ext>
              </a:extLst>
            </p:cNvPr>
            <p:cNvSpPr/>
            <p:nvPr/>
          </p:nvSpPr>
          <p:spPr>
            <a:xfrm rot="16200000">
              <a:off x="7562386" y="1147142"/>
              <a:ext cx="261400" cy="1857829"/>
            </a:xfrm>
            <a:custGeom>
              <a:avLst/>
              <a:gdLst>
                <a:gd name="connsiteX0" fmla="*/ 29029 w 261400"/>
                <a:gd name="connsiteY0" fmla="*/ 1857829 h 1857829"/>
                <a:gd name="connsiteX1" fmla="*/ 261257 w 261400"/>
                <a:gd name="connsiteY1" fmla="*/ 914400 h 1857829"/>
                <a:gd name="connsiteX2" fmla="*/ 0 w 261400"/>
                <a:gd name="connsiteY2" fmla="*/ 0 h 185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00" h="1857829">
                  <a:moveTo>
                    <a:pt x="29029" y="1857829"/>
                  </a:moveTo>
                  <a:cubicBezTo>
                    <a:pt x="147562" y="1540933"/>
                    <a:pt x="266095" y="1224038"/>
                    <a:pt x="261257" y="914400"/>
                  </a:cubicBezTo>
                  <a:cubicBezTo>
                    <a:pt x="256419" y="604762"/>
                    <a:pt x="128209" y="302381"/>
                    <a:pt x="0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6C6E3B-83B7-2F3A-7623-8668A9AD5626}"/>
              </a:ext>
            </a:extLst>
          </p:cNvPr>
          <p:cNvGrpSpPr/>
          <p:nvPr/>
        </p:nvGrpSpPr>
        <p:grpSpPr>
          <a:xfrm>
            <a:off x="7618882" y="4161456"/>
            <a:ext cx="4658452" cy="2031269"/>
            <a:chOff x="7618882" y="4161456"/>
            <a:chExt cx="4658452" cy="20312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D80AF-CAA0-7907-28EA-F1D2E113439E}"/>
                </a:ext>
              </a:extLst>
            </p:cNvPr>
            <p:cNvSpPr txBox="1"/>
            <p:nvPr/>
          </p:nvSpPr>
          <p:spPr>
            <a:xfrm>
              <a:off x="8069810" y="5115507"/>
              <a:ext cx="4033269" cy="1077218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/>
                <a:t>(can’t be written as a sum of projectors)</a:t>
              </a:r>
              <a:endParaRPr lang="en-CA" sz="3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A83ABC-00C0-0039-85A5-B9C561BAD499}"/>
                </a:ext>
              </a:extLst>
            </p:cNvPr>
            <p:cNvSpPr txBox="1"/>
            <p:nvPr/>
          </p:nvSpPr>
          <p:spPr>
            <a:xfrm>
              <a:off x="7895557" y="4293002"/>
              <a:ext cx="4381777" cy="769441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wrap="none" rtlCol="0">
              <a:spAutoFit/>
            </a:bodyPr>
            <a:lstStyle/>
            <a:p>
              <a:r>
                <a:rPr lang="en-GB" sz="4400" b="1" u="sng" dirty="0">
                  <a:solidFill>
                    <a:srgbClr val="FF0000"/>
                  </a:solidFill>
                </a:rPr>
                <a:t>minimal</a:t>
              </a:r>
              <a:r>
                <a:rPr lang="en-GB" sz="4400" b="1" dirty="0"/>
                <a:t> projector</a:t>
              </a:r>
              <a:endParaRPr lang="en-CA" sz="4400" b="1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0A0BFC-DE4F-2418-E821-FD580C51A5E1}"/>
                </a:ext>
              </a:extLst>
            </p:cNvPr>
            <p:cNvSpPr/>
            <p:nvPr/>
          </p:nvSpPr>
          <p:spPr>
            <a:xfrm rot="16450191">
              <a:off x="8274441" y="3505897"/>
              <a:ext cx="214683" cy="1525802"/>
            </a:xfrm>
            <a:custGeom>
              <a:avLst/>
              <a:gdLst>
                <a:gd name="connsiteX0" fmla="*/ 29029 w 261400"/>
                <a:gd name="connsiteY0" fmla="*/ 1857829 h 1857829"/>
                <a:gd name="connsiteX1" fmla="*/ 261257 w 261400"/>
                <a:gd name="connsiteY1" fmla="*/ 914400 h 1857829"/>
                <a:gd name="connsiteX2" fmla="*/ 0 w 261400"/>
                <a:gd name="connsiteY2" fmla="*/ 0 h 185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00" h="1857829">
                  <a:moveTo>
                    <a:pt x="29029" y="1857829"/>
                  </a:moveTo>
                  <a:cubicBezTo>
                    <a:pt x="147562" y="1540933"/>
                    <a:pt x="266095" y="1224038"/>
                    <a:pt x="261257" y="914400"/>
                  </a:cubicBezTo>
                  <a:cubicBezTo>
                    <a:pt x="256419" y="604762"/>
                    <a:pt x="128209" y="302381"/>
                    <a:pt x="0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88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624">
        <p:fade/>
      </p:transition>
    </mc:Choice>
    <mc:Fallback xmlns="">
      <p:transition spd="med" advTm="196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/>
              <p:nvPr/>
            </p:nvSpPr>
            <p:spPr>
              <a:xfrm>
                <a:off x="0" y="1016859"/>
                <a:ext cx="12192000" cy="575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4000" b="1" u="sng" dirty="0"/>
                  <a:t>Projector</a:t>
                </a:r>
                <a:r>
                  <a:rPr lang="en-GB" sz="4000" dirty="0"/>
                  <a:t> = operator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sz="4000" dirty="0"/>
                  <a:t> with the property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A" sz="4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4000" dirty="0"/>
                  <a:t>Two projectors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sz="4000" dirty="0"/>
                  <a:t> are </a:t>
                </a:r>
                <a:r>
                  <a:rPr lang="en-CA" sz="4000" b="1" u="sng" dirty="0"/>
                  <a:t>orthogonal</a:t>
                </a:r>
                <a:r>
                  <a:rPr lang="en-CA" sz="4000" dirty="0"/>
                  <a:t> if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4000" b="1" u="sng" dirty="0"/>
                  <a:t>Ideals</a:t>
                </a:r>
                <a:r>
                  <a:rPr lang="en-CA" sz="4000" dirty="0"/>
                  <a:t> = special subsets inside rings/algebras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800" b="0" dirty="0"/>
                  <a:t>sum of 2 ideal </a:t>
                </a:r>
                <a:r>
                  <a:rPr lang="en-CA" sz="2800" dirty="0"/>
                  <a:t>elements gives an ideal element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product of any element with ideal element gives an ideal element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4000" dirty="0"/>
                  <a:t>Projectors act on ring/algebra to give ideals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4000" dirty="0"/>
                  <a:t>Set of orthogonal projectors that sum to 1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CA" sz="4000" dirty="0"/>
                  <a:t>), gives ideals that act as “axes”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600" b="1" u="sng" dirty="0"/>
                  <a:t>Minimal Projector</a:t>
                </a:r>
                <a:r>
                  <a:rPr lang="en-GB" sz="3600" b="1" dirty="0"/>
                  <a:t> = </a:t>
                </a:r>
                <a:r>
                  <a:rPr lang="en-CA" sz="3600" dirty="0"/>
                  <a:t>can’t be written as a sum of projectors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3600" b="1" u="sng" dirty="0"/>
                  <a:t>Minimal Ideal</a:t>
                </a:r>
                <a:r>
                  <a:rPr lang="en-CA" sz="3600" dirty="0"/>
                  <a:t> = no ideals inside (given by minimal projectors)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969FC-2875-42CA-9783-203650BF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6859"/>
                <a:ext cx="12192000" cy="5755935"/>
              </a:xfrm>
              <a:prstGeom prst="rect">
                <a:avLst/>
              </a:prstGeom>
              <a:blipFill>
                <a:blip r:embed="rId3"/>
                <a:stretch>
                  <a:fillRect l="-1600" t="-1801" r="-450" b="-30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8B747DB-C797-483B-8D98-24ABAF7D917E}"/>
              </a:ext>
            </a:extLst>
          </p:cNvPr>
          <p:cNvSpPr txBox="1"/>
          <p:nvPr/>
        </p:nvSpPr>
        <p:spPr>
          <a:xfrm>
            <a:off x="7816645" y="-354172"/>
            <a:ext cx="4375355" cy="34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hlinkClick r:id="rId4"/>
              </a:rPr>
              <a:t>https://en.wikipedia.org/wiki/Idempotent_matrix</a:t>
            </a:r>
            <a:endParaRPr lang="en-CA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097F6-4641-4176-0A86-339C7CE610AB}"/>
              </a:ext>
            </a:extLst>
          </p:cNvPr>
          <p:cNvSpPr txBox="1"/>
          <p:nvPr/>
        </p:nvSpPr>
        <p:spPr>
          <a:xfrm>
            <a:off x="71438" y="39296"/>
            <a:ext cx="3905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u="sng" dirty="0"/>
              <a:t>Conclusion</a:t>
            </a:r>
            <a:r>
              <a:rPr lang="en-GB" sz="6000" dirty="0"/>
              <a:t>:</a:t>
            </a:r>
            <a:endParaRPr lang="en-CA" sz="5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CCA65A-EF8F-E59F-06E8-0F1B66AAF06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90360" y="1627920"/>
              <a:ext cx="10491120" cy="3444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CCA65A-EF8F-E59F-06E8-0F1B66AAF0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000" y="1618560"/>
                <a:ext cx="10509840" cy="3463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03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87"/>
    </mc:Choice>
    <mc:Fallback xmlns="">
      <p:transition spd="slow" advTm="65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D66B4-FDCD-4C00-AF15-BEFC11A7BCE4}"/>
              </a:ext>
            </a:extLst>
          </p:cNvPr>
          <p:cNvSpPr txBox="1"/>
          <p:nvPr/>
        </p:nvSpPr>
        <p:spPr>
          <a:xfrm>
            <a:off x="0" y="-152400"/>
            <a:ext cx="108394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u="sng" dirty="0"/>
              <a:t>Spinor</a:t>
            </a:r>
            <a:r>
              <a:rPr lang="en-GB" sz="6600" dirty="0"/>
              <a:t> = </a:t>
            </a:r>
            <a:r>
              <a:rPr lang="en-CA" sz="6600" dirty="0"/>
              <a:t>member of </a:t>
            </a:r>
            <a:r>
              <a:rPr lang="en-CA" sz="6600" b="1" dirty="0">
                <a:solidFill>
                  <a:srgbClr val="FF0000"/>
                </a:solidFill>
              </a:rPr>
              <a:t>minimal left ideal </a:t>
            </a:r>
            <a:r>
              <a:rPr lang="en-CA" sz="6600" dirty="0"/>
              <a:t>in a Clifford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D91F6-28DF-ADCC-3419-269D65E3A099}"/>
                  </a:ext>
                </a:extLst>
              </p:cNvPr>
              <p:cNvSpPr txBox="1"/>
              <p:nvPr/>
            </p:nvSpPr>
            <p:spPr>
              <a:xfrm>
                <a:off x="1107964" y="3820921"/>
                <a:ext cx="3087332" cy="160043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88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GB" sz="8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8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8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CA" sz="8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D91F6-28DF-ADCC-3419-269D65E3A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64" y="3820921"/>
                <a:ext cx="3087332" cy="1600438"/>
              </a:xfrm>
              <a:prstGeom prst="rect">
                <a:avLst/>
              </a:prstGeom>
              <a:blipFill>
                <a:blip r:embed="rId3"/>
                <a:stretch>
                  <a:fillRect l="-12055" r="-118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F79DD-D5F0-BFE1-70A8-91626BF89DA9}"/>
                  </a:ext>
                </a:extLst>
              </p:cNvPr>
              <p:cNvSpPr txBox="1"/>
              <p:nvPr/>
            </p:nvSpPr>
            <p:spPr>
              <a:xfrm>
                <a:off x="0" y="2186677"/>
                <a:ext cx="8724900" cy="178747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6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6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6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F79DD-D5F0-BFE1-70A8-91626BF8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6677"/>
                <a:ext cx="8724900" cy="1787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728B9E-62BE-E237-5B37-5811B475F3F7}"/>
              </a:ext>
            </a:extLst>
          </p:cNvPr>
          <p:cNvGrpSpPr/>
          <p:nvPr/>
        </p:nvGrpSpPr>
        <p:grpSpPr>
          <a:xfrm>
            <a:off x="8390593" y="1850261"/>
            <a:ext cx="3505284" cy="2661498"/>
            <a:chOff x="8390593" y="1850261"/>
            <a:chExt cx="3505284" cy="2661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9EDDA9-C6D4-514C-302A-90FC11B2589D}"/>
                    </a:ext>
                  </a:extLst>
                </p:cNvPr>
                <p:cNvSpPr txBox="1"/>
                <p:nvPr/>
              </p:nvSpPr>
              <p:spPr>
                <a:xfrm>
                  <a:off x="10243289" y="1850261"/>
                  <a:ext cx="1652588" cy="2661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10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10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sz="10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GB" sz="10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CA" sz="10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9EDDA9-C6D4-514C-302A-90FC11B25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289" y="1850261"/>
                  <a:ext cx="1652588" cy="2661498"/>
                </a:xfrm>
                <a:prstGeom prst="rect">
                  <a:avLst/>
                </a:prstGeom>
                <a:blipFill>
                  <a:blip r:embed="rId5"/>
                  <a:stretch>
                    <a:fillRect r="-258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803C3BF3-5246-B7F0-43E7-36CE7E7A2B22}"/>
                </a:ext>
              </a:extLst>
            </p:cNvPr>
            <p:cNvSpPr/>
            <p:nvPr/>
          </p:nvSpPr>
          <p:spPr>
            <a:xfrm rot="5400000">
              <a:off x="8712896" y="2396114"/>
              <a:ext cx="988203" cy="163281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F85925-2282-2924-B8F7-039F08788F2B}"/>
              </a:ext>
            </a:extLst>
          </p:cNvPr>
          <p:cNvSpPr txBox="1"/>
          <p:nvPr/>
        </p:nvSpPr>
        <p:spPr>
          <a:xfrm>
            <a:off x="7903305" y="4238361"/>
            <a:ext cx="4240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Pauli Spinors / Jones vectors (videos 2-5)</a:t>
            </a:r>
            <a:endParaRPr lang="en-CA" sz="5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81BA4F-2C53-5AF8-D2A0-2560156A8B85}"/>
              </a:ext>
            </a:extLst>
          </p:cNvPr>
          <p:cNvCxnSpPr>
            <a:cxnSpLocks/>
          </p:cNvCxnSpPr>
          <p:nvPr/>
        </p:nvCxnSpPr>
        <p:spPr>
          <a:xfrm>
            <a:off x="0" y="1907411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231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17"/>
    </mc:Choice>
    <mc:Fallback xmlns="">
      <p:transition spd="slow" advTm="14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527BB69A-72AF-C4ED-26C3-1D1C9ED3539D}"/>
                  </a:ext>
                </a:extLst>
              </p:cNvPr>
              <p:cNvSpPr/>
              <p:nvPr/>
            </p:nvSpPr>
            <p:spPr>
              <a:xfrm>
                <a:off x="3741059" y="959735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b="1" dirty="0"/>
                  <a:t>Project onto </a:t>
                </a:r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3200" b="1" dirty="0"/>
                  <a:t>-axis</a:t>
                </a:r>
              </a:p>
            </p:txBody>
          </p:sp>
        </mc:Choice>
        <mc:Fallback xmlns=""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527BB69A-72AF-C4ED-26C3-1D1C9ED3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59" y="959735"/>
                <a:ext cx="2605315" cy="1378854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blipFill>
                <a:blip r:embed="rId3"/>
                <a:stretch>
                  <a:fillRect l="-5855" b="-3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B5765818-0479-32CA-F28C-5D59E944CB7E}"/>
                  </a:ext>
                </a:extLst>
              </p:cNvPr>
              <p:cNvSpPr/>
              <p:nvPr/>
            </p:nvSpPr>
            <p:spPr>
              <a:xfrm>
                <a:off x="3741059" y="4301741"/>
                <a:ext cx="2804882" cy="1877767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b="1" dirty="0"/>
                  <a:t>Project onto </a:t>
                </a:r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3200" b="1" dirty="0"/>
                  <a:t>-axis</a:t>
                </a:r>
              </a:p>
              <a:p>
                <a:pPr algn="ctr"/>
                <a:r>
                  <a:rPr lang="en-CA" sz="2800" b="1" dirty="0"/>
                  <a:t>(again)</a:t>
                </a:r>
              </a:p>
            </p:txBody>
          </p:sp>
        </mc:Choice>
        <mc:Fallback xmlns=""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B5765818-0479-32CA-F28C-5D59E944C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59" y="4301741"/>
                <a:ext cx="2804882" cy="1877767"/>
              </a:xfrm>
              <a:prstGeom prst="rightArrow">
                <a:avLst>
                  <a:gd name="adj1" fmla="val 73810"/>
                  <a:gd name="adj2" fmla="val 50000"/>
                </a:avLst>
              </a:prstGeom>
              <a:blipFill>
                <a:blip r:embed="rId4"/>
                <a:stretch>
                  <a:fillRect l="-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CBFE44-28ED-69FA-0B7F-6953959BC380}"/>
              </a:ext>
            </a:extLst>
          </p:cNvPr>
          <p:cNvCxnSpPr>
            <a:cxnSpLocks/>
          </p:cNvCxnSpPr>
          <p:nvPr/>
        </p:nvCxnSpPr>
        <p:spPr>
          <a:xfrm>
            <a:off x="0" y="3430814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BF05F30-D69C-5D26-55C5-590790BC74C7}"/>
              </a:ext>
            </a:extLst>
          </p:cNvPr>
          <p:cNvSpPr txBox="1"/>
          <p:nvPr/>
        </p:nvSpPr>
        <p:spPr>
          <a:xfrm>
            <a:off x="7036843" y="4200962"/>
            <a:ext cx="5038144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000" u="sng" dirty="0"/>
              <a:t>Conclusion</a:t>
            </a:r>
            <a:r>
              <a:rPr lang="en-CA" sz="3000" dirty="0"/>
              <a:t>: Doing a projection </a:t>
            </a:r>
            <a:r>
              <a:rPr lang="en-CA" sz="3000" b="1" dirty="0">
                <a:solidFill>
                  <a:srgbClr val="FF0000"/>
                </a:solidFill>
              </a:rPr>
              <a:t>once</a:t>
            </a:r>
            <a:r>
              <a:rPr lang="en-CA" sz="3000" dirty="0"/>
              <a:t> is the same thing as doing the projection </a:t>
            </a:r>
            <a:r>
              <a:rPr lang="en-CA" sz="3000" b="1" dirty="0">
                <a:solidFill>
                  <a:srgbClr val="FF0000"/>
                </a:solidFill>
              </a:rPr>
              <a:t>twice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D51EA49-543A-1639-F557-4430F2886601}"/>
              </a:ext>
            </a:extLst>
          </p:cNvPr>
          <p:cNvSpPr/>
          <p:nvPr/>
        </p:nvSpPr>
        <p:spPr>
          <a:xfrm rot="9900000">
            <a:off x="2980561" y="3170624"/>
            <a:ext cx="3477395" cy="689078"/>
          </a:xfrm>
          <a:prstGeom prst="rightArrow">
            <a:avLst>
              <a:gd name="adj1" fmla="val 52996"/>
              <a:gd name="adj2" fmla="val 603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DD97CD-77B9-D39C-B3A7-20452BA82FE0}"/>
              </a:ext>
            </a:extLst>
          </p:cNvPr>
          <p:cNvGrpSpPr/>
          <p:nvPr/>
        </p:nvGrpSpPr>
        <p:grpSpPr>
          <a:xfrm>
            <a:off x="653140" y="-98026"/>
            <a:ext cx="3360058" cy="3541540"/>
            <a:chOff x="653140" y="-98026"/>
            <a:chExt cx="3360058" cy="35415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2D590C-1A05-5822-B91F-8378A2C520D3}"/>
                </a:ext>
              </a:extLst>
            </p:cNvPr>
            <p:cNvGrpSpPr/>
            <p:nvPr/>
          </p:nvGrpSpPr>
          <p:grpSpPr>
            <a:xfrm>
              <a:off x="653140" y="420914"/>
              <a:ext cx="2852057" cy="2844800"/>
              <a:chOff x="1284514" y="1451429"/>
              <a:chExt cx="2852057" cy="284480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948D4C1-A001-000F-6448-C5397275005C}"/>
                  </a:ext>
                </a:extLst>
              </p:cNvPr>
              <p:cNvCxnSpPr/>
              <p:nvPr/>
            </p:nvCxnSpPr>
            <p:spPr>
              <a:xfrm flipV="1">
                <a:off x="1494971" y="1451429"/>
                <a:ext cx="0" cy="28448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9561311-F610-6852-2FF5-B059A55D9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514" y="4071257"/>
                <a:ext cx="285205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9DCDF88-53FF-6C61-421E-114AB5A215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4971" y="1988457"/>
                <a:ext cx="1582058" cy="208280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4126CB4-507E-82F2-6365-59D0B94FB3E0}"/>
                    </a:ext>
                  </a:extLst>
                </p:cNvPr>
                <p:cNvSpPr txBox="1"/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4126CB4-507E-82F2-6365-59D0B94FB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5" y="2612517"/>
                  <a:ext cx="52251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ECD31A-C627-4560-25E6-BACEF26F704C}"/>
                    </a:ext>
                  </a:extLst>
                </p:cNvPr>
                <p:cNvSpPr txBox="1"/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ECD31A-C627-4560-25E6-BACEF26F7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714" y="-98026"/>
                  <a:ext cx="522513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0ED06C-20D5-5401-CEBB-C2EA6CC7038E}"/>
                    </a:ext>
                  </a:extLst>
                </p:cNvPr>
                <p:cNvSpPr txBox="1"/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0ED06C-20D5-5401-CEBB-C2EA6CC70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457" y="331106"/>
                  <a:ext cx="522513" cy="923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4F1AB-AC01-70F0-03F6-AA4572B26711}"/>
              </a:ext>
            </a:extLst>
          </p:cNvPr>
          <p:cNvCxnSpPr/>
          <p:nvPr/>
        </p:nvCxnSpPr>
        <p:spPr>
          <a:xfrm>
            <a:off x="8345714" y="957942"/>
            <a:ext cx="0" cy="20828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43E3F9-15F7-7FCE-5DD6-01D7B5444CEF}"/>
              </a:ext>
            </a:extLst>
          </p:cNvPr>
          <p:cNvGrpSpPr/>
          <p:nvPr/>
        </p:nvGrpSpPr>
        <p:grpSpPr>
          <a:xfrm>
            <a:off x="6545943" y="-98026"/>
            <a:ext cx="3360058" cy="3541540"/>
            <a:chOff x="6545943" y="-98026"/>
            <a:chExt cx="3360058" cy="35415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6AD14E-F2CB-945A-A4D2-0E69BB280EEF}"/>
                </a:ext>
              </a:extLst>
            </p:cNvPr>
            <p:cNvGrpSpPr/>
            <p:nvPr/>
          </p:nvGrpSpPr>
          <p:grpSpPr>
            <a:xfrm>
              <a:off x="6545943" y="-98026"/>
              <a:ext cx="3360058" cy="3541540"/>
              <a:chOff x="653140" y="-98026"/>
              <a:chExt cx="3360058" cy="354154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0737D1C-ACFB-B5D7-195E-D2F947630137}"/>
                  </a:ext>
                </a:extLst>
              </p:cNvPr>
              <p:cNvGrpSpPr/>
              <p:nvPr/>
            </p:nvGrpSpPr>
            <p:grpSpPr>
              <a:xfrm>
                <a:off x="653140" y="420914"/>
                <a:ext cx="2852057" cy="2844800"/>
                <a:chOff x="1284514" y="1451429"/>
                <a:chExt cx="2852057" cy="2844800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3F7820B-AA14-2C19-BA7E-1F99C9323042}"/>
                    </a:ext>
                  </a:extLst>
                </p:cNvPr>
                <p:cNvCxnSpPr/>
                <p:nvPr/>
              </p:nvCxnSpPr>
              <p:spPr>
                <a:xfrm flipV="1">
                  <a:off x="1494971" y="1451429"/>
                  <a:ext cx="0" cy="28448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A6E3D257-1E23-E667-4103-D4AF6013B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514" y="4071257"/>
                  <a:ext cx="285205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8BA3E87-4E1C-4AF9-31BF-FB77862CC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94971" y="1988457"/>
                  <a:ext cx="1582058" cy="2082800"/>
                </a:xfrm>
                <a:prstGeom prst="straightConnector1">
                  <a:avLst/>
                </a:prstGeom>
                <a:ln w="1270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79DF23F-6431-9E61-AEAE-58C32D1340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79DF23F-6431-9E61-AEAE-58C32D1340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3E34D4C-DE60-34E4-D90A-0F594996E8C1}"/>
                      </a:ext>
                    </a:extLst>
                  </p:cNvPr>
                  <p:cNvSpPr txBox="1"/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3E34D4C-DE60-34E4-D90A-0F594996E8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2E1C8E8-9715-ECFD-7836-19BB5563BA8C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457" y="331106"/>
                    <a:ext cx="522513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5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2E1C8E8-9715-ECFD-7836-19BB5563B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457" y="331106"/>
                    <a:ext cx="522513" cy="9233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8750D8-9DA0-A020-BD89-F368968630BC}"/>
                </a:ext>
              </a:extLst>
            </p:cNvPr>
            <p:cNvCxnSpPr>
              <a:cxnSpLocks/>
            </p:cNvCxnSpPr>
            <p:nvPr/>
          </p:nvCxnSpPr>
          <p:spPr>
            <a:xfrm>
              <a:off x="6756400" y="3040742"/>
              <a:ext cx="1582058" cy="0"/>
            </a:xfrm>
            <a:prstGeom prst="straightConnector1">
              <a:avLst/>
            </a:prstGeom>
            <a:ln w="1270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831C752-7345-D8D4-2047-9EF60B9FD459}"/>
              </a:ext>
            </a:extLst>
          </p:cNvPr>
          <p:cNvGrpSpPr/>
          <p:nvPr/>
        </p:nvGrpSpPr>
        <p:grpSpPr>
          <a:xfrm>
            <a:off x="653140" y="3246663"/>
            <a:ext cx="3360058" cy="3541540"/>
            <a:chOff x="653140" y="3246663"/>
            <a:chExt cx="3360058" cy="354154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BB6EAB0-7BD9-C256-3F6C-319567851D2D}"/>
                </a:ext>
              </a:extLst>
            </p:cNvPr>
            <p:cNvGrpSpPr/>
            <p:nvPr/>
          </p:nvGrpSpPr>
          <p:grpSpPr>
            <a:xfrm>
              <a:off x="653140" y="3246663"/>
              <a:ext cx="3360058" cy="3541540"/>
              <a:chOff x="653140" y="-98026"/>
              <a:chExt cx="3360058" cy="354154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850E8AC-74AC-CA3E-0C16-AC778CC9BA06}"/>
                  </a:ext>
                </a:extLst>
              </p:cNvPr>
              <p:cNvGrpSpPr/>
              <p:nvPr/>
            </p:nvGrpSpPr>
            <p:grpSpPr>
              <a:xfrm>
                <a:off x="653140" y="420914"/>
                <a:ext cx="2852057" cy="2844800"/>
                <a:chOff x="1284514" y="1451429"/>
                <a:chExt cx="2852057" cy="284480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775C768F-0403-32AC-9745-D2BB91928A97}"/>
                    </a:ext>
                  </a:extLst>
                </p:cNvPr>
                <p:cNvCxnSpPr/>
                <p:nvPr/>
              </p:nvCxnSpPr>
              <p:spPr>
                <a:xfrm flipV="1">
                  <a:off x="1494971" y="1451429"/>
                  <a:ext cx="0" cy="28448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2991394-DAD8-DBD6-C314-AEE00E273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514" y="4071257"/>
                  <a:ext cx="285205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01A3E20-7755-BEAC-C077-264C727258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01A3E20-7755-BEAC-C077-264C727258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9BBD964-2E9E-1C7E-A902-0A6CB7715D58}"/>
                      </a:ext>
                    </a:extLst>
                  </p:cNvPr>
                  <p:cNvSpPr txBox="1"/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9BBD964-2E9E-1C7E-A902-0A6CB7715D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FC4211D-6614-1ABA-9241-A59ABB85C85D}"/>
                </a:ext>
              </a:extLst>
            </p:cNvPr>
            <p:cNvCxnSpPr>
              <a:cxnSpLocks/>
            </p:cNvCxnSpPr>
            <p:nvPr/>
          </p:nvCxnSpPr>
          <p:spPr>
            <a:xfrm>
              <a:off x="863597" y="6388241"/>
              <a:ext cx="1582058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05B32B8-FD2C-9CB2-C6B6-8D0EFA6885F7}"/>
              </a:ext>
            </a:extLst>
          </p:cNvPr>
          <p:cNvCxnSpPr>
            <a:cxnSpLocks/>
          </p:cNvCxnSpPr>
          <p:nvPr/>
        </p:nvCxnSpPr>
        <p:spPr>
          <a:xfrm>
            <a:off x="8351160" y="5678290"/>
            <a:ext cx="0" cy="7515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A182591-41D9-D670-5BFF-B72079333512}"/>
              </a:ext>
            </a:extLst>
          </p:cNvPr>
          <p:cNvGrpSpPr/>
          <p:nvPr/>
        </p:nvGrpSpPr>
        <p:grpSpPr>
          <a:xfrm>
            <a:off x="6545941" y="3281250"/>
            <a:ext cx="3360058" cy="3541540"/>
            <a:chOff x="6545941" y="3281250"/>
            <a:chExt cx="3360058" cy="354154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5053155-27F2-0025-B43E-A7F03F9068DF}"/>
                </a:ext>
              </a:extLst>
            </p:cNvPr>
            <p:cNvGrpSpPr/>
            <p:nvPr/>
          </p:nvGrpSpPr>
          <p:grpSpPr>
            <a:xfrm>
              <a:off x="6545941" y="3281250"/>
              <a:ext cx="3360058" cy="3541540"/>
              <a:chOff x="653140" y="-98026"/>
              <a:chExt cx="3360058" cy="354154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D6E0AE9-47A7-8DC1-1475-08804125E724}"/>
                  </a:ext>
                </a:extLst>
              </p:cNvPr>
              <p:cNvGrpSpPr/>
              <p:nvPr/>
            </p:nvGrpSpPr>
            <p:grpSpPr>
              <a:xfrm>
                <a:off x="653140" y="420914"/>
                <a:ext cx="2852057" cy="2844800"/>
                <a:chOff x="1284514" y="1451429"/>
                <a:chExt cx="2852057" cy="2844800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F6FE3A4-36CF-6813-7D7C-94A154ACF426}"/>
                    </a:ext>
                  </a:extLst>
                </p:cNvPr>
                <p:cNvCxnSpPr/>
                <p:nvPr/>
              </p:nvCxnSpPr>
              <p:spPr>
                <a:xfrm flipV="1">
                  <a:off x="1494971" y="1451429"/>
                  <a:ext cx="0" cy="28448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501B00D3-0210-BD4D-D593-D91668AAF8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514" y="4071257"/>
                  <a:ext cx="285205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72618DF-7743-677A-8EFB-7A0B72EE319D}"/>
                      </a:ext>
                    </a:extLst>
                  </p:cNvPr>
                  <p:cNvSpPr txBox="1"/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72618DF-7743-677A-8EFB-7A0B72EE31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0685" y="2612517"/>
                    <a:ext cx="522513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FAD59C3D-EEB8-1926-D259-D18EE911CBBD}"/>
                      </a:ext>
                    </a:extLst>
                  </p:cNvPr>
                  <p:cNvSpPr txBox="1"/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FAD59C3D-EEB8-1926-D259-D18EE911CB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14" y="-98026"/>
                    <a:ext cx="522513" cy="8309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A8E8C3C-B577-E7C7-3D9F-17F762D49C99}"/>
                </a:ext>
              </a:extLst>
            </p:cNvPr>
            <p:cNvCxnSpPr>
              <a:cxnSpLocks/>
            </p:cNvCxnSpPr>
            <p:nvPr/>
          </p:nvCxnSpPr>
          <p:spPr>
            <a:xfrm>
              <a:off x="6763656" y="6414174"/>
              <a:ext cx="1582058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11ADFD-3989-5EF4-A3D1-FF533FA6D4DF}"/>
              </a:ext>
            </a:extLst>
          </p:cNvPr>
          <p:cNvCxnSpPr>
            <a:cxnSpLocks/>
          </p:cNvCxnSpPr>
          <p:nvPr/>
        </p:nvCxnSpPr>
        <p:spPr>
          <a:xfrm>
            <a:off x="6756398" y="6356712"/>
            <a:ext cx="1582058" cy="0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20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22">
        <p:fade/>
      </p:transition>
    </mc:Choice>
    <mc:Fallback xmlns="">
      <p:transition spd="med" advTm="191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D080CF-6067-B989-B08E-175A2A76E713}"/>
                  </a:ext>
                </a:extLst>
              </p:cNvPr>
              <p:cNvSpPr txBox="1"/>
              <p:nvPr/>
            </p:nvSpPr>
            <p:spPr>
              <a:xfrm>
                <a:off x="3318283" y="5223748"/>
                <a:ext cx="5048478" cy="132343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CA" sz="8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D080CF-6067-B989-B08E-175A2A76E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83" y="5223748"/>
                <a:ext cx="5048478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7950A2-2B76-A644-8C9C-546B2F19C096}"/>
                  </a:ext>
                </a:extLst>
              </p:cNvPr>
              <p:cNvSpPr txBox="1"/>
              <p:nvPr/>
            </p:nvSpPr>
            <p:spPr>
              <a:xfrm>
                <a:off x="3318283" y="5223748"/>
                <a:ext cx="5048478" cy="13234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7950A2-2B76-A644-8C9C-546B2F19C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83" y="5223748"/>
                <a:ext cx="5048478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7F092C6-37E3-2E87-F2E6-4CEAF3274289}"/>
              </a:ext>
            </a:extLst>
          </p:cNvPr>
          <p:cNvSpPr txBox="1"/>
          <p:nvPr/>
        </p:nvSpPr>
        <p:spPr>
          <a:xfrm>
            <a:off x="369342" y="333812"/>
            <a:ext cx="11498807" cy="1692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5200" u="sng" dirty="0"/>
              <a:t>Conclusion</a:t>
            </a:r>
            <a:r>
              <a:rPr lang="en-CA" sz="5200" dirty="0"/>
              <a:t>: Doing a projection </a:t>
            </a:r>
            <a:r>
              <a:rPr lang="en-CA" sz="5200" b="1" dirty="0">
                <a:solidFill>
                  <a:srgbClr val="FF0000"/>
                </a:solidFill>
              </a:rPr>
              <a:t>once</a:t>
            </a:r>
            <a:r>
              <a:rPr lang="en-CA" sz="5200" dirty="0"/>
              <a:t> is the same thing as doing the projection </a:t>
            </a:r>
            <a:r>
              <a:rPr lang="en-CA" sz="5200" b="1" dirty="0">
                <a:solidFill>
                  <a:srgbClr val="FF0000"/>
                </a:solidFill>
              </a:rPr>
              <a:t>twice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8D5869-8BDB-F5DF-ECC3-293E8A52CC25}"/>
                  </a:ext>
                </a:extLst>
              </p:cNvPr>
              <p:cNvSpPr txBox="1"/>
              <p:nvPr/>
            </p:nvSpPr>
            <p:spPr>
              <a:xfrm>
                <a:off x="3318283" y="2238812"/>
                <a:ext cx="5048478" cy="13234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8000" dirty="0"/>
                  <a:t>Projector </a:t>
                </a:r>
                <a14:m>
                  <m:oMath xmlns:m="http://schemas.openxmlformats.org/officeDocument/2006/math">
                    <m:r>
                      <a:rPr lang="en-GB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A" sz="8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8D5869-8BDB-F5DF-ECC3-293E8A52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83" y="2238812"/>
                <a:ext cx="5048478" cy="1323439"/>
              </a:xfrm>
              <a:prstGeom prst="rect">
                <a:avLst/>
              </a:prstGeom>
              <a:blipFill>
                <a:blip r:embed="rId5"/>
                <a:stretch>
                  <a:fillRect l="-10253" t="-19355" b="-4239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7087B3-2D0E-3312-C3CB-F5B9D2189B8A}"/>
                  </a:ext>
                </a:extLst>
              </p:cNvPr>
              <p:cNvSpPr txBox="1"/>
              <p:nvPr/>
            </p:nvSpPr>
            <p:spPr>
              <a:xfrm>
                <a:off x="3318283" y="3774480"/>
                <a:ext cx="5048478" cy="13234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7087B3-2D0E-3312-C3CB-F5B9D218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83" y="3774480"/>
                <a:ext cx="5048478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C310651-E084-B935-270C-6BEE838D17B5}"/>
              </a:ext>
            </a:extLst>
          </p:cNvPr>
          <p:cNvSpPr txBox="1"/>
          <p:nvPr/>
        </p:nvSpPr>
        <p:spPr>
          <a:xfrm>
            <a:off x="8537982" y="4831418"/>
            <a:ext cx="3101567" cy="193899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Definition of </a:t>
            </a:r>
            <a:r>
              <a:rPr lang="en-GB" sz="4000" b="1" dirty="0"/>
              <a:t>projector</a:t>
            </a:r>
          </a:p>
          <a:p>
            <a:pPr algn="ctr"/>
            <a:r>
              <a:rPr lang="en-GB" sz="4000" dirty="0"/>
              <a:t>(idempotent)</a:t>
            </a:r>
            <a:endParaRPr lang="en-CA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3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21">
        <p:fade/>
      </p:transition>
    </mc:Choice>
    <mc:Fallback xmlns="">
      <p:transition spd="med" advTm="214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/>
      <p:bldP spid="19" grpId="0"/>
      <p:bldP spid="2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969FC-2875-42CA-9783-203650BF00C4}"/>
              </a:ext>
            </a:extLst>
          </p:cNvPr>
          <p:cNvSpPr txBox="1"/>
          <p:nvPr/>
        </p:nvSpPr>
        <p:spPr>
          <a:xfrm>
            <a:off x="0" y="-7809"/>
            <a:ext cx="827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Matrix Projector example 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14E078-B2CE-416A-99EF-376FE0F96838}"/>
                  </a:ext>
                </a:extLst>
              </p:cNvPr>
              <p:cNvSpPr txBox="1"/>
              <p:nvPr/>
            </p:nvSpPr>
            <p:spPr>
              <a:xfrm>
                <a:off x="81160" y="1166551"/>
                <a:ext cx="5635582" cy="204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4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14E078-B2CE-416A-99EF-376FE0F96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" y="1166551"/>
                <a:ext cx="5635582" cy="2045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D7BBF2-21ED-4D50-B470-65A9CCEADAD2}"/>
                  </a:ext>
                </a:extLst>
              </p:cNvPr>
              <p:cNvSpPr txBox="1"/>
              <p:nvPr/>
            </p:nvSpPr>
            <p:spPr>
              <a:xfrm>
                <a:off x="5834903" y="1331452"/>
                <a:ext cx="3274934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4400" dirty="0"/>
                  <a:t>Project 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4400" dirty="0"/>
                  <a:t>-component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D7BBF2-21ED-4D50-B470-65A9CCEAD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03" y="1331452"/>
                <a:ext cx="3274934" cy="1446550"/>
              </a:xfrm>
              <a:prstGeom prst="rect">
                <a:avLst/>
              </a:prstGeom>
              <a:blipFill>
                <a:blip r:embed="rId4"/>
                <a:stretch>
                  <a:fillRect t="-8403" r="-7263" b="-189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B88C05-CE7F-608F-0FC6-ABE46B8FF838}"/>
                  </a:ext>
                </a:extLst>
              </p:cNvPr>
              <p:cNvSpPr txBox="1"/>
              <p:nvPr/>
            </p:nvSpPr>
            <p:spPr>
              <a:xfrm>
                <a:off x="9120" y="3932296"/>
                <a:ext cx="8691547" cy="1882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B88C05-CE7F-608F-0FC6-ABE46B8FF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" y="3932296"/>
                <a:ext cx="8691547" cy="1882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BC01100-3DE5-DD17-2306-3A98F6B96F84}"/>
              </a:ext>
            </a:extLst>
          </p:cNvPr>
          <p:cNvGrpSpPr/>
          <p:nvPr/>
        </p:nvGrpSpPr>
        <p:grpSpPr>
          <a:xfrm>
            <a:off x="7978005" y="1066800"/>
            <a:ext cx="4236766" cy="4446734"/>
            <a:chOff x="7001814" y="2112835"/>
            <a:chExt cx="4236766" cy="44467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AAB4-AA7B-C52B-4B44-AF7C0A28C638}"/>
                </a:ext>
              </a:extLst>
            </p:cNvPr>
            <p:cNvGrpSpPr/>
            <p:nvPr/>
          </p:nvGrpSpPr>
          <p:grpSpPr>
            <a:xfrm>
              <a:off x="7001814" y="2112835"/>
              <a:ext cx="4236766" cy="4446734"/>
              <a:chOff x="6110849" y="-312004"/>
              <a:chExt cx="2982278" cy="31300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B554E53-89B2-80F2-4EEA-9EB2460AF694}"/>
                  </a:ext>
                </a:extLst>
              </p:cNvPr>
              <p:cNvGrpSpPr/>
              <p:nvPr/>
            </p:nvGrpSpPr>
            <p:grpSpPr>
              <a:xfrm>
                <a:off x="6110849" y="74872"/>
                <a:ext cx="2743200" cy="2743200"/>
                <a:chOff x="9243692" y="204716"/>
                <a:chExt cx="2743200" cy="27432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77ED7CC-5621-2184-1247-84E73BD634A6}"/>
                    </a:ext>
                  </a:extLst>
                </p:cNvPr>
                <p:cNvGrpSpPr/>
                <p:nvPr/>
              </p:nvGrpSpPr>
              <p:grpSpPr>
                <a:xfrm>
                  <a:off x="9243692" y="204716"/>
                  <a:ext cx="2743200" cy="2743200"/>
                  <a:chOff x="9243692" y="204716"/>
                  <a:chExt cx="2743200" cy="274320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78FA6375-63D2-04D5-2A3D-E5E82EACBF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15292" y="204716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875A648-D305-25C8-9AC7-812F88358519}"/>
                      </a:ext>
                    </a:extLst>
                  </p:cNvPr>
                  <p:cNvCxnSpPr/>
                  <p:nvPr/>
                </p:nvCxnSpPr>
                <p:spPr>
                  <a:xfrm rot="5400000" flipV="1">
                    <a:off x="10615292" y="204717"/>
                    <a:ext cx="0" cy="2743200"/>
                  </a:xfrm>
                  <a:prstGeom prst="straightConnector1">
                    <a:avLst/>
                  </a:prstGeom>
                  <a:ln w="76200">
                    <a:solidFill>
                      <a:srgbClr val="7F7F7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102FAF5-F404-96FE-33FE-CBDC57B27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4900" y="901700"/>
                  <a:ext cx="1199358" cy="1409700"/>
                </a:xfrm>
                <a:prstGeom prst="straightConnector1">
                  <a:avLst/>
                </a:prstGeom>
                <a:ln w="76200"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6146631-225B-253E-8DA9-B4F1D460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521" y="-312004"/>
                    <a:ext cx="445432" cy="5849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24D0976-C5A4-3860-9C16-2A910D1D6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973" y="771856"/>
                    <a:ext cx="478154" cy="58494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/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9094A-0F7C-AE5C-6815-90251DBD1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116" y="5504307"/>
                  <a:ext cx="669799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04EC5-42D1-4543-82F1-53A6150616EF}"/>
              </a:ext>
            </a:extLst>
          </p:cNvPr>
          <p:cNvCxnSpPr>
            <a:cxnSpLocks/>
          </p:cNvCxnSpPr>
          <p:nvPr/>
        </p:nvCxnSpPr>
        <p:spPr>
          <a:xfrm flipV="1">
            <a:off x="9926567" y="2420114"/>
            <a:ext cx="1492305" cy="1160516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356464-942E-028B-12FF-5AD334B275BA}"/>
              </a:ext>
            </a:extLst>
          </p:cNvPr>
          <p:cNvCxnSpPr>
            <a:cxnSpLocks/>
          </p:cNvCxnSpPr>
          <p:nvPr/>
        </p:nvCxnSpPr>
        <p:spPr>
          <a:xfrm>
            <a:off x="9899676" y="2420114"/>
            <a:ext cx="1829498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5ADEE2-E4AC-ED10-B4D5-3042074F26EA}"/>
              </a:ext>
            </a:extLst>
          </p:cNvPr>
          <p:cNvCxnSpPr>
            <a:cxnSpLocks/>
          </p:cNvCxnSpPr>
          <p:nvPr/>
        </p:nvCxnSpPr>
        <p:spPr>
          <a:xfrm flipV="1">
            <a:off x="9926567" y="2420114"/>
            <a:ext cx="0" cy="1144861"/>
          </a:xfrm>
          <a:prstGeom prst="straightConnector1">
            <a:avLst/>
          </a:prstGeom>
          <a:ln w="152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B8F269-E84F-C7F8-BDDA-7C946FAD8AB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06800" y="1751040"/>
              <a:ext cx="8048520" cy="436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B8F269-E84F-C7F8-BDDA-7C946FAD8A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440" y="1741680"/>
                <a:ext cx="8067240" cy="4382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717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06"/>
    </mc:Choice>
    <mc:Fallback xmlns="">
      <p:transition spd="slow" advTm="26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1.1|0.9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2|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|17.4|2.1|4.3|9|2.9|11.6|4.7|1.2|2.6|3.9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2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8|2.9|1.9|5.2|4.2|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.8|1.8|2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.5|2.8|4.1|1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|3.7|5.4|5.5|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.5|5.3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6|2.7|0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6|2.7|0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.4|8.3|5|3.5|3.5|3.5|0.9|4.5|15.3|2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2|1.2|5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0.7|1.5|0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2.1|3.7|1.4|1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4.9|1.4|3.7|5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2|0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2|2.8|3.2|1.2|2.6|6.2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|2.6|2.9|2.5|5.2|1.7|2.5|1.8|1.7|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6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|3.4|0.8|2.2|0.5|0.5|2.9|1|3.5|2.2|0.7|0.6|2.6|12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.3|2.2|7.7|1.5|3.2|2.7|1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7|2.6|5.3|1.1|1.8|3|2.8|4.8|3.3|3.6|2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6|2.3|1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6.7|1.2|2|0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.5|3.8|3.8|0.6|0.8|2.5|3.4|0.6|1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.7|3.4|1.6|1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2.2|1.2|4.6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8|2.3|1.3|1.5|3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2.2|1.2|4.6|1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1|1.1|1|2.9|2.5|2.3|1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3|6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3|1.6|1.3|1.3|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|1.3|1.3|1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1|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2|1.3|9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9|1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.3|1.3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|5.8|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7|5.9|3.9|9.5|3|10.6|3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6.6|16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|3.9|7.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8|6.9|5.7|1.3|2.4|2.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.3|4.2|5.3|1.3|2.6|4.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6|2.9|1.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2|1.9|1.3|4.5|6.1|6.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7|4.6|4.6|5.2|13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2|1.3|9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3|1.5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4|1.7|1.9|0.9|3.3|5.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6|4.5|4.7|2.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5.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4|4.8|2.2|5.1|5.6|4.7|22.8|2.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4|2.2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6|1.3|0.8|0.7|2.4|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5|1.1|2.3|1.3|1.4|1.5|1.7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8586</TotalTime>
  <Words>2627</Words>
  <Application>Microsoft Office PowerPoint</Application>
  <PresentationFormat>Widescreen</PresentationFormat>
  <Paragraphs>645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35</cp:revision>
  <dcterms:created xsi:type="dcterms:W3CDTF">2022-09-01T04:12:38Z</dcterms:created>
  <dcterms:modified xsi:type="dcterms:W3CDTF">2023-10-27T22:16:43Z</dcterms:modified>
</cp:coreProperties>
</file>