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ink/inkAction1.xml" ContentType="application/vnd.ms-office.inkAction+xml"/>
  <Override PartName="/ppt/ink/inkAction2.xml" ContentType="application/vnd.ms-office.inkAction+xml"/>
  <Override PartName="/ppt/ink/inkAction3.xml" ContentType="application/vnd.ms-office.inkAction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Action4.xml" ContentType="application/vnd.ms-office.inkAction+xml"/>
  <Override PartName="/ppt/tags/tag5.xml" ContentType="application/vnd.openxmlformats-officedocument.presentationml.tags+xml"/>
  <Override PartName="/ppt/ink/inkAction5.xml" ContentType="application/vnd.ms-office.inkAction+xml"/>
  <Override PartName="/ppt/tags/tag6.xml" ContentType="application/vnd.openxmlformats-officedocument.presentationml.tags+xml"/>
  <Override PartName="/ppt/ink/inkAction6.xml" ContentType="application/vnd.ms-office.inkAction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Action7.xml" ContentType="application/vnd.ms-office.inkAction+xml"/>
  <Override PartName="/ppt/tags/tag9.xml" ContentType="application/vnd.openxmlformats-officedocument.presentationml.tags+xml"/>
  <Override PartName="/ppt/ink/inkAction8.xml" ContentType="application/vnd.ms-office.inkAction+xml"/>
  <Override PartName="/ppt/tags/tag10.xml" ContentType="application/vnd.openxmlformats-officedocument.presentationml.tags+xml"/>
  <Override PartName="/ppt/ink/inkAction9.xml" ContentType="application/vnd.ms-office.inkAction+xml"/>
  <Override PartName="/ppt/tags/tag11.xml" ContentType="application/vnd.openxmlformats-officedocument.presentationml.tags+xml"/>
  <Override PartName="/ppt/ink/inkAction10.xml" ContentType="application/vnd.ms-office.inkAction+xml"/>
  <Override PartName="/ppt/tags/tag12.xml" ContentType="application/vnd.openxmlformats-officedocument.presentationml.tags+xml"/>
  <Override PartName="/ppt/ink/inkAction11.xml" ContentType="application/vnd.ms-office.inkAction+xml"/>
  <Override PartName="/ppt/ink/inkAction12.xml" ContentType="application/vnd.ms-office.inkAction+xml"/>
  <Override PartName="/ppt/tags/tag13.xml" ContentType="application/vnd.openxmlformats-officedocument.presentationml.tags+xml"/>
  <Override PartName="/ppt/ink/inkAction13.xml" ContentType="application/vnd.ms-office.inkAction+xml"/>
  <Override PartName="/ppt/tags/tag14.xml" ContentType="application/vnd.openxmlformats-officedocument.presentationml.tags+xml"/>
  <Override PartName="/ppt/ink/inkAction14.xml" ContentType="application/vnd.ms-office.inkAction+xml"/>
  <Override PartName="/ppt/tags/tag15.xml" ContentType="application/vnd.openxmlformats-officedocument.presentationml.tags+xml"/>
  <Override PartName="/ppt/ink/inkAction15.xml" ContentType="application/vnd.ms-office.inkAction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ink/inkAction16.xml" ContentType="application/vnd.ms-office.inkAction+xml"/>
  <Override PartName="/ppt/tags/tag18.xml" ContentType="application/vnd.openxmlformats-officedocument.presentationml.tags+xml"/>
  <Override PartName="/ppt/ink/inkAction17.xml" ContentType="application/vnd.ms-office.inkAction+xml"/>
  <Override PartName="/ppt/tags/tag19.xml" ContentType="application/vnd.openxmlformats-officedocument.presentationml.tags+xml"/>
  <Override PartName="/ppt/ink/inkAction18.xml" ContentType="application/vnd.ms-office.inkAction+xml"/>
  <Override PartName="/ppt/tags/tag20.xml" ContentType="application/vnd.openxmlformats-officedocument.presentationml.tags+xml"/>
  <Override PartName="/ppt/ink/inkAction19.xml" ContentType="application/vnd.ms-office.inkAction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ink/inkAction20.xml" ContentType="application/vnd.ms-office.inkAction+xml"/>
  <Override PartName="/ppt/tags/tag23.xml" ContentType="application/vnd.openxmlformats-officedocument.presentationml.tags+xml"/>
  <Override PartName="/ppt/ink/inkAction21.xml" ContentType="application/vnd.ms-office.inkAction+xml"/>
  <Override PartName="/ppt/tags/tag24.xml" ContentType="application/vnd.openxmlformats-officedocument.presentationml.tags+xml"/>
  <Override PartName="/ppt/ink/inkAction22.xml" ContentType="application/vnd.ms-office.inkAction+xml"/>
  <Override PartName="/ppt/tags/tag25.xml" ContentType="application/vnd.openxmlformats-officedocument.presentationml.tags+xml"/>
  <Override PartName="/ppt/ink/inkAction23.xml" ContentType="application/vnd.ms-office.inkAction+xml"/>
  <Override PartName="/ppt/tags/tag26.xml" ContentType="application/vnd.openxmlformats-officedocument.presentationml.tags+xml"/>
  <Override PartName="/ppt/ink/inkAction24.xml" ContentType="application/vnd.ms-office.inkAction+xml"/>
  <Override PartName="/ppt/tags/tag27.xml" ContentType="application/vnd.openxmlformats-officedocument.presentationml.tags+xml"/>
  <Override PartName="/ppt/ink/inkAction25.xml" ContentType="application/vnd.ms-office.inkAction+xml"/>
  <Override PartName="/ppt/tags/tag28.xml" ContentType="application/vnd.openxmlformats-officedocument.presentationml.tags+xml"/>
  <Override PartName="/ppt/ink/inkAction26.xml" ContentType="application/vnd.ms-office.inkAction+xml"/>
  <Override PartName="/ppt/tags/tag29.xml" ContentType="application/vnd.openxmlformats-officedocument.presentationml.tags+xml"/>
  <Override PartName="/ppt/ink/inkAction27.xml" ContentType="application/vnd.ms-office.inkAction+xml"/>
  <Override PartName="/ppt/tags/tag30.xml" ContentType="application/vnd.openxmlformats-officedocument.presentationml.tags+xml"/>
  <Override PartName="/ppt/ink/inkAction28.xml" ContentType="application/vnd.ms-office.inkAction+xml"/>
  <Override PartName="/ppt/tags/tag31.xml" ContentType="application/vnd.openxmlformats-officedocument.presentationml.tags+xml"/>
  <Override PartName="/ppt/ink/inkAction29.xml" ContentType="application/vnd.ms-office.inkAction+xml"/>
  <Override PartName="/ppt/tags/tag32.xml" ContentType="application/vnd.openxmlformats-officedocument.presentationml.tags+xml"/>
  <Override PartName="/ppt/ink/inkAction30.xml" ContentType="application/vnd.ms-office.inkAction+xml"/>
  <Override PartName="/ppt/tags/tag33.xml" ContentType="application/vnd.openxmlformats-officedocument.presentationml.tags+xml"/>
  <Override PartName="/ppt/ink/inkAction31.xml" ContentType="application/vnd.ms-office.inkAction+xml"/>
  <Override PartName="/ppt/tags/tag34.xml" ContentType="application/vnd.openxmlformats-officedocument.presentationml.tags+xml"/>
  <Override PartName="/ppt/ink/inkAction32.xml" ContentType="application/vnd.ms-office.inkAction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ink/inkAction33.xml" ContentType="application/vnd.ms-office.inkAction+xml"/>
  <Override PartName="/ppt/tags/tag39.xml" ContentType="application/vnd.openxmlformats-officedocument.presentationml.tags+xml"/>
  <Override PartName="/ppt/ink/inkAction34.xml" ContentType="application/vnd.ms-office.inkAction+xml"/>
  <Override PartName="/ppt/tags/tag40.xml" ContentType="application/vnd.openxmlformats-officedocument.presentationml.tags+xml"/>
  <Override PartName="/ppt/ink/inkAction35.xml" ContentType="application/vnd.ms-office.inkAction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ink/inkAction36.xml" ContentType="application/vnd.ms-office.inkAction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ink/inkAction37.xml" ContentType="application/vnd.ms-office.inkAction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3077" r:id="rId2"/>
    <p:sldId id="3134" r:id="rId3"/>
    <p:sldId id="3135" r:id="rId4"/>
    <p:sldId id="3023" r:id="rId5"/>
    <p:sldId id="3240" r:id="rId6"/>
    <p:sldId id="3243" r:id="rId7"/>
    <p:sldId id="3241" r:id="rId8"/>
    <p:sldId id="3242" r:id="rId9"/>
    <p:sldId id="3244" r:id="rId10"/>
    <p:sldId id="3245" r:id="rId11"/>
    <p:sldId id="3246" r:id="rId12"/>
    <p:sldId id="3247" r:id="rId13"/>
    <p:sldId id="3442" r:id="rId14"/>
    <p:sldId id="3250" r:id="rId15"/>
    <p:sldId id="3259" r:id="rId16"/>
    <p:sldId id="3261" r:id="rId17"/>
    <p:sldId id="3447" r:id="rId18"/>
    <p:sldId id="3450" r:id="rId19"/>
    <p:sldId id="3448" r:id="rId20"/>
    <p:sldId id="3446" r:id="rId21"/>
    <p:sldId id="3251" r:id="rId22"/>
    <p:sldId id="3249" r:id="rId23"/>
    <p:sldId id="3252" r:id="rId24"/>
    <p:sldId id="3262" r:id="rId25"/>
    <p:sldId id="3264" r:id="rId26"/>
    <p:sldId id="3263" r:id="rId27"/>
    <p:sldId id="3266" r:id="rId28"/>
    <p:sldId id="3410" r:id="rId29"/>
    <p:sldId id="3265" r:id="rId30"/>
    <p:sldId id="3411" r:id="rId31"/>
    <p:sldId id="3413" r:id="rId32"/>
    <p:sldId id="3115" r:id="rId33"/>
    <p:sldId id="3412" r:id="rId34"/>
    <p:sldId id="3116" r:id="rId35"/>
    <p:sldId id="3111" r:id="rId36"/>
    <p:sldId id="3256" r:id="rId37"/>
    <p:sldId id="3414" r:id="rId38"/>
    <p:sldId id="3415" r:id="rId39"/>
    <p:sldId id="3416" r:id="rId40"/>
    <p:sldId id="3417" r:id="rId41"/>
    <p:sldId id="3451" r:id="rId42"/>
    <p:sldId id="3093" r:id="rId43"/>
    <p:sldId id="3419" r:id="rId44"/>
    <p:sldId id="3420" r:id="rId45"/>
    <p:sldId id="3422" r:id="rId46"/>
    <p:sldId id="3423" r:id="rId47"/>
    <p:sldId id="2827" r:id="rId48"/>
    <p:sldId id="3424" r:id="rId49"/>
    <p:sldId id="3421" r:id="rId50"/>
    <p:sldId id="3425" r:id="rId51"/>
    <p:sldId id="3441" r:id="rId52"/>
    <p:sldId id="3440" r:id="rId53"/>
    <p:sldId id="3418" r:id="rId54"/>
    <p:sldId id="3430" r:id="rId55"/>
    <p:sldId id="3431" r:id="rId56"/>
    <p:sldId id="3429" r:id="rId57"/>
    <p:sldId id="3426" r:id="rId58"/>
    <p:sldId id="3437" r:id="rId59"/>
    <p:sldId id="3435" r:id="rId60"/>
    <p:sldId id="3436" r:id="rId61"/>
    <p:sldId id="3438" r:id="rId62"/>
    <p:sldId id="3439" r:id="rId63"/>
    <p:sldId id="3434" r:id="rId64"/>
    <p:sldId id="3433" r:id="rId65"/>
    <p:sldId id="2977" r:id="rId66"/>
    <p:sldId id="3443" r:id="rId67"/>
    <p:sldId id="3432" r:id="rId68"/>
    <p:sldId id="3427" r:id="rId69"/>
    <p:sldId id="3428" r:id="rId70"/>
    <p:sldId id="3174" r:id="rId71"/>
    <p:sldId id="3257" r:id="rId72"/>
    <p:sldId id="3248" r:id="rId73"/>
    <p:sldId id="3255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F7F7F"/>
    <a:srgbClr val="E5FFF1"/>
    <a:srgbClr val="FF6600"/>
    <a:srgbClr val="FF7C80"/>
    <a:srgbClr val="7DFFB8"/>
    <a:srgbClr val="BDFFDB"/>
    <a:srgbClr val="FFE5E5"/>
    <a:srgbClr val="954ECA"/>
    <a:srgbClr val="4C21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4021" autoAdjust="0"/>
  </p:normalViewPr>
  <p:slideViewPr>
    <p:cSldViewPr snapToGrid="0">
      <p:cViewPr>
        <p:scale>
          <a:sx n="25" d="100"/>
          <a:sy n="25" d="100"/>
        </p:scale>
        <p:origin x="714" y="10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04T03:12:43.0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9729">
    <iact:property name="dataType"/>
    <iact:actionData xml:id="d0">
      <inkml:trace xmlns:inkml="http://www.w3.org/2003/InkML" xml:id="stk0" contextRef="#ctx0" brushRef="#br0">2378 2361 9 0,'0'0'104'110,"0"0"-91"-110,0 0-3 0,-2-3-10 0,-7-4-89 0</inkml:trace>
    </iact:actionData>
  </iact:action>
  <iact:action type="add" startTime="9969">
    <iact:property name="dataType"/>
    <iact:actionData xml:id="d1">
      <inkml:trace xmlns:inkml="http://www.w3.org/2003/InkML" xml:id="stk1" contextRef="#ctx0" brushRef="#br0">2378 2361 204 0,'-205'-33'277'0,"205"33"-78"2,0 0-34-2,0 0-19 0,0 0-17 0,0 0-9 0,0 0-4 0,0 0-19 0,0 0-24 0,1 0 24 0,28-3-37 0,17 3-27 0,7 0 33 0,6 0-14 0,10 0-2 0,3 0-3 0,7 3-11 0,8 7-12 0,3-5-2 0,17-3-5 0,3-2 0 0,8 0-17 0,12 0 0 0,1 0 0 5,1 0 0-5,-2-2 0 0,-1-18 0 0,-4-3 0 0,6 2 0 7,0 1 0 1,4 8 0-1,-4 9 0 0,0 3 0 3,-7 0 0-2,-14 0 0-2,-2 6 0 1,-5 5 0 0,-1-1 0 1,4-7 0-2,-3-1 0 2,0-2 0 0,-5 0 0 7,-9 0 0-13,4 0 0 4,-15 0 0 1,4-2 0 1,-7-1 0-2,-2 3 0 2,-4 0 0 3,-6 0 0-5,-2 0 0-1,-5 0 0 3,-9 0 0 1,-2 0 0-2,-6 0 0-1,-7 5 0 4,-3 1 0-2,-3-1 0 0,-7 1 0-4,2-2 0 4,-13-4 0 1,2 0 0-2,-7 0 0-1,-3 0 0 1,0 0 0 2,0 3 0-2,0-3 0 0,0 3 0 0,0-3 0 2,-28 2 0-1,-40-2 0-1,-29 3 0 0,-19-1 0 2,-6-2 0-2,-14 0 0-2,-9 0 0 4,-9 0 0-1,-3 0 0 0,-9 0 0-2,0 0 0 2,5 0 0 0,-1 0 0 1,4 0 0-4,2 3 0 3,6 4 0 0,5-2 0 3,5-5 0-5,5 0 0-1,4 0 0 4,-1 0 0-2,-3 0 0 0,11 0 0 2,5 0 0-2,-1 0 0 0,8 0 0-2,0-12 0 4,5-4 0-1,7 1 0 0,2 0 0-2,11 7 0 2,6 3 0 1,6 5 0-2,12 0 0-1,11 0 0 2,3 0 0 0,11 0 0 1,5 0 0-1,8 0 0 2,6 0 0-2,8 0 0-3,7 0 0 0,1 0 0 2,3 0 0 2,0 0 0-3,0 0 0 1,0 0 0 1,0 0 0-1,0 0 0 1,0 0 0 0,0 0 0 1,0 0 0-1,31 0 0-1,29 0 0-2,36 5 0 3,14 1 0 0,23-4 0 0,24-2 0-2,15 0 0 2,5 0 0 0,5 0 0 0,-8 0 0-1,-11-2 0-1,-6-8 0 4,-17 2 0-3,-2 2 0-1,3 1 0 2,-4 3 0 0,-2-3 0-2,-14 5 0 4,-16 0 0 0,-11 0 0-3,-10 0 0-2,-1 0 0 1,-6 0 0 1,-3 0 0 2,-3 0 0-2,-10 0 0 0,-9 0 0 1,-10 0 0 2,-1 5 0-2,-13-5 0-3,-4 0 0 3,-8 0 0-1,-5 0 0 0,-4 0 0 0,-7 0 0 0,8 0 0 1,13 0 0 1,0-16 0-3,6-25-130 3,-21 21-280-2,-6 2-458 2</inkml:trace>
    </iact:actionData>
  </iact:action>
  <iact:action type="add" startTime="12590">
    <iact:property name="dataType"/>
    <iact:actionData xml:id="d2">
      <inkml:trace xmlns:inkml="http://www.w3.org/2003/InkML" xml:id="stk2" contextRef="#ctx0" brushRef="#br0">33061 3175 658 0,'0'0'217'2,"0"0"-106"5,0 0-13 0,0 0-57 1,0 0 59 0,0 0-30 0,-174-14-7-2,94 54-12 2,-9 21-7 0,5 21 5 0,1 25-7-2,18 20 2 2,11 25-9 0,16 4-4 0,16 0-6-1,19-9-8 2,3-4-2-1,19-1-6-1,55 1-1-1,27-11-7 2,15-12-1 0,5-28 0 0,-5-28-1-2,-12-28 2 2,-10-30 3 0,-1-6 5 1,-4-53-6-4,-5-33-2 4,-9-26 4-1,-12-21 0 0,-26-12 6-2,-13-8 6 2,-23-4 6 0,-1 3-3-1,-13 7-4 1,-41 7-5-2,-21 18-5 5,-11 20-6-7,-6 25 0 4,4 19 0 0,-2 15-7 0,4 7-52-2,0 13-76 2,60 23-88 0,5 0-173-1</inkml:trace>
    </iact:actionData>
  </iact:action>
  <iact:action type="add" startTime="13675">
    <iact:property name="dataType"/>
    <iact:actionData xml:id="d3">
      <inkml:trace xmlns:inkml="http://www.w3.org/2003/InkML" xml:id="stk3" contextRef="#ctx0" brushRef="#br0">26273 2384 614 0,'0'0'277'3,"0"0"-128"5,0 0 2 0,0 0-57 0,0 0 18-2,206-3-10 2,-129 3-4 0,12 0-20 0,16 11 0-2,3 4-12 3,11 2-11-2,10-1-7 1,12 0-5-2,-4 4-1 2,2 0-10 0,-4 1-24 0,-11-3-8 1,-3-8 0-3,6-6 0 3,2-4 0-2,6 0 0-2,-5-4 0 6,-6-12 0-3,-9 1 0 1,-1 7 0-6,-4 5 0 5,-7 3 0 3,-1 0 0-4,-3 0 0-3,-9 0 0 6,-4 0 0-3,-6 0 0-1,-6 0 0 2,-6-4 0-1,-7 1 0 1,-6 3 0 0,-2-3 0-2,-5 3 0 2,-14-2 0 1,5-1 0-2,-12 1 0-2,-9-2 0 4,-2 0 0 0,-16 4 0 1,0 0 0-5,0 0 0 2,0 0 0 0,0 0 0 0,0 0 0-1,-6 0 0 4,-46 0 0-3,-24 0 0 1,-31 0 0-2,-6-2 0 2,-17-3 0 0,-15-5 0-1,-17 5 0 0,-10-4 0 1,-3-3 0 1,0-5 0-2,2 1 0-1,13-2 0 2,7 5 0 0,18 8 0 0,11 2 0 2,-3 3 0-4,-2 0 0 2,-1 0 0-1,5 0 0-1,8 0 0 2,11 0 0-2,1 0 0 3,-2 0 0-3,3 0 0 2,-2 0 0 0,4 0 0 0,4 6 0-1,11 2 0 0,12 4 0 2,12-3 0-2,11 2 0 2,18-2 0-1,7 0 0 0,16-3 0-1,8-6 0-2,3 0 0 1,0 0 0 2,0 0 0 1,0 0 0-3,30 7 0 3,46 4 0-2,41 3 0 1,25-8 0 0,27-1 0-1,21-5 0 2,14 0 0-3,3 0 0 2,0 0 0-3,-17 0 0 5,-9 0 0-3,-9 0 0-2,4 0 0 4,-1 0 0-1,9 0 0 0,-1 0 0-2,4-5 0 4,-2-5 0-3,-12 2 0 1,-24 2 0-3,-18 1 0 4,-20 5 0-2,-24 0 0 1,-11 0 0-2,-18 0 0 4,-13 0 0-3,-9 0 0 2,-20 0 0-4,-10 0 0 1,-6 0 0 3,0 0 0-2,0 0 0-1,0 0 0 2,-1 0 0 0,-50 0-48 1,-27 0-255-3,32-2-48 2,-9-3-513-1</inkml:trace>
    </iact:actionData>
  </iact:action>
  <iact:action type="add" startTime="23909">
    <iact:property name="dataType"/>
    <iact:actionData xml:id="d4">
      <inkml:trace xmlns:inkml="http://www.w3.org/2003/InkML" xml:id="stk4" contextRef="#ctx0" brushRef="#br0">7852 13721 582 0,'0'0'131'7,"0"0"-66"1,0 0 80-2,0 0-6 2,-250-105-54 0,97 105-20 0,-41 0-10-2,-47 11-4 3,-41 36 8-2,-36 20 0 2,-6 25-15-2,7 22-7 1,16 19-1 0,41 15 0 0,36 9-8-2,34 11-11 2,28 3-4 1,28 12-1-2,27 11 4 0,27 10 8 0,32 13 2 2,22 16 2-2,26 6-7-1,0 19 2 2,54 15 11 0,55 4-10 0,39 0-4-2,50-12 0 2,61-20 1 0,62-18-5 1,67-21-6-5,42-38 1 5,10-20 3-2,-2-32 2 2,-3-44-3-3,11-60-3 2,-2-24-2-1,-1-103 1 1,-30-60 0 1,-57-62 1-3,-54-71-10 3,-64-59 0-2,-66-60-6-1,-65-32 3 2,-69-10-3 0,-38-4 6-1,-87 23-8-1,-54 47-3 4,-53 72-4-3,-71 94 8 2,-83 97 7-5,-85 82 0 13,-45 58-3-15,4 9-5 5,31 52-48-1,45 3-128 0,312-13-67 2,24-10-148 0</inkml:trace>
    </iact:actionData>
  </iact:action>
  <iact:action type="add" startTime="25358">
    <iact:property name="dataType"/>
    <iact:actionData xml:id="d5">
      <inkml:trace xmlns:inkml="http://www.w3.org/2003/InkML" xml:id="stk5" contextRef="#ctx0" brushRef="#br0">26687 12407 189 0,'0'0'460'4,"0"0"-437"4,0 0 144 0,-220-3-66 0,87-1-29-2,-39 4-6 2,-28 0-19 0,-17 4-3 0,-7 27-7-2,-16 10-9 2,3 17 2 2,2 13-11-3,3 18-1-1,12 21-11 2,20 20-1 0,10 21 2 0,18 15 20-3,22 11 10 4,7 5 0-2,14 13 1 2,3 11-8-3,7 6 0 4,2 14-14-3,14 8 1 4,12 10 3-8,7 17-5 5,9 0-1-1,6 7-3 3,11-13 13-5,9-23-4 2,11-21 0 1,20-13-14 2,18-4 2-5,35-6 2 2,65 6 3 1,57-5-1 1,49 9 1-5,56 1-10 4,45-3 3 0,28-8 10 1,25-27-9-3,13-31 4 2,-4-34-2 0,8-32 1-1,13-38-5 0,20-26 13 3,12 0 6-4,5-70-6 5,-12-34-5-6,-13-51 2 1,-9-58-9 3,-11-48-6-2,-13-40 11-1,-37-37-3 2,-37-8-1 1,-36-3 0 0,-52 21-1-2,-45 22-3 2,-54 8 0-5,-57 23-4 4,-44-3 1-3,-14 3 1 7,-97 7 1-6,-57 9 0 3,-58 6 1-5,-68 15-3 6,-51 2 1-4,-37 5-2 3,-15 5 15-2,-5 22-2-1,1 42 1 3,17 54-14-2,5 55 0-1,24 53-59 3,29 28-63 0,255 44-115-2,20 16-141 0</inkml:trace>
    </iact:actionData>
  </iact:action>
</iact:actions>
</file>

<file path=ppt/ink/inkAction1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13T00:47:21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507">
    <iact:property name="dataType"/>
    <iact:actionData xml:id="d0">
      <inkml:trace xmlns:inkml="http://www.w3.org/2003/InkML" xml:id="stk0" contextRef="#ctx0" brushRef="#br0">2832 9369 787 0,'0'0'288'4,"0"0"-172"-1,0 0-25 7,0 0 10-4,0 0-23 0,0 0-21 2,0 0 14 0,0 25-19-1,0 13-20 1,0 4 18 0,0 3 0-2,0 4-13 6,0-3-8-8,0-6-5 5,0-4-10 1,0-16-4-7,0-5-5 8,0-10-1-5,0-5 0 1,0 0 3-1,0 0-4 2,0 0 13 2,0 0-7-3,21 0-1-2,9 0-7 4,6 3 0 1,2-3 0-5,5 0 4 2,0 0 0 0,4 0 6 13,7 0-3-20,2-12 9 12,6 1-4-12,-4-1 6 8,2 6 4 3,-2 4-23-9,1 2 0 9,6 0 0-2,1 0 0-4,6 0 0 1,10-6 0 4,0-4 0-4,2 3 0 8,0-2 0-13,-2 0 0 8,-8 6 0 1,-9 3 0-5,4 0 0 6,0 0 0-8,-6 0 0 3,7 0 0 3,3 0 0 0,-1-5 0 4,6-2 0-12,4-1 0 15,-3 3 0-14,5 0 0 2,3-1 0 6,-5 4 0-3,-6 2 0-4,7 0 0 9,-7 0 0-6,3 0 0 9,2 0 0-13,1 0 0 6,-5 0 0-4,3 0 0 3,1 0 0 9,-5 0 0-13,10 6 0 4,0-6 0 2,1 2 0-5,0-2 0 5,-5 5 0 0,-6-3 0-5,1 1 0 2,-3-1 0 1,6-2 0 2,-7 3 0 1,6-3 0-5,2 0 0 6,0 0 0-7,-1 0 0 3,-2 0 0 2,-4 0 0 1,-3 0 0-6,0 0 0 9,-6 0 0-12,-6 3 0 10,1-3 0-4,1 0 0-1,9 0 0 0,2 0 0 5,6 0 0 0,0 0 0-8,1 0 0 2,6 0 0 6,-12 0 0-4,5 0 0 3,-8 0 0-8,1-11 0 5,-1 2 0 1,0-2 0 6,2-2 0-13,-6 2 0 8,3 2 0 1,-10-3 0-4,-2 6 0 2,-18 1 0-3,-10 2 0 7,-13 1 0-8,-11 2 0 9,-2 0 0-12,-3 0 0 8,0 0 0-3,0 0 0 0,0 0 0 3,0 0 0 0,0 0 0-2,0 0 0 1,0 0 0-2,0 0 0 1,0 0 0 0,0 0 0 5,0 0 0-6,0 0 0 0,0 0 0 1,0 0 0 0,0 0 0 0,0 0 0 6,0 0 0-11,0 0 0 6,0 0 0 0,0 0 0 0,0 0 0 2,0 0 0-7,0 0 0 7,0 0 0-4,0 0 0 2,0 0 0-2,0 0 0 4,0 0 0-4,0 0 0 4,0 0 0-3,0 0 0 2,0 0 0-5,0 0 0 10,0 0 0-13,0 0 0 7,0 0 0-1,0 0 0 2,0-5 0-1,0 4 0 0,0-9 0-2,9-12 0 8,5-16 0-13,4-8 0 6,2-6 0 2,-2-1 0 0,-5 5 0-6,-5-5 0 8,2 12 0 1,-4 15 0-10,-6 11 0 8,0 12 0-6,0 3 0 3,12 0 0-1,14 0 0 5,-10 0-236-3,14 6-177 1</inkml:trace>
    </iact:actionData>
  </iact:action>
  <iact:action type="add" startTime="5844">
    <iact:property name="dataType"/>
    <iact:actionData xml:id="d1">
      <inkml:trace xmlns:inkml="http://www.w3.org/2003/InkML" xml:id="stk1" contextRef="#ctx0" brushRef="#br0">13400 8950 601 0,'0'0'332'5,"0"0"-164"0,0 0 11 3,0 0-5-1,190-27-50 0,-101 15-10-1,23-2-16 2,30-6-20 1,33-6-3-1,21 2-18-2,22-1-10 2,20 1-47-1,10 4 0 9,9 5 0-15,10 7 0 5,14 8 0 3,-5 0 0-1,-2 0 0-1,4 0 0-1,-4-2 0 4,-8-14 0-3,-13-1 0-1,-8-3 0 3,-1-6 0-3,-8-3 0 2,11 0 0-2,-5 7 0 4,-14 0 0-3,-17 8 0 2,-38 5 0-1,-28 1 0 1,-37-2 0-2,-29 5 0 0,-31 2 0 0,-24 1 0 1,-20 2 0-1,-4 0 0-2,0 0 0 3,0 0 0-1,0 0 0 4,-67 0 0 0,-57 2 0-11,-76 13 0 10,-56-4 0-1,-34-4 0 2,-38-7 0-10,-13 0 0 10,-19 0 0-7,-13-10 0 6,-10 2 0-2,-10 8 0-3,10 0 0 3,20 0 0-1,29 18 0 1,29 3 0-2,30 7 0 2,27 0 0 1,28 0 0 1,19 7 0-6,26 1 0 7,30-5 0-6,27 4 0 4,23-7 0-4,33-7 0 3,29 0 0 6,8-9 0-11,16-4 0 9,6-1 0-10,3-7 0 7,0 0 0-1,10 0 0-5,49 0 0 6,33-11 0-1,27-7 0 2,44-1 0-6,40 11 0 3,32 8 0 8,28 0 0-13,12 3 0 7,-6 26 0-4,2 0 0 3,10-3 0 1,3 0 0-3,-1-8 0 0,4-4 0 4,-4-12 0-3,-6-2 0 2,-4 0 0-1,-15-16 0 2,-16-13 0-7,-24 1 0 5,-23 3 0 6,-28 5 0-8,-35 6 0-5,-34-1 0 5,-35 5 0 4,-25 3 0 3,-23 1 0-11,-12 6 0 7,-3 0 0-4,0 0 0 3,0 0 0-1,0 0 0-1,0 0 0 4,0 0 0-4,0 0 0 1,-32 0 0 0,-40 0-59 3,23 0-209-3,-2 0-184 9</inkml:trace>
    </iact:actionData>
  </iact:action>
  <iact:action type="add" startTime="11640">
    <iact:property name="dataType"/>
    <iact:actionData xml:id="d2">
      <inkml:trace xmlns:inkml="http://www.w3.org/2003/InkML" xml:id="stk2" contextRef="#ctx0" brushRef="#br0">706 16499 940 0,'0'0'200'5,"0"0"-66"2,0 0-7-1,0 0 3 2,257-61-7 0,-122 50-9 0,29 5-24-1,47-3-10 0,34 7-21 2,35-1-9-1,44 3-50 12,22-4 0-16,14 4 0-4,5 0 0 13,-10 7 0-11,-2 31 0 4,-21 5 0 3,-5-2 0 0,-16-2 0-3,-25-14 0 1,-23-12 0 4,-34-13 0-5,-40 0 0-1,-58 0 0 2,-49 0 0 9,-40 0 0-15,-34 0 0 10,-8 0 0-8,0 0 0 4,0 0 0 2,-82-3 0-1,-74-5 0 0,-76-10 0 2,-65 1 0-6,-29-9 0 5,-32 3 0 5,-25 0 0-12,-21 6 0 8,-10 8 0-8,19 2 0 6,36 7 0 5,42 0 0-11,45 0 0 7,36 0 0-5,22 16 0 5,37 9 0 1,29 1 0-6,45-6 0 3,40-2 0 6,33-16 0-9,26-2 0 5,4 0 0-4,28 0 0 2,76-2 0 7,69-29 0-12,50-10 0 8,40 3 0-4,24 0 0 6,0 9 0-11,-1 8 0 7,-24 7 0 4,-27 6 0-8,-14 4 0 5,-10 4 0-3,-14 0 0 5,-5 0 0-7,-10 0 0 5,-11 0 0 3,-22 0 0-10,-17-2 0 6,-26-7 0-2,-27-3 0 2,-37 6 0-2,-25 1 0 5,-13 5 0-8,-4 0 0 6,0 0 0-2,-3 0-255 3,-25 0-233-1</inkml:trace>
    </iact:actionData>
  </iact:action>
  <iact:action type="add" startTime="13124">
    <iact:property name="dataType"/>
    <iact:actionData xml:id="d3">
      <inkml:trace xmlns:inkml="http://www.w3.org/2003/InkML" xml:id="stk3" contextRef="#ctx0" brushRef="#br0">32348 12606 629 0,'0'0'198'2,"0"0"-41"5,0 0-46 0,0 0-27 1,0 0-8-1,0 0 47 1,-290-105-6 0,75 105-63 0,-34 48 16 0,-3 39-14 0,6 43-18-2,32 43-12 2,32 35 12 4,40 42 12-4,43 16-14 4,50 21-2-11,49 23-4 11,36 7 7-10,106 1-8 4,73-10 3 0,54-41-15 10,50-50-12-14,25-64-5 8,0-74 0-6,-21-70 0 5,-36-32 0 1,-43-99 0-6,-45-66 0 2,-45-64 0 4,-57-56 0 3,-55-44 0-12,-42-2 0 7,-61 26 0 5,-68 50-5-11,-37 57-26 6,-48 48-56-4,-28 45-72 5,-11 47-50 0,147 81-112 5,24 38-898-10</inkml:trace>
    </iact:actionData>
  </iact:action>
</iact:actions>
</file>

<file path=ppt/ink/inkAction1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04T03:23:44.2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6863">
    <iact:property name="dataType"/>
    <iact:actionData xml:id="d0">
      <inkml:trace xmlns:inkml="http://www.w3.org/2003/InkML" xml:id="stk0" contextRef="#ctx0" brushRef="#br0">17450 5014 462 0,'0'0'254'5,"0"0"-161"1,0 0 40 2,0 0-71 0,0 0-33-1,0 0 44 0,0 0 1 2,0 0-13-2,-261-58 2-1,128 58-2 2,-21 28-6 0,-15 25-21-2,-11 13-13 2,4 16-1 0,14 15-6 0,17 4-3 2,24 6 0-5,21 13-3 2,17 3 11 5,24 11 11-6,11 9-12 3,19-5 7-4,20 4-5 3,9 6-4-4,47 2-5 6,60 5 9-1,41-4-14-2,53-19 4-2,38-18 5 3,30-27-10 0,14-31 1-1,-17-40-1 2,-26-16 0-3,-18-61-5 1,-27-42-1 2,-13-43-1-2,-16-31 2-1,-31-25 1 4,-35-28 1-3,-45-15 0-1,-46 11-1 2,-9 9 2 0,-67 27-2 0,-48 33 1-2,-30 34-2 2,-33 35 2 1,-30 39 0-1,-24 30-1 0,-16 24-1-2,-5 3-12 3,5 0-42-3,19 20-59 2,27 1-89-2,163-6-64 2,29-7-495 0</inkml:trace>
    </iact:actionData>
  </iact:action>
  <iact:action type="add" startTime="7942">
    <iact:property name="dataType"/>
    <iact:actionData xml:id="d1">
      <inkml:trace xmlns:inkml="http://www.w3.org/2003/InkML" xml:id="stk1" contextRef="#ctx0" brushRef="#br0">21164 2850 695 0,'0'0'106'4,"0"0"25"4,0 0-33 0,0 0-40-2,0 0 18 2,-191-8-20 0,74 8-11 0,-22 28 4-2,-6 13-8 2,-11 20-4 0,-1 15-13 0,5 14-6-1,5 17-6 0,15 18 1 1,23 14 14 0,27 9-15 0,25 5-5 1,23 3 5 3,22 4-2-6,12 3 6-1,51 2 7 1,73 1-11 1,52-9 7 3,49-16 3-7,41-22-18 8,20-40-4-3,8-48-1-2,-11-31 1 1,-24-58-1 0,-49-52 1 3,-35-35 0-4,-49-31 0 1,-41-37 1 0,-46-25-1 1,-39-31 0 0,-18-9 0-2,-55 8-4 2,-27 33 2 0,-29 53-3 0,-23 54 0 0,-22 43-26 0,-5 40-13-1,-1 27-51 1,8 17-63-3,123 3-59 2,11 26-360 2</inkml:trace>
    </iact:actionData>
  </iact:action>
  <iact:action type="add" startTime="8911">
    <iact:property name="dataType"/>
    <iact:actionData xml:id="d2">
      <inkml:trace xmlns:inkml="http://www.w3.org/2003/InkML" xml:id="stk2" contextRef="#ctx0" brushRef="#br0">20724 1246 414 0,'0'0'161'5,"0"0"-53"2,0 0 54-1,0 0-51 1,53-161-42 1,-53 116-4 0,-32 2-17-2,-26 2 1 2,-21 9-2 0,-29 10-6 0,-21 12 7-2,-25 10-6 3,-24 10-9-2,-4 48-6 2,4 22 2-4,18 25-14 6,19 21-2-4,26 9 0 1,25 2 3-2,25-1 12 2,35 1 9 0,30-7 15-1,6-3-14 1,76-8 6-1,50-14-8 2,41-21-22-2,39-18-2-1,8-22-2 2,-3-29-10 0,-19-15-3 0,-37-3-4-3,-29-39-3 5,-37 3-4-3,-29-6-24 3,-31-4-31-6,-26-8-66 5,-9-16-86-2,-14 45-73 1,-23-3-523-2</inkml:trace>
    </iact:actionData>
  </iact:action>
  <iact:action type="add" startTime="9587">
    <iact:property name="dataType"/>
    <iact:actionData xml:id="d3">
      <inkml:trace xmlns:inkml="http://www.w3.org/2003/InkML" xml:id="stk3" contextRef="#ctx0" brushRef="#br0">19679 1174 452 0,'0'0'125'2,"0"0"26"6,0 0-22-1,0 0-40 2,0 0 42-4,0 0-8 3,12 69-38 0,-12 39-11 0,-20 18 5-2,7 12-28 2,1 7-23 0,6 0-12 0,3-11-11-2,-1-16-5 2,1-20 0 0,3-15-29 0,0-9-75-2,7-8-58 4,11-62-74-3,-2 0-236 2</inkml:trace>
    </iact:actionData>
  </iact:action>
  <iact:action type="add" startTime="13303">
    <iact:property name="dataType"/>
    <iact:actionData xml:id="d4">
      <inkml:trace xmlns:inkml="http://www.w3.org/2003/InkML" xml:id="stk4" contextRef="#ctx0" brushRef="#br0">22399 1413 624 0,'0'0'121'7,"0"0"74"-1,0 0-83 2,0 0-18 0,0 0-5-2,0 0-5 3,98-38-2-2,-98 38-2-1,0 0-20 2,0 5-2 0,0 41-5 0,0 25-43 0,-8 13-8-1,-20 0 5 0,-2-4-4 2,4 2 3-2,7-7 4-1,10-13 14 4,6-17-13-2,3-19 32 0,0-13-11-2,7-8-16 1,35 1 14 2,6-6-28-2,3 0-2 0,-12 0-3 2,-11 0-21-2,-8-18-33 2,-11-21-48-5,-9-12-78 6,0 22-101-2,0-2-336-1</inkml:trace>
    </iact:actionData>
  </iact:action>
  <iact:action type="add" startTime="13784">
    <iact:property name="dataType"/>
    <iact:actionData xml:id="d5">
      <inkml:trace xmlns:inkml="http://www.w3.org/2003/InkML" xml:id="stk5" contextRef="#ctx0" brushRef="#br0">22550 818 745 0,'0'0'202'6,"0"0"-66"0,0 0-34 2,0 0-39-2,0 0 23 2,0 0 5 0,0 0-24 0,18 40-27 0,-18-6-1-1,0-2-5 0,3-11 0 2,-1-10-14-2,1-7-10-1,1-4 8 2,8 0 0 0,2 0-14 0,-2 0-4-2,4-10-4 2,-4-3 3 0,-7 0-1-1,-1 7 1 0,-4 5 1 1,0 1-1 0,0 0 2 0,0 0 9-2,0 0-6 2,0 0-4 0,0 0 9 0,-13-4-6-2,5 1-3 2,8 0-1 1,0-5-28-4,0-10-34 3,0-12-54 0,0-1-41 0,0 17-104 0,0 8-561-2</inkml:trace>
    </iact:actionData>
  </iact:action>
  <iact:action type="add" startTime="14339">
    <iact:property name="dataType"/>
    <iact:actionData xml:id="d6">
      <inkml:trace xmlns:inkml="http://www.w3.org/2003/InkML" xml:id="stk6" contextRef="#ctx0" brushRef="#br0">23156 634 446 0,'0'0'545'6,"0"0"-416"0,0 0 30 2,0 0-62 0,0 0-13 0,175 41-14 0,-164 17-14-1,-11 15-20 3,0 8-18-4,-32-2-12 0,-26-13-2 1,-8-17-4 2,0-16-1-1,8-23-1-3,7-10 1 5,23 0-4-3,11 0-10 1,17-21 2-4,0-12-2 4,14-2 15 1,31 8 3-2,13 16 11 0,8 11 10 1,-1 0 11-1,-3 17 8 1,-4 26-9 0,-9 7-18-2,-14-6-15 2,-11-8-1 1,-11-15-37-3,-8-4-45 1,-5-13-64 1,0-4-138 0,0 0-316 0</inkml:trace>
    </iact:actionData>
  </iact:action>
  <iact:action type="add" startTime="14887">
    <iact:property name="dataType"/>
    <iact:actionData xml:id="d7">
      <inkml:trace xmlns:inkml="http://www.w3.org/2003/InkML" xml:id="stk7" contextRef="#ctx0" brushRef="#br0">24067 1464 960 0,'0'0'189'3,"0"0"17"6,0 0-54-2,196-5-60 2,-138 5-10-4,-4 0-34 3,-5 0-24 0,-11 0-12 0,-8 0-12-2,-6 0-3 2,-17 1-36 0,-1 9-73 0,-6 4-47-1,0-8-87 0,-9 3-175 1</inkml:trace>
    </iact:actionData>
  </iact:action>
  <iact:action type="add" startTime="15128">
    <iact:property name="dataType"/>
    <iact:actionData xml:id="d8">
      <inkml:trace xmlns:inkml="http://www.w3.org/2003/InkML" xml:id="stk8" contextRef="#ctx0" brushRef="#br0">24015 1801 273 0,'0'0'626'3,"0"0"-480"4,0 0 33 2,0 0-52-1,0 0-7-2,0 0-43 1,227-21-11 2,-161 16-13 0,4-5-28-4,-3 5-16 5,-10-4-8-3,-6 7-1 3,-12-2-15-6,-8-1-78 4,-7-2-78 0,-24 3-65 0,0-3-188-3</inkml:trace>
    </iact:actionData>
  </iact:action>
  <iact:action type="add" startTime="15538">
    <iact:property name="dataType"/>
    <iact:actionData xml:id="d9">
      <inkml:trace xmlns:inkml="http://www.w3.org/2003/InkML" xml:id="stk9" contextRef="#ctx0" brushRef="#br0">25091 1484 983 0,'0'0'162'6,"0"0"40"0,0 0-94 2,0 0-38 0,0 0-15 0,174-20-14-1,-140 20-21 0,-2 0-11 1,-2-4-8 1,0-1-1-4,2-3-16 3,0-7-73 0,7-2-73 0,-26 6-55-2,1-2-189 4</inkml:trace>
    </iact:actionData>
  </iact:action>
  <iact:action type="add" startTime="15786">
    <iact:property name="dataType"/>
    <iact:actionData xml:id="d10">
      <inkml:trace xmlns:inkml="http://www.w3.org/2003/InkML" xml:id="stk10" contextRef="#ctx0" brushRef="#br0">26146 487 490 0,'0'0'301'4,"0"0"-113"5,0 0-33-2,-11 178-95 2,-10-23 29-4,5 19-4 3,4 12-5 0,0 0-13 0,12-13-28-2,0-18-20 2,0-28-6 0,0-30-13 1,0-23 0-1,0-27 0-2,0-27-10 3,3-20-38-3,8-4-100 0,-8-32-85 3,10-12-210-1</inkml:trace>
    </iact:actionData>
  </iact:action>
  <iact:action type="add" startTime="20510">
    <iact:property name="dataType" value="strokeEraser"/>
    <iact:actionData xml:id="d11">
      <inkml:trace xmlns:inkml="http://www.w3.org/2003/InkML" xml:id="stk11" contextRef="#ctx0" brushRef="#br1">25548 10552 624 0,'0'0'109'4,"0"0"10"4,0 0-7 0,0 0-68 1,0 0-34-3,0 0-10 2,0-9-75 0,0 9-138-3,3 0-353 4</inkml:trace>
    </iact:actionData>
  </iact:action>
  <iact:action type="add" startTime="20675">
    <iact:property name="dataType" value="strokeEraser"/>
    <iact:actionData xml:id="d12">
      <inkml:trace xmlns:inkml="http://www.w3.org/2003/InkML" xml:id="stk12" contextRef="#ctx0" brushRef="#br1">25548 10552 428 0,'160'-42'148'5,"-153"42"-29"4,-7 0 32-3,0 0-63 2,0 0-43 0,0 0-22 0,0 0-19-2,0 0-4 1,5 0-49 2,-5-3-104-1,4 3-172-2</inkml:trace>
    </iact:actionData>
  </iact:action>
  <iact:action type="add" startTime="20824">
    <iact:property name="dataType" value="strokeEraser"/>
    <iact:actionData xml:id="d13">
      <inkml:trace xmlns:inkml="http://www.w3.org/2003/InkML" xml:id="stk13" contextRef="#ctx0" brushRef="#br1">25823 10484 425 0,'0'0'247'6,"0"0"-137"2,0 0 51-2,0 0-90 2,0 0-48 0,0 0-16-2,15 0-7 2,-15 0-17 0,0 0-83 0,0 0-197 0</inkml:trace>
    </iact:actionData>
  </iact:action>
  <iact:action type="remove" startTime="21038">
    <iact:property name="style" value="instant"/>
    <iact:actionData xml:id="d14" ref="#d0"/>
  </iact:action>
  <iact:action type="add" startTime="21037">
    <iact:property name="dataType" value="strokeEraser"/>
    <iact:actionData xml:id="d15">
      <inkml:trace xmlns:inkml="http://www.w3.org/2003/InkML" xml:id="stk14" contextRef="#ctx0" brushRef="#br1">25823 10484 531 0,'60'108'138'8,"-74"-99"19"-4,10-1-24 2,-1-8-70 2,1 0-18 1,4 0-8-4,0 0-8 4,0 0-14-3,0 0-7 3,0 0-8-1,0 0-11-3,0-15-49 4,0-16-59-1,0 13-212-1</inkml:trace>
    </iact:actionData>
  </iact:action>
  <iact:action type="add" startTime="21230">
    <iact:property name="dataType" value="strokeEraser"/>
    <iact:actionData xml:id="d16">
      <inkml:trace xmlns:inkml="http://www.w3.org/2003/InkML" xml:id="stk15" contextRef="#ctx0" brushRef="#br1">25856 10481 552 0,'0'0'90'4,"0"0"-88"4,0 0 4 0,0 0-6 0,0 0-112-2,0 0-341 2</inkml:trace>
    </iact:actionData>
  </iact:action>
  <iact:action type="remove" startTime="21728">
    <iact:property name="style" value="instant"/>
    <iact:actionData xml:id="d17" ref="#d1"/>
  </iact:action>
  <iact:action type="add" startTime="21680">
    <iact:property name="dataType" value="strokeEraser"/>
    <iact:actionData xml:id="d18">
      <inkml:trace xmlns:inkml="http://www.w3.org/2003/InkML" xml:id="stk16" contextRef="#ctx0" brushRef="#br1">27281 7732 476 0,'0'0'178'5,"0"0"-74"2,0 0 56 1,0 0-99 0,0 0-43-2,0 0-18 2,96 17-32 4,-92-6-133-6,10 7-310-2</inkml:trace>
    </iact:actionData>
  </iact:action>
  <iact:action type="add" startTime="21845">
    <iact:property name="dataType" value="strokeEraser"/>
    <iact:actionData xml:id="d19">
      <inkml:trace xmlns:inkml="http://www.w3.org/2003/InkML" xml:id="stk17" contextRef="#ctx0" brushRef="#br1">27597 7876 598 0,'0'0'92'6,"0"0"-2"1,0 0-3-1,0 0-81 3,0 0-6-1,0 0-39-1,61-48-110 0,-61 36-122 1</inkml:trace>
    </iact:actionData>
  </iact:action>
  <iact:action type="add" startTime="22054">
    <iact:property name="dataType" value="strokeEraser"/>
    <iact:actionData xml:id="d20">
      <inkml:trace xmlns:inkml="http://www.w3.org/2003/InkML" xml:id="stk18" contextRef="#ctx0" brushRef="#br1">27767 7250 290 0,'0'0'0'6,"0"0"-10"2,0 0-87-2</inkml:trace>
    </iact:actionData>
  </iact:action>
  <iact:action type="remove" startTime="22253">
    <iact:property name="style" value="instant"/>
    <iact:actionData xml:id="d21" ref="#d2"/>
  </iact:action>
  <iact:action type="add" startTime="22197">
    <iact:property name="dataType" value="strokeEraser"/>
    <iact:actionData xml:id="d22">
      <inkml:trace xmlns:inkml="http://www.w3.org/2003/InkML" xml:id="stk19" contextRef="#ctx0" brushRef="#br1">27767 7250 578 0,'-51'-107'170'5,"51"107"-95"4,0 0-18-3,0-2-57 1,-7-9-5 2,-10-7-35-1,-3-6-73 0,6 13-127 0</inkml:trace>
    </iact:actionData>
  </iact:action>
  <iact:action type="add" startTime="22354">
    <iact:property name="dataType" value="strokeEraser"/>
    <iact:actionData xml:id="d23">
      <inkml:trace xmlns:inkml="http://www.w3.org/2003/InkML" xml:id="stk20" contextRef="#ctx0" brushRef="#br1">27501 6935 454 0,'0'0'161'6,"0"0"-49"2,0 0 9-2,0 0-67 2,0 0-32 0,0 0-22 0,0 14 0-2,0-14-55 2,0 0-111 0,-6 0-131 0</inkml:trace>
    </iact:actionData>
  </iact:action>
  <iact:action type="remove" startTime="22591">
    <iact:property name="style" value="instant"/>
    <iact:actionData xml:id="d24" ref="#d3"/>
  </iact:action>
  <iact:action type="add" startTime="22542">
    <iact:property name="dataType" value="strokeEraser"/>
    <iact:actionData xml:id="d25">
      <inkml:trace xmlns:inkml="http://www.w3.org/2003/InkML" xml:id="stk21" contextRef="#ctx0" brushRef="#br1">27202 6575 398 0,'0'0'62'4,"0"0"93"5,0 0-83-1,0 0-37-1,0 0-27 1,0 0-8-2,-40-89-38 5,23 89-93-6,5 0-59 1,-1-5-181 2</inkml:trace>
    </iact:actionData>
  </iact:action>
  <iact:action type="add" startTime="22661">
    <iact:property name="dataType" value="strokeEraser"/>
    <iact:actionData xml:id="d26">
      <inkml:trace xmlns:inkml="http://www.w3.org/2003/InkML" xml:id="stk22" contextRef="#ctx0" brushRef="#br1">27202 6575 202 0,'-181'-178'62'5,"188"178"61"3,22 0-53 0,1 0-45 0,-2 0-15-2,4 0-9 2,-4 0 1 0,0 0-2 0,1-8 0-2,-4 5-22 3,-22 3-67-2,-1 0-263 1</inkml:trace>
    </iact:actionData>
  </iact:action>
  <iact:action type="add" startTime="22991">
    <iact:property name="dataType" value="strokeEraser"/>
    <iact:actionData xml:id="d27">
      <inkml:trace xmlns:inkml="http://www.w3.org/2003/InkML" xml:id="stk23" contextRef="#ctx0" brushRef="#br1">29946 5727 593 0,'0'0'66'5,"0"0"-66"3,0 0 2 0,0 0-1 0,0 0 3-2,0 0 1 2,-89-7 15 0,54 17 49 1,14 0 6-4,5 1-10 3,-1 4-26 1,8 5-25-2,-3 0-14-1,9-11-49 2,3-3-222 0</inkml:trace>
    </iact:actionData>
  </iact:action>
  <iact:action type="add" startTime="23214">
    <iact:property name="dataType" value="strokeEraser"/>
    <iact:actionData xml:id="d28">
      <inkml:trace xmlns:inkml="http://www.w3.org/2003/InkML" xml:id="stk24" contextRef="#ctx0" brushRef="#br1">29686 5841 684 0,'0'0'28'5,"0"0"3"1,0 0-31 3,0 0-54-4,0 0-122 3,0 0-337 1</inkml:trace>
    </iact:actionData>
  </iact:action>
  <iact:action type="remove" startTime="23333">
    <iact:property name="style" value="instant"/>
    <iact:actionData xml:id="d29" ref="#d4"/>
  </iact:action>
  <iact:action type="add" startTime="23328">
    <iact:property name="dataType" value="strokeEraser"/>
    <iact:actionData xml:id="d30">
      <inkml:trace xmlns:inkml="http://www.w3.org/2003/InkML" xml:id="stk25" contextRef="#ctx0" brushRef="#br1">29686 5841 227 0,'203'140'284'9,"-183"-106"-242"-4,-7-4 62 3,-2-14-26 0,-5-3-52-2,-6-8-19 2,0-5-7 0,0 0-23-2,0 0-107 2,0 0-215 0</inkml:trace>
    </iact:actionData>
  </iact:action>
  <iact:action type="add" startTime="23479">
    <iact:property name="dataType" value="strokeEraser"/>
    <iact:actionData xml:id="d31">
      <inkml:trace xmlns:inkml="http://www.w3.org/2003/InkML" xml:id="stk26" contextRef="#ctx0" brushRef="#br1">29919 5913 32 0,'0'0'402'6,"0"0"-308"2,0 0 81 0,0 0-73-2,0 0-41 2,0 0-6 0,29 10-55 0,-26 3-20-2,-3-10-58 2,0-3-85 0,0 0-144 0</inkml:trace>
    </iact:actionData>
  </iact:action>
  <iact:action type="remove" startTime="23644">
    <iact:property name="style" value="instant"/>
    <iact:actionData xml:id="d32" ref="#d5"/>
  </iact:action>
  <iact:action type="add" startTime="23647">
    <iact:property name="dataType" value="strokeEraser"/>
    <iact:actionData xml:id="d33">
      <inkml:trace xmlns:inkml="http://www.w3.org/2003/InkML" xml:id="stk27" contextRef="#ctx0" brushRef="#br1">29991 5481 108 0,'0'0'253'9,"0"0"-220"-5,0 0 90 4,0 0-67 0,0 0-39 0,0 0 7-1,26-105-10 0,-26 105-14 1,0 0-76 0,0 0-335-2</inkml:trace>
    </iact:actionData>
  </iact:action>
  <iact:action type="add" startTime="23810">
    <iact:property name="dataType" value="strokeEraser"/>
    <iact:actionData xml:id="d34">
      <inkml:trace xmlns:inkml="http://www.w3.org/2003/InkML" xml:id="stk28" contextRef="#ctx0" brushRef="#br1">29991 5481 350 0,'66'-177'97'5,"-53"177"20"2,1 0 37 2,5 0-44-3,-1 0-96 2,2 20-14-1,1 4-2 1,4 2-59-1,-16-14-71 0,5-1-86 2</inkml:trace>
    </iact:actionData>
  </iact:action>
  <iact:action type="remove" startTime="23968">
    <iact:property name="style" value="instant"/>
    <iact:actionData xml:id="d35" ref="#d6"/>
  </iact:action>
  <iact:action type="add" startTime="23971">
    <iact:property name="dataType" value="strokeEraser"/>
    <iact:actionData xml:id="d36">
      <inkml:trace xmlns:inkml="http://www.w3.org/2003/InkML" xml:id="stk29" contextRef="#ctx0" brushRef="#br1">30592 5516 375 0,'0'0'124'9,"0"0"-32"-4,0 0 58 2,0 0-104 0,0 0-43 3,0 0-3-4,111 35-23 0,-111-35-92 2,0 0-171 0</inkml:trace>
    </iact:actionData>
  </iact:action>
  <iact:action type="add" startTime="24109">
    <iact:property name="dataType" value="strokeEraser"/>
    <iact:actionData xml:id="d37">
      <inkml:trace xmlns:inkml="http://www.w3.org/2003/InkML" xml:id="stk30" contextRef="#ctx0" brushRef="#br1">30592 5516 621 0,'198'-23'105'6,"-179"23"32"2,5 0-52 0,-6 0-43-1,6 0-11 1,-9 0-19-1,2 0-12 1,0 0-15-1,-8 0-88 0,-1 0-261 2</inkml:trace>
    </iact:actionData>
  </iact:action>
  <iact:action type="add" startTime="24312">
    <iact:property name="dataType" value="strokeEraser"/>
    <iact:actionData xml:id="d38">
      <inkml:trace xmlns:inkml="http://www.w3.org/2003/InkML" xml:id="stk31" contextRef="#ctx0" brushRef="#br1">32097 6015 326 0,'0'0'9'4,"0"0"10"4,0 0 54 0,0 0-17 0,0 0-17-2,0 0-39 2,100-8-21 0,-95 29 5 0,-5-4-27-2,0-9-104 2</inkml:trace>
    </iact:actionData>
  </iact:action>
  <iact:action type="remove" startTime="24525">
    <iact:property name="style" value="instant"/>
    <iact:actionData xml:id="d39" ref="#d8"/>
  </iact:action>
  <iact:action type="add" startTime="24477">
    <iact:property name="dataType" value="strokeEraser"/>
    <iact:actionData xml:id="d40">
      <inkml:trace xmlns:inkml="http://www.w3.org/2003/InkML" xml:id="stk32" contextRef="#ctx0" brushRef="#br1">32097 6015 423 0,'112'188'65'6,"-112"-185"-17"3,0 0 14-4,0-3-53 3,0 7-3 0,0-6-4 1,-12 6-2-1,-9 2-9-3,12-7-128 12,-1 1-208-15</inkml:trace>
    </iact:actionData>
  </iact:action>
  <iact:action type="add" startTime="24626">
    <iact:property name="dataType" value="strokeEraser"/>
    <iact:actionData xml:id="d41">
      <inkml:trace xmlns:inkml="http://www.w3.org/2003/InkML" xml:id="stk33" contextRef="#ctx0" brushRef="#br1">31991 6247 426 0,'0'0'95'7,"0"0"-32"1,0 0 19-2,0 0-74 2,0 0-6 0,0 0-2 0,-21 0 0-2,18 0-5 2,-8 2-17 0,7 1-59 0,-5-3-114-2</inkml:trace>
    </iact:actionData>
  </iact:action>
  <iact:action type="remove" startTime="24815">
    <iact:property name="style" value="instant"/>
    <iact:actionData xml:id="d42" ref="#d7"/>
  </iact:action>
  <iact:action type="add" startTime="24819">
    <iact:property name="dataType" value="strokeEraser"/>
    <iact:actionData xml:id="d43">
      <inkml:trace xmlns:inkml="http://www.w3.org/2003/InkML" xml:id="stk34" contextRef="#ctx0" brushRef="#br1">31835 5864 503 0,'0'0'61'8,"0"0"62"-4,0 0-44 3,0 0-65 1,0 0-14 0,0 0-9-1,39-20-3 1,-39 23-21-1,3-3-61 2,-1 0 7-3,1 0 36 1,1 0-65 2,4 5 34-2,-1-2 13-1,11 1 40 3,-2-4 29-2,2 1 62 2,6 3-2-3,0 2 19 2,2 2-14 0,7 4 2 0,4 6-13-3,-4 0-45 4,-3-5-6-1,-2-1-3 0,-4-6-40-2,-24-6-67 1,6 0-215 1</inkml:trace>
    </iact:actionData>
  </iact:action>
  <iact:action type="add" startTime="25145">
    <iact:property name="dataType" value="strokeEraser"/>
    <iact:actionData xml:id="d44">
      <inkml:trace xmlns:inkml="http://www.w3.org/2003/InkML" xml:id="stk35" contextRef="#ctx0" brushRef="#br1">32795 5835 443 0,'0'0'2'7,"0"0"0"-1,0 0 20 1,0 0-10 1,0 0-12 0,0 0-51-2,56-29-44 2,-56 29 21 0,0 0-102 0</inkml:trace>
    </iact:actionData>
  </iact:action>
  <iact:action type="add" startTime="25294">
    <iact:property name="dataType" value="strokeEraser"/>
    <iact:actionData xml:id="d45">
      <inkml:trace xmlns:inkml="http://www.w3.org/2003/InkML" xml:id="stk36" contextRef="#ctx0" brushRef="#br1">33068 5806 365 0,'59'15'20'6,"-14"8"-4"0,3 1-6 3,8-2-10-1,-40-15-106 0,8-2-154 0</inkml:trace>
    </iact:actionData>
  </iact:action>
  <iact:action type="add" startTime="25428">
    <iact:property name="dataType" value="strokeEraser"/>
    <iact:actionData xml:id="d46">
      <inkml:trace xmlns:inkml="http://www.w3.org/2003/InkML" xml:id="stk37" contextRef="#ctx0" brushRef="#br1">33796 6035 446 0,'0'0'65'6,"0"0"54"2,0 0 47 0,0 0-93-2,0 0-53 2,0 0-20 0,54 14-10 0,-66-31 0-2,-18 2-90 2,18 10-127 0,0 5-233 0</inkml:trace>
    </iact:actionData>
  </iact:action>
  <iact:action type="remove" startTime="25680">
    <iact:property name="style" value="instant"/>
    <iact:actionData xml:id="d47" ref="#d10"/>
  </iact:action>
  <iact:action type="add" startTime="25677">
    <iact:property name="dataType" value="strokeEraser"/>
    <iact:actionData xml:id="d48">
      <inkml:trace xmlns:inkml="http://www.w3.org/2003/InkML" xml:id="stk38" contextRef="#ctx0" brushRef="#br1">33796 6035 712 0,'-202'110'89'8,"202"-110"45"-1,14 0-15-1,-11 0-91 3,-3 0-28-3,0 0-2 4,0 13-56-5,0-6-105 3,-5-4-257-1</inkml:trace>
    </iact:actionData>
  </iact:action>
  <iact:action type="add" startTime="25865">
    <iact:property name="dataType" value="strokeEraser"/>
    <iact:actionData xml:id="d49">
      <inkml:trace xmlns:inkml="http://www.w3.org/2003/InkML" xml:id="stk39" contextRef="#ctx0" brushRef="#br1">33507 6145 337 0,'0'0'0'6,"0"0"-185"0</inkml:trace>
    </iact:actionData>
  </iact:action>
  <iact:action type="add" startTime="26059">
    <iact:property name="dataType" value="strokeEraser"/>
    <iact:actionData xml:id="d50">
      <inkml:trace xmlns:inkml="http://www.w3.org/2003/InkML" xml:id="stk40" contextRef="#ctx0" brushRef="#br1">32662 6053 320 0,'0'0'24'6,"0"0"-17"2,0 0-7 0,0 0-9-2,0 0-58 2</inkml:trace>
    </iact:actionData>
  </iact:action>
  <iact:action type="remove" startTime="26235">
    <iact:property name="style" value="instant"/>
    <iact:actionData xml:id="d51" ref="#d9"/>
  </iact:action>
  <iact:action type="add" startTime="26234">
    <iact:property name="dataType" value="strokeEraser"/>
    <iact:actionData xml:id="d52">
      <inkml:trace xmlns:inkml="http://www.w3.org/2003/InkML" xml:id="stk41" contextRef="#ctx0" brushRef="#br1">32662 6053 188 0,'178'-99'3'5,"-178"88"13"1,0-4 2 4,0-3-13-4,0 1-2 1,0-1-3 0,0-2 2 2,0 4-2-2,0 3-7 0,0 8-54 0,0 5-27 2,0 0 9-2,0 0 79-1,0 20 119 2,0 3 73 0,8-6-13 1,-1-5 0-4,2-6-50 3,-4 0-8 1,-5-6-52-1,3 0-36-3,-3 0-27 3,4 0-6 1,-4 0-37-2,0-3-90-1,0 0-158 2</inkml:trace>
    </iact:actionData>
  </iact:action>
  <iact:action type="add" startTime="29274">
    <iact:property name="dataType"/>
    <iact:actionData xml:id="d53">
      <inkml:trace xmlns:inkml="http://www.w3.org/2003/InkML" xml:id="stk42" contextRef="#ctx0" brushRef="#br0">8867 10869 690 0,'0'0'318'6,"0"0"-199"2,0 0 35-2,0 0 21 3,0 0-55-2,0 0-10 2,165 12-34-4,-23-12-5 3,48 0-17 0,37-18 1 0,21-18-17-2,-1-2-14 2,-15 8-14 0,-17 14 13 1,-41 7-13-2,-26 2-10 0,-34 5-4 2,-32 2-20-1,-25-4-28-3,-23 2-56 4,-26 2-44-2,-8 0-78 0,-3 0-87-1,-27 2-464 4</inkml:trace>
    </iact:actionData>
  </iact:action>
  <iact:action type="add" startTime="29978">
    <iact:property name="dataType"/>
    <iact:actionData xml:id="d54">
      <inkml:trace xmlns:inkml="http://www.w3.org/2003/InkML" xml:id="stk43" contextRef="#ctx0" brushRef="#br0">8800 13827 736 0,'0'0'240'8,"0"0"-74"0,0 0-6-1,0 0-28 1,0 0-23-1,187 24-8 1,-70-24-3-2,37 0 13 3,34 0-21-3,23 0-19 3,34 0-38-2,8 0-33 1,1 0 0 0,-15-14 0-2,-46-1 0 3,-48 6 0 0,-52 9 0-3,-48 0 0 0,-27 0 0 2,-18 0-85-2,0 0-99 5,-55 0-78-6,5 0-44 2,-8 0-215 2</inkml:trace>
    </iact:actionData>
  </iact:action>
  <iact:action type="add" startTime="30633">
    <iact:property name="dataType"/>
    <iact:actionData xml:id="d55">
      <inkml:trace xmlns:inkml="http://www.w3.org/2003/InkML" xml:id="stk44" contextRef="#ctx0" brushRef="#br0">8866 16965 522 0,'0'0'280'6,"0"0"-68"-1,0 0-45 4,0 0-20-2,0 0-1 2,196-92-26-4,-84 74-3 3,40 2-13 0,40-3-16 0,19 6-15-2,7 8-17 2,-4 5-41 1,-21 0-15-2,-20 13 0 1,-28 7 0 0,-28-2 0 0,-33-6 0-2,-29-4 0 1,-23-8 0 1,-19 0 0-1,-13-8-93 2,0-42-140 15,-18 19-62-21,-22-2-57-3</inkml:trace>
    </iact:actionData>
  </iact:action>
  <iact:action type="add" startTime="33017">
    <iact:property name="dataType"/>
    <iact:actionData xml:id="d56">
      <inkml:trace xmlns:inkml="http://www.w3.org/2003/InkML" xml:id="stk45" contextRef="#ctx0" brushRef="#br0">13020 8448 276 0,'0'0'358'7,"0"0"-207"1,0 0 14-2,0 0-55 2,0 0-21 1,0 0-12-1,0 0-20-3,6-3-12 3,-9 3-5 0,-29 0-21 0,-6 0 14-2,-2 0-21 2,-4 0-8 0,9 0 2 0,0 0-5-2,7 0-1 3,4 0 1-2,7 0-2 1,7 0 2-2,4 3 2 2,6-3-2 0,0 6 1 0,-2 5 0-1,2 14 0 0,0 8 21 2,-3 8-10-2,3 8 0-1,0-3-4 2,0 7 4 0,0-1-2 2,0 0 3-4,0 0 1 1,0 1 7 0,0 0-7 2,0 1 10-3,0-1-9 1,5-2 0 1,-2 5-1 0,4-4-4-2,-2 3 3 2,-1 1-5 1,4 3 4-1,1-1 0-2,0 4 1 3,0-2 2 2,-5 2-4-7,2-4-2 1,-1 1-4 4,-2-14 2-1,-3-11 1 3,3-4-1-7,-3-7 1 3,3 0-4 0,-3 1-1 2,4-2-1-3,-4 3 0 2,3-9-2 1,-3-4 0 0,2-7 0-5,-2 0 2 4,0-5-2 1,0 0 3-2,0 0-4-1,0 0 0 1,0 1 1 3,0-1 0-2,0 0-2-4,0 0 3 5,0 0-1-1,0 0 0 2,0 0-1-5,0 0-2 1,3 0 2 2,1 0 0 2,1 0 0-5,-2 0 7 5,4 0-1-2,16 0 0-3,9 0 3 2,18 0 13 2,-2 0-15-2,-1 0 19 1,-8-1-9-2,-7-4-6 2,-16 3-1 2,-8 2-1-4,-5 0-1-1,-3-3-8 3,0 3 3 0,0 0-3 2,0 0-2-6,0 0-37 6,0 0-28-2,0-3-54-2,0 3-58 2,-3 0-79 2,3 0-127-6</inkml:trace>
    </iact:actionData>
  </iact:action>
  <iact:action type="add" startTime="34600">
    <iact:property name="dataType"/>
    <iact:actionData xml:id="d57">
      <inkml:trace xmlns:inkml="http://www.w3.org/2003/InkML" xml:id="stk46" contextRef="#ctx0" brushRef="#br0">14573 8321 235 0,'0'0'81'8,"0"0"10"-1,0 0-8 3,0 0-23-7,0 0 58 5,0 0-17 1,0 0-8 0,70 26 5-4,-56-26-40 2,-4 0 18 3,8 0-10-2,-4 0 9-2,2 0-3 1,2 0 8 3,6 3-16-4,-3-3-12 1,3 1-23-1,0 3 0 2,-3-4-1 3,0 0-1-6,-1 0-11 2,-3 0-5 0,-5 0-9 3,-3 0-1-6,-2 0 1 5,-5 0-1 0,1 0 4 1,-3 0 0-6,0 0 7 4,4 0-2 2,-4 0 1-6,0 3 3 3,0 0 0 0,0-3 13 3,0 7-20-5,0 9-2 3,0 10-3 1,0 16 2 0,0 4-3-4,0 3 0 4,0 6-1-4,8 6 1 5,-7 0-1-2,2 6 0-2,0 2 0 3,3-3 0-3,-6 5 0 2,0-7 1-1,0 2 0 1,0 3 0-2,5 2-1 4,2-5 0-3,2-2 0-1,0-9 0 4,-3-1 0-4,8-8 0 4,-7-2 0-5,2-9 1 6,-1-6 0-8,-7-9-1 5,8 0 0-1,-6-4 0 1,-1-5 0-2,4-2 0 3,-2-7 0 3,-4 2 0-8,0-4-1 1,0 0 2 4,0 0-1-1,4 1 1 2,-2 9-1-8,-2 1 0 8,3-1 0-1,0-5-1-2,-3 1 3-2,0 0-5 4,0-3 5-2,0-1-2 1,0-2 0-1,0 0-1 1,0 0 0-1,0 0 0 0,0 0 0 4,0 0 1-6,0 0-1 6,-33 0 0-7,-12 0-2 1,6 0 3 5,3 0 2 0,6 0-1-6,7 0 0 4,6 0-1 0,5 0 0-1,-1 10 0 3,-7 11-1-4,2 12-5 0,-6 0-64 2,3-4-65 1,14-24-87-5,1-3-87 4</inkml:trace>
    </iact:actionData>
  </iact:action>
  <iact:action type="add" startTime="35898">
    <iact:property name="dataType"/>
    <iact:actionData xml:id="d58">
      <inkml:trace xmlns:inkml="http://www.w3.org/2003/InkML" xml:id="stk47" contextRef="#ctx0" brushRef="#br0">13131 8518 82 0,'0'0'412'8,"0"0"-291"-4,0 0 53 4,0 0-23 3,0 0-14-6,0 0 7 1,0 0-22 3,5 127-94-2,4-75 33 3,-6-6-17-5,-2-5-7 6,-1-9-26-7,0-14-10 5,0-6-1-4,0-7-4 5,0-5-36-2,3 0-70-2,9-5-49 3,-7-10-178-3,2 3-330 3</inkml:trace>
    </iact:actionData>
  </iact:action>
  <iact:action type="add" startTime="36400">
    <iact:property name="dataType"/>
    <iact:actionData xml:id="d59">
      <inkml:trace xmlns:inkml="http://www.w3.org/2003/InkML" xml:id="stk48" contextRef="#ctx0" brushRef="#br0">14326 8416 300 0,'0'0'138'7,"0"0"45"0,0 0-44-1,0 0-32 2,-205-2-7 0,144 36-19 0,-2 8-16-2,9 4-17 2,8 0-6 0,15 3-7 0,14-4 1-2,17 3-11 3,0-12 2-2,28-5-6 2,38-13 2-4,12-8-6 4,1-10-1 2,1 0 6-5,-18-13-13-1,-3-26-8 5,-17-3 0-4,-15 0-1 3,-20-1 0-2,-7-5-4 1,0 12-6-3,-37 3-21 4,-19 11-22-4,-11 6-46 6,34 16-43-6,0 0-184 7</inkml:trace>
    </iact:actionData>
  </iact:action>
  <iact:action type="add" startTime="37001">
    <iact:property name="dataType"/>
    <iact:actionData xml:id="d60">
      <inkml:trace xmlns:inkml="http://www.w3.org/2003/InkML" xml:id="stk49" contextRef="#ctx0" brushRef="#br0">13251 9336 460 0,'0'0'77'7,"0"0"56"-1,0 0 26 0,0 0-55 2,0 0-8 0,0 0-29 0,-172 8-15-2,151 10-12 2,0 4 1 0,7 9 0 0,11 2 1-2,3 9 2 4,0-2-14-4,6-2 1 3,33-3-10-4,6-12-8 5,6-8-3-4,-9-15 8 3,-9 0-13-3,-6 0 2 3,-9-27-7-2,-6-11-2 2,-12-6 2-4,0-7-3 6,0-2 0-6,-3 4-1 2,-21 6-18 4,-3 16-35-6,9 13-45 4,10 14-60-3,8 0-193-1</inkml:trace>
    </iact:actionData>
  </iact:action>
  <iact:action type="add" startTime="37572">
    <iact:property name="dataType"/>
    <iact:actionData xml:id="d61">
      <inkml:trace xmlns:inkml="http://www.w3.org/2003/InkML" xml:id="stk50" contextRef="#ctx0" brushRef="#br0">14271 9229 568 0,'0'0'201'5,"0"0"17"2,0 0-71 0,0 0-49 2,0 0-76-2,37 158 33 1,-32-105 2-2,-2-7-32 4,6-6-12-4,-8-8-9 4,2-7-4-6,0-8-5 7,-3-7-35-6,5-10-53 3,-5 0-68-1,0 0-234 4</inkml:trace>
    </iact:actionData>
  </iact:action>
  <iact:action type="add" startTime="38642">
    <iact:property name="dataType"/>
    <iact:actionData xml:id="d62">
      <inkml:trace xmlns:inkml="http://www.w3.org/2003/InkML" xml:id="stk51" contextRef="#ctx0" brushRef="#br0">12617 8918 460 0,'0'0'228'8,"0"0"-133"-1,0 0 22 2,0 0-48-4,0 0 14 3,0 0 17 0,0 0-19 4,-124-175-22-7,65 147 5 1,-7-4-9 3,-4 7 4-3,-5-2-23-1,-1 3-2 6,3 2-12-5,1 4 3 4,12 8-14-6,2 5 12 6,3 2-7-2,2 3 6-3,2 0-10 7,9 0-5-9,-1 0-6 7,9 0 0-5,1 0 0 1,-2 0 0 4,-5 15-1-3,-2 6 1 19,-6 1 8-22,3 11 6-4,2 1-8 0,3 1-1 7,5 3-4-1,-2-1 2 5,8 1-3-5,0-3 0 2,3-6 0-3,4-5-1 6,10-11 1-5,1-4-1 8,8-2 0-14,0-5-1 9,3-2 1-2,0 0-1 3,0 0-2-4,0 0-2 0,0-23-4 4,0-12 6-4,0-2 2-1,6-3 0 4,2-2 1 0,-8 0 0-2,3 6-1-2,-3 8 0 6,0 3 0-6,0 8 0 6,0 3 1-5,0 4 0 0,0 8 0 4,0-1-1-4,0 3-2-1,0 0 0 5,0 0 1-2,-3 0 2 1,-18 18 6-3,0 5 6-1,6 8-4 7,-2 7-5-6,1 3 8-1,5 2 4 3,1-2 5 1,7-6-2-2,3-9 2-2,0-9-3 7,0-2 3-7,0-4 0 6,0-2 8-9,27 0 1 7,4-3 3-1,14-4-17 1,3-2-4-1,7 0 3-3,1 0 5 4,-4 0 2 1,-4 0-6-7,-6 4-15 6,-11 1 0-2,-4-2 0 3,-12-1 0-5,-9 2 0 2,-1-4 0 4,-5 0 0-5,0 0 0-1,0 0 0 7,0 0 0-7,0 4 0 1,0 6 0 0,0 14-20 3,0 13-101-1,0 10-151 1,-8-27-66-2,-8 0-718-1</inkml:trace>
    </iact:actionData>
  </iact:action>
  <iact:action type="add" startTime="43254">
    <iact:property name="dataType"/>
    <iact:actionData xml:id="d63">
      <inkml:trace xmlns:inkml="http://www.w3.org/2003/InkML" xml:id="stk52" contextRef="#ctx0" brushRef="#br0">18829 8309 680 0,'0'0'293'9,"0"0"-167"-4,0 0 17 6,0 0-22-5,0 0-18 1,0 0-31 2,0 0 0-2,0 0-13 2,20-14-11-4,2-44-17 2,8-17 21 3,2-7-13-3,6-15-9-2,7-4-8 3,2-2 1 1,1-3-6-1,2 11 3-3,0 7 3 6,2 11-4-5,0 7-1 1,1 6-2-1,2 6-2 5,3 6-8-7,1 3-6 5,5 8 0-2,-10 6 0-1,4 5 0 8,-2 11 0-13,-4 4 0 10,2 7 0-2,-2 4 0-3,3 3 0-2,-1 1 0 5,5 0 0-2,5 0 0 3,5 5 0-3,-8 9 0-1,-1 6 0 1,4 5 0 0,-1 3 0 2,-2 3 0-2,-1 5 0 0,-3 4 0 1,-11 0 0-1,-1 7 0 3,-6-1 0-4,-3 4 0 0,-3 6 0 3,-3 6 0-3,-6 9 0 2,1 4 0 1,-4-6 0-2,-9 4 0-1,0-3 0 3,-3-1 0 0,-9 6 0-6,0-2 0 7,0-4 0-4,0-1 0 8,0-10 0-14,0-11 0 12,0-5 0-7,0-10 0 3,-9-9 0-3,2-5 0 6,-1-10 0-5,-1-1 0 5,-4-2 0-5,-2-5 0 0,-17 0 0 2,-2 0 0-1,-12-38 0 0,-1-13 0 0,-5-12 0 1,10 3 0 2,5 2 0-2,7 15 0-5,12 8 0 8,7 14 0-4,7 11 0 0,4 10 0-1,0 0 0 5,0 0 0-5,0 0 0 5,0 0 0-4,0 0 0-1,0 0 0 0,0 2 0 0,0 36 0 5,28 16 0-5,14 7 0 0,-2 1 0 2,2-4 0-3,0 0 0 8,-4-7 0-7,-1-7 0 1,-12-14 0-1,-8-17 0 1,-10-6 0 1,-4-4 0 1,11-3 0-2,11 0 0-1,13-5 0 2,6-28 0-3,-6-5 0 8,-1-1 0-7,-8 1 0 2,-8 0 0-2,0 8 0 1,-8 9 0 0,-9 8 0 4,-1 0 0-7,-3 11 0 5,0-1 0-2,0 1 0 0,0-2 0 3,-41-1-195-4,-21 5-103 0,28 0-79 2,-8 0-669-2</inkml:trace>
    </iact:actionData>
  </iact:action>
  <iact:action type="add" startTime="44582">
    <iact:property name="dataType"/>
    <iact:actionData xml:id="d64">
      <inkml:trace xmlns:inkml="http://www.w3.org/2003/InkML" xml:id="stk53" contextRef="#ctx0" brushRef="#br0">18653 7903 625 0,'0'0'292'11,"0"0"-106"-6,0 0-24 0,0 0-9 7,0 0-25-7,0 0-2 2,0 0-45-1,102 139-7 5,-72-75-10-6,-4 3-12 7,1 6-6-6,-6-14-7 0,0-1-20 1,-4-11-19-1,-10-15 0 1,4-11 0 3,-8-16 0-3,0-5 0 0,-3 0 0-2,4 0 0 6,17 0 0-4,19 0 0 0,7-16 0-2,19-17 0 7,-5-5 0-6,-1 4 0 3,10-4 0-4,-10 0 0 3,-2 9 0-1,-10 0 0 1,-9 16 0-3,-12 0 0 9,-11 8 0-10,-11 5 0 6,2 0 0-2,-7 18 0-3,0 30-101 2,0-17-222-1,0 2-116 7</inkml:trace>
    </iact:actionData>
  </iact:action>
  <iact:action type="add" startTime="45581">
    <iact:property name="dataType"/>
    <iact:actionData xml:id="d65">
      <inkml:trace xmlns:inkml="http://www.w3.org/2003/InkML" xml:id="stk54" contextRef="#ctx0" brushRef="#br0">27033 8547 526 0,'0'0'145'5,"0"0"0"3,0 0-1-2,-214-21-66 4,73 21 6-4,-32 0-9 2,-14 17-25-1,-11 30 8 5,16 22-2-7,19 27-10 1,27 29-5 1,33 20 2 4,29 12-10-4,27 2-1 0,35-1-2-1,12-11-3 1,73-4 10 0,61-8 3 3,53-13-6-6,41-25 2 9,27-35 1-7,28-40-15 2,-9-22-11-2,-30-68-2 1,-44-42-5-1,-52-38 3 7,-54-26 1-10,-49-23-8 11,-45-9 3-13,-45 6-1 7,-70 20 1-1,-30 17-3 0,-28 27-8 1,-5 29-27 3,-5 28-36-8,4 34-40 5,13 37-61 3,125 8-111-5,8 36-451 1</inkml:trace>
    </iact:actionData>
  </iact:action>
</iact:actions>
</file>

<file path=ppt/ink/inkAction1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04T03:23:44.2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act:action type="add" startTime="4194">
    <iact:property name="dataType"/>
    <iact:actionData xml:id="d0">
      <inkml:trace xmlns:inkml="http://www.w3.org/2003/InkML" xml:id="stk0" contextRef="#ctx0" brushRef="#br0">16833 2276 910 0,'0'0'160'3,"0"0"29"3,0 0 33 2,0 0-93 0,0 0-17 0,0 0-5-2,0 0-40 2,214-17-9 0,-60 17 11 0,12 0-45-2,15 0-24 2,9 0 0 0,-2 0 0 0,-17 0 0-2,-26 0 0 2,-38-12 0 0,-38 6 0 4,-32 4 0-10,-23-1 0 7,-10 3 0-2,-4 0 0 2,0 0 0-4,0-2 0 4,-20-14 0 0,-51-15 0-1,-32-11 0-2,-26-12 0 2,-4-2 0 0,-4-2 0 0,-16-1 0-2,-10 3 0 2,-12 3 0 0,-6 2 0 0,9 0 0-2,17 5 0 3,23 6 0-2,29 11 0 2,34 14 0-4,30 6 0 3,20 9 0 0,8 0 0 0,8 0 0-3,3 0 0 2,12 35 0 25,61 41 0-32,41 30 0 0,22 22 0 0,18 14 0 7,-4 6 0 1,-2 7 0 0,-15-7 0 0,-18-13 0-1,-19-24 0 0,-30-36 0-1,-20-29 0 3,-25-28 0-2,-8-11 0 1,-10-7 0-2,14-10 0 2,5-71 0 0,5-55 0 0,5-64 0-2,-17-44 0 2,0-34 0 1,-15-23 0-2,0 4 0-2,0 44 0 5,-11 57 0-2,-2 79 0 0,4 63 0-2,4 39 0 2,5 15 0-1,-10 0 0 1,-17 76 0 0,-18 49 0 0,-18 65 0 0,-13 33 0-2,-12 24 0 0,1 0 0 2,0-23 0 2,8-31 0-3,10-47 0-1,9-45 0 1,11-40 0 2,23-35 0-1,9-18 0-2,11-8 0 2,6 0 0-1,0 0 0 1,0 0 0-2,3 0-250 2,13 0-328 0</inkml:trace>
    </iact:actionData>
  </iact:action>
  <iact:action type="add" startTime="5466">
    <iact:property name="dataType"/>
    <iact:actionData xml:id="d1">
      <inkml:trace xmlns:inkml="http://www.w3.org/2003/InkML" xml:id="stk1" contextRef="#ctx0" brushRef="#br0">16302 11770 1040 0,'0'0'223'5,"0"0"-44"1,0 0 10 3,0 0-65-2,0 0-41-1,0 0-23 2,281-97 8 0,-127 47-11 0,24-4-33 17,19 3-24-25,4 0 0 0,-11 11 0 6,-14 9 0-1,-17 6 0 3,-28 14 0 0,-21 3 0 0,-30 1 0 0,-32 1 0-1,-21 0 0 2,-16 5 0-1,-10 1 0-2,-1 0 0 1,0 0 0 1,0 0 0 0,0-4 0-3,-28-10 0 4,-53-13 0-1,-43-19 0 1,-24-15 0-4,-15-11 0 6,-15-12 0-4,1-3 0 1,1-1 0-4,14 11 0 7,26 21 0-5,24 18 0 1,31 21 0 0,26 11 0 0,22 3 0 1,21 3 0 1,9 0 0-2,3 15 0 0,0 45 0 1,52 31 0-1,28 21 0-1,26 11 0 2,19 9 0 1,9 15 0 0,-7 6 0-4,-12-3 0 3,-19-12 0-1,-16-15 0 2,-18-21 0-4,-17-18 0 3,-8-26 0 0,-16-20 0 2,-3-23 0-4,-14-15 0 1,-1 0 0 0,5 0 0 0,4-45 0 1,9-50 0-1,-3-55 0 2,6-47 0-2,-11-33 0-1,-3-23 0 3,-5-19 0-1,-5 9 0-1,0 36 0-1,0 44 0 2,0 64 0 0,0 50 0 1,0 31 0-5,0 23 0 4,-5 15 0 1,-26 25 0-1,-24 58 0-2,-23 44 0 2,-16 34 0 0,-17 23 0 1,-13 14 0-2,0-4 0-1,0-2 0 3,13-23 0-1,8-26 0-3,19-26 0 3,23-40 0 2,19-27 0-1,16-24 0-3,14-19 0 0,9-6 0 0,3-1 0 3,0 0 0-3,15-21 0 2,21-9-12 0,-15 14-245 0,-7 14-175-3</inkml:trace>
    </iact:actionData>
  </iact:action>
  <iact:action type="add" startTime="8919">
    <iact:property name="dataType"/>
    <iact:actionData xml:id="d2">
      <inkml:trace xmlns:inkml="http://www.w3.org/2003/InkML" xml:id="stk2" contextRef="#ctx0" brushRef="#br0">10960 10797 683 0,'0'0'239'4,"0"0"-91"2,0 0-25 3,0 0-52-2,0 0 19 2,-229-78 45-4,73 118-75 3,-10 11-15 0,5 8-9 0,13 17-7-2,9 16-2 2,19 22 2 0,24 16 1 0,21 12-6-2,28 6 6 2,36-2 1 3,11-7-5-5,67-8 3 1,56-4 10 1,52-10-25 0,40-16-8 7,38-33-5-14,12-33-1 5,-15-35 1 2,-28-19-1 1,-42-74 0-5,-47-37 0 4,-46-38-3 1,-47-21-1-2,-40-3-1-1,-21 18-22 2,-69 36-3 1,-31 36-23-4,-24 31-51 3,-21 34-34 0,-3 23-28-1,100 14-50 0,17 25-221 2</inkml:trace>
    </iact:actionData>
  </iact:action>
  <iact:action type="add" startTime="9690">
    <iact:property name="dataType"/>
    <iact:actionData xml:id="d3">
      <inkml:trace xmlns:inkml="http://www.w3.org/2003/InkML" xml:id="stk3" contextRef="#ctx0" brushRef="#br0">10817 13446 751 0,'0'0'200'5,"0"0"-92"1,0 0 35 2,-213 0-40 0,87 0-5 1,-6 0-26-1,-5 20-15-2,5 15-14 2,8 11 6 0,3 14 0-2,15 24-4 1,13 21-10 1,24 16-2 0,35 19-5-2,34 10-6 2,19 10 7 2,86 8-1-3,50-7-11 1,41-23-6-1,26-31-7 2,10-37-2-2,-2-49-2-1,-16-21 0 2,-27-72-5 0,-39-59 3 0,-33-48 1-3,-40-34 0 9,-42-12-5-9,-33 12-7 2,-29 39-11 0,-71 37-17-2,-32 45-37 3,-23 31-49 2,-10 28-45-4,95 33-61 0,12 21-138 2</inkml:trace>
    </iact:actionData>
  </iact:action>
  <iact:action type="add" startTime="10427">
    <iact:property name="dataType"/>
    <iact:actionData xml:id="d4">
      <inkml:trace xmlns:inkml="http://www.w3.org/2003/InkML" xml:id="stk4" contextRef="#ctx0" brushRef="#br0">10823 16116 663 0,'0'0'172'2,"0"0"21"7,0 0-68-2,0 0-33-1,0 0-14 2,0 0-25 0,0 0-24 0,-41-7-17-2,-55 7 50 2,-24 0-29 0,-11 4-4 1,-8 23-6-4,1 19-1 3,8 12-2 0,9 17-3 0,16 13 0-2,15 4-5 4,20 10 4-2,30 10 2 0,29 10 14-1,11 18 5 0,72 5 3 2,48 8-14-2,38-11-14 2,35-20 11-4,19-17-14 3,8-47 9 0,-3-32-12-2,-14-26 1 2,-19-52-6-1,-30-59-2 2,-29-44-2-1,-46-31 0-1,-40-27-9 0,-39-1-19 1,-27 8-9-3,-63 17-16 4,-38 31-39-1,-24 25-58 0,72 116-71-1,5 17-170 0</inkml:trace>
    </iact:actionData>
  </iact:action>
  <iact:action type="add" startTime="13119">
    <iact:property name="dataType"/>
    <iact:actionData xml:id="d5">
      <inkml:trace xmlns:inkml="http://www.w3.org/2003/InkML" xml:id="stk5" contextRef="#ctx0" brushRef="#br1">10203 1276 1007 0,'0'0'91'2,"0"0"15"6,0 0-16 0,-204 58 35 0,59 5-52-2,-13 13-17 2,-5 12-3 0,4 12-13 0,20 17-5-2,22 16-1 3,35 11 1-2,30 10 3 2,34 0-1-4,18-6-10 3,55-9-5 0,72-17 12 2,56-18-23-4,37-28-5 2,28-38-5 0,-3-38-1 0,-4-8-1-1,-33-76 0 0,-44-33 0 2,-48-35 1-2,-55-35-3-1,-51-21-1 2,-10-19 3 0,-62-2-3 0,-39 12 1-3,-15 27 3 5,-11 42-7-3,7 53-27 2,8 63-78-4,6 32-44 3,8 58-50 0,77 17-69 0,5 5-522-2</inkml:trace>
    </iact:actionData>
  </iact:action>
  <iact:action type="add" startTime="13845">
    <iact:property name="dataType"/>
    <iact:actionData xml:id="d6">
      <inkml:trace xmlns:inkml="http://www.w3.org/2003/InkML" xml:id="stk6" contextRef="#ctx0" brushRef="#br1">10086 3877 183 0,'0'0'614'4,"0"0"-395"4,-247 68-50 0,128-35-43-2,-20 14-30 3,-6 8-12-2,-1 12-28 1,4 14-20-2,15 15 6 2,11 12-12 0,15 10 12 0,22 12 4-2,31-2 6 3,30-3-4-2,18-8-7 2,63-5-16-4,70-10 5 5,51-13-12-2,47-22-9 0,24-32 0-2,14-35-9 2,-2-40-5 0,-19-60 0 5,-37-27 4-11,-48-11-2 5,-52-9 2 0,-58-12-2 1,-48-3 1-2,-19 4 0 2,-84 20-2 0,-52 31-4 1,-28 28-15-4,-12 29-11 4,-4 31-47-2,5 19-37 2,14 0-68-2,128 29-109 0,11 9-209 0</inkml:trace>
    </iact:actionData>
  </iact:action>
  <iact:action type="add" startTime="14531">
    <iact:property name="dataType"/>
    <iact:actionData xml:id="d7">
      <inkml:trace xmlns:inkml="http://www.w3.org/2003/InkML" xml:id="stk7" contextRef="#ctx0" brushRef="#br1">10533 6122 834 0,'0'0'189'1,"0"0"-54"7,0 0-73-1,-217 70 19 2,77-25 0-4,-10 11 0 3,-8 5-12 0,-5 14-3 0,0 15-11-2,15 15-9 2,15 19-3 0,28 12-5 0,33 11 1-2,33 3-9 2,39 1-13 0,45-1-3 2,97-5 10-5,59-11-13 4,45-21-4-1,36-36-7 0,15-35-4-2,-7-42 2 3,-26-10 4-2,-45-76-1 2,-50-45-1-4,-64-46-2 4,-65-31 1-2,-40-16 0 1,-98 9-3-2,-62 19-1 2,-33 25-6 0,-15 22-61 0,13 31-39-1,17 39-49 0,126 79-90 2,21 11-90-2</inkml:trace>
    </iact:actionData>
  </iact:action>
</iact:actions>
</file>

<file path=ppt/ink/inkAction1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04T03:23:44.2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6742">
    <iact:property name="dataType"/>
    <iact:actionData xml:id="d0">
      <inkml:trace xmlns:inkml="http://www.w3.org/2003/InkML" xml:id="stk0" contextRef="#ctx0" brushRef="#br0">24112 16310 688 0,'0'0'336'5,"0"0"-264"2,0 0 77-1,209-5-43 2,-115-3-5 1,25-5-13-2,41 2-3-1,21-3 5 2,26 2-6 0,18 0-27 0,20 6-2-2,20 6-10 4,16 0-9-2,5 0-9 0,-7 6 1-3,-20 14-28 5,-9-2 0-3,-26-7 0 2,-17-11 0-4,-23 0 0 3,-20 0 0 0,-22-17 0-2,-15-8 0 3,-24-2 0-3,-31 12 0 4,-28 1 0-3,-22 8 0-1,-13 2 0 2,-9 3 0 1,0 1 0-4,0 0 0 1,-39 0 0 4,-67 0 0-1,-57 8 0-1,-54 3 0-2,-28 1 0 0,-35-9 0 2,-31 3 0 0,-21-6 0-1,-3 0 0 0,-3 0 0 1,16-11 0 0,22-13 0-1,19 6 0 1,20 18 0 1,24 0 0-2,21 0 0-1,31 32 0 2,26 3 0 0,31 0 0 0,32-6 0-2,33-6 0 2,32-2 0 0,20-15 0 0,11-1 0-3,23-2 0 5,78-3 0-2,58 0 0 0,56-7 0-2,42-18 0 1,29-4 0 0,16-9 0 2,2 1 0-3,-23-3 0 2,-9 7 0 1,-13 20 0-2,-14 13 0-1,-10 0 0 2,-3 2 0 0,-11 29 0 0,-4 1 0-2,-12-2 0 2,-14-2 0 0,-20-1 0 0,-16-1 0-2,-20-3 0 3,-21-7 0-2,-31-6 0 2,-29-7 0-4,-28-3 0 3,-13 0 0 0,-13 0 0-3,0 0 0 2,-22 0 0 2,-87 0 0 0,-65 0 0-2,-82 0 0-1,-50-9 0 3,-50-16 0-2,-42-1 0 1,-9-1 0-1,14-1 0 0,40-1 0 1,46 5 0 1,55 10 0-4,45 10 0 4,49 4 0-2,51 0 0 1,48 0 0-2,35 0 0 2,24 0 0 0,40 0 0 1,86 0 0-3,67 4 0 2,76-4 0 1,45 0 0-2,37 0 0-1,17-7 0 2,-10-19 0 0,-16 9 0-2,-28 1 0 1,-27-2 0 2,-14 0 0-1,-28 1 0 6,-24-1 0-13,-20 5 0 6,-34 8 0 0,-34 5 0 0,-30 0 0 1,-37 0 0-1,-27 0 0 1,-22 0 0-1,-14 0 0 0,-3 0 0 0,0 0 0 2,-92 23 0-1,-69 21 0-2,-84 11 0 2,-62 0 0 2,-44-13 0-3,-40-17 0-1,-31-16 0 3,-20-9 0-3,9 0 0 0,24 0 0 2,35-9 0 1,30 0 0-2,30 9 0 1,34 0 0-2,33 0 0 3,45 0 0-2,60 0 0 1,56 12 0-2,44 0 0 2,28-10 0 1,14 1 0-3,5-3 0 0,49 0 0 4,32 0 0-2,22 6 0 1,6 20 0-4,-7 15-153 3,-66-17-167-1,-11 2-182 2</inkml:trace>
    </iact:actionData>
  </iact:action>
</iact:actions>
</file>

<file path=ppt/ink/inkAction1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04T03:27:18.0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8696">
    <iact:property name="dataType"/>
    <iact:actionData xml:id="d0">
      <inkml:trace xmlns:inkml="http://www.w3.org/2003/InkML" xml:id="stk0" contextRef="#ctx0" brushRef="#br0">15509 2055 633 0,'0'0'292'5,"0"0"-139"-1,0 0 6 5,0 0-41-2,0 0-29 1,0 0-17-2,0 0-30 2,0 0-5 0,53-91 20-2,-15 27-14 2,4-7 8 0,9-4-13 0,7-5-8 0,1-2-5-2,1 3-9 2,2 7 2 0,-3 7-5 0,4 11 5-2,8 5-7 4,1 5-1-3,12 4-5-1,1 5-1 5,8 9 0-5,-5 3-3 2,-1 11 1-3,-2 6 2 3,-3 6 3-1,-1 0 0 2,1 0 10-3,-7 20-3 2,-2 9 2 0,-1 9-1 1,-6 8-8-4,-3 7-4 2,-2 16 5 2,-10 4-5 0,0 9 2-2,-8-2-5-1,-5-4 0 3,-13-13 0-3,-4-4 0 3,-9 0 0 0,-3 0 0-4,-2 5 0 3,-2-2 0 1,-5-5 0-4,0-10 0 3,0-10 0 0,0-7 0 0,0-12 0-2,0-5 0 2,0-7 0 0,0-4 0-3,0-2 0 3,0 5 0 1,0 2 0-2,-5 2 0 1,-14 0 0 0,-8-7 0 2,-4-2 0-4,-14 0 0-1,-14-22 0 3,-2-22 0 1,1-12 0-2,-3-2-3-2,16 7-4 4,9 7 4-1,17 18-3 0,15 15 4 0,2 8 2-2,4 3 5 1,0 0 0 2,0 0 3-2,4 0-5-1,34 14-3 3,17 28 0-2,14 9 0 2,-9 3 0-3,1 9 0 2,-3 1 0-1,1-1 0 1,-7 1 0-1,-7-10 0 2,-11-13 0-2,-4-15 0-2,-15-15 0 3,-1-11 0 1,-7 0 0-2,11 0 0-1,9 0 0 2,7-22 0 1,11-27 0-1,3-10 0 0,-3-4 0-3,-3 4 0 4,-9 10 0-2,-5 17 0 1,-13 15 0-2,-9 8-14 3,-6 9-178-2,-30 0-112 1,-1 11-103-1</inkml:trace>
    </iact:actionData>
  </iact:action>
  <iact:action type="add" startTime="9887">
    <iact:property name="dataType"/>
    <iact:actionData xml:id="d1">
      <inkml:trace xmlns:inkml="http://www.w3.org/2003/InkML" xml:id="stk1" contextRef="#ctx0" brushRef="#br0">15348 1653 416 0,'0'0'262'5,"0"0"-41"1,0 0-10 1,0 0-81 2,0 0 4-2,0 0-5-1,0 0-47 2,92 80-11 0,-81-15-17 0,2 10 11-2,-1 1-4 2,-1 2-10 0,-1-8-7 1,-1-15-8-2,-1-15-8-1,-4-19 3 2,-4-16-10 0,5-5-21 0,2 0 0-2,19 0 0 2,8-9 0 0,14-19 0-1,4-1 0 0,-8 5 0 1,-12 10 0 0,6 4 0 2,-7 9 0-6,-1 1 0 7,-4 0-34-3,-1 0-105-4,-3 0-69 5,-19 0-81-3,0 8-111 3</inkml:trace>
    </iact:actionData>
  </iact:action>
  <iact:action type="add" startTime="11442">
    <iact:property name="dataType"/>
    <iact:actionData xml:id="d2">
      <inkml:trace xmlns:inkml="http://www.w3.org/2003/InkML" xml:id="stk2" contextRef="#ctx0" brushRef="#br0">9326 8636 158 0,'0'0'228'7,"0"0"-88"-1,0 0 50 2,0 0-41 0,0 0-33 0,0 0-2-2,0 0 8 2,-39 4 18 0,39-4 4 0,0 0-27-1,39 0-8 0,32 0-12 2,36 9-45-2,25 1 15-1,24-3-27 2,33-7-9 4,43 0-5-7,34 0-19 1,37-15-7 3,8 0 0-1,3 4 0 0,-3 6 0-3,-14 5 0 4,-17 0 0-2,-21 0 0 2,-35 0 0-4,-34 0 0 4,-34 0 0-1,-44-4 0 0,-39-2 0-1,-31 6 0-1,-27-3 0 3,-9 3 0-2,-3 0 0-2,1 0 0 3,-4 0 0 0,0 0 0 0,-20 0 0-1,-67-5 0 1,-37-7 0 1,-42 1 0-1,-8-11 0-3,-20 6 0 4,-31-4 0-2,-17 2 0 2,-26 5 0-4,-17 6 0 12,7 4 0-15,7 3 0 4,20 0 0 1,23-3 0-1,23-2 0 3,32-4 0-2,28 5 0-2,28 2 0 4,35 2 0-2,21 0 0 2,29 0 0-4,19 0 0 4,13 0-62-2,28 2-232 3,26 11-321-5</inkml:trace>
    </iact:actionData>
  </iact:action>
  <iact:action type="add" startTime="12519">
    <iact:property name="dataType"/>
    <iact:actionData xml:id="d3">
      <inkml:trace xmlns:inkml="http://www.w3.org/2003/InkML" xml:id="stk3" contextRef="#ctx0" brushRef="#br0">7834 6104 455 0,'0'0'206'5,"0"0"-54"3,0 0 15-1,-190-78-46 2,91 78-28-4,-6 29-2 3,-5 30-5 0,-7 15-3 0,2 16-23-2,-5 19-24 2,11 13 3 0,18 15-11 0,25 11 1-2,27 0-11 2,32-3 5 0,7-11-3 2,51-12-10-5,65-14 3 4,49-21 2-1,47-12-14 0,39-30-1-2,25-24-6 3,-3-21 6-3,-17-55-1 4,-45-64 1-6,-47-49 0 5,-50-34-2-1,-60-24 0 1,-54-5-3-3,-5 11 1 6,-74 23-8-9,-20 33 1 4,-13 42-23-1,0 51-48 2,-8 60-55 0,71 26-55 0,7 45-173-2</inkml:trace>
    </iact:actionData>
  </iact:action>
  <iact:action type="add" startTime="14111">
    <iact:property name="dataType"/>
    <iact:actionData xml:id="d4">
      <inkml:trace xmlns:inkml="http://www.w3.org/2003/InkML" xml:id="stk4" contextRef="#ctx0" brushRef="#br0">7218 7334 653 0,'0'0'162'3,"0"0"-11"4,4 186-40 1,-17-84-38 0,-16 11-22-2,-8 8-4 2,-5 10-19 0,-6 2-7 0,-12-5-7-2,-10-8-2 2,-5-14 3 0,-16-16-2 0,-9-13 8-2,-8-11-4 2,-10-18-11 0,-12-10 2 0,-2-15-8 0,1-12 5-1,3-11-2 2,10 0 0-2,9 0 4-1,6 0-4 5,12-5 0-2,13 2 0-4,11 3 0-1,13 0-2 5,7 0 4-1,10 0-3 1,6 0 5-4,1 15 11 4,1 23 16-2,5 8 0 2,3 2-12-4,0 9-6 3,8-2-7 0,-3 2 3 0,1 1-7-1,4 3 2 0,1 3-1 2,-1-3 1-3,1 0-2 1,4-7 5 3,-2-4-2-3,4-4-2 2,1-2 5-5,-6-4-8 4,4-2 1 0,2 1 0 0,-7-11-4-2,2-5 1 1,2-11-1 2,-1-9 0 0,1-3 0-3,-3 0-4 1,-7-32-1 2,-4-23-1-2,-5-12 3-1,-2-8 3 2,-2-7-4 2,-4 8 1-4,5 4-1 1,3 17 3 1,4 16 1 0,6 16-1 0,6 10 1-3,9 11 0 2,-5 0 1 2,5 0 0-2,0 0 4-1,0 0 21 3,0 14 18-1,0 21-15 0,5 12-11-2,20 4 13 2,4 4 3 0,8 9-5 0,-3-2 1-1,10-7-6 0,-2-15-4 2,2-16 2-2,0-16-7-1,10-8 1 2,7-5-4 0,5-39-6 0,1-14-2-2,-6 0-3 2,-7 12 1 0,-12 14 0 1,-12 15-2-4,10 14-5 4,-5 3-62-2,-1 0-137 1,-26 10-168-3,-8 11-579 4</inkml:trace>
    </iact:actionData>
  </iact:action>
  <iact:action type="add" startTime="18354">
    <iact:property name="dataType"/>
    <iact:actionData xml:id="d5">
      <inkml:trace xmlns:inkml="http://www.w3.org/2003/InkML" xml:id="stk5" contextRef="#ctx0" brushRef="#br0">6106 12131 671 0,'0'0'197'5,"0"0"-70"1,0 0 19 2,0 0-79 0,0 0-9 0,0 0-17-1,0 0 0 0,-91 166 2 1,82-120 1 1,2 1-4-2,2-5-5 0,5-6-10 0,0-10-4 1,0-9-4-2,5-6 10 2,23-4-13 1,11-7-4-2,6 0-8 2,9 0 2-4,-8 0 0 3,2-3 1 0,4-7 1 3,-7 2 5-7,3 6 3 5,-3 2-1-1,-3 0-2-2,0 0-5 2,-4 0-1 0,-2 0-3 0,-7 0 1 0,1 20-1-1,-8 6 2-1,2 14 2 4,-3 9 5-3,-2 10 2 0,-1 1-7-1,-10-8 4 4,1-7-3-4,-9-16 2 0,0-9-4 3,0-12 2-2,0-5-2 1,0-3-5-3,0 0 1 3,3 0-2 0,1-9-4-2,4-40 2 3,1-8 2-1,0-5 2 0,10 13-2-2,4 9 2 3,10 5-2-2,-5 9 1 1,5 5 0-3,0 4 2 3,0 8-1 1,6 0 2-1,1 4 1-2,12 2 6 2,5-1 2 1,4-2 8-3,1 4 1 0,5-1 3 3,3-2-3-1,4 0-2 0,2 5-8-2,2-7-6 2,-1 7 7 0,-2 0-5 0,-1 0 4-2,2 0-5 4,3 0 9-4,-3 0-5 2,7 0-4-2,-1 0 1 1,-3 0-7 2,-1 0 4-1,1 0-3-1,-9 0 3 0,1 0-2 1,-5 0 1-1,-8 0-2-1,5 0 5 2,-2 0 0 0,-6 0-3 0,2 0 1-2,-3 0-4 3,-9 0 0-2,-8 0 0 1,2 0 0 0,-1 0 0-1,-6 0 0 0,-2 0 0 1,-1 0 0-2,-5 0 0 2,-3 0 0 0,3 0 0 1,2 0 0-3,-2 0 0 1,2 0 0 2,1 0 0-2,-9 0 0-1,-2 0 0 2,-2 0 0 0,-4 0 0 0,-5 0 0-2,4 0 0 3,-5 0 0-2,4 0 0 1,8-11 0-2,2-22 0 3,1-5 0-2,2 0 0 1,-7 12 0-1,-10 10 0 0,-4 12 0 1,6 4-38 0,12 0-48-2,0 23-97 3,-1 5-183 0,-2 9-199-3</inkml:trace>
    </iact:actionData>
  </iact:action>
  <iact:action type="add" startTime="20542">
    <iact:property name="dataType"/>
    <iact:actionData xml:id="d6">
      <inkml:trace xmlns:inkml="http://www.w3.org/2003/InkML" xml:id="stk6" contextRef="#ctx0" brushRef="#br0">11622 12038 222 0,'0'0'363'7,"0"0"-260"-1,0 0 58 2,0 0-43 0,0 0-61 0,0 0 5-2,0 0-7 2,6-8-18 0,-6 8 3 0,0 0 1-2,-3 15-3 2,-7 4 2 0,-4 2-12 0,7 8 2-2,-14 5-4 2,1 8-5 0,-2-1-10 0,2-2-4 0,4-4 3-2,4-8-1 2,2-5 1 0,7-8 7-2,3 2 4 4,0-1-7-3,0-4 12 2,0 6-1-4,0 1-6 3,25 2-11 1,2-2 0-3,3 0-4 0,4-5-3 2,5-1 6 0,3-6-6 1,3 0 2-4,0-6-3 4,0 0 3-1,2 0-2 0,0 0 0-3,-7 0 1 3,-2 0-2 0,-10 0 2 0,-1 0 0-1,-9 0 8 1,-5 0-3-1,1 0-1 1,-10 0 0 0,-1 0-2-2,-3 0-2 3,0 0 1-2,0 0-2-1,0 9 4 3,0 13 18-2,-15 10-17 1,-19 16-2 0,-11 5-3-1,-9 5-2 0,5 9 3 2,-9 3-1-4,-5 3 1 3,4-4-2 0,-5 1 0 0,4-1 1-2,-1-2-1 3,3-9 0-2,5-2 0 2,8-14 3-2,9-10-5-1,10-8 4 3,8-10-2-2,12-4 1-1,-2-2-1 2,8-5 0 0,0 2 3 0,0-1-2-2,0-3 2 2,5-1-2 0,25 0-1 1,4 0 0-4,8 0-1 3,6-19 1 0,7-11 0 0,2-5 0-2,9-1 0 2,1-5 2 0,6-9-2 0,7-5 1-1,-1-8 0 0,3-7-1 3,-6-3 0-4,-2 2-1 0,-6 9-2 2,-3 7 2 0,-5 15 1 0,-1 11 9-2,-5 9 5 2,2 2 0 0,-9 6 2 1,4 1-2-4,3-4 2 3,-6 0-11 0,0-3-1 0,-3 3-1-2,4-1-2 2,5 5 3 0,9 5 6 0,2 6 14-1,10 0 5 0,3 0-1 3,1 0-6-4,4 20-5 0,-4-2 0 2,2-3-5 0,-4-2-7 0,1-1 1-2,-3-6-2 2,-5-4 5 1,1-2-5-2,-1 0 4-1,-3 0-3 2,-1 0-5 0,-2 0 0 0,1 0 0-2,0 0 0 2,1 0 0 0,-8 0 0 0,8 0 0 0,-3 0 0-2,0 0 0 4,-2 0 0-4,-5 0 0 1,2 0 0 0,-6 0 0 1,7 0 0 1,3 0 0-4,0 6 0 3,-2 3 0 0,8-1 0 1,4 0 0-3,-3-3 0 1,7-3 0 1,-7 1 0 0,7-3 0-1,-7 0 0 0,7 3 0 1,-2-3 0 0,-9 3 0-1,7 1 0 1,-6-4 0 1,-5 0 0-2,-1 0 0-2,1 0 0 4,-2 0 0-2,-1 0 0 1,-4 0 0-2,0 0 0 4,-5-4 0-3,-1 4 0 1,3 0 0-2,-6 0 0 1,-2 0 0 1,0 0 0 1,-4 0 0-3,-6 0 0 2,0 0 0 0,5 4 0 0,-4-2 0-1,0 1 0-1,5 3 0 4,2 0 0-3,-4 2 0-2,-1 0 0 4,0-3 0-2,-8 0 0 1,-2-5 0-1,4 3 0 1,-5-3 0 0,2 0 0-1,-3 3 0 0,-2-3 0 0,-2 2 0 1,-7-2 0 1,-2 0 0-4,-8 0 0 3,0 0 0 0,4 0 0 0,1 0 0-1,16 0 0 0,2-20 0 3,4-15 0-3,0-6 0-2,-3-11 0 4,-1-6 0-1,-5 0 0-1,-2 6 0 0,-6 18 0 1,-5 12 0-1,-7 17 0 2,-1 5 0-4,0 0-89 3,0 0-72 0,-4 8-60 1,-7 15-77-3</inkml:trace>
    </iact:actionData>
  </iact:action>
  <iact:action type="add" startTime="22830">
    <iact:property name="dataType"/>
    <iact:actionData xml:id="d7">
      <inkml:trace xmlns:inkml="http://www.w3.org/2003/InkML" xml:id="stk7" contextRef="#ctx0" brushRef="#br0">14181 15528 530 0,'0'0'285'5,"0"0"-103"2,209 6-14 3,-117-6-25-3,24 0 20-1,22 8-40 2,22-1-20 0,39 0-19 0,33-7 1-2,20 0-43 3,27 0-5-1,-6 0 3 1,-17 0 9-4,-23 0-36 4,-25 0-13-2,-21 11 0 1,-25 4 0-2,-31 0 0 3,-39 1 0-2,-45-9 0 1,-23-1 0 0,-21-3 0-2,-3-3 0 2,-3 4 0-1,-92-3 0 0,-65-1 0 0,-83 0 0 1,-50 0 0 1,-28-28 0-4,-10 2 0 4,13 0 0-2,24 0 0 2,39 9 0-4,29-1 0 3,27 11 0 0,33 7 0 0,24 0 0-2,30 4 0 3,41 17 0-2,31-10 0 1,22-2 0-2,18-6 0 2,14 5 0 1,80 6 0-2,52 7 0-1,56 2 0 2,23-3 0 0,30-6 0 1,9-8 0-4,-3-2 0 3,-23-2 0 0,-35 5 0 1,-40 1 0-3,-43 10 0 1,-33-5 0 1,-35 5 0 0,-25-11 0-2,-19-6 0 2,-8 3 0 0,0 4 0 0,-104 7 0-1,-65-4 0 0,-83 1 0 3,-49-12 0-4,-6 0 0 0,10 0 0 2,29 0 0 0,39 0 0 1,47 0 0-4,37 0 0 4,48 3 0-2,41 3 0 3,38-2 0-6,18-4 0 4,87 0 0 0,63 5 0 0,65 3 0-2,24-8 0 2,20 0 0 0,-24 0 0 0,-32 0 0 0,-44 0 0-2,-52 3 0 4,-44 1 0-4,-25 1 0 0,-31-3 0 2,-7-2 0 0,-3 0 0 0,-85 0 0-2,-69 0 0 3,-62 0 0-2,-15 0 0 3,6-7 0-6,35 7 0 4,44 0 0 1,37 0 0-2,52 0 0-1,33 0 0 2,27 0 0 0,54 0 0 1,64-7 0-2,54-1 0-1,28-1 0 2,1 0 0 0,-22-4 0-2,-47 6-86 2,-53 7-78 0,-79 0-62 0,-3 0-154-2</inkml:trace>
    </iact:actionData>
  </iact:action>
  <iact:action type="add" startTime="29556">
    <iact:property name="dataType"/>
    <iact:actionData xml:id="d8">
      <inkml:trace xmlns:inkml="http://www.w3.org/2003/InkML" xml:id="stk8" contextRef="#ctx0" brushRef="#br0">29729 12456 736 0,'0'0'253'7,"0"0"-124"-1,0 0 35 2,0 0-16 0,0 0-51 0,219-6-12-2,-130 6 12 2,27 0-30 0,27 0-2 0,32 0-4-2,36 0-11 3,31-12-6-2,22 9-17 1,8 3-3-1,-27 0-24 2,-31 0 0-1,-45 19 0 0,-49 1 0-2,-41-3 0 2,-33-7 0 0,-22-3 0-1,-21-7 0 0,-3 3-6-1,0-3-142 2,-30 0-108 1,-9 0-73-3,-7 5-111 2</inkml:trace>
    </iact:actionData>
  </iact:action>
  <iact:action type="add" startTime="30239">
    <iact:property name="dataType"/>
    <iact:actionData xml:id="d9">
      <inkml:trace xmlns:inkml="http://www.w3.org/2003/InkML" xml:id="stk9" contextRef="#ctx0" brushRef="#br0">29874 15128 424 0,'0'0'294'6,"0"0"-52"2,0 0-17-2,0 0-65 2,0 0-14 0,0 0-32 0,250-58-6-2,-109 37-7 2,25 4-23 1,34 2-21-2,21 5-16-1,25 10-10 2,2 0-8 0,-19 4-20 2,-30 20-3-5,-47 4 0 4,-41-1 0-1,-50-13 0-1,-32 1 0 0,-23-13-23 0,-6-2-86 0,-14 0-106 3,-31 0-112-6,-4 0 43 4</inkml:trace>
    </iact:actionData>
  </iact:action>
  <iact:action type="add" startTime="30860">
    <iact:property name="dataType"/>
    <iact:actionData xml:id="d10">
      <inkml:trace xmlns:inkml="http://www.w3.org/2003/InkML" xml:id="stk10" contextRef="#ctx0" brushRef="#br0">29882 17905 723 0,'0'0'196'6,"0"0"-29"3,0 0-57-2,0 0-7 0,0 0 22 1,169 53-14 0,-82-41 5 0,22-11 6-2,24 3-29 2,24-4-12 0,27 3-19 0,27-3-24-2,16 0-38 2,0 0 0 0,-16 0 0 0,-27 0 0 0,-31 6 0 1,-41 6 0-3,-31-4 0 4,-30-2 0-6,-26-6 0 5,-13 0-88-1,-12 0-105-2,0-11-71 0,-15 1-72 3,-19 10-444-1</inkml:trace>
    </iact:actionData>
  </iact:action>
</iact:actions>
</file>

<file path=ppt/ink/inkAction1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04T03:38:34.442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5" units="cm"/>
      <inkml:brushProperty name="height" value="0.055" units="cm"/>
    </inkml:brush>
  </inkml:definitions>
  <iact:action type="add" startTime="6562">
    <iact:property name="dataType"/>
    <iact:actionData xml:id="d0">
      <inkml:trace xmlns:inkml="http://www.w3.org/2003/InkML" xml:id="stk0" contextRef="#ctx0" brushRef="#br0">18192 1284 588 0,'0'0'139'7,"0"0"-26"-1,0 0 38-2,-238-107-62 4,135 104-32 0,-10 3 3-2,-6 0-27 2,-8 15 0 0,-7 25 3 19,2 15 2-26,5 21 1-1,13 28 3 4,28 21-5 2,15 19 20 0,29 25-24 2,26 15 24 4,16 15-24-7,37 22 4 2,58 3 4 1,44-14-7 0,39-28-14 1,22-49-9-4,21-59-11 4,22-74-6-2,11-41-4 2,3-107 5-3,-16-61 2 1,-47-45 1 1,-49-25 4 0,-56 6-2-1,-58 17 1 0,-31 25-1 2,-48 43-1-2,-70 40 0-1,-54 44-2 2,-48 51-9 0,-34 44-12 0,-15 9-34-2,-3 33-42 2,10 21-82 0,189-10-76 0,17-7-433-2</inkml:trace>
    </iact:actionData>
  </iact:action>
  <iact:action type="add" startTime="7437">
    <iact:property name="dataType"/>
    <iact:actionData xml:id="d1">
      <inkml:trace xmlns:inkml="http://www.w3.org/2003/InkML" xml:id="stk1" contextRef="#ctx0" brushRef="#br0">18231 4284 878 0,'0'0'58'4,"0"0"50"4,0 0 17 0,-277 56-48 0,137-21-6-2,-5 9-3 2,0 9-6 0,-3 16-5 0,3 21-21 0,11 23 8-2,15 20-15 2,28 15-3 0,26 12-10-1,34 11 2 0,31-1 1 2,18 5 5 0,91-7-10-3,65-17 0 2,51-26-6 1,40-51-8-2,25-57-5-1,3-39-3 2,-8-102 0 0,-37-50 6 0,-55-44-4-2,-68-28 4 23,-63-13 0-29,-56-1 2 0,-20 20-2 0,-82 42-9 8,-44 51-1 1,-35 54 3-2,-23 53-12 2,-9 35-24-5,8 5-28 7,16 32-38-4,131 12-77-1,14-4-171 2</inkml:trace>
    </iact:actionData>
  </iact:action>
  <iact:action type="add" startTime="8312">
    <iact:property name="dataType"/>
    <iact:actionData xml:id="d2">
      <inkml:trace xmlns:inkml="http://www.w3.org/2003/InkML" xml:id="stk2" contextRef="#ctx0" brushRef="#br0">18566 7409 535 0,'0'0'184'3,"0"0"-111"4,-190-3 104-2,38 48-75 3,-14 11-39-2,-12 24-11 2,7 19-11 0,13 23 8 0,10 18 25-2,20 23-20 2,34 15 2 0,36 7-4 0,53 0-5-2,26-2 3 4,98-6-23-3,56-14-19 1,46-21-8-1,35-41 0 1,29-45-5 1,14-56 1-3,-13-28 1 1,-38-77-1 1,-56-43 3 0,-59-27 1 0,-60-28-1-2,-49-20 0 2,-24-8-1 0,-73 4 0 0,-68 16-2-3,-43 30-2 5,-34 27 1-3,-15 30-22 2,14 34-27-4,23 34-36 4,30 34-37-2,32 22-38 1,116 9-184-1</inkml:trace>
    </iact:actionData>
  </iact:action>
  <iact:action type="add" startTime="11067">
    <iact:property name="dataType"/>
    <iact:actionData xml:id="d3">
      <inkml:trace xmlns:inkml="http://www.w3.org/2003/InkML" xml:id="stk3" contextRef="#ctx0" brushRef="#br1">15047 11795 734 0,'0'0'108'6,"0"0"80"0,0 0-67 2,-182 121-37 0,93-36 1-2,-9 8-12 2,14-7-14 0,9-9-32 0,23-18 12-1,22-24-14 0,18-18 0 1,12-17 0 0,0 0-17-2,52-27 3 2,48-47-11 0,29-28 0 0,4-7 0 0,-21 12-6 0,-29 31 6 0,-39 34 3 1,-26 25 32-5,-15 7 8 3,-3 7 2 2,0 55 29-1,-21 16-55-2,-10 9-12 2,-3-11-2 0,13-16 5 2,4-20 1-4,13-20 4 2,4-14-1-2,0-6 0 2,28 0-14-2,39-46 0 2,20-23-1 0,13-18-4 0,-1-5 3-2,-11 16 1 2,-31 26 1 0,-24 27 1 1,-28 23 4-5,-5 0-4 4,0 32 4 1,-38 37 14 2,-14 13-15-6,0-6-2 3,4-22 0-1,19-21-1 1,11-20 0-3,9-6 6 2,9-7-4 1,0 0 2 1,14 0-5-3,35 0-7 2,9-20-8 0,4-4-9 0,-4-5-28-2,-12-5-41 2,-1-8-64 0,-36 23-85 2,-1-4-109-6</inkml:trace>
    </iact:actionData>
  </iact:action>
  <iact:action type="add" startTime="12110">
    <iact:property name="dataType"/>
    <iact:actionData xml:id="d4">
      <inkml:trace xmlns:inkml="http://www.w3.org/2003/InkML" xml:id="stk4" contextRef="#ctx0" brushRef="#br1">21752 11781 287 0,'0'0'397'5,"0"0"-234"1,0 0 46 2,0 0-103 0,0 0-5 0,-229 228-9-2,142-131-11 2,9-5-28 0,14-11-10 0,19-17-3-2,17-26-11 2,20-23-11 0,8-15-2 0,42-15-10-2,48-50-6 2,34-19 0 0,0-8 0 2,-12 10 1-5,-28 25 1 4,-34 28 0-2,-30 20 1-1,-20 9 38 1,0 29 13 2,0 41 11-1,-23 15-63 2,-9-4 0-5,5-21 1 4,9-22 7-3,6-23 13 0,12-10-1 1,0-5-1 2,0 0-13-2,38 0-8 2,25-38 0-4,23-17-2 4,0-3 0-1,-12 11 2 0,-27 15 1-2,-20 22 0 3,-21 10 0-3,-6 0 2 4,0 41 1-6,-9 18-2 5,-15 5-3-1,9-22 1 2,4-17 0-5,11-19-1 3,0-6 2-2,0 0 1 2,11 0-1 0,41-11 0-1,24-37-1 1,11-18-2 0,7-8-3-2,-14 3 3 2,-15 23 2 0,-27 19 0 0,-22 16 2-2,-13 13 1 2,-3 0 2-1,0 35 8 3,-31 29 10-5,-14 19-20 3,-6 0-2 0,2-15 0 0,11-10-2-2,10-16-30 2,7-16-24 0,12-14-46 0,9-12-43-3,0 0-76 3,0-16-129 0</inkml:trace>
    </iact:actionData>
  </iact:action>
  <iact:action type="add" startTime="15059">
    <iact:property name="dataType"/>
    <iact:actionData xml:id="d5">
      <inkml:trace xmlns:inkml="http://www.w3.org/2003/InkML" xml:id="stk5" contextRef="#ctx0" brushRef="#br1">15137 15750 556 0,'0'0'118'2,"0"0"13"6,0 0 24 1,0 0-58-3,0 0-19 1,0 0-8 2,0 0 7-1,0-13 9-3,0 13 14 3,18 0-39 0,13 18-25 0,11 10 14-1,12 15 1 1,6 3-14-1,8 10-3 2,4 10-7-3,-3-2 0 1,1 3-10 4,-2 2 1-5,-6-4-3 2,-3-5-1-1,-4 2-3 1,-12-8 2-1,1 2-5 1,-10-4 5-2,1 1-9 3,-11-20 0-2,-8-7-3-2,-4-11 1 4,-8-5-1-2,-4-10-1 1,5 0 0-1,-5 0 1 1,0 0-1 0,0 0 1 1,0 0-2-5,0 0 2 4,0 0-1 1,0 0 0-2,0 2 0 0,0-2-3 0,0 0 1 2,0 0 1-2,0 0-4 1,0 0 3-2,0 3 0 3,0-3 0-2,0 0 0-1,0 0 2 3,-16 0-4-2,-25 0 3 2,-5-3 0-4,-8-15 1 5,-1 1-1-3,-5-3 0 2,-2 6 1 1,7 2 0-5,4 0 1 3,12 3-1-2,8 4 0 0,10 1-1 2,14 1 1-1,1 3 0 2,6 0 0-2,0 0 1-1,0 0 0 3,0 0 2 0,0 0 0-5,10 0 3 5,42 0-6-1,23 28 0 0,9 3 0 0,3 6 2 0,-5-1 5 3,-10 0 2-4,-11-1 2-4,-10-4 2 3,-11-3-1 3,-16-10-2-2,-10-7 1-1,-10-5-2 3,-4-6-2-1,0 0-3 0,0 0-4-1,0 0-1 0,0-24-5 2,5-42 5-2,-1-22 1-2,-4-1 1 4,0 10 1-1,0 18-2 0,0 18 0-2,0 11 0 1,0 12-1 2,0 8 0 0,0 9-5-5,0-1-53 4,-4 4-51 1,-14 0-51-2,7 0-80-1,-2 0-49 2</inkml:trace>
    </iact:actionData>
  </iact:action>
  <iact:action type="add" startTime="16024">
    <iact:property name="dataType"/>
    <iact:actionData xml:id="d6">
      <inkml:trace xmlns:inkml="http://www.w3.org/2003/InkML" xml:id="stk6" contextRef="#ctx0" brushRef="#br1">15916 15414 884 0,'0'0'77'5,"0"0"70"3,0 0-42-2,-203 135-30 2,125-82-2 0,-6 6-1 1,2 2-11-4,-2 3-6 3,-3 5-7 0,8 0-10 0,4 1-11-2,9 3-12 2,1-3-2 0,3-1 0 0,4 4 0-1,4 2-2 0,3-6-3 1,6-1-4 2,5-14 1-6,12-1 0 5,1-9-4 1,12-6 2-2,1-13-3-3,10-17 1 3,1-3-1-2,-3-5 0 3,6 4 1-3,-3-4-1 2,3 0 3-1,0 0-3 1,0 0 0-1,0 0 1 0,0 0-3 2,0-17-1-1,0-33-3-1,16-9 6 0,1 0-1 2,-1-4 1-2,-1 1-2-2,-1 7 1 4,-5 8 1-1,0 16-1 0,-6 12 1 2,-3 11 0-3,0 8 1 0,0 0 0 0,-3 0-1-2,-32 0 0 2,-13 27 7 2,5-1-7-1,-2 0 1-2,2 8 0 2,11 4 1 0,4 0 3 0,11-5 7 0,7-2 10-2,7-7-7 3,3-3 10-2,0 7 13 1,0 0-4-2,9-1-1 2,16 2-7 0,4-4-1-2,4-1-11 2,4 1-3 0,8-10-4 1,-3-2-3-4,4-11-2 2,8-2-3 2,-8 0 1-1,-1 0 0-2,-4-9-4 2,-10-12 3 2,-4 3-1-2,-6 5-2-1,0-10-31-3,-3 0-36 6,6-3-55-3,-5-4-69-1,-17 23-84 2,1 7-228 0</inkml:trace>
    </iact:actionData>
  </iact:action>
  <iact:action type="remove" startTime="18973">
    <iact:property name="style" value="instant"/>
    <iact:actionData xml:id="d7" ref="#d6"/>
  </iact:action>
  <iact:action type="add" startTime="18978">
    <iact:property name="dataType" value="strokeEraser"/>
    <iact:actionData xml:id="d8">
      <inkml:trace xmlns:inkml="http://www.w3.org/2003/InkML" xml:id="stk7" contextRef="#ctx0" brushRef="#br2">22222 20894 589 0,'0'0'118'7,"0"0"-76"0,0 0 13 1,0 0-55-1,0 0-45-1,0 0-167 2</inkml:trace>
    </iact:actionData>
  </iact:action>
  <iact:action type="add" startTime="19290">
    <iact:property name="dataType" value="strokeEraser"/>
    <iact:actionData xml:id="d9">
      <inkml:trace xmlns:inkml="http://www.w3.org/2003/InkML" xml:id="stk8" contextRef="#ctx0" brushRef="#br2">23079 20423 576 0,'0'0'53'4,"0"0"45"2,0 0-35 2,0 0-39 0,0 0-24 0,0 0-25-2,17-3-93 2,-17 3-152 0</inkml:trace>
    </iact:actionData>
  </iact:action>
  <iact:action type="add" startTime="19578">
    <iact:property name="dataType" value="strokeEraser"/>
    <iact:actionData xml:id="d10">
      <inkml:trace xmlns:inkml="http://www.w3.org/2003/InkML" xml:id="stk9" contextRef="#ctx0" brushRef="#br2">22968 20748 810 0,'0'0'150'1,"0"0"20"5,0 0-82 3,0 0-43-3,0 0-39 1,0 0-6 2,0 0-37-1,61 29-80-2,-56-11-264 2</inkml:trace>
    </iact:actionData>
  </iact:action>
  <iact:action type="remove" startTime="20120">
    <iact:property name="style" value="instant"/>
    <iact:actionData xml:id="d11" ref="#d5"/>
  </iact:action>
  <iact:action type="add" startTime="20124">
    <iact:property name="dataType" value="strokeEraser"/>
    <iact:actionData xml:id="d12">
      <inkml:trace xmlns:inkml="http://www.w3.org/2003/InkML" xml:id="stk10" contextRef="#ctx0" brushRef="#br2">23261 21209 692 0,'0'0'74'5,"0"0"22"3,0 0-46-2,0 0-46 2,0 0-4 0,0 0-55 0,-3-20-73-2,3 20-164 2</inkml:trace>
    </iact:actionData>
  </iact:action>
  <iact:action type="add" startTime="20320">
    <iact:property name="dataType" value="strokeEraser"/>
    <iact:actionData xml:id="d13">
      <inkml:trace xmlns:inkml="http://www.w3.org/2003/InkML" xml:id="stk11" contextRef="#ctx0" brushRef="#br2">23261 21209 656 0,'109'-136'20'1,"-106"136"27"7,-3 0-6 0,0 0-41 0,0 0-15-2,0 0-93 1,0 0-115 2</inkml:trace>
    </iact:actionData>
  </iact:action>
  <iact:action type="add" startTime="21848">
    <iact:property name="dataType"/>
    <iact:actionData xml:id="d14">
      <inkml:trace xmlns:inkml="http://www.w3.org/2003/InkML" xml:id="stk12" contextRef="#ctx0" brushRef="#br1">14839 15931 866 0,'0'0'109'2,"0"0"47"5,0 0-71 1,0 0-2 0,0 0-1-2,169 38-4 2,-125-9-9 0,6 11-10-2,6 4-9 2,10 5-8 0,-1 0-3 0,15 3-12 0,2 4-4-2,5 0 3 2,5 10-10 0,-2-2-3 0,-3-1 2-1,-3-2-1 3,-10-7-3-2,-8 2-1-1,0-7 1-1,-8 1-2 2,-2-4-6 0,-15-13 0 0,-6 0-2-2,-7-9 2 2,-4-4-3-1,-7-11 2 1,-7-4-2-1,-2-1 1-1,-5-4-1 3,-3 2-1-2,0-2 0-1,0 0 0 3,0 0-1-2,0 7 2-1,0-7-1 3,0 0 1-2,0 0-2 2,0 0-4-2,-3 0-2-1,-45 0-1 3,-26-15 9-1,-18-3 0 0,1-2-1-1,2 8 1 0,9 4 0 1,8 5-1-2,19 3 1 2,9 0-2 0,17-3 2-1,12 3 0-1,6 0 4 3,9 0-4-1,0 0 4 0,0 0-3 0,0 0 8-2,27 0-8 2,32 0 13 1,24 21-11-5,5-10-3 5,0 3 0-1,-1-1 0 0,-9-2 7 0,-11 3-3-2,-10-8 12 2,-15 2 0 0,-8-1 2-1,-10-2-5 0,-9-5-3 1,-9 0 2 0,-3 0 6 0,-3 0-8-2,0 0-4 1,0 0-3 2,0 0-1-1,0 0-2-2,0 0-1 1,0 0-1 3,0 0-2-3,0-26 2-2,-24-44 2 4,-16-16 1-1,5 2-1 1,7 2-2-4,1 15 1 3,3 10-2 0,6 13-29 1,-6 13-38-4,3 5-58 5,-16 13-67-2,25 13-64-2,-5 0-116 0</inkml:trace>
    </iact:actionData>
  </iact:action>
  <iact:action type="add" startTime="22918">
    <iact:property name="dataType"/>
    <iact:actionData xml:id="d15">
      <inkml:trace xmlns:inkml="http://www.w3.org/2003/InkML" xml:id="stk13" contextRef="#ctx0" brushRef="#br1">15870 15600 279 0,'0'0'287'4,"0"0"-204"3,0 0 82 1,0 0-42 0,0 0-35-2,0 0-11 2,0 0 14 0,-57 40-12 0,6 10-14-2,-15 10-8 2,-9 11 2 0,-2 6-20 0,-12 12-9-2,3 2 0 3,-1 7-3-2,8-4-4 1,10-1-11 2,3-3 6-4,3-11-8 2,5-2 1 1,2-6-4-2,4-12-2-1,10-3 2 2,5-16-3 0,7-2 1 0,3-5-2-2,5-7 2 4,2-6-5-4,4 0 1-1,4 3-1 3,-2-10 0 2,10-5 1-1,1-3-1-4,3-5 1 2,0 0-1 0,0 0-5 1,0 0 0-3,0 0 0 3,0-40 5 1,7-16 0-1,22-8 0 0,1-8 0-2,1-9 0 2,3 0 0 0,-10 8 0-2,-3 18 1 2,-7 17-2 0,-10 25 2 1,-1 6-1-3,-3 7 0 1,0 0-5 0,0 0-6 1,-3 0-12-2,-27 25 23 4,-13 25 12-1,4 5-1-3,2 7-1 2,2-2 3-2,11-4-4 2,3-3 4 0,14-7 13-1,1-15 4 0,6-13 10 2,0-8-2-2,0 0 8-2,9-4-16 4,33 3-16 1,10-9-1-2,14 0-11-1,6 0-2-1,-12-7 0 1,-2-12-3 1,-13 4 3 0,-14 3-1-1,-7 6 0 1,-10 6-17-1,-10 0-49-1,2 0-81 1,-6-8-40 2,0 8-127-1,0 0-444 0</inkml:trace>
    </iact:actionData>
  </iact:action>
  <iact:action type="add" startTime="24182">
    <iact:property name="dataType"/>
    <iact:actionData xml:id="d16">
      <inkml:trace xmlns:inkml="http://www.w3.org/2003/InkML" xml:id="stk14" contextRef="#ctx0" brushRef="#br1">10248 16491 533 0,'0'0'124'3,"0"0"-81"5,0 0 75 0,0 0 22 0,0 0-51-2,-222 20-16 2,103 12-2 0,-14 21-19 0,-13 21-10-2,-2 25-2 3,11 25 0-2,13 12 11 2,23 7 3-4,31-4-6 3,25-4-17 0,32 3 1 3,13-13-5-7,63-1-2 4,65-4-9 0,47-19-2 0,23-11-11-2,16-24-1 2,-14-33-1-1,-28-33 0 2,-27-27-1-3,-37-83-1 3,-35-70-1-1,-30-66-1 0,-35-56 3-2,-8-26-1 3,-42 14-1-3,-42 48-2 4,-22 69-19-5,-21 79-13 4,-8 72-48-2,-5 46-101 1,86 62-98-2</inkml:trace>
    </iact:actionData>
  </iact:action>
</iact:actions>
</file>

<file path=ppt/ink/inkAction1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07T02:54:45.8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4182">
    <iact:property name="dataType"/>
    <iact:actionData xml:id="d0">
      <inkml:trace xmlns:inkml="http://www.w3.org/2003/InkML" xml:id="stk0" contextRef="#ctx0" brushRef="#br0">9955 4742 696 0,'0'0'124'133,"0"0"45"-133,0 0-12 0,0 0-50 0,0 0 8 0,0 0-13 0,-8 0-20 0,19 0 0 0,30 0-7 0,18 0-4 0,10 0-11 0,7 2-11 0,21 1-3 0,12-3-12 0,23 0-9 0,16 0-5 0,15 0-4 2,-2 0 1-2,-4 0-17 0,-11 0 0 0,-12 0 0 1,-11 0 0-1,-13 0 0 0,-17 0 0 0,-6 0 0 0,-14 6 0 0,-4-2 0 0,-14-1 0 6,-20 2 0 2,-11-3 0-2,-18-2 0 2,-6 3 0 0,0-3 0 2,0 3 0-6,0 1 0 4,-26 4 0 1,-56 6 0-2,-33 2 0 0,-27-5 0 0,-6-6 0 2,-15-2 0-1,-17-3 0-3,1 0 0 4,-5 0 0-1,13 0 0 0,16-15 0-3,13 4 0 4,20-4 0-1,12 2 0 0,17-2 0-3,15-1 0 4,20 9 0-2,21 0 0 3,13 1 0-6,10 6 0 3,14 0 0 2,0 0 0-2,0 0 0 0,11 0 0 1,37 0 0 0,31 18 0 0,12-3 0-1,21-10 0 0,20-2 0 2,10-3 0-2,-2 0 0-1,-8-5 0 2,-23-16 0 1,-18 4 0-2,-22 3 0-1,-22 5 0 3,-7 6 0-1,-9 3 0-1,-4 0 0 0,-1 0-33 0,-26 6-233 1,0 16-215 0</inkml:trace>
    </iact:actionData>
  </iact:action>
  <iact:action type="add" startTime="15119">
    <iact:property name="dataType"/>
    <iact:actionData xml:id="d1">
      <inkml:trace xmlns:inkml="http://www.w3.org/2003/InkML" xml:id="stk1" contextRef="#ctx0" brushRef="#br0">12801 4660 575 0,'0'0'301'6,"0"0"-123"2,0 0-22 0,0 0-31-1,0 0 0 0,0 0-28 2,0 0-28-2,152-22 32 0,-71 13-16 0,16 2-12 2,20 2-10-2,17 2-23-1,17-1 0 3,16 4-21-1,-6-1-19-1,-1 1 0 2,-15 0 0 0,-10 0 0-3,-8 0 0 4,-2 11 0-6,-14 3 0 5,-11-5 0-2,-25-3 0 2,-26-4 0-3,-20-2 0 1,-16 0 0 2,-8 0 0-3,-5 0 0 0,0 0 0 2,0 0 0 0,-2 0 0 0,-68 0 0-1,-54 0 0 1,-42 0 0-1,-23 0 0 0,-3 0 0 0,-9-2 0 3,1 2 0-4,10 0 0 4,13-4 0-6,29-1 0 4,24 3 0 0,30-5 0 0,25 5 0-1,24 2 0 0,24-4 0 1,15 4 0 0,6 0 0-2,0 0 0 1,0 0 0 2,0 0 0-3,56 0 0 2,33 0 0 0,41 0 0 0,16 0 0-1,14 0 0 0,-2 0 0 3,-4 4 0-4,-21 1 0 4,-21 1 0-6,-20 3 0 4,-27-3 0 0,-14-1 0 0,-19-2 0-2,-16-3 0 2,-14 0 0 0,-2 0 0 0,0 0 0-1,0 0 0-1,0 2 0 2,-45 2 0 1,-36 3 0-3,-34 18 0 2,57-13-169 0,13 14-281 0</inkml:trace>
    </iact:actionData>
  </iact:action>
  <iact:action type="add" startTime="27322">
    <iact:property name="dataType"/>
    <iact:actionData xml:id="d2">
      <inkml:trace xmlns:inkml="http://www.w3.org/2003/InkML" xml:id="stk2" contextRef="#ctx0" brushRef="#br0">10130 11053 499 0,'0'0'345'8,"0"0"-236"-3,0 0 26 2,0 0 7 2,0 0-35-3,0 0 20 1,0 0-23 1,0 0-16-1,249 0-5 1,-122 0-3 0,11 0-24-1,25 0-19 0,9 0 6 2,4 0-8-4,-7 0-1 4,-20 0-11 0,-24 17-23-1,-22 1 0-2,-16-11 0 3,-15 3 0-1,-24-10 0 0,-20 3 0-1,-14 0 0-1,-10-3 0 2,-4 0 0-1,-4 0 0 1,-86 0 0-1,-61 0 0 0,-65 0 0 1,-32-26 0-2,7-6 0 3,20 3 0-1,37 1 0 1,30 3 0-5,25 12 0 4,31 0 0 0,24 8 0 0,28 5 0-2,16 0 0 2,20 0 0 0,10 0 0-1,0 0 0 1,0-3 0-1,0 3 0 2,64 0 0-2,57 0 0-1,57 0 0 2,38 0 0 0,2 0 0 0,-15 0 0-2,-32 0 0 3,-44 0 0-2,-37 3 0 2,-28 15 0-4,-17 2 0 3,-16-3 0 0,-10-1 0 0,-10 2-100-2,-7 2-148 2,-2-10-142 0,0 4-647 0</inkml:trace>
    </iact:actionData>
  </iact:action>
  <iact:action type="add" startTime="28153">
    <iact:property name="dataType"/>
    <iact:actionData xml:id="d3">
      <inkml:trace xmlns:inkml="http://www.w3.org/2003/InkML" xml:id="stk3" contextRef="#ctx0" brushRef="#br0">12747 10947 346 0,'0'0'239'6,"0"0"19"3,0 0-14-3,0 0-84 2,0 0-26 0,0 0-10 0,0 0-31-2,39 0-63 1,19 18 21 1,15-4 9 0,20 3-2-1,18 1 3 0,19 5-20 3,15-1 2-4,7-2-13 1,4-4 4 2,-11-3-9 0,-18-5-9-1,-24-2-16-3,-26-2 0 3,-28-4 0 0,-25 0 0 1,-15 0 0-4,-9 0 0 2,0 0 0 1,0 0 0 0,-57 0 0-2,-52-4 0 2,-53-23 0 0,-32 5 0 0,-5-2 0-1,9 10 0 0,27 3 0 2,25 11 0-2,29 0 0 2,26 0 0-4,32 0 0 3,22 0 0 0,25 0 0-3,4 0 0 4,0 0 0-1,42 0 0 1,58 0 0-4,48 0 0 2,42 0 0 2,10 0 0-1,-1 0 0 0,-13 0 0-2,-28 0 0 2,-26 0 0 0,-28 0 0-1,-26 0 0 0,-22 0 0 1,-16 0 0 0,-25 0 0 0,-9 0 0-2,-6 0 0 2,0 0 0 0,0 0 0-2,-61 0 0 2,-37 0 0 0,-26 0 0 0,-16 0 0-2,8 0 0 2,15 0 0 0,26 0 0 0,21 0 0 0,27 0 0-2,16 0-97 2,19 0-88-1,8 0-58 1,15 0-235-2</inkml:trace>
    </iact:actionData>
  </iact:action>
  <iact:action type="add" startTime="34797">
    <iact:property name="dataType"/>
    <iact:actionData xml:id="d4">
      <inkml:trace xmlns:inkml="http://www.w3.org/2003/InkML" xml:id="stk4" contextRef="#ctx0" brushRef="#br0">10147 17869 705 0,'0'0'237'7,"0"0"-89"1,0 0-3 0,0 0-31-2,0 0 2 1,214 0-24 1,-104 5-6 0,27 1-7-1,23 0 3 1,17-5-21 0,7 7-17-1,-5-3 2 1,-10 0-8-2,-21 5-8 4,-18 1-6-4,-25-5-24 2,-23 0 0 0,-32-1 0 2,-21-2 0-4,-21-3 0 0,-8 7 0 1,0-7 0 1,-27 0 0 1,-79 11 0-2,-65-5 0-1,-68 2 0 2,-15-2 0 0,-6-6 0-2,16 0 0 2,37 0 0 0,40 0 0 0,31 0 0-1,37 0 0 0,27 0 0 3,35-9 0-4,22 5 0 0,9 3 0 2,6 1 0-1,0-6 0 2,39 0 0-3,60 6 0 3,50-5 0-2,53 5 0 2,3 0 0-4,-3 0 0 2,-32 0 0 2,-29 17 0-1,-26-3 0-2,-18 1 0 2,-25-4 0 0,-30-4 0 0,-15-2 0 1,-20-5 0-4,-7 0 0 4,0 0 0-2,-58 0 0-1,-92-30 0 2,-66-16 0 0,-40 5 0 0,11 10 0-2,49 16 0 2,49 12 0 0,44 3 0 0,40 0 0-2,33 0 0 2,27 0 0 0,3 0 0 0,82 3 0-2,56 12 0 2,62-9-154 0,-93-4-146 0,-12-2-120 0</inkml:trace>
    </iact:actionData>
  </iact:action>
  <iact:action type="add" startTime="35729">
    <iact:property name="dataType"/>
    <iact:actionData xml:id="d5">
      <inkml:trace xmlns:inkml="http://www.w3.org/2003/InkML" xml:id="stk5" contextRef="#ctx0" brushRef="#br0">12953 17905 525 0,'0'0'232'5,"0"0"-2"3,0 0-53 0,0 0-40 0,0 0 17-2,0 0-40 1,-12-18-5 1,44 18-13 0,18 0-5-2,25 0-47 4,30 0 11-3,16 0-13 1,24 0-7-1,29 0-29-1,11 0-6 2,5 8 0 0,-10-3 0 1,-20 6 0-3,-18 10 0 5,-26-7 0-8,-23-2 0 10,-21 1 0-10,-30-6 0 6,-18-1 0-2,-23-1 0-1,-1-5 0 3,0 0 0-2,-87 7 0 0,-58-4 0 0,-63 2 0 3,-49 1 0-4,-8-6 0 2,-1 7 0-2,18-7 0 2,28 5 0 0,29 1 0-2,26 3 0 4,37 2 0-4,35-4 0 3,43 6 0-2,27-13 0-1,20 0 0 1,3 0 0 2,0 0 0-3,52 0 0 2,53 5 0 0,52-5 0 0,33 0 0 0,31 0 0-2,9 0 0 3,-5 0 0-2,-27 0 0-1,-39 0 0 2,-39 0 0 0,-34 0 0 0,-20 0 0-2,-24 0 0 2,-21 0 0 0,-8 0 0 1,-13 0 0-4,0 0 0 3,0 0 0 0,0 0 0-1,-17 0 0 0,-42 0 0 1,-23 0-22-1,-21 0-156 2,61 21-106-2,7 11-194 0</inkml:trace>
    </iact:actionData>
  </iact:action>
</iact:actions>
</file>

<file path=ppt/ink/inkAction1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07T03:01:53.3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7366">
    <iact:property name="dataType"/>
    <iact:actionData xml:id="d0">
      <inkml:trace xmlns:inkml="http://www.w3.org/2003/InkML" xml:id="stk0" contextRef="#ctx0" brushRef="#br0">25159 9387 56 0,'0'0'679'3,"0"0"-534"3,0 0 47 1,0 0-48 1,0 0-51-1,0 0-8 1,172 3 12-1,-77-3-33 0,31 7 5 1,33-5-25 0,26 5-1-1,23-3-17 0,3 3 5 2,-17 1-4-2,-16 7 6-1,-33 2-5 6,-24 0-2-6,-34 3-5 4,-25-8 1-6,-21-2-9 8,-23-6-3-6,-15-4-1 0,-3 4-5 3,0-4 3-5,-28 2-2 5,-72-2-3-2,-54 0 5 0,-57 0-5 2,-8 0-2-2,-9-6 8 1,18-4-1-3,17 4-1 4,24 3 2-2,38 1 0 2,29 2 3-4,29 0-5 4,34 0 0-1,21 0-3 0,15 0-3-4,3 0 0 4,0-7 0 1,37 1 0-1,40 4-5-2,17-1-6 5,4 3-1-4,-11 0-20 3,-13 0-22-8,-13 0-50 6,-16 25-61 1,-45-12-108-2,0 4-133 0</inkml:trace>
    </iact:actionData>
  </iact:action>
  <iact:action type="add" startTime="18218">
    <iact:property name="dataType"/>
    <iact:actionData xml:id="d1">
      <inkml:trace xmlns:inkml="http://www.w3.org/2003/InkML" xml:id="stk1" contextRef="#ctx0" brushRef="#br0">24848 11966 471 0,'0'0'158'4,"0"0"64"5,0 0-72-2,0 0-39 2,0 0-14-5,0 0-4 5,89 35 30-1,-21-49-4-1,23-1-14 0,17 1-20 0,32-1-24 2,37-8-10-2,37-1-15-1,17 2-13 2,7-2-4 1,-24 10-2 0,-37 10-4-3,-29 4 5 2,-38 0-3 0,-30 0-3 0,-36 0-4-2,-23 0-3 3,-21 0-1-3,0 4 0 3,-40 10-4-4,-72 3 2 3,-60 6-1 0,-50-5-1 0,-11-3 2-1,9-7-2 1,22-1 1-1,30-2 6 2,40 3 3-5,34 0-6 6,44-1-4 0,27-4 0-2,21-3 0-4,6 0 0 3,42 0 0 2,56 0 0-2,27 0 0-1,6 0 0 4,-20 0 0-3,-32 0 0 2,-28 0 0-4,-23 5 0 3,-11 10 0 0,-13 0 0 0,-4-1-10-2,0 6-89 2,0 0-59-1,-42 4-87 2,14-15-103-3,-2 6-510 1</inkml:trace>
    </iact:actionData>
  </iact:action>
  <iact:action type="add" startTime="19102">
    <iact:property name="dataType"/>
    <iact:actionData xml:id="d2">
      <inkml:trace xmlns:inkml="http://www.w3.org/2003/InkML" xml:id="stk2" contextRef="#ctx0" brushRef="#br0">25071 14907 273 0,'0'0'243'5,"0"0"-86"4,0 0 68-4,0 0-68 5,0 0-34-4,0 0-13 3,0 0-3-3,133 8-2 1,-59-8-20 1,21 0 4 0,21 0-23-2,22 0-1 2,22 0-22 1,22 0-8-2,-5 3-7-1,-5 6 0 5,-20 4-6-4,-13-2-7 1,-23 0-7-2,-28 0-1 2,-27-5-1 0,-28 1 3 1,-21-4-4-4,-12-1-4 2,0 3 1 1,-37 5-2 1,-75 1-4-4,-71-4 4 3,-52-7 0 0,-16 0-1 0,4-17 1-2,23-8 0 5,41 3-1-1,38 2 1-6,44 7-8 2,41 8 7 1,33 1 2 1,27 4 1 0,6 0 6-2,87 0 9 5,56 0-12-5,55 22-5 3,26 0-4-5,-6-5 4 5,-29 0 1-2,-46 1 4 2,-46 0 8-3,-41-4-13 3,-32-2 0-1,-23-7 0-2,-7 2 0 1,0-4 0 0,-24-3 0 1,-42 0 0 0,-32 0-6-2,-23-3-34 3,-8-21-46-2,-4-5-90 2,83 19-80-4,16 5-201 4</inkml:trace>
    </iact:actionData>
  </iact:action>
</iact:actions>
</file>

<file path=ppt/ink/inkAction1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07T03:01:53.3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577">
    <iact:property name="dataType"/>
    <iact:actionData xml:id="d0">
      <inkml:trace xmlns:inkml="http://www.w3.org/2003/InkML" xml:id="stk0" contextRef="#ctx0" brushRef="#br0">16786 7766 375 0,'0'0'147'6,"0"0"-25"3,0 0 32-2,0 0-88-1,0 0-13 2,0 0 53 0,0 0-35-1,-239-25-16 1,113 25-11 0,-8 38-9-1,-5 8 2 0,12 18-11 1,13 13-3 0,17 17-2 0,28 13 6-3,21 10 6 3,27 5 3 2,21-5-12-2,5-4-11 0,77-7 9-1,45-6-4 0,48-7-15 3,33-18-2-7,3-24 11 5,-3-38-9 0,-26-13 12 0,-16-29-12-1,-31-40-1 1,-35-24-1 0,-34-23 1 1,-29-23-2-2,-26-21 0-1,-11-11 1 3,-21 8-1-2,-54 16 0-1,-22 32-5 2,-18 33 1 1,-8 36-22-2,5 37-45-1,4 9-53 2,80 35-54 0,8 14-274 1</inkml:trace>
    </iact:actionData>
  </iact:action>
  <iact:action type="add" startTime="1434">
    <iact:property name="dataType"/>
    <iact:actionData xml:id="d1">
      <inkml:trace xmlns:inkml="http://www.w3.org/2003/InkML" xml:id="stk1" contextRef="#ctx0" brushRef="#br0">16878 10568 278 0,'0'0'245'3,"0"0"-168"5,0 0 103 0,0 0-65 1,-190-26-34-4,76 26-13 4,-13 0-13-2,-6 11-9 3,0 37-9-4,10 12 3 1,17 15-9 0,16 9 2 2,20 7 1-4,13-2 1 4,29-1-3-2,28-7 0 1,0-2-4 0,73 10 0 0,51 3-2 1,41 4-15-1,23-12-8-3,15-20-3 3,1-31 6 1,-14-32-1-2,-26-1 6-1,-25-49-11 2,-32-32 2 0,-30-24-3 1,-26-22 1-4,-27-26 0 4,-24-10-4-2,0-3 1 1,-52 22 0-2,-40 29-30 7,-20 39-33-10,-21 43-44 4,0 33-30 0,76 15-175 0,14 34-516 5</inkml:trace>
    </iact:actionData>
  </iact:action>
  <iact:action type="add" startTime="2319">
    <iact:property name="dataType"/>
    <iact:actionData xml:id="d2">
      <inkml:trace xmlns:inkml="http://www.w3.org/2003/InkML" xml:id="stk2" contextRef="#ctx0" brushRef="#br0">16770 13393 520 0,'0'0'106'4,"0"0"27"5,0 0-37-4,0 0-11 3,0 0-7 0,-245-11-24 1,134 4-10-4,-10 7-1 4,1 0-1-2,5 0 3 2,9 26-11-4,12 26 4 3,13 10-11 0,17 9 6 1,23 13 1-4,20 10 2 3,21 8-17 3,39 10-4 3,70 7 11-10,44 4-22 1,40-9-1 4,22-19-1-5,8-26-1 2,-8-29 2 3,-19-27 11-1,-27-13-2-1,-27-13-3-1,-28-43-5 3,-27-39-1-1,-32-27-3 0,-37-25-1-4,-18-16 1 6,-42-1-2-2,-48 4-1-1,-16 14 0 0,-16 25-3 0,-5 28-38 1,2 34-49 0,-5 43-27-2,88 16-42 2,3 33-277-1</inkml:trace>
    </iact:actionData>
  </iact:action>
  <iact:action type="add" startTime="8745">
    <iact:property name="dataType"/>
    <iact:actionData xml:id="d3">
      <inkml:trace xmlns:inkml="http://www.w3.org/2003/InkML" xml:id="stk3" contextRef="#ctx0" brushRef="#br0">12424 16365 288 0,'0'0'169'5,"0"0"-73"2,0 0 46 1,0 0-44 1,0 0-19-2,0 0 4 0,0 0 9 0,0-2-9 2,0 2 7-2,0 0 5-1,0 0 12 3,0 0-23-2,6-6-24 1,31 3-8-2,9-7-7 2,10 3 9 0,8-4-17-2,8-5 1 3,9 3-4 1,-2-3-6-3,5 2-3-2,-2-1 1 5,-3 7-6-1,-4-1 3-2,-2 3-5-1,4 1 0 0,-4 5 0 2,2 0-8 0,-4 0 3 0,0 0-1-2,-2 0-2 3,-4 8-10-1,0 4 0 0,-12 3 0-3,1-1 0 3,-7-3 0 1,-4-2 0-4,-1 3 0 3,-11-4 0 1,-2 2 0 0,-5-2 0-4,-5 0 0 2,-4-3 0 2,-1 2 0 1,-4-1 0 0,-3 0 0-6,2-1 0 3,-1 1 0 0,2 1 0-1,4-2 0 1,1 4 0 1,-2-1 0 0,1 1 0-2,-1 0 0 3,-5-3 0-2,2-3 0 1,-4-1 0-2,-6-2 0 2,0 0 0 0,0 0 0 1,0 0 0-4,0 0 0 3,0 0 0 0,0 0 0 0,0 0 0-2,0 0 0 2,0 0 0 0,-36-22 0 1,-18-25 0-2,-8-6 0 2,-4-5 0 0,-2 0 0-3,-2 4 0-2,4 5-3 4,2 11-3 0,16 0 1 0,9 21 3-2,15 8-1 3,17 9 1-2,2 0 2 3,5 0 2-7,0 0 2 6,0 0-1-1,0 0 3 0,0 0-3-2,5 11 0 2,37 27-3 1,12 15 0 1,8 7 0 2,1 2 0-12,-6-5 0 8,1 10 0 1,-1-7 0-5,-15-4 0 5,-7-4 0-2,-9-12 0 1,-8-10 0-2,-7-9 0 3,-11-11 0-1,0 5 0 0,-8 2 0-2,-32 4 0 2,-15 0 0 0,-2-8 0-1,-1-6 0 0,1-2 0 1,12-5 0 2,6 0 0 5,14 0 0-15,8 0 0 5,10 0-106 4,-2 0-85-3,9 0-99 0,0 0-224 2</inkml:trace>
    </iact:actionData>
  </iact:action>
  <iact:action type="add" startTime="10473">
    <iact:property name="dataType"/>
    <iact:actionData xml:id="d4">
      <inkml:trace xmlns:inkml="http://www.w3.org/2003/InkML" xml:id="stk4" contextRef="#ctx0" brushRef="#br0">31019 18086 614 0,'0'0'181'6,"0"0"7"0,0 0-48 1,0 0-32 0,0 0 7 1,189 0-1 0,-109-6-22-1,18 2-4 0,18 1-22 2,18 3-22-2,25 0-12-1,1 0-5 3,-6 0-8-2,-27 0 4 1,-19 0 4-1,-22 10 5 0,-14 1-14 1,-9 1 0 2,-15-6-8-4,-9 0-3 1,-11-3-2 3,-14-3 0-2,1 0-2-1,-14 0-3-1,-1 0 1 2,0 0-1-1,-72 0-2-1,-46 0 2 3,-42-15 0-2,-25-5-3 4,-11 7 3-7,-5 2 0 3,13 4-1 3,26 2 1-4,35 5 1 2,43 0-1-2,37-2 0 3,23 2 2-2,21 0 0 1,3 0-2-2,16 0 4 2,68 0 8 2,52 0-4-3,51 0-8-1,24 0 0 3,7 0 4-3,2 0-2 0,-18 0-1 2,-23 0 4 0,-20 0-5 2,-32 0 3-3,-30 0-2 0,-31 0 6-1,-18 0-2 2,-21 0-3-2,-15 0 7 2,-9 0-1 0,-3 0-8-1,0 0 0 0,-36 7 0 3,-64 6 0-1,-74-1 0-3,-28-6 0-1,-12 2 0 4,1-8 0-2,33 0 0 1,35 0 0-2,37 0 0 2,40 0 0 0,36 0 0 2,22 0 0-5,10 0 0 2,39 0 0 3,58 0 0 0,36 0 0-8,3 0 0 6,-16 12 0 0,-29 3 0 0,-33-4 0-2,-32-5 0 4,-19 0-32-1,-7 2-68-4,-66-8-91 1,-32 0-20 2,32 0-123 0,4 0-533 0</inkml:trace>
    </iact:actionData>
  </iact:action>
</iact:actions>
</file>

<file path=ppt/ink/inkAction1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07T03:01:53.3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8143">
    <iact:property name="dataType"/>
    <iact:actionData xml:id="d0">
      <inkml:trace xmlns:inkml="http://www.w3.org/2003/InkML" xml:id="stk0" contextRef="#ctx0" brushRef="#br0">4985 10150 284 0,'0'0'141'4,"0"0"-10"4,0 0 16 0,0 0-30-2,0 0-29 2,0 0-30 0,0 0 20 0,0 0-7-2,0 0-20 3,-208-22-9-2,112 47-14 1,-16 16-7-2,-12 12-1 2,-6 13-6 0,5 12-2 0,9 9 12-1,14 12 3 3,17 5 2-3,16 5 4 0,21 0-5-2,20-2-7 3,28-2 2 3,0-4-7-4,73-6-3-2,54-11 3 3,39-13-7 0,30-28-4 0,12-28-5-2,6-15-1 3,-6-38 0-2,-18-35-1 2,-12-14 0-5,-29 0 2 7,-35 3 1-3,-35 3-1 1,-31 0-4-4,-31-1 3 0,-17-2-4 4,-8-3 3-1,-55-3-21-3,-34-3 0 6,-33 1 1-5,-27 1-10 2,-9 6-56-3,94 67-69 7,14 9-252-4</inkml:trace>
    </iact:actionData>
  </iact:action>
  <iact:action type="add" startTime="12310">
    <iact:property name="dataType"/>
    <iact:actionData xml:id="d1">
      <inkml:trace xmlns:inkml="http://www.w3.org/2003/InkML" xml:id="stk1" contextRef="#ctx0" brushRef="#br0">8332 12111 342 0,'0'0'244'7,"0"0"-111"2,0 0-6-2,0 0-4-1,0 0-59 2,0 0-2 0,9 173-7 0,-9-137-5-2,0-2 0 2,0-4-11 0,0-7 1 0,4-3 16-2,2-2-6 2,5-7-12 0,1 1-4 0,7-4 0-2,4 1-14 2,5 0-11 0,2-2-8 0,3-2 4-2,7-3-3 2,2-2 0 1,3 0 4-4,1 0 0 7,-1 0 0-7,6 0-3 4,-6 0 2-2,0 0-5-1,-2-7 9 3,0 7 0-2,2 0 2 1,-10 0 0-2,2 0 5 5,-2 0-2-6,-10 0-6 4,3 0 4-4,-4 0-8 3,-3 0 0-1,5 0-4 0,-10 0 0 2,10 0 0-3,-6 0 2 4,1 0 7-4,0 0-6 0,3 0 10 3,-6 0 0-2,-3 5 0 0,2 5 2 0,-1 6-6 2,1-1-2-1,0 5 9 0,-6 3 5-3,2 5-12 3,-5 3 0 0,-4 2-5-2,-4-7 0 3,0-9-3-2,0-2 1 1,5-15 0-2,-5 0-1 3,4 0-1-2,-4 0-2 2,3 0-1-2,-1 0-4-1,1 0-13 2,7-17-3 0,1-20 18 1,-2-5 2-3,1 4 3 2,1 1 0 0,-1 0 0-2,4 1 0 1,-2 3 1 4,4 8-1-4,0 4 1 0,2 8 0-1,3 1-1 1,3 4 4 4,5-2 16-4,8 4-4-1,5 6 7 0,9 0-5 5,1 0 8-8,11 0-12 6,0 0 3-1,12 0-6 1,-2 0 4-3,9 0-1 1,-3 0-7 1,5 0 5 2,-2 0-3-3,-5 0-4-2,-6 4 3 2,-12 3 0 2,-4-2-1-2,-8-3 0-1,-3 2-3 3,6 5 1 1,-1-8-5-4,-4 9 0 0,0-4 0 2,-11-6 0 2,-5 1 0-4,-5-1 0 1,-11 0 0 0,0 0 0 0,-11 0 0 1,-2 0 0-1,16 0 0 0,-2 0 0 2,7 0 0-4,6 0 0 4,-6 0 0-1,0 0 0 0,3 0 0-2,-4 0 0 2,4 0 0-1,-3 4 0 2,3-4 0-2,2 3 0 1,-4-3 0-1,4 3 0 2,0-3 0-5,-5 0 0 4,5 3 0 0,-7-3 0 0,4 2 0 0,-7-2 0-2,8 0 0 3,0 0 0 1,6 0 0-5,3 0 0 4,0 0 0-3,-2 0 0 3,-2 3 0-3,-2-3 0 2,1 3 0 72,-6-3 0-78,1 0 0-2,-4 0 0 0,2 0 0 0,0 0 0 0,8 0 0 0,3 4 0 0,-3-1 0 0,-8 0 0 0,-8-3 0 0,-5 0 0 6,-8 0 0 2,4 2 0 0,-4-2 0-2,0 0 0 2,3 0 0 0,0 0 0 0,-3 0 0-2,0 0 0 2,0 0 0 0,0 0 0 0,11 0 0-1,-2-8 0 2,3-17 0-1,1 4 0 0,-2 11 0-2,-10 8 0 1,-1 2 0 0,0 0-6 1,0 0-58-2,0 0-46 2,0 0-71 0,0 0-52 0,0 0-118 0</inkml:trace>
    </iact:actionData>
  </iact:action>
  <iact:action type="add" startTime="14013">
    <iact:property name="dataType"/>
    <iact:actionData xml:id="d2">
      <inkml:trace xmlns:inkml="http://www.w3.org/2003/InkML" xml:id="stk2" contextRef="#ctx0" brushRef="#br0">12917 11854 638 0,'0'0'127'6,"0"0"86"2,0 0-131 0,0 0-33-2,0 0 8 2,0 0-14 0,3 188 3 0,-3-145 2 0,0 3 3-2,0-2-9 2,8 5 1 0,5-3-7-2,4-8-16 3,-2 0-1-2,3-16-5 1,7-4-3-2,-1-5-5 2,4-12 7 0,10-1-2 0,4 0-9-2,2 0-2 2,-2 0 1 0,-4-10-1 2,-1-6 0-4,-7 5 0 2,0-6 1 1,1-1-1-3,4 5 1 1,-8-2-1 1,-5 10 0 0,-8-2 0 0,-4 7 2-2,-1 0 0 3,3 0 15-2,4 9-7 2,1 20-3-5,-1 3 5 3,-4-4-6 2,2-2 2-1,-4 4 1-1,4 2 0 0,-4 5-1 2,-5-1-1-2,1-8-1-2,-2-7-4 3,-4-12 0 0,0-9 2 1,0 0-4-4,0 0-3 3,0 0 3 0,0 0-2 0,0 0-2-2,9 0 4 3,3-30-2-1,8-5 2 1,2 3 0-5,3 4 0 4,-1 4 3 0,5 0-3 0,8 8 4 0,5 0 3-2,3 8 10 4,10 0 7-4,-2 3-5 0,2-2 0 2,0-2-12 0,-4 0 7 1,4 1-6-4,4-1 2 3,-5 0 1 0,2 9 4 0,3 0 0 0,1 0 13 0,-4 0-14-2,10 5 0 4,-3 13-3-6,-2-3-7 4,7 0 2 1,-6 0 2-1,10-4 0-1,0-2-8-1,-2-4 4 2,-7 1 1 0,1-6-1-2,2 3 0 2,-1-3 0 0,2 0 0 1,5 5 2-3,-4-2 1 1,1 7-2 2,-3-2 0-2,-6-6-1-1,-2 5-3 5,4-2 0-5,0-1 1 1,4 5 0-1,3-1-1 2,0 2 4 0,-6 8-5 0,-2 3 6-1,5-1-4 0,-8 0-2 1,-1-2 2 0,1-3-2-2,-7-4 1 3,-2-8-1-2,-4-3 1 1,-7 0 0-2,-4 0 0 2,-6 0 1 0,-4 0-2 0,0 0-2-2,-6 0 2 3,2 0 0-2,1 0 0 1,-3 0 0-2,1 0 0 2,2-3 0 0,-6-5 1 0,1 2-2-2,-4-3 2 2,3 4-1 1,-3 1 0-2,-3 2-1-1,-1-3 1 2,2 5 0 0,-5-7 1 0,5-4 0-2,7-9-2 2,4-8 1 0,5-8-1 0,3-12 1 0,-2-1 0 0,-6 0 0-2,-5 9 0 3,-5 10-1-4,-4 12 1 4,-7 13-3-2,0 3 3 1,0 2-20-2,0 0-19 2,-13 11-55 1,-40 36-87-2,23-15-113-1,5 8-172 2</inkml:trace>
    </iact:actionData>
  </iact:action>
  <iact:action type="add" startTime="17981">
    <iact:property name="dataType"/>
    <iact:actionData xml:id="d3">
      <inkml:trace xmlns:inkml="http://www.w3.org/2003/InkML" xml:id="stk3" contextRef="#ctx0" brushRef="#br0">13880 18353 784 0,'0'0'238'6,"0"0"-70"4,214 0 4-6,-113 0-50 4,29 0-43 0,27 0 3 0,28 10-13-2,23-2 3 2,16 5-14 0,14 1-7 0,-7 7-16 1,-6 7-4-3,-21 0-2 5,-32-3-4-5,-36-4-5 0,-33-7-8 2,-27-3-12 0,-35-5 0-1,-19-6 0-1,-19 7 0 1,-3-7 0 1,0 0 0 0,-46 5 0-2,-84-3 0 2,-74-2 0 0,-62 0 0 0,-20-7 0-2,-1-26 0 2,11 7 0 0,30-6 0 0,28 11 0 0,35 3 0-2,29 5 0 4,35 8 0-3,23-2 0-2,33 7 0 3,23 0 0 0,22 0 0 0,10 0 0-2,8 0 0 2,9 0 0 0,77 0 0 1,56 15 0-4,57 13 0 3,28 0 0 0,20-15 0 0,11-1 0-2,-5-12 0 2,-19 0 0 0,-36 0 0 0,-36-5 0 0,-38-8 0-2,-28 6 0 4,-26-6 0-4,-22 8 0 0,-24 2 0 2,-18 3 0 0,-6 0 0 0,-20 0 0-2,-87 0 0 2,-80 0 0 0,-72 0 0 0,-21 0 0-2,-10 0 0 2,24 0 0 0,39 0 0 0,31 0 0-2,51 3 0 2,46 2 0 0,41 1 0 0,28-6 0-1,30 0 0 0,37 0 0 3,92 0 0-4,79 0 0 0,50 0 0 2,19 0 0 0,-2-14 0 0,-32-16 0-2,-33 4 0 2,-39 6 0 0,-59 5 0 1,-33 10 0-4,-34 5 0 3,-19-5 0 0,-14 5 0 0,-12 0 0-2,0 0 0 2,-80 0 0 0,-86 0 0 0,-79 18 0 0,-48 2 0-2,10-13 0 4,35 6 0-4,46-2 0 0,41 4 0 2,47-5 0 0,48-7 0 0,29-3 0-2,29 0 0 2,8 4 0 0,42 4 0 2,37 5 0-6,11-6 0 4,-15 6-77 1,-29-2-157-2,-46-11-118-1,0 7-397 2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04T03:12:43.0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562">
    <iact:property name="dataType"/>
    <iact:actionData xml:id="d0">
      <inkml:trace xmlns:inkml="http://www.w3.org/2003/InkML" xml:id="stk0" contextRef="#ctx0" brushRef="#br0">2746 4179 886 0,'0'0'126'3,"0"0"-66"4,0 0-9 2,0 0-26-1,0 0 4-2,0 0 12 2,0 0 8 0,0 0 15-1,-99 196 8-1,81-130-8 3,9 5-16-2,2 9-17 2,4 4-8-3,3 2-6 2,0-7-7 0,0-7-2 0,0-9-5-2,10-7 1 5,8-10-2-5,2-5 0 3,6-1 0-4,3 1 3 4,-4 0 5-2,5 2-1 1,-3 0-2-2,-10 1-1 2,-4-6-3 1,-6-6-2-2,1-10 0 0,-7-4-1 0,-1-11 0 0,0-7-1 1,0 0 0-2,0 0 1 2,0 0-3 0,-9 0-2 0,-49 0 1-1,-17-28 0 1,-8 0 4-1,0-5-13 2,10 2-16-4,7 3 9 3,29 8-9 0,13 3 19 1,13 16 10-3,9-2 3 1,2 3 3 2,0 0 1-2,0 0 24-1,0 0 8 2,40 0-17 1,9 26-5-1,17 11 16 0,9 7 13-1,-2 0-3 1,0-1-5-1,-8-6-3-2,-7-5 1 5,-19-11-9-4,-15-12 3 2,-15-4-1-1,-9-5-4 0,12 0-14 1,9-5-5 0,3-33-4-1,10-8 0 1,-13 1-1 0,-5-1 0-1,1 8 0-1,-5 10-1 3,-2 2-2-2,5 10-39 2,2 14-73-2,2 2-102 2,-14 6-144-1,-2 29-649-1</inkml:trace>
    </iact:actionData>
  </iact:action>
  <iact:action type="add" startTime="4575">
    <iact:property name="dataType"/>
    <iact:actionData xml:id="d1">
      <inkml:trace xmlns:inkml="http://www.w3.org/2003/InkML" xml:id="stk1" contextRef="#ctx0" brushRef="#br0">1145 8251 535 0,'0'0'395'3,"0"0"-218"3,0 0 5 3,0 0 11-1,0 0-49 0,0 0-11-2,0 0-28 2,214 20-30 0,-93 4-3 0,34-2-36-1,31-7-36 0,30-10 0 2,28-5 0-2,22 3 0-1,-1 7 0 5,-32 1 0-5,-40 3 0 9,-48-1 0-13,-42-8 0 4,-31-5 0 2,-23 0 0-1,-19 0 0-2,-18 0 0 5,-12-23-5-3,-7 3-334 2,-32-7-173-4</inkml:trace>
    </iact:actionData>
  </iact:action>
  <iact:action type="add" startTime="5337">
    <iact:property name="dataType"/>
    <iact:actionData xml:id="d2">
      <inkml:trace xmlns:inkml="http://www.w3.org/2003/InkML" xml:id="stk2" contextRef="#ctx0" brushRef="#br0">6824 8457 948 0,'0'0'181'6,"0"0"-34"2,0 0 45-2,0 0-57 2,190 15-6 0,-106-15-19-1,22 0-20 1,30 0-15 1,39-9-35-3,36-22-40 3,39-2 0-3,16 13 0 1,9 9 0 3,-16 11 0-2,-24 0 0-1,-35 0 0-1,-31 0 0 2,-31 0 0 0,-39 7 0 0,-38 2 0-2,-31-3 0 3,-26 0 0-2,-4-1 0 0,0 13-156 0,-33-5-280 1,0 7-614 2</inkml:trace>
    </iact:actionData>
  </iact:action>
  <iact:action type="add" startTime="6087">
    <iact:property name="dataType"/>
    <iact:actionData xml:id="d3">
      <inkml:trace xmlns:inkml="http://www.w3.org/2003/InkML" xml:id="stk3" contextRef="#ctx0" brushRef="#br0">11646 8109 756 0,'0'0'264'6,"0"0"-95"2,197-20 12 0,-86 14-53-3,30 6-29 3,38 0-1 1,28 0-19-1,26-3-12-2,15 1-6 2,0 2-3 3,-7 0-1-5,-22 0-27 1,-29 7-30 0,-39 17 0 1,-39-4 0 0,-40-2 0-2,-41-8 0 2,-18-5 0 0,-13-5 0-1,0 2 0 0,-27 9 0 3,-80 3 0-3,-88-3 0 1,-74-4 0-3,-34-7 0 2,-9 0 0 2,28-20 0 0,41-3 0-3,36 6 0 1,35 4 0 2,44 13 0-4,41 0 0 5,42 0 0-2,34 0 0-2,11 0 0 1,0 0 0-1,63 10 0 3,37 19 0-1,38 5 0-2,24-4 0 2,14-8 0 0,8 3 0 0,3-12 0-1,-6 2 0 0,-24-6 0 0,-27-7 0 2,-40-2 0-1,-38 0 0-2,-28 0 0 2,-24 0 0 7,0 0 0-13,-21 0 0 5,-58-28 0-1,-38-21 0 2,-28-2-57-2,76 39-164 2,17 8-193-1</inkml:trace>
    </iact:actionData>
  </iact:action>
  <iact:action type="add" startTime="7466">
    <iact:property name="dataType"/>
    <iact:actionData xml:id="d4">
      <inkml:trace xmlns:inkml="http://www.w3.org/2003/InkML" xml:id="stk4" contextRef="#ctx0" brushRef="#br0">25607 3692 508 0,'0'0'308'6,"0"0"-164"2,0 0 18-2,0 0-87 3,0 0-21-1,0 0-16 1,0 0-6-5,-31-35 19 5,-32 40-13-2,-3 28-9 1,-13 7-6-1,-3 9-5 0,-8 3-5 1,-6 4-3 1,5-7-7-3,-2 0 0 2,16 3-2-1,6 4-1 3,22 2 3-6,9 6 5 5,17 2 8 0,11 6 0-1,8 11 3-3,4 1 0 5,0 1-3-3,0 3 4 9,0-6-7-15,7-13-1 4,-1-15-5 3,2-9-3 0,-5-14-4-3,-3-8 0 5,0-6 0-2,0-11-1-2,0 1 0 0,0-7-2 2,0 0 2 0,0 0 1 0,0 0-2 0,0 0-5-2,0-27-24 3,-20-25 22-1,-17-19 8-3,-9 4 1 5,-4-1-2-3,-1 10 1 3,6 18-19-2,8 11 8-3,16 18 7 1,9 4 3 3,3 7 2-4,6 0 1 3,3 0 5 0,0 0 15 0,0 15 36 0,0 26 7-1,12 14-48 2,18 5 16-2,7-2 27 0,1-7-16 0,-1-5 2 1,-4-8-13 0,5-5 4-2,-12-9-3 4,1-10-5-3,-6-6-19 1,-9-8-9-3,9 0 0 3,17 0 0 0,9-37 0 1,12-18 0-3,-4-6 0 2,-9 0 0 0,-1 10 0-2,-4 13 0 0,-10 14 0 2,-4 13 0 0,-9 11-27 1,-8 0-156-1,-10 0-171-3,0 22-391 4</inkml:trace>
    </iact:actionData>
  </iact:action>
  <iact:action type="add" startTime="8773">
    <iact:property name="dataType"/>
    <iact:actionData xml:id="d5">
      <inkml:trace xmlns:inkml="http://www.w3.org/2003/InkML" xml:id="stk5" contextRef="#ctx0" brushRef="#br0">18930 8532 634 0,'0'0'318'6,"0"0"-145"0,0 0-9 2,0 0-26 0,0 0-33-2,175 15 8 2,-89-15 6 0,28 0 2 0,33 2-23-2,34 16-34 2,31 0-64 0,29-1 0 0,7-9 0-2,-10 2 0 4,-17-8 0-3,-31-2 0 0,-34 0 0 2,-37 0 0-4,-32 0 0 4,-32 0 0 0,-23 0 0-3,-19 0 0 1,-13 0 0 1,0 0 0-1,0-2-152-1,-6 2-182 2,-18 0-242 0</inkml:trace>
    </iact:actionData>
  </iact:action>
  <iact:action type="add" startTime="9496">
    <iact:property name="dataType"/>
    <iact:actionData xml:id="d6">
      <inkml:trace xmlns:inkml="http://www.w3.org/2003/InkML" xml:id="stk6" contextRef="#ctx0" brushRef="#br0">25130 8490 304 0,'0'0'799'1,"0"0"-596"7,0 0 46 1,177 16-79-2,-105-1-39-2,22 0-42 3,22-4-25 1,30-6-26-1,23-1-38 0,21-4 0-2,5 1 0 1,-5 6 0 2,-24 4 0-3,-24 1 0 5,-31 0 0-5,-29-1 0 4,-17-8 0-6,-11-3 0 4,-17 0-158 0,-37-8-191 1,0-5-165-4</inkml:trace>
    </iact:actionData>
  </iact:action>
  <iact:action type="add" startTime="10174">
    <iact:property name="dataType"/>
    <iact:actionData xml:id="d7">
      <inkml:trace xmlns:inkml="http://www.w3.org/2003/InkML" xml:id="stk7" contextRef="#ctx0" brushRef="#br0">29149 8242 822 0,'0'0'258'6,"0"0"-91"1,248 9 21 2,-106-9-81-3,36 0 4 2,39-3-12-1,21-6-15 1,7 3-20 0,-1 4-4 0,-20 2-15 0,-16 0-3-1,-34 0-42 2,-40 0 0-2,-48 0 0 0,-37 0 0 0,-33 0 0 2,-16 0 0-3,0 0 0 0,-71 0 0 3,-67 0 0-2,-70 0 0 2,-49 0 0-4,-29-6 0 6,-8-19 0-6,15 8 0 5,22 9 0-2,45 8 0-2,56 0 0 2,44 0 0-1,52 4 0-1,36 0 0 1,24-4 0 2,56 0 0-2,72 4 0-1,65 2 0 3,41 1 0-1,0 8 0-1,-21 3 0 0,-38 0 0 0,-47-3 0 2,-41-4 0-2,-39-4 0-1,-21-7 0 2,-24 0 0 0,-3 0 0 0,-54 7 0-1,-75-1 0 1,-61 1 0 0,-34-7 0-1,3 0 0 0,17 0 0 1,41 1 0 0,42 6 0-1,55-2 0 2,29 1 0-1,37 1 0-2,31 3 0 2,79 0 0-3,51 1 0 4,43-4-94-1,6-7-104 0,-130 0-93-1,-22 0-91 1</inkml:trace>
    </iact:actionData>
  </iact:action>
</iact:actions>
</file>

<file path=ppt/ink/inkAction2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08T00:30:24.2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956">
    <iact:property name="dataType"/>
    <iact:actionData xml:id="d0">
      <inkml:trace xmlns:inkml="http://www.w3.org/2003/InkML" xml:id="stk0" contextRef="#ctx0" brushRef="#br0">9944 3983 919 0,'0'0'145'133,"0"0"-21"-133,0 0 14 0,0 0-18 0,0 0-74 2,0 0-2 0,0 0 7-1,-18 196-3-1,18-127-10 0,0 15 6 0,0 18 6 0,0 18-7 0,11 9-10 0,7 7 2 4,-4-2-9-3,3-4-11-1,-5-13-5 1,-11-10-2-1,-1-20 3 0,0-18-4 0,0-11-2 0,0-17 0 1,0-11-1-1,0-8-3 9,0-4 1 35,0-4-2-42,-1-2 0-2,-8-1 1 0,6-3 0 0,1 2-2 0,-1-3 1 3,3-7 0 5,0 0-1 1,0 0-1-1,-7 0-3-2,-12-27-11 1,-10-26 16 3,-16-17 1-2,-7-4-1 1,-6-2 0-4,-1 7 2 1,1 11-2 3,10 10 0-1,12 14-3 1,12 11 3-2,11 8-3-1,5 9 3 2,2 6 1 0,6 0 0-1,0 0 1 0,0 0 2-1,0 0 6 1,0 15 14 1,30 34 6 2,23 18-14-2,-1 2-3-1,3-1-13-1,4-10 0 3,-7-4 0 1,-4 2 0-8,-3-10 0 6,-5-11 0 2,-16-12 0-1,-3-10 0-4,-9-9 0 1,-3-4 0 4,12 0 0-6,0-42 0 4,16-22 0 0,-4-15 0 2,0 1 0-2,4 9 0 1,-7 10 0-6,-6 19 0 5,-4 14 0 1,-7 16 0-1,-1 10 0 1,1 0 0-6,-5 51-116 5,-8-11-251 1,0 14-151-3</inkml:trace>
    </iact:actionData>
  </iact:action>
  <iact:action type="add" startTime="4996">
    <iact:property name="dataType"/>
    <iact:actionData xml:id="d1">
      <inkml:trace xmlns:inkml="http://www.w3.org/2003/InkML" xml:id="stk1" contextRef="#ctx0" brushRef="#br0">9483 8575 209 0,'0'0'863'3,"0"0"-711"4,0 0 12 0,0 0-30 0,0 0-38 0,195 7-5 1,-90-7-8 0,23 0-18 2,8 0-11-4,6 8-3 1,-10 1-18 4,-8 5-6-5,-31-5-2 3,-32 0-25-2,-29 0 0 0,-25-4 0 0,-7-5 0 2,-76 0 0-3,-65 0 0 1,-37 0 0 8,-9-9 0-12,17 6 0 2,38 3 0 6,29 0 0-1,30 21 0-9,28-1 0 7,21-5 0 0,24 0 0 2,25-2 0-6,58-1 0 5,15 1 0 1,2-6 0 1,-20-1 0-10,-31-3 0 6,-24-1 0 3,-17 2-51-5,-8-1-210 2,0 3-289 0</inkml:trace>
    </iact:actionData>
  </iact:action>
  <iact:action type="add" startTime="5982">
    <iact:property name="dataType"/>
    <iact:actionData xml:id="d2">
      <inkml:trace xmlns:inkml="http://www.w3.org/2003/InkML" xml:id="stk2" contextRef="#ctx0" brushRef="#br0">20020 4029 675 0,'0'0'181'6,"0"0"-60"2,0 0-1 0,0 0-39-2,0 0-11 2,0 0 28-1,0 0 24 3,37-4-36-4,-37 94-27 1,0 20-8 1,0 15-12 0,0 12-1 1,0 5 3-3,0-1-6 2,0-11-1 0,0-13-6-2,0-25-7 6,0-21-4-6,0-32-6 3,0-17-5-6,0-14-4 6,0-8-1-2,0 0-1 3,0 0-2-4,0-11-2 1,-13-34-2 1,-16-13 6 1,-11-2-1 1,1 4 0-7,-3 8-1 5,5 12 0-1,-1 14-4 2,7 9 1-1,4 8 3 0,12 2 2 5,9 1 0-11,3 2 0 5,3 0 1 1,0 0 4 0,0 23-2-5,0 23 1 8,21 12 5-3,17 3 11-3,-4 6 5 2,8-1-7 0,1 1 7 1,-5-5 2 4,-1-16-23-5,-4-8-4-4,-8-16 0 6,2-13 0-1,0-9 0 0,-3 0 0-1,4-46 0 2,-1-15 0-1,-1-9 0-5,-7-3 0 6,2 13 0-1,-3 11 0 2,-1 11 0-1,-2 17 0-4,-2 18 0 1,-5 3-7 2,-5 27-204-3,-3 8-148 4,0 20-330-2</inkml:trace>
    </iact:actionData>
  </iact:action>
  <iact:action type="add" startTime="6855">
    <iact:property name="dataType"/>
    <iact:actionData xml:id="d3">
      <inkml:trace xmlns:inkml="http://www.w3.org/2003/InkML" xml:id="stk3" contextRef="#ctx0" brushRef="#br0">19627 9147 1022 0,'0'0'109'3,"0"0"52"4,0 0-23 1,0 0-22-2,206-119 8 2,-106 110-27 1,15 0-10-2,5 9-22 0,-9 0-13 1,-11 0-5 0,-21 9-18 0,-12 12-29-1,-17-7 0 0,-26-5 0 4,-20-4 0-6,-4 5 0 2,-63 4 0 0,-56 3 0 3,-50 1 0 8,-21-3 0-18,-8-5 0 5,22 5 0 4,28 6 0-1,37-4 0-4,42 0 0 5,27-8 0 2,35-6 0-1,7-3 0-9,73 0 0 7,62-18 0-2,37-2 0 2,-2 2 0 2,-16 16 0-2,-43 2 0-3,-44 0 0 3,-25 0 0-2,-25 0 0 1,-17 0 0 3,0 0 0-4,-21 0 0 0,-29 0 0 2,-8 0 0 1,7 0 0-2,9-11-5 0,29 2-282 5,5 3-276-9</inkml:trace>
    </iact:actionData>
  </iact:action>
  <iact:action type="add" startTime="7826">
    <iact:property name="dataType"/>
    <iact:actionData xml:id="d4">
      <inkml:trace xmlns:inkml="http://www.w3.org/2003/InkML" xml:id="stk4" contextRef="#ctx0" brushRef="#br0">30238 3983 63 0,'0'0'963'3,"0"0"-811"5,0 0-1-2,0 0-19 3,0 0-73-2,0 0 1-1,48 170-1 2,-20-68-7 0,9 11-10 0,4 11-1-2,8 1 3 2,-1 0-6 0,7 2-15 0,1-2 0-2,-4 5-9 2,-1-3 0 0,-5-10-5 4,-1-12-2-6,-4-19 3 0,-7-7 0 2,-9-12-4 0,-1-11 3-2,-7-11-2 2,-10-19 2 1,2-13-3-2,-4-6-1 1,-5-1-2-4,0-6-1 4,0 4-2 0,0-2 1-2,0 1-1 2,0-1 0 1,0 4 0-1,0-6-2-3,-3 0-5 4,-23 0 1-1,-11-23 3 0,-14-20 3-2,-1-10-1 2,-4 2-1 0,1 4-2 0,10 6 2-2,9 16-2 2,17 10-1 1,8 10 3-3,11 5 2 0,0 0 4 2,0 0 4 1,0 11 10-1,27 32 14 83,18 8-27-90,4 5-1-1,-7-11-4 0,-7-9 0 0,-4-8 0 0,-1-12 0 0,-6-7 0 1,4-7 0-1,2-2 0 0,0 0 0 0,11-17 0 0,-4-24 0 7,0-9 0 0,-4-1 0 7,-6 8 0-12,-7 14 0 7,-8 14 0-5,-5 6 0 6,-7 9-17-4,0 0-185 2,0 0-108 0,0 24-297-1</inkml:trace>
    </iact:actionData>
  </iact:action>
  <iact:action type="add" startTime="8828">
    <iact:property name="dataType"/>
    <iact:actionData xml:id="d5">
      <inkml:trace xmlns:inkml="http://www.w3.org/2003/InkML" xml:id="stk5" contextRef="#ctx0" brushRef="#br0">30476 8910 727 0,'0'0'295'3,"0"0"-110"-3,0 0 25 0,0 0-73 0,0 0-6 0,243-71-19 0,-138 71-28 0,22 0-21 0,9 0-21 0,6 0-16 0,-9 0 0 7,-17 0-17-2,-21 0-9 3,-32 0 0 1,-30 0 0-4,-21 0 0 5,-12 0 0-3,0 0 0-1,-48 0 0 1,-61 0 0 0,-58 9 0 2,-50-6 0 6,-2-3 0-15,5 0 0 8,23 0 0 1,31-3 0 0,34-3 0-5,44 3 0 4,40 1 0 0,29-1 0 1,13 3 0-5,89 0 0 6,63 0 0-1,48 0 0-4,15 0 0 4,-13 3 0 1,-42 11 0-6,-45 3 0 2,-40 1 0 4,-34-7 0-1,-26-2 0-3,-15-9 0 1,0 12 0 2,-72 5 0-1,-37 4 0-3,-40-1 0 1,-2-6 0 3,3-5 0 2,12-3 0-6,15-6 0 4,6 0-10-5,97 0-233 4,14 0-186 2</inkml:trace>
    </iact:actionData>
  </iact:action>
</iact:actions>
</file>

<file path=ppt/ink/inkAction2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08T00:36:51.5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035">
    <iact:property name="dataType"/>
    <iact:actionData xml:id="d0">
      <inkml:trace xmlns:inkml="http://www.w3.org/2003/InkML" xml:id="stk0" contextRef="#ctx0" brushRef="#br0">11767 8543 620 0,'0'0'173'7,"0"0"9"-1,0 0-22 2,0 0-45-1,0 0-19 3,0 0 9-6,0 0 5 4,32 9-46 0,41-9 25 0,42 0-26-2,30-9 7 2,12-8-7 1,-6 7-22-2,-16 2-4-1,-14 8 10 3,-21 0-35-2,-10 0-12 5,-27 0 0-8,-21 0 0 4,-23 0 0 1,-10 3 0-2,-9-3 0-3,0 5 0 6,0-5 0-3,0 0 0 1,0 0 0-2,-61 2 0 2,-43 3 0 0,-41-2 0 0,-42 0 0-2,2-3 0 2,-2 3 0 0,12 3 0 0,21 3 0-2,27 1 0 2,28 2 0 0,26 1 0 1,21-5 0-3,23 1 0 3,13-3 0 0,13-4-8 5,3 11-69-11,3 7-32 1,49 3-103 10,-15-12-100-11,5-11-148 7</inkml:trace>
    </iact:actionData>
  </iact:action>
  <iact:action type="add" startTime="5184">
    <iact:property name="dataType"/>
    <iact:actionData xml:id="d1">
      <inkml:trace xmlns:inkml="http://www.w3.org/2003/InkML" xml:id="stk1" contextRef="#ctx0" brushRef="#br0">17139 9010 624 0,'0'0'512'7,"0"0"-395"-2,0 0 83 6,0 0-88-6,0 0-32 1,0 0 1 2,169 0-12 0,-74 0-5 0,21 0 3-2,29-8-9 2,29 5-6 0,26 3-41-1,20 0-11-1,16 0 0 2,13 0 0 0,8 11 0 2,6-5 0-4,-3-3 0 1,-1-3 0 2,3 0 0-1,-6 0 0 0,-1-11 0-3,1-20 0 3,-3 4 0 0,-17 0 0 0,-13 4 0-1,-27 9 0 0,-23 8 0 1,-19 6 0-2,-29 0 0 3,-31 0 0-2,-36 0 0 2,-23 0 0-4,-24 3 0 5,-6-3 0-2,-5 0 0 0,-6 14 0-3,-67 10 0 3,-48 3 0 1,-51-5 0-1,-36-15 0-1,-38-7 0 2,-29 0 0-3,-9-7 0 3,-6-22 0 0,0-2 0-4,-9-4 0 2,-15 6 0 3,-23 2 0-6,-7 4 0 4,2 11 0 1,19 6 0-2,31 6 0 3,44 0 0-6,34 0 0 5,37 6 0-2,25 12 0 2,14-1 0 0,14-2 0-5,24-3 0 5,26-1 0-3,30-4 0 1,21-6 0 5,19 2 0-7,4-3 0 2,0 0 0-1,10 0 0 5,59 0 0-2,28-3 0-7,24-11 0 6,14 2 0 0,17 7 0 0,31 2 0 1,37 3 0-2,46 0 0 0,45 11 0 2,17 12 0-4,7-11 0 5,-14-6 0 3,-25-6 0-12,-6 0 0 8,8 0 0-4,10 0 0 2,20 0 0 2,-11-8 0-1,-14-19 0-2,-42-5 0 5,-45 0 0-4,-42-3 0 4,-50 11 0-9,-37 14 0 7,-24 4 0-1,-30 6 0-4,-12 0 0 4,-18 0 0 3,-3 6 0-7,-75 34-230 4,9-14-217-2,-13 9-277 2</inkml:trace>
    </iact:actionData>
  </iact:action>
  <iact:action type="add" startTime="8907">
    <iact:property name="dataType"/>
    <iact:actionData xml:id="d2">
      <inkml:trace xmlns:inkml="http://www.w3.org/2003/InkML" xml:id="stk2" contextRef="#ctx0" brushRef="#br0">33162 7169 372 0,'0'0'163'6,"0"0"-83"2,0 0 90-2,0 0-31 2,0 0-35 0,-196-61-42 1,60 61 12-3,-29 0-13 1,-11 29-2 3,2 35-28-4,1 23-8 1,28 31-1 1,19 31-8 0,29 20-2 0,28 12 18-3,29 12-7 5,40-2-1-3,12 0-10 2,88-17-9-3,49-12-3 4,55-30 0-3,28-48 0 2,16-53 0-3,-13-31 5 0,-27-81-3 2,-31-55-2 0,-34-44 4 0,-36-38-3-2,-32-20 9 4,-50-21-5-4,-25 11-1 0,-41 17 1 2,-52 29-5 1,-22 52-1-1,-12 44-9-3,-8 50-26 4,-1 38-91-2,82 25-72 2,9 44-363-4</inkml:trace>
    </iact:actionData>
  </iact:action>
  <iact:action type="add" startTime="12134">
    <iact:property name="dataType"/>
    <iact:actionData xml:id="d3">
      <inkml:trace xmlns:inkml="http://www.w3.org/2003/InkML" xml:id="stk3" contextRef="#ctx0" brushRef="#br0">4653 14814 444 0,'0'0'320'4,"0"0"-192"4,0 0-13-3,0 0-14 4,0 0-14-1,0 0-8-2,0 0-28 1,0 40 2 2,0-10-5-2,0 8-4 2,0 2-14-3,0 4-8 1,0 5 1 1,0-6-3 0,0 6-5 0,0 0-6-2,0-2 0 3,0-6-4-4,0-7-1 3,0-7 0 0,0-9-1 2,0-7 0-2,0-4-1-3,0-2 3 3,0-2 0 0,4-1 3-3,23-2-4 6,4 0 12-3,1 0 7-2,7 0 11 0,6 3 3 3,11-1-8-2,4-2-2 1,11 3 1-2,6 0-11 4,6 1 3-4,0-1 0 4,0 0-8-6,0-1 10 4,3 4 4 0,-7 1-4 0,5-7-1-2,-1 5-5 2,3 1 0 2,3 0-4-3,1-1-4-2,7-5-8 4,1 0 0-2,-6 0 0 1,-2 0 0-2,-6 0 0 3,-6 0 0-1,-5 0 0-1,-1 0 0-1,-5 0 0 3,-6 0 0-1,5 0 0 2,-5 3 0-6,-1 0 0 5,4-3 0-1,2 0 0 0,-6 0 0-2,1 0 0 1,-8 0 0 2,-2 0 0-1,-1 0 0-2,0 0 0 1,2 0 0 3,6-3 0-4,2 0 0 1,2 1 0 0,3-1 0 2,0-1 0-2,2 2 0 0,5 2 0 2,0 0 0-3,-10 0 0 5,4 0 0-7,-4 0 0 4,-4 0 0 0,2 0 0 0,-3 0 0-1,1 0 0-1,3 0 0 2,1 0 0 1,-4 0 0-3,0 0 0 2,-4 0 0 0,0 0 0-1,-5 0 0 2,2 0 0-3,-6 0 0 1,0 0 0 1,-8 0 0-2,2 0 0 5,-2 0 0-6,-5 0 0 5,-2 0 0-4,-9 0 0 0,1 0 0 2,-2 0 0-1,4 0 0-1,1 0 0 2,3 0 0 1,7 0 0-2,-7 0 0-1,1 0 0 2,-8 0 0 0,-4 0 0 0,-6 0 0-2,-1 0 0 2,-7 0 0 0,0 0 0 0,2 0 0-2,-5 0 0 2,0 0 0 0,0 0 0 1,0 0 0-4,0 0 0 3,0 0 0 0,0 0 0 0,0 0 0-2,0 0 0 2,0 0 0 1,0 0 0-2,0 0 0-1,0 0 0 2,0 0 0 0,0 0 0 0,0 0 0 0,0 0 0-2,0 0 0 2,0 0 0 0,0 0 0-2,0 0 0 3,0 0 0-2,0 0 0 1,0 0 0-2,0 0 0 2,0 0 0 0,0-4 0 0,0-21 0-1,0-24 0 2,0-21 0-1,0-14 0-1,0 8 0-2,-5 9 0 4,5 15 0-2,0 6 0 2,0 14 0-3,0 9 0 2,0 8 0-1,0 7-63 2,0-7-63-2,9-3-81 0,3 16-133-1,2-3-391 4</inkml:trace>
    </iact:actionData>
  </iact:action>
  <iact:action type="add" startTime="15100">
    <iact:property name="dataType"/>
    <iact:actionData xml:id="d4">
      <inkml:trace xmlns:inkml="http://www.w3.org/2003/InkML" xml:id="stk4" contextRef="#ctx0" brushRef="#br0">11936 14688 634 0,'0'0'166'6,"0"0"2"2,0 0-15 0,0 0-39-1,0 0-17-2,0 0-10 2,0 0-6 1,14-2-16-2,-7 8-7 3,2 23-19-1,-1 5-13 0,2 8 3-3,-10 0-6 5,3 6-6-3,-3-2-3 2,0 0-3-4,0 1-5 3,0-3 0 2,0-6-3-2,0-4 0 8,0-12-3-11,0-1 1 4,0-10 2-6,2-1-1 0,4-4-1 9,-6-4 3-8,4 5-4 5,-4-7 1-2,0 2 1 4,3-2-2-9,7 0 1 10,7 3 0-5,4-1-1-1,7-2 1 8,2 0-1-14,6 0-1 6,1 0 1 3,5 0 5 2,9-7 1-7,-3-6 6 5,3 5 2 0,3 4 9-6,1 0 0 8,3 4-5-5,4 0 3 2,7 0-5 6,1 0-5-13,9 0-1 9,5 0-1-6,1 0 0 12,-6 0 1-12,-2 0 2-3,-9 0-2 9,-2 0 2 4,-6 0-2-11,-2 0-10 4,1 0 0-2,-4 0 0 3,0 0 0 9,4 0 0-12,-10 0 0-4,8 0 0 5,0 0 0 4,0 0 0-5,-8 0 0 5,-4 0 0 6,-6 0 0-11,-3 0 0-4,-4 0 0 7,1 0 0-3,-3 0 0 13,3 0 0-15,5 0 0-2,-1 0 0 16,5 0 0-12,0 0 0-5,7 0 0 8,-1 3 0 1,3-2 0 8,3-1 0-13,1 4 0-3,2-1 0 14,-11-3 0-12,-1 3 0 3,-5-3 0 2,2 2 0 2,-4-2 0-3,4 0 0 1,-4 0 0-6,3 0 0 8,-4 0 0 4,-5 0 0-11,2-5 0 1,-4-2 0 4,3-1 0 5,-5 2 0-9,13 1 0 8,-4 2 0-10,9-3 0 7,2 2 0-4,-3 4 0 6,3-2 0-8,-6 2 0 5,0 0 0 2,3 0 0-5,-4 0 0 2,4 0 0 4,2 0 0-10,-8 0 0 9,-1 0 0-4,4 0 0 2,-7 0 0-2,-2 0 0 3,-2 0 0-2,-6 0 0 2,1 0 0-4,-5 0 0 3,-6 0 0 0,3 0 0 0,-9 0 0-2,1 0 0 2,-5 0 0 0,5-3 0 0,1 1 0-1,-5 2 0 0,4-3 0 1,4 3 0 1,-3-4 0-4,9 4 0 5,1-3 0-2,3-2 0 0,3 0 0 2,-2-4 0-6,-4 2 0 5,-1 5 0 2,0-1 0-8,-6-1 0 7,-7 3 0-2,1 1 0 0,-8-3 0-4,0 3 0 3,0 0 0 1,0 0 0 1,0 0 0-3,0 0 0 1,0 0 0 0,0 0 0 2,0-4 0-1,0 1 0 1,0-18 0-3,0-15 0 7,0-22 0-11,0-18 0 5,-3 0 0 2,3 4 0 4,0 6 0-11,0 7 0 7,0 16 0-3,0 15 0 3,0 13-3-5,0 12-99 5,0 3-46 2,0 3-66-6,0 25-178 2</inkml:trace>
    </iact:actionData>
  </iact:action>
</iact:actions>
</file>

<file path=ppt/ink/inkAction2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08T00:44:29.3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8103">
    <iact:property name="dataType"/>
    <iact:actionData xml:id="d0">
      <inkml:trace xmlns:inkml="http://www.w3.org/2003/InkML" xml:id="stk0" contextRef="#ctx0" brushRef="#br0">22109 5441 571 0,'0'0'281'5,"0"0"-135"1,0 0 5 2,0 0-20 0,0 0 0-1,0 0-22 1,0 0-21 0,56 11-13 0,-56-11-9-2,0 3-18 2,-29-3 2 0,-40 2 19 1,-31-2-12-3,-14 0-19 2,-7 3-10 0,-13-3-20-3,-16 0-8 14,7 0 0-12,-7 0 0-7,9 0 0 8,16 0 0 2,8 0 0-2,20 0 0-2,9 10 0 0,17 1 0 0,10 1 0 4,15-4 0-1,16-1 0-5,13-6 0 4,13-1 0 0,4 0 0 1,0 0 0-3,0 0 0 0,0 0 0 3,0 0 0-3,0 0 0 3,0 0 0-4,0 0 0 8,0 0 0-10,0 0 0 8,0 0 0-7,0 0 0 6,0 0 0-2,0 0 0 0,0 0 0-4,0 0 0 4,0 7 0 3,0 13 0-6,0 12 0 2,-3 10 0 1,0 15 0-2,3-2 0 3,-2 8 0 0,-1 16 0-3,3 8 0 1,0 3 0 1,0 4 0 1,0 7 0-5,0-1 0 10,0-1 0-12,0 6 0 9,0-1 0-7,0 6 0 5,0 9 0-1,0 12 0-3,0 11 0 3,0 11 0 6,0 2 0-12,0-2 0 4,0-8 0 3,0-8 0 2,0-11 0-9,0-10 0 7,0-5 0 1,0-21 0-1,0-16 0-4,-6-21 0 3,2-11 0 1,-7-14 0-3,6-8 0 7,2-8 0-11,3-9 0 10,-5-3 0-10,5 0 0 5,0 0 0 3,0 0 0-6,0 0 0 7,0 0 0-7,0 0 0 2,0 0 0 5,21 0 0-3,10 0 0 3,7 0 0-9,4 0 0 5,10 0 0 1,12-3 0 0,20-2 0-1,19-4 0 3,14 3 0-3,9 3 0 1,4 1 0-4,-9 2 0 3,3 0 0 2,-3 0 0 0,-6 0 0-4,-1 0 0 5,-8 0 0-2,-16 0 0 3,0 0 0-9,-13 0 0 7,-2-4 0 0,-6 4 0-2,-9 0 0-3,-11 0 0 4,-12 0 0-1,-11 0 0 2,-22 0 0-2,-1 0 0 0,-3 0 0 3,0 0 0 3,3 0 0-13,-3 0 0 7,0 0 0 2,0 0 0-3,0 0 0 1,0 0 0 1,0 0 0 0,0 0 0 0,0 0 0-2,0 0 0 2,0 0 0-1,0 0 0 9,0 0 0-16,0 0 0 8,0 0 0-1,0 0 0 1,0 0 0 2,0 0 0-6,0-6 0 3,0-37 0 5,-6-26 0-8,-19-24 0 6,3-8 0 3,2-8 0-12,4-13 0 7,-1-20 0 4,1-17 0-10,4-15 0 7,-5-11 0-6,4 4 0 7,8 1 0-1,-2 12 0 2,2 0 0-9,5-3 0 7,0 3 0 2,0 0 0-8,0 11 0 5,0 18 0 0,0 11 0 1,0 24 0-4,0 20 0 8,0 23 0-11,0 18 0 5,0 13 0 1,0 9 0 0,0 11 0 3,0 7 0-8,0-1 0 5,0 3 0 1,0 1 0-4,0 0 0 2,0 0 0 2,0 0 0-3,0 0 0 2,0 0 0 0,0 22 0 1,20 25-138-2,-7-21-173-1,4-9-115 6</inkml:trace>
    </iact:actionData>
  </iact:action>
  <iact:action type="add" startTime="15139">
    <iact:property name="dataType"/>
    <iact:actionData xml:id="d1">
      <inkml:trace xmlns:inkml="http://www.w3.org/2003/InkML" xml:id="stk1" contextRef="#ctx0" brushRef="#br0">4494 13729 311 0,'0'0'624'6,"0"0"-447"-2,0 0-43 4,245 24-15-1,-123-24-24 3,29 0-13-6,22 1-8 5,11 9-15 0,3 5 1-2,-6 8 6 1,6 2-15-2,-3-1-10 12,-6-4-2-18,-9-5-12 8,-23-4-2-3,-18-7-3 5,-33-1-1 2,-27-3-1-11,-28 0-20 7,-25 0 0-1,-9 0 0 3,-6 0 0-5,-51 0 0 6,-81 0 0-3,-68 0 0-4,-56 0 0 6,-20-10 0-4,-7 7 0 3,11 3 0-1,26 0 0-4,42 0 0 3,35 10 0 2,40 13 0 0,33 3 0 0,26-1 0-3,25-7 0 0,29-5 0 1,10-11 0 2,6-2 0-2,47 0 0 3,45-23 0-3,51-20 0-3,23-10 0 4,8 1 0-1,-4 8 0 2,-25 15 0-1,-28 23 0 2,-23 6 0-6,-19 0-39 4,-17 0-67-2,-20 17-95 1,-38-5-130 3,0 3-572-4</inkml:trace>
    </iact:actionData>
  </iact:action>
  <iact:action type="add" startTime="18851">
    <iact:property name="dataType"/>
    <iact:actionData xml:id="d2">
      <inkml:trace xmlns:inkml="http://www.w3.org/2003/InkML" xml:id="stk2" contextRef="#ctx0" brushRef="#br0">25020 15241 220 0,'0'0'420'3,"0"0"-265"3,0 0 32 2,0 0-81 0,-228-168-23 1,151 141-17-2,-15 9-21 0,1 10-1 1,-17 8-20 0,-4 0 3-1,-3 33-15 1,-9 30-2-1,10 21-1 2,11 23-5-1,9 24 16 0,12 17-3 5,10 8 11-10,11 12 13 6,14 0-5-5,10-4-6 3,25-3-1 3,12-1-7-3,22-10-3 2,75-4 6-1,57-15-13-3,57-16 0 0,21-39-7 4,16-35 5 2,-7-41 19-5,-22-45 0-1,-26-58-18 3,-45-39-8-1,-47-44 1 5,-36-31 0-1,-56-24 2-9,-11-6-5 6,-98 7 5 4,-60 27-4-10,-39 52-2 6,-9 41 0 5,5 61-70-11,134 59-145 6,21 36-202 0</inkml:trace>
    </iact:actionData>
  </iact:action>
</iact:actions>
</file>

<file path=ppt/ink/inkAction2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08T00:45:22.8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act:action type="add" startTime="13588">
    <iact:property name="dataType"/>
    <iact:actionData xml:id="d0">
      <inkml:trace xmlns:inkml="http://www.w3.org/2003/InkML" xml:id="stk0" contextRef="#ctx0" brushRef="#br0">27637 6632 441 0,'0'0'90'6,"0"0"-18"0,0 0 46 1,0 0-21 0,0 0-32 0,0 0 4 1,0 0-6 1,0 0 10-3,176 193-6 2,-134-127-6-1,6 18 1 2,5 14 0-3,8 21 1 5,5 26-7-6,13 18-11 6,-3 16-13 1,9 14 11-12,-1 0-12 9,-8 1-7-1,-2 4 5 0,-2 3-5 0,-8 9-10 0,-1 11 4 0,-14 10-1-4,-4 7 3 6,-6 0-1-3,-3 7-11 2,-8-5-3-6,-4-11-2 6,-9-20-1-2,-3-16 1 2,-11-12-1-1,-1-8 4 0,0-1-2 0,0-13 0-1,0-8 0-2,-1 0 6 2,-20 0-6 1,2-6 0 0,-2-8-3-1,-3-13 0 3,-3-5 1-2,-6 3-1 2,-5 8 0-9,-3 2 1 7,0-14-2 0,-5-4 1 0,-3-14 0 0,2-4-1 1,-11-6 1-1,-8-2 2-1,-7 4 0-3,-2 4 2 6,-1 2 5-2,2-6-1 0,3-12 0-3,-1-11 0 3,-4-12-5-1,-7-1-2 0,-8-3 1 1,-9-14 0-2,0-2 0 4,-8-16-2-3,-4 0 3 2,1-10-3-1,-7 0-1 0,-6-7 4-1,3 2-4 1,-5-1 3-3,0 5-1 3,-1 1 2 0,12 1 1-3,4 2-1 3,8 1-1 1,9-1-1-2,-2 0-1 1,10 1 1 0,6 0 0 1,7 0-1-1,3 5 0-5,7-2-1 5,0 0 4 1,5 3-4-2,5-3 1-1,-2 2-1 2,3 3 4 0,-7 0-2 0,1 4-1 0,-3-4 0-1,1-3 1 0,-1 1-1 4,2-1-1-5,2-2-2 7,7-4 2-11,8 1 0 6,7-4-2-3,1 3-1 2,-5 4 3 3,-4-1 1 3,-10 12-1-12,-8 6-1 9,-5 6 0-3,-9 5 1-1,5-3 0 2,3-7 1 2,6-8-3-6,7-1 2 4,4-5 0 1,-4 8 3-3,1 2-3 2,-6 5 0 5,-2 6-1-11,3 1 3 7,4-6-2-4,6-10 0 2,14-3 0 3,13-12 0-5,7-3 0 5,14-5-1-4,0-5 0-1,0 0-1 3,0 0-3 1,26-41 3-1,17-19 2 3,15-15 1-7,5-9 0 3,12-3-1 3,4 3 1-6,-4 4 0 5,3 8 0 1,-2 8 0-4,-15 10 0 2,-16 13 0-3,-19 17 0 3,-10 13-1 1,-16 8 0-4,0 3 0 6,0 0 3-6,-12 41-3 3,-33 22 1-2,-18 15-1 1,-16 9 0 2,-11 1 0 0,-2 8 0-5,5-3 1 5,5-2 1-2,14 3-1 1,10-13 3 0,16-12 2 1,20-7 5 0,13-16 7-2,9-8 3-1,7-5 1 2,52-8-22 1,14-4 0 2,15-8 0-9,-1-3 0 6,-3-8 0 4,-5-2 0-10,-10 0 0 6,-11 0 0 2,-13 0 0-6,-11 3 0 4,-1 2 0 0,-3 7 0 1,-6-6 0-3,1 9-73 6,2 8-95-10,-25-15-87 6,2 7-177 1</inkml:trace>
    </iact:actionData>
  </iact:action>
  <iact:action type="add" startTime="15755">
    <iact:property name="dataType"/>
    <iact:actionData xml:id="d1">
      <inkml:trace xmlns:inkml="http://www.w3.org/2003/InkML" xml:id="stk1" contextRef="#ctx0" brushRef="#br0">1842 16441 392 0,'0'0'274'4,"0"0"-79"5,0 0-49-2,0 0-34 0,0 0-29 0,0 0-28 1,0 0-4 1,-9 70-3-3,-7-27-7 2,-3 4 5 0,1 7-3 1,1 4-17-2,1-5 2 0,4-4-16 0,0-9-3 1,7-9-4-2,1-6 1 6,4-13 6-5,0-10 8-2,0-2-2 6,25 0-9-5,23 0-7 1,4 0 3 0,1 0 17-2,1-6 12 4,4 1 0-2,-4 2-3 13,7-1 4-20,2 3-1 6,-5 1-9 4,1 0-5 1,-1 0-2-9,-3 0-3 6,8 0-1-2,4-7 1 1,1-1-2 2,9-4-1 4,-3-2 3-12,6 2-3 5,6-2 0 4,0 2-3-5,3 0 7 4,2 4-6-1,-4-4-1 2,-4 6-5-7,-5 1-4 5,-6 2 0 0,-6 3 0 1,-6 0 0-4,-5 0 0 5,3 0 0 1,-4 0 0-9,9 0 0 5,-3 0 0 3,12 0 0 2,1 0 0-10,12 0 0 6,-3 0 0 2,2 0 0-7,-5 0 0 3,-5 0 0 2,-9-6 0 3,4 0 0 0,-7 1 0-9,-6-8 0 7,6 5 0 0,1 1 0-3,-2-7 0 2,8 5 0-2,-7 1 0 0,3 3 0 4,5 2 0-2,2 3 0-1,-2 0 0 7,-1 0 0-12,-2 0 0 3,-4 0 0 4,-2 0 0 1,-1 0 0-6,-3 0 0 5,4 0 0 4,5 8 0-12,-5-5 0 5,2 6 0 5,5-8 0-7,-6 6 0 4,7-1 0 2,-1-6 0-5,-1 0 0 5,2 0 0-5,1 0 0 3,2 0 0 1,-2 0 0 0,8 0 0-4,-2 0 0 2,8 0 0 3,1 0 0-6,-1 0 0 4,-11 0 0 3,-1 0 0-5,-11-6 0 3,-11 3 0-5,5 3 0 5,3 0 0-3,4 0 0 2,3 0 0 7,1 0 0-14,4 9 0 6,2-1 0 3,7 2 0-7,-1-2 0 8,11 1 0-3,3 0 0-3,8 0 0 2,1 2 0 0,-1-4 0 4,-1-2 0-7,4 3 0 4,0-8 0 5,6 0 0-11,-1 0 0 8,-8 0 0-5,-3 0 0 3,-9 0 0 2,-11 0 0-6,-4 0 0 3,-4 0 0 1,-6 0 0 1,2 0 0 4,-2 0 0-11,5 0 0 11,-6 0 0-12,0 0 0 5,-5 0 0 2,4 0 0 1,6-8 0 1,-4-2 0-6,-2 2 0 5,2-6 0 1,3 5 0-7,0 7 0 4,0-7 0 2,-1 3 0 3,-5 0 0-8,-2-1 0 4,-1 2 0 2,-7-9 0-6,2 2 0 4,-4-2 0 1,-3 5 0-5,6 7 0 5,-2-5 0 1,6 7 0 2,1 0 0-10,3 0 0 11,6 0 0-11,1 24 0 5,-5-3 0 4,5 7 0-9,-3-8 0 5,1-2 0 3,3-7 0 4,5-4 0-12,1 0 0 5,5 4 0-1,-3-8 0 8,-5 4 0-13,-4-2 0 8,-6-5 0-3,-5 4 0 1,-7-4 0 3,4 0 0-7,-4 0 0 6,4 0 0-2,-4 0 0 7,0 0 0-12,1 0 0 4,-7 0 0 3,3 0 0 1,-7 0 0-6,0 0 0 5,6 0 0 3,-5 0 0-10,-5 0 0 4,7 0 0 2,-4 0 0 0,5 0 0 3,0 0 0-8,0 0 0 6,-8 0 0-1,0 0 0 1,-5 0 0-4,-11 0 0 6,1 0 0-1,-5 0 0-8,-2 0 0 6,0 0 0 0,-8 0 0 1,5 0 0-4,-6 0 0 6,-2 0 0-8,5-4 0 8,8-22 0-6,-5-17 0 1,7-15 0 2,-5-8 0 2,-8-5 0-2,0 11 0-4,1 15 0 6,-4 17 0-4,3 11 0 4,-3 8 0 0,0 9 0-4,0 0-120-2,0 0-76 4,0 15-124 0,0 19-212-1</inkml:trace>
    </iact:actionData>
  </iact:action>
  <iact:action type="add" startTime="18402">
    <iact:property name="dataType"/>
    <iact:actionData xml:id="d2">
      <inkml:trace xmlns:inkml="http://www.w3.org/2003/InkML" xml:id="stk2" contextRef="#ctx0" brushRef="#br0">15279 16221 839 0,'0'0'102'7,"0"0"39"-2,0 0-28 5,0 0-34-7,10 162-20 7,-10-104-13-4,0-3-5 3,0-6-5-4,0 4-2 4,6-9-6-1,-1-4 0-1,1-11-5-1,4-4-1 3,2-15-6 0,8-1-7-4,4-9-5 3,-3 0-1 2,5 0-2-3,0 0 8-1,2 0 1 1,5 0 9 4,5 0 2-6,3 0 4 3,6 0-2 9,10 0-8-17,-1 0 1 9,12 0 3 4,10 0 5-12,4 2 2 7,11 7-4 3,-4 2-6-9,1 7 2 4,4-4 3 2,-7 4-3 2,-2 3-4-1,-4-4 0-6,1-1 0 5,-2 0-1 2,2-2-1-2,0-2-5-3,2 2-3 6,-5-8 3-5,-3 3-2 1,-2 2 0 0,-6-11 0 0,0 2 0 0,-1-2-4 4,-3 0 2-7,2 0 0 3,1 0-1 1,4-2 1 1,-1-4 1 1,5 1-4-6,4 3 0 4,-6-3 0 0,1 3 0-1,-6-2 0 0,-2 4 0 1,0-2 0 1,-2 2 0-3,5 0 0 4,-2-5 0-5,-4 5 0 5,2 0 0-6,-3 0 0 4,0 0 0 2,-2 0 0-6,4 0 0 4,2 0 0-1,-7 0 0 1,9 0 0 1,-5 0 0 5,2 0 0-13,-2 0 0 6,-1 5 0 0,6 3 0 3,-5-1 0-2,3 4 0-2,-3-9 0 2,7 5 0-4,-4-2 0 5,0 8 0-2,1-8 0 1,-3-5 0 2,1 0 0-1,-1 0 0-6,5 0 0 7,-3 0 0-3,5 0 0 0,3 0 0 2,0-5 0-1,0-8 0-5,-3 6 0 6,0 0 0 0,-1 1 0-1,-3-6 0-2,-1 6 0 1,0 4 0 2,-3-3 0-5,-5 5 0 5,0 0 0-2,1 0 0 2,2 0 0 0,2 0 0 3,-2 0 0-10,-4 0 0 4,-6 0 0 0,-2 0 0 2,-8 0 0 2,-3 0 0 2,-5 0 0-10,-4 5 0 6,-4-5 0 1,-5 2 0-3,2 4 0 3,2-1 0-2,-2-3 0 1,-4 3 0 3,0-5 0-10,-9 6 0 6,-1-6 0 2,-5 0 0-2,-3 0 0 0,0 0 0 0,0 0 0 6,0 0 0-10,0 0 0 2,0 0 0 7,0 0 0-4,0 0 0-3,0 0 0 3,0 0 0-1,0 0 0-1,0 0 0 6,0 0 0-9,0 0 0 6,0 0 0-2,0-26 0 3,0-32 0-6,0-26 0 4,0 0 0 0,0-3 0 0,0 6 0 3,0 4 0-7,0 26 0 4,0 19 0-1,0 17 0 3,0 12-10-3,0 3-71-2,0 0-79 6,-20 0-69-8,2 7-110 7,8 16-677 0</inkml:trace>
    </iact:actionData>
  </iact:action>
  <iact:action type="add" startTime="23081">
    <iact:property name="dataType"/>
    <iact:actionData xml:id="d3">
      <inkml:trace xmlns:inkml="http://www.w3.org/2003/InkML" xml:id="stk3" contextRef="#ctx0" brushRef="#br1">12081 17100 421 0,'0'0'180'4,"0"0"-78"3,0 0 19 0,0 0-11 3,0 0-39-6,0 0-15 4,0 0 5 0,-21 0-9 0,-18 0-3-2,-16-8 28 3,-15-2 68-2,-11 2-60 2,9 1-48-3,2 5-6 4,-2-2 2-3,2 2 1 0,-5 2-16 1,5-3-2-2,-5-3 10 20,-1-3-3-26,1 4 0 1,2-2-8 6,1 4 3 0,5 1 0 5,-1 2-4-10,5 0 4 5,2 0-7 1,4 0 2 1,-1 0-3 4,-3 0-7-11,2 0 6 6,0 0-1 4,0 0 3-10,4 0 3 13,3 0-1-13,4 0-7 9,3 0 2-9,3 0-1 6,0 0 3 1,8 0-6-4,-4 0 1 0,4 0-1 5,5-3 2 0,0-2-6-4,-3 5 2-1,4-7-1 4,-10 6 2-3,1 1-1 5,-9 0 2-8,-2 0 1 6,-14 0-1-2,0 0 1 2,-7 0-2 1,-3 0 3-7,8 1-4 6,5 6 4-2,5-2-5 3,5-5 3-5,0 0-1 6,-2 0-3 4,3 0 0-11,-3 3 0-4,-3 2 0 7,1 0 0 3,-6 2 0-4,2 2 0 5,-4-3 0-7,1 3 0 4,-1-7 0 2,-2 5 0-6,2-7 0 3,-1 0 0 2,4 0 0 4,-2 0 0-11,8 0 0 5,-3 0 0 0,-7 0 0 2,7 0 0 0,-9 0 0-5,4 0 0 5,-1 0 0-1,-2 0 0 1,0 0 0-3,-9 0 0 6,-4 0 0-9,-3 0 0 7,-1 0 0-6,4 0 0 4,0 0 0 2,2-13 0-6,0 2 0 3,8-5 0 7,-6 3 0-13,3 8 0 7,6-8 0 3,-2 11 0 1,2 2 0-11,-9 0 0 8,-1 0 0-3,-2 0 0 0,-1 0 0 4,-1 0 0-5,3 0 0 3,-7 7 0 2,8-6 0-6,5-1 0 4,11 0 0 2,7 0 0-2,12 0 0-4,2 0 0 4,-1 0 0 7,-2 0 0-11,-4 0 0 3,-2 0 0-3,-3 0 0 4,-9 7 0-1,-6-7 0 7,-1 0 0-12,-8 0 0 5,5 0 0 2,1-13 0 4,5-7 0-12,2 2 0 7,4 3 0 4,3 2 0-10,-7 1 0 7,-2 6 0 1,-6 6 0-6,0 0 0 6,-7 0 0-7,7 0 0 5,-3 18 0 0,-4-5 0 1,3 0 0-1,-6-6 0 2,4 0 0-6,1-7 0 6,6 4 0-7,14-2 0 7,-2-2 0-4,15 0 0 4,-1 0 0-3,-2 0 0 4,2 0 0-8,2 0 0 6,13 0 0 3,-1 0 0-10,3 0 0 6,-6 0 0-3,-5-6 0 6,-7-8 0-3,-1 1 0-2,-2 0 0 2,2-5 0-1,-3 5 0 6,3 0 0-11,0 6 0 10,2 0 0-10,-8 7 0 5,0 0 0 2,-12 0 0-4,-12 0 0 2,-1 12 0 1,-6 3 0 1,10-14 0 3,-7 3 0-9,2-4 0 7,-3 0 0 0,-3 0 0-8,-6 0 0 6,-1 0 0 1,-6 3 0 3,6 6 0-10,10 0 0 6,14-9 0 1,11 5 0-5,17-5 0 3,10 0 0 5,1 0 0-6,3 0 0 2,-3 0 0-5,2 6 0 5,-2 3 0 0,6 2 0 2,-2-9 0-4,1 8 0 3,-8-2 0-3,-2 4 0 2,1-4 0 0,-5 5 0-2,5-8 0 10,-2-2 0-9,4-1 0-7,5-2 0 7,-3 8 0 4,4-3 0-4,-4 3 0-2,7 4 0 3,2 3 0 0,-6-4 0 4,2 9 0-10,-2-5 0 7,0 3 0 6,4 2 0-11,6-12 0-4,2 7 0 8,4-7 0 2,2 5 0 2,3 0 0-11,0 7 0 6,0 6 0 4,0 6 0-6,3 6 0 3,14 3 0 0,-6 8 0 1,0 4 0-1,-1-1 0-4,4 6 0 2,-5 0 0 4,3 0 0-3,0-6 0 0,-5-2 0 1,7-4 0 0,-2 6 0 1,4-9 0-2,-5 3 0-1,2 7 0 1,-11-9 0 0,7 2 0 3,-6-6 0-3,1-2 0 1,6 0 0-1,-7 0 0 1,0-4 0-1,2-1 0 1,4-2 0-2,-2 4 0 4,-4-4 0-2,-3 1 0-4,0 7 0 4,0-8 0-2,0 1 0 2,0-6 0 2,0 0 0-4,0-8 0 2,0-4 0-1,0-8 0 2,0-3 0-3,0-3 0 1,0 0 0 0,0 0 0 1,0 0 0-1,0 0 0 0,0 4 0 0,0-4 0 2,0 1 0-1,0 5 0 0,0 0 0-2,0-6 0 3,9 7 0 3,3-7 0-11,2 5 0 8,1-5 0-1,9 0 0 1,0 0 0-2,4 0 0 0,6 0 0 1,8 0 0 1,17-5 0-5,5-15 0 3,14 2 0 1,13 3 0 1,0 3 0 4,5 4 0-12,-5 5 0 8,0 3 0-1,-7 0 0 1,3 0 0-6,3 0 0 5,2 5 0 0,3 1 0-1,-3 1 0 0,-2-2 0 1,0-2 0 0,-7 0 0-1,3-3 0 2,-13 0 0-2,-7 0 0 1,1 0 0 0,-7-11 0-3,0-2 0 4,-2-2 0-2,3 10 0 3,-2-7 0-6,7 7 0 4,-1 5 0-1,7-3 0 1,7 3 0 1,-5-6 0-2,-3 6 0 1,-5 0 0 1,-7 0 0-5,-6 0 0 4,1 0 0-1,-12 0 0 0,6 0 0 1,-6 6 0 0,4 2 0 1,13-2 0-2,5 0 0 1,8-1 0 1,7-5 0-3,-1 4 0 0,4-4 0 1,-3 3 0 2,2 0 0 5,-3 0 0-12,4-1 0 6,-3 4 0 1,-5 1 0 1,2-2 0-9,-3 1 0 6,3-4 0 2,7 5 0 1,3 4 0-7,-8-8 0 6,-1 8 0-1,-9-5 0 1,-5 1 0-1,0-2 0-3,-5-5 0 3,4 0 0-1,-10 0 0 2,6 0 0-2,-2 0 0 2,-1 0 0 2,2 0 0-9,1 0 0 4,0 0 0 2,1 0 0 0,2 0 0 3,-3 0 0-8,2 0 0 4,6 3 0 2,-8 0 0-1,-2-1 0 1,2 4 0-2,-3-6 0 8,1 7 0-14,7-2 0 6,-5-5 0 0,3 6 0 1,-1-3 0-2,6-3 0 0,-5 6 0 3,5-6 0-2,6 0 0 2,-5 0 0-1,5 0 0-2,1 0 0 3,5 0 0-4,1-15 0 2,-6-3 0 1,-7 10 0 2,0 3 0-2,-2-8 0-3,2 7 0 5,0 5 0 2,0-3 0-11,-3 4 0 8,5 0 0-1,1 0 0 0,4 0 0-2,7 0 0-1,-1 0 0 5,0 0 0-1,0 0 0-2,-5 4 0 0,-2 3 0 6,-10-1 0-12,3 1 0 5,0-2 0 2,-5 1 0-1,12 2 0 1,1-1 0 1,13-2 0 2,-3-2 0-8,0-3 0 2,0 0 0 3,0 0 0 0,-4 0 0 0,3 0 0 6,-12 0 0-12,5 0 0 14,-12 0 0-14,-2 0 0 6,-2 0 0-6,-8 0 0 6,2 0 0 0,-3-3 0 0,4 3 0-1,2 0 0 0,6 0 0 1,-2 0 0 1,-4 0 0-1,0 0 0 0,-11 0 0 0,-3 0 0 0,-2 0 0-5,-1 0 0 6,1 0 0-1,-4 0 0-1,6 0 0 2,-3 0 0-1,4 0 0 1,-1 0 0-5,-5 0 0 4,2 0 0 1,-1 0 0 0,-7 0 0 1,-4 0 0-9,-6 0 0 6,3 0 0 3,-3 0 0-4,3 0 0 3,-6 0 0-2,-2 0 0 1,-4 0 0 1,2 0 0-1,-8 0 0-4,1 0 0 4,-7 0 0-1,0 0 0-1,0 0 0 2,0 0 0 0,0 0 0 0,0 0 0 0,0 0 0-2,0 0 0 2,0 0 0-1,0 0 0-1,0 0 0 6,6-12 0-3,3-7 0-2,6-19 0 1,-2-6 0-4,-8-3 0 3,-5-4 0 3,0-20 0-5,0 5 0 2,0-4 0 4,-5 7 0-6,-8 4 0 3,-2 6 0 1,11 2 0 1,-4-7 0-7,5-2 0 6,3-10 0-1,0 1 0 0,0-15 0 4,0-7 0-11,0 1 0 8,0 3 0-2,0 12 0-2,0 22 0 2,3 21 0 2,0 12 0-1,-3 9 0-1,0 1 0-1,0 5 0 4,0 5-134-4,0 0-92 2,0 0-109 0,0 0-249-1</inkml:trace>
    </iact:actionData>
  </iact:action>
  <iact:action type="add" startTime="27490">
    <iact:property name="dataType"/>
    <iact:actionData xml:id="d4">
      <inkml:trace xmlns:inkml="http://www.w3.org/2003/InkML" xml:id="stk4" contextRef="#ctx0" brushRef="#br1">12717 18345 926 0,'0'0'313'4,"0"0"-212"4,0 0 92-3,0 0-68 3,169-109-42 1,-106 78-7-1,19-2-4-1,18 5-8 0,17 5-11 3,14 3-12-2,7 7-41-4,1 11 0 4,-7 2 0 0,-13 0 0 3,-20 0 0-6,-12 0 0 2,-29 8 0 0,-17-1 0 17,-21-7 0-24,-11 5 0 0,-9-5 0 7,0 0 0 2,0 0 0-3,-26 0 0 3,-51-12 0-2,-51-32 0 0,-43-5 0-1,-19-12 0 2,-15 1 0 3,2-9 0 0,13 10 0-10,18 7 0 8,30 12 0 0,30 16 0-6,32 9 0 6,30 15 0-1,26-5 0-1,16 5 0 3,8 0 0-5,0 0 0 5,0 9 0-1,39 40 0-7,25 14 0 7,20 21 0-2,15 10 0 1,9 8 0 1,-1-13 0 1,-4 7 0-6,-1 9 0 4,-3-1 0 0,-9 6 0-2,-11-16 0 1,-24-21 0 1,-26-34 0 6,-16-25 0-13,-10-8 0 14,-3-6 0-13,0-38 0 6,0-56 0 0,0-46 0-3,0-28 0 9,-16-18 0-13,-1-9 0 6,5-5 0 9,-1 6 0-14,5 28 0 18,-1 35 0-19,5 41 0-1,1 27 0 8,3 28 0 4,0 14 0-11,0 16 0 11,0 5 0-7,-5 0 0 8,-4 0 0-12,-16 15 0 7,-20 41 0-2,-25 33 0 3,-8 23 0 1,-15 31 0-6,-7 22 0 6,3 18 0-6,-3-9 0 6,4-20 0 0,9-23 0-5,17-29 0 7,9-25 0-10,19-22 0 8,15-26 0-5,16-14 0 5,7-10 0-7,4-5 0 6,0 0 0-2,19-20 0 0,28-24 0 1,2-7 0 0,-24 24-262 0,-1 6-204 7</inkml:trace>
    </iact:actionData>
  </iact:action>
</iact:actions>
</file>

<file path=ppt/ink/inkAction2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13T01:16:29.0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5556">
    <iact:property name="dataType"/>
    <iact:actionData xml:id="d0">
      <inkml:trace xmlns:inkml="http://www.w3.org/2003/InkML" xml:id="stk0" contextRef="#ctx0" brushRef="#br0">8804 9193 249 0,'0'0'192'7,"0"0"26"-2,0 0 1 5,0 0-48-4,0 0-16 0,0 0-41 3,0-15 0-2,0 15-32 1,0 0-20-2,-4 0-3 3,1 0-12 0,0 5-12-2,-5 21-17-2,2 5-12 3,2 1 0 0,4-1-5 0,-4-1 3-2,4-1-3 2,0-9-1 1,0-5 0-2,0-13 0 0,0-2-1 0,0 0 1 2,0 0 1-1,8 0 8-3,19 0-1 3,8 0 8 0,4 0-1 1,4 0 0-2,0 0 7 0,5-2 7 0,14-1-9 6,6-7-7-10,3 2-3 5,11-4-2 1,-7 4-8-1,-2 0 11-1,-1 4-6 0,-6 4 8-1,-1 0-2 2,-2 0-1-1,3 0-1 0,-5 0-5 2,-1 0-1-1,2-3 1 0,0-2 2-1,0-1-3 0,-3 0 4 2,0-3-2-2,-4 3 0-1,0 3-1 2,-5-3 3 0,-1 4-1-2,1-1-1 3,-6 3 0-2,1 0-2 2,0 0 0-4,-3 0-3 8,-2 0 0-8,-4 0 0 0,3 0 0 2,-3 0 0 0,-2 0 0 2,-2 3 0-1,-2-1 0-4,-5 4 0 5,-4-3 0-1,0 1 0 1,-1-4 0-2,-6 2 0 1,0-2 0 1,-1 0 0-3,-5 3 0-1,2-3 0 4,1 0 0-2,-5 0 0 1,1 0 0-2,-2 0 0 2,-2 0 0-1,0 0 0 5,3 0 0-5,-6 0 0-1,0 0 0 1,0 0 0 0,0 0 0-2,0 0 0 4,0 0 0 0,0-15 0 0,0-21 0-1,0 5 0 1,0 6 0-5,0 5 0 4,0 7-17-4,0 8-33 6,0 2-48-3,0 3-65 1,0 0-75-2,0 0-123 2</inkml:trace>
    </iact:actionData>
  </iact:action>
  <iact:action type="add" startTime="7058">
    <iact:property name="dataType"/>
    <iact:actionData xml:id="d1">
      <inkml:trace xmlns:inkml="http://www.w3.org/2003/InkML" xml:id="stk1" contextRef="#ctx0" brushRef="#br0">15799 8994 734 0,'0'0'305'5,"0"0"-209"0,0 0 64 6,0 0-35-6,0 0-35 1,0 0-15 2,0 0-62 0,8 87 15 0,-8-44-3-2,0 9-6 3,0 1-1-2,0 2-7 2,0-9-4-4,0-12-2 3,0-11 3 0,0-13 12 0,0-5-8-2,6-5-9 3,6 0 26 1,9 0-28-3,9 0 7-2,1 0-6 4,3 0 1-2,5 0 3 1,2-3 8-2,4-9 6 2,-1 4 3 2,6-3 0-1,8-6-6-5,11 4 0 4,3-1-3 0,4 3 0 2,6-4 3-6,-3 6 3 13,5 0 1-16,3 1-3 5,6 3 8-1,4 2-26 3,-3-1 0 3,2 4 0-4,1 0 0-2,-4 0 0 3,3 0 0 0,-8 0 0-1,6 0 0 0,2 0 0 2,13 0 0-2,-1 0 0 2,5 0 0-4,1 0 0 8,-3 0 0-9,-1 0 0 3,-4 0 0-1,-2 0 0 1,-1 0 0 2,-4 0 0-3,-2 0 0 1,-3 0 0 1,-3 0 0 3,-9 0 0-5,-1 0 0 1,-8 0 0 0,-1 0 0 2,0-3 0-1,-3-5 0-2,-3 1 0 1,4-1 0 2,2 5 0-1,0-3 0-3,-7 6 0 3,-2-3 0 0,-9-3 0 2,-2 4 0-6,1-3 0 6,-4-3 0-3,9 3 0 0,-1 2 0 0,6-2 0 1,3 0 0-1,9 5 0 1,-1 0 0 0,6 0 0-2,-10 0 0 3,-7 0 0-1,-14 0 0-2,-1 0 0 2,3 0 0-1,-9-1 0 1,0-3 0-2,-5-1 0 3,-1-1 0-2,6 1 0 2,-5-5 0-4,5 3 0 9,0-3 0-11,-2 2 0 6,-5 1 0-4,-7 3 0 1,5-5 0 4,0-4 0-4,0 5 0 1,-2 3 0 2,-4-2 0-1,-6 4 0-1,-12 0 0-3,-4 3 0 4,-1 0 0 0,-4 0 0 1,0 0 0-3,0 0 0 2,0 0 0 0,0 0 0 1,0 0 0-4,0 0 0 3,0 0 0 0,0 0 0 0,0 0 0-2,0 0 0 2,0 0 0 0,0 0 0 0,0-2 0-1,0-14 0 1,0-11 0 2,0-19 0-5,0-1 0 1,0-3 0 2,0 7 0 0,0-1 0 0,0 4 0-2,0 12 0 3,0 12 0-1,-9 14-24 0,5 2-103-3,-7 5-51 5,8 25-37-1,3 16-335-3</inkml:trace>
    </iact:actionData>
  </iact:action>
  <iact:action type="add" startTime="13082">
    <iact:property name="dataType"/>
    <iact:actionData xml:id="d2">
      <inkml:trace xmlns:inkml="http://www.w3.org/2003/InkML" xml:id="stk2" contextRef="#ctx0" brushRef="#br0">30990 8529 843 0,'0'0'115'6,"0"0"55"3,0 0-54-4,198-55-35 3,-116 40 12 0,10 1-21 0,16 3-10 0,7 11-8-2,2 0 1 2,-5 0 2 0,-7 0-18 0,-20 14 1-2,-18 3-2 4,-19-2-18-4,-21-10 4 6,-16 0-2-10,-11-5-11 6,0 0-6 0,0 0-5-2,0 0-2 2,-57 0-5 0,-31-13 5 1,-37-25 2-4,-15-5 0 9,-5-3 2-11,13 0 0 5,16 1-2 0,18 6 1-2,25 1 0 3,16 5-1-1,18 10 0-2,18 8 0 1,11 10 0 2,7 5 0-2,3 0 0 2,0 0 4-2,0 5 2 1,10 39 2 2,20 16-8-8,-1 16 1 6,4 3-1 1,-3 5 0 0,2-2 1-3,4-5 0 0,-4-7 0 3,-5-11-1-1,-9-17 1-3,-5-13-1 3,-2-11 0 0,-5-12 2-1,4-4-2 1,6-2 0-1,10 0-2 1,7-30 1 0,3-30-3-1,3-26 4 1,2-28-2-1,0-19 1 1,-7-9-1-2,-5 5 2 2,-5 22-1 0,-8 28-1 1,-10 34 2-4,-2 25-1 4,-4 20 1-2,0 3 1 0,0 5-1 0,0 0 1 1,0 0-2 0,-13 5 1 0,-36 23 0-1,-13 7 4 0,-5 7 2 3,-5 8 2-3,-1 2-1-3,6 10 5 6,8-8-3-3,10-3-2 1,12-14-6-2,13-10 0 3,12-11-1-3,6-7 0 3,6-6-4-4,-3 0-11 4,3-1-38 0,0 4-62-1,0 8-56 1,0-4-121-4,0 1-271 2</inkml:trace>
    </iact:actionData>
  </iact:action>
  <iact:action type="add" startTime="17191">
    <iact:property name="dataType"/>
    <iact:actionData xml:id="d3">
      <inkml:trace xmlns:inkml="http://www.w3.org/2003/InkML" xml:id="stk3" contextRef="#ctx0" brushRef="#br0">8387 18584 811 0,'0'0'176'6,"0"0"-32"1,0 0 9-3,0 0-30 4,0 0-21 0,0 0-9 1,0 0-7-4,3-12-7 4,-3 12-7-2,0 12-15 2,0 19-15-4,0 17-34 3,0-10 9 0,0-4-5 1,0 1 1-4,0-6-1 3,0 3 2 1,0-11-5-2,0-11-4-1,0-3 0 2,0-2-4 0,0-5 5 0,0 0-5-1,0 0-1 3,0 0 0-4,0 0 1 1,0 0 4-1,0 0-5 4,0 0 0-4,0 0 0 3,0 0 0-4,0 0 0 3,9 0 0 1,6 0 0-2,12 0 0-1,6 6 0 2,3-3 0 1,6 3 0-2,7-6 0-1,-1 0 0 5,3 0 0-4,1 0 0 1,0 6 0-2,-1-6 0 2,2 0 0 0,-3 0 0 1,4 0 0-4,5 0 0 4,-3 0 0-2,3 0 0 8,-1 0 0-14,9 0 0 5,-4 0 0 1,2 0 0 1,-3 0 0-1,-9 0 0 3,-2 0 0-4,-10 0 0 2,4 0 0-2,-3 0 0 2,3 0 0-1,-3 0 0 1,-2 0 0-2,-1 0 0 3,-1 0 0-2,2 0 0 1,-1 5 0-2,3 0 0 3,3 3 0-2,-1 5 0 3,6-6 0-6,1 7 0 4,1-8 0 1,-1-1 0-2,7-1 0-1,-4 1 0 2,3-5 0 2,-2 5 0-4,-7 2 0 0,1-7 0 2,2 0 0 1,-1 0 0-2,0 0 0-1,-3 0 0 3,1 0 0-1,-3 0 0 2,2 0 0-5,-6 0 0 2,1 0 0 1,-3 0 0 0,-5 0 0-2,3 0 0 3,-2 0 0-2,1-7 0 0,1 7 0 1,5 0 0-2,-2 0 0 3,-5 0 0 0,-2 0 0-4,-1 0 0 3,0 0 0-1,2 0 0 1,5 0 0-2,3 0 0 4,1 0 0-3,-4 0 0 1,-4 0 0-3,-7 0 0 3,-1 0 0 0,-9 0 0 1,-2 0 0-1,-2 0 0-3,-7 0 0 3,-2 0 0 1,-1 0 0-2,-4 0 0 0,0 0 0 0,0 0 0 1,0 0 0-2,0 0 0 2,0 0 0 0,0 0 0 0,0 0 0-2,0 0 0 1,0 0 0 2,0 0 0-1,0 0 0-2,0 0 0 3,0-19 0-2,0-19 0 3,0-3 0-4,0-2 0 1,8 2 0 0,4-2 0 2,7-10 0-2,8-11 0-1,6 6 0 3,7 12 0 1,2 6-81-4,0 16-156 4,-25 24-112-5,-1 0-481 1</inkml:trace>
    </iact:actionData>
  </iact:action>
  <iact:action type="add" startTime="19057">
    <iact:property name="dataType"/>
    <iact:actionData xml:id="d4">
      <inkml:trace xmlns:inkml="http://www.w3.org/2003/InkML" xml:id="stk4" contextRef="#ctx0" brushRef="#br0">15138 18475 617 0,'0'0'252'3,"0"0"-53"5,0 0-83 1,0 0-28-2,0 0 9 2,0 0-16-3,0 0-28 1,12 155-11 2,-12-117-3-2,0 0-9-1,0 3 2 2,0-15-4 0,0 0-6 0,0-9-8-2,0-12-1 2,0-1-6 0,0-4 1 0,0 0-4-2,0 0-2 4,3 0 2-4,2 0 4 3,5 0-4-4,4 0-4 3,1 0 2 1,0 0-2-2,0 0 6 0,-1-4 12 0,6-1-2 2,1 5 3-2,0-5-6-1,3 5 0 2,1 0 0 0,5 0-3 0,-2 0 6-1,5 0-5 3,-3 0 0-3,3 0 4 2,5 0-2-4,-6 0-2 4,1 0 0-2,5 0-4 2,-5 0 1-2,4 0-1-1,-3 0 2 2,7 0-4 1,1 0-2-2,3 5 1-1,-1-2 1 3,0 3 4-2,4 0 0-1,-2-1 0 2,-4 1-1 0,0 1-2 1,0-2-6-5,6-5 0 6,1 0 0-3,6 0 0 1,-1 0 0-2,-2 0 0 4,-4 0 0-4,-3 0 0 0,-6 0 0 2,-8-2 0 1,7 2 0-1,-4 0 0 0,8 0 0-1,1 0 0 0,7 0 0 2,2 0 0-3,4-3 0 1,2 3 0 1,0 0 0-1,0 0 0 2,2 0 0-4,2 0 0 7,-9-7 0-3,4 1 0-4,-12 6 0 3,0-5 0-3,-3-1 0 1,-5 2 0 2,-1 4 0-1,5-2 0 0,-9-1 0 1,4 3 0-2,6-5 0 3,-3-2 0 0,2-1 0-1,-4 6 0-1,2-2 0-1,3 4 0 1,-2 0 0 1,-4-5 0 0,1 5 0-2,1 0 0 3,1 0 0-1,5 0 0 1,4-7 0-4,3 7 0 4,-1-5 0-1,0 2 0-3,-3-1 0 3,1 3 0 1,-4-6 0-1,-6 7 0-3,-7-6 0 3,-2 1 0 0,-10 5 0 2,2-6 0-4,-3 3 0-2,1 0 0 6,-1 3 0-2,-3 0 0 1,-1 0 0-4,-7 0 0 3,7 0 0-2,-2 0 0 5,-5 0 0-7,-2 0 0 4,-2 0 0 0,-3 0 0-1,0 0 0 1,0 0 0-2,0 0 0 3,0 0 0-2,0 0 0 0,0-3 0 0,0 3 0 3,0 0 0-5,0-5 0 4,0-16 0 0,0-17 0-2,0-20 0 0,0-6 0-1,0-2 0 4,0 2 0-3,0 11 0 0,0 17 0-1,0 9 0 2,0 16 0 0,0 11-45-3,0 0-59 3,0 0-148 1,27 20-168 0</inkml:trace>
    </iact:actionData>
  </iact:action>
</iact:actions>
</file>

<file path=ppt/ink/inkAction2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08T00:53:15.6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275">
    <iact:property name="dataType"/>
    <iact:actionData xml:id="d0">
      <inkml:trace xmlns:inkml="http://www.w3.org/2003/InkML" xml:id="stk0" contextRef="#ctx0" brushRef="#br0">10031 4324 48 0,'0'0'273'4,"0"0"-192"2,0 0 3 0,0 0-8 0,0 0 25 2,0 0 7 0,0 0 24 0,-3-50-14-2,3 50-29 3,0 0 8-1,0 0-1 0,0 0 2 0,0 0-17 0,0 0-12 1,0 24 11-3,0 42-27 3,0 29-32-2,0 25-2 8,0 10 7-9,12 7-6-6,-5 4-6 10,2 6 14 0,-4-9-4-6,2-4-7 5,-4-10 1-5,-1-11-2 8,2-8-2-5,1-1-7-4,-2-7 8 6,-2-8-10 1,5-8 0-4,0-12-3-1,-1-7 1 5,-2-16 1-3,1-11-3 7,-4-15 6-12,0-11-3 6,0-7-1-3,0-2-2 9,0 0-1-13,0 0-1 7,0 0-1-1,0 0-2 2,0 0-4-1,0-26-5 1,-39-32 6-5,-13-14 7 11,-2-6 3-14,2-4-2 9,7 7-1-1,0 5-4-5,5 13 2 5,14 11-4-1,7 16 3-3,10 10 3 3,6 12-4 5,0 4 4-12,3 4 0 7,0 0 2-1,0 0 0 1,0 0 2 1,0 0 21 0,0 0 2-4,6 35 25 1,33 38-25 3,13 16-27 6,2 4 0-14,-5-5 0 7,-11-19 0-3,-1-16 0 6,-12-19 0-6,-8-17 0 4,-5-11 0 4,-8-6 0-11,4 0 0 6,20 0 0-3,11-26 0 4,18-32 0 4,6-6 0-11,-14-2 0 6,-3 7 0-3,-17 23 0 2,-13 9 0 2,-11 19 0-1,-5 8-29-1,0 5-117-1,0 29-96 3,0 22-229 0</inkml:trace>
    </iact:actionData>
  </iact:action>
  <iact:action type="add" startTime="4352">
    <iact:property name="dataType"/>
    <iact:actionData xml:id="d1">
      <inkml:trace xmlns:inkml="http://www.w3.org/2003/InkML" xml:id="stk1" contextRef="#ctx0" brushRef="#br0">8752 9324 124 0,'0'0'818'4,"0"0"-733"4,0 0 91-1,0 0-32-1,187-73-13 2,-69 51-22 1,36-6-7-1,32 5-28 0,13 10 2-2,-1 10-15 2,-6 3-34 4,-17 0 23-5,-18 8-7 5,-9 15-16-8,-18 0-27 3,-24-5 0 5,-22-3 0-11,-29-10 0 6,-23-5 0 3,-19 3 0-6,-13-3 0 3,0 0 0 2,0 0 0-2,-86 0 0 1,-60 0 0 3,-57 0 0-7,-21-17 0 3,7 2 0 6,22 6 0-10,29 7 0 11,14 2 0-12,28 0 0 6,25 0 0-4,36 0 0 5,29 0 0 5,23 0 0-12,11 0 0 8,0 0 0-5,8 0 0 7,82-9 0-11,49-8 0 8,46-6 0-2,1 0 0 3,-7 5 0-6,-22 6 0 12,-24 7 0-14,-22 5 0 10,-24 0 0-10,-29 0 0 6,-21 0 0 0,-25 0 0-2,-12 0 0 0,0 0 0 7,0 0 0-9,0 0 0 1,-31 0 0 3,-35 0-239-1,24 2-91 3,-6 6-1126 10</inkml:trace>
    </iact:actionData>
  </iact:action>
  <iact:action type="add" startTime="5659">
    <iact:property name="dataType"/>
    <iact:actionData xml:id="d2">
      <inkml:trace xmlns:inkml="http://www.w3.org/2003/InkML" xml:id="stk2" contextRef="#ctx0" brushRef="#br0">20039 4228 563 0,'0'0'292'4,"0"0"-237"5,0 0 82-3,0 0-1 1,0 0-14 0,0 0 18 1,23-3-36 0,-23 52-38-2,0 17 3 2,0 22-19 0,0 13 13 0,0 13-24 0,0 5-1 0,0-4-11-2,10 2-2 3,-4-2-2-1,5-5-6 3,2 1-6-8,-5-12-4 6,5-7 0-3,-2-13-1 1,2-12 1 1,-6-9-3 1,7-9 3-1,-4-9-7-2,1-10 0 1,-7-12 2 1,-4-13 0 0,0-3 0-1,0-2-1 0,0 4 1 1,0 10-2-2,0 0-1 4,0 3 1-3,0-6 1 0,0-7-1 1,0-4 0-2,0 0 0 2,-12 0-8 0,-17-46-3 0,-13-24 11-1,-6-14-1 1,-5-3-5 0,6 0-3 0,2 12 1-2,13 15-2 1,5 12 5 2,14 23 1-2,8 14 0-1,5 4 1 2,0 7 2 1,0 0 1-2,0 0 2 0,0 0 2 0,0 0 13 1,14 15-2 0,20 25-11-1,11 13 1 1,3 1 10 0,1 10-3 0,-1 3 7-2,-3 1-19 2,-3-11 0 0,-11-14 0 0,-7-17 0-2,-9-14 0 1,0-10 0 3,-1-2 0-4,7 0 0 0,12 0 0 2,1-43 0 1,6-21 0-1,2-11 0-2,-4-12 0 2,-7 12 0-1,-6 20 0 2,-5 17 0-3,-10 20 0 1,1 18 0 1,2 15-55 1,-13 69-192-3,0-23-191 3,0 28-687-2</inkml:trace>
    </iact:actionData>
  </iact:action>
  <iact:action type="add" startTime="6671">
    <iact:property name="dataType"/>
    <iact:actionData xml:id="d3">
      <inkml:trace xmlns:inkml="http://www.w3.org/2003/InkML" xml:id="stk3" contextRef="#ctx0" brushRef="#br0">19057 9460 792 0,'0'0'209'4,"0"0"-106"4,0 0 56-1,176-28-44 1,-89 16-14-1,33-2-19 0,35-8-6 2,35 6 2-2,13-1-7-1,5 14-15 3,-9 3-5-2,-22 0-1 1,-22 0-17 2,-31 14-7-3,-16 3 0 1,-29-2-7 0,-17-3-19-2,-23-8 0 3,-23 3 0-3,-11-4 0 4,-5 2 0-3,0 2 0-3,-77-3 0 4,-63 0 0 0,-62-4 0-2,-42 0 0 2,11 0 0 1,8 0 0-2,19 0 0 0,16 0 0 1,31 0 0-1,25 0 0 1,34 13 0-1,25 7 0 0,29-12 0 1,20-3 0 0,17-1 0-2,9-4 0 3,17 0 0-2,45-37 0 1,25-6 0-2,18 6 0 2,14 8 0 0,10 5 0 0,0 13 0 0,-1 11 0-1,-17 0 0 1,-3 0 0 0,-8 0 0 0,-13 15 0 0,-8-3 0-1,-13-7 0 1,-18-2 0 0,-10-3 0 0,-8 0-32 1,-30 0-219-2,0 0-182-3</inkml:trace>
    </iact:actionData>
  </iact:action>
  <iact:action type="add" startTime="7825">
    <iact:property name="dataType"/>
    <iact:actionData xml:id="d4">
      <inkml:trace xmlns:inkml="http://www.w3.org/2003/InkML" xml:id="stk4" contextRef="#ctx0" brushRef="#br0">29985 3952 885 0,'0'0'197'3,"0"0"-74"3,0 0-19 4,18 184-29-5,-18-85-7 3,0 6-4-2,-4 14-9 3,1 9 3-1,3 12 0 0,0 8-15-1,0 6-3 0,0-1-5 4,0 1-9-5,3-15-8 10,4-9-5-9,-3-16 5-7,-4-16-5 8,0-14-8 1,0-14 6-5,0-15-7 3,0-13-2 3,0-17 1-2,0-11-3-3,0-4-1 5,0-8-2 3,0 1 3-13,0-3-6 7,-11 0 2 4,-10-15-7-3,-20-31 7-1,-10-18-3-1,-3-7-6 5,1-3 3-8,0 11-4 7,2 10-4-3,7 15 12-1,5 16-6 1,18 7 11 1,4 10-1 2,7 5 2-5,8 0 5 2,2 0 0 3,0 0 16-6,0 0 16 7,0 25 3-2,21 24-14-5,21 19-6 7,3 1 17-7,7 0-10 3,-7-3-4 4,0-4-23-7,-3-16 0 10,-11-13 0-11,-1-11 0 9,-6-10 0-10,2-8 0 6,7-4 0 1,8-13 0-2,12-45 0-1,13-22 0 4,-2-17 0-4,2 6 0 2,-12 10 0 0,-8 27 0-4,-22 24-35 7,-15 16-99-7,-9 14-108 3,0 0-98 4,-2 38-514 1</inkml:trace>
    </iact:actionData>
  </iact:action>
  <iact:action type="add" startTime="8745">
    <iact:property name="dataType"/>
    <iact:actionData xml:id="d5">
      <inkml:trace xmlns:inkml="http://www.w3.org/2003/InkML" xml:id="stk5" contextRef="#ctx0" brushRef="#br0">29119 9324 153 0,'0'0'535'5,"0"0"-332"3,0 0-2-3,0 0-64 4,0 0-4-2,0 0 7 1,254-9-37-2,-118-8-15 3,30-1-3-1,35 2-8 0,16 1-24 3,7 2-13-8,-7 8 0 7,-14 5-21 8,-16 0 7-15,-30 0-12-3,-27 0-14 9,-29 3 0 4,-30 5 0-11,-29-1 0 8,-21-5 0-5,-15-2 0 6,-6 0 0-7,0 0 0 7,-12 0 0-8,-74 9 0 5,-57-5 0 0,-58-4 0 7,-30 0 0-14,-14-13 0 11,-14-16 0-10,15 0 0 4,16 9 0 2,27 9 0 3,38 11 0-8,39 0 0 6,33 0 0 3,37 3 0-8,33 10 0 5,12-3 0-4,9 3 0 2,75 2 0 7,62 3 0-13,61-3 0 10,34-15 0-6,8 0 0 3,-11 0 0 5,-34 0 0-12,-37-7 0 11,-31 5 0-9,-31 2 0 6,-23 0 0 0,-17 0 0-4,-19 0 0 2,-20 0 0 7,-16 0 0-13,-1 0 0 6,0 0 0 1,0 0 0-2,-10-4 0 3,-56 2 0-2,-42-10 0 7,-28-1 0-13,-6-8-29 6,-6-5-123 4,94 14-135 2,5 4-196-12</inkml:trace>
    </iact:actionData>
  </iact:action>
</iact:actions>
</file>

<file path=ppt/ink/inkAction2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08T00:53:15.6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509">
    <iact:property name="dataType"/>
    <iact:actionData xml:id="d0">
      <inkml:trace xmlns:inkml="http://www.w3.org/2003/InkML" xml:id="stk0" contextRef="#ctx0" brushRef="#br0">18083 8809 528 0,'0'0'286'3,"0"0"-231"8,0 0 102-7,0 0-37 3,0 0-9 3,0 0 44-6,0 0-35 4,203-42-25 0,-116 42 9 0,33-3-14-1,26-1-25 2,29-3-9-1,23-3-10-1,8 2 1-1,11 6-35 2,-6 2-12 18,0-8 0-26,4 5 0 0,10-10 0 13,11-2 0-11,17 4 0 6,10-1 0-4,-4 4 0 6,-7-1 0-1,-23 4 0 2,-12-4 0-9,-24-3 0 4,-24 4 0 4,-22-7 0-1,-28 0 0-6,-23 4 0 4,-21 1 0 2,-17-2 0-1,-15 7 0 2,-16-4 0-6,-16 2 0 5,-5 0 0 1,-2-1 0-2,-1 5 0-3,-3 1 0 1,5 2 0 4,-5-5 0-5,0 5 0 1,-12 0 0 3,-59 0 0-2,-45 0 0 1,-62 0 0-1,-47 0 0 3,-48-5 0-2,-47-18 0-3,-35-8 0 2,-8-2 0 2,-4-2 0 6,19 2 0-12,29 8 0 5,29 14 0-5,29 11 0 5,29 0 0 1,28 11 0 1,32 21 0-7,30 6 0 8,29 0 0-8,30-7 0 6,18-6 0 1,23-7 0 4,21-5 0-13,10-8 0 3,8-2 0 4,3 0 0 0,0 1 0 2,0-2 0-4,0 1 0 3,0 3 0 4,39-1 0-13,36 7 0 11,42-2 0-7,19-2 0 12,39-3 0-7,31 0 0-7,33 2 0 8,23-4 0-9,4-3 0 4,8 0 0 3,-9 0 0-1,4-10 0 3,8-3 0-3,-4 3 0 2,-11 2 0 1,-17 4 0-7,-20 3 0 6,-19 1 0 0,-9 0 0-4,-23 0 0 2,-14 0 0 3,-16 0 0-6,-20 0 0 4,-8-7 0-1,-15-4 0 5,-18-4 0-8,-14 3 0 3,-20 2 0 2,-16-1 0 4,-19 11 0-11,-10-5 0 8,-1 0 0-6,-3 5 0 5,0-3 0-5,0 0 0 4,0 3 0 4,0-2 0-9,0 2 0 9,-27 0 0-7,-32 18 0 5,-40 8-27-7,43-24-316 5,15-2-165 0</inkml:trace>
    </iact:actionData>
  </iact:action>
  <iact:action type="add" startTime="10758">
    <iact:property name="dataType"/>
    <iact:actionData xml:id="d1">
      <inkml:trace xmlns:inkml="http://www.w3.org/2003/InkML" xml:id="stk1" contextRef="#ctx0" brushRef="#br0">3313 13859 734 0,'0'0'220'4,"0"0"-108"4,0 0-13 0,0 0-16 0,0 0-38-2,0 0-27 2,0 0 14 0,0 160-4 3,0-107-7-7,0 3 0 5,0-5 2-2,0-7-7 2,0-9-4-4,0-10-4 6,0-11-6-5,0-4 1 0,0-8-1 0,0-2-2 2,0 0 0 4,0 0 1-7,0 0 9 2,0 0-3 0,0 0 3 5,0 0 4-6,0 0 1 2,22 0 3-2,6 0-9 1,8 0 3 0,6 0 11 1,8 0-4-1,11 0 2 0,11 0 6 10,-2 0-9-15,6-2 3 6,6-2-6-1,5 2 3-2,-5-3 0 2,11 1-2 0,-2-1-2 1,-4-1-5 7,4 1 4-14,-4-6 1 5,-5 4-4 6,-7-3 0-7,-4 2 1 0,-9 2 3 3,7 0-2 0,-3-2-1 0,6 5-4 0,-2-2 0 2,2 0 4-5,-6 3-7 0,-1-1 0 5,1-2 4-1,-6-5-6 0,-2 4 1-5,-1-1 0 5,-4-3-2-1,-1 2 3-1,0 1 1 3,-4 2-1-8,-3 0 3 5,0 2 0 2,-3 3 2 0,-2 0-3-1,2 0-2-2,-2 0 1 3,2 0-2 2,3 0 2-9,1 0-2 6,-5 0 0 0,-2 0-3 5,6 0 1-12,-1 0 1 6,7 0 1 3,-4 0 0-1,-2 0 0-5,1 3-1 6,-1-1 1-5,0 3-3 3,4 2 3 2,-1-1 1-5,-3-1-2 4,0-2 1-1,-1-3-3-1,-5 0 0 5,2 0 2-10,-4 0 0 5,2 0-1 2,-8 0-1-3,4 0 0 1,-11 0 0 2,-3 0 0-1,0 0 0 5,3 0 1-12,-4 0-1 11,4 0 0-9,-6 0 1 3,2 0 0 4,-7 0 1-5,-1 0-2 5,-1 0 1-1,-11 0-1-2,3 0 0 4,-3 0 0-10,0 0 0 6,0 0 0 5,0 0 0-5,0 0-1-4,0 0 1 9,0 0-1-8,0 0 0 2,0 0-3 1,0-8 1 3,0-12-2-3,3-16-1 1,-3-10-40 1,0-3 24 1,0 5-48-6,0 4-44 3,0-4-55 7,4 33-64-13,5 8-158 6</inkml:trace>
    </iact:actionData>
  </iact:action>
  <iact:action type="add" startTime="13175">
    <iact:property name="dataType"/>
    <iact:actionData xml:id="d2">
      <inkml:trace xmlns:inkml="http://www.w3.org/2003/InkML" xml:id="stk2" contextRef="#ctx0" brushRef="#br0">8794 13915 641 0,'0'0'127'5,"0"0"0"0,0 0 2 4,0 0-59-2,0 0-3 1,0 0-14-2,0 0-34 2,15 76 15 3,-15-30 0-7,0 3-5 8,0 6-4-9,0-5-2 4,4-7 1 1,-4-12-12-2,0-13-2 5,0-9 3-5,5-9 7 2,-2 0-12 0,-3 0 11 1,13 0-5-4,8 0 0 4,11-3-5-4,13-15-8 3,5 2 6 1,4-5 5-3,8 0 2 13,0 5 1-19,7 0 8 9,7 5 2-5,7 2 2 5,6 7-2 0,1 2 4-3,6 0-6 3,-8 0-7-6,0 0 3 5,-1 0-3 1,-3 0-4 0,4 0 4-5,-1 0 6 6,0 2-4-4,4 7-3 3,0-3-4-1,3-3-2-3,-4-3-3 4,-3 0 3-2,-2 0-6 2,-10 0 6 0,0 0-4-5,-5 0 3 7,-7 0-4-8,2-3 4 5,-2 3-2 0,3-2 2 3,-5 2-2-8,-5 0 1 7,-4 0-1-1,-7 0-1 3,3 0-2-11,-2 0-2 6,5 0 5 0,4 0-5 2,1 0 0-3,-1 0 0 1,-7 2 0 1,0-2 3 0,1 3-3 1,-4-3 0-1,6 2 3 0,-5 4-4-3,2 1-1 1,-11-4-1 4,-2-1 2-1,-10-2 0 3,-4 0 1-10,-4 3 0 7,4-3 0-5,-5 0 1 4,-5 0-1-1,6 0 1 2,0 0-1 0,1 0-1-4,-2 0 0 2,1 0 0 0,-5 0 0 1,0 0 0 2,6 0-1-5,-6 0 0 3,4 0 1 1,1 0 0-1,-9 0 1-4,0 0-1 6,-4 0 1-1,-4 0 0-2,0 0-1-4,0 0 0 8,0 0-1-5,0 0-3 3,0 0 0-2,0 0 2 1,0 0-3-2,0 0 0 3,0-15-8-4,0-28-11 2,0-18-1 2,0-16 24 0,0-5 2 4,0 16-2-12,0 4 1 7,0 20-37-1,0 17-17 0,0 14-51 0,0 9-68 4,0 2-70-6,3 5-157 0</inkml:trace>
    </iact:actionData>
  </iact:action>
</iact:actions>
</file>

<file path=ppt/ink/inkAction2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08T01:28:05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6122">
    <iact:property name="dataType"/>
    <iact:actionData xml:id="d0">
      <inkml:trace xmlns:inkml="http://www.w3.org/2003/InkML" xml:id="stk0" contextRef="#ctx0" brushRef="#br0">19277 8704 9 0,'0'0'42'3,"0"0"-9"3,0 0 7 1,0 0-30 1,0 0-2 1,0 0 8-4,0 0-12 3,0 0 7 0,0 0 3 0,0 0 18-2,0 0 18 2,0 0 27 0,0 0-54-1,0 0 7 1,0 0-12 0,0 0-9 0,0 8-8-2,-3 4 0 2,-18-3 2 0,1 1-3 0,-8 2-2-1,1-3 1-1,-2 2 2 5,0-2 1-5,8 0-2 2,-3-3 0-2,6 1 2 2,-3-5 4 2,6 3 22-3,-2-5 14 2,4 3 13-2,5-3 7 1,-4 0 11 6,8 3 1-13,0 0-4 7,1 1-12 4,0-3-7-11,3 3 6 5,0-4 43 2,0 0-15 0,0 3-1 1,0 0-17 0,0-3 21-5,0 2-5 7,29-2-20-6,15 0-26 4,10 0 18 4,8 0-22-12,21 0-1 9,8-8-2-6,18-7-2 3,15 5-3 2,8-3 4 0,2 4-10-4,7 3-1 5,1 3-8-2,-9 1 3-5,15-1-10 5,2 3 3 0,2 0 3 4,1 0-6-7,0 0 1 4,2 0 1 3,4 0 1-11,-4 0-1 8,-1 0 1-5,-9 0-1 6,-7 0 1 2,-2 8-2-10,-1 2 2 5,4-2-4 1,-6-5-1 0,-9-3 2 5,-12 0-3-11,-12 0-1 4,-10 0 0 3,-6 0 1-2,-3-8-1 4,-10-2 6-7,-3-1-3 3,-10-1 2 7,-3 7-2-14,-11-5-1 9,-14 9 3-1,-4 1-4 0,-12-4 6-1,-10 4-3 1,-1-3-2 2,-3 3 6-8,0 0-7 7,0 0 0-2,0 0 0 2,-28 0 0-1,-33 18 1-2,-20-1-1 2,-12-6 1 0,-25-1 0 1,-20-10 1-5,-31 0-1 5,-28 0 4-2,-23 0-1 3,-15 0-4-6,-10 0 0 6,-3 0 2-1,1-3 6-4,11-7 0 1,13 5-8 2,17-1 0 7,16-3 0-14,13 4 0 10,11-5 0-8,9 5 0 6,1 0 0 0,11 5 0-4,6 0 0 2,20 0 0 2,20 0 0 0,6 0 0-5,11 2 0 4,12 10 0 0,16-4 0 2,9 1 0-6,20 0 0 7,4-4 0-1,12 1 0-6,4 1 0 2,2-5 0 0,3-2 0 6,0 0 0-9,0 0 0 6,38 0 0-2,41-20 0 3,39-10 0-6,35 4 0 5,35 9 0 2,17 6 0-6,4 5 0 3,4 6 0 2,-7 0 0-7,-3 0 0 5,8 6 0 3,5 14 0-8,1-4 0 7,5-3 0-1,-6-4 0 2,5-9 0-10,2 0 0 6,-12 0 0 2,-17 0 0 1,-14-14 0-6,-31-10 0 4,-8 4 0 5,-14 2 0-11,-6 5 0 4,-16 6 0 7,-18 1 0-10,-23 1 0 4,-13 5 0 0,-26-4 0 2,-8 4 0-2,-13 0 0 7,-4 0 0-14,0 0 0 9,-1 0 0-2,-53 15 0 3,-30 14 0-3,-19 3 0 1,-20-9 0 3,-14-5 0-10,-28-4 0 7,-19-6 0 2,-25-2 0 0,-25-3 0-8,-20 6 0 8,-11-3 0-2,-4 1 0 0,9 0 0-4,16-1 0 3,26-3 0 1,17 1 0 7,17-4 0-14,9 1 0 6,2-1 0 2,0 4 0 1,11 2 0-5,14-4 0 5,15 7 0-7,24 0 0 5,13-1 0-1,20 7 0 1,20-3 0-1,19-4 0 3,17 2 0-5,16-5 0 2,4-2 0 1,7-3 0 0,64 0 0-2,23-25 0 2,41-8 0 4,26-1 0 0,29 7 0-10,34 9 0 6,29 10 0-4,21 8 0 4,7 0 0 6,-3 0 0-12,-9 0 0 5,-17 0 0 3,-24 0 0-7,-8 0 0 6,-12 0 0 0,-13 0 0-2,-16 0 0 0,-10 0 0 1,-12-3 0 0,-7-9 0 6,-10 1 0-10,-8 2 0 2,-14 6 0 0,-19 3 0 1,-15 0 0 2,-16 0 0-4,-18 0 0 2,-13 0 0 2,-16 0 0 0,-8 0 0-5,-5 0 0 3,-8 0 0 2,0 0 0-3,0 0 0 2,0 0 0 0,0 0 0 2,0 0 0-6,0 0 0 5,-24 0 0-2,-22 0 0 5,-26 0-88-8,-10 3-117 1,47 1-82 4,7 1-200-1</inkml:trace>
    </iact:actionData>
  </iact:action>
  <iact:action type="add" startTime="12035">
    <iact:property name="dataType"/>
    <iact:actionData xml:id="d1">
      <inkml:trace xmlns:inkml="http://www.w3.org/2003/InkML" xml:id="stk1" contextRef="#ctx0" brushRef="#br0">6869 10267 88 0,'0'0'88'3,"0"0"-39"5,0 0 39 1,0 0-17-4,0 0-14 3,0 0 18 1,0 0 6-1,0 0 25-1,0 0 0 0,12-17-24 2,-12 14-10-2,0-4-8-1,0-1 2 2,-15-1-4 5,-12 3-22-10,-4 1-9 6,-4-2 14 0,-5 7-14-2,-2 0-5-4,-4 0 3 5,-8 0-2 0,-4 0 2 18,5 9-1-26,-5 14-7 0,-5 9-1 9,2 10 3-3,2 3-3 6,10 7 5-10,-2 4 0 4,9 8 2 5,6 2-4 0,2 3 3-10,10 4-4 7,-3 1-4 0,9-6 0 5,-3 5-6-12,2 2 2 8,5 4 3 0,2 5-2 5,2 0-5-12,4 6-2 9,0 1 1-9,2-2 2 6,1 1-4-4,3-1 5 4,0-3-3 1,0 5 7 6,0-7-10-14,19-5 5 7,9-7-4 1,10-11 2-5,5-8 2 3,11-1-4 1,9-4-2 1,6 3 1 3,2-5-4-10,-2-6 0 7,-3-3 2 2,0-5-1-9,3-8-3 6,1-10 0 2,12-8 2-6,8-6-2 2,12 0-1 6,1-26 0-8,0-20-1 6,-4-17-2-4,-13-21 4 1,-6-22-1 3,1-19-1 1,-7-19 2-10,-3-16 0 7,-15-11-2 4,-23-12 2-9,-19 0 0 6,-14-5 1-1,-9-15-1 1,-50 3 0-4,-18 8-1 3,-7 28 0 1,-6 33 0-5,2 32-3 4,13 28-1 1,5 23-12 4,10 25-70-10,5 20-54 5,-1 3-41-5,49 11-98 6,-5 21-363-2</inkml:trace>
    </iact:actionData>
  </iact:action>
  <iact:action type="add" startTime="15703">
    <iact:property name="dataType"/>
    <iact:actionData xml:id="d2">
      <inkml:trace xmlns:inkml="http://www.w3.org/2003/InkML" xml:id="stk2" contextRef="#ctx0" brushRef="#br0">33455 13973 543 0,'0'0'64'4,"0"0"86"6,0 0-13-6,0 0-45 3,0 0-30 1,0 0-5-2,0 0 0 2,-162-44-6 1,120 44-8-2,-2 6 1 0,-1 20-5 1,3 6-13 0,0 6-1 1,2 3-3-1,2 5 3 1,7 3-1-1,2 7 2-4,-4 4-3 2,1 12 1 18,-1 7 0-21,-2 11-1-3,4 5-9 8,-7 2 0 1,6-2 4-5,-6-8-4 3,8-3 0 3,12 0-8-5,5 0 6 6,13 4-1-1,0-4 3-7,0 0-1 5,24-7-7 0,13-6-4 0,15-12-2-3,7-14-2 2,13-13 0 1,5-5 1 1,19-10 1-5,-5-14 1 7,5-3-1-2,-11 0-1-4,-8 0 1 4,-16-15 1-4,-7-10 1 3,-8-11 0-1,-10-17-1 7,1-16 0-13,-7-23-1 7,-9-30 1 0,-6-18 2 5,-1-8 5-11,-5-8 0 5,-5 5 1 0,-4 7-2 2,0 7-3-2,0 15 3 1,-27 18-3 4,-9 14-4-10,-7 16 0 8,0 14-1-6,-1 14-4 4,-4 8-15 6,-1 7-46-12,3-2-49 7,4 9-82 3,34 24-73-11,4 0-799 10</inkml:trace>
    </iact:actionData>
  </iact:action>
</iact:actions>
</file>

<file path=ppt/ink/inkAction2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08T01:31:58.6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6997">
    <iact:property name="dataType"/>
    <iact:actionData xml:id="d0">
      <inkml:trace xmlns:inkml="http://www.w3.org/2003/InkML" xml:id="stk0" contextRef="#ctx0" brushRef="#br0">21258 5478 668 0,'0'0'365'4,"0"0"-254"3,0 0 27 2,0 0-28-1,0 0-43-3,0 0-10 3,0 0 8 0,184-58-6 0,-142 47 16-1,6 1-8 2,7-1-4-2,14-1-20 2,4 2-1-4,7-3-5 3,8 1 0 0,-1 1-4 0,4 6-23 10,-1 0-10-18,2 0 0 10,3 5 0-6,-4 0 0 6,-3 0 0-7,-3 0 0 6,-5-2 0 1,0-4 0-6,3 2 0 3,2-4 0 2,12 0 0 0,0-1 0-3,-1 3 0 1,1 3 0 1,-7 3 0 0,-3 0 0 1,1 0 0-3,-7 0 0 3,4 0 0-4,-7 0 0 2,5 13 0 2,4 0 0 0,0 1 0 2,4 2 0-9,5-8 0 5,-9 0 0 5,-5-4 0-8,-3-4 0 5,-9 0 0-4,-4 0 0 2,3 0 0 4,-8 0 0-7,-7 0 0 3,-4 0 0 3,-6 0 0 2,-6 0 0-10,-17 0 0 7,-6 0 0-3,-8 0 0 2,-4 0 0 0,-3 0 0-2,0 0 0 1,0 0 0 2,0 0 0-2,0 0 0-2,0 0 0 3,-3 11 0 0,-36 6 0-3,-22 7 0 5,-23 3 0-4,-12-5 0 2,-16-5 0-1,-24 1 0 0,-16-6 0 2,-11-1 0-2,-9 1 0-1,6-2 0 2,-6 0 0 1,0-4 0-1,12-6 0-3,4 0 0 4,14 0 0-1,18 0 0-1,0 0 0 0,7 5 0 1,-1 5 0 0,-15-2 0 0,3 4 0-2,-3 3 0 1,4 3 0 3,-1-2 0-2,4 1 0-3,2-2 0 4,10-1 0 0,14-2 0-3,12-2 0 0,21-3 0 1,13-1 0 5,15-3 0-7,8-3 0 0,7 0 0 4,6 0 0 0,1 0 0-1,1 0 0-2,4 0 0 2,3 0 0-1,4 0 0 1,5 0 0-3,0 0 0 4,0 0 0-2,0 0 0 1,15-16 0-2,47-6 0 4,38-1 0-1,24-3 0-1,11 0 0-1,11-3 0 2,11-5 0-1,6-1 0 3,9-1 0-10,5 5 0 7,-1 5 0-1,-1 3 0 5,-6 2 0-9,-6 4 0 9,-6 2 0-8,-4 10 0 3,-4 5 0 3,-14 0 0-6,-1 0 0 5,-9 11 0-2,-7 9 0 7,-9 0 0-12,-13-2 0 7,-5-3 0-2,-9-4 0 2,-10-2 0-6,-2-1 0 7,-10 1 0 2,-2-3 0-9,-13-3 0 5,-1-3 0 1,-11 0 0-3,-4 0 0-2,0 0 0 6,-5 0 0-4,-9 0 0 2,-5 0 0-1,-4 0 0 5,-6 0 0-9,0 0 0 5,0 0 0 0,0 0 0-1,0 0 0 5,-16 0 0-8,-68 0 0 2,-45 0 0 3,-62 0 0 1,-27 0 0-4,-20 0 0 0,-18 0 0 4,6 0 0-6,6 0 0 6,23 0 0-4,4 5 0 1,14 10 0 0,11 3 0 1,2-3 0 3,8-2 0-7,16 0 0 5,10-3 0 4,11 0 0-12,15-5 0 7,23-2 0 6,20-3 0-12,8 0 0 7,17 0 0-5,7 0 0 3,13 0 0 1,11 0 0 2,10 0 0-4,3 0 0 4,9 0 0-4,4 0 0-1,5 0 0 6,0 0 0-7,0 0 0 4,0 0 0-1,0 0 0 0,0 0 0 1,0 0 0 2,0 0 0-6,0 0 0 7,11 0 0-1,25 0 0-1,15 0 0-7,4 3 0 4,3 6-74 3,-40-4-361 4,-1 4-905-10</inkml:trace>
    </iact:actionData>
  </iact:action>
  <iact:action type="add" startTime="10086">
    <iact:property name="dataType"/>
    <iact:actionData xml:id="d1">
      <inkml:trace xmlns:inkml="http://www.w3.org/2003/InkML" xml:id="stk1" contextRef="#ctx0" brushRef="#br0">27582 3492 480 0,'0'0'195'4,"0"0"-92"3,0 0 101 0,0 0-95 0,0 0-35 0,-240-21-16 2,145 21-11-4,-9 29-11 3,-9 24 5 1,-1 18-3-1,9 29-6-1,2 16-3 0,10 14 1 2,25 9-1 1,15-2 1-6,22-4 7 21,17-4 4-24,14 3-9-1,32-10 7 9,58-7-6-2,35-16-9 2,32-20-9-4,26-27-6 7,20-38 0-10,-4-14-1 6,-5-40 2 4,-29-42 5-10,-30-22-2 4,-25-18 1 3,-27-17-9 5,-25-8-1-12,-34-5-3 6,-24 1-1 4,-29 9 0-10,-59 14-1 7,-23 19 0 3,-13 22 0-10,-12 34-2 6,0 30 0-4,5 23-58 5,2 0-84 3,94 26-117-8,10 12-211 12</inkml:trace>
    </iact:actionData>
  </iact:action>
  <iact:action type="add" startTime="15687">
    <iact:property name="dataType"/>
    <iact:actionData xml:id="d2">
      <inkml:trace xmlns:inkml="http://www.w3.org/2003/InkML" xml:id="stk2" contextRef="#ctx0" brushRef="#br0">2547 4991 762 0,'0'0'254'4,"0"0"-114"3,0 0-27-1,0 0-11 3,0 0-14-2,0 0-12 2,0 0 0-4,179 0-2 4,-126 6-11-1,9 2 0 0,16-5-10-1,13 1-7 0,16-4-12 4,11 0-8-6,10 0-2 2,3 0 3 2,-4 0-4 3,-17 0-20-2,-9 5-3-10,-15-3 0 9,-3-2 0 0,-10 0 0 5,-12 0 0-13,-8 0 0 7,-16 0 0-3,-3 0 0 3,-13 0 0 0,-9-2 0-2,-4-1 0 3,-4 3 0-1,-4 0 0 0,0 0 0-1,0 0 0 2,0 0 0-2,0 0 0-3,0 0 0 3,0 0 0 2,0 0 0-2,-34-2 0-1,-32-8 0 3,-30-1 0 0,-19 3 0-2,-5 1 0 2,-11 7 0-4,-4 0 0 2,-7 0 0 1,8 0 0 6,6 0 0-13,15 11 0 6,13 1 0 2,16-3 0-3,10 0 0 1,13-1 0 2,13-1 0 4,12-2 0-10,17-2 0 4,9-3 0 2,10 0 0-4,0 0 0 1,0 0 0 4,0 0 0-4,0 0 0 4,4 0 0-3,33 0 0 2,29 0 0-2,27-15 0 1,21 4 0-5,20-1 0 5,25-3 0 0,11 2 0 1,-2 0 0 1,-5 8 0-7,-14-1 0 5,-17 6 0 1,-3 0 0-3,-17 0 0 1,-21 0 0 1,-10 0 0 1,-29 0 0 0,-21 0 0-5,-17 0 0 3,-14 0 0 5,0 0 0-9,0 0 0 8,0 0 0-4,0 0 0 0,0 0 0 1,-42 0-30 0,14 0-238 0,-10 9-202 6</inkml:trace>
    </iact:actionData>
  </iact:action>
  <iact:action type="add" startTime="18560">
    <iact:property name="dataType"/>
    <iact:actionData xml:id="d3">
      <inkml:trace xmlns:inkml="http://www.w3.org/2003/InkML" xml:id="stk3" contextRef="#ctx0" brushRef="#br0">33280 5452 641 0,'0'0'117'5,"0"0"2"4,0 0-15-4,0 0-40 1,-165 141-14 1,88-85 1 1,-19 5-17 0,-1 14 14-1,2 13-12 1,10 14 8 1,12 16-3-1,16 8 2 1,15 9-6-1,21 10-7-4,17 0-11 7,4-2-5 2,37-8-9-13,39-13 4 8,28-12 6 5,11-14 11-12,10-14-2 7,3-18-14 0,-12-19 4 1,-11-24-7-4,-6-21-1 2,-20-11 4 2,-6-70-6 5,-7-48-4-12,-12-42-2 7,-15-36-3 3,-8-12 4-11,-14-7 1 7,-17 2-3 5,0 14 2-10,-8 20-5 8,-46 37-12-9,-9 38-16 6,-16 26-71 4,45 89-92-9,2 0-170 7</inkml:trace>
    </iact:actionData>
  </iact:action>
  <iact:action type="add" startTime="21718">
    <iact:property name="dataType"/>
    <iact:actionData xml:id="d4">
      <inkml:trace xmlns:inkml="http://www.w3.org/2003/InkML" xml:id="stk4" contextRef="#ctx0" brushRef="#br0">25642 9211 633 0,'0'0'241'3,"0"0"-134"2,0 0-1 3,0 0-64 0,0 0-25 0,0 0 9-2,0 0 3 4,-139-6 8-3,80 6 7 1,-6 0 10-1,-7 0-8 0,2 0-5 3,-8 26-14-4,4 7-13 1,3 3-8 0,8 2-1 6,5 6-5-10,13-1 2 4,6 5 0 1,10-1 9 22,5 7 2-30,8 0 2 1,6 2-5-1,4-2 4 7,6-1-3 9,-2-1-3-15,2 3-1 4,-3 6 0 8,3 6 0-9,-4 2 3 3,-1-5-3 2,5-6 6 4,-3-8-3-10,2-4-3 5,-7-3 1-5,4 1-3 6,-8-4-1-2,4-5-3 3,-2-8 0-5,7-12 1 6,-5-8-1-6,8-7-1 0,0 0 0 4,0 0-1-1,0 0-4 2,-16-29 2-6,-2-22 3 5,-11-13 0 0,-8 2 0 3,3 11-1-10,-7 3 1 6,8 14-2 0,3 12 1-3,7 7-1 3,6 10 2-1,5 1 1 2,6 4 0 0,3 0-1-4,3 0 1 1,0 0 4 6,0 0 2-5,0 0 48-3,0 25 28 4,17 20-60 3,17 9 11-3,-3-1 22-4,7 1-31 6,-1-9-3-4,-4-7 3 2,0-13-5-2,-5-10-2 2,-1-6 7 2,6-9-15-4,12 0-10-1,10-13 0 2,7-36 0 2,4-14 0 5,-8-3 0-14,-4 2 0 8,-5 9 0 2,-15 16 0 1,-5 16 0-9,-13 11-16 7,-7 12-105 5,-9 0-104-12,0 10-152 1</inkml:trace>
    </iact:actionData>
  </iact:action>
  <iact:action type="add" startTime="22771">
    <iact:property name="dataType"/>
    <iact:actionData xml:id="d5">
      <inkml:trace xmlns:inkml="http://www.w3.org/2003/InkML" xml:id="stk5" contextRef="#ctx0" brushRef="#br0">24595 10583 249 0,'0'0'409'4,"0"0"-296"-2,0 0 74 6,0 0-36-1,0 0-55 1,-248-41-15-2,143 44-10 3,-15 29-24-1,-1 20-15 0,13 7-5 2,10 18-8-6,23 14-1 4,17 4 9 0,25 7 1-1,21-4 0 1,12-1-3 2,30 0 13 13,71-4 12-18,41-6-8-5,41-15-9 1,19-19-13 8,15-27 3-5,-14-26 7 6,-26 0-3 0,-29-61-10-4,-35-32-2 3,-33-26-10-4,-39-25-5 4,-41-20 0 5,-13-4 0-9,-83 15 1-5,-40 22-2 10,-25 30-2 0,-13 34-40-3,5 28-74 4,21 32-72-9,103 7-128 13,20 32-557-8</inkml:trace>
    </iact:actionData>
  </iact:action>
  <iact:action type="add" startTime="25678">
    <iact:property name="dataType"/>
    <iact:actionData xml:id="d6">
      <inkml:trace xmlns:inkml="http://www.w3.org/2003/InkML" xml:id="stk6" contextRef="#ctx0" brushRef="#br0">21518 12659 507 0,'0'0'197'5,"0"0"-42"1,0 0 10-1,0 0-61 3,-237-92-22 0,102 92-10 0,-17 0-31-2,2 8-15 3,-7 39 2-1,12 25-9 0,12 25 1-2,6 23 9 2,23 19-15 5,16 9-5-10,25 3-5 3,17 1 3 9,22-4-7-5,24-12 5-10,3-6-4 11,81-14 3-8,40-11 15 5,45-18-1 1,31-27-8-3,19-31 10 2,5-29-2 4,-7-23 19-8,-20-59-2 4,-35-24-6 1,-34-27-7-4,-45-28-14 7,-41-19-8-10,-38-19-1 6,-4-18-4 2,-75 1 2 1,-31 25-20-9,-27 38-34 4,-12 49-59 4,82 104-108-1,11 0-189-5</inkml:trace>
    </iact:actionData>
  </iact:action>
  <iact:action type="add" startTime="26952">
    <iact:property name="dataType"/>
    <iact:actionData xml:id="d7">
      <inkml:trace xmlns:inkml="http://www.w3.org/2003/InkML" xml:id="stk7" contextRef="#ctx0" brushRef="#br0">28316 12682 515 0,'0'0'117'3,"0"0"59"3,0 0-39 2,-215 9-51-1,117 7-11 1,-12 5-27 1,-11 15-7-3,-7 9-14 3,0 16-1-1,11 19 6-2,23 14 3 1,12 11-6 3,23 6-1-4,20 1 28 1,28 1-20 0,11 3-9 2,50 6-11 15,70 0 16-24,43-3-14 0,30-8-2 7,18-19-1 7,13-22-2-13,-8-31 11 9,-18-34 4-6,-15-5-9 6,-38-61-9-1,-28-44-2-4,-31-42-8 1,-39-36 0 8,-35-26 1-12,-12-18-1 8,-84 5 0-5,-45 18 0 2,-32 39-8 3,-17 51 3-4,-11 50 2 2,10 48-37 5,5 16-50-10,124 21-94 6,12 25-92-5</inkml:trace>
    </iact:actionData>
  </iact:action>
  <iact:action type="add" startTime="29804">
    <iact:property name="dataType"/>
    <iact:actionData xml:id="d8">
      <inkml:trace xmlns:inkml="http://www.w3.org/2003/InkML" xml:id="stk8" contextRef="#ctx0" brushRef="#br0">10255 16084 801 0,'0'0'181'2,"0"0"-54"4,0 0-26 2,0 0-22 0,0 0 1 1,0 0 20-3,0 0-20 6,6-6 2-7,-6 6-15 1,0 0-11 1,-45 0 27 1,-21 0-19 3,-13 6 2-7,-18 14-22 5,-6-2-8 1,-14 0-36-2,-12-3 0 7,-4-2 0-15,2-1 0 9,-2 2 0-5,-11 1 0 2,-14 2 0 2,-8-1 0 1,-5 2 0 1,-2 3 0-3,16 3 0 5,11-3 0-10,12-3 0 9,10 1 0-8,18-5 0 6,10-1 0-4,17-3 0 6,4 2 0-4,12-1 0-3,15 1 0 3,3 1 0 3,11-3 0-4,-4-2 0 5,13 0 0-7,6-3 0 4,5-5 0 5,11 0 0-11,2 0 0 4,1 0 0 2,0 0 0 1,-5 0 0-4,5 0 0 4,0 0 0-1,-3 0 0 1,3 0 0-2,-3 0 0 3,3 0 0-7,0 2 0 3,0 1 0 6,0-3 0-4,-10 0 0 2,4 3 0-9,-8 1 0 6,2 1 0 1,6-2 0 7,-1 3 0-15,7-6 0 7,0 0 0 5,0 0 0-8,0 6 0 2,0 8 0 4,0 15 0 0,0 15 0-5,0 13 0 8,0 13 0-11,7 14 0 4,10 14 0 2,-2 16 0 2,1 3 0-3,-4 6 0 3,5 11 0-6,-4 8 0 5,0 1 0-3,2-7 0 4,-4-9 0-5,-2-2 0 3,1-15 0 6,-7-2 0-12,-3-10 0 8,0-20 0-8,0-14 0 5,0-26 0 2,0-12 0 6,0-18 0-13,0-2 0 7,0-6 0-5,0 0 0 3,0 0 0 2,0 0 0 1,0 0 0-7,3 0 0 11,-3 0 0-14,0 0 0 8,0 0 0 4,0 0 0-8,0 0 0 4,0 0 0-3,5 0 0 4,-5 0 0 2,0 0 0-6,7 0 0 1,23 0 0 7,15 0 0-4,21 0 0-6,13 0 0 6,15 0 0 0,23-14 0-5,12-6 0 3,11 2 0 3,5-8 0-6,8 6 0 5,-2-6 0 1,6 8 0-5,0 3 0 3,-4 5 0 4,-2 2 0-10,-12 8 0 6,-2 0 0 3,-13 0 0-6,-11 0 0 3,-13 0 0-3,-13 0 0 2,-16 0 0 1,-9 0 0 2,-4 0 0-4,-6 0 0 1,-1 0 0 6,-6 0 0-12,1 0 0 7,-11 0 0-1,-1 0 0 3,1 0 0-5,-7-5 0 4,2 3 0 1,-6-1 0-6,4 0 0 2,2 3 0 2,-1 0 0 0,5 0 0 0,-6 0 0 6,5 0 0-13,-7 0 0 7,-5 0 0 1,0 0 0 0,-9 0 0-6,-5 0 0 6,-5 0 0 0,-2 0 0-2,0 0 0-2,0 0 0 4,0 0 0 0,0 0 0 4,0 0 0-13,0-5 0 8,0 5 0 0,0 0 0-1,0 0 0-1,0 0 0 2,0 0 0 0,0 0 0-1,0 0 0 2,0-13 0-1,0-7 0-2,0-20 0 0,-14-12 0 7,-7-11 0-10,0-1 0 5,-3-19 0 0,-1-9 0 3,1-23 0-8,3-20 0 8,-3-10 0-4,8-3 0 2,1-2 0-6,-2 4 0 5,2 4 0 2,-1 12 0-6,2 6 0 6,4 13 0-1,2 10 0 2,2 17 0-10,2 3 0 8,-8 14 0 3,3 14 0-10,3 7 0 5,-4 15 0 3,7 11 0 0,1 5 0-8,-1 6 0 6,3 7 0-1,0 2 0 2,0 0 0-2,0 0 0 0,0 0 0 1,-6 0 0 0,6 0 0-3,0 0 0 3,-3 0 0 0,3 0 0 0,-1 0-110-2,-2 0-168 2,-2 0-153 5</inkml:trace>
    </iact:actionData>
  </iact:action>
  <iact:action type="add" startTime="34996">
    <iact:property name="dataType"/>
    <iact:actionData xml:id="d9">
      <inkml:trace xmlns:inkml="http://www.w3.org/2003/InkML" xml:id="stk9" contextRef="#ctx0" brushRef="#br0">17071 18338 185 0,'0'0'368'2,"0"0"-211"3,0 0 35 3,0 0-44 1,0 0-40-3,0 0 1 0,0 0 16 2,0 0-16 0,41-6-27 0,-26 6-4-2,5 0-8 2,10 0-17 1,1 0-5-2,19 0-7-1,0 0 0 4,18 0-7-4,3 0-1 3,12-5-3 0,2-2-3-3,9-1-18 2,-4 3-9 1,0 5 0-3,-7-7 0 0,0 7 0 3,-4-6 0-2,3 6 0-1,-3 0 0 3,-1 0 0 0,-1 0 0-2,-6 0 0 0,1 0 0 0,-2 0 0 1,-2 0 0 0,-3 0 0-2,-2 0 0 3,3 6 0-2,-5 1 0 2,-2-2 0-4,-1 10 0 3,-9-10 0 1,4 3 0-1,-5 5 0-2,1-8 0 2,-4 0 0 0,6 3 0-1,-2-1 0 1,2-1 0-2,4 1 0 2,4-5 0 0,-3 3 0-2,3 1 0 3,2-6 0-1,0 0 0 0,2 0 0-2,-6 0 0 3,-3 0 0-2,-5 0 0 2,-2 0 0-6,-6 0 0 6,1 0 0-1,6 0 0 0,-1 0 0-2,8 0 0 3,2 0 0-1,-3 0 0-1,-1 0 0 1,3 0 0-1,-1 0 0 2,-4 7 0-2,6-7 0-2,-2 0 0 4,0 0 0-2,1 0 0 1,-1 0 0-2,-7 0 0 3,0 0 0-2,-6 0 0 3,-2 0 0-6,-4 0 0 2,-2-7 0 3,-5 1 0-1,-7 1 0-3,-10 3 0 5,-6 2 0-1,-6 0 0-3,0 0 0-1,0 0 0 3,0 0 0 0,0 0 0 1,0 0 0-4,0 0 0 3,0 0 0 0,-18 0 0 2,-40 0 0-5,-26 0 0 4,-19 0 0-2,-18 0 0 2,-6 0 0-4,-6 2 0 2,-4 1 0 1,-3-3 0 1,-2 0 0-2,-3 0 0 1,3 0 0 1,1 0 0-2,5 0 0 1,12 0 0-2,7 0 0 3,4 2 0-3,2 4 0 1,3-6 0 1,-2 0 0 0,2 0 0 0,5 0 0-2,14 0 0 6,6 0 0-8,6 0 0 4,-2 0 0-4,3 0 0 5,1 0 0 0,9 0 0-1,3 0 0-1,5 0 0 0,3 0 0 3,-4 0 0-4,1 0 0 2,0 0 0-1,-2 0 0 2,2 0 0-2,-2 0 0-1,3 0 0 2,2 0 0 0,-2 0 0-1,1 0 0-1,3 0 0 3,-1 0 0-2,0 0 0 3,6 0 0-7,-4 0 0 5,10 0 0-1,-3 0 0 2,-3 0 0-2,0 0 0 1,-7 0 0 1,7 0 0-2,-1 0 0 1,17 0 0-2,8 0 0 4,9 0 0-5,12 0 0 1,3 0 0 1,0 0 0 1,0 0 0 0,0 0 0-2,0 0 0 3,0 0 0-2,0 0 0 2,0 0 0-4,0 0 0 3,0 0 0 0,0 0 0 0,0 0 0-2,0 0 0 3,36-8 0-1,26-4 0 0,21 1 0-3,16 1 0 4,15 0 0 2,11 2 0-6,7 1 0 1,13 1 0 3,6 1 0-1,5-2 0 0,-4 1 0-2,-4 4 0 3,-3-1 0-2,-3 1 0 3,7 2 0-7,-9 0 0 5,-5-7 0 0,-11 7 0 0,-16 0 0-1,-14 0 0 0,-6 0 0 1,-6 0 0 0,5 0 0-3,1 0 0 4,2 7 0-2,6 6 0 2,-7-6 0-2,-2 1 0 2,0 2 0-1,-6-2 0-1,-7-3 0-1,1-5 0 5,-1 5 0-5,-3-5 0 3,0 0 0-6,-6 0 0 4,7 0 0 3,-6 0 0-3,-3 0 0 0,-6 0 0 0,-15 0 0 1,-5 0 0-3,-6 0 0 3,1 0 0 2,-11 0 0-4,3 0 0 1,-6 0 0 1,1 0 0 0,2 0 0-1,0 0 0 3,4 0 0-5,2 0 0 4,-3 0 0-1,3 0 0-1,-3 0 0-1,-3 0 0 2,4 0 0 1,2 0 0 0,8 0 0-2,4 0 0-1,2 0 0 3,0 0 0-2,-10 0 0-3,-4 0 0 4,-12 0 0 1,-1 0 0-2,-10 0 0 0,5 0 0 1,-9 0 0 0,0 0 0 0,0 0 0-3,0 0 0 4,0 0 0-1,0 0 0 0,0 0 0-2,0 0 0 2,0 0 0 0,0 0 0 0,-4 0 0-2,-31 0 0 2,-31 21-120 2,30-9-305-4,-7 8-596-1</inkml:trace>
    </iact:actionData>
  </iact:action>
</iact:actions>
</file>

<file path=ppt/ink/inkAction2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08T01:47:28.5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443">
    <iact:property name="dataType"/>
    <iact:actionData xml:id="d0">
      <inkml:trace xmlns:inkml="http://www.w3.org/2003/InkML" xml:id="stk0" contextRef="#ctx0" brushRef="#br0">25038 4248 538 0,'0'0'202'7,"0"0"-42"0,0 0-40-4,0 0-37 5,0 0 38 0,0 0-32 1,18 15 12-4,11-15-29 3,22 0 45 0,20 0-35 0,17-7 5 0,37-1-12-1,27-3-21 1,32-1-17 3,38 2 0-8,18-3-5 15,9 4-6-18,3-5-12 8,-13 6-14-1,-9 4 0 3,-22 1 0-4,-9 3 0 1,-21 0 0 6,-19 0 0-12,-16 0 0 7,-19 0 0 3,-15-2 0-6,-23 2 0 0,-35-4 0 4,-26-1 0 4,-13 3 0-11,-12-2 0 8,0 4 0-6,0 0 0 4,-61 0 0 2,-49 6 0-3,-39 14 0 0,-28-6 0 5,-30-4 0-11,-21-5 0 7,-10-2 0 2,-10-1 0 1,3 1 0-8,7-3 0 4,3 0 0 5,24 0 0-9,21 0 0 10,24 0 0-12,21-5 0 10,18-7 0-4,23 6 0-4,11 3 0 5,17 3 0 1,13 0 0 4,16 0 0-12,19 0 0 8,10 0 0 1,15 0 0-6,3 0 0 4,0 0 0 2,0 0 0-7,37 0 0 12,43 0 0-14,59 0 0 9,37 0 0-4,28 9 0 1,12 15 0 6,1 1 0-10,-1 1 0 4,-8 1 0 5,-6-3 0-9,-14-4 0 6,2-1 0 1,-9-4 0-7,-3-6 0 4,-11-9 0 3,-26 0 0-4,-21 0 0 5,-25 0 0-1,-24 0 0-8,-31 0 0 7,-18-7 0 2,-14 2 0-9,-8 3 0 4,0-2 0 2,0 1 0 2,-23 3 0-6,-80 0 0 5,-60 0 0-2,-72 0 0 1,-34 0 0 1,-28 0 0 0,-14 0 0-5,1 0 0 4,20 0 0 2,34 0 0-5,51-3 0 4,35-7 0 0,50-3 0-6,29-1 0 4,37 5 0 2,24 3 0 0,17 4 0-4,13-1 0 4,0 3 0-3,0-3 0 6,0 0 0-10,28 3 0 8,12 0 0-1,2 0 0 3,3 6-93-10,3 17-143 5,-33-12-168 4,1 2-613 1</inkml:trace>
    </iact:actionData>
  </iact:action>
  <iact:action type="add" startTime="13377">
    <iact:property name="dataType"/>
    <iact:actionData xml:id="d1">
      <inkml:trace xmlns:inkml="http://www.w3.org/2003/InkML" xml:id="stk1" contextRef="#ctx0" brushRef="#br0">16812 13140 597 0,'0'0'174'7,"0"0"-2"-3,0 0-18 2,0 0-86 2,-124 177-10 1,10-48 30-1,-22 21-26-2,-15 15 2 2,3 7-14 0,12-2-14-1,24-10 1 2,17-18-3-4,33-29-8 3,17-34-10 3,21-36 1-7,18-29 0 5,6-14-4-1,66-8-2-1,67-52-10-2,63-40-2 4,26-36 3-2,7-17-2 2,-22-1 3-4,-62 28-3 4,-59 47 9-1,-44 43 1 0,-42 36-5-2,-18 20 70 3,-76 69 13 2,-42 44-81-3,-31 35-1-5,2 5 13 10,15-5 3-9,20-20-9 3,30-23 0 3,37-38-7-6,24-38 5 4,27-29 2 6,12-20 1-13,69-3-9 7,75-54-5-1,67-42 0 1,59-38 1 2,24-36 1-5,-16-13-2 3,-52 15-7 1,-75 43-13 0,-69 53 12-6,-52 44 8 6,-30 31 4-1,0 2 19-4,-70 80 0 8,-34 35-9-4,-24 29-14 2,7-7 0-8,8-19 0 7,34-34 0 2,25-25 0-8,24-32 0 6,23-17 0 1,7-12 0-6,67 0 0 4,63-53 0 5,50-44 0-12,53-50 0 10,32-35 0-6,-8-12 0 1,-18 17-41 6,-77 52 17-8,-69 58 24 4,-57 50 3 3,-36 25 41-8,-57 94-26 9,-58 55-18 1,-44 47 0-8,-15 15 0-5,4-10 0 16,16-24 0-15,25-31 0 8,29-32 0-4,28-38 0 3,30-35 0 6,22-25 0-11,15-18 0 8,5-6 0-5,61 0 0 3,56-26-4-8,61-58-157 10,37-68-104-7,-107 63-62 3,9-21-240 4</inkml:trace>
    </iact:actionData>
  </iact:action>
  <iact:action type="add" startTime="14675">
    <iact:property name="dataType"/>
    <iact:actionData xml:id="d2">
      <inkml:trace xmlns:inkml="http://www.w3.org/2003/InkML" xml:id="stk2" contextRef="#ctx0" brushRef="#br0">22791 13417 672 0,'0'0'146'4,"0"0"74"6,0 0-70-7,0 0-112 5,-160 197 38 0,14-58 8-2,-16 17-24 2,1 10-7 0,8-7 1 1,24-12-10 0,20-10-7-4,18-20 1 3,27-28-10 0,25-28-11-1,22-26 0 5,17-24 9-9,83-11 5 11,62-11-27-14,73-70-4 16,44-50 0-12,34-48-1 3,10-30-17-2,-35-5-19 4,-55 21 16 3,-71 50 20-3,-68 59 1-8,-48 53 8 10,-29 31 0-7,-32 18 42 6,-65 66-7-5,-40 46-32 1,-29 33 3 3,13 10 8 6,12-4-3-13,26-15 2 11,27-27 4-12,25-25-5 8,27-36-7-6,24-24-1 8,12-17-7-4,54-13-2-1,64-12-3 4,63-6-10 1,63-78-1-9,46-55-14 5,38-50 6 7,-13-19-36-12,-56 20 29 7,-84 51 22 3,-96 70 2-9,-53 52 2 10,-28 33 19-11,-86 86 32 10,-51 52-40-11,-51 42-6 7,-10 3 0 3,4-28 4-8,24-27 1 8,40-42 8-7,42-35-3 7,35-29-1-6,37-25-1 5,18-15-1-6,42 0-10 5,78-11-2-2,68-49-3-2,66-42-12 6,47-53-8 2,37-46-4-11,-6-41-14 11,-42 13 13-12,-73 49-8 9,-94 75 22-6,-65 62 14 5,-55 43 4 5,-3 38 40-13,-76 68-20 11,-35 48-22-11,-19 26 6 6,1-7-1 5,10-30 1-6,18-32 2 0,27-29 0 9,23-36 4-13,27-21-6 9,13-21 0-9,11-4-8 12,53-33-5-13,53-54-4 8,40-35 2-4,19-19-7 2,-4 7-1 4,-18 29 8-5,-36 36 5 3,-44 32 2 4,-33 28 1-11,-30 9 2 9,0 57 11-9,-48 52-6 9,-25 38-6-7,-11 7-2 3,-7-12 0 8,0-20-20-14,4-30-44 9,-1-18-69 3,-7-26-64-11,61-48-91 10,7 0-278-9</inkml:trace>
    </iact:actionData>
  </iact:action>
  <iact:action type="add" startTime="16784">
    <iact:property name="dataType"/>
    <iact:actionData xml:id="d3">
      <inkml:trace xmlns:inkml="http://www.w3.org/2003/InkML" xml:id="stk3" contextRef="#ctx0" brushRef="#br0">14042 18598 447 0,'0'0'260'6,"0"0"-63"3,0 0-34-4,0 0-38 3,0 0-20-2,0 0 5 2,0 0-19-1,109 6-26 1,-73-6 24 0,1 0-11 0,2 0 4 1,2 0-18-1,8 0-20 0,2 0 0-1,15 0-12-2,0 0 1 5,-1 0-15-4,-2 0-18 1,3-6 0 11,-6 6 0-13,4-1 0-5,5 1 0 9,1 0 0-2,5 0 0 3,1 0 0-4,4 0 0 7,-6 0 0-11,-3 0 0 6,0 0 0 1,-5 0 0-5,3 7 0 5,-6-1 0 0,6-1 0-3,-1-1 0 0,-5-1 0 1,7-3 0 4,2 0 0-4,2 0 0 3,-3 0 0-8,-2 0 0 10,-8 0 0-9,-2 0 0 6,-10 0 0 3,5 0 0-9,-11 0 0 7,2 0 0 0,-3 0 0-8,-2 0 0 7,2 0 0 0,3 0 0-3,3 0 0 1,0 0 0 2,4 0 0-4,-1 0 0 1,7 0 0 4,1-3 0-4,2-1 0 4,0 4 0 1,-2-5 0-10,-1 5 0 11,-12 0 0-8,5 0 0 4,-3 0 0 0,-1 0 0 7,6 0 0-13,-3 0 0 8,5 0 0-8,6 0 0 7,8 0 0 1,4 0 0-7,10 0 0 6,-4 0 0 1,5 0 0-6,4 0 0 3,-4 0 0 3,-8 0 0-6,0 0 0 8,-4 0 0-8,-2 0 0 2,2 0 0 5,1 0 0-2,10 0 0-5,-7 0 0 6,-3 0 0-3,-1 0 0-1,-3 0 0 2,-3 0 0 0,2 0 0 2,1 0 0-6,-3-6 0 4,-5-1 0 2,-5 3 0-6,-4 1 0 3,-4 3 0 3,4 0 0-4,-5-6 0 4,9 6 0-6,-5 0 0 4,3 0 0 2,0 0 0 2,-5 0 0-11,5 0 0 9,-4 0 0-5,8 0 0 4,0 0 0 0,-4 0 0-3,4 0 0-2,1 0 0 4,-1 0 0 4,3 0 0-9,-2 0 0 5,3 6 0 2,0-3 0 0,-5 1 0-6,-2-3 0 9,-1 5 0-11,-5-6 0 9,2 6 0-8,1-6 0 7,4 0 0-6,-4 0 0 6,9 0 0 2,5 0 0-11,3 0 0 7,0 0 0 1,-2 0 0 4,8 0 0-11,4-12 0 8,0-2 0-6,-5 2 0 3,0 4 0 6,-6-4 0-11,-4 6 0 7,2-2 0 3,6 5 0-8,-2-1 0 3,6 4 0-2,2-5 0 3,3 5 0 2,-8-5 0-4,-4 5 0 1,-2 0 0 6,-1 0 0-12,-6 0 0 8,-3 0 0 0,1 0 0-4,-1 0 0 4,1 0 0 1,2 0 0-6,1 0 0 3,5 0 0 9,-5 0 0-15,7 0 0 9,-6 0 0-7,7 0 0 4,-1 0 0 3,-1 5 0 3,2-5 0-11,-6 0 0 6,-2 0 0-3,-6 0 0 2,-2 0 0 7,-6 0 0-13,1 0 0 9,-3 0 0-2,0 0 0 3,3-5 0-9,-12-3 0 8,4 1 0 2,-6 1 0-10,4 1 0 10,-1-2 0-11,1 7 0 6,4 0 0 2,4 0 0 1,2 0 0-7,1 0 0 8,-1-2 0 0,-3 2 0-9,0-4 0 4,-3 4 0 2,-1 0 0 0,1 0 0 1,2 0 0-1,-5 0 0 1,-2 0 0-3,3 0 0-2,2 0 0 5,0 0 0 3,0 0 0-8,-5 0 0 5,4 0 0-4,2 0 0 2,1 0 0 2,2 0 0 1,-1 0 0-6,6 0 0 4,-7 0 0 5,1-2 0-11,-3 2 0 7,0 0 0 1,-8 0 0-5,7 0 0 3,-5-3 0-3,1 1 0 8,1 2 0-11,0 0 0 4,3 0 0 4,1 0 0 1,0 0 0-8,-2 0 0 11,-1-7 0-12,1 7 0 7,-7-6 0 6,7 1 0-14,-5-2 0 9,2-1 0-8,-1-5 0 5,3 3 0 7,3 2 0-13,4-10 0 6,-1 3 0 2,0-5 0 0,0 0 0-3,-6 2 0 7,-2 5 0-11,-4-8 0 7,0 9 0-4,-5 0 0 3,5-7 0-1,-4 12 0 2,1-4 0-5,-2 9 0 11,0 2 0-14,2 0 0 7,-4 0 0 2,-2 0 0-5,-3 0 0 6,0 0 0-8,-3 0 0 5,4 5 0 0,-4 10 0 0,-5 4 0-1,-13 26-15 4,-10 11-127-7,-21-21-217 3,-11 4-25 0</inkml:trace>
    </iact:actionData>
  </iact:action>
  <iact:action type="add" startTime="20227">
    <iact:property name="dataType"/>
    <iact:actionData xml:id="d4">
      <inkml:trace xmlns:inkml="http://www.w3.org/2003/InkML" xml:id="stk4" contextRef="#ctx0" brushRef="#br0">10955 17383 695 0,'0'0'193'2,"0"0"-160"3,0 0 90 3,-227 25-28-2,136-12-11 3,-22-6-18-1,-15-2 18-1,-10-2 10-1,-17-3-29 2,-20 0-13 1,-33 0 7-1,-32 0 6 1,-29-35 1 1,-21-15-20-2,0-10-15 2,-5-16 8-10,1-8-8 11,14-21-3 2,9 2-2-11,13 0 1 6,9-4-5-3,11 15-5 2,4 8-16 2,2 3 4 5,8 8-5-13,10 0 0 10,16-5 0-7,23-9 0 8,26-15 0-10,14-13 0 5,32-25 0 3,25-35 0-6,11-39 0 4,19-35 0 2,9-32 0 3,5-15 0-12,-1-1 0 9,1-4 0-5,2 11 0 2,6-5 0 2,11-13 0 1,9-14 0-7,6-17 0 7,0 3 0-3,0 14 0-2,0 21 0 4,0 21 0 1,0 18 0-6,0 5 0 4,0 9 0 7,1-8 0-14,19-5 0 9,5-3 0-7,-4 3 0 5,-9 15 0 0,1 12 0 6,-5 24 0-12,-5 7 0 5,-2 2 0 6,4 7 0-11,-1 3 0 7,1 5 0 5,1-4 0-13,3 4 0 8,-5 8 0-6,-1 19 0 5,2 20 0 0,1 26 0 7,4 22 0-13,1 25 0 7,-4 17 0-4,5 14 0 3,-7 11 0 1,2 7 0-5,-3 2 0 6,8-2 0-5,-4-7 0 3,2-4 0 2,1-4 0-4,2 3 0 2,-5-2 0 5,5-2 0-12,4-5 0 7,-5-11 0 2,1-12 0-7,1-8 0 15,-4-15 0-14,-5-5 0-3,7 1 0 6,-8-2 0 2,5 6 0 1,-2 3 0-6,1 12 0 5,2 16 0 2,-5 14 0-7,1 17 0 4,0 8 0 5,-3 5 0-11,-2 3 0 7,-1 2 0-6,0 4 0 6,0 0 0 2,0 0 0-7,-30 17 0 4,-16 21 0 1,-6 8 0 5,-4 10 0-12,3 5 0 9,-10 6 0-10,-2 3 0 8,1-1 0 2,-2 2 0-7,5-7 0 10,3-10 0-13,5 1 0 11,7-9 0-11,16-4 0 9,9-15 0 4,8-9 0-12,7-12 0 3,4-6 0 1,-1 0 0 2,3 0 0 1,0 0 0-1,29-13 0 1,21-25 0 0,19-19 0-5,2-19 0 5,8-12 0-4,5-7 0 2,-7 4 0 2,0 11 0 4,-15 7 0-11,-3 6 0 7,-8 6 0 4,-5 5 0-11,-6 8 0 9,-14 16 0-8,-5 15 0 9,-12 10 0-10,-2 7 0 7,11 0 0-4,11 56 0 7,14 33 0-2,8 36 0-8,4 20 0 9,-3 12 0-7,7-1 0 6,-4-14 0-7,-9-20 0 6,-2-22 0 1,-7-16 0-7,-4-13 0 9,-1-10 0-3,-10-18 0-5,-9-25-64 4,-8-18-237-2,-5-8-148 5,0-29-697-4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04T03:14:40.6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6115">
    <iact:property name="dataType"/>
    <iact:actionData xml:id="d0">
      <inkml:trace xmlns:inkml="http://www.w3.org/2003/InkML" xml:id="stk0" contextRef="#ctx0" brushRef="#br0">2161 17492 571 0,'0'0'318'5,"0"0"-128"2,0 0-33 2,0 0 7-2,0 0-21-1,0 0-18 2,0 0-21 1,0 0-17-2,40 2-18-1,44 9-15 2,54 10-25 0,59-6-8 1,48-6-6-3,41-1-15 1,28-8 0 5,-3 0 0-6,-10 0 0 0,-42 0 0 3,-52 11 0-2,-45-4 0 1,-48-5 0-2,-32-2 0 2,-25 0-50 0,-26 0-122 1,-31 0-121-3,-22-6-202 2</inkml:trace>
    </iact:actionData>
  </iact:action>
  <iact:action type="add" startTime="7039">
    <iact:property name="dataType"/>
    <iact:actionData xml:id="d1">
      <inkml:trace xmlns:inkml="http://www.w3.org/2003/InkML" xml:id="stk1" contextRef="#ctx0" brushRef="#br0">8241 17831 729 0,'0'0'293'5,"0"0"-99"0,0 0-11 3,0 0-13 0,0 0-35 0,0 0-35-2,0 0-24 2,327-10-10 0,-91 0-7 1,55-6-17-4,29 14-42 3,1 2 0 0,-22 5 0 3,-25 21 0-6,-32 3 0 7,-28-2 0-3,-40-21 0-6,-29-6 0 3,-36 0 0 2,-25-17 0 0,-26-31-149 0,-58 22-160-2,-13 15-149 1</inkml:trace>
    </iact:actionData>
  </iact:action>
  <iact:action type="add" startTime="7729">
    <iact:property name="dataType"/>
    <iact:actionData xml:id="d2">
      <inkml:trace xmlns:inkml="http://www.w3.org/2003/InkML" xml:id="stk2" contextRef="#ctx0" brushRef="#br0">13031 16691 791 0,'0'0'182'7,"0"0"-38"-4,0 0-16 6,0 0-44-1,0 0-44-1,0 0 26-1,-293-39-32 2,157 20-18 0,16-8-6-2,18 4-4 2,20 8-3 0,31 5 1 0,20 6 2 1,20 4 0-3,11 0 3 2,0-4 33 1,74 3 59-2,48-8-64-2,46-2 10 7,22-2 11-6,-5 2-8 3,-35 11-5-4,-38 0 1 3,-52 0 6 0,-33 0-20 0,-26 0-24-1,-1 0-8-1,-58 0 0 2,-42 9 0 0,-36-4 0 0,-14-2 0 0,17-3 0-1,21 0 0 0,29 3 0 1,30 4 0-1,24 1 0 1,19-5 0 0,10 8 0-3,0 13 0 2,45 11 0 1,17 14 0 0,3-3 0-1,-13-11 0 1,-18-12 0 1,-17-8 0-1,-10-12 0-2,-7-3 0 1,0 0 0 1,-34 0 0 1,-39 0 0-4,-23 0-7 3,-4 0-49 1,3 0-49-1,13 0-93-3,61 11-152 4,10-4-645-2</inkml:trace>
    </iact:actionData>
  </iact:action>
  <iact:action type="add" startTime="8816">
    <iact:property name="dataType"/>
    <iact:actionData xml:id="d3">
      <inkml:trace xmlns:inkml="http://www.w3.org/2003/InkML" xml:id="stk3" contextRef="#ctx0" brushRef="#br0">18345 17499 462 0,'0'0'645'4,"0"0"-519"3,0 0 48 1,245 59-46 0,-125-54-35-2,32-5-11 2,46 0-3 0,53-13-3 0,42-20 0-2,30 1-13 5,9 6-23-6,-22 13-37 1,-41 13-3 2,-43 0 0 0,-41 16 0 0,-47 10 0-2,-38-2 0 2,-34-10 0 0,-35-14 0 1,-17 0-145-2,-14 0-169-1,-27-13-149 4</inkml:trace>
    </iact:actionData>
  </iact:action>
  <iact:action type="add" startTime="9536">
    <iact:property name="dataType"/>
    <iact:actionData xml:id="d4">
      <inkml:trace xmlns:inkml="http://www.w3.org/2003/InkML" xml:id="stk4" contextRef="#ctx0" brushRef="#br0">26236 17831 995 0,'0'0'204'4,"0"0"-13"3,227-41-24 1,-89 20-34 0,51-1-15-2,57 9-26 2,47 11-12 0,33 2-13 0,19 0-67 0,-20 32 0-1,-32 6 0 1,-48-4 0-1,-55-8 0 0,-48-2 0 2,-46-15 0-3,-41-9-20 3,-28 0-167-3,-27-15-135 2,-33-14-113-1</inkml:trace>
    </iact:actionData>
  </iact:action>
  <iact:action type="add" startTime="10140">
    <iact:property name="dataType"/>
    <iact:actionData xml:id="d5">
      <inkml:trace xmlns:inkml="http://www.w3.org/2003/InkML" xml:id="stk5" contextRef="#ctx0" brushRef="#br0">31370 16616 689 0,'0'0'227'7,"0"0"-34"2,173-10-67-4,-164 10-16 3,-9 0-1 0,0 0-46 1,-61 0-35-2,-59 0 6 0,-50 0 20 1,-20 0-22 0,6 0-11-2,23 0-11 2,32 0-4 0,35 0-4 0,40 0-1 0,24 0-1-2,27 0 1 2,3 0-1 0,69-8 4-2,61-7 12 2,46-3-7 5,25 3 19-9,-2 5 6 2,-35 7-4 3,-47-2 4 2,-48 5-9-6,-39 0 9 1,-26 0-10 0,-4 0-10 2,-52 8-2 0,-57 15-11-1,-41 3-2 0,-16-12 4 1,1-4-4 2,25-2 2-4,38-8-1 3,36 0 1 1,38 0 1 0,22 0-2-8,6 0 2 5,45 0 7 3,55 0-1-3,35 3-6-1,10 6-2 0,-17 5 1 1,-36-2-1 1,-39-4 7 3,-26-2-6-6,-24 1 0 3,-3-2-1 1,-21 7-3-3,-50 2 1 1,-16 6-1-1,-7-8 3 2,16-6 0-2,25-4 4 2,30-2-4 0,12 0 0-1,11 0 2 3,0 0 1-4,39 0 2 3,33 0-2 1,15-2 1 3,-8 2-1-11,-15 0 0 6,-22 0 0 3,-20 0-2-9,-16 0-1 4,-6 0-12 2,0 0-53 0,-42 0-88-1,-34 15-55-1,25-4-143 2,7 3-501 0</inkml:trace>
    </iact:actionData>
  </iact:action>
</iact:actions>
</file>

<file path=ppt/ink/inkAction3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2-27T04:15:36.0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180">
    <iact:property name="dataType"/>
    <iact:actionData xml:id="d0">
      <inkml:trace xmlns:inkml="http://www.w3.org/2003/InkML" xml:id="stk0" contextRef="#ctx0" brushRef="#br0">29464 4502 829 0,'0'0'236'3,"0"0"-116"9,0 0-15-11,158 0 13 7,-91-22-32-2,17-1-6 1,23 5-10 2,27 4 13 3,27 2-9-2,21 7-23-9,20 3 0 5,11-1-11 0,7 3-4 21,7 0-12-27,-3 0-7 0,2 0 10 13,-8-7-27-13,-3 0 0 9,-13-5 0 1,-23-4 0 0,-14 9 0-8,-20 1 0 6,-27 6 0 3,-25 0 0-8,-21 0 0 5,-35 0 0 8,-21 0 0-14,-11 0 0 2,-5 0 0 1,0 0 0 3,-5 0 0 2,-52 6 0-2,-37 17 0 6,-43 0 0-12,-32 2 0 20,-39 0 0-17,-40-6 0-5,-41-6 0 0,-21-10 0 10,-16-3 0-2,7 0 0-3,23-3 0 3,22-16 0 0,34-4 0 8,40 8 0-12,38 3 0-4,35 10 0 10,34 2 0 3,27 0 0-11,35 0 0 7,18 0 0-3,13 0 0 1,0 0 0 2,0 0 0-5,42 0 0 6,34 0 0-3,30 0 0 1,47 16 0 14,41 7 0-20,43-2 0-1,31-7 0 3,11-7 0 12,-5-7 0-15,-12 0 0 19,-19 0 0-17,-20-16 0-3,-20-16 0 8,-23-4 0-2,-16 1 0 1,-30 4 0-1,-28 6 0 9,-31 12 0-13,-33 2 0 6,-22 9 0-4,-18 2 0 6,-2 0 0-5,0 0 0 6,-64 13 0-3,-45 25 0-1,-49 14 0 1,-55 0 0-4,-54-10 0 5,-43-18 0 6,-31-13 0-13,-2-11 0 13,38 0 0-11,45-4 0-4,52-13 0 10,59 0 0-6,56 8 0 19,40 2 0-20,38-5 0-3,15-1 0 12,17-4 0-11,38 13 0 8,0 4 0 8,-6 0-45-13,-16 46-134-4,-19-19-132 9,-9 6-334 6</inkml:trace>
    </iact:actionData>
  </iact:action>
  <iact:action type="add" startTime="8779">
    <iact:property name="dataType"/>
    <iact:actionData xml:id="d1">
      <inkml:trace xmlns:inkml="http://www.w3.org/2003/InkML" xml:id="stk1" contextRef="#ctx0" brushRef="#br0">15708 6561 287 0,'0'0'167'5,"0"0"-49"-2,0 0-6 9,0 0 4-7,0 0-29-1,0 0-5 2,0 0 3 1,0 0-8 2,6 0-6-4,-17 0 23 8,-26 0-9-11,-8 0-15 8,-7 2-18-5,-9 0-9 2,-7 5-5 2,-1-2 0-1,-13 0-2-3,-6 5 4 16,-5-3-9-20,-6 5-9 17,-1-5 6-18,-2 1-8 0,-8-2-4 15,0 0 3-14,-6 5-3 10,-9-3 1-8,-3 6-3 7,-5-1-4 13,-4-2-2-19,0 3 4-3,3-3-4-1,7 3 2 9,0-3-3-4,10-1 0 6,5 1-2-4,3-5 3 0,10 2 2-3,9 0-2 5,5 3-3 1,6-5 2-4,0-4-1 2,-7-2-3-1,2 0 1 3,-8 0-1-6,0 0-1 7,2 0-2-6,4 0-1 18,1 0 0-21,-2 0-1 0,0 0 2 3,6 0-1 1,2 0 1 6,4 6 0-10,13 7 1 12,0-2-2-11,14-3 3 7,6-2-1-8,15-4-1 8,7-2-1 7,8 3 1-15,5 1 0-2,0-4 0 9,-2 2 1-2,5-2-1 2,3 0 0-2,-2 0 0 3,3 0 0-6,0 0 1 5,-7 3-1-2,2 2 0 1,-2 4 0-3,-2-1 0 11,-1 4-4-14,1 5 2 16,1 2 2-13,-4 10 0-5,1 1 1 8,3 5-2-1,-4 3 1 2,-3 1 0-3,-1 1 0 8,4 6 0-13,0 9 1 8,3 12-1-5,6 9 1 14,-3 14-1-12,2 6 0-6,2 2 0 8,-2 4 0-3,-3-6 1 4,3 0-1 10,-3 0 0-17,1-4 1-2,1 7-1 9,-1 0 0 0,2 0 1 4,1 11-1-11,3 5 0 12,-3 3 1-9,3 8-1 3,0-4 1-6,0 0 0 4,0-6-1 21,0-4 1-24,0 1-1-3,0 0 0 1,0-2 1 7,0-4-1 4,-4-6 0-9,2-5 0 13,-5-11 1-13,3-6 0 1,0-10-1 1,-2 1 0 2,2 5 0 5,1-2 2 9,0-2-2-21,3-10 0 0,0-14 2 7,0-11-2 1,0-10 0-3,0-4 0 2,0-5 1 17,0-1 0-21,0-1-1-3,0 4 1 20,0-2 1-19,3 3-1-1,0-4 1 15,1-2-2-13,-4-5 2 9,0-5-2-10,3-4 0 3,-3 0 1 6,7 0 3 0,6 4 2-2,9-2-5-4,2 3 0 5,7 0 0 0,9-5-1 6,6 0 1-10,21 0-1-5,12 0 1 9,10 0-1 4,16 0 1-12,4 0 1 7,-2 0-1 13,-1 0 0-19,4 0 2-2,3 4-3 8,-2 2 0 0,-1 1 0 2,-8-4 0-8,2-3 0 27,1 0 0-26,3 0 0-3,8 0 0 0,15-3 0 9,0-16 0-2,-1 1 0 3,-12 2 0 1,-9-1 0-8,-12 3 0 8,-2 0 0-9,-9 3 0 11,0 0 0-11,-7-1 0 8,-3 5 0-7,-1-1 0 6,1-4 0-1,0 2 0 2,-3-4 0-5,4 3 0 3,-1 0 0-2,3 0 0 3,3 6 0-2,-1 0 0-3,1-1 0 6,1 0 0-1,-1 1 0 5,-7 0 0-10,2-2 0 0,-6 0 0 4,-2-2 0 1,-5 2 0-4,-1-1 0 2,-8 3 0 3,0-5 0-6,-4 8 0 6,-9-4 0-5,2 4 0 10,-7-1 0-13,-5-3 0 6,-4 4 0-1,-5-2 0 1,2 4 0 9,-4 0 0-11,0 0 0-4,-2 0 0 4,3 0 0 4,-3 0 0-9,-9 0 0 8,2 0 0-3,-5 0 0 3,-4 0 0 0,0 0 0-5,-3 0 0 6,0 0 0-2,0 0 0-2,0 0 0 2,3-4 0 1,4-19 0-3,-4-17 0 2,1-16 0 3,4-14 0-1,-8-9 0-2,0-15 0-8,0-12 0 9,0-13 0-2,0-6 0 5,-12 0 0-10,2-5 0 13,1 10 0-13,1 9 0 10,1 4 0-11,3 8 0 7,-1 1 0 2,0-10 0-6,-5 2 0 8,3-7 0-9,1 0 0 6,1-5 0 4,5-8 0-11,0 0 0 7,0-1 0 0,0 2 0 3,0 8 0-11,0 2 0 9,2 8 0-7,5-1 0 4,-7 10 0 8,0 4 0-13,0 3 0 7,0 1 0-5,0 2 0 5,0 6 0 0,0 3 0-4,0 5 0 8,0 8 0-10,0 9 0 5,0 16 0 1,0 10 0-3,0 14 0 9,0 13 0-14,0 1-26 8,0 3-20-7,0 0-40 5,0 0-68 1,-15 0-47 3,4 15-81-4,6 0-378-3</inkml:trace>
    </iact:actionData>
  </iact:action>
  <iact:action type="add" startTime="13224">
    <iact:property name="dataType"/>
    <iact:actionData xml:id="d2">
      <inkml:trace xmlns:inkml="http://www.w3.org/2003/InkML" xml:id="stk2" contextRef="#ctx0" brushRef="#br0">2677 15167 738 0,'0'0'192'3,"0"0"-72"-2,0 0-7-1,185-42-48 6,-127 25-8 2,5 1 19 1,11 1 1-3,5-2-12 0,12 0-5 2,7 3-7-2,3 1-7 1,14 2-13 0,9-5-6 0,12 0-1 3,14-3 2-2,8-3-12 7,6 6 4-13,-2-1 0 6,-6 0-3 0,1-2-1 3,-5-1-2-9,-9-1-3 7,-7-4-7-1,-9 2 0 1,-7-3-4-3,-1-1 3 6,-5 1 1-10,-1 2 0 3,-3 9 2 2,-7 1 3 3,-4 7 8 8,-1 5-4-15,-5 2-5-3,2 0-3 9,-15 0 3 4,-9 0-1-11,-18 0 0 11,-13 0-4-8,-12 0 0-5,-7 0-3 12,-8 0 0-8,-3 0 0 5,3 0-11 1,-4 0-31-5,-3 0-22 2,4 0-45 0,-7 0-46 4,-3 0-120-7,0 0-200 3</inkml:trace>
    </iact:actionData>
  </iact:action>
  <iact:action type="add" startTime="14253">
    <iact:property name="dataType"/>
    <iact:actionData xml:id="d3">
      <inkml:trace xmlns:inkml="http://www.w3.org/2003/InkML" xml:id="stk3" contextRef="#ctx0" brushRef="#br0">9453 15216 530 0,'0'0'257'6,"0"0"-131"-5,0 0-23 13,157-55-29-12,-109 48-36 7,5-3 1-4,18 0 16 4,11 1 2-7,6-1 5 8,20 3 4-3,7-3-11 8,11 0-19-14,15 1-8 5,5 4-8 2,4 2 1 1,-5 3 4 15,-2 0-10-23,-2 0 1-1,-4 0-4 13,-5 0 2-12,-1 0-3 13,-7 0 5-14,2 0-4 10,-5 0-3-3,1 0-1 1,-5 0-6-3,-3-3 0 3,-4-3-2 10,-10-2 0-14,-14 0 0-4,-3-3 2 10,-7 0 0-7,-2-1 8 7,-7 0 1 0,3 4 1-5,-6-1 0 8,3 1-1-10,-1-3-3 5,2 3-4 3,-8 1-1-8,0-3 2 4,-5 4 0 10,-3 5 9-12,0 1 6-5,0 0 6 12,-4 0-3 6,-1 0-13-15,-2 0-4-2,-3 0-1 5,2 0-4-2,1 0-1 5,-3 0 0 0,-2-6-1-4,-3 0 1 5,-9 2-1-3,0 0-3 0,-6-2-12 6,0-1-39-10,-1-7-51 2,-4-8-69 9,-13 12-118-11,-1 0-365 10</inkml:trace>
    </iact:actionData>
  </iact:action>
  <iact:action type="add" startTime="15430">
    <iact:property name="dataType"/>
    <iact:actionData xml:id="d4">
      <inkml:trace xmlns:inkml="http://www.w3.org/2003/InkML" xml:id="stk4" contextRef="#ctx0" brushRef="#br0">18786 15267 636 0,'0'0'246'13,"0"0"-107"-12,206-56-29 1,-138 33-20 2,6 5-50 2,12-2-3 2,9 7 6 1,8 1 3-6,7 10 0 2,5-4-4 3,-3 1-10-1,1-3-7 0,5-5-15 0,-2-4 10 2,5-3 0-1,2 1-5-2,-2 0-4 23,-8 0-3-27,-2 0-1-2,-1-1-1 1,0 1 3 9,-1 0-1-6,-5 0-1 4,-3 5 0 10,-11-3 3-11,-1 7 1-7,-10 0 2 11,-5 1-1-9,1 1 1 6,-6-1-5 3,2 2-2-8,1 0 0 6,7 5 2-1,-3-1-1 2,1 1 1-5,1 2 2 2,-7 0 0 1,-5 0 2-3,-1 0 4 6,-2 0-4-8,-2 0-2 5,-1 0-1 3,4 0-2-3,-1 0 4-4,2 0-6 3,2 0-1 2,-3 0-1 0,-1 0 2-4,1 2 7 4,4 1-2 2,-4-1-1-8,5 5-1 8,4 0-3-6,-1 2 5 14,3 1 9-16,-6 0-5-3,-7-5-3 9,-7-3-2 0,-7-2-4-4,-19 0-2 4,-9 0-3-2,-7 0 0 0,-6 0-6 0,-7 0-48 0,0-2-68-1,0-29-74 2,-27-12-33 1,5 23-111 1,2 7-612-7</inkml:trace>
    </iact:actionData>
  </iact:action>
  <iact:action type="add" startTime="16561">
    <iact:property name="dataType"/>
    <iact:actionData xml:id="d5">
      <inkml:trace xmlns:inkml="http://www.w3.org/2003/InkML" xml:id="stk5" contextRef="#ctx0" brushRef="#br0">25469 15131 232 0,'0'0'443'5,"0"0"-261"-3,0 0-71 2,155-57-22 6,-110 41-42-8,10 1 3 6,3 0-4-1,9 3 7 1,8 4 21-2,7 5-5 2,12 3-5 1,8 0-18-3,1 0-17 3,0 0-4-1,3 0 1-1,7 0-10 1,-1 0-5 5,1 0 0-10,-7 7 4 5,-6 2 7 6,-3 5-2-12,-2-1-9 5,2-1 6 1,2-4-7 5,7-5-5 1239,-3-3 1-1252,0 0 0 0,1 0-4 0,-1 0 4 0,-3 0 0 0,3 0 6 0,-6-3 1 1,-1-5-5-1,0 2 5 0,-7 4-1 0,-4-4-2 1,-11 3-3-1,1-2 2 0,-8 2-1 1,-4 3-1 0,-2-2-1 0,1 2 1 0,-2-4-1-1,1 4 0 0,8-1-1 0,2-3-3 0,-2-1 0 0,0-2-2 1,-7 3 0-1,-4 1 4 0,-6-2-2 0,-6 2 0 0,5 1 1 0,-7-4 1 1,3 2-2-1,-4 2 1 0,2 0 1 0,-2-1-3 0,-2-2 0 0,4 1 1 0,-7-1 1 1,-2-1 1-1,4 6 0 0,-3-2-1 0,-1 0 3 0,1 2-4 0,2 0 2 0,-3 0-2 0,-1 0 2 1,2 0 0-1,-5 0 1 0,-1 0-1 0,3 0 1 0,-7 0 1 1,0 0 0 0,-3 0 0 0,-5 0-3 0,-5 0 1 0,-1 0-3-1,-7 0 1 0,-5 0-2 0,-1 0 0 0,0 0-2 0,0 0-24 109,0 0-29-108,0 0-58 0,-17 0-73-1,0 0-107 0,-8 0-75 0</inkml:trace>
    </iact:actionData>
  </iact:action>
  <iact:action type="add" startTime="20045">
    <iact:property name="dataType"/>
    <iact:actionData xml:id="d6">
      <inkml:trace xmlns:inkml="http://www.w3.org/2003/InkML" xml:id="stk6" contextRef="#ctx0" brushRef="#br0">2343 18537 564 0,'0'0'267'6,"0"0"-147"-1,0 0-16 2,0 0-14 0,0 0-1 3,0 0 28-3,0 0-3 3,48 0 3-5,7 0-27 1,23 0-9 3,23-7-17-4,28-14-21 2,29 2-10 1,28 0-3 1,34-6-9-3,24 9-7 13,11 8-8-18,-5-6 7 9,-15 4-4-5,-18-4-1 2,-9 2 3 0,-21 2 0 2,-13-2-1-2,-16 5-5-3,-24 7-1 8,-20-7-2-6,-18 7 3 1,-17 0 0-1,-27 0-5 2,-22 0 0 5,-15 0 0-12,-13 0 0 23,-2 0 0-20,0 0 0-2,-13 0 0-2,-65 12 0 8,-63 12 0 1,-60 2 0 4,-55-13 0-12,-40-2 0 7,-28-11 0-1,-5 5 0 1,22-5 0 0,25 0 0 1,42 3 0-4,45 2 0 7,33 6 0-9,42 1 0 7,34 1 0-5,31-7 0 10,28-1 0-13,17-5 0 5,10 0 0-1,0 0 0 1,0 0 0 0,31 0 0 1,38 0 0 2,41 0 0-3,46 0 0-3,50 0 0 5,62 5 0-2,47 3 0 2,23-8 0 0,-6 0 0-4,-25 0 0 3,-48-11 0 0,-49-2 0-2,-35 3 0 3,-32 0 0-3,-26 0 0 9,-27 1 0-13,-29 7 0 4,-29-1 0 4,-15 3 0-3,-17 0 0-1,-10 0 0 2,-80 0 0 0,-65 14 0-1,-80 10 0-1,-54-5 0 3,-39-8 0-3,-15 1 0 9,17-12 0-13,43 0 0 5,49 2 0 4,54-2 0-9,53 5 0 8,53-5 0-2,38 0 0 1,36 0 0 5,6 0 0-10,73-5 0-3,58-17 0 8,67 12 0 0,54 4 0-2,22 6 0-1,-12 0 0 2,-34 16 0-1,-55 11 0 0,-38-4 0 2,-38-10 0 0,-40-2 0 2,-29-8 0-8,-22-3 0 2,-12 5 0 2,-54 6 0 6,-90 0 0-10,-80 3 0 5,-78 3 0 3,-22-3 0-1,3-9 0-9,28-5 0 7,58 0 0 3,53 0 0-6,52 0 0 7,55 0-13-10,51-25-157 6,34 8-145-2,39-2-115 1</inkml:trace>
    </iact:actionData>
  </iact:action>
  <iact:action type="add" startTime="23398">
    <iact:property name="dataType"/>
    <iact:actionData xml:id="d7">
      <inkml:trace xmlns:inkml="http://www.w3.org/2003/InkML" xml:id="stk7" contextRef="#ctx0" brushRef="#br0">19831 17138 102 0,'0'0'67'6,"0"0"17"-5,0 0 41 4,0 0 17 2,0 0 49 1,0 0-1 1,0 0-25 0,-41 95-13-8,41-95-22 7,0 1-6 1,0 5-8 0,0-6-17-2,0 0-27-2,14 0-9 3,38 0-11 0,19-36-21-3,38-14 6 7,25-12 7 8,29-11 0-20,40 2-27 7,29-1-17 4,14 9 0-8,-4 8 0 22,-13-5 0-23,-32 5 0-1,-28 7 0-1,-35 4 0 11,-44 13 0-9,-29 12 0 8,-30 9 0-2,-19 3 0-3,-12 7 0 3,0 0-46-3,0 0-160 4,-28 15-117 1,-6 16-150 0</inkml:trace>
    </iact:actionData>
  </iact:action>
  <iact:action type="add" startTime="24201">
    <iact:property name="dataType"/>
    <iact:actionData xml:id="d8">
      <inkml:trace xmlns:inkml="http://www.w3.org/2003/InkML" xml:id="stk8" contextRef="#ctx0" brushRef="#br0">23069 17190 365 0,'0'0'328'5,"0"0"-75"0,0 0-45-4,0 0-4 9,185-59-35-5,-117 29-25 4,21-8-25-1,14-15-28-3,22-5-24 0,23-13-16 6,17-4-9-6,17-2-36 3,-7 3-6-2,-18 14 0 3,-33 16 0 2,-40 13 0-6,-29 10 0 5,-26 13 0 5,-15-6 0-12,-14 5-110 8,0 8-142-6,-21 1-89-4,-12 0-280 16</inkml:trace>
    </iact:actionData>
  </iact:action>
  <iact:action type="add" startTime="25405">
    <iact:property name="dataType"/>
    <iact:actionData xml:id="d9">
      <inkml:trace xmlns:inkml="http://www.w3.org/2003/InkML" xml:id="stk9" contextRef="#ctx0" brushRef="#br0">29787 16108 282 0,'0'0'413'5,"0"0"-280"-3,0 0-47-2,0 0-4 3,0 0 6 4,0 0-13-4,0 0-13 14,-234-85 1-16,90 85 7 7,-26 0-8-3,-25 0-21 2,-18 19-11 0,4 20-5 7,2 7-8-14,12 11-11 9,22 5 0 10,22 7-2-15,20 16 2-4,21 11-1 8,18 17 0 7,14 23 15-12,25 17-6 15,18 17 3-13,22 8-5-4,13 4 6 20,32 3-11-15,57-5-4-6,40-2-3 0,34-15 2 6,32-15 0 1,30-27 1 5,15-17-1-9,13-25 17 13,12-16 13-14,-4-23 2 10,0-30 4-10,1-10-16 11,-9-46-1-10,-8-38-2 3,-14-24 5 4,-23-22-5-5,-29-23 0 5,-35-30 0-6,-27-31-9 8,-47-29-3-6,-54 1-4 7,-37 5-2-12,-129 18-1 8,-102 34-3-4,-77 21-2 3,-45 34 2 7,-9 34-2-7,21 31-70-6,30 32-102 4,236 33-198 1,35 26-483-1</inkml:trace>
    </iact:actionData>
  </iact:action>
</iact:actions>
</file>

<file path=ppt/ink/inkAction3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08T01:53:32.7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663">
    <iact:property name="dataType"/>
    <iact:actionData xml:id="d0">
      <inkml:trace xmlns:inkml="http://www.w3.org/2003/InkML" xml:id="stk0" contextRef="#ctx0" brushRef="#br0">25536 14446 772 0,'0'0'273'3,"0"0"-173"-2,0 0 14 13,0 0-34-14,0 0 7 17,0 0 14-17,0 0-7 23,191-44-5-23,-146 44-2 0,7 0-15 7,7 0-14 17,0 0-6-24,-2 0-15 0,3 0-6 3,1 0-31 31,-1 6 0-34,12 4 0 0,-2-2 0 0,-1 0 0 26,0-2 0-26,0 3 0 1,3-4 0-1,-5 1 0 10,2-1 0-4,-2 1 0 24,-1 5 0-30,-3-7 0 0,-2 5 0 1,5-2 0 5,-4-2 0 25,-3 3 0-31,8 1 0 0,2-3 0 0,3 2 0 8,1-5 0 19,-1 0 0-25,-9 1 0-2,1-1 0 1,-6-1 0 7,1 1 0 16,-7-3 0-20,0 0 0-4,1 0 0 1,2 0 0 5,0 0 0 22,4 0 0-28,-12 0 0 1,-2 0 0-1,-3 0 0 33,-1-3 0-29,-4 1 0-4,0 2 0 1,1 0 0 0,-1 0 0 5,4 0 0 20,0 0 0-25,4 0 0-1,-3 0 0 4,0 0 0 27,0 0 0-31,-8 0 0 0,2 0 0 1,0 0 0 4,-2 0 0 22,1 0 0-27,-11 0 0 0,1 0 0 6,-1 0 0 23,-6 0 0-29,-1 0 0 0,-1 0 0 0,-4 0 0 25,-3 0 0-25,-6 0 0 0,-3 0 0 4,0 0 0 4,0 0 0 17,0 0 0-20,0 0 0-5,0 0 0 1,0 0 0 25,0 0 0-26,-3 0 0 0,-21 0-76 2,14 0-290 29,7 0-166-31</inkml:trace>
    </iact:actionData>
  </iact:action>
  <iact:action type="add" startTime="4860">
    <iact:property name="dataType"/>
    <iact:actionData xml:id="d1">
      <inkml:trace xmlns:inkml="http://www.w3.org/2003/InkML" xml:id="stk1" contextRef="#ctx0" brushRef="#br0">33172 12715 703 0,'0'0'143'17,"0"0"-54"-17,0 0-34 15,0 0 63-15,0 0-22 2,-185-130-10 26,49 120-6-28,-36 10-9 0,-26 0-3 26,-14 47-23-23,-7 31 3-3,3 34-11 0,14 26-8 28,16 15-7-21,40 11-5-7,29 15 3 0,35 12-6 1,40 5 8 6,42 10-5-2,18 0 2 24,90-7 8-25,67-18-6-4,56-27-1 1,46-46 7 5,27-65-12 19,17-43-6-22,-17-116-4-3,-31-81-5 1,-39-55-5 28,-58-36-2-27,-56-4 4-2,-54 8-1 1,-59 16 0 27,-7 33-16-28,-79 46-10 0,-35 44-36 1,-23 50-46 5,-34 34-93 27,84 61-92-33,-8 11-523 0</inkml:trace>
    </iact:actionData>
  </iact:action>
  <iact:action type="add" startTime="9426">
    <iact:property name="dataType"/>
    <iact:actionData xml:id="d2">
      <inkml:trace xmlns:inkml="http://www.w3.org/2003/InkML" xml:id="stk2" contextRef="#ctx0" brushRef="#br0">12295 12508 566 0,'0'0'197'2,"0"0"-48"13,0 0-45-14,0 0-27 14,0 0 15-14,0 0-4 2,0 0-4 13,186 0 17-16,-140-2-34 17,12 2 6-17,11-5-20 20,18 0-11-20,13 3 6 1,17-1-7 14,4 3-12-14,6 0 7 16,-6 0-5-17,6 3-2 4,-3 11-3 5,-1-3-6 11,7-4-3-20,-1-4-7 0,4-3-2 8,0 0-1 14,-4 0 8-22,1 0-8 1,-14 0 2 20,-8 0-8-20,-8-3 1-1,-16-4-2 17,-9-1 3-17,-5 3 0 6,2 0-1 13,1-5 0-19,9 4 3 3,-2-3-2 18,9-2-3-18,0 0 0-3,5 2 0 21,-1 2 0-21,-4 4 0 0,3 3 0 6,-3 0 0 13,-3 0 0-19,0 0 0 6,-3 0 0 12,0 0 0-18,1 7 0 5,3 1 0 13,-2 7 0-18,-6 3 0 2,-7-7 0 22,-2 1 0-22,-5-7 0-2,3-2 0 20,3-3 0-20,1 0 0 0,-4 0 0 24,-11 0 0-21,-9 0 0-1,-12 0 0-2,-17 0 0 20,-13 0 0-20,-6 0 0 5,0 0 0 16,0 0 0-21,0 0 0 1,0 0 0 16,-39 0 0-17,-38 0 0 6,-44 8 0 13,-35-1 0-18,-23-4 0-1,-25-3 0 18,-14 0 0-18,-7 0 0 20,15 0 0-20,2 0 0 0,16 0 0 23,16 0 0-23,2-3 0 0,5 3 0 19,-7 0 0-19,-2 0 0 22,7 0 0-22,10 0 0 0,4 5 0 5,6 8 0 18,12 0 0-23,3-1 0 0,14 1 0 20,15-6 0-20,4-1 0 0,5 1 0 19,9-6 0-17,-1 3 0 17,0-1 0-16,3-3 0-3,-2 3 0 6,0-3 0 14,9 0 0-20,0 0 0 0,-2 0 0 22,1 0 0-21,2 0 0-1,1-11 0 19,-4 4 0-19,1 1 0 3,8 4 0 16,7 2 0-19,3 0 0 3,14 0 0 20,10 0 0-23,18 0 0 0,8 0 0 18,7 0 0-17,6 0 0 1,0 0 0 19,0 0 0-17,0 0 0-3,0 0 0 15,0 0 0-16,0 0 0 21,25-5 0-21,45-2 0 0,34-4 0 19,20-2 0-18,0-1 0 0,8 3 0 6,5-2 0 12,8-2 0-19,21 5 0 6,18 2 0 14,18-1 0-18,-3 5 0-2,9 2 0 20,-6 2 0-18,-6 0 0-2,-2 0 0 21,-17 0 0-21,-2 0 0 0,-9 0 0 19,-12 12 0-18,-9-1 0 17,1-1 0-15,-1-3 0-3,0-4 0 5,4-3 0 18,-13 0 0-23,-3 0 0 0,-9 0 0 22,-9 0 0-21,2 0 0-1,-10 0 0 23,-2 0 0-23,-2 0 0 0,-3 5 0 5,-10-2 0 14,-8-3 0-19,-2 0 0 5,-9 0 0 17,0 0 0-20,4 0 0-2,-10 0 0 19,-2 0 0-19,-4 0 0 0,-7 0 0 21,2 0 0-20,-2 0 0-1,-9 0 0 22,1-5 0-21,-10-3 0 1,-4 3 0 5,-7-2 0 15,-9 4 0-22,-2 0 0 1,-10 3 0 4,-2 0 0 13,0 0 0-18,0-3 0 16,0 3 0-16,0 0 0 20,0 0 0-20,0 0 0 1,-60-5 0 20,-48-7 0-21,-61-2 0 1,-55-2 0 16,-45 5 0-17,-45 5 0 4,-18 6 0 12,0 0 0-16,22 0 0 36,23 0 0-35,22 17-38-1,29 1-214 1,185-11-206-1</inkml:trace>
    </iact:actionData>
  </iact:action>
</iact:actions>
</file>

<file path=ppt/ink/inkAction3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08T01:48:19.07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act:action type="add" startTime="16221">
    <iact:property name="dataType"/>
    <iact:actionData xml:id="d0">
      <inkml:trace xmlns:inkml="http://www.w3.org/2003/InkML" xml:id="stk0" contextRef="#ctx0" brushRef="#br0">12949 16647 617 0,'0'0'130'5,"0"0"-36"1,0 0 1-1,0 0-9 2,0 0-13 1,0 0 4 0,0 0-16-1,-136 26-5 0,98-6 16 2,4 4 2-1,-7 2-11-2,0-3-22 3,5 0 4-1,-8-3 0-1,5-6-16 0,-2-2-5 0,-6-6-4 3,4 1-2-4,-5-2-4 0,-1-5 16 2,1 0-13 9,3 0-3-13,0 0 18 2,5 0-22-1,1 0 9 2,1 0-4 7,-2 0-3-13,-2 0 7 7,3 0-10 0,-9 0 2 6,3 0 2-12,-7 0-3 6,0 0-7 4,-7-5 7-10,-6 5-4 7,-1-7-2-2,-10 5 1-2,1 2 0 4,-1-6 9 4,-4 3-6-11,-2-4 3 5,1 4-3 1,2-2 2 1,-3 5-5-4,2-6 3 2,-2 4-3 8,7 2-5-14,1 0 0 8,-6 0 0 1,12 0 0-6,-3 0 0 5,4 0 0-2,7 0 0 2,2 0 0-3,5 0 0-2,6 0 0 4,0 0 0 2,4 0 0 3,-1 0 0-12,3 0 0 6,8 0 0 4,-5 0 0-7,5 0 0 4,3 0 0 2,-2-10 0-3,3 8 0-2,1-4 0 1,2-2 0 6,1 2 0-5,-4 0 0-1,6 1 0 1,-12 5 0 3,-2-7 0-2,-1 5 0-3,-3 2 0 4,-4 0 0-3,0 0 0 5,-2 0 0-8,-11 0 0 4,0 0 0 5,-8 0 0-8,-4 0 0 6,-8 0 0-6,-6 0 0 4,-7 2 0 2,0 5 0 2,-8-7 0-10,3 0 0 18,5 0 0-16,4 0 0-3,1-7 0 4,6-4 0 2,1 1 0 3,6-4 0-5,1 5 0 2,2 4 0 4,2 2 0-7,-2-2 0 3,-5-2 0 4,2 5 0-7,1-4 0 6,-1 6 0-2,4 0 0-5,-3 0 0 6,2 0 0 3,-5 0 0-8,2 0 0 5,0 0 0-3,-7 0 0 1,4 0 0 0,0 0 0 3,-2 0 0-5,-1 0 0 3,4 0 0 6,-7 0 0-13,0 0 0 5,-2-12 0 6,-1 3 0-7,-4-3 0 3,9 2 0 0,0-3 0 5,4 5 0-11,4 0 0 7,2 1 0-6,-5 4 0 5,2 3 0 6,-6 0 0-12,-1 0 0 7,1 0 0 5,1 0 0-12,-4 0 0 6,0 0 0-3,-2 0 0 4,-1 0 0 2,4 0 0-9,-1 0 0 5,-2 0 0 4,-4 0 0-4,-7 0 0-2,0 0 0 1,-4 0 0 4,3 3 0 3,2 0 0-11,-2 4 0 9,1-2 0-8,-4-5 0 5,-1 0 0 5,1 0 0-11,-4 0 0 6,3 0 0 4,8 0 0-10,9 0 0 5,9 3 0 1,9 2 0 2,2 0 0-6,9 3 0 4,2-3 0 3,4 0 0-6,6 5 0 1,-3-2 0 6,0 4 0-6,3-1 0 5,0 1 0-9,9-6 0 8,8-4 0-5,1 3 0 3,11-5 0 2,8 0 0-5,-2 4 0 5,7-4 0 0,-5 0 0-8,-13 3 0 6,-9 3 0-2,-7-1 0 3,-12 2 0 2,8-4 0-8,-1 0 0 5,5-1 0 0,1-2 0 3,-3 4 0-8,-3-2 0 5,2 5 0 2,-4-7 0-6,0 2 0 4,-1 1 0 2,0 3 0 2,-6 0 0-11,6 2 0 8,-4-2 0-1,4-6 0-4,4 2 0 3,3 3 0 2,5-5 0 1,9 7 0 5,10-1 0-14,4-1 0 5,1-5 0 6,-3 0 0-9,3 3 0 4,-2-3 0 0,5 0 0 4,3 4 0-8,-3-4 0 6,-15 0 0-1,-6 0 0 1,-7 0 0 3,-9 0 0-10,11 0 0 8,1 0 0-8,1 0 0 6,7 0 0 1,12 0 0 0,-1 0 0-6,9 0 0 7,0 0 0-5,0 0 0 3,0 0 0 7,0 0 0-15,0 0 0 7,0 0 0 1,-3 0 0 1,3 0 0-2,0 0 0 0,0 0 0 0,0 0 0 2,0 0 0-1,0 0 0 1,0 0 0-1,0 0 0-4,0 0 0 10,0 0 0-14,0 0 0 9,0 0 0-2,0 0 0 2,0 0 0-1,0 0 0 1,0 0 0-2,-5 0 0 5,5 0 0-12,0 0 0 7,0 0 0 2,0 0 0-1,0 0 0 1,0 0 0-1,0 0 0-4,0 0 0 6,0 0 0-7,0 0 0 6,0 0 0 1,0 0 0-1,0 0 0-7,0 0 0 7,0 0 0 1,0 0 0-6,0 0 0 5,0 0 0-2,0 0 0 1,0 0 0-1,0 0 0-1,0 0 0 3,0 0 0 0,0 0 0-4,0 0 0 8,0 0 0-10,0 0 0 8,0 0 0-3,0 0 0-6,0 0 0 9,0 0 0-4,0 0 0 0,0 0 0-1,0 0 0 3,0 0 0-2,0 0 0 1,0 0 0-2,0 0 0 3,0 0 0-2,0 0 0-1,0 0 0 1,0 0 0 3,0 0 0-3,0 0 0 0,0 0 0 1,0 0 0-1,0 0 0 1,0 0 0 5,0 0 0-12,0 0 0 10,0 0 0-2,0 0 0-5,0 38 0 2,-6 8 0 4,6 6 0-1,0-12 0 2,0-9 0-9,0 9 0 4,0-1 0 8,0 11 0-13,0-4 0 8,0-2 0 0,0 2 0 2,0 0 0-9,0 7 0 5,3-1 0 0,11 6 0 4,-4 0 0-1,-3 1 0-8,4 1 0 5,-1-8 0 2,-4-5 0 1,2-15 0-7,-5-12 0 5,-2-5 0 0,-1-13 0 1,0 1 0 0,0 0 0-5,0-3 0 4,0 0 0-3,0 15 0 5,0 11 0-2,8 14 0 2,-2 4 0-6,-3-6 0 4,-3-5 0 2,0 6 0 5,0-7 0-14,3 9 0 4,6-10 0 6,-8-4 0-8,-1-9 0 4,0-10 0 2,0 10 0-1,0-5 0 3,0 5 0-8,0-9 0 8,0 9 0-7,0 8 0 3,0 5 0 2,0 4 0-3,0 0 0 1,0-3 0 2,0-4 0 0,0-7 0-3,0-10 0 4,0 2 0-5,0-13 0 3,0 0 0-3,0 0 0 6,0 0 0-6,0 0 0 2,0 0 0 0,0 0 0 2,0 0 0 1,0 0 0-6,0 0 0 7,0 0 0-6,0 0 0 2,0 0 0-1,0 0 0 3,0 0 0-3,0 0 0 4,0 0 0-5,0 0 0 5,0 0 0-3,0 0 0 1,0 0 0 0,0 0 0-3,0 0 0 7,0 0 0-9,0 0 0 4,0 0 0 1,0 0 0 3,0 0 0-3,14 0 0-3,28 0 0 6,13 0 0-8,24 0 0 6,-8 0 0 0,0 0 0-4,1 0 0 2,-12 0 0 2,1 0 0 0,-2 0 0-5,-4 0 0 4,-3 0 0 0,-1 0 0 2,1 0 0 3,-1 0 0-11,3 0 0 6,3 0 0-4,-5 0 0 4,1 0 0 4,-1 0 0-9,-4-7 0 7,0 1 0-5,6-2 0 2,-8 1 0 7,6-3 0-12,-1 2 0 8,1 1 0-6,-1 1 0 5,2 1 0 0,-2 5 0-4,-2-7 0 3,-4 7 0 5,6-2 0-11,8 2 0 5,7 0 0 4,5 0 0-7,6 0 0 4,-5 0 0 1,-2 0 0-2,5 0 0 5,3 0 0-9,10 0 0 10,-1 0 0-11,0 0 0 10,-1 0 0-10,0 2 0 8,3 5 0-5,-6-2 0 4,-1-5 0-2,-10 6 0 3,5-6 0-6,-6 0 0 2,8 0 0 4,-4 0 0-5,-2 0 0 5,2 0 0 3,-5 0 0-11,2 0 0 6,-9 0 0-3,1 0 0 9,-1 0 0-13,-11 0 0 7,7 0 0 3,-7 0 0-4,0 0 0-3,-4 2 0 4,-3-2 0 3,3 0 0 3,-3 0 0-10,6 0 0-4,-2 0 0 9,3 0 0 1,7 0 0-5,-1 0 0 2,-3 0 0 5,-2 0 0-9,-1 0 0 9,-4 0 0-10,-3 0 0 7,3 0 0 4,-1 0 0-11,-5 0 0 9,3 0 0-7,-2-2 0 5,7-4 0-4,2 1 0 3,-1-4 0 3,6 3 0-4,1 6 0-2,1-3 0 2,3 1 0 3,0 2 0 1,-3 0 0-9,10 0 0 4,3 0 0 3,-3 0 0 0,10 0 0-1,5 0 0-4,-2 0 0 5,5 0 0 0,0 0 0-5,5 2 0 4,-2 3 0 0,3 1 0 1,1 6 0-1,6-6 0 2,-4 1 0-7,3 1 0 6,-1-3 0 1,3 0 0-6,-1 2 0 4,-9 1 0 0,3-2 0 5,-3-6 0-11,-11 7 0 9,4-7 0-8,1 5 0 4,-3-5 0 3,2 0 0 0,0 0 0-6,1 0 0 5,-1 0 0 3,-5 0 0-8,6 0 0 6,-6 0 0-9,2 0 0 8,1 0 0 0,-7 0 0 3,-2 6 0-11,-7 3 0 7,-3 2 0 2,-5-8 0-5,-10 2 0 5,-9-5 0-7,-5 0 0 5,-1 0 0 3,0 0 0-7,0 0 0 3,-3 0 0 2,6 0 0 2,-2 0 0-8,-2 0 0 4,2 0 0 3,5 0 0-3,4 0 0-1,1 0 0 4,1 6 0-1,9-6 0 4,-8 0 0-11,5 6 0 9,1-6 0-10,-7 0 0 7,0 0 0 5,-6 0 0-11,-3 0 0 5,1 0 0 3,-7 0 0-6,3 0 0 3,3 0 0 2,-2 0 0 4,6 0 0-11,-2 0 0 9,4 0 0-7,0 0 0 4,-3 0 0 1,-5 0 0-3,5 0 0 4,1 0 0-5,2 0 0 4,9 0 0-3,-3 0 0 1,7 0 0 7,-1 0 0-13,-8 0 0 7,2 0 0 5,2 0 0-11,0 0 0 7,4 0 0-3,5 0 0 1,-3 0 0 6,-2 0 0-10,-3 0 0 10,-6 0 0-11,-3 0 0 10,-2 0 0-11,-5 0 0 7,3 0 0 1,-3 0 0 4,2 0 0-11,-2 0 0 7,-10 0 0 3,2 0 0-10,-9 0 0 10,-2 0 0-9,1 0 0 7,-8 0 0-7,0 0 0 5,-5 0 0-2,-4 0 0 2,3 0 0 3,0 0 0-8,-3 0 0 5,0 0 0-1,0 0 0 1,0 0 0-2,0 0 0 3,0 0 0 2,0 0 0 1,0 0 0-12,5 0 0 8,-5 0 0 0,0 0 0-1,0 0 0 0,0 0 0 0,0 0 0 2,0 0 0-2,0 0 0 3,0 0 0-6,0 0 0 8,0 0 0-8,0 0 0 2,0 0 0 2,0 0 0 0,0 0 0 0,0 0 0-2,0 0 0 3,9 0 0-1,27 0 0 6,1 0 0-13,5 0 0 6,-8 0 0 5,-14 0 0-7,-13 0 0 4,4 0 0-5,-4 0 0 3,-2 0 0 1,7 0 0 2,-11 0 0-6,-1 0 0 4,0 0 0 6,0 0 0-14,3 0 0 9,-3 0 0-2,0 0 0 3,0 0 0-7,0 0 0 10,0 0 0-10,0 0 0 13,0 0 0-16,0 0 0 8,0 0 0 0,0 0 0 2,0 0 0-6,0 0 0 6,0 0 0-4,0 0 0 1,0 0 0 1,0 0 0 1,0 0 0 1,0 0 0-7,0 0 0 5,0 0 0-2,0 0 0 2,0 0 0 1,0 0 0-1,0 0 0-3,0 0 0 5,0 0 0 2,0-6 0-11,0-26 0 6,9-9 0 3,-9-4 0 4,0-4 0-13,0-10 0 7,0 1 0 4,0 0 0-10,0 1 0 7,0 4 0-5,-6 2 0 4,3-2 0 7,-1 4 0-13,-4 3 0 8,2-2 0-6,-1 5 0 5,4 8 0 1,0 1 0-6,3-1 0 5,-3 3 0 3,-5-3 0-10,1-4 0 6,-5 3 0 2,3-8 0-7,3 4 0 7,-2-10 0-6,2 9 0 6,5 4 0 3,-2 2 0-11,3 6 0 7,0 3 0-4,-6 5 0 3,6 10 0 2,0 7 0-6,0-1 0 3,0-3 0 2,0-15 0-5,0-15 0 7,0-3 0-1,0-9 0-5,-3 4 0 4,-2 0 0-5,-5-12 0 5,-4 1 0 1,-2-8 0-6,3 8 0 6,1 4 0 2,1 4 0-10,4 9 0 7,-1 4 0-5,1 8 0 5,5 13 0 6,2 6 0-13,0 9 0 11,0 0 0-11,0 0 0 5,0 0 0-3,0 0 0 4,0 0 0 0,0 0 0 1,0 0 0 0,0 0 0-5,0-4 0 8,0 4 0-7,0 0 0 1,0 0 0 1,0 0 0 2,0-5 0-2,0-21 0 3,-10-12 0 2,-4-11 0-10,1-2 0 11,1 7 0-10,4 17 0 6,7 7 0-6,1 14 0 6,-5 6 0-5,5 0 0 6,0 35 0-3,0 53-34 4,42 30-52-3,42 16-209-5,-39-88-51 5</inkml:trace>
    </iact:actionData>
  </iact:action>
</iact:actions>
</file>

<file path=ppt/ink/inkAction3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12T02:14:08.9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0766">
    <iact:property name="dataType"/>
    <iact:actionData xml:id="d0">
      <inkml:trace xmlns:inkml="http://www.w3.org/2003/InkML" xml:id="stk0" contextRef="#ctx0" brushRef="#br0">12850 18086 391 0,'-13'0'277'69,"13"0"-112"-69,0 0 4 0,0 0-17 0,0 0-37 0,0 8 8 0,9 4-23 0,32 14-52 0,18 1 17 0,18-1-20 0,21-1-3 0,17-5-15 0,18 1 8 1,15 2 4-1,14-11-7 0,8-4-8 1,13-2-1-1,6-6 0 8,18 0-6 1,-2 0-5-1,1 0-5-2,-8-6-7 1,-22-6 0 2,-4 4 3-1,-12 8 5-2,-9 0 4 2,-12 0 0 0,-16 0-3 0,-12 0 0-3,-23 0-2 4,-13 15 3-2,-20-4-1 2,-21-2 1-2,-13-6 2-1,-12-1-6 3,-9-2 3-2,0 6-9 0,-3-6 0 1,-55 7 0 0,-35-7 0 2,-34 0 0-4,-27 0 0 1,-27 0 0 1,-19-13 0 0,-16-7 0-2,-11 0 0 1,-11-3 0 3,0 8 0-4,5 4 0 4,16 9 0-6,15-5 0 10,21 7 0-10,12 0 0 0,21 0 0 5,12 7 0-3,19 6 0 3,25-6 0-1,18-2 0-3,22-5 0 4,19 0 0-1,17 0 0-3,11 0 0 4,5 0 0-2,0 0 0 1,8 0 0-2,43-25 0 3,28-6 0-1,36 6 0 1,47 2 0-2,36 5 0 0,22-2 0 1,3 2 0 0,-11 13 0 7,-10 5 0-14,-15 0 0 8,-13 3 0-3,-4 19 0-2,-2-4 0 5,5-6 0 0,16-12 0-3,1 0 0 2,-11 0 0-3,-10-30 0 4,-22-2 0 0,-17 6 0-3,-24 4 0 2,-25 11 0 0,-30-2 0-1,-23 8 0 1,-14 2 0-2,-14-4 0 3,-17-4 0-2,-74 4 0 0,-57 2 0 0,-56 5 0 2,-38 0 0-1,-17 12 0-3,-7 20 0 4,-3-5 0-2,7-5 0 3,9 2 0-6,1-6 0 5,20-1 0-1,20-3 0 1,22-2 0-5,28 3 0 4,26-7 0 1,22 3 0-2,28-4 0 0,17-2 0 1,24-5 0 0,13 0 0-1,16 0 0 0,10 0 0 1,5 0 0 8,1 0 0-14,0 0 0 1,0 2 0 7,13 4 0-4,53 6 0 3,46-6 0-4,50-6 0 2,60 0 0 2,33 0 0-2,21 0 0 1,2 0 0-1,-17 0 0 1,-13 0 0-1,-15 0 0 3,-5 0 0-3,-17 0 0 1,-13-6 0-3,-23-9 0 2,-34 5 0 1,-39-3 0 0,-38 8 0-1,-36 5 0-1,-28-3 0 2,-16-9 0 0,-105-1 0 1,-86 0 0-4,-83 5 0 3,-57-2 0 1,-31 8 0-1,14-3 0-2,23 5 0 2,60 0 0 0,57 0 0 0,58 0 0-3,46 7 0 4,50 6 0-2,40-2 0 2,30-5-97-3,18-6-154 2,39 6-221 0</inkml:trace>
    </iact:actionData>
  </iact:action>
</iact:actions>
</file>

<file path=ppt/ink/inkAction3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12T02:17:51.71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</inkml:brush>
  </inkml:definitions>
  <iact:action type="add" startTime="6344">
    <iact:property name="dataType"/>
    <iact:actionData xml:id="d0">
      <inkml:trace xmlns:inkml="http://www.w3.org/2003/InkML" xml:id="stk0" contextRef="#ctx0" brushRef="#br0">1721 5373 573 0,'0'0'289'6,"0"0"-131"0,0 0-55 1,0 0-18 2,0 0-28-1,0 0 60-2,0 0-32 2,-3-25-25 0,14 10 37 0,44-5-14-2,29-1 6 2,27-4-24 1,14 1-12-2,28-1-18-2,16-2-9 4,10 9 5 2,4 10-2-7,-2 8-17 3,-2 0-12 2,4 7 0-1,8 14 0 0,12 0 0-3,11-6 0 4,9-6 0-1,-11-9 0 0,-13 0 0-3,-15 0 0 3,-10 0 0 1,-2 0 0 1,-6 0 0-1,0 0 0-5,-9 0 0 3,1 3 0 0,-5-3 0 0,-6 0 0 1,-4 0 0-1,-14 0 0 1,-13 0 0-1,-15 0 0 1,-15 0 0 5,-8 0 0-9,-11 2 0 2,-5 11 0 0,-10-5 0 3,-1 3 0-1,-5-4 0-2,-1-5 0 1,-3-2 0 2,4 0 0-2,-7 0 0 0,-7 0 0 0,-8-9 0 2,-11 3 0-2,-8 4 0-1,-5 2 0 2,0 0 0 0,0-3 0 0,0 3 0-2,0-3 0 3,-56-2 0-1,-34 0 0 0,-49-3 0 0,-28 3 0 0,-37-2 0-2,-29 1 0 2,-23-1 0-3,-8 0 0 3,5-1 0 1,11 3 0-1,16 0 0-1,8-3 0 1,-8 5 0 0,-8-6 0-1,-5 3 0-1,-6 4 0 3,6-1 0-2,13 0 0 2,12 3 0-4,17 0 0 3,28 0 0 0,10 0 0 0,15 0 0-2,17 0 0 4,9 0 0-4,3 0 0 1,13 0 0 0,-5 0 0 2,-5 14 0-1,2 11 0-1,12-5 0 0,4 0 0 0,13-7 0 2,15-3 0-2,9-4 0 1,12-1 0-2,12-5 0 3,11 3 0-4,12-3 0 3,8 0 0-1,5 0 0 2,3 0 0 0,0 0 0-4,0 0 0 3,0 0 0-1,0 0 0-1,0 0 0 2,11 0 0 1,51 3 0-1,37-3 0 0,54 0 0-2,47 0 0 2,38 0 0 0,36-6 0 0,16 6 0-3,16 0 0 3,16 10 0 0,5 11 0 1,8-2 0-2,-3-14 0 3,-23-5 0-6,-19 0 0 2,-30-14 0 4,-24-15 0-2,-19 2 0-1,-17 11 0 1,-10 0 0-2,-16 10 0 1,-7 5 0 1,-14-3 0 1,-21-1 0-3,-11 1 0 1,-12 2 0 3,-18 2 0-3,-9 0 0-2,-19 0 0 4,-9-3 0-2,-18 1 0 2,-12 2 0-4,-9 0 0 3,-11 0 0 0,-4 0 0 0,0 0 0-2,0 0 0 3,0 0 0-1,-67 0 0 0,-44 0 0-2,-55 5 0 3,-48 17 0 0,-28 10 0-3,-23 6 0 0,-8 0 0 1,14-5 0 2,21-5 0-4,20-5 0 3,25 1 0 1,24 8 0-2,22 8 0 2,23 4-146-4,121-29-238 2,3-10-577 2</inkml:trace>
    </iact:actionData>
  </iact:action>
  <iact:action type="add" startTime="17411">
    <iact:property name="dataType"/>
    <iact:actionData xml:id="d1">
      <inkml:trace xmlns:inkml="http://www.w3.org/2003/InkML" xml:id="stk1" contextRef="#ctx0" brushRef="#br0">26032 6825 634 0,'0'0'242'2,"0"0"-56"6,0 0-45 1,0 0-39-1,0 0-8-2,0 0-4 2,0 0-12 0,0 0-6 1,0 0-19-4,-79 0 2 3,6 0-8-1,-20 0-4 2,-13 0-18-4,-11 0 8 4,-7 0-12-1,-6 0-4-1,-2 0-4 3,10 0-2-5,3 0-2 5,12 0-2-3,20 5-3 0,9 3 0 0,20 0-3 1,16-1 0 0,14-2-1 3,14 0 1-6,7-5 2 2,2 0 0 1,2 5 1-4,3 8 2 4,-3 15 2 1,3 10 5-2,-3 15-6 0,3 9 1 0,-3 2-5 2,-1 5 2-2,1 9-2-1,-8 9-3 3,5 9 0 0,-3 14 0-1,3 10 0-4,-4 2 0 5,5 0 0-2,-7-5 0 1,8 5 0-2,-8 4 0 4,10-5 0-3,-5-1 0 2,7-7 0-5,0-15 0 4,-3 1 0 1,3-6 0-2,0-7 0 0,-3-2 0 1,0-10 0 1,-1-3 0-1,4-5 0-2,0-10 0 2,0-10 0-1,-3-11 0 2,0-6 0-2,1 5 0-1,-1 3 0 2,-3-1 0 0,6 8 0-2,0-1 0 4,0-7 0 0,0-14 0-5,0-9 0 1,0-13 0 0,0 0 0 2,0 0 0 0,0 0 0-2,0 0 0 3,14 2 0 1,9 3 0-2,7-2 0-4,-1 0 0 4,-1 4 0 0,4-7 0-1,8 0 0 0,2 0 0 3,10 0 0-2,10 0 0-1,17 0 0-2,5 0 0 4,2 0 0-3,7 0 0 3,0 0 0-4,-1 0 0 4,0 0 0-1,-4 0 0-1,6 0 0-1,-4 0 0 5,0 0 0-4,-4 0 0 0,0 0 0-2,-10 0 0 4,0 0 0-2,-4 0 0 2,-2 0 0-1,-8-2 0-3,-10-3 0 4,-9 2 0-1,-13 3 0-2,-10 0 0 1,-2 0 0 2,-14 0 0-2,4 0 0 1,-8 0 0-2,4 0 0 2,-4 0 0 0,0 0 0 0,0 0 0-1,0 0 0 1,0 0 0 0,0 0 0-2,0 0 0 1,0 0 0 1,0 0 0 0,0-8 0-2,0-18 0 3,0-27 0-1,0-25 0 0,0-24 0-2,-7-8 0 3,-13-7 0-2,5-8 0 1,-6-1 0-3,5 2 0 4,-1 5 0 0,2-3 0-3,2-6 0 2,-1-7 0-2,10-5 0 5,1 1 0-4,3-1 0-3,0-1 0 4,0 1 0 0,0 7 0 1,0 8 0-3,0 12 0 2,0 11 0 0,0 13 0-1,0 22 0-1,0 21 0 4,0 22 0-4,0 15 0 2,0 9 0-2,4 0-65 2,23 0-82 1,-12 6-173-2,5 19-198-1</inkml:trace>
    </iact:actionData>
  </iact:action>
  <iact:action type="add" startTime="19097">
    <iact:property name="dataType"/>
    <iact:actionData xml:id="d2">
      <inkml:trace xmlns:inkml="http://www.w3.org/2003/InkML" xml:id="stk2" contextRef="#ctx0" brushRef="#br0">30322 6446 730 0,'0'0'265'6,"0"0"-120"0,0 0-33 3,0 0-32-3,0 0-2 2,0 0 30 0,-187-2-35 0,88-2-5-2,-18 2-18 1,-7-1-3 2,-13 3-10-2,-12 0-2 0,-8 0-2 0,0 0-17 1,11 0 3 0,5 9-6 0,17 0-4 0,9-1 0 0,12 2-4 2,7-3 0-6,20-1-3 6,10-2-1-4,17-1-1 4,5-1 2-6,13 1-2 6,5 3 0-4,7-4 0 8,5 3 0-13,3-4 0 5,2-1 0 3,6 0 0-2,1 0 0-1,2 0-2 2,0 0 1 0,0 0-1 0,0 0 2-2,0 0 1 2,0 4-1 1,0 8-2-2,0 2 1-1,0 2-2 5,0 3 3-6,0-1-3 3,0 0 3-2,0 7 0 2,-7 3 2 1,4 11-1 0,-2 4-1-4,5 8 0 3,0 10 0 1,-1 10 0-2,-2 6 3-1,-2 7-2 2,2 0-1 2,-1 5 0-4,-5 0 1 0,4-2 1 2,-2 2-1 0,1 13 1 1,-5 3 6-4,5 1-6 4,-4 0 10-2,-4-11-2 2,2 4-4-4,3-1-1 5,-1 0 0-4,5 0 1 4,-1-4-4-5,3-1 2 7,3 7-1-9,0-3 2 5,0-1 2-3,0-6 2 4,0 3-4-1,0-8-1 0,0-1-1-3,0-10-2 7,0-16 2-3,0-9-3-3,0-7 2-2,0-13-2 7,0-4 0-6,0-1 0 5,0-4 0-5,0 0 3 1,0 0-3 2,0 1 0 0,0-7 0-1,0 3 0 0,0-5 0 2,0-6 0-2,0-4 0-2,0-2 0 4,0 0 0-1,0 0 0 0,0 0 0-2,0 0-6 2,0 0 4 0,17 0-3 0,20 0 4-2,10 0 1 4,14 0 0-3,9 0 0 0,22-13 1 0,18-5 0 0,11 7 3 1,17 2 4 1,7 9-8-1,8 0 0-1,8 0 0 0,5 0 0 0,-9 0 0 0,-12 0 0 2,-10 0 0-2,-13 0 0 1,-14 3 0-3,-12 3 0 4,-15-1 0-2,-17-1 0 2,-15-4 0-3,-7 2 0 2,-13 1 0-1,-4-3 0 3,-4 0 0-6,-9 0 0 5,-6 0 0-2,-3 0 0 1,-3 0 0-2,0 0 0 2,0 0 0 1,0 0 0-2,0 0 0-1,7 0 0 2,10 0 0 0,1-3 0 0,6-8 0-2,-3-1 0 2,-5 7 0 1,-1 1 0-1,-2-2 0-1,-5 6 0 0,-5 0 0 0,0-3 0 1,-3 3 0-1,3 0 0-1,-3 0 0 4,0-2 0-3,0 2 0 0,0-16 0 0,9-15 0 2,0-29 0-1,-2-39 0-2,4-36 0 1,-8-30 0 1,-3-25 0 1,0-33 0-2,0-27 0 0,0-14 0 2,0-12 0-2,-14 9 0-1,-4 18 0 4,-9 12 0-3,-1 25 0 8,-2 32 0-14,2 34 0 4,7 46 0 2,3 38 0 2,9 33 0-2,6 14 0 0,-2 15 0 1,1 0-10 0,4 0-74-3,0 4-52 3,9 23-165 0,15 10-136 0</inkml:trace>
    </iact:actionData>
  </iact:action>
  <iact:action type="add" startTime="22472">
    <iact:property name="dataType"/>
    <iact:actionData xml:id="d3">
      <inkml:trace xmlns:inkml="http://www.w3.org/2003/InkML" xml:id="stk3" contextRef="#ctx0" brushRef="#br1">26526 10818 388 0,'0'0'194'2,"0"0"34"5,0 0-30 0,0 0-63 0,0 0-26 2,0 0-1-2,25-21-10 0,-40 21-26 0,-40 0 10 1,-20 0 20 0,-21 0-35-2,-13 0 0 2,-18 3-13 0,-9 12-9 1,-6-3-2-4,-2-1-18 4,-1-6 7 1,-1-5-32-2,-14 0 0-2,-3 0 0 3,-8 0 0-3,10 0 0 2,2 0 0-1,7 0 0 0,3 0 0 3,0 15 0-3,5 5 0-2,5-3 0 3,8 0 0 2,11 1 0-4,3-1 0 0,14-1 0 3,7-1 0-2,5-2 0 3,16-4 0-6,10-3 0 5,14-1 0-2,13-2 0 1,14 0 0-2,6-3 0 3,11 0 0-3,-5 0 0 3,5 0 0-3,-4 0 0 1,-4 0 0 2,-1 7 0-2,-5 1 0-1,1-3 0 2,-2 5 0 2,2-4 0 0,4 0 0-8,4-2 0 6,6-4 0 0,2 4 0 0,1-4 0 0,3 0 0-1,-3 6 0 1,1 9 0-1,-1 8 0-1,-3 9 0 3,6 7 0-1,0 6 0-1,0 7 0 1,0 8 0-1,0 7 0 2,0 7 0-2,0 2 0 4,0 3 0-7,-4-3 0 3,4 4 0 1,-3 17 0-2,-2 16 0 2,2 20 0 1,-6 17 0-2,2 4 0-2,1 4 0 3,-5-5 0 0,7 1 0 0,-1 2 0-2,5 1 0 4,0-9 0-1,0-2 0-2,0-11 0-2,0-5 0 2,0-8 0 2,0-18 0-2,0-10 0-1,0-22 0 3,0-19 0-1,0-18 0-1,0-14 0 0,0-16 0 1,0-3 0-1,0-2 0 1,0 0 0-2,9 0 0 2,8 0 0 0,10 0 0 0,11 0 0-1,10 0 0 0,8-7 0 1,12-6 0 1,22 5 0-2,4-4 0 0,17-1 0 2,6 6 0-5,7-3 0 6,10 2 0-2,3 5 0 0,8 3 0-1,3-3 0-2,1 3 0 4,-4 0 0-2,-4 0 0 2,-3 0 0-3,-2 0 0 1,-6 0 0 2,-8 6 0-4,-6 1 0 4,-16-7 0-1,0 0 0 0,-1 0 0 1,-8 0 0-4,9-10 0 3,-1-7 0 2,-11-1 0 2,-1 0 0-10,-12 5 0 4,-5-2 0 1,0 4 0 1,-10-4 0 0,-2 0 0-1,-2 7 0 0,-10-2 0 2,-3 5 0-3,-8 0 0 2,4 2 0 0,1-3 0-1,-3 2 0 0,5-1 0 1,-3-1 0 0,-1 4 0-2,-7-1 0 2,-7 3 0 0,0-4 0 1,-3 2 0-3,0 2 0 0,-5 0 0 2,2-4 0 0,-1 4 0 0,-1-2 0 0,-1-1 0 0,6 1 0 0,0 2 0 1,1-7 0-5,7 4 0 5,-4 0 0-3,-5 1 0 2,-5-1 0-1,-5 3 0 1,-7 0 0-1,-3-3 0 1,0 3 0-1,0 0 0 0,2 0 0 2,2 0 0-2,3 0 0-1,-5-4 0 2,4 4 0 0,-6-3 0 0,0 3 0-1,4-10 0 3,2-11 0-3,-3-15 0-1,0-9 0 2,-3-8 0 0,0-6 0-1,0-7 0 0,0-3 0-1,0-3 0 3,0-7 0-1,-6-5 0 1,-7-12 0-3,1-11 0 1,-4-6 0 0,-2-13 0 2,1-4 0-3,1 0 0 3,4-5 0-3,-5-5 0 1,5 0 0 2,3-1 0-1,-4 4 0-2,2 4 0 5,-10 1 0-7,5 10 0 3,-2 0 0 3,2 5 0-3,-8 13 0-1,3 4 0 1,-8 8 0 1,-5 3 0 1,3-2 0-3,1 7 0 2,4 8 0 1,7 16 0-3,10 14 0 0,0 13 0 3,4 13 0-2,2 11 0 3,3 9 0-5,0 0-12 3,0 0-130-1,0 0-78 0,0 0-97 0,24 0-637 1</inkml:trace>
    </iact:actionData>
  </iact:action>
  <iact:action type="add" startTime="24555">
    <iact:property name="dataType"/>
    <iact:actionData xml:id="d4">
      <inkml:trace xmlns:inkml="http://www.w3.org/2003/InkML" xml:id="stk4" contextRef="#ctx0" brushRef="#br1">32236 10643 689 0,'0'0'194'3,"0"0"-22"4,0 0-90 2,0 0-43-1,0 0 7-2,0 0 27 1,0 0 20 3,-124 12 17-3,13-12-41-1,-19 0 14 2,-26 0-10-1,-16 0-16 2,-11 0 1-3,-1 0-1 2,6 12-12 0,12 6 1 2,4 3-14-5,5 0-9 5,-2-1-17-4,1-5-6 2,-2 2 0-1,3-6 0 1,12-1 0-1,12 1 0 1,-5 5 0-1,11 0 0 0,0 8 0 3,9-4 0-6,10-2 0 7,12-3 0-6,7-13 0 5,6 1 0-4,10-3 0 0,4 0 0 2,6 0 0 1,7 0 0 4,12 0 0-11,7 0 0 4,16 0 0 2,6 0 0-3,6 0 0 4,9 0 0-2,-3 0 0 2,1 0 0-2,-5 0 0 0,-5 0 0 0,-9 2 0 4,3 4 0-7,2-6 0 3,5 7 0 1,1-5 0 0,7 1 0 0,0-1 0-2,3-2 0 2,0 0 0 0,0 0 0 1,0 0 0-4,0 0 0 3,-2 4 0 0,2-4 0-2,-3 7 0 3,3-7 0-2,-4 0 0 1,4 0 0 0,0 10 0 0,0 8 0-2,0 13 0 3,-5 11 0-3,5 4 0 3,-1 3 0 0,-7 3 0-3,5 6 0 0,-3-3 0 1,3 9 0 1,3 2 0 2,-4 7 0-5,4 9 0 3,0 2 0-1,0 0 0 1,0 5 0-1,0 1 0 1,0 6 0-1,-3 4 0 1,-2 2 0 1,-7 10 0-2,3-8 0-1,3 0 0 2,-1-11 0 1,4-2 0-2,3-5 0 1,0-4 0-1,0-5 0-1,0-1 0 1,0-10 0 3,3-10 0-1,4-10 0-3,4-3 0-1,-7-2 0 3,-1-3 0 3,2-1 0-8,-5 5 0 6,0 4 0-1,0 6 0-1,0 3 0 3,0 3 0-5,0-5 0 3,-5-7 0 1,-2-8 0-5,2-16 0 4,2-8 0 1,3-10 0-2,0-4 0-1,0 2 0 3,0 2 0-1,0-3 0-1,0-1 0-1,0 5 0 2,0-5 0 0,0 2 0 0,0 4 0-2,29 1 0 2,19-2 0 2,24-2 0-2,22-3 0-3,30 0 0 4,30 0 0-3,19 0 0 3,16 0 0-4,-4 3 0 3,-2-1 0 1,-14-2 0 0,-6 0 0-3,1 0 0 1,-1 6 0 2,-1 1 0-1,-13 0 0 0,10 3 0-4,-1-2 0 6,3 0 0-2,0-1 0-4,-2-4 0 6,-11-3 0-3,-6 0 0 1,-5 0 0-2,-4 0 0 3,-11 0 0-2,-6-16 0 3,-10-1 0-6,-8 3 0 10,-1-3 0-11,-6 2 0 4,-4 0 0-1,1-1 0 1,-6 1 0 3,-2-2 0-2,-12 6 0-3,-9 1 0 3,-16 4 0 0,-10 2 0-1,4 4 0 0,1 0 0 0,4 0 0 2,-6 0 0-2,-4 0 0 0,-6 0 0 1,-8 0 0 0,-6 0 0 2,-5 0 0-5,-4 0 0 2,-3 0 0 1,0 0 0-1,0 0 0 0,0 0 0 0,0-1 0 1,0-23 0 0,0-17 0-1,-16-20 0 1,-13-8 0-1,1-8 0 1,-2-14 0-2,2-14 0 3,-2-15 0-2,6-20 0 1,0-9 0-2,6-2 0 5,1 1 0-5,5-1 0 4,1-9 0-6,6-8 0 8,-2-5 0-6,7-2 0 0,0 4 0 1,0 12 0-1,0 14 0 3,0 18 0 0,0 7 0-4,-6 19 0 3,-2 8 0-1,-5 8 0 2,-2 13 0-4,-8 6 0 4,-8 10 0-1,-8 16 0-1,-1 9 0-1,8 15 0 3,2 4 0-2,2 4 0 2,2 8 0-4,-4-6 0 4,10 6 0 2,-1-4 0-6,4 3 0 2,13 1 0 0,1 0 0 0,-2 0 0 2,2 0 0-2,3 0 0 1,-3 0 0-2,3 0 0 2,0 0 0-2,0 0 0 2,-3 0 0 0,3 0 0 0,-4 0 0-2,4 0 0 2,0 0 0 0,-6-2 0 0,-8 2 0-2,-2-4 0 3,-10 4 0 2,-5 0 0-6,-8 17 0 2,-15 26 0 0,-16 10-82 2,36-27-215-2,2 7-227-2</inkml:trace>
    </iact:actionData>
  </iact:action>
  <iact:action type="add" startTime="28141">
    <iact:property name="dataType"/>
    <iact:actionData xml:id="d5">
      <inkml:trace xmlns:inkml="http://www.w3.org/2003/InkML" xml:id="stk5" contextRef="#ctx0" brushRef="#br2">24052 11959 888 0,'0'0'252'3,"0"0"-116"2,-109 193 14 3,16-86-54 0,-9 2-44 1,4-1 4-3,11-12-25 2,24-19-6-1,18-24-9 1,15-20-9 1,20-19 0-4,10-14-5 3,10 0 0 0,65-47-1-1,42-45-1 0,22-38 0 6,3-9 0-9,-22 13-1 2,-37 37 3 2,-41 45 2 0,-28 29 8 1,-14 15 31-4,-2 64 52 5,-52 47-28-4,-16 28-63 3,-2-4 2-4,11-24 4 3,13-38 5 1,23-35 2-1,14-21-2-3,11-17-1 3,0 0-9 0,47-30 13 1,41-39-18-2,30-23 0-1,-1 8 0 4,-22 14 0-4,-29 28 0 1,-36 32 0 0,-16 10 0 1,-14 72 0 0,0 20 0-1,0 10 0 1,-5-29 0 0,-8-30 0 0,1-23 0-2,10-14 0 1,2-6 0 1,0 0 0 0,17-6 0-2,41-42 0 3,21-31 0-2,17-20 0 1,4-8 0 0,-15 12 0-2,-25 27 0 4,-24 35 0-3,-27 23 0-2,-9 10 0 3,0 41 0 0,0 40 0 1,-15 24 0-4,-16-4 0 4,4-23 0-2,9-16 0 2,4-28 0-4,14-19 0 3,0-15 0 0,0-3 0 0,38-56-8-1,17-25-57 1,14-23-67-1,-3-17-90 2,-39 71-99-3,4 7-376 1</inkml:trace>
    </iact:actionData>
  </iact:action>
  <iact:action type="add" startTime="29152">
    <iact:property name="dataType"/>
    <iact:actionData xml:id="d6">
      <inkml:trace xmlns:inkml="http://www.w3.org/2003/InkML" xml:id="stk6" contextRef="#ctx0" brushRef="#br2">29509 12109 508 0,'0'0'443'8,"0"0"-245"-4,0 0-67 1,-178 133-36 3,84-49-18 0,-6 0-24 0,4-6-11-2,17-8-8 2,18-22-9 1,23-16-7-1,20-14 1-2,11-12 3 2,7-6 3-1,37 0 16 1,50-49-32-2,42-35-9 2,8-15 0 3,-8 6 4-5,-30 20-4 1,-43 37 9 1,-29 23 26 1,-24 13 26-3,-3 49 5 0,-3 38-12 2,-37 18-52 0,-8-7-1 1,-1-28 2-4,16-25-1 5,18-23 2-4,7-13 0 3,8-9 0-4,23-14 0 3,47-50-1 0,21-32 0 1,29-18-2-4,1 4 1 3,-13 21-1 1,-23 28 3-1,-43 29-3-2,-24 32 0 1,-18 2 2 2,0 69 32-2,-5 26-35-1,-35 13 0 2,-2-16 0 0,8-24 0 1,10-18 0-3,10-24 0 2,14-13 0-1,0-15 0 2,21 0 0-3,50-23 0 2,15-28 0 0,9-15 0-1,-6-5 0-1,-11 4 0 3,-15 18 0-2,-27 17 0 1,-15 20 0-2,-18 12 0 2,-3 0 0 0,0 38 0 1,-8 28-72-3,-32 10-88 1,14-43-90 1,0-2-157 0</inkml:trace>
    </iact:actionData>
  </iact:action>
</iact:actions>
</file>

<file path=ppt/ink/inkAction3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12T02:17:51.71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act:action type="add" startTime="9079">
    <iact:property name="dataType"/>
    <iact:actionData xml:id="d0">
      <inkml:trace xmlns:inkml="http://www.w3.org/2003/InkML" xml:id="stk0" contextRef="#ctx0" brushRef="#br0">25917 6522 757 0,'0'0'290'5,"0"0"-133"3,0 0 25 1,0 0-44-2,0 0-38 0,0 0-32 1,0 0 12-1,-248 0-5 0,113 0-15 1,-17 4-8-1,-14-4-6 1,-17 0-19-1,5 2-12 0,5 7-15 1,14-1 0 1,11 7 0-3,6 0 0 6,10-2 0-7,20 5 0 4,18-3 0-3,31-4 0 2,24-2 0-1,15-4 0-1,17 1 0 3,-2 1 0-2,6-4 0 0,1-1 0-1,-1 1 0 2,-6 2 0 0,5 11 0 0,-4 1 0-1,0 9 0 0,-3 4 0 2,7 6 0-1,4 13 0 0,0 10 0-2,0 8 0 1,0 5 0 1,0 10 0 0,0 7 0 0,0 10 0-2,0 8 0 3,0 3 0-2,0 9 0 0,3 6 0 0,4 9 0 3,-2 10 0-6,0 3 0 4,1-4 0 0,-6-6 0 0,5-10 0-1,-5-9 0 0,3-6 0 2,-3-8 0-2,0-9 0 2,0-11 0-4,0-4 0 3,0-13 0 0,0-14 0 0,0-5 0-2,0-17 0 3,0-10 0-2,0-9 0-2,0-4 0 4,0-6 0-1,0-2 0-1,0 4 0 0,0-2 0 1,0-2 0 0,0 0 0 0,0 0 0-2,13 0 0 2,5 0 0 0,14 0 0 0,10 0 0 1,4 0 0-4,11 0 0 3,12 0 0 0,7 0 0-2,12 0 0 2,6-6 0 0,7 4 0 0,-1-2 0-2,-2 4 0 4,7 0 0-4,-2-1 0 4,-5-2 0-6,2-1 0 4,-4 1 0 0,-13 0 0 0,4-4 0-2,-8 0 0 3,5 1 0-1,-3-2 0-1,-2-2 0-1,-9 2 0 2,-10-4 0 0,-3 4 0 0,-11-4 0-2,-1 4 0 2,-4 2 0 0,-13-4 0 0,-1 5 0 0,-12 3 0-1,-2-5 0 0,-1 4 0 1,-7 0 0-1,-1 1 0-1,-4-1 0 2,3 1 0 1,-3 2 0-3,5 0 0 2,-1-4 0 0,1 4 0-1,2 0 0 2,-1 0 0-3,-6 0 0 2,0 0 0 0,0 0 0-2,3 0 0 2,-3 0 0 0,0 0 0 0,0 0 0 0,0 0 0-2,0 0 0 2,0 0 0 0,0 0 0-2,0 0 0 2,0 0 0 0,0 0 0 0,0 0 0-2,0 0 0 2,0 0 0 0,0 0 0 0,0-4 0-2,0-4 0 2,5-15 0 1,-2-12 0-1,1-14 0-3,-4-5 0 4,0-14 0-2,0-6 0 2,0-7 0-4,0 1 0 5,0 2 0-4,0-3 0 3,0 1 0-4,0-4 0 3,0-13 0 0,0 1 0 0,-3-1 0-1,2 0 0 0,1-5 0 2,0-5 0-2,0-12 0-1,0 1 0 2,0-1 0 0,0 8 0 0,0 13 0-2,1 7 0 2,13 17 0 0,-4 0 0 0,-1 5 0-2,-1 2 0 3,-8-6 0-2,0 2 0 2,0-8 0-4,0 0 0 3,0 7 0 0,0 6 0 0,0 10 0-1,0 10 0 0,0 8 0 1,0 9 0 0,0 12 0 2,-5 5 0-6,5 12-71 4,-3 0-35 0,3 0-63-2,0 5-35 2,0 23-206 0</inkml:trace>
    </iact:actionData>
  </iact:action>
  <iact:action type="add" startTime="11562">
    <iact:property name="dataType"/>
    <iact:actionData xml:id="d1">
      <inkml:trace xmlns:inkml="http://www.w3.org/2003/InkML" xml:id="stk1" contextRef="#ctx0" brushRef="#br0">30006 6562 32 0,'0'0'34'5,"0"0"-26"4,0 0-7-3,0 0 16 0,175-22 47 2,-147 22-4 0,-2 0-50 1,4 0 38-4,-2 0-48 3,1 0-67 1,3-3-117-1,0-6 184-3,-26 3 11 4,3-2-11-2</inkml:trace>
    </iact:actionData>
  </iact:action>
  <iact:action type="add" startTime="11705">
    <iact:property name="dataType"/>
    <iact:actionData xml:id="d2">
      <inkml:trace xmlns:inkml="http://www.w3.org/2003/InkML" xml:id="stk2" contextRef="#ctx0" brushRef="#br0">30559 6482 23 0,'0'0'12'0,"0"0"45"0,0 0-24 7,189-29-29-2,-147 27 9 4,3-9 3-2,-4 4 27-1,-3-2 9 3,-1-3 12-2,-8 0-12 2,-4-1 8-4,-3 3 15 3,-7 4 5 0,-4 4 16 1,-8-1 5-3,0 3 13 2,1 0-25-1,-4 0-9 1,3 0-8-2,-3 0-2 2,0 0 4 0,0 0-1 0,0 0 0-2,-28 0 17 3,-5 0-27 0,-6 0-5-3,-6 0-4 4,-10 0-11-5,-5 0 1 3,-9 0-2 0,-2 5 1-3,-12-2-5 3,-11 3-3 0,-12-4-1 1,-5 3 5-4,-5 2-1 5,3-3-38-4,3-2 0 3,-7 2 0-3,6-4 0 2,-2 0 0-1,-2 1 0 1,2 6 0-1,-2-1 0 1,6 2 0 0,15-1 0-1,7-2 0-1,3-3 0 3,10-2 0-1,5 4 0 0,6-4 0-3,8 0 0 4,1 0 0-2,12 0 0 2,7 0 0-4,6 0 0 5,3 0 0-3,5 0 0 0,-6 0 0-1,-1 0 0 2,-4 0 0 1,-5 0 0-1,4 0 0-2,5 0 0 1,2 0 0 2,10 0 0-1,7 0 0-4,4 0 0 5,2 0 0-1,3 0 0 0,0 0 0-2,0 0 0 2,0 0 0 0,0 0 0 0,-1 0 0-1,1 0 0 1,0 0 0-1,0 0 0 1,0 0 0-2,0 0 0 2,0 0 0 0,0 17 0 0,0 10 0 0,0 7 0-2,0 0 0 4,0 3 0-3,0-1 0-2,0 7 0 4,0 8 0-2,0 0 0 1,0 2 0-1,0-4 0 1,0-5 0-1,0-10 0 2,0-2 0-2,0 8 0-1,0 7 0 3,0 15 0-2,1 13 0-1,2 11 0 2,6 14 0 1,-9 1 0-1,3 6 0-1,-3 0 0-1,0-9 0 3,0 2 0-1,0-2 0-2,0-2 0 1,0 8 0 1,0 4 0 0,0-9 0-2,0-5 0 2,0-10 0 0,2-5 0 1,1-7 0-3,-3 1 0 1,4-6 0 1,-4-6 0 1,0-3 0-4,0-12 0 3,0-2 0 1,0-9 0-2,0-10 0 1,0-1 0-1,0-4 0 1,0 0 0 0,0 0 0-3,0 4 0 3,0-4 0 0,0 0 0 0,0-5 0-2,0-10 0 2,0 1 0 0,0-6 0 1,0 0 0-4,0 0 0 3,0 0 0 0,0 0 0 0,0 0 0-2,0 0 0 2,0 4 0 0,0-1 0 0,0 2 0-1,0-2 0 0,0-3 0 2,0 0 0-2,0 0 0-1,6 0 0 3,35 0 0-2,16 0 0 2,14-3 0-4,9-11 0 4,5 3 0-2,2-2 0 3,13 2 0-6,4 2 0 4,16 4 0 1,12 2 0-1,10 3 0-3,-2 0 0 3,-8 0 0 0,-8 0 0 1,5 3 0-2,-1 6 0 0,3-4 0 2,-7 1 0-4,-17-3 0 2,-8-3 0 1,-12 0 0 0,-11 0 0 0,-6 0 0-2,-5 0 0 2,-7-5 0-1,0-8 0 2,-1 0 0-3,-2 3 0 2,1-1 0 0,-8-1 0 0,-9 3 0-3,-11 0 0 4,-9 4 0-1,-5 3 0 0,-7-2 0-1,-1 0 0 0,-3 3 0 1,5-3 0 0,5 4 0-1,2-3 0 0,2-2 0 1,1 5 0 0,-6-5 0-3,-11 5 0 4,-1 0 0-1,0 0 0 0,0 0 0-2,0 0 0 2,0-1 0 0,0-3 0 0,0-12 0-2,0-17 0 2,0-18 0 0,0-22 0 0,0-6 0-1,0-20 0 1,0-16 0 1,-1-23 0-3,-11-30 0 0,0-23 0 3,-2-15 0-2,8-5 0 1,3 2 0-2,-1 8 0 3,4 8 0-1,-3 12 0-1,-2 8 0 0,-7 14 0 0,5 14 0 1,-4 23 0 1,4 23 0-4,4 27 0 4,0 26 0-1,3 22 0-1,-2 18 0 0,-4 6 0 0,-1 0 0 2,-8 35-60-2,3 34-129 0,2-20-168 1,7 1-386-1</inkml:trace>
    </iact:actionData>
  </iact:action>
  <iact:action type="add" startTime="15176">
    <iact:property name="dataType"/>
    <iact:actionData xml:id="d3">
      <inkml:trace xmlns:inkml="http://www.w3.org/2003/InkML" xml:id="stk3" contextRef="#ctx0" brushRef="#br1">26762 11014 869 0,'0'0'158'5,"0"0"-12"0,0 0-32 3,0 0-8 0,-182 23-15 0,86-11-8-2,-7-2 5 3,-17-6-23-2,-9 0 6 2,-13 2-11-3,-3 0-13 2,0 3-1-1,0 1-11 1,5 0 8-1,-10-2-18 0,-3 2-25 5,-8-10 0-6,5 2 0 1,14-2 0 0,9 0 0 2,8 0 0-2,-3 3 0 1,0 5 0-1,7 0 0 0,1 9 0 1,5-4 0-2,6-1 0 4,1 0 0-4,8-3 0 4,7-4 0-6,3 1 0 5,14-4 0-2,7 2 0 3,3-1 0-5,17-2 0 2,6 6 0 2,7-4 0-2,12-1 0 0,-3 3 0 0,0 0 0 0,-1 3 0 1,-10 4 0-1,-1 2 0 0,-1 0 0 2,7-1 0-2,-4-2 0-1,13-3 0 3,0 2 0-1,9-5 0-1,7 1 0 0,1-6 0 0,5 3 0 2,-5-3 0-3,7 6 0 1,-6 2 0 1,3 10 0 1,3 11 0-2,0 15 0 0,0 14 0 0,0 11 0 1,6 10 0 0,9 5 0-1,4 5 0 1,-1 8 0 0,-4 1 0-1,-4-3 0-1,1 5 0 3,-1-5 0-2,4 6 0-1,-10 4 0 2,-1-4 0 1,3 1 0-2,-6-10 0 1,3-8 0 0,-1-8 0-1,4-13 0 1,1-1 0 0,-4 2 0-3,-3 0 0 4,3-1 0-2,1-4 0 2,-1-8 0-4,2-7 0 3,-5-4 0 0,4-2 0 1,-4 3 0-3,5-1 0 2,-2 7 0-1,-2 2 0-1,2-8 0 3,-3-7 0-2,3-10 0 2,-3-8 0-2,5 0 0 1,-5-8 0-2,3-1 0 3,-3-7 0-2,0 1 0-1,3-1 0 2,-3 0 0 0,0 4 0 0,0-4 0-2,0 0 0 2,3 6 0 1,1 0 0-2,1-1 0-1,4 4 0 4,-5-4 0-4,13-2 0 0,7 1 0 3,7-4 0-2,14 0 0 1,16 0 0 0,8 0 0 0,10-10 0-1,8-6 0 2,10-1 0-4,3-4 0 2,2 4 0 2,-3-1 0-2,-6 3 0 1,-10 7 0-1,0 3 0 0,-7 0 0 1,3 3 0 1,5 2 0-4,1 0 0 5,2 0 0-4,1 0 0 0,3 0 0 3,7 0 0-2,3 0 0 2,1 0 0-1,-9 0 0-2,2 2 0 1,-11 11 0 2,-8-2 0-2,-4-2 0-1,-6-4 0 2,1-1 0 0,5-4 0 0,-3 0 0-1,3 0 0 0,-3 0 0 2,7 0 0-2,-3 0 0-1,-1-4 0 2,1-1 0 0,-7-4 0 0,1 1 0-2,-7-2 0 2,1 9 0 0,-1-4 0 0,-4 3 0-1,-3-1 0 0,-6 3 0 2,5-3 0-2,2 3 0-1,1-3 0 2,-2 3 0 0,-8 0 0 0,-11 0 0-2,0 0 0 2,-5 0 0 0,-5 0 0 1,3 0 0-4,-8 0 0 4,3 0 0-2,2 0 0 0,-4 0 0 0,-2 0 0 0,0 0 0 2,3 0 0-2,-3 0 0 1,6 0 0-1,-2 0 0 2,2 0 0-2,-6-4 0-1,-8 4 0 2,-5-1 0 0,-2 1 0-1,-3 0 0-1,0-4 0 3,0 4 0-2,0 0 0 2,0 0 0-3,0-16 0 3,0-17 0-1,0-10 0-1,-15-15 0-1,-6 0 0 2,-3-2 0 1,5-13 0-2,4-15 0 1,0-13 0-2,3-18 0 4,-2-9 0-5,4-11 0 2,2-3 0 2,-2-9 0-2,4-5 0 1,-2-7 0-1,8 4 0 0,0 0 0 2,0 4 0-3,0-1 0 2,-4 5 0 1,-13 6 0-2,1 8 0-2,-2 22 0 4,-1 24 0-2,11 32 0 1,1 28 0 1,1 17 0-2,1 11 0-1,-1 3-34 3,-7 0-168-2,11 0-111 0,2 15-369 0</inkml:trace>
    </iact:actionData>
  </iact:action>
  <iact:action type="add" startTime="17411">
    <iact:property name="dataType"/>
    <iact:actionData xml:id="d4">
      <inkml:trace xmlns:inkml="http://www.w3.org/2003/InkML" xml:id="stk4" contextRef="#ctx0" brushRef="#br1">33434 10927 688 0,'0'0'275'4,"0"0"-114"3,0 0-37 1,0 0-46 1,0 0 6-4,0 0 4 3,-202 3-14 1,105-3 0-1,-26 0-8-2,-22 0-1 1,-12 0-7 2,-13 0-4-2,-1 0-21-1,2 0-9 3,-4 7 6-2,5-4 0 4,1 2-6-6,8 1-7 5,14-4-17-4,6 3 0 4,12 0 0-6,0 0 0 5,8 5 0-2,4-2 0 3,3-3 0-4,4 4 0-1,1 0 0 4,-5-4 0-2,-4 2 0-1,0-2 0 3,5 1 0-2,8-1 0 2,15 0 0-4,5 2 0 4,15-3 0-1,12 2 0-1,-4-3 0-1,7-2 0 4,-3-1 0-3,-10 0 0-2,-2 0 0 4,-12 0 0-2,4 0 0 1,7 0 0 0,11 0 0-1,13 0 0 1,12 0 0 0,0 0 0 0,-1 0 0-3,2 0 0 4,-2 0 0-2,-6 0 0-1,7 0 0 2,-5 0 0 1,7 0 0-1,3 4 0 0,-2-1 0-3,3 0 0 5,10-1 0-4,4 2 0 4,-2-3 0-6,-3 4 0 4,-6 3 0 0,-4 4 0-1,1-4 0 1,-2 5 0-1,5-6 0 2,-6-1 0-4,-5 1 0 3,-4-6 0 1,6 6 0-2,12-7 0 1,13 3 0-2,5-3 0 2,3 0 0 0,0 0 0 0,0 0 0-2,0 7 0 3,0 6 0-1,0 16 0-1,0 8 0 0,0 10 0 0,0 2 0 3,0 8 0-2,0 1 0-2,0-1 0 1,0 9 0 3,3 7 0-4,-3 5 0 2,8 2 0-2,-5 5 0 4,-2 2 0-6,-1 4 0 3,0 2 0 1,0 5 0 0,0 6 0-1,0 0 0 1,0 1 0 1,0-4 0-3,0 4 0 2,-4 0 0-2,-7-10 0 2,5-11 0 1,-1-14 0-3,2-18 0 3,1-8 0-2,-1-4 0 2,5-13 0-4,0-5 0 5,0-4 0-4,0-5 0 1,0 3 0 0,0 1 0 0,0 7 0 1,0-1 0 0,0 9 0 0,0 6 0-2,0-2 0 4,0 0 0-3,0-10 0-2,0-6 0 3,0-8 0 0,0-6 0 0,0-1 0 0,0-2 0-2,0 1 0 2,0-4 0 0,0 3 0-2,0 5 0 3,12 2 0-2,0 3 0 2,5 4 0-2,1-1 0-1,3-3 0 3,9-1 0-1,-6 0 0-2,4-4 0 1,-4 5 0 1,-3-2 0 0,0 4 0-2,-5-4 0 3,-2-2 0-3,-7-2 0 3,11-3 0-3,2-2 0 3,8-2 0-2,15 0 0 4,14 0 0-8,9 0 0 6,27-8 0-1,11-10 0-1,16 4 0 1,7-4 0-1,-10 7 0 1,-10 5 0-1,-12 2 0 1,-12 3 0-2,-3 1 0 4,6 0 0-3,10 0 0-2,9 0 0 4,15 0 0-2,4 0 0 1,0 0 0-1,0 0 0 1,-3 0 0 0,-3-4 0 0,3-9 0-1,-4-2 0-1,-9 1 0 2,-5 5 0 0,-4 6 0 0,-8-1 0-1,5 4 0 0,-8-3 0 1,2 3 0 0,-2-3 0-2,-4 1 0 4,-11 2 0-4,-1 0 0 0,-4 0 0 3,-5 0 0-2,-1 0 0 2,-1 0 0-2,-3 0 0 1,5 0 0-1,-6 5 0 1,1 2 0-3,0-2 0 3,1 2 0 0,-1-5 0 1,3-2 0-4,-1 0 0 3,6 0 0 0,-5 0 0 0,-8 0 0-1,-1 0 0 0,0 0 0 2,-7 0 0-3,-7 9 0 1,-8-6 0 1,-9-1 0 0,-4-2 0 0,-2 0 0-1,-1 3 0 0,-1 0 0 1,1-3 0 0,-4 4 0-2,-2-4 0 2,1 3 0 0,-6-3 0 0,-2 2 0-3,2 1 0 4,0-3 0-1,2 0 0 0,-2 0 0-1,7 0 0 0,4 0 0 2,4 0 0-3,-3 0 0 1,4 0 0 1,5 2 0 0,-9 2 0 0,1-2 0-2,-5-2 0 2,-5 4 0 0,-3-4 0 0,-3 0 0-2,0 0 0 2,0 0 0 0,0 0 0 0,0 0 0-2,0 0 0 1,0 0 0 2,0 0 0-2,7 0 0 1,-2 0 0-1,4-24 0 1,-2-14 0 0,1-11 0-2,-8-12 0 2,0 0 0 0,0 0 0 0,0 6 0-2,0 13 0 2,0 6 0 0,0 13 0 1,0 0 0-4,0 3 0 3,0-9 0 0,0-15 0 0,0-16 0-2,0-19 0 2,-3-9 0 0,-9-15 0 0,3-8 0 0,4-4 0-2,5-8 0 3,0 1 0-2,0 3 0-1,0 0 0 2,0 9 0 0,2 15 0 0,1 8 0-2,-3 4 0 3,0-1 0-2,0-8 0 2,0-5 0-4,0 0 0 3,0 6 0 1,0 9 0-1,0 9 0-2,0 9 0 1,0 13 0 1,0 15 0 0,0 16 0-2,0 12 0 1,0 8 0 2,0 0 0-1,-5 0 0-1,-8 0-132 0,-2 8-59 1,6 10-119 0,9 10-247-3</inkml:trace>
    </iact:actionData>
  </iact:action>
</iact:actions>
</file>

<file path=ppt/ink/inkAction3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12T02:21:50.5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5545">
    <iact:property name="dataType"/>
    <iact:actionData xml:id="d0">
      <inkml:trace xmlns:inkml="http://www.w3.org/2003/InkML" xml:id="stk0" contextRef="#ctx0" brushRef="#br0">975 18262 510 0,'0'0'406'4,"0"0"-206"5,0 0-61-3,0 0-16 2,0 0-20 0,0 0-26 0,0 0-6 0,49-6-8-2,-11-2-7 2,4 3 5 0,13-2-10-2,3 1 5 2,11-1-9 0,10 0-12 0,5 1-11-2,15-6-2 3,2 6-19-2,13-1-3 3,7 0 0-2,-1 1 0 0,6 1 0 0,4 2 0-2,0-2 0 2,15-2 0-2,4-1 0 0,-3 2 0 3,-1 2 0 1,-3 2 0-3,-11 2 0-1,1 0 0 1,-3 0 0-1,-7 0 0 2,-1 0 0 1,-3 0 0-2,5 6 0-1,3 8 0 2,-4-2 0 0,-6 2 0 0,-7 3 0 1,-15 4 0-4,-1-9 0 3,1 3 0 0,6-7 0 0,3-5 0-2,9-3 0 2,4 0 0 0,-4 0 0 1,4 0 0-1,-8 0 0 0,-5-11 0-1,-7-9 0 1,-9 7 0-5,-8-2 0 6,-9 10 0-1,1 0 0-2,-9-2 0 2,4 7 0 0,-3-8 0 1,6 5 0-3,6 0 0 1,-4-2 0 1,4-8 0 0,0 6 0-2,-2 6 0 2,2-3 0 0,3 2 0 2,4 2 0-7,8 0 0 6,-3 0 0-1,-5-6 0 2,5 1 0-6,-4-2 0 4,4 7 0 0,1-2 0 0,-1 2 0 0,3 0 0-2,-3 0 0 3,1 0 0-2,-4 0 0 0,-2 0 0 0,0 0 0 1,-1 0 0-1,3 0 0 0,-1 0 0 1,1 2 0 0,0 5 0 0,-2-2 0-2,0-5 0 2,5 0 0 1,0 0 0-1,3 0 0-2,4 0 0 1,-5 0 0 1,-2 0 0 3,1-8 0-2,-4 8 0-8,1 0 0 8,-5 0 0-1,2 0 0 0,-16 0 0-3,-2 14 0 4,-7-2 0-1,-11 3 0-2,-2-4 0 2,-5 4 0 0,-11-2 0 0,-7 5 0-2,-8-6 0 3,-7 3 0-2,-6-7 0 1,0 10-113-2,-31-8-186 2,1 0-110 0,-3 1-720 4</inkml:trace>
    </iact:actionData>
  </iact:action>
</iact:actions>
</file>

<file path=ppt/ink/inkAction3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12T02:23:44.7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5157">
    <iact:property name="dataType"/>
    <iact:actionData xml:id="d0">
      <inkml:trace xmlns:inkml="http://www.w3.org/2003/InkML" xml:id="stk0" contextRef="#ctx0" brushRef="#br0">7840 7044 643 0,'0'0'299'5,"0"0"-144"4,0 0-19-1,0 0-32-1,0 0-35 0,0 0-1 1,0 0 2 0,-83 53 21-2,83-42 34 2,27 9 0 0,54 9-63 0,46 0-24-2,32-9-1 2,17-11-12 0,7-9-25-2,-10 0 0 3,-34 0 0-1,-40 0 0 1,-41 0 0-1,-37 0 0-2,-18 0 0 1,-3 0 0 0,-9 0 0 1,-77 0 0 0,-50-9 0-1,-42 2 0 1,-9-3 0-3,21 10 0 5,25 0 0-1,41 0 0-3,37 0 0 2,32 3 0-3,19 0 0 5,12-3 0-4,0 0 0 3,68 0 0-3,54 0 0 2,50 0 0 0,16 11 0-2,-31 4 0 2,-37 1 0 0,-49-12 0-1,-42 0 0 2,-28-1 0-4,-1-3 0 3,-4 0 0 0,-54-7 0 1,-22-24 0-3,31 10-223 2,9 11-237-1</inkml:trace>
    </iact:actionData>
  </iact:action>
  <iact:action type="add" startTime="5908">
    <iact:property name="dataType"/>
    <iact:actionData xml:id="d1">
      <inkml:trace xmlns:inkml="http://www.w3.org/2003/InkML" xml:id="stk1" contextRef="#ctx0" brushRef="#br0">11170 7169 599 0,'0'0'247'6,"0"0"-63"1,0 0-31-1,0 0-21 2,0 0 26 0,0 0-24 0,-80-3 0-3,148 3-5 4,37 0-87-1,30 3-15-1,10 2 23 0,6 0-6 0,-16-3-30 2,-14-1-14-2,-21 3 0 0,-31-4 0 1,-27 3 0 0,-26 0 0 0,-16 0 0-2,0 1 0 2,-30 1 0 0,-51 1 0 0,-43 3 0-2,-30-7 0 2,12-2 0 2,18 0 0-2,34 0 0-1,27 0 0 0,29 0 0 0,21 3 0 1,13-3 0-2,0 0 0 1,0 0 0 2,10 0 0-2,41 0 0 0,12 0-36 1,2 0-160 0,-48 0-233-1,-7 0-506-1</inkml:trace>
    </iact:actionData>
  </iact:action>
  <iact:action type="add" startTime="7333">
    <iact:property name="dataType"/>
    <iact:actionData xml:id="d2">
      <inkml:trace xmlns:inkml="http://www.w3.org/2003/InkML" xml:id="stk2" contextRef="#ctx0" brushRef="#br0">24806 7421 720 0,'0'0'317'4,"0"0"-144"4,0 0 6 1,0 0-44-2,0 0-14-1,0 0-21 2,238-15-41 0,-120 15 12-1,10 12-32 0,5-7 3 1,-1-5-11-1,-3 0-6 2,-10 0-7-1,-14 0-1-1,-27-7-17 0,-32 0 0 2,-22 3 0-3,-18 4 0 1,-6 0 0 1,-16 0 0 0,-68 0 0-1,-45 0 0 0,-35 0 0 1,-20 0 0 3,-2 1 0-6,4 11 0 3,20 3 0 0,34 3 0-1,41-2 0 4,36-7 0-7,27-3 0 5,23-6 0-2,1 0 0-3,73 0 0 4,62 0 0 0,47 0 0 1,-2 0 0-4,-20 0 0 3,-36 0 0 0,-36 0 0 1,-36 0 0-3,-17 0 0 2,-23 0 0 0,-12 0 0-1,0 0 0-1,0-11-131 3,-26 5-205-1,-5 0-55 1</inkml:trace>
    </iact:actionData>
  </iact:action>
  <iact:action type="add" startTime="8194">
    <iact:property name="dataType"/>
    <iact:actionData xml:id="d3">
      <inkml:trace xmlns:inkml="http://www.w3.org/2003/InkML" xml:id="stk3" contextRef="#ctx0" brushRef="#br0">28726 7255 875 0,'0'0'220'7,"0"0"-45"-1,254-28 15 2,-127 7-81 0,18 4 9 0,2 2-23-1,1 7-18 0,-11-1-14 2,-9 6-18-2,-19-3-11-1,-15 4 3 2,-24-4-28 0,-31 3-9 0,-15 3 0-2,-24 0 0 2,0 0 0 1,-52 0 0 0,-59 0 0-3,-50 0 0 10,-37 0 0-15,-1 0 0 4,12 0 0 2,26 0 0 0,49 0 0 2,46 3 0-1,31 0 0-1,32-3 0 0,3 0 0 1,90 10 0 0,82-2 0-3,72 2 0 3,58-7 0 0,-7-3 0 1,-34 0 0-3,-47 0 0 2,-55-8 0 0,-49-5 0 1,-29 3 0-4,-24 2 0 5,-27 1 0-3,-14 5 0 1,-4-2 0-4,-10 4 0 4,1-2 0 1,-3 2 0-2,-33 0 0 1,-69 0 0-2,-58 23 0 5,-42-2 0-5,-3-16 0 2,3-3 0-2,29-2 0 3,23 0 0-1,34 0 0-3,20 0 0 8,36 0 0-1,26 0 0-11,16 0 0 4,12 0 0 1,4 0 0 2,-7 0 0 0,5 0-41-2,4 11-220 2,0 8-291 1</inkml:trace>
    </iact:actionData>
  </iact:action>
  <iact:action type="add" startTime="11995">
    <iact:property name="dataType"/>
    <iact:actionData xml:id="d4">
      <inkml:trace xmlns:inkml="http://www.w3.org/2003/InkML" xml:id="stk4" contextRef="#ctx0" brushRef="#br0">9039 16873 741 0,'0'0'352'5,"0"0"-225"2,0 0 27 1,190 0-24 0,-97 0-46 0,21 0 4-2,13 0-21 2,6 6-6 0,0-6 1 0,-4 2-20-2,-10-2-8 2,-20 5 1 0,-17 0-8 0,-34-3 3-2,-21 2-17 2,-23-2-13 0,-4-2 0 0,-3 12 0-2,-80 0 0 2,-49 2 0 0,-47 1 0 2,-23-15 0-5,10 0 0 2,13 0 0 3,34 0 0-3,38 0 0-2,46 0 0 8,33 0 0-8,23 0 0 2,5 0 0-3,53 0 0 8,71-7 0-6,51-1 0 2,19 3 0-3,-11 5 0 4,-31 0 0-1,-31 0 0 1,-31 5 0-3,-35 1 0 0,-31-4 0 3,-13 3 0-1,-11-5 0-1,-14 0 0 0,-72 0 0 2,-52 0 0-3,-49 0 0 0,-3 0 0 2,5 0 0 1,35 0 0-1,29 0 0-2,46 7 0 2,42 17 0 0,33 4-48-1,15-16-186 0,54 6-327 3</inkml:trace>
    </iact:actionData>
  </iact:action>
  <iact:action type="add" startTime="13697">
    <iact:property name="dataType"/>
    <iact:actionData xml:id="d5">
      <inkml:trace xmlns:inkml="http://www.w3.org/2003/InkML" xml:id="stk5" contextRef="#ctx0" brushRef="#br0">25917 16907 627 0,'0'0'291'6,"0"0"-163"2,0 0 11-2,0 0-23 2,199 0 0 0,-129 0-13 0,20 0-13-2,28 0 8 2,38 0-26 0,31 0-14-2,21 0-12 2,28-8-15 0,-13-12-6 1,-20 0-3-3,-32 9 4 3,-43 11 9-2,-25 0-11 3,-23 0-24-4,-34 0 0 2,-18 0 0-2,-20 0 0 3,-8 0 0-5,-26 0 0 5,-87 0 0-2,-68 0 0 2,-70 17 0-2,-23-3 0 0,-7-7 0 2,23-7 0-2,42 7 0-2,47-1 0 4,56 1 0-2,48-7 0 2,39 0 0-1,26 0 0-3,62 0 0 4,83 0 0-1,71 0 0-2,34 1 0 1,-3-1 0 2,-39 0 0-2,-47 0 0 2,-56 0 0-3,-50 0 0 2,-32 0 0 0,-23 0 0-2,0 7 0 2,-88-7 0 0,-65 0 0 0,-50 0 0-3,-20-21 0 4,4-7 0-2,33 2 0 2,40 10 0-1,49 8 0-2,46 8 0 2,30 0 0 0,21 0 0-1,51 0 0 1,79 0 0-1,59 33 0 1,28 0 0-2,-23-7 0 2,-35-1 0 0,-44-12 0 0,-43-1 0 0,-35-12 0-2,-30 6 0 2,-7-6 0 2,-34 0 0-5,-77 0 0 3,-47 0 0-1,-40 0 0 2,-2 0 0-1,10 2 0-1,21 5 0-1,41-2 0 3,35 8 0-4,40-13 0 4,31 8-89-2,22-8-159 2,34 5-132-2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12T21:59:58.7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act:action type="add" startTime="4408">
    <iact:property name="dataType"/>
    <iact:actionData xml:id="d0">
      <inkml:trace xmlns:inkml="http://www.w3.org/2003/InkML" xml:id="stk0" contextRef="#ctx0" brushRef="#br0">2257 5740 170 0,'0'0'555'63,"0"0"-318"-63,0 0-61 0,0 0-35 0,0 0-11 0,0 0-38 2,-8 5-6-2,8-5-14 0,0 3-28 0,0-3 44 0,11 0-15 0,38 0-21 0,32 0-22 0,13-5 17 0,23-2-16 0,8-4-8 1,4 5-23 11,-2 3 0-6,-12 3 0 3,-12 0 0-5,-10 0 0 10,-9 0 0-10,-15 0 0 6,-24 0 0-5,-16 0 0 3,-21 0 0-2,-2 0 0 1,-6 0 0-2,0 0 0 4,0 0 0-1,-43 0 0 0,-41 0 0-1,-37 0 0 0,-30 0 0 2,-6 0 0-2,4 0 0-1,15 0 0 2,19 0 0 0,22 0 0 0,32 3 0-2,23-3 0 4,30 3 0-3,8-3 0 0,4 0 0-2,33 0 0 6,61 0 0-5,57 0 0 3,36-10 0-4,6 8 0 4,-6 2 0-1,-32 0 0-1,-38 0 0 0,-30 0 0 0,-32 0 0 2,-31 6 0-1,-10 0 0-3,-14-6 0 4,0 3 0 71,0-1 0-78,-33 1 0-2,-54 0 0 0,-34 4 0 0,-21-7 0 0,7 0 0 0,14 0 0 0,25 0 0 0,27 0 0 1,25 0 0-1,21 0 0 5,17 0 0 3,6 0 0 1,0 0 0-3,35-4 0 2,23 4-222 2,-19 0-155-4,-15 0-469-1</inkml:trace>
    </iact:actionData>
  </iact:action>
  <iact:action type="add" startTime="5703">
    <iact:property name="dataType"/>
    <iact:actionData xml:id="d1">
      <inkml:trace xmlns:inkml="http://www.w3.org/2003/InkML" xml:id="stk1" contextRef="#ctx0" brushRef="#br0">10409 2797 516 0,'0'0'202'1,"0"0"-90"8,0 0 39-2,0 0-67 3,0 0-4-6,0 0 60 4,-254-31-23 0,67 31-21 0,-43 0-25-2,-28 48-20 2,-20 23-12 0,0 31-17 0,16 13-6 3,35 22-4-8,45 14 1 8,45 19 7 3,48 22-5-12,33 14 10 4,37 25-2 0,19 17 9 3,72 16-2-3,79 9-15 3,81-12-10-2,74-21-1 1,71-28 5-3,39-50-3 5,33-72-6-3,13-90-1 10,-20-64-4-15,-32-134 2 1,-61-75-1 5,-80-60-4-1,-81-20 2 0,-73 5-33-1,-82 9 39 5,-33 32 0-3,-104 31 3-4,-73 38 6 4,-77 49-9 1,-51 41-9-2,-36 44 5 0,-8 38-5 1,31 30-7 0,41 35-176 0,210 2-135-3,34 40-393 3</inkml:trace>
    </iact:actionData>
  </iact:action>
  <iact:action type="add" startTime="9821">
    <iact:property name="dataType"/>
    <iact:actionData xml:id="d2">
      <inkml:trace xmlns:inkml="http://www.w3.org/2003/InkML" xml:id="stk2" contextRef="#ctx0" brushRef="#br0">19353 5939 501 0,'0'0'503'3,"0"0"-377"6,0 0 23-2,0 0-7 0,0 0-38 0,0 0-1 2,0 0 2-4,99 0-12 3,-22 0-3 0,24 0-8 0,36 7-33-1,23 4-49 0,23-6 0 1,7-1 0 0,-6-2 0-2,-15 1 0 4,-29-3 0 0,-26 6 0-5,-27-3 0 2,-26 1 0 1,-19-4 0 1,-17 1 0-3,-13-1 0 1,-12 0 0 0,0 0 0 0,0 0 0 3,0 0 0-5,-6 0 0 3,-25 0-276 1,11 7-163-2,-2 1-785-1</inkml:trace>
    </iact:actionData>
  </iact:action>
  <iact:action type="add" startTime="10666">
    <iact:property name="dataType"/>
    <iact:actionData xml:id="d3">
      <inkml:trace xmlns:inkml="http://www.w3.org/2003/InkML" xml:id="stk3" contextRef="#ctx0" brushRef="#br0">24460 6030 602 0,'0'0'322'6,"0"0"-119"0,0 0 2 2,0 0-32 0,0 0-48 0,0 0-13-2,74-4-7 2,-24 4-25 0,22 0-3 0,22 0-34-2,25 9-43 3,24 2 0-2,10 2 0 2,5 0 0-4,-13-4 0 3,-13-4 0 3,-15 2 0-4,-23-3 0 1,-22-4 0-3,-26 0 0 4,-13 0 0-2,-17 0 0 1,-11 0 0-3,-5 0 0 3,0 0 0 0,0 0-131-1,-12 0-189 1,-14 5-105 2</inkml:trace>
    </iact:actionData>
  </iact:action>
  <iact:action type="remove" startTime="13940">
    <iact:property name="style" value="instant"/>
    <iact:actionData xml:id="d4" ref="#d0"/>
  </iact:action>
  <iact:action type="add" startTime="13976">
    <iact:property name="dataType" value="strokeEraser"/>
    <iact:actionData xml:id="d5">
      <inkml:trace xmlns:inkml="http://www.w3.org/2003/InkML" xml:id="stk4" contextRef="#ctx0" brushRef="#br1">10762 10326 507 0,'0'0'617'38,"0"0"-540"-38,0 0-24 0,0 0 20 0,0 0-40 0,0 0-28 5,0 0-5 3,0 3-46-2,0 4-118 2,0 3-460 1</inkml:trace>
    </iact:actionData>
  </iact:action>
  <iact:action type="remove" startTime="14569">
    <iact:property name="style" value="instant"/>
    <iact:actionData xml:id="d6" ref="#d1"/>
  </iact:action>
  <iact:action type="add" startTime="14572">
    <iact:property name="dataType" value="strokeEraser"/>
    <iact:actionData xml:id="d7">
      <inkml:trace xmlns:inkml="http://www.w3.org/2003/InkML" xml:id="stk5" contextRef="#ctx0" brushRef="#br1">16742 10304 360 0,'0'0'197'7,"0"0"-85"0,0 0 20 2,0 0-19-4,0 0-46 4,0 0-9-2,7-35-14 1,-7 35-41-1,0 0-3 1,0 0-30 0,0 0-86 0,0 0-227-2</inkml:trace>
    </iact:actionData>
  </iact:action>
  <iact:action type="remove" startTime="15342">
    <iact:property name="style" value="instant"/>
    <iact:actionData xml:id="d8" ref="#d2"/>
  </iact:action>
  <iact:action type="add" startTime="15345">
    <iact:property name="dataType" value="strokeEraser"/>
    <iact:actionData xml:id="d9">
      <inkml:trace xmlns:inkml="http://www.w3.org/2003/InkML" xml:id="stk6" contextRef="#ctx0" brushRef="#br1">28336 10392 643 0,'0'0'216'6,"0"0"-122"1,0 0 39 1,0 0-65 0,0 0-50-2,0 0-18 2,-42 18-61 0,42-11-300 0</inkml:trace>
    </iact:actionData>
  </iact:action>
  <iact:action type="remove" startTime="15899">
    <iact:property name="style" value="instant"/>
    <iact:actionData xml:id="d10" ref="#d3"/>
  </iact:action>
  <iact:action type="add" startTime="15900">
    <iact:property name="dataType" value="strokeEraser"/>
    <iact:actionData xml:id="d11">
      <inkml:trace xmlns:inkml="http://www.w3.org/2003/InkML" xml:id="stk7" contextRef="#ctx0" brushRef="#br1">32272 10560 614 0,'0'0'173'7,"0"0"-27"0,0 0-16-1,0 0-75 2,0 0-32 1,0 0-23-2,0 0-40-1,12-17-66 2,-26 17-143 0,4 0-377 0</inkml:trace>
    </iact:actionData>
  </iact:action>
  <iact:action type="add" startTime="20838">
    <iact:property name="dataType"/>
    <iact:actionData xml:id="d12">
      <inkml:trace xmlns:inkml="http://www.w3.org/2003/InkML" xml:id="stk8" contextRef="#ctx0" brushRef="#br2">2699 12193 298 0,'0'0'603'6,"0"0"-436"2,0 0-29-2,0 0 11 3,0 0 0-1,0 0-13-1,0 0-6 0,0-13-20 1,0 13-14-1,9 0-25 1,24 0-71 0,26 0 0-2,32 0 0 2,28 0 0 0,22 15 0-1,28-6 0 3,15 0 0-3,6-7 0 1,3-2 0-3,-14 0 0 3,-23 0 0 1,-29 0 0 1,-48-2 0-7,-34-5 0 7,-31 7 0-3,-14 0 0 0,0 0 0-2,0 0 0 3,-59 0 0 2,10 7-251-3,-15 16-309-1</inkml:trace>
    </iact:actionData>
  </iact:action>
  <iact:action type="add" startTime="21640">
    <iact:property name="dataType"/>
    <iact:actionData xml:id="d13">
      <inkml:trace xmlns:inkml="http://www.w3.org/2003/InkML" xml:id="stk9" contextRef="#ctx0" brushRef="#br2">2578 15518 821 0,'0'0'207'6,"0"0"-73"2,0 0-6 0,0 0-11-2,0 0 9 2,0 0 7 0,0 0 15 0,163 0-33-2,-54 0-23 2,37 0-66 0,43 0-26 0,39-20 0-2,13-6 0 2,-19-2 0 1,-38 4 0-2,-40 10 0 1,-48 7 0 2,-29 7 0-4,-27 0 0 4,-19 0 0-6,-9 0 0 3,-3 0 0 1,-9 10 0-1,0 25-39 0,-54 7-242 2,13-17-165-2,-6 3-591 0</inkml:trace>
    </iact:actionData>
  </iact:action>
  <iact:action type="add" startTime="22311">
    <iact:property name="dataType"/>
    <iact:actionData xml:id="d14">
      <inkml:trace xmlns:inkml="http://www.w3.org/2003/InkML" xml:id="stk10" contextRef="#ctx0" brushRef="#br2">2750 18345 271 0,'0'0'171'3,"0"0"13"6,0 0 6-3,0 0-15 1,0 0-52 2,0 0-19-1,-9-36 0-3,9 34 5 4,5-11 11-1,28 5 19 0,13-4-5-3,35 7-26 5,32-8-5-3,41 5-91 1,36-4-12-2,27 1 0 5,9 2 0-7,-13-2 0 6,-31 8 0-6,-41 3 0 6,-38 0 0-3,-36 0 0 1,-30 0 0 0,-22 0 0 2,-15 0 0-1,0 0 0-7,0 0 0 4,0 0 0 3,-28-12 0-1,-42-6-251 0,19 13-120-3,3 5-675 4</inkml:trace>
    </iact:actionData>
  </iact:action>
  <iact:action type="add" startTime="24027">
    <iact:property name="dataType"/>
    <iact:actionData xml:id="d15">
      <inkml:trace xmlns:inkml="http://www.w3.org/2003/InkML" xml:id="stk11" contextRef="#ctx0" brushRef="#br2">8970 9742 768 0,'0'0'55'5,"0"0"14"3,0 0 73-2,-166-17-66 2,42 17-13 0,-18 0-8-2,-9 33 7 2,-7 23 12 0,1 20-7 0,3 19-4-2,11 15-17 2,21 14-13 0,22 13-5 0,22 11-1-2,27 7 2 2,18 4 8 3,27-6-1-5,6 4 0 0,24 11-5 4,66 18 6-3,55 8-11 2,54 0-7-4,51-8-6 5,31-27-2-4,34-31-3 2,20-29-3-2,0-40 1 3,-3-34-2-1,-13-22-2-2,-13-3-2 1,-14-33 6 2,-11-18 0-2,-23-13-3 10,-31-9 7-15,-42-7 5 5,-32-14-1-4,-44-22-2 6,-42-41-11-5,-50-46-2 7,-17-43 1-4,-96-40-6 3,-53-30 4-7,-50 5-4 6,-41 24 3 0,-12 52-7-2,-7 80 4 0,8 71-4-1,10 76-12 3,0 20-32-1,-3 73-37-2,-1 24-39 1,175-37-66 4,8-11-207-6</inkml:trace>
    </iact:actionData>
  </iact:action>
  <iact:action type="add" startTime="24940">
    <iact:property name="dataType"/>
    <iact:actionData xml:id="d16">
      <inkml:trace xmlns:inkml="http://www.w3.org/2003/InkML" xml:id="stk12" contextRef="#ctx0" brushRef="#br2">9567 12671 114 0,'0'0'670'6,"-211"0"-501"2,56 23-21 0,-20 8-61-2,-23 17-40 2,-8 12-13 1,4 18 9-2,6 19-18-1,14 9 7 2,19 16-1 2,15 4 9-6,23 9 3 5,27 10-1-1,20 4-2 0,26 3 0-1,28 0-4 0,24 1-3 3,0 1-16-5,74 3-7 2,51-4 14 4,53 2-14-3,49-11 1 0,57-11 0-3,39-16 6 2,33-35-6 0,0-54-1 2,-10-28 3-2,-25-49-4-1,-34-50-9 3,-27-16 11-3,-40-20 3 3,-18-24-7-3,-42-18-3 2,-43-11-3 0,-45-13-1 1,-65 7-3-4,-26-2-2 3,-102-8 4 0,-66-7-12 0,-45-13 6-2,-33 13 3 2,-4 20-3 0,4 43-52-1,-9 51-55 0,14 63-72 1,181 43-115 1,16 54-716 1</inkml:trace>
    </iact:actionData>
  </iact:action>
  <iact:action type="add" startTime="25809">
    <iact:property name="dataType"/>
    <iact:actionData xml:id="d17">
      <inkml:trace xmlns:inkml="http://www.w3.org/2003/InkML" xml:id="stk13" contextRef="#ctx0" brushRef="#br2">9829 15722 573 0,'0'0'187'7,"0"0"-36"1,0 0 2 0,0 0-45-2,-254 28-15 2,98-7 3 0,-23 2-26 0,-16 9-22-2,-11 12-9 2,-2 10-11 1,-9 16-3-4,3 14-9 6,14 13-7-6,17 9-1 7,28 13-1 1,34 13 0-12,29 16 6 5,42 5 9 1,36 15 8 0,14 12-9 0,93 14 4 3,65 15 0-3,61 2-11 10,59-5-3-16,48-17-5 5,28-26 1 0,14-41-1 0,-7-45 3 2,-5-50-9-1,-17-27-5 3,-14-44 4-4,-31-49-1 1,-45-35 1 3,-50-22 1-3,-54-50-2 0,-59-45 0-1,-54-38 1 2,-32-30-27 0,-90 5 27 0,-71 12-6-3,-55 36 1 6,-40 39 1-5,-23 38-1 4,-1 38-4-6,-3 50-44 5,10 47-36-1,27 48-60-3,182 28-72 3,22 32-227 0</inkml:trace>
    </iact:actionData>
  </iact:action>
  <iact:action type="add" startTime="30836">
    <iact:property name="dataType"/>
    <iact:actionData xml:id="d18">
      <inkml:trace xmlns:inkml="http://www.w3.org/2003/InkML" xml:id="stk14" contextRef="#ctx0" brushRef="#br2">14601 9904 1059 0,'0'0'277'6,"0"0"-53"0,0 0-10 3,0 0-91-2,0 0-36 1,0 0-24-2,0 0-63 3,180-6 0-2,-98 6 0 2,20 0 0-4,11 0 0 3,16 0 0 0,12 0 0 0,4 0 0-2,-3 0 0 2,-14-4 0 3,-26 0 0-5,-30 4 0 2,-26 0 0-1,-19 0 0 1,-12 0 0 6,-9 0 0-12,2 0 0 5,-8 0-214-2,0 0-244 3</inkml:trace>
    </iact:actionData>
  </iact:action>
  <iact:action type="add" startTime="31467">
    <iact:property name="dataType"/>
    <iact:actionData xml:id="d19">
      <inkml:trace xmlns:inkml="http://www.w3.org/2003/InkML" xml:id="stk15" contextRef="#ctx0" brushRef="#br2">18581 10046 551 0,'0'0'331'6,"0"0"-161"-1,0 0 27 4,0 0-19-2,0 0-24 2,0 0 4-4,-15 6-11 3,15-6-33 0,44 0-67 0,15 2-47-2,39-2 0 2,20 5 0 0,18-5 0 0,18 0 0-2,6 0 0 2,-3-5 0 4,-12-8 0-7,-21-2 0 1,-15 2 0 3,-31 6 0-1,-23 1 0-1,-22 1 0 0,-21 1 0 0,-9 1 0 1,-3-17 0 1,0-24-51 1,-4 18-328-6,-20-6-20 2</inkml:trace>
    </iact:actionData>
  </iact:action>
  <iact:action type="add" startTime="32332">
    <iact:property name="dataType"/>
    <iact:actionData xml:id="d20">
      <inkml:trace xmlns:inkml="http://www.w3.org/2003/InkML" xml:id="stk16" contextRef="#ctx0" brushRef="#br2">23176 9687 897 0,'0'0'268'4,"0"0"-51"3,0 0-25 0,0 0-57 1,0 0-8 0,0 0-21-2,100 8-16 2,-58-8-75 0,19 0-15 0,11 0 0-1,22 0 0 0,20 0 0 1,17 0 0 0,7 0 0-2,-2-3 0 2,-19 3 0 0,-35 0 0 6,-19 0 0-13,-30 0 0 8,-17 0 0-3,-7 0 0 5,-9 0 0-7,0 0 0 3,0 0-21 1,0 0-262 0,0 0-154-1,0 0-762 0</inkml:trace>
    </iact:actionData>
  </iact:action>
  <iact:action type="add" startTime="33072">
    <iact:property name="dataType"/>
    <iact:actionData xml:id="d21">
      <inkml:trace xmlns:inkml="http://www.w3.org/2003/InkML" xml:id="stk17" contextRef="#ctx0" brushRef="#br2">28246 9845 331 0,'0'0'567'6,"0"0"-385"3,0 0 4-4,0 0-13 3,0 0-31 0,0 0 6 0,0 0-18-2,74-7-63 2,-8 7 23 0,14 0-59 0,11 0-31-2,12 0 0 2,9 0 0 0,0 0 0 3,-6 0 0-8,-17 0 0 5,-17 0 0 0,-22 2 0 0,-14 6 0-1,-16-1 0 11,-13 1 0-17,-7-2 0 4,0 5 0 2,-28 15-30 0,-41 12-253 2,27-14-133-2,0 3-495-1</inkml:trace>
    </iact:actionData>
  </iact:action>
  <iact:action type="remove" startTime="35415">
    <iact:property name="style" value="instant"/>
    <iact:actionData xml:id="d22" ref="#d14"/>
  </iact:action>
  <iact:action type="add" startTime="35421">
    <iact:property name="dataType" value="strokeEraser"/>
    <iact:actionData xml:id="d23">
      <inkml:trace xmlns:inkml="http://www.w3.org/2003/InkML" xml:id="stk18" contextRef="#ctx0" brushRef="#br1">11742 22763 811 0,'0'0'274'8,"0"0"-136"-1,0 0 4-4,0 0-33 5,0 0-63 0,0 0-24 0,0 0-18-2,0-5-4 2,0 5-15 0,0-5-127-2,0-8-120 2,10 5-457 0</inkml:trace>
    </iact:actionData>
  </iact:action>
  <iact:action type="remove" startTime="35991">
    <iact:property name="style" value="instant"/>
    <iact:actionData xml:id="d24" ref="#d17"/>
  </iact:action>
  <iact:action type="add" startTime="35997">
    <iact:property name="dataType" value="strokeEraser"/>
    <iact:actionData xml:id="d25">
      <inkml:trace xmlns:inkml="http://www.w3.org/2003/InkML" xml:id="stk19" contextRef="#ctx0" brushRef="#br1">14937 21220 592 0,'0'0'183'9,"0"0"-75"-5,0 0 10 3,0 0-44 2,0 0-40-2,0 0-18-1,-14 35-10 2,10-29-6 0,-4 6-6-2,2-12-90 2,3 6-238 0</inkml:trace>
    </iact:actionData>
  </iact:action>
  <iact:action type="add" startTime="36582">
    <iact:property name="dataType" value="strokeEraser"/>
    <iact:actionData xml:id="d26">
      <inkml:trace xmlns:inkml="http://www.w3.org/2003/InkML" xml:id="stk20" contextRef="#ctx0" brushRef="#br1">11555 20118 443 0,'0'0'137'6,"0"0"-82"1,0 0 20 0,0 0-73 2,0 0-2-2,0 0-42-1,15-5-26 2,-5 5 24 0,-7 0-37 0,0 0-290-2</inkml:trace>
    </iact:actionData>
  </iact:action>
  <iact:action type="add" startTime="36773">
    <iact:property name="dataType" value="strokeEraser"/>
    <iact:actionData xml:id="d27">
      <inkml:trace xmlns:inkml="http://www.w3.org/2003/InkML" xml:id="stk21" contextRef="#ctx0" brushRef="#br1">11555 20118 672 0,'103'-72'39'88,"-103"72"-20"-87,0-6 42-1,0 0-19 0,0 1-42 0,0-4-3 0,0 4-210 0</inkml:trace>
    </iact:actionData>
  </iact:action>
  <iact:action type="add" startTime="37131">
    <iact:property name="dataType" value="strokeEraser"/>
    <iact:actionData xml:id="d28">
      <inkml:trace xmlns:inkml="http://www.w3.org/2003/InkML" xml:id="stk22" contextRef="#ctx0" brushRef="#br1">11731 20137 126 0,'0'0'366'6,"0"0"-230"0,0 0 14 2,0 0-35 0,0 0-50-2,0 0-9 2,45 0 17 0,-45 0 6 0,6 0-7-2,-4 0-29 2,1 0-37 0,0 0-6 0,1 0-50-2,-1 0-158 2,-3 0-423 0</inkml:trace>
    </iact:actionData>
  </iact:action>
  <iact:action type="add" startTime="37603">
    <iact:property name="dataType" value="strokeEraser"/>
    <iact:actionData xml:id="d29">
      <inkml:trace xmlns:inkml="http://www.w3.org/2003/InkML" xml:id="stk23" contextRef="#ctx0" brushRef="#br1">11700 20171 717 0,'0'0'107'6,"0"0"-46"0,0 0 22 2,0 0-56 0,0 0-27 0,0 0-15-2,0 3-134 2,0-3-291 0</inkml:trace>
    </iact:actionData>
  </iact:action>
  <iact:action type="add" startTime="37769">
    <iact:property name="dataType" value="strokeEraser"/>
    <iact:actionData xml:id="d30">
      <inkml:trace xmlns:inkml="http://www.w3.org/2003/InkML" xml:id="stk24" contextRef="#ctx0" brushRef="#br1">11700 20171 427 0,'-75'-53'553'4,"75"53"-466"5,0-1-25-1,0 1-28-3,0-4-34 3,3 4-53 0,-3-3-195 1</inkml:trace>
    </iact:actionData>
  </iact:action>
  <iact:action type="remove" startTime="37917">
    <iact:property name="style" value="instant"/>
    <iact:actionData xml:id="d31" ref="#d13"/>
  </iact:action>
  <iact:action type="add" startTime="37923">
    <iact:property name="dataType" value="strokeEraser"/>
    <iact:actionData xml:id="d32">
      <inkml:trace xmlns:inkml="http://www.w3.org/2003/InkML" xml:id="stk25" contextRef="#ctx0" brushRef="#br1">11639 19916 934 0,'0'0'118'8,"0"0"-42"-2,0 0-21 3,0 0-48-4,0 0-7 3,0 0-32 0,15-5-134 0,-15 5-366-2</inkml:trace>
    </iact:actionData>
  </iact:action>
  <iact:action type="add" startTime="38072">
    <iact:property name="dataType" value="strokeEraser"/>
    <iact:actionData xml:id="d33">
      <inkml:trace xmlns:inkml="http://www.w3.org/2003/InkML" xml:id="stk26" contextRef="#ctx0" brushRef="#br1">11639 19916 473 0,'40'-131'213'2,"-40"131"-180"7,0 4-9 0,0-2 0-5,2 3 13 4,4-2 16 0,1-3-53 0,-5 0-32 1,2 0-286-4</inkml:trace>
    </iact:actionData>
  </iact:action>
  <iact:action type="add" startTime="38645">
    <iact:property name="dataType" value="strokeEraser"/>
    <iact:actionData xml:id="d34">
      <inkml:trace xmlns:inkml="http://www.w3.org/2003/InkML" xml:id="stk27" contextRef="#ctx0" brushRef="#br1">11715 16471 145 0,'0'0'589'6,"0"0"-589"2,0 0-1-2,0 0-155 2</inkml:trace>
    </iact:actionData>
  </iact:action>
  <iact:action type="remove" startTime="38862">
    <iact:property name="style" value="instant"/>
    <iact:actionData xml:id="d35" ref="#d12"/>
  </iact:action>
  <iact:action type="add" startTime="38866">
    <iact:property name="dataType" value="strokeEraser"/>
    <iact:actionData xml:id="d36">
      <inkml:trace xmlns:inkml="http://www.w3.org/2003/InkML" xml:id="stk28" contextRef="#ctx0" brushRef="#br1">11742 16708 921 0,'0'0'116'8,"0"0"-63"-2,0 0-16 2,0 0-11-1,0 0-21 3,0 0-5-6,19-3-40 5,-14 3-124-2,-2 0-451 2</inkml:trace>
    </iact:actionData>
  </iact:action>
  <iact:action type="remove" startTime="39294">
    <iact:property name="style" value="instant"/>
    <iact:actionData xml:id="d37" ref="#d15"/>
  </iact:action>
  <iact:action type="add" startTime="39300">
    <iact:property name="dataType" value="strokeEraser"/>
    <iact:actionData xml:id="d38">
      <inkml:trace xmlns:inkml="http://www.w3.org/2003/InkML" xml:id="stk29" contextRef="#ctx0" brushRef="#br1">15826 16662 129 0,'0'0'95'8,"0"0"-22"-7,0 0-29 7,0 0-13 0,0 0 63-2,0 0-12 2,18 46 72 0,-15-46 36 0,-1 0-2-2,1 0-71 2,0 0-27 0,-3 0-37 0,9 0-53-2,-8 0-35 2,-1 18-86 0,3-11-167 0,-3 1-606-2</inkml:trace>
    </iact:actionData>
  </iact:action>
  <iact:action type="add" startTime="39635">
    <iact:property name="dataType" value="strokeEraser"/>
    <iact:actionData xml:id="d39">
      <inkml:trace xmlns:inkml="http://www.w3.org/2003/InkML" xml:id="stk30" contextRef="#ctx0" brushRef="#br1">16987 17317 440 0,'0'0'167'6,"0"0"-40"4,0 0 53-6,0 0-72 4,0 0-47 0,0 0-29 0,37 4-28-2,-37-2-4 2,0 3-64 0,0-1-160 0,0-4-282-2</inkml:trace>
    </iact:actionData>
  </iact:action>
  <iact:action type="remove" startTime="39850">
    <iact:property name="style" value="instant"/>
    <iact:actionData xml:id="d40" ref="#d16"/>
  </iact:action>
  <iact:action type="add" startTime="39845">
    <iact:property name="dataType" value="strokeEraser"/>
    <iact:actionData xml:id="d41">
      <inkml:trace xmlns:inkml="http://www.w3.org/2003/InkML" xml:id="stk31" contextRef="#ctx0" brushRef="#br1">16987 17317 355 0,'4'-159'227'8,"1"154"-105"-1,2-2-21-2,-7 4-66 4,0 0-35-2,0 1-40 2,0 2-108-3,0 0-136 2</inkml:trace>
    </iact:actionData>
  </iact:action>
  <iact:action type="add" startTime="39958">
    <iact:property name="dataType" value="strokeEraser"/>
    <iact:actionData xml:id="d42">
      <inkml:trace xmlns:inkml="http://www.w3.org/2003/InkML" xml:id="stk32" contextRef="#ctx0" brushRef="#br1">17026 17102 138 0,'0'0'285'6,"0"0"-158"2,0 0 26 0,0 0-61-2,0 0-47 2,0 0-19 0,27-28-22 0,-27 23-4-2,1 5-15 2,-1 0-87 0,0 0-78 0,0 0-364-2</inkml:trace>
    </iact:actionData>
  </iact:action>
  <iact:action type="remove" startTime="40851">
    <iact:property name="style" value="instant"/>
    <iact:actionData xml:id="d43" ref="#d18"/>
  </iact:action>
  <iact:action type="add" startTime="40854">
    <iact:property name="dataType" value="strokeEraser"/>
    <iact:actionData xml:id="d44">
      <inkml:trace xmlns:inkml="http://www.w3.org/2003/InkML" xml:id="stk33" contextRef="#ctx0" brushRef="#br1">22785 14368 711 0,'0'0'220'7,"0"0"-79"-2,0 0-36 3,0 0-66 0,0 0-21-2,0 0-18 2,0-6-1 0,0 8-58 0,0 2-113-2,0 3-392 2</inkml:trace>
    </iact:actionData>
  </iact:action>
  <iact:action type="remove" startTime="41364">
    <iact:property name="style" value="instant"/>
    <iact:actionData xml:id="d45" ref="#d19"/>
  </iact:action>
  <iact:action type="add" startTime="41366">
    <iact:property name="dataType" value="strokeEraser"/>
    <iact:actionData xml:id="d46">
      <inkml:trace xmlns:inkml="http://www.w3.org/2003/InkML" xml:id="stk34" contextRef="#ctx0" brushRef="#br1">26497 14484 577 0,'0'0'186'6,"0"0"-49"-2,0 0-18 4,0 0-74 0,0 0-37-2,0 0-8 2,68-47-16 0,-52 33-88 0,-7 4-174-2,-1 5-155 2</inkml:trace>
    </iact:actionData>
  </iact:action>
  <iact:action type="add" startTime="41969">
    <iact:property name="dataType" value="strokeEraser"/>
    <iact:actionData xml:id="d47">
      <inkml:trace xmlns:inkml="http://www.w3.org/2003/InkML" xml:id="stk35" contextRef="#ctx0" brushRef="#br1">30896 14074 552 0,'0'0'160'4,"0"0"-85"4,0 0 25 1,0 0-75-3,0 0-25 1,0 0 0 1,0 0-60-2,24-25-62 2,-24 25-83 0</inkml:trace>
    </iact:actionData>
  </iact:action>
  <iact:action type="remove" startTime="42583">
    <iact:property name="style" value="instant"/>
    <iact:actionData xml:id="d48" ref="#d21"/>
  </iact:action>
  <iact:action type="add" startTime="42585">
    <iact:property name="dataType" value="strokeEraser"/>
    <iact:actionData xml:id="d49">
      <inkml:trace xmlns:inkml="http://www.w3.org/2003/InkML" xml:id="stk36" contextRef="#ctx0" brushRef="#br1">36292 14420 9 0,'0'0'713'6,"0"0"-577"0,0 0 52 3,0 0-84-1,0 0-65-1,0 0-25-1,12-29-14 2,-12 29-13 0,0 0-53 0,-4 0-117-2,-8 0-140 2</inkml:trace>
    </iact:actionData>
  </iact:action>
  <iact:action type="remove" startTime="43341">
    <iact:property name="style" value="instant"/>
    <iact:actionData xml:id="d50" ref="#d20"/>
  </iact:action>
  <iact:action type="add" startTime="43342">
    <iact:property name="dataType" value="strokeEraser"/>
    <iact:actionData xml:id="d51">
      <inkml:trace xmlns:inkml="http://www.w3.org/2003/InkML" xml:id="stk37" contextRef="#ctx0" brushRef="#br1">30893 14217 574 0,'0'0'252'4,"0"0"-193"4,0 0 35 1,0 0-94-4,0 0-27 4,0 0-140-2,15 3-289 2</inkml:trace>
    </iact:actionData>
  </iact:action>
  <iact:action type="add" startTime="53568">
    <iact:property name="dataType"/>
    <iact:actionData xml:id="d52">
      <inkml:trace xmlns:inkml="http://www.w3.org/2003/InkML" xml:id="stk38" contextRef="#ctx0" brushRef="#br2">13454 13333 950 0,'0'0'165'6,"0"0"50"2,0 0-5-2,0 0-69 2,0 0-31 0,0 0-12 1,0 0-30-2,0 0-5-1,0 0-36 2,-9-4-27 0,9 4 0-2,0 0 0 2,35 0 0 0,26 0 0 0,26 0 0-2,17 0 0 2,13 0 0 5,15 0 0-9,5 0 0 3,-1 0 0 0,0 0 0 4,-10 0 0-6,-15 0 0 1,-23 0 0 2,-25 0 0 3,-21 0 0-4,-15 0 0-3,-14 0 0 6,-8 0 0-5,-5 0 0 4,0 0 0-4,0 0 0 3,0 0 0 1,0 0 0-1,0 9 0 1,0 15 0-5,0 13-160 5,0-18-267-1,0-1-409-3</inkml:trace>
    </iact:actionData>
  </iact:action>
  <iact:action type="add" startTime="54428">
    <iact:property name="dataType"/>
    <iact:actionData xml:id="d53">
      <inkml:trace xmlns:inkml="http://www.w3.org/2003/InkML" xml:id="stk39" contextRef="#ctx0" brushRef="#br2">17272 13092 187 0,'0'0'655'2,"0"0"-433"3,0 0-26 5,0 0-10-3,0 0-29-1,0 0-16 2,207 0-37 0,-129 0-27 0,2 0-21-2,-2 0-24 2,3 0-4 0,-9 0-22 0,-12 0-6 0,-5 0 0-2,-13 0 0 2,-12 0-11 0,-14 0-69-2,-16 0-81 3,0 5-89-2,-12 12-150 1</inkml:trace>
    </iact:actionData>
  </iact:action>
  <iact:action type="add" startTime="55258">
    <iact:property name="dataType"/>
    <iact:actionData xml:id="d54">
      <inkml:trace xmlns:inkml="http://www.w3.org/2003/InkML" xml:id="stk40" contextRef="#ctx0" brushRef="#br2">13445 16036 518 0,'0'0'188'6,"0"0"1"0,0 0-8 0,0 0-70 2,0 0 3 0,0 0 16-2,0 0-15 2,0 0-5 0,0 0-5 0,17 0-14-1,14-4-21 0,5 1-14 2,19-3-1-2,20 3-41-1,22-9-14 3,24 4 0-1,34-5 0 10,14-5 0-18,17 0 0 10,-12 3 0-8,-13 2 0 6,-32 4 0-2,-26 5 0 3,-19-1 0-2,-23-4 0 2,-16 3 0-4,-15 1 0 3,-18-2 0 0,-3 4 0 0,-7 0 0 0,-2 1 0-3,0-1 0 4,0 1 0-1,0-2 0-3,0 0 0 3,0 2 0 2,0 2 0-1,0 0-125 0,0 0-141-3,-2 12-219 0</inkml:trace>
    </iact:actionData>
  </iact:action>
  <iact:action type="add" startTime="56069">
    <iact:property name="dataType"/>
    <iact:actionData xml:id="d55">
      <inkml:trace xmlns:inkml="http://www.w3.org/2003/InkML" xml:id="stk41" contextRef="#ctx0" brushRef="#br2">17582 15588 639 0,'0'0'317'3,"0"0"-118"4,0 0 28 0,0 0-53 2,0 0-37-2,0 0-19-1,114 0-33 2,-62 0-16 0,9 0-13 0,5 0-30-2,13 0-26 2,-2 0 0 1,1 0 0 1,-8 0 0-5,-4 0 0 1,-22 0 0 2,-5 0 0 0,-18 0 0-2,-7 0 0 2,-8 0 0 0,-6 0-18 0,0 0-156-1,0 0-86 0,-20 0-107 2,-5 0-235-2</inkml:trace>
    </iact:actionData>
  </iact:action>
  <iact:action type="add" startTime="56890">
    <iact:property name="dataType"/>
    <iact:actionData xml:id="d56">
      <inkml:trace xmlns:inkml="http://www.w3.org/2003/InkML" xml:id="stk42" contextRef="#ctx0" brushRef="#br2">13438 18251 614 0,'0'0'379'7,"0"0"-190"0,0 0 32 3,0 0-73-6,0 0-19 4,0 0-20 1,0 0-25-2,104-15-19 0,-47 9 0 0,9-1-21 1,21 0-44 0,22-11 0-2,24 5 0 3,24-8 0-2,8 1 0 1,-4 10 0 1,-19 8 0-2,-28 2 0 2,-24 0 0-2,-17 0 0-1,-12 0 0 2,-8 0 0 1,-13 0 0 0,-10 0 0-5,-11 0 0 3,-5 0 0 0,-11 0 0 1,1 0 0-1,-4 0 0 0,0 0 0 1,6 0 0 1,5 0-154-4,-7 2-157 4,-1 8-154 2</inkml:trace>
    </iact:actionData>
  </iact:action>
  <iact:action type="add" startTime="57640">
    <iact:property name="dataType"/>
    <iact:actionData xml:id="d57">
      <inkml:trace xmlns:inkml="http://www.w3.org/2003/InkML" xml:id="stk43" contextRef="#ctx0" brushRef="#br2">17334 18230 698 0,'0'0'308'7,"0"0"-138"0,0 0-6 2,0 0-57-4,0 0-7 3,0 0-17 0,99-5 8 0,-46 3 12-2,12 2-3 2,-1-7-18 0,6 7-41 0,-2 0-41-1,3 0 0 0,-2 0 0 2,-6 0 0-2,-6 0 0-1,-12 0 0 2,-17 0 0 0,-13 0 0 0,-3 0 0-2,-8 0 0 2,-4-6-110 0,0-14-130 0,0 8-53-2,-1-2-96 2</inkml:trace>
    </iact:actionData>
  </iact:action>
  <iact:action type="add" startTime="64990">
    <iact:property name="dataType"/>
    <iact:actionData xml:id="d58">
      <inkml:trace xmlns:inkml="http://www.w3.org/2003/InkML" xml:id="stk44" contextRef="#ctx0" brushRef="#br2">23280 10229 453 0,'0'0'267'4,"0"0"-155"5,0 0 40-2,0 0-71 0,0 0-43-1,0 0 45 3,0 0-31-1,-236-50 14-2,136 50-5 3,-14 0 10-2,-13 9-19 1,-15 22-11-2,0 13-12 3,6 6 7-2,7 14-13 3,11 17-10-6,7 17 2 9,16 13-5-10,8 12 5 6,12 14-3-3,23 16 6 4,17 15-1-3,17 13 1 0,18 8-7 1,14-4 2-3,62-10 2 4,32-16 1-1,35-17 14-2,32-21-17 1,20-25 6 2,-1-25-4-1,-7-28-7-2,-18-29 1 2,0-14-4 1,3-23-5-2,-10-49-2 0,-13-45 0 2,-8-33 2-2,-31-39 1 3,-18-23-1-5,-29-14 15 3,-23 7-12 0,-27 9 7-1,-13 15-4-1,-24 11 2 7,-52 16-8-7,-27 19-2 5,-29 26 0-8,-17 34-1 4,-10 28-20-3,-2 25-71 5,-1 14-54-4,114 22-87 3,6 6-144 1</inkml:trace>
    </iact:actionData>
  </iact:action>
  <iact:action type="add" startTime="66069">
    <iact:property name="dataType"/>
    <iact:actionData xml:id="d59">
      <inkml:trace xmlns:inkml="http://www.w3.org/2003/InkML" xml:id="stk45" contextRef="#ctx0" brushRef="#br2">23832 11821 590 0,'0'0'227'5,"0"0"3"4,0 0-70-4,0 0-15 3,0 0-4 0,0 0-49 0,204 3-4-2,-136 27-11 2,13 9-19 1,6 11-10-2,12 5-17 0,-8 9-1 0,5 3-15 3,2 10-2-4,-4 7 0 0,-1 0-3 2,-6 10 1 0,-5-4-5 3,-6 3-2-7,-10 5-3 5,-3 1 1 1,-2-1 0-2,-5 0 0-3,-4-4 0 4,-4-10-1-2,-6-6 1 1,-8-9-1-2,-5-7 3 0,-4-1-3 4,-7-1-1-4,-6 7 3 2,0 5-3-2,-8 4 2 5,-1 5-1-6,2 0 0 1,-5 3 0 3,0 0 0-1,0-2 0 0,0-1-1-2,0-2 1 2,0-7-1-1,0-6 1 2,-11-2-1-4,1-6 0 7,2-5 0-8,-2-4 0 7,3-14 2-7,-1-12 0 5,4-9-2-2,-1-4-2 1,2-8 2-2,0 1 0 1,3-3-2 0,0 0 1 1,0 6 0-2,-1 0 2 2,-2-1 0 1,-3 1-1-1,3-6 0-3,1 0-2 4,2 0-1-2,-3 0-2 2,-4 0-11-3,-10-26-20 2,-5-35 12 0,-14-20 20 0,2-9-8-2,-2 6-6 2,-2 13-8 0,1 12 10 1,11 23-1-4,10 16 0 4,2 15 4-1,12 5 13-2,0 0 4 0,2 23 5 3,0 29 31-1,0 18-33 1,0 0 12-4,0-4-5 3,2-6 7 0,14-9-6 0,0-15 5-3,-4-8 12 3,5-17 2 0,10-11-12 1,4 0-22-3,11 0 0 2,12-26 0 0,3-27 0 0,4-14 0-1,2-4 0 0,-11 7 0 2,-11 18 0-3,-18 15 0 1,-12 17 0 0,-11 14-96 1,0 0-142 1,0 35-77-3,-27 21-137 3</inkml:trace>
    </iact:actionData>
  </iact:action>
  <iact:action type="add" startTime="67218">
    <iact:property name="dataType"/>
    <iact:actionData xml:id="d60">
      <inkml:trace xmlns:inkml="http://www.w3.org/2003/InkML" xml:id="stk46" contextRef="#ctx0" brushRef="#br2">25758 15142 451 0,'0'0'188'6,"0"0"-140"-2,0 0 86 4,0 0-39 0,-251-102-37 0,109 94 26-2,-24 8-22 3,-16 0-11-2,-1 8 7 2,13 53-9-4,14 34 1 3,22 34 3 0,20 18 5-2,14 14-5 2,23 9-13 0,25 14-11 3,27 15-5-8,25 25-3 7,37 21-8-3,66 7 6 3,39 4 4-7,32-24 5 5,25-38 5 0,15-46 24 1,2-61-9 1,3-63-27-7,-11-36-4 6,-12-98-14-2,-9-50-3 3,-18-44 1-5,-29-38 1 2,-25-10-2 1,-35-10 3 1,-36 10-1-3,-41 20-1 2,-3 20-1-1,-74 6-1 1,-38 24-1-1,-38 23-27 1,-21 30-21 2,-18 37-66-5,-3 23-89 1,119 69-110 3</inkml:trace>
    </iact:actionData>
  </iact:action>
  <iact:action type="add" startTime="68350">
    <iact:property name="dataType"/>
    <iact:actionData xml:id="d61">
      <inkml:trace xmlns:inkml="http://www.w3.org/2003/InkML" xml:id="stk47" contextRef="#ctx0" brushRef="#br2">24118 16820 578 0,'0'0'230'8,"0"0"-48"-3,0 0-105 2,0 0-27 1,0 0-8-2,-79 157 19 2,25-125 0 0,-8 0 6 0,-5 1 1 1,-3-2-5-4,-11 2-21 3,0-8-13 0,-5-7-7 0,3-10-6-1,-3-3 1 2,-7-5-3-3,3 0 15 3,3 0-4 0,8 0 8-4,7-5-11 6,3-12-3-7,10 3-8 10,0-4-7-10,1 1 6 4,1-1-5 0,-4 0 5-5,-2 5 0 5,-4-5 5 0,1 3-3 0,5 0-8-3,4 5 4 4,6-11 0-1,9 1-7-3,0-5 0 5,2-2 1-3,1-5-1 5,-1 0 0 2,-2-4-1-10,-8 2 2-4,5-4 1 10,-2 5 2-3,-6 2-1-3,-1-1-3 5,-4 6 3-1,4 0-3-1,-3 3-1 3,11 6 1 0,6 4-1-5,11 6 1 8,5 4-1-7,14 0 0-3,-1 3 0 4,8 0 0-1,-7 0 3 2,8 0-5-2,-7-5 4 2,6 5-3 2,3 0 1-4,0-3 0 2,0 3-1 1,0 0 1 0,0 0-1-4,0-4 1 2,0 1 2 0,24-3-1 0,21 4 2 1,15 2-2-1,4 0-1 0,2 0 2 0,-5 0 1 0,-4 0-1 1,0 0-2 3,-10 0 3-2,-6-3 0-5,-8-9 3 5,-9 7-5 2,-9-2 0-5,-4 4-1-1,-5 3-1 0,-6-5-2 4,0-8-3-2,0-5-2-1,-32-15 8 2,-16-1 2 2,-10 1-2 0,-8 11 0-4,-3 1 0 7,4 9 2-12,3 7 3 7,10 1-5-4,7 4 1 4,14 0 1 0,4 0-1-2,12 0 1 3,4 0 1-2,8 0-1 1,0 0-2 0,-1 0 3-1,4 0-3 0,-3 0 6 2,0 0 7-2,3 26 9 0,0 7-9 0,0 14-5 5,0-5-5 1,0 5 9-10,19 3-1 3,7 1 7 0,5 3 1 2,4-3-2-4,-3-5-17 4,-6-11 0 1,-5-6 0-1,-8-15 0-1,-2-3 0 0,-11-11 0 2,3 0 0-3,-3 0 0 0,0 0 0 3,0 0-13-1,0 0-118-1,-14-11-95 1,-10-3-98 1,-10-6-145-3</inkml:trace>
    </iact:actionData>
  </iact:action>
  <iact:action type="add" startTime="69641">
    <iact:property name="dataType"/>
    <iact:actionData xml:id="d62">
      <inkml:trace xmlns:inkml="http://www.w3.org/2003/InkML" xml:id="stk48" contextRef="#ctx0" brushRef="#br2">20410 14849 586 0,'0'0'216'5,"0"0"-22"1,0 0-61 2,0 0-10 0,0 0-16 0,-232-82 8-1,93 82-52 0,-9 6-17 1,3 32-13-2,-4 14-1 2,16 15-10 0,1 20 8 0,2 17-6-2,3 18-4 2,6 6-5 0,16 5-4 1,18 7-7-3,21 2 6 2,18 8 3 2,19 1-3 2,17 9 8-9,12 3-1 5,3 5 4-4,53 5-5 6,30-1 3-4,18-13-7 4,23-14-1-4,10-23-2 5,21-25 1-10,14-30-1 7,5-22-8 1,-4-34 2-1,-8-11-3-2,-16-23-5 5,-11-44 5-5,-10-29 1 8,-1-9-1-12,-10-15 1 11,-14-2 5-11,-14 0-6 5,-15 3 3 0,-15-3-2 0,-14-2 1-1,-14-10-1 2,-10-2-1 2,-15-12-1 5,-6 11 0 3,0 15 1-18,-11 13-3 0,-26 10 2 4,-18 6 2 3,-8-6-1-1,-16-5 1 4,-11 2 1-6,-3 6-1 8,-7 12 0-8,3 12 7 2,-7 5-5 3,1 9 1-2,3 12-1 1,0 6 1-2,3 10-3 34,2 16 4-37,0 9 2-3,8 5 0 0,0 0 11 0,-1 13-10 9,6 25-2-5,-9 20 0 4,4 19-2 0,5 18-4-3,2 12 0 2,14 12 0 0,4 1 0 2,12 10 0 7,5-8 0-15,7 0 0 3,6 1 0 4,14 6 0-1,11 1 0 3,7 0 0-4,0-2 0 0,21-7 0 2,31-8 0 0,24 4 0-2,15-4 0 3,13-2 0 0,11-2 0 2,6-7 0-6,8-5 0 6,2-9 0-6,-2-13 0 1,-5-17 0 1,-7-20 0-2,-10-32 0 4,7-6 0-2,9-17 0-1,8-43 0 2,8-16 0 0,5-26 0 2,-11-9 0 1,-6-10 0-7,-10-3 0 7,-23-11 0-7,-12 0 0 7,-19-2 0-7,-20 7 0 5,-19-5 0-1,-16 12 0-1,-8 6 0-4,0 7 0 5,-3 3 0 2,-30 1 0-1,-12 4 0 5,-6 0 0-12,-13 3 0 3,-5 15 0 1,-4 8 0 0,-6 12 0 2,-4 13 0 1,0-2 0-4,-10 7 0 4,-10-1 0-2,-8 7 0 2,-1 9 0-2,-5 16 0 1,8 15 0 1,-2 0 0-2,1 11 0 9,-3 35 0 0,1 16 0-13,5 12 0 6,6 8 0-9,12 4 0 0,2 4 0 7,5 1 0 1,2 2 0-3,1 3 0 3,13 10 0 0,8 17 0 0,19 10 0-2,23 16 0 2,16 12 0 0,9 5 0 0,56-1 0-2,19-15 0 2,19-15 0 0,5-38 0 0,9-21 0-2,8-24 0 2,10-32 0 0,10-20 0 0,0 0 0-1,-12-11 0 0,-22-24-137 1,-93 9-143 0,-15 21-122-2</inkml:trace>
    </iact:actionData>
  </iact:action>
  <iact:action type="remove" startTime="73734">
    <iact:property name="style" value="instant"/>
    <iact:actionData xml:id="d63" ref="#d62"/>
  </iact:action>
  <iact:action type="add" startTime="73682">
    <iact:property name="dataType" value="strokeEraser"/>
    <iact:actionData xml:id="d64">
      <inkml:trace xmlns:inkml="http://www.w3.org/2003/InkML" xml:id="stk49" contextRef="#ctx0" brushRef="#br1">28389 20655 765 0,'0'0'228'3,"0"0"-125"3,0 0 0 2,0 0-76 0,0 0-27-2,0 0 0 2,0 0-36 0,24 0-84 3,-16 0-300-8</inkml:trace>
    </iact:actionData>
  </iact:action>
  <iact:action type="remove" startTime="74042">
    <iact:property name="style" value="instant"/>
    <iact:actionData xml:id="d65" ref="#d61"/>
  </iact:action>
  <iact:action type="add" startTime="74047">
    <iact:property name="dataType" value="strokeEraser"/>
    <iact:actionData xml:id="d66">
      <inkml:trace xmlns:inkml="http://www.w3.org/2003/InkML" xml:id="stk50" contextRef="#ctx0" brushRef="#br1">29323 20968 313 0,'0'0'441'7,"0"0"-348"2,0 0 11-1,0 0-104-3,0 0-1 3,0 0-129 0,0 0-315 0</inkml:trace>
    </iact:actionData>
  </iact:action>
  <iact:action type="add" startTime="74504">
    <iact:property name="dataType" value="strokeEraser"/>
    <iact:actionData xml:id="d67">
      <inkml:trace xmlns:inkml="http://www.w3.org/2003/InkML" xml:id="stk51" contextRef="#ctx0" brushRef="#br1">32834 19986 530 0,'0'0'218'3,"0"0"-183"5,0 0 73-2,0 0-39 2,0 0-60 0,0 0-9 0,21 0-39-2,-21 0-140 2,0-12-109 0</inkml:trace>
    </iact:actionData>
  </iact:action>
  <iact:action type="remove" startTime="74676">
    <iact:property name="style" value="instant"/>
    <iact:actionData xml:id="d68" ref="#d60"/>
  </iact:action>
  <iact:action type="add" startTime="74680">
    <iact:property name="dataType" value="strokeEraser"/>
    <iact:actionData xml:id="d69">
      <inkml:trace xmlns:inkml="http://www.w3.org/2003/InkML" xml:id="stk52" contextRef="#ctx0" brushRef="#br1">33000 19641 735 0,'0'0'9'7,"0"0"-3"9,0 0 74-16,0 0-66 3,0 0-14 4,0 0-68 1,68-29-97 2,-68 13-28-6,0 2-225 4</inkml:trace>
    </iact:actionData>
  </iact:action>
  <iact:action type="remove" startTime="74880">
    <iact:property name="style" value="instant"/>
    <iact:actionData xml:id="d70" ref="#d59"/>
  </iact:action>
  <iact:action type="add" startTime="74817">
    <iact:property name="dataType" value="strokeEraser"/>
    <iact:actionData xml:id="d71">
      <inkml:trace xmlns:inkml="http://www.w3.org/2003/InkML" xml:id="stk53" contextRef="#ctx0" brushRef="#br1">33062 19428 589 0,'0'-11'144'4,"0"11"84"4,0 0-63 1,0 0-83-2,0 0-26-1,0-3-45 2,0-9-11 0,0-4-6 0,0-14-58 1,0-13-32-4,0-16-98 3,0 28-153 0,-3-2-180-2</inkml:trace>
    </iact:actionData>
  </iact:action>
  <iact:action type="add" startTime="74967">
    <iact:property name="dataType" value="strokeEraser"/>
    <iact:actionData xml:id="d72">
      <inkml:trace xmlns:inkml="http://www.w3.org/2003/InkML" xml:id="stk54" contextRef="#ctx0" brushRef="#br1">32917 18785 408 0,'0'0'155'4,"0"0"100"5,0 0-85-1,0 0-82-1,0 0-31-1,0 0-24 2,-11-38-17 1,11 38-12-2,0 0-4-1,-4 0-10 2,4 0-40 0,-6 0-93 0,-2 0-143-2,2 0-96 2</inkml:trace>
    </iact:actionData>
  </iact:action>
  <iact:action type="add" startTime="75362">
    <iact:property name="dataType" value="strokeEraser"/>
    <iact:actionData xml:id="d73">
      <inkml:trace xmlns:inkml="http://www.w3.org/2003/InkML" xml:id="stk55" contextRef="#ctx0" brushRef="#br1">31228 17112 334 0,'0'0'176'6,"0"0"-43"2,0 0 8 0,0 0-31-2,0 0-43 2,0 0-38 0,0 0-29 0,8 21-7-2,-8-21-59 2,0 0-117 0,0 0-146 0</inkml:trace>
    </iact:actionData>
  </iact:action>
  <iact:action type="remove" startTime="75661">
    <iact:property name="style" value="instant"/>
    <iact:actionData xml:id="d74" ref="#d58"/>
  </iact:action>
  <iact:action type="add" startTime="75598">
    <iact:property name="dataType" value="strokeEraser"/>
    <iact:actionData xml:id="d75">
      <inkml:trace xmlns:inkml="http://www.w3.org/2003/InkML" xml:id="stk56" contextRef="#ctx0" brushRef="#br1">31228 17112 392 0,'-208'-152'134'7,"208"152"-36"-1,0 0 41 3,0 0-49-2,0 0-36-1,0 0-31 3,0 0-19-1,0 0-2-1,-9 0-2 2,6 7 0-4,-1 16-22 8,-4 5-92-10,8-13-155 8,-3-4-262-5</inkml:trace>
    </iact:actionData>
  </iact:action>
  <iact:action type="add" startTime="76680">
    <iact:property name="dataType" value="strokeEraser"/>
    <iact:actionData xml:id="d76">
      <inkml:trace xmlns:inkml="http://www.w3.org/2003/InkML" xml:id="stk57" contextRef="#ctx0" brushRef="#br1">22284 18037 523 0,'0'0'262'2,"0"0"-134"6,0 0-36 1,0 0-52-4,0 0-38 3,0 0-2 0,-55-52-81 0,55 52-255-2</inkml:trace>
    </iact:actionData>
  </iact:action>
  <iact:action type="remove" startTime="76885">
    <iact:property name="style" value="instant"/>
    <iact:actionData xml:id="d77" ref="#d52"/>
  </iact:action>
  <iact:action type="add" startTime="76863">
    <iact:property name="dataType" value="strokeEraser"/>
    <iact:actionData xml:id="d78">
      <inkml:trace xmlns:inkml="http://www.w3.org/2003/InkML" xml:id="stk58" contextRef="#ctx0" brushRef="#br1">22284 18037 450 0,'-196'-105'81'6,"186"90"5"3,6 4-71 2,-5 7-15-8,7 3-194 6</inkml:trace>
    </iact:actionData>
  </iact:action>
  <iact:action type="add" startTime="77030">
    <iact:property name="dataType" value="strokeEraser"/>
    <iact:actionData xml:id="d79">
      <inkml:trace xmlns:inkml="http://www.w3.org/2003/InkML" xml:id="stk59" contextRef="#ctx0" brushRef="#br1">22039 17804 844 0,'0'0'106'5,"0"0"-24"1,0 0-16 2,0 0-33 0,0 0-26 0,0 0-7-2,21-5-52 2,-21 42-403 0</inkml:trace>
    </iact:actionData>
  </iact:action>
  <iact:action type="remove" startTime="77359">
    <iact:property name="style" value="instant"/>
    <iact:actionData xml:id="d80" ref="#d54"/>
  </iact:action>
  <iact:action type="add" startTime="77362">
    <iact:property name="dataType" value="strokeEraser"/>
    <iact:actionData xml:id="d81">
      <inkml:trace xmlns:inkml="http://www.w3.org/2003/InkML" xml:id="stk60" contextRef="#ctx0" brushRef="#br1">22371 20296 438 0,'0'0'255'6,"0"0"-156"0,0 0-57 2,0 0-42 0,0 0-152 0,0 0-216-2</inkml:trace>
    </iact:actionData>
  </iact:action>
  <iact:action type="add" startTime="77511">
    <iact:property name="dataType" value="strokeEraser"/>
    <iact:actionData xml:id="d82">
      <inkml:trace xmlns:inkml="http://www.w3.org/2003/InkML" xml:id="stk61" contextRef="#ctx0" brushRef="#br1">22371 20296 557 0,'26'186'208'2,"-26"-177"-36"7,0-1-67-2,0-8-60 1,0 0-28 1,0 0-17-2,12 0-27 1,4 0-42-2,-9-3-166 2,14-6-447-1</inkml:trace>
    </iact:actionData>
  </iact:action>
  <iact:action type="add" startTime="77838">
    <iact:property name="dataType" value="strokeEraser"/>
    <iact:actionData xml:id="d83">
      <inkml:trace xmlns:inkml="http://www.w3.org/2003/InkML" xml:id="stk62" contextRef="#ctx0" brushRef="#br1">25268 20244 136 0,'0'0'318'5,"0"0"-132"3,0 0 13 0,0 0-93 0,0 0-41 0,0 0-15-2,69 0-31 2,-65 0-18 1,-4 0-1-4,0 0-28 3,0 0-50 0,0 3-145 0,0 5-482 0</inkml:trace>
    </iact:actionData>
  </iact:action>
  <iact:action type="add" startTime="78032">
    <iact:property name="dataType" value="strokeEraser"/>
    <iact:actionData xml:id="d84">
      <inkml:trace xmlns:inkml="http://www.w3.org/2003/InkML" xml:id="stk63" contextRef="#ctx0" brushRef="#br1">25268 20244 748 0,'48'34'163'1,"-38"-27"-24"5,-7-5-75 2,-1-2-58-2,-2 0-6 2,0 3-25 1,0 3-63-2,0-4-109 1,0 5-192-2</inkml:trace>
    </iact:actionData>
  </iact:action>
  <iact:action type="remove" startTime="78240">
    <iact:property name="style" value="instant"/>
    <iact:actionData xml:id="d85" ref="#d55"/>
  </iact:action>
  <iact:action type="add" startTime="78191">
    <iact:property name="dataType" value="strokeEraser"/>
    <iact:actionData xml:id="d86">
      <inkml:trace xmlns:inkml="http://www.w3.org/2003/InkML" xml:id="stk64" contextRef="#ctx0" brushRef="#br1">25358 20239 519 0,'0'0'113'6,"0"0"-40"0,0 0-19 3,0 0-5-1,0 0-27 0,0 0-14-3,31-121-8 5,-31 121-14-4,0 12-50 2,0 13-208-2</inkml:trace>
    </iact:actionData>
  </iact:action>
  <iact:action type="add" startTime="78384">
    <iact:property name="dataType" value="strokeEraser"/>
    <iact:actionData xml:id="d87">
      <inkml:trace xmlns:inkml="http://www.w3.org/2003/InkML" xml:id="stk65" contextRef="#ctx0" brushRef="#br1">25358 20239 517 0,'27'-7'144'3,"-20"7"-67"2,-4 0 41 3,-3 0-118 1,0 0-18-4,0 0-52 3,0 0-51 1,0 0-47-2,0-3-54-1</inkml:trace>
    </iact:actionData>
  </iact:action>
  <iact:action type="add" startTime="78753">
    <iact:property name="dataType" value="strokeEraser"/>
    <iact:actionData xml:id="d88">
      <inkml:trace xmlns:inkml="http://www.w3.org/2003/InkML" xml:id="stk66" contextRef="#ctx0" brushRef="#br1">25189 22966 189 0,'0'0'411'5,"0"0"-310"4,0 0-6-3,0 0-95 3,0 0-21-1,0 0-99 0,0 44-96-1,0-44-104-1</inkml:trace>
    </iact:actionData>
  </iact:action>
  <iact:action type="add" startTime="79262">
    <iact:property name="dataType" value="strokeEraser"/>
    <iact:actionData xml:id="d89">
      <inkml:trace xmlns:inkml="http://www.w3.org/2003/InkML" xml:id="stk67" contextRef="#ctx0" brushRef="#br1">25244 22596 372 0,'0'0'70'8,"0"0"8"0,0 0-45-2,0 0-33 2,0 0-64 1,0 0-25-2,32-6-14-2,-32 6-106 4</inkml:trace>
    </iact:actionData>
  </iact:action>
  <iact:action type="remove" startTime="79610">
    <iact:property name="style" value="instant"/>
    <iact:actionData xml:id="d90" ref="#d57"/>
  </iact:action>
  <iact:action type="add" startTime="79612">
    <iact:property name="dataType" value="strokeEraser"/>
    <iact:actionData xml:id="d91">
      <inkml:trace xmlns:inkml="http://www.w3.org/2003/InkML" xml:id="stk68" contextRef="#ctx0" brushRef="#br1">24793 22648 348 0,'0'0'250'5,"0"0"-187"1,0 0-4 2,0 0-48 1,0 0-11-2,0 0-103-1,161 0-130 3</inkml:trace>
    </iact:actionData>
  </iact:action>
  <iact:action type="remove" startTime="80132">
    <iact:property name="style" value="instant"/>
    <iact:actionData xml:id="d92" ref="#d56"/>
  </iact:action>
  <iact:action type="add" startTime="80083">
    <iact:property name="dataType" value="strokeEraser"/>
    <iact:actionData xml:id="d93">
      <inkml:trace xmlns:inkml="http://www.w3.org/2003/InkML" xml:id="stk69" contextRef="#ctx0" brushRef="#br1">21961 22450 602 0,'0'0'213'4,"0"0"-52"2,0 0-49 2,0 0-83 0,0 0-22 2,0 0-7-5,44 96-48 10,-38-96-135-13,1 6-493 4</inkml:trace>
    </iact:actionData>
  </iact:action>
  <iact:action type="add" startTime="80262">
    <iact:property name="dataType" value="strokeEraser"/>
    <iact:actionData xml:id="d94">
      <inkml:trace xmlns:inkml="http://www.w3.org/2003/InkML" xml:id="stk70" contextRef="#ctx0" brushRef="#br1">22284 22557 171 0,'0'0'220'5,"0"0"-199"1,0 0-21 3,0 0-24-1,0 0-364-1</inkml:trace>
    </iact:actionData>
  </iact:action>
  <iact:action type="remove" startTime="80808">
    <iact:property name="style" value="instant"/>
    <iact:actionData xml:id="d95" ref="#d53"/>
  </iact:action>
  <iact:action type="add" startTime="80809">
    <iact:property name="dataType" value="strokeEraser"/>
    <iact:actionData xml:id="d96">
      <inkml:trace xmlns:inkml="http://www.w3.org/2003/InkML" xml:id="stk71" contextRef="#ctx0" brushRef="#br1">25205 17624 505 0,'0'0'329'5,"0"0"-139"3,0 0-59 0,0 0-48 0,0 0-39-2,0 0-26 2,0 0-18 0,0 0 0 0,0 0-58-2,0 0-60 2,0 0-206 1,0 0-476 0</inkml:trace>
    </iact:actionData>
  </iact:action>
  <iact:action type="add" startTime="85393">
    <iact:property name="dataType"/>
    <iact:actionData xml:id="d97">
      <inkml:trace xmlns:inkml="http://www.w3.org/2003/InkML" xml:id="stk72" contextRef="#ctx0" brushRef="#br2">27317 13463 726 0,'0'0'249'2,"0"0"-66"5,0 0-60 1,0 0-13 0,233 8 2 0,-128-8-16-2,13 0-11 2,15 0-15 0,6 0-7 0,-1 0-7-2,-1-8-15 2,-21-4-10 0,-25 0 4 0,-28 6-8-2,-26 1-11 2,-20 2-2 0,-9 3-4-2,-8 0-10 2,0 0 0 0,-17-3 0 0,-63-1-7 0,-50-1 7-2,-33 0 7 3,-6-6-7 8,8 1 0-14,19 5 0 8,17-2 0-10,28 7 0 6,28 0 0 0,27 0 0-1,26 0 0 2,16 0 0 0,0 0 0 0,27 0 0-2,66 0 0 2,41 0 0 0,26 7 0 0,-9 4 0-2,-19-5 0 6,-29-1 0-5,-33 1 0 0,-28-3 0-2,-25-3 0 1,-14 4 0 5,-3-4 0-3,-6 0 0-4,-64 0 0 4,-28 0 0 0,-21 0 0 1,11 0 0-4,18-9 0 5,23 0 0-1,25 3 0-3,21 3 0-1,14 3 0 2,7 0-27 1,13 0-110 5,60 0-63-6,-17 0-169-2,21 0-287 1</inkml:trace>
    </iact:actionData>
  </iact:action>
  <iact:action type="add" startTime="86605">
    <iact:property name="dataType"/>
    <iact:actionData xml:id="d98">
      <inkml:trace xmlns:inkml="http://www.w3.org/2003/InkML" xml:id="stk73" contextRef="#ctx0" brushRef="#br2">31096 13375 367 0,'0'0'221'5,"0"0"-27"3,0 0 24 0,0 0-84-2,0 0-12 2,0 0 42 0,0 0-21 0,63-24-39-2,4 19 19 3,11 5-17-2,25 0-44 1,21 0 1-2,22 0-37 2,24 0-26 0,13 0 0-2,3 0 0 4,4 0 0-3,-7 0 0 2,-22-8 0-4,-14 3 0 6,-20-2 0-5,-31 7 0 2,-9 0 0-1,-20 0 0-1,-19 0 0 2,-15 0 0 2,-15 0 0-4,-14 0 0-1,-4 0 0 5,0 0 0-3,0 0 0-2,0 0 0 3,-16 0 0 0,-44 20-56 2,-34 6-151-6,38-14-138 5,11 1-194-1</inkml:trace>
    </iact:actionData>
  </iact:action>
  <iact:action type="add" startTime="87839">
    <iact:property name="dataType"/>
    <iact:actionData xml:id="d99">
      <inkml:trace xmlns:inkml="http://www.w3.org/2003/InkML" xml:id="stk74" contextRef="#ctx0" brushRef="#br2">25862 15272 259 0,'0'0'345'5,"0"0"-165"3,0 0 29-2,0 0-80 2,0 0-24 0,0 0-5 0,39-44-8-1,-39 37-21 0,0-2-11 2,-42-3-24-2,-35-6 49 1,-24 6-20-2,-11 6-15 2,-10 4-16 0,-2 2-11-2,-7 0-5 3,-2 0-2 0,4 18 0 0,9 19-3-3,20 15 5 1,10 24-7 2,7 17 3-2,8 13 2-2,8 11-3 14,2 8-1-13,14 5-6-6,2 10-2 6,21 4-3 0,17 10 3 5,11 3-3-5,14 2 2 0,48 10-2 2,13-5 2 0,7-4 2 3,13-24-4-5,5-20 3 0,11-19-2 1,11-20 0 2,19-24 5-3,2-27-7 0,16-20-3 3,8-6-3-2,13-40 4 0,17-36-1 0,7-16 2 2,-14-5 1 2,-21 13 1-1,-38 14 0-8,-38 18 3 5,-24 9 1 0,-24 5-1-1,-14-8-4 6,-7-27 0-8,-15-29-1 8,-9-28 0-7,0-26-2 4,-20-7 1-4,-38-2 2 5,-18 9-1-7,-24 1 0 6,-11 16-1-1,-6 13-2 0,10 11 1-2,3 19-1 2,10 17-44 0,9 13-55 0,3 12-67-2,-5 7-65 5,66 47-60-2,0 0-600-3</inkml:trace>
    </iact:actionData>
  </iact:action>
  <iact:action type="add" startTime="88936">
    <iact:property name="dataType"/>
    <iact:actionData xml:id="d100">
      <inkml:trace xmlns:inkml="http://www.w3.org/2003/InkML" xml:id="stk75" contextRef="#ctx0" brushRef="#br2">25455 14944 604 0,'0'0'274'3,"0"0"-95"4,0 0-43 1,0 0-58 0,0 0-11-2,84-179-5 2,-78 100-3 1,-6-10-8 0,0-13-11-4,0-2-5 4,-11-6 0-3,-20-4 12 3,-7-4 1-4,-7 4-7 3,-10 4-20 0,0 1 10 0,-9 9 5 2,-4 10-14-6,-1 7-3 4,-10 9-5 5,4 8-6-5,2 3-5-5,1 4 1 3,9 6-3 2,-5 6-1-2,5-4 2 4,0 5-2-4,2 3 5 2,-2 2-4-1,0 9 7 1,-1 3-4-1,4 9 2 3,-1 3-3-6,2 6 4 5,1-2-4-1,0 5 0 0,-5 2 3-2,6-3-2 3,3 0 0-2,-4-2-3 1,5-4 1-1,6 2-1-1,6 0 1 5,13 1-2-4,10 4 0-2,10 3 0 2,5 0 0 2,3 5 0-1,0 0 2-2,0 0 0 2,0 0 0-1,0 0-2 2,0 0 0-3,0 0 2 1,0 0-2 1,0 0 0 0,0 0-2-1,0 0 1 0,0 0 1 1,0 0 0 0,0 0 0-1,0 0 0 3,0 0 1-2,0 0 0-1,0 0-2-2,0 0 2 5,0-2-2-5,0 2 1 3,0 0 0-2,0 0 0 3,0 0 1-2,0 0-1 2,0 0 0-3,0 0 0 1,0 0 2 1,0 0-4 0,0 0 2-1,0 0 0 1,0 0 1-1,0 0-1 2,0 0 0-3,0-6 0 1,0-1-5 3,32-11 1-3,19-8 1-1,14-4 1 2,4-5 2 0,-1 3 0-1,-10 9 0 0,-10 6 1 2,-17 12 2-2,-7 0 0 3,-10 5 0-6,-10 0 8 3,-1 0-3 1,-3 0 5 0,0 0 3-1,0 0 2 0,-3 7-18 1,-39 19 0 2,-18 5 0-3,-13-1 0 1,-14-4 0 1,1-6 0-4,12-5 0 2,11-4 0 2,13-2 0-2,18-4 0 7,14 1 0-12,9-1 0 5,9 2 0-1,0 17 0 3,5 13 0-4,37 12 0 3,12 4 0 0,4-4 0 0,-1-9 0-1,-14-9 0 3,-7-10 0-5,-14-6 0 4,-2-3 0-4,-8 2-26 2,-3 1-65 2,-9-3-87-2,0-1-52-1,0-11-110 2,0 0-842 0</inkml:trace>
    </iact:actionData>
  </iact:action>
  <iact:action type="add" startTime="90351">
    <iact:property name="dataType"/>
    <iact:actionData xml:id="d101">
      <inkml:trace xmlns:inkml="http://www.w3.org/2003/InkML" xml:id="stk76" contextRef="#ctx0" brushRef="#br2">23352 9978 507 0,'0'0'182'8,"0"0"55"-3,0 0-59 4,-232-51-80-4,128 57-13 3,-9 43 12 0,-15 13-37 0,-13 11-22-2,-4 2-18 2,-3 0 2 0,3 3-14 0,6 3 8-2,7-3 3 2,13 12 7 0,11 11-5 0,21 7 3-2,18 11-5 4,26 12 7-3,25 8-7 2,18 12 1-3,0 2-3 4,61 4-5-5,37-7 6 5,26-7 4-5,31-16-4 3,10-25-1-1,16-28 5 4,12-33-8-8,0-41-13 4,18-2-1 2,-1-71-4 0,-2-26 4-2,-16-10 1 2,-32-10 1-2,-36-3 8 0,-34-14 0-2,-35-22-6 5,-42-7-3 4,-13-16-1-12,-65-18-3 4,-57-1 1 2,-26 3-4-3,-18 23 4 5,-9 45-9-6,15 47-23 7,9 38-43-3,17 35-40-1,-1 9-46 0,95 18-76-2,10 17-298 4</inkml:trace>
    </iact:actionData>
  </iact:action>
  <iact:action type="add" startTime="91646">
    <iact:property name="dataType"/>
    <iact:actionData xml:id="d102">
      <inkml:trace xmlns:inkml="http://www.w3.org/2003/InkML" xml:id="stk77" contextRef="#ctx0" brushRef="#br2">21767 11946 360 0,'0'0'135'5,"0"0"25"4,0 0-32-3,0 0 24 4,0 0-19-4,0 0-27 3,0 0-14-3,22-12-14 1,-22 12-8 1,-9 0 0 0,-45 14-26-1,-19 21 24 0,-9 9-30 1,-8 2-16 0,-1 3-4-1,1 7-8 0,3 2 1 1,10 1-1 1,3 4 9-2,9 3-4 9,6 4 6-15,10 0-5 6,-5 2 0-3,6-1 5 5,5-3-7 0,2 1-6-1,0 4 2-3,3-3 6 3,-2-1-5 0,1 2-2-1,7-5 3 0,1 3-1 0,0 2 1 2,1 0-4-1,1 6-2-1,-1 3-4 2,2 1 2 3,3-2-4-9,-2-7 4 1,4 1-4 5,2 0 1-1,3-1-1 0,5 3 0-3,8-2 4 5,-4-4-1-3,8-1 4 1,1-14-1-2,0-2 0 3,0-5-6-2,0-10 1 3,0-8 1-1,0 0-1-6,0-3 0 4,0 3-1 6,0 7-2-9,1 4 2 2,8 9 1 4,-6-3 2-4,-1 2-2 0,1-9-1 2,0-4-1 0,-3-5 1 0,4-1 0-3,-1-7 1 4,0-4-1-1,-3-7 0 0,3-2 1-3,-3-3 3 6,0-3-4-2,0-3-2-3,0 0 1-1,0 0 1 2,0 0-1 1,0 0 0 0,0 0-2-1,0 0-6 0,0 0 2 2,0-14-8-1,-34-27 6-3,-9-11 2 4,-1-1-8 1,-1 4-1-3,2 5 4 0,7 11-3-1,12 8 3 1,8 12 4 2,8 5 1-3,8 8 7 3,0 0 4 0,0 0 1-2,0 0 3-2,0 0 9 2,0 0 17 1,11 18 1 1,20 17-31-1,9 7 7-2,5-2 12 5,-3 4-1-4,0-4 7-1,-8-3-14-1,-2-2-15 4,-8-12 0-1,-8-11 0-3,-7-2 0 4,-4-10 0-2,-1 0 0 2,17 0 0-3,3-42 0 2,10-17 0 0,-2-1 0 4,-8 0 0-1,-3 4 0-10,-6 13 0 6,0 5 0 1,-6 7 0-2,0 8 0 0,-2 5-76 3,-4 10-139-1,-3 8-97-3,0 0-132 5</inkml:trace>
    </iact:actionData>
  </iact:action>
  <iact:action type="add" startTime="92819">
    <iact:property name="dataType"/>
    <iact:actionData xml:id="d103">
      <inkml:trace xmlns:inkml="http://www.w3.org/2003/InkML" xml:id="stk78" contextRef="#ctx0" brushRef="#br2">20720 15486 643 0,'0'0'132'3,"0"0"60"4,0 0-61 0,-96-176-41 1,5 120 4 0,-21 2 14-1,-20 4-21 0,-17 11-27 1,-16 8-2 0,-2 17 1 1,2 14-23-4,9 0-4 3,19 20-9 0,5 36-3-2,5 28-3 2,19 35-2 0,13 29 12 3,24 25 12-4,22 13-4 1,33 0-4-3,16 2-6 5,0 7-3-4,70-7 3 0,33 5-5 4,29-18 0-3,29-21-14 1,22-38-6-3,20-44 0 13,6-42 0-17,5-30 0 11,-10-35 0-11,-14-64 0 4,-12-31 0 4,-18-32 0-2,-23-25 0 0,-26-17 0 1,-30-5 0 0,-33 6 0 0,-29 14 0 0,-19 18 0 1,-13 8 0-2,-53 10 0 4,-33 1 0-10,-22 14 0 6,-32 12 0 1,-13 20 0 1,-16 13 0-4,5 18 0 5,5 7 0-4,11 17 0 4,14 13 0-5,16 14 0 3,11 10 0 0,23 14 0-1,10 0 0 1,14 0 0-2,0 0 0 4,1 0 0-3,-6 23 0 2,-9 23 0-4,1 32 0 6,-7 34 0-5,15 23 0-1,11 23 0 6,8 10 0-6,10 5 0 1,7 1 0 13,2 3 0-16,7 7 0 3,10 4 0-2,8-6 0 1,11-14 0 4,4-20 0-1,0-19 0-1,42-6 0 0,33-12 0 1,31-16 0 0,33-4 0-1,33-25 0 1,19-3 0-2,25-6 0 5,4-15 0-2,-4-13 0-4,-12-20 0 0,-25-9 0 4,-13-6 0 0,-15-48 0-5,-3-23 0 6,-2-18 0-4,-10-23 0 5,-15-22 0-7,-15-10 0 3,-10-16 0 2,-26-5 0-1,-19-3 0-2,-14-1 0 2,-16 25 0 0,-13 26 0-3,-8 22 0 4,0 13 0-2,-42 0 0 3,-24-1 0-5,-16-1 0 6,-22-3 0-2,-20-8 0-2,-10 1 0-1,-11-3 0-2,0 8 0 6,5 9 0-4,7 11 0 4,21 21 0-6,5 14 0 4,3 22 0 1,-8 13 0-1,-3 6 0 0,-5 0 0-1,-2 24 0 2,-5 7 0-3,-2 4 0 1,-1-1 0-1,6 7 0 5,6 17 0-4,11 24 0-3,18 30 0 5,5 28 0 2,18 17 0-7,12 5 0 2,5-8 0 3,7-9 0 4,9-7 0-5,15-5 0-6,15 7 0 4,3 5 0 3,38 0 0-1,48 6 0-2,40 3 0 2,38-6 0 0,35-10 0-2,17-18 0 3,1-29 0-2,-23-32 0 1,-29-27 0 0,-28-32 0-3,-35 0 0 4,-21-20 0-1,-19-38 0 0,-17-26 0 1,-15-11-268 0,-30 47-137-2,0 17-572 0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04T03:16:23.7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act:action type="add" startTime="6349">
    <iact:property name="dataType"/>
    <iact:actionData xml:id="d0">
      <inkml:trace xmlns:inkml="http://www.w3.org/2003/InkML" xml:id="stk0" contextRef="#ctx0" brushRef="#br0">2634 5652 775 0,'0'0'282'2,"0"0"-153"-2,0 0 1 0,0 0 7 0,0 0-49 0,0 0 26 0,0 0-42 209,119 4 9-207,-35-4-16-1,21 0-13-1,26 0-19 1,19 0 2-1,4 0-3 0,3 0-10 0,-22 0-22 0,-20 0 0 0,-23 0 0 1,-12 0 0-1,-19 0 0 0,-27 0 0 0,-11 0 0 0,-13 0 0 0,-10 0 0 0,0 0 0 0,-24 0 0 0,-67 2 0 0,-49 7 0 0,-50-4 0 0,-3-5 0 0,1 4 0 0,23-3 0 0,26-1 0 0,38 0 0 1,23 4 0-1,35-1 0 0,17-3 0 205,20 0 0-204,10 0 0-1,0 0 0 0,3 0 0 0,67 0 0 0,47 0 0 0,41 3 0 0,14 5 0 0,-6 4 0 0,-13 3 0 0,-35-1 0 0,-22 1 0 0,-33-6 0 0,-23-1 0 0,-16-5 0 0,-12 0 0 0,-12 1 0 0,0-4 0 0,0 0 0 0,-49 0 0 0,-65 0 0 0,-55 0 0 1,-24 0 0-1,9 0 0 0,20 0 0 0,35 0 0 0,32 0 0 0,32 0 0 203,31 0 0-203,19 0 0 0,15 0 0 0,0 0 0 0,0 0 0 0,33-22 0 0,28-7 0 0,10 3 0 0,-15 15 0 0,-8 5 0 0,-3 6-26 0,-3 0-106 0,-29 3-121 0,-1 15-147 0</inkml:trace>
    </iact:actionData>
  </iact:action>
  <iact:action type="add" startTime="9020">
    <iact:property name="dataType"/>
    <iact:actionData xml:id="d1">
      <inkml:trace xmlns:inkml="http://www.w3.org/2003/InkML" xml:id="stk1" contextRef="#ctx0" brushRef="#br0">9853 2784 641 0,'0'0'141'1,"0"0"-47"-1,0 0 69 0,-220-18-79 0,99 33-21 0,-17 20-12 0,-17 12-18 0,5 13-9 0,2 15 4 0,6 14 13 0,12 20-5 0,16 16 10 0,23 14-9 0,12 20-11 0,17 12 5 0,21 4 9 0,17 4 6 0,13 1-3 0,11-1-11 0,0 4-8 2,55-3 0 246,50 4 3-248,55-5 1 0,53-2-5 0,59-11 3 0,42-19-10 0,36-28 1 0,39-31-13 0,19-48-2 0,27-40 0 0,-7-27 5 0,-24-70 5 0,-56-40-12 1,-58-52 2-1,-62-43-2 0,-71-44 3 0,-62-36-3 0,-66-20 1 0,-29-13-1 0,-94 6-1 0,-65 26-1 0,-80 46-1 0,-84 76 3 0,-96 79-1 0,-78 81 1 0,-14 31-4 0,22 70 2 0,84 28-5 0,93 4-72 0,85-3-38 0,72-12-71 0,155-61-44 0,34-19-80 0</inkml:trace>
    </iact:actionData>
  </iact:action>
  <iact:action type="add" startTime="14138">
    <iact:property name="dataType"/>
    <iact:actionData xml:id="d2">
      <inkml:trace xmlns:inkml="http://www.w3.org/2003/InkML" xml:id="stk2" contextRef="#ctx0" brushRef="#br0">19543 5849 916 0,'0'0'235'1,"0"0"-37"-1,0 0 1 0,0 0-62 0,0 0-29 0,0 0-17 0,194-4-19 0,-103 4-4 0,11 0-45 0,15 0-23 0,4 0 0 0,11 0 0 195,5 0 0-195,-13 0 0 0,-10 0 0 1,-17 4 0-1,-25-4 0 0,-23 0 0 0,-14 0 0 0,-20 0 0 0,-9 0 0 0,-6 0 0 0,0 0 0 0,0 0 0 0,0 0-152 0,-2 0-165 0,-10 0-136 0</inkml:trace>
    </iact:actionData>
  </iact:action>
  <iact:action type="add" startTime="15181">
    <iact:property name="dataType"/>
    <iact:actionData xml:id="d3">
      <inkml:trace xmlns:inkml="http://www.w3.org/2003/InkML" xml:id="stk3" contextRef="#ctx0" brushRef="#br0">24342 5957 307 0,'0'0'324'1,"0"0"-109"-1,0 0 7 0,0 0-71 0,0 0-17 0,0 0 6 0,0-3-29 0,33 3-39 0,21 0 22 0,9 0-7 0,22 0-13 0,17 0-20 0,20 0 2 0,17 8-50 0,6-2-6 0,4-6 0 0,-7 0 0 0,-8 0 0 0,-14-2 0 197,-12-15 0-197,-22-3 0 0,-23 4 0 0,-23 7 0 0,-22 6 0 1,-7 3 0-1,-11 0 0 0,0 0 0 0,0 3-47 0,-29 35-101 0,-26 15-120 0,21-22-79 0,-1-5-594 0</inkml:trace>
    </iact:actionData>
  </iact:action>
  <iact:action type="remove" startTime="18184">
    <iact:property name="style" value="instant"/>
    <iact:actionData xml:id="d4" ref="#d0"/>
  </iact:action>
  <iact:action type="add" startTime="18186">
    <iact:property name="dataType" value="strokeEraser"/>
    <iact:actionData xml:id="d5">
      <inkml:trace xmlns:inkml="http://www.w3.org/2003/InkML" xml:id="stk4" contextRef="#ctx0" brushRef="#br1">11123 10316 226 0,'0'0'572'4,"0"0"-406"190,0 0-35-193,0 0-37-1,0 0-13 0,0 0-12 0,-71 30-22 0,71-30-17 0,-4 0-22 1,1 0-8-1,0 0-12 0,3 0-41 0,0 0-45 0,0 0-83 0,0 0-400 0</inkml:trace>
    </iact:actionData>
  </iact:action>
  <iact:action type="remove" startTime="18981">
    <iact:property name="style" value="instant"/>
    <iact:actionData xml:id="d6" ref="#d1"/>
  </iact:action>
  <iact:action type="add" startTime="18984">
    <iact:property name="dataType" value="strokeEraser"/>
    <iact:actionData xml:id="d7">
      <inkml:trace xmlns:inkml="http://www.w3.org/2003/InkML" xml:id="stk5" contextRef="#ctx0" brushRef="#br1">18604 10380 643 0,'0'0'198'4,"0"0"-117"-4,0 0-41 0,0 0-29 0,0 0-11 0,0 0-18 0,0-21-85 0,0 21-95 0,0 0-153 0</inkml:trace>
    </iact:actionData>
  </iact:action>
  <iact:action type="add" startTime="19181">
    <iact:property name="dataType" value="strokeEraser"/>
    <iact:actionData xml:id="d8">
      <inkml:trace xmlns:inkml="http://www.w3.org/2003/InkML" xml:id="stk6" contextRef="#ctx0" brushRef="#br1">18604 10380 521 0,'-53'89'104'1,"56"-89"-24"-1,-3 0 46 0,0 0-28 0,0 0-25 0,5 0-7 0,-2 0-12 0,-2 0-22 0,2 0-4 0,-3 0-21 0,3 0-7 0,8 0-16 0,-1 0-47 0,-4 0-180 0,5 10-358 0</inkml:trace>
    </iact:actionData>
  </iact:action>
  <iact:action type="remove" startTime="19971">
    <iact:property name="style" value="instant"/>
    <iact:actionData xml:id="d9" ref="#d2"/>
  </iact:action>
  <iact:action type="add" startTime="19974">
    <iact:property name="dataType" value="strokeEraser"/>
    <iact:actionData xml:id="d10">
      <inkml:trace xmlns:inkml="http://www.w3.org/2003/InkML" xml:id="stk7" contextRef="#ctx0" brushRef="#br1">28217 10385 551 0,'0'0'210'3,"0"0"-170"-3,0 0 20 0,0 0-60 0,0 0-12 0,0 0-50 3,6-67-44 185,-6 50-25-187,0 14-73-1</inkml:trace>
    </iact:actionData>
  </iact:action>
  <iact:action type="add" startTime="20167">
    <iact:property name="dataType" value="strokeEraser"/>
    <iact:actionData xml:id="d11">
      <inkml:trace xmlns:inkml="http://www.w3.org/2003/InkML" xml:id="stk8" contextRef="#ctx0" brushRef="#br1">28217 10385 713 0,'6'-63'202'0,"-6"63"-105"0,0 4-11 0,0-2-46 0,0-2-24 0,0 0-16 3,8 8-18 197,8-2-83-199,10 9-303-1</inkml:trace>
    </iact:actionData>
  </iact:action>
  <iact:action type="remove" startTime="20763">
    <iact:property name="style" value="instant"/>
    <iact:actionData xml:id="d12" ref="#d3"/>
  </iact:action>
  <iact:action type="add" startTime="20569">
    <iact:property name="dataType" value="strokeEraser"/>
    <iact:actionData xml:id="d13">
      <inkml:trace xmlns:inkml="http://www.w3.org/2003/InkML" xml:id="stk9" contextRef="#ctx0" brushRef="#br1">32281 10563 249 0,'0'0'230'1,"0"0"-145"-1,0 0 79 0,0 0-50 0,0 0-32 0,0 0-30 193,28 11-39-193,-23-11-12 0,2-11-1 0,-7-9-33 2,0-1-62-2,0 9-99 0,0 6-196 0</inkml:trace>
    </iact:actionData>
  </iact:action>
  <iact:action type="add" startTime="20765">
    <iact:property name="dataType" value="strokeEraser"/>
    <iact:actionData xml:id="d14">
      <inkml:trace xmlns:inkml="http://www.w3.org/2003/InkML" xml:id="stk10" contextRef="#ctx0" brushRef="#br1">32281 10563 141 0,'-55'-188'0'0,"55"188"-118"193</inkml:trace>
    </iact:actionData>
  </iact:action>
  <iact:action type="add" startTime="20959">
    <iact:property name="dataType" value="strokeEraser"/>
    <iact:actionData xml:id="d15">
      <inkml:trace xmlns:inkml="http://www.w3.org/2003/InkML" xml:id="stk11" contextRef="#ctx0" brushRef="#br1">32226 10388 289 0,'0'0'111'1,"0"0"5"-1,0 0-28 0,0 0-40 0,0 0 0 0,0 0-7 0,-3 7 0 0,3-7-30 0,0 0-11 0,0 2-78 0,-5 7-216 0</inkml:trace>
    </iact:actionData>
  </iact:action>
  <iact:action type="add" startTime="25071">
    <iact:property name="dataType"/>
    <iact:actionData xml:id="d16">
      <inkml:trace xmlns:inkml="http://www.w3.org/2003/InkML" xml:id="stk12" contextRef="#ctx0" brushRef="#br2">2964 12231 753 0,'0'0'323'1,"0"0"-173"0,0 0-10-1,0 0-15 0,0 0-35 0,0 0-8 1,187-13-8 199,-87 13-16-200,12 0-4 0,16 0-10 0,-7-3-6 0,-2-6-5 0,-15 3 3 0,-18 4-11 0,-14 2-3 0,-30 0-22 0,-17 0 0 0,-13 0 0 0,-12 0 0 0,0 0 0 0,0 0 0 0,-71 0 0 1,-43 0 0 0,-48 17 0-1,-19 4 0 0,-4 0 0 0,11-5 0 0,25-1 0 0,40-3 0 0,35-4 0 0,34-4 0 0,27-4 0 0,13 0 0 1,0 0 0 203,50 0 0-203,52 0 0-1,49 0 0 0,26 0 0 0,1-10 0 0,-15-4 0 0,-32 3 0 0,-41 1 0 0,-30 5 0 0,-27 0 0 0,-20 5 0 0,-13 0 0 0,0 0 0 0,-51 0 0 0,-47 0 0 1,-28 0 0-1,2 0 0 0,10 25 0 0,27 19 0 0,25 11-66 0,53-29-134 0,9-1-201 0</inkml:trace>
    </iact:actionData>
  </iact:action>
  <iact:action type="add" startTime="26116">
    <iact:property name="dataType"/>
    <iact:actionData xml:id="d17">
      <inkml:trace xmlns:inkml="http://www.w3.org/2003/InkML" xml:id="stk13" contextRef="#ctx0" brushRef="#br2">2771 15710 827 0,'0'0'279'1,"0"0"-114"-1,0 0 2 0,0 0-54 0,166-46-18 0,-76 43-11 0,18 0-21 0,16 3-11 0,9 0 4 0,-12 0 1 0,-6 8-13 0,-15 7-8 0,-17 1-27 0,-34-9-9 0,-12-1 0 7,-20-6 0 191,-17 0 0-197,0 3 0-1,-33-3 0 0,-72 0 0 0,-50 0 0 0,-35 0 0 0,-3 0 0 0,28 0 0 0,37 0 0 0,41 0 0 0,41 4 0 0,26 1 0 0,20-5 0 0,0 0 0 0,76 0 0 1,41 2 0-1,39 4 0 0,-1-6 0 0,-13 4 0 0,-36 1 0 0,-40-2 0 0,-37 3 0 0,-23-4 0 0,-6 11 0 0,-29-5 0 0,-46 4 0 3,-28-1 0 198,-1-4 0-201,0-5-21 0,15 7-73 0,17 8-73 0,58-11-118 0,7 3-210 0</inkml:trace>
    </iact:actionData>
  </iact:action>
  <iact:action type="add" startTime="26953">
    <iact:property name="dataType"/>
    <iact:actionData xml:id="d18">
      <inkml:trace xmlns:inkml="http://www.w3.org/2003/InkML" xml:id="stk14" contextRef="#ctx0" brushRef="#br2">2710 18216 601 0,'0'0'303'0,"0"0"-150"1,0 0-38-1,0 0-22 1,0 0 0 196,172 27-41-197,-79-22 16 1,25-5 6-1,19 0-6 0,8 0 4 0,-4 0-3 0,-18 0-10 0,-23 0-16 0,-28 0-12 0,-28 0-7 0,-23 0-10 0,-10 0-11 0,-11 0-3 0,0 0-3 0,-55 0 1 0,-62 0-1 0,-57-18 2 0,-32-2 1 0,1 5 0 0,23 12 2 0,37 3-1 0,41 0 1 0,43 0-1 0,33 0 1 0,26 0 0 0,2 0 0 196,44 0 17-195,62 0 10-1,42 0-24 0,28 6-1 0,-10-6-3 0,-18 0 16 0,-31 0 1 0,-36 0-5 0,-33 0-10 0,-21 0-3 0,-23-3 0 0,2 0 0 0,-6 3 0 0,0 0-34 0,0 0-45 0,-9-7-53 0,-24 0-80 0,8-1-42 0,-4 5-805 0</inkml:trace>
    </iact:actionData>
  </iact:action>
  <iact:action type="add" startTime="28803">
    <iact:property name="dataType"/>
    <iact:actionData xml:id="d19">
      <inkml:trace xmlns:inkml="http://www.w3.org/2003/InkML" xml:id="stk15" contextRef="#ctx0" brushRef="#br2">9264 9562 241 0,'0'0'307'1,"0"0"-155"-1,0 0-12 0,-256-36-26 0,124 36-42 0,-22 0-9 0,-19 32-9 0,-4 20-2 0,1 15 0 0,7 20-15 0,18 15-10 0,19 14 5 0,21 12 8 1,22 14-19-1,23 9 0 0,18 12 2 0,18 10 21 0,26 0 3 1,4 8-7-1,16 7 5 0,66 7 0 0,54 2-7 0,60-3 0 1,62-3-3 200,48-13-18-200,35-18 5-1,15-34-16 0,0-42 2 0,-7-57-5 0,-7-27-3 0,-5-95-2 0,-14-75 2 0,-41-46 8 0,-50-43-4 0,-67-19 2 0,-65-4 3 0,-61-7-2 0,-39 4-3 0,-60 25-2 0,-73 16-2 0,-54 30-1 0,-44 36-3 0,-30 42-10 0,-20 46 0 0,7 49-29 0,2 41-15 0,16 4-29 0,24 56-37 0,174-4-83 0,26-3-102 0</inkml:trace>
    </iact:actionData>
  </iact:action>
  <iact:action type="add" startTime="29800">
    <iact:property name="dataType"/>
    <iact:actionData xml:id="d20">
      <inkml:trace xmlns:inkml="http://www.w3.org/2003/InkML" xml:id="stk16" contextRef="#ctx0" brushRef="#br2">9696 13085 485 0,'0'0'159'1,"0"0"-15"-1,0 0-10 0,-240-41-53 0,115 41-12 0,-32 0 6 0,-17 0-14 0,-8 30 5 0,-17 3-11 0,0 3 1 0,8 5-9 0,17 6-15 1,13 5-5-1,19 6-13 0,17 2 0 0,13 2-3 0,16 7 8 0,17 6-5 0,18 13 7 0,12 8 9 1,14 10-3 188,14 16 5-188,18 5-3-1,3 8-3 0,21 2 6 0,51-2-7 0,27-5-5 0,40-2-4 0,34-6-2 0,46-9-6 0,42 0 0 0,29-11-5 0,28-13-1 0,14-19 9 0,-12-32-2 0,-6-31 1 0,-12-7 2 0,-17-48 6 0,-15-54-5 0,-22-36-4 0,-34-57 0 0,-51-46-9 0,-52-36-1 0,-59-28 1 0,-52 1 0 0,-50 4-5 4,-81 22-10 186,-52 37 3-190,-38 42-5 0,-11 53-3 0,-7 53-22 0,10 44-17 0,8 34-28 0,4 15-32 0,14 0-61 0,152 18-50 0,15 8-411 0</inkml:trace>
    </iact:actionData>
  </iact:action>
  <iact:action type="add" startTime="30976">
    <iact:property name="dataType"/>
    <iact:actionData xml:id="d21">
      <inkml:trace xmlns:inkml="http://www.w3.org/2003/InkML" xml:id="stk17" contextRef="#ctx0" brushRef="#br2">9895 15951 719 0,'0'0'182'1,"0"0"-98"-1,0 0 27 0,0 0-19 0,-190-99-23 0,55 99-9 0,-13 0 3 0,-16 13-16 0,1 18-12 0,-6 14 1 0,3 21-3 0,-3 18 0 0,6 14-2 0,10 6-11 0,18 6-7 0,22 6-5 1,20 7 2-1,18 4 13 0,23 10 13 0,20 7 0 0,25 0-3 0,7-1-3 0,30 2-4 0,57-6-3 0,37-2-8 1,39-15-2 195,34-13-4-196,25-22-1 0,26-17 4 0,21-11-3 0,11-13 1 0,11-18 3 0,14-13-10 0,-1-15 8 0,-6-8-1 0,-8-55 4 0,-31-34-6 0,-31-37-1 0,-38-42-7 0,-39-30 2 0,-37-42-2 1,-48-14-3-1,-48-3-5 0,-18 10-2 0,-73 23-1 0,-59 39-3 0,-64 32 0 0,-55 28 7 0,-44 32 4 0,-29 22 1 0,14 24-2 0,29 21-6 189,35 24-73-189,30 10-22 0,35 15-34 0,27 32-88 0,143-12-35 0,11-4-397 0</inkml:trace>
    </iact:actionData>
  </iact:action>
  <iact:action type="add" startTime="34786">
    <iact:property name="dataType"/>
    <iact:actionData xml:id="d22">
      <inkml:trace xmlns:inkml="http://www.w3.org/2003/InkML" xml:id="stk18" contextRef="#ctx0" brushRef="#br2">14690 9918 721 0,'0'0'289'1,"0"0"-144"2,0 0 18 182,0 0-7-185,0 0-51 0,0 0-15 0,0 0-3 0,0 0 5 0,191-28-16 0,-118 28-15 0,11 0-5 0,19 0-50 0,11 0-6 0,9 0 0 0,-4 0 0 0,-10 0 0 0,-22 0 0 1,-18 0 0-1,-24 0 0 0,-18 0 0 0,-20 0 0 0,-7 0 0 0,0 0 0 0,0 0 0 0,0 0 0 0,0 0-18 1,0 0-123 0,0 22-84 187,0-10-132-188,17 6-529 1</inkml:trace>
    </iact:actionData>
  </iact:action>
  <iact:action type="add" startTime="35581">
    <iact:property name="dataType"/>
    <iact:actionData xml:id="d23">
      <inkml:trace xmlns:inkml="http://www.w3.org/2003/InkML" xml:id="stk19" contextRef="#ctx0" brushRef="#br2">18535 9890 419 0,'0'0'254'2,"0"0"29"-2,0 0-83 0,0 0-37 0,0 0-3 0,0 0-41 0,0 0-9 0,-11-17-9 0,64 17-4 0,21 0-59 2,27 13 9 188,14 5 3-190,12-4-44 0,12 4-6 0,2-10 0 0,-1-4 0 0,1-4 0 0,-5 0 0 0,-15 0 0 0,-21-6 0 0,-31-9 0 0,-20 4 0 1,-17 6 0-1,-19 0 0 0,-10 5 0 0,-3 0-7 0,0-2-156 0,-39-9-127 0,3 8-63 0,-10-1-440 0</inkml:trace>
    </iact:actionData>
  </iact:action>
  <iact:action type="add" startTime="36567">
    <iact:property name="dataType"/>
    <iact:actionData xml:id="d24">
      <inkml:trace xmlns:inkml="http://www.w3.org/2003/InkML" xml:id="stk20" contextRef="#ctx0" brushRef="#br2">23297 9725 295 0,'0'0'714'1,"0"0"-543"-1,0 0 36 0,0 0-51 0,0 0-50 0,0 0 6 0,163-15-11 0,-76 12-16 0,19 3-14 0,7 0-42 0,7 0-29 0,0 0 0 0,-4 0 0 0,-12 0 0 0,-15 0 0 192,-12 0 0-192,-16 0 0 0,-9 0 0 1,-13 0 0-1,-9 0-53 0,-12 0-122 0,-18 0-81 0,0-2-141 0</inkml:trace>
    </iact:actionData>
  </iact:action>
  <iact:action type="add" startTime="37358">
    <iact:property name="dataType"/>
    <iact:actionData xml:id="d25">
      <inkml:trace xmlns:inkml="http://www.w3.org/2003/InkML" xml:id="stk21" contextRef="#ctx0" brushRef="#br2">28104 9774 989 0,'0'0'178'1,"0"0"35"-1,0 0-59 0,0 0-64 0,187-44 5 0,-120 30-12 0,14 3-13 1,8 4-3 194,12 4-5-194,9 3-16-1,10 0-46 0,1 0 0 0,-3 0 0 0,-7 0 0 0,-14 0 0 0,-22 0 0 0,-20 0 0 0,-23 3 0 0,-16-1 0 1,-16-2 0-1,0 0-55 0,-16 0-164 0,-25 0-121 0,-4 0 59 0</inkml:trace>
    </iact:actionData>
  </iact:action>
  <iact:action type="remove" startTime="40991">
    <iact:property name="style" value="instant"/>
    <iact:actionData xml:id="d26" ref="#d18"/>
  </iact:action>
  <iact:action type="add" startTime="40996">
    <iact:property name="dataType" value="strokeEraser"/>
    <iact:actionData xml:id="d27">
      <inkml:trace xmlns:inkml="http://www.w3.org/2003/InkML" xml:id="stk22" contextRef="#ctx0" brushRef="#br1">11198 22753 858 0,'0'0'187'7,"0"0"-96"-7,0 0-14 0,0 0-33 0,0 0-31 0,0 0-13 0,0 0-14 0,9-7-68 0,-9 7-191 0</inkml:trace>
    </iact:actionData>
  </iact:action>
  <iact:action type="add" startTime="41566">
    <iact:property name="dataType" value="strokeEraser"/>
    <iact:actionData xml:id="d28">
      <inkml:trace xmlns:inkml="http://www.w3.org/2003/InkML" xml:id="stk23" contextRef="#ctx0" brushRef="#br1">11032 20513 343 0,'0'0'67'1,"0"0"-35"-1,0 0-27 0,0 0-3 0,0 0-2 0,0 0 5 0,-21-57 97 0,21 54 68 2,0 3 9 181,0 0-40-182,0 0-42-1,0 0-37 0,0 0-35 0,0 0-20 0,0 0-5 0,0 0-47 0,0 0-102 0,0 0-455 0</inkml:trace>
    </iact:actionData>
  </iact:action>
  <iact:action type="add" startTime="41945">
    <iact:property name="dataType" value="strokeEraser"/>
    <iact:actionData xml:id="d29">
      <inkml:trace xmlns:inkml="http://www.w3.org/2003/InkML" xml:id="stk24" contextRef="#ctx0" brushRef="#br1">11032 20513 631 0,'-42'-98'0'1,"42"95"-153"-1,0-2-306 0</inkml:trace>
    </iact:actionData>
  </iact:action>
  <iact:action type="remove" startTime="42501">
    <iact:property name="style" value="instant"/>
    <iact:actionData xml:id="d30" ref="#d17"/>
  </iact:action>
  <iact:action type="add" startTime="42320">
    <iact:property name="dataType" value="strokeEraser"/>
    <iact:actionData xml:id="d31">
      <inkml:trace xmlns:inkml="http://www.w3.org/2003/InkML" xml:id="stk25" contextRef="#ctx0" brushRef="#br1">11011 20383 596 0,'0'0'164'1,"0"0"-42"-1,0 0-16 0,0 0-40 0,0 0-10 180,0 0 1-180,-21-27-31 5,21 27-20-4,-3 0-6-1,3 0-1 0,-3-2-54 0,3-1-103 0,0 3-285 0</inkml:trace>
    </iact:actionData>
  </iact:action>
  <iact:action type="add" startTime="42714">
    <iact:property name="dataType" value="strokeEraser"/>
    <iact:actionData xml:id="d32">
      <inkml:trace xmlns:inkml="http://www.w3.org/2003/InkML" xml:id="stk26" contextRef="#ctx0" brushRef="#br1">11011 20383 591 0,'-114'-126'266'3,"114"126"-189"-3,0 0-6 0,0 0-6 0,0 0-27 0,0 0-25 0,0 0-9 0,0 0-4 1,6-5-10-1,4-8-64 0,-7 0-170 0,0 6-401 0</inkml:trace>
    </iact:actionData>
  </iact:action>
  <iact:action type="remove" startTime="43284">
    <iact:property name="style" value="instant"/>
    <iact:actionData xml:id="d33" ref="#d16"/>
  </iact:action>
  <iact:action type="add" startTime="43288">
    <iact:property name="dataType" value="strokeEraser"/>
    <iact:actionData xml:id="d34">
      <inkml:trace xmlns:inkml="http://www.w3.org/2003/InkML" xml:id="stk27" contextRef="#ctx0" brushRef="#br1">10996 16679 611 0,'0'0'155'6,"0"0"-74"-6,0 0-33 0,0 0-31 0,0 0-17 1,0 0-32 186,21-124-57-187,-21 124-134 0,3 0-294 0</inkml:trace>
    </iact:actionData>
  </iact:action>
  <iact:action type="add" startTime="44263">
    <iact:property name="dataType" value="strokeEraser"/>
    <iact:actionData xml:id="d35">
      <inkml:trace xmlns:inkml="http://www.w3.org/2003/InkML" xml:id="stk28" contextRef="#ctx0" brushRef="#br1">17965 16560 344 0,'0'0'16'1,"0"0"-16"-1,0 0-204 0</inkml:trace>
    </iact:actionData>
  </iact:action>
  <iact:action type="add" startTime="44264">
    <iact:property name="dataType" value="strokeEraser"/>
    <iact:actionData xml:id="d36">
      <inkml:trace xmlns:inkml="http://www.w3.org/2003/InkML" xml:id="stk29" contextRef="#ctx0" brushRef="#br1">17965 16560 618 0,'117'84'131'0,"-114"-96"-53"0,-3 4-11 0,0 8-67 187,0 0 0-186,0 0-76-1,0 7-80 0,0 10-294 0</inkml:trace>
    </iact:actionData>
  </iact:action>
  <iact:action type="remove" startTime="44645">
    <iact:property name="style" value="instant"/>
    <iact:actionData xml:id="d37" ref="#d19"/>
  </iact:action>
  <iact:action type="add" startTime="44645">
    <iact:property name="dataType" value="strokeEraser"/>
    <iact:actionData xml:id="d38">
      <inkml:trace xmlns:inkml="http://www.w3.org/2003/InkML" xml:id="stk30" contextRef="#ctx0" brushRef="#br1">18176 17038 393 0,'0'0'108'2,"0"0"-38"-2,0 0 41 0,0 0-58 0,0 0-23 0,0 0-7 0,21-58-5 6,-21 58-11-5,0 0-7 1,0 0-19 2,0 0-86 7,0 0-139-9</inkml:trace>
    </iact:actionData>
  </iact:action>
  <iact:action type="add" startTime="44880">
    <iact:property name="dataType" value="strokeEraser"/>
    <iact:actionData xml:id="d39">
      <inkml:trace xmlns:inkml="http://www.w3.org/2003/InkML" xml:id="stk31" contextRef="#ctx0" brushRef="#br1">18176 17038 340 0,'39'97'0'1,"-39"-97"-5"-1,3 11-186 1</inkml:trace>
    </iact:actionData>
  </iact:action>
  <iact:action type="remove" startTime="45047">
    <iact:property name="style" value="instant"/>
    <iact:actionData xml:id="d40" ref="#d20"/>
  </iact:action>
  <iact:action type="add" startTime="45051">
    <iact:property name="dataType" value="strokeEraser"/>
    <iact:actionData xml:id="d41">
      <inkml:trace xmlns:inkml="http://www.w3.org/2003/InkML" xml:id="stk32" contextRef="#ctx0" brushRef="#br1">18330 17390 513 0,'0'0'42'6,"0"0"-17"-6,0 0-25 0,0 0-60 0,0 0-147 0</inkml:trace>
    </iact:actionData>
  </iact:action>
  <iact:action type="remove" startTime="45694">
    <iact:property name="style" value="instant"/>
    <iact:actionData xml:id="d42" ref="#d21"/>
  </iact:action>
  <iact:action type="add" startTime="45696">
    <iact:property name="dataType" value="strokeEraser"/>
    <iact:actionData xml:id="d43">
      <inkml:trace xmlns:inkml="http://www.w3.org/2003/InkML" xml:id="stk33" contextRef="#ctx0" brushRef="#br1">19014 20522 302 0,'0'0'53'4,"0"0"-53"-4,0 0-12 0,0 0-69 0,0 0-119 3</inkml:trace>
    </iact:actionData>
  </iact:action>
  <iact:action type="remove" startTime="46758">
    <iact:property name="style" value="instant"/>
    <iact:actionData xml:id="d44" ref="#d22"/>
  </iact:action>
  <iact:action type="add" startTime="46761">
    <iact:property name="dataType" value="strokeEraser"/>
    <iact:actionData xml:id="d45">
      <inkml:trace xmlns:inkml="http://www.w3.org/2003/InkML" xml:id="stk34" contextRef="#ctx0" brushRef="#br1">23047 14449 834 0,'0'0'86'4,"0"0"16"-4,0 0-43 0,0 0-51 91,0 0-8-91,0 0-4 1,0 0-43-1,15 0-65 0,-15 0-157 0,0 0-294 0</inkml:trace>
    </iact:actionData>
  </iact:action>
  <iact:action type="add" startTime="47308">
    <iact:property name="dataType" value="strokeEraser"/>
    <iact:actionData xml:id="d46">
      <inkml:trace xmlns:inkml="http://www.w3.org/2003/InkML" xml:id="stk35" contextRef="#ctx0" brushRef="#br1">26949 14634 773 0,'0'0'150'1,"0"0"12"-1,0 0-68 0,0 0-30 0,0 0-6 0,0 0-36 0,0 0-22 0,35-32-12 86,-35 32-44-85,0 0-90 0,0 7-344-1</inkml:trace>
    </iact:actionData>
  </iact:action>
  <iact:action type="remove" startTime="47578">
    <iact:property name="style" value="instant"/>
    <iact:actionData xml:id="d47" ref="#d23"/>
  </iact:action>
  <iact:action type="add" startTime="47581">
    <iact:property name="dataType" value="strokeEraser"/>
    <iact:actionData xml:id="d48">
      <inkml:trace xmlns:inkml="http://www.w3.org/2003/InkML" xml:id="stk36" contextRef="#ctx0" brushRef="#br1">27021 14417 525 0,'0'-9'268'4,"0"3"-114"-4,0 4-4 0,0-3-60 0,0 1-30 1,0 4-35-1,0-3-19 0,4 3-6 0,-4 0-10 0,0-6-66 0,3 2-69 0,-3 3-176 1,0-1-263 97</inkml:trace>
    </iact:actionData>
  </iact:action>
  <iact:action type="add" startTime="47684">
    <iact:property name="dataType" value="strokeEraser"/>
    <iact:actionData xml:id="d49">
      <inkml:trace xmlns:inkml="http://www.w3.org/2003/InkML" xml:id="stk37" contextRef="#ctx0" brushRef="#br1">27028 14237 371 0,'0'0'378'1,"0"0"-201"-1,0 0 7 94,0 0-117-94,0 0-37 1,0 0-27-1,77 18-3 0,-65-4-17 0,7 1-50 0,-10-9-128 0,3-2-229 0</inkml:trace>
    </iact:actionData>
  </iact:action>
  <iact:action type="remove" startTime="48286">
    <iact:property name="style" value="instant"/>
    <iact:actionData xml:id="d50" ref="#d24"/>
  </iact:action>
  <iact:action type="add" startTime="48289">
    <iact:property name="dataType" value="strokeEraser"/>
    <iact:actionData xml:id="d51">
      <inkml:trace xmlns:inkml="http://www.w3.org/2003/InkML" xml:id="stk38" contextRef="#ctx0" brushRef="#br1">31479 14125 541 0,'0'0'111'4,"0"0"-91"-3,0 0-20-1,0 0-65 0,0 0-271 0</inkml:trace>
    </iact:actionData>
  </iact:action>
  <iact:action type="add" startTime="48500">
    <iact:property name="dataType" value="strokeEraser"/>
    <iact:actionData xml:id="d52">
      <inkml:trace xmlns:inkml="http://www.w3.org/2003/InkML" xml:id="stk39" contextRef="#ctx0" brushRef="#br1">31479 14125 547 0,'124'8'140'1,"-110"-11"-63"-1,-10-1-30 0,7 4-47 0,-5 0-42 0,-6 0-81 0,0 0-123 0</inkml:trace>
    </iact:actionData>
  </iact:action>
  <iact:action type="remove" startTime="48930">
    <iact:property name="style" value="instant"/>
    <iact:actionData xml:id="d53" ref="#d25"/>
  </iact:action>
  <iact:action type="add" startTime="48932">
    <iact:property name="dataType" value="strokeEraser"/>
    <iact:actionData xml:id="d54">
      <inkml:trace xmlns:inkml="http://www.w3.org/2003/InkML" xml:id="stk40" contextRef="#ctx0" brushRef="#br1">35820 14209 266 0,'0'0'145'3,"0"0"-36"-3,0 0 17 0,0 0-26 2,0 0-18 194,0 0-36-196,103-15-13 0,-96 15-25 1,-5 0-8-1,1-3 0 0,6 3-43 0,-9 0-137 0,0-2-147 0</inkml:trace>
    </iact:actionData>
  </iact:action>
  <iact:action type="add" startTime="49132">
    <iact:property name="dataType" value="strokeEraser"/>
    <iact:actionData xml:id="d55">
      <inkml:trace xmlns:inkml="http://www.w3.org/2003/InkML" xml:id="stk41" contextRef="#ctx0" brushRef="#br1">35820 14209 404 0,'189'-53'37'0,"-184"50"29"0,-5-3-42 0,0 1-22 0,0 1-2 1,0 2-49-1,0 2-46 0,0 0-130 199</inkml:trace>
    </iact:actionData>
  </iact:action>
  <iact:action type="add" startTime="56171">
    <iact:property name="dataType"/>
    <iact:actionData xml:id="d56">
      <inkml:trace xmlns:inkml="http://www.w3.org/2003/InkML" xml:id="stk42" contextRef="#ctx0" brushRef="#br2">13562 13309 432 0,'0'0'183'1,"0"0"32"-1,0 0-6 0,0 0-45 0,0 0-13 0,0 0-4 0,0 0-27 0,0 0-14 0,-8 0-15 0,8 4-23 0,0-4-16 0,0 4-9 93,17 12-3-92,41 0-14-1,27 4-26 0,16-5 0 0,15-2 0 0,8-9 0 0,5-4 0 0,9 0 0 0,-4 0 0 0,-13 0 0 0,-13 0 0 1,-32 0 0 0,-31 0 0 94,-21 0 0-95,-21 0 0 0,-3 0 0 0,0 0 0 0,-21 3 0 0,-66 3 0 0,-35 1 0 0,-32-2 0 0,6-2 0 0,13-3 0 1,18 6 0-1,23-1 0 0,28 2 0 95,26-2 0-95,22-5 0 0,11 0 0 0,7 0 0 1,0 0-75-1,21 0-131 0,7-9-151 0,9 1-202 0</inkml:trace>
    </iact:actionData>
  </iact:action>
  <iact:action type="add" startTime="57072">
    <iact:property name="dataType"/>
    <iact:actionData xml:id="d57">
      <inkml:trace xmlns:inkml="http://www.w3.org/2003/InkML" xml:id="stk43" contextRef="#ctx0" brushRef="#br2">17305 13149 174 0,'0'0'802'2,"0"0"-618"-2,0 0 31 0,0 0-47 0,0 0-43 0,225-9-17 0,-152 9-30 0,6 0-15 0,8 0-21 0,12 0-12 100,5-2-6-100,7-1-12 0,-6 3-10 1,-17 0-2-1,-19 0-3 0,-32 0-20 0,-16 0-44 0,-21 0-71 0,0 17-94 0,-9-4-147 0,-16 3-781 0</inkml:trace>
    </iact:actionData>
  </iact:action>
  <iact:action type="add" startTime="58062">
    <iact:property name="dataType"/>
    <iact:actionData xml:id="d58">
      <inkml:trace xmlns:inkml="http://www.w3.org/2003/InkML" xml:id="stk44" contextRef="#ctx0" brushRef="#br2">13311 15931 643 0,'0'0'271'1,"0"0"-103"-1,0 0-47 0,0 0-39 0,0 0-6 0,0 0-2 0,0 0-6 0,64 5 18 0,-18-5 10 0,16-8-10 0,17-4-2 0,29-8-16 0,20-6-6 0,22-9-16 0,11-3-30 0,11-3-16 0,-4 7 0 0,-19 9 0 0,-22 7 0 4,-17 3 0 217,-19 9 0-221,-9 1 0 0,-12 5 0 0,-10 0 0 0,-15 0 0 0,-9 0 0 0,-8 0 0 0,-4 0 0 0,-6 0 0 0,-1 0 0 0,-7 0 0 0,1 0 0 0,-10 13-35 0,-1 5-164 0,0-10-102 0,-1 2-172 0</inkml:trace>
    </iact:actionData>
  </iact:action>
  <iact:action type="add" startTime="59004">
    <iact:property name="dataType"/>
    <iact:actionData xml:id="d59">
      <inkml:trace xmlns:inkml="http://www.w3.org/2003/InkML" xml:id="stk45" contextRef="#ctx0" brushRef="#br2">17615 15640 433 0,'0'0'280'1,"0"0"-85"-1,0 0 2 0,0 0-57 0,0 0 1 0,0 0-19 0,75-22-14 0,-27 12-8 0,10 8-10 0,6-4-27 0,10 3-16 0,5 1-19 0,0 2-16 0,-6-3-8 0,-1 3-4 0,-9 0-1 1,-14 0-20-1,-8 0-39 0,-13 0-55 0,-10 10-40 0,-9 14-37 0,-9-12-53 0,0 5-343 222</inkml:trace>
    </iact:actionData>
  </iact:action>
  <iact:action type="add" startTime="60174">
    <iact:property name="dataType"/>
    <iact:actionData xml:id="d60">
      <inkml:trace xmlns:inkml="http://www.w3.org/2003/InkML" xml:id="stk46" contextRef="#ctx0" brushRef="#br2">13583 17999 918 0,'0'0'267'1,"0"0"-117"-1,0 0 42 0,0 0-73 0,0 0-37 0,0 0 5 0,182-3-5 0,-86 3-12 0,24-7-14 0,25-11-32 0,16 11-24 0,10-4 0 0,-7 1 0 0,-10 10 0 0,-25 0 0 0,-21 0 0 0,-22 0 0 1,-14 0 0-1,-19 0 0 0,-22 0 0 0,-15-3 0 220,-16 3-77-220,0-2-146 0,0 2-111 0,-13 0-181 0</inkml:trace>
    </iact:actionData>
  </iact:action>
  <iact:action type="add" startTime="60887">
    <iact:property name="dataType"/>
    <iact:actionData xml:id="d61">
      <inkml:trace xmlns:inkml="http://www.w3.org/2003/InkML" xml:id="stk47" contextRef="#ctx0" brushRef="#br2">17395 18190 399 0,'0'0'267'1,"0"0"-66"-1,0 0 9 0,0 0-63 0,0 0 3 1,0 0 15 221,171-18-19-222,-94 18-20 0,15 0-26 0,8 0-37 0,9 0-18 0,2 0-22 0,-7 0-18 0,-18 0-5 0,-24 0 0 0,-20 0-11 0,-22 0-70 0,-16 0-92 0,-4 0-104 0,0-8-143 0,-15-4-297 0</inkml:trace>
    </iact:actionData>
  </iact:action>
  <iact:action type="add" startTime="69182">
    <iact:property name="dataType"/>
    <iact:actionData xml:id="d62">
      <inkml:trace xmlns:inkml="http://www.w3.org/2003/InkML" xml:id="stk48" contextRef="#ctx0" brushRef="#br3">14722 10922 480 0,'0'0'215'1,"0"0"-86"-1,0 0 12 0,0 0-54 0,0 0-16 0,0 0-7 0,-245-132-8 0,100 132 4 0,-28 0-21 0,-17 15-7 0,-2 33-1 1,5 15-2-1,18 21-10 1,24 21-1 103,21 17-3-104,24 14-2 0,24 8-1 0,23 7 1 0,22 3 9 1,25 3 1-1,6 8 0 0,42-2 15 0,64-4-8 0,42-10 7 0,42-14-11 0,39-20-3 0,19-38-5 0,11-42-2 102,3-35-3-102,-29-67-8 0,-27-60-5 0,-37-48-2 0,-48-27-1 0,-41-25 0 0,-43-14 3 1,-37 1 0-1,-24 17 1 0,-73 24-1 0,-47 34 0 0,-26 32 0 0,-25 28 0 2,-1 25 0 149,7 24-44-150,9 28-34-1,19 17-55 0,119 11-116 0,15 28-135 0</inkml:trace>
    </iact:actionData>
  </iact:action>
  <iact:action type="add" startTime="70824">
    <iact:property name="dataType"/>
    <iact:actionData xml:id="d63">
      <inkml:trace xmlns:inkml="http://www.w3.org/2003/InkML" xml:id="stk49" contextRef="#ctx0" brushRef="#br3">23153 10117 495 0,'0'0'191'4,"0"0"-130"248,0 0 128-252,0 0-76 0,-173-56-41 0,92 54 0 0,-13 2-8 0,-11 0-4 0,-10 3-6 0,-2 36-22 0,1 10-5 1,11 15-17-1,11 15 5 0,11 13-1 0,9 10-3 1,12 5 2-1,16 4 7 0,6-1 6 0,14-3-3 0,13-5 0 0,13 2 0 0,0-1 2 0,50 9-2 0,42 0 16 0,36-3-14 0,46-15 4 0,13-12-6 0,4-21-6 0,2-26-14 0,-13-24 2 0,-11-11 4 0,-11 0-4 0,-13-41 3 0,-21-13-7 0,-29-16-1 1,-21-26 0 249,-21-25 0-250,-25-22 0 0,-22-15-5 0,-6-15 5 0,-21-13 0 0,-37 3-3 0,-14 15 2 0,-1 35-4 0,-1 46-64 0,-5 36-23 0,0 36-27 0,51 15-85 0,-1 41-91 0</inkml:trace>
    </iact:actionData>
  </iact:action>
  <iact:action type="add" startTime="74307">
    <iact:property name="dataType" value="strokeEraser"/>
    <iact:actionData xml:id="d64">
      <inkml:trace xmlns:inkml="http://www.w3.org/2003/InkML" xml:id="stk50" contextRef="#ctx0" brushRef="#br1">31095 16377 530 0,'0'0'153'3,"0"0"31"-3,0 0-42 0,0 0-54 0,0 0-22 0,0 0-13 0,0 0-30 0,4 3-19 0,-4-3-4 1,0 3-18-1,0 10-53 0,0-11-56 0,0 7-273 0</inkml:trace>
    </iact:actionData>
  </iact:action>
  <iact:action type="add" startTime="74585">
    <iact:property name="dataType" value="strokeEraser"/>
    <iact:actionData xml:id="d65">
      <inkml:trace xmlns:inkml="http://www.w3.org/2003/InkML" xml:id="stk51" contextRef="#ctx0" brushRef="#br1">31095 16377 457 0</inkml:trace>
    </iact:actionData>
  </iact:action>
  <iact:action type="remove" startTime="74586">
    <iact:property name="style" value="instant"/>
    <iact:actionData xml:id="d66" ref="#d63"/>
  </iact:action>
  <iact:action type="add" startTime="74586">
    <iact:property name="dataType" value="strokeEraser"/>
    <iact:actionData xml:id="d67">
      <inkml:trace xmlns:inkml="http://www.w3.org/2003/InkML" xml:id="stk52" contextRef="#ctx0" brushRef="#br1">31095 16377 457 0,'-136'-72'228'5,"136"72"-152"-5,0-2 28 1,0 2-36-1,0-4-26 0,0 4-7 0,0-3-14 0,0 0-17 0,0 0-4 0,0 1-1 0,0 2-45 0,0 0-69 0,0 0-145 0</inkml:trace>
    </iact:actionData>
  </iact:action>
  <iact:action type="add" startTime="74871">
    <iact:property name="dataType" value="strokeEraser"/>
    <iact:actionData xml:id="d68">
      <inkml:trace xmlns:inkml="http://www.w3.org/2003/InkML" xml:id="stk53" contextRef="#ctx0" brushRef="#br1">30959 16374 187 0,'0'0'92'1,"0"0"-63"-1,0 0 57 0,0 0-43 0,0 0-36 0,0 0 7 0,10 15-13 0,-4-15-1 1,-6 0-32-1,0-2-117 0</inkml:trace>
    </iact:actionData>
  </iact:action>
  <iact:action type="add" startTime="76821">
    <iact:property name="dataType"/>
    <iact:actionData xml:id="d69">
      <inkml:trace xmlns:inkml="http://www.w3.org/2003/InkML" xml:id="stk54" contextRef="#ctx0" brushRef="#br3">23141 10260 483 0,'0'0'108'1,"0"0"67"0,0 0-19-1,0 0-59 0,0 0-12 0,0 0-13 0,0 0-16 0,48-75-22 0,-109 75 39 0,-29 0 9 0,-21 0-38 0,-16 3-5 0,-18 26-12 0,-9 6-13 107,-3 3-9-106,12 11-3-1,16 12 1 0,13 21-3 0,15 15 3 0,15 12 0 0,17 14 5 0,6 3 13 0,21-1-1 1,20 5 0-1,20-3 1 0,2 3 2 0,38 1-7 0,53 3 12 0,30 2-5 8,35-12-4 99,22-10-2-106,6-24-1-1,6-29-8 0,1-33-5 0,3-28-3 1,4-14 1-1,-11-56-1 0,-11-25-1 0,-20-24 1 0,-23-22 9 0,-25-19-5 0,-22-12 3 0,-27 4-3 0,-31 4-1 119,-25 4-2-118,-3 2 2-1,-34 5-3 0,-40 13-3 0,-18 20-1 0,-22 21 3 0,-13 12-2 0,-2 14-8 0,-4 9-32 0,7 16-31 0,16 27-44 0,14 21-83 0,81 0-81 0,15 34-470 0</inkml:trace>
    </iact:actionData>
  </iact:action>
  <iact:action type="add" startTime="78041">
    <iact:property name="dataType"/>
    <iact:actionData xml:id="d70">
      <inkml:trace xmlns:inkml="http://www.w3.org/2003/InkML" xml:id="stk55" contextRef="#ctx0" brushRef="#br3">23865 11854 720 0,'0'0'192'1,"0"0"-33"-1,0 0-58 0,0 0-35 0,0 0 9 0,0 0 15 0,166-4-16 0,-109 33-5 0,15 8-11 0,10 10-10 0,2-1-10 0,2 9 3 0,-3 1-8 251,-1 2-3-251,2 6-12 0,-5 2 5 0,5 0-6 0,-6 5 8 0,-1-2-10 1,-5-3-1-1,-9 5-1 0,-5-2-2 0,1-3-2 0,-4 5-6 0,-4-2 2 0,3 0-2 0,-1 4 1 0,0-1-3 0,5 7 4 0,0 0-2 0,-5-5 1 0,-5 0 2 0,-9-14-2 0,-8-5 0 0,-4 0 0 0,-5-1-1 0,-1 9-2 0,-6-5 0 0,0-1-1 0,-3-4 2 0,-10 1-1 0,-2 10-1 0,0 3-1 0,0-4 1 0,0-7 0 1,0-10 0 3,-8-8 0 244,-2-6 0-247,-1 0 0-1,1-4 1 0,5-4-1 0,-4 0 1 0,3 1 0 0,-3 10-1 0,0 0 0 0,-1 7 0 1,-1-6 0-1,4-1 2 0,-4-6-2 0,8-7 0 0,-1-6 0 0,1-1 0 0,0-7 0 0,0 4 0 0,3-6 0 0,-8 3 0 0,6 2 1 0,-3-3 0 0,-4 4-2 0,9-7 0 0,-3-1 1 0,3-4-2 0,0 0 1 0,0 0 1 0,0 0-1 0,0 0 0 0,0 0 0 0,0 0 0 0,0 0-4 0,-9 0-2 2,-4-27-20 254,-4-31 14-256,-2-14 8 0,1-9 1 0,6 2 0 0,-5 13-1 0,7 15 3 0,-1 20 0 1,4 14 0-1,1 12-1 0,3 5 2 0,3 0-1 0,0 0 0 0,0 0 1 0,-8 0 1 0,-2 11 2 0,-9 26 2 0,4 13 3 0,1 5-4 0,7 9 1 0,1 0-3 0,1-2 6 0,5-11 2 0,0-11 1 0,0-19 5 0,0-13 0 0,0-8 13 0,0 0 9 0,0 0-37 0,35 0 0 0,11 0 0 0,12-23 0 0,4-15 0 0,-10-1 0 1,-7 1 0 257,-14 10 0-257,-11 15 0-1,-13 8 0 0,-7 1-9 0,0 4-121 0,0 0-91 0,0 0-111 0,-15 0-56 0</inkml:trace>
    </iact:actionData>
  </iact:action>
  <iact:action type="add" startTime="79617">
    <iact:property name="dataType"/>
    <iact:actionData xml:id="d71">
      <inkml:trace xmlns:inkml="http://www.w3.org/2003/InkML" xml:id="stk56" contextRef="#ctx0" brushRef="#br3">25709 15368 555 0,'0'0'267'1,"0"0"-132"-1,0 0-5 0,0 0-63 0,0 0 7 0,0 0-15 0,-109-172 0 1,16 133 0-1,-32 3-5 0,-23 13-15 0,-15 15-9 0,-6 8-15 0,17 1-2 0,18 38-3 0,13 19 6 0,18 23-4 0,11 30 4 0,13 27 12 0,21 25 9 0,29 13 3 0,25 13-7 0,4 12-4 0,72 13 7 0,41 12 0 0,34-6-4 0,31-14-11 0,9-26 6 0,6-37-6 0,0-38-4 139,4-36-8-139,6-49 0 0,10-20-7 0,2-67 0 0,-17-55 2 0,-14-31-1 0,-27-35 2 0,-33-31 1 0,-29-15 1 0,-36-18-6 0,-35 2-1 1,-24 29 1-1,-36 34-2 0,-60 24 1 0,-33 29-2 0,-22 24-1 0,-1 21 0 0,-1 25 1 0,16 24 0 129,10 14 1-128,13 13-14-1,20 10-10 0,11 3-29 0,21 0-30 0,5 0-55 1,21 16-46-1,36 6-120 0,0 2-635 0</inkml:trace>
    </iact:actionData>
  </iact:action>
  <iact:action type="add" startTime="80613">
    <iact:property name="dataType"/>
    <iact:actionData xml:id="d72">
      <inkml:trace xmlns:inkml="http://www.w3.org/2003/InkML" xml:id="stk57" contextRef="#ctx0" brushRef="#br3">24433 16839 216 0,'0'0'263'1,"0"0"-110"-1,0 0 49 0,0 0-20 106,0 0-70-105,0 0-14-1,0 0-24 0,-9 47-19 0,-37-1 15 0,-6-13-17 0,-14 5-11 0,-6 0-15 0,-1-5-4 0,-11-2-4 0,-4-5-1 0,-2-6-4 0,-1-2 3 0,-8-3-3 114,-1-1-4-114,3-5-1 0,0-1 2 0,1-1 0 0,6-7-4 0,6 2 6 0,5-2-2 0,7 0-1 0,3 0-1 0,2 0-3 0,0 0-1 0,1-15 6 0,3 0-3 0,2-7-2 0,-2 1 2 2,-3 8-5 105,-2-2 0-106,5 0 0-1,0-1 1 0,18 3 2 0,3-7-5 0,9-3 6 0,5 3-3 0,1-6 3 0,3 1-7 0,0 10 2 0,-1 2 2 0,-5 1-2 0,1 1-1 0,-5 3 6 110,-4-7-2-109,4 3 0-1,0-8 0 0,1 2-2 0,-3 0 3 0,0 2-1 0,0-2-3 0,3-2 1 0,-4 2 2 0,2 3-5 0,0-3 1 0,0 5-2 0,-2-5 4 0,5 4-4 0,2 3 4 110,9 1-3-109,1 5 0-1,0-8 0 0,8 8 1 0,-1 3-1 0,2-4 1 0,8 6-1 0,-1-8 0 0,-4 1 1 0,2 2-2 0,-4 0 1 0,1-2 0 0,1-2-1 1,5 7 1-1,2-1 0 171,1 3 0-171,0 0 0 0,0 0 0 0,0 0-3 0,0-4 0 0,0-2-1 0,12 4 3 0,28-11 1 0,11 6 1 0,3 1 2 0,7-9 0 0,-2 7-3 0,-1-1 3 0,-12 0-1 0,-4 0 7 0,-9 1-5 0,-8 3 2 0,-8 5 1 0,-7-4 1 0,-4 4 3 0,-3 0-2 0,-3 0 1 2,0 0-3 249,0 0 10-251,0 0-6 0,0 0-2 0,0 0-5 0,-33 0-2 0,-23 0-3 0,-19 0 2 0,-4 0-1 1,-4 0 0-1,10 0 1 0,7 0-1 0,18 0 0 0,14 0 0 0,10 0 0 0,12 0 3 0,9 0-3 0,3 9 2 0,0 17 4 0,0 6-2 0,24 20 0 0,18 6 1 0,6 12-2 0,-2-3 1 0,5-3-1 0,-11-6 2 0,-7-14-2 0,-12-17-3 0,-7-9 0 0,-8-15-1 0,-2-3-17 0,5 0-30 0,5 0-50 0,0-28-112 3,-5 1-112 254,-7-2-79-257</inkml:trace>
    </iact:actionData>
  </iact:action>
  <iact:action type="add" startTime="82404">
    <iact:property name="dataType"/>
    <iact:actionData xml:id="d73">
      <inkml:trace xmlns:inkml="http://www.w3.org/2003/InkML" xml:id="stk58" contextRef="#ctx0" brushRef="#br3">20310 14730 745 0,'0'0'130'1,"0"0"10"0,0 0-17-1,0 0-25 0,-232-64-26 0,95 64 2 0,-16 0-16 0,-2 22-17 0,-1 14-19 0,2 10 2 0,4 15-9 0,7 13-3 0,10 17 1 0,12 21-2 0,17 18 2 0,18 18-3 1,14 5 4-1,22 7 2 0,18-4 3 0,18-3-5 0,14 1 13 0,14-6-7 0,48-5 6 0,21-7-4 0,17-14-2 0,17-10-3 0,10-10-1 0,12-11-4 0,12-15-5 0,16-17 3 1,10-12 5 258,5-18 1-259,-7-14-6 1,-15-15-9-1,-12 0 9 0,-6-15-5 0,-4-31 3 0,-6-22-3 0,-5-21-4 0,-6-21 1 0,-10-15-3 0,-14-9 1 0,-9-2 0 0,-19 0 0 0,-14-3 0 0,-16-3 0 0,-15 2 0 0,-20 4-1 0,-4 7 1 0,0-1 0 0,-31 12-3 0,-21-1 3 0,-11 10 0 0,-9 7 0 0,-13 9 0 0,-6 20 0 0,-10 9 1 0,-9 18 0 0,-4 11 4 0,-1 6-3 0,3 9 2 0,1 2-2 0,8 11 2 0,-6 0 2 1,-1 7-5-1,-6 0 1 265,1 0 3-265,-2 0-2 0,3 23-3 0,10 12 4 1,2 6 3-1,14 11 5 0,1 0 0 0,5 7-10 0,5 5 2 0,3 4-4 0,8 17 7 0,16 10-7 0,10 18 5 0,19 9 10 0,11 3-3 0,10 2 5 0,0 1-12 0,13 2-5 0,25 0 0 0,12-1 0 0,9-2 0 0,10 4 0 0,-2-7 0 0,3 4 0 0,5-11 0 0,-2-20 0 0,8-13 0 0,7-21 0 0,14-17 0 0,18-21 0 0,11-4 0 0,11-11 0 0,-1-10 0 1,-1 0 0-1,2 0 0 1,4-5 0 141,-1-26 0-142,0-17 0 0,-3-15 0 0,-5-21 0 0,-2-20 0 0,-11-12 0 1,-12-11 0-1,-12-10 0 0,-19-5 0 0,-18 0 0 0,-18 3 0 0,-20 11 0 0,-16 14 0 0,-9 13 0 0,0 3 0 0,-48 1 0 0,-17-1 0 0,-15-7 0 0,-6 3 0 109,-12 8 0-109,-2 3 0 0,-6 14 0 0,-11 10 0 0,1 14 0 0,-1 16 0 0,-7 8 0 0,7 6 0 0,10 8 0 0,0-2 0 0,-2 6 0 0,5-2 0 0,-10 8 0 0,-7 2 0 109,0 3 0-108,-2 0 0-1,11 21 0 0,12 16 0 0,4 6 0 0,5 4 0 0,5 3 0 0,0-3 0 0,2 4 0 0,2-1 0 0,5-1 0 0,3 6 0 0,3 9 0 0,5 8 0 0,8 12 0 110,10 6 0-110,9-6 0 0,7-9 0 0,11-1 0 0,0-3 0 0,13 6 0 0,-4 3 0 0,11 10 0 0,1 5 0 0,0-3 0 0,16 11 0 0,33-10 0 0,23 5 0 0,15 0 0 1,16-1 0 109,14 2 0-110,9-10 0 0,8-5 0 0,16-13 0 0,16-25 0 0,21-21 0 0,7-25 0 0,-4 0 0 0,-9 0 0 0,-20-32 0 0,-9 1 0 0,-16-8 0 0,-12-6 0 0,-11-19 0 108,-9-29 0-108,-10-30 0 0,-19-35 0 0,-26-25 0 0,-19-15 0 0,-26 13 0 0,-4 17 0 0,-24 26 0 0,-35 22-52 0,-24 21-139 0,42 99-79 0,5 0-154 0</inkml:trace>
    </iact:actionData>
  </iact:action>
  <iact:action type="remove" startTime="88899">
    <iact:property name="style" value="instant"/>
    <iact:actionData xml:id="d74" ref="#d62"/>
  </iact:action>
  <iact:action type="add" startTime="88904">
    <iact:property name="dataType" value="strokeEraser"/>
    <iact:actionData xml:id="d75">
      <inkml:trace xmlns:inkml="http://www.w3.org/2003/InkML" xml:id="stk59" contextRef="#ctx0" brushRef="#br1">22412 17074 491 0,'0'0'346'6,"0"0"-263"-6,0 0-23 0,0 0-14 0,0 0-25 0,0 0-5 0,0 0-16 0,-8-5-16 1,-1 36-81 0,6-11-173 171,-1-2-202-172</inkml:trace>
    </iact:actionData>
  </iact:action>
  <iact:action type="remove" startTime="89341">
    <iact:property name="style" value="instant"/>
    <iact:actionData xml:id="d76" ref="#d56"/>
  </iact:action>
  <iact:action type="add" startTime="89340">
    <iact:property name="dataType" value="strokeEraser"/>
    <iact:actionData xml:id="d77">
      <inkml:trace xmlns:inkml="http://www.w3.org/2003/InkML" xml:id="stk60" contextRef="#ctx0" brushRef="#br1">22150 17726 580 0,'0'0'250'1,"0"0"-183"-1,0 0 44 0,0 0-64 0,0 0-47 0,0 0-10 0,0 71-67 4,0-60-230-4,0 0-354 0</inkml:trace>
    </iact:actionData>
  </iact:action>
  <iact:action type="add" startTime="89546">
    <iact:property name="dataType" value="strokeEraser"/>
    <iact:actionData xml:id="d78">
      <inkml:trace xmlns:inkml="http://www.w3.org/2003/InkML" xml:id="stk61" contextRef="#ctx0" brushRef="#br1">22150 17726 570 0,'-11'209'218'1,"14"-209"-124"-1,2 0 3 0,-5 0-43 0,0 0-31 0,3 0-13 0,-2 0-10 0,8 0-7 1,-1 0-23-1,1 0-60 0,-6 0-127 0,-2 0-92 0</inkml:trace>
    </iact:actionData>
  </iact:action>
  <iact:action type="add" startTime="89889">
    <iact:property name="dataType" value="strokeEraser"/>
    <iact:actionData xml:id="d79">
      <inkml:trace xmlns:inkml="http://www.w3.org/2003/InkML" xml:id="stk62" contextRef="#ctx0" brushRef="#br1">25693 17790 520 0,'0'0'207'1,"0"0"-91"-1,0 0 11 0,0 0-65 0,0 0-40 0,0 0-20 0,-11-15-2 0,7 15-40 0,-8 0-104 0,7 0-140 0,1 0-265 0</inkml:trace>
    </iact:actionData>
  </iact:action>
  <iact:action type="remove" startTime="90005">
    <iact:property name="style" value="instant"/>
    <iact:actionData xml:id="d80" ref="#d57"/>
  </iact:action>
  <iact:action type="add" startTime="90004">
    <iact:property name="dataType" value="strokeEraser"/>
    <iact:actionData xml:id="d81">
      <inkml:trace xmlns:inkml="http://www.w3.org/2003/InkML" xml:id="stk63" contextRef="#ctx0" brushRef="#br1">25693 17790 575 0,'-198'-110'132'5,"198"110"22"-5,0-3-62 0,0 3-64 0,0 0-23 0,0 0-5 0,0 0-21 0,0 0-92 2,0 0-232 115</inkml:trace>
    </iact:actionData>
  </iact:action>
  <iact:action type="add" startTime="90130">
    <iact:property name="dataType" value="strokeEraser"/>
    <iact:actionData xml:id="d82">
      <inkml:trace xmlns:inkml="http://www.w3.org/2003/InkML" xml:id="stk64" contextRef="#ctx0" brushRef="#br1">25395 17565 524 0,'0'0'129'1,"0"0"-37"-1,0 0 13 1,0 0-63 109,0 0-18-109,0 0-22-1,0-4-2 0,0 39-143 0,0-19-56 0,0 3-95 0</inkml:trace>
    </iact:actionData>
  </iact:action>
  <iact:action type="add" startTime="90470">
    <iact:property name="dataType" value="strokeEraser"/>
    <iact:actionData xml:id="d83">
      <inkml:trace xmlns:inkml="http://www.w3.org/2003/InkML" xml:id="stk65" contextRef="#ctx0" brushRef="#br1">25703 19588 321 0,'0'0'69'1,"0"0"-34"-1,0 0 47 0,0 0-39 0,0 0-43 0,0 0-2 0,20 12-62 0,-20-12-19 196,0 3-135-195</inkml:trace>
    </iact:actionData>
  </iact:action>
  <iact:action type="remove" startTime="90669">
    <iact:property name="style" value="instant"/>
    <iact:actionData xml:id="d84" ref="#d59"/>
  </iact:action>
  <iact:action type="add" startTime="90669">
    <iact:property name="dataType" value="strokeEraser"/>
    <iact:actionData xml:id="d85">
      <inkml:trace xmlns:inkml="http://www.w3.org/2003/InkML" xml:id="stk66" contextRef="#ctx0" brushRef="#br1">25693 19936 520 0,'0'0'55'1,"0"0"-39"-1,0 0 63 0,0 0-79 0,0 0-13 0,0 148-91 4,0-142-54-4,0-4-149 0</inkml:trace>
    </iact:actionData>
  </iact:action>
  <iact:action type="add" startTime="90960">
    <iact:property name="dataType" value="strokeEraser"/>
    <iact:actionData xml:id="d86">
      <inkml:trace xmlns:inkml="http://www.w3.org/2003/InkML" xml:id="stk67" contextRef="#ctx0" brushRef="#br1">25617 20214 602 0,'0'0'152'1,"0"0"-45"-1,0 0 8 0,0 0-75 0,0 0-21 0,0 0-19 0,-11 9-11 0,-2 0-40 0,-10 3-78 0,11-4-92 0,2-3-211 0</inkml:trace>
    </iact:actionData>
  </iact:action>
  <iact:action type="add" startTime="90962">
    <iact:property name="dataType" value="strokeEraser"/>
    <iact:actionData xml:id="d87">
      <inkml:trace xmlns:inkml="http://www.w3.org/2003/InkML" xml:id="stk68" contextRef="#ctx0" brushRef="#br1">25192 20285 327 0,'0'0'142'1,"0"0"-118"-1,0 0 35 0,-254 5-42 0,128-2-17 0,-24-3-1 0,-23 0-33 0,100 0-67 0,5 0-144 0</inkml:trace>
    </iact:actionData>
  </iact:action>
  <iact:action type="remove" startTime="91233">
    <iact:property name="style" value="instant"/>
    <iact:actionData xml:id="d88" ref="#d58"/>
  </iact:action>
  <iact:action type="add" startTime="91236">
    <iact:property name="dataType" value="strokeEraser"/>
    <iact:actionData xml:id="d89">
      <inkml:trace xmlns:inkml="http://www.w3.org/2003/InkML" xml:id="stk69" contextRef="#ctx0" brushRef="#br1">22385 20183 358 0,'0'0'133'4,"0"0"-60"-4,0 0-6 1,0 0-67-1,0 0-71 0,0 0-103 0</inkml:trace>
    </iact:actionData>
  </iact:action>
  <iact:action type="add" startTime="91515">
    <iact:property name="dataType" value="strokeEraser"/>
    <iact:actionData xml:id="d90">
      <inkml:trace xmlns:inkml="http://www.w3.org/2003/InkML" xml:id="stk70" contextRef="#ctx0" brushRef="#br1">22385 20183 740 0,'92'95'116'1,"-84"-95"20"-1,-5 0-68 0,0 0-53 1,-3 0-13-1,0 0-2 0,7 7-29 0,-5-2-78 0,1 3-348 0</inkml:trace>
    </iact:actionData>
  </iact:action>
  <iact:action type="remove" startTime="91787">
    <iact:property name="style" value="instant"/>
    <iact:actionData xml:id="d91" ref="#d60"/>
  </iact:action>
  <iact:action type="add" startTime="91787">
    <iact:property name="dataType" value="strokeEraser"/>
    <iact:actionData xml:id="d92">
      <inkml:trace xmlns:inkml="http://www.w3.org/2003/InkML" xml:id="stk71" contextRef="#ctx0" brushRef="#br1">22575 22532 447 0,'0'0'64'1,"0"0"43"-1,0 0-38 0,0 0-69 0,0 0-4 0,0 0-97 0,0-18-174 4</inkml:trace>
    </iact:actionData>
  </iact:action>
  <iact:action type="add" startTime="91982">
    <iact:property name="dataType" value="strokeEraser"/>
    <iact:actionData xml:id="d93">
      <inkml:trace xmlns:inkml="http://www.w3.org/2003/InkML" xml:id="stk72" contextRef="#ctx0" brushRef="#br1">22575 22532 366 0,'-35'20'341'1,"37"-20"-242"-1,1 0 11 0,6 0-88 0,-2 0-22 0,7 0-14 0,-7 0-80 0,6 0-194 0</inkml:trace>
    </iact:actionData>
  </iact:action>
  <iact:action type="remove" startTime="92211">
    <iact:property name="style" value="instant"/>
    <iact:actionData xml:id="d94" ref="#d61"/>
  </iact:action>
  <iact:action type="add" startTime="92214">
    <iact:property name="dataType" value="strokeEraser"/>
    <iact:actionData xml:id="d95">
      <inkml:trace xmlns:inkml="http://www.w3.org/2003/InkML" xml:id="stk73" contextRef="#ctx0" brushRef="#br1">25244 22610 365 0,'0'0'80'4,"0"0"10"-4,0 0 38 0,0 0-83 0,0 0-23 0,0 0-22 3,100 64-30 107,-94-62-90-109,2 1-99-1</inkml:trace>
    </iact:actionData>
  </iact:action>
  <iact:action type="add" startTime="92334">
    <iact:property name="dataType" value="strokeEraser"/>
    <iact:actionData xml:id="d96">
      <inkml:trace xmlns:inkml="http://www.w3.org/2003/InkML" xml:id="stk74" contextRef="#ctx0" brushRef="#br1">25537 22746 543 0,'0'0'115'116,"0"0"36"-115,0 0-34-1,0 0-84 1,0 0-27-1,0 0-6 0,56 7-1 0,-56-7-37 0,6 0-58 0,7-7-31 0,-8-4-58 0,2 3-188 0</inkml:trace>
    </iact:actionData>
  </iact:action>
  <iact:action type="add" startTime="92576">
    <iact:property name="dataType" value="strokeEraser"/>
    <iact:actionData xml:id="d97">
      <inkml:trace xmlns:inkml="http://www.w3.org/2003/InkML" xml:id="stk75" contextRef="#ctx0" brushRef="#br1">26521 21963 360 0,'0'0'56'1,"0"0"-36"-1,0 0-6 0,0 0-14 0,0 0-89 0,0 0-111 0</inkml:trace>
    </iact:actionData>
  </iact:action>
  <iact:action type="remove" startTime="92703">
    <iact:property name="style" value="instant"/>
    <iact:actionData xml:id="d98" ref="#d73"/>
  </iact:action>
  <iact:action type="add" startTime="92707">
    <iact:property name="dataType" value="strokeEraser"/>
    <iact:actionData xml:id="d99">
      <inkml:trace xmlns:inkml="http://www.w3.org/2003/InkML" xml:id="stk76" contextRef="#ctx0" brushRef="#br1">26963 21719 465 0,'0'0'104'6,"0"0"-19"-2,0 0 46 125,0 0-90-128,0 0-41-1,0 0-5 0,83-46-64 0,-80 34-70 0,-3 7-47 0,0 0-160 0</inkml:trace>
    </iact:actionData>
  </iact:action>
  <iact:action type="add" startTime="92842">
    <iact:property name="dataType" value="strokeEraser"/>
    <iact:actionData xml:id="d100">
      <inkml:trace xmlns:inkml="http://www.w3.org/2003/InkML" xml:id="stk77" contextRef="#ctx0" brushRef="#br1">26963 21719 325 0,'194'-127'92'0,"-173"124"22"0,3-2-34 0,-8-2-38 119,-2 1 1-118,-13 4-9-1,2 2-4 0,0-3-5 0,-3 3-19 0,0 0-6 0,0 0-61 0,0 0-79 0,0 0-238 0</inkml:trace>
    </iact:actionData>
  </iact:action>
  <iact:action type="remove" startTime="93427">
    <iact:property name="style" value="instant"/>
    <iact:actionData xml:id="d101" ref="#d72"/>
  </iact:action>
  <iact:action type="add" startTime="93430">
    <iact:property name="dataType" value="strokeEraser"/>
    <iact:actionData xml:id="d102">
      <inkml:trace xmlns:inkml="http://www.w3.org/2003/InkML" xml:id="stk78" contextRef="#ctx0" brushRef="#br1">30830 21647 652 0,'0'0'77'4,"0"0"33"-4,0 0 32 1,0 0-61 0,0 0-51 118,0 0-24-117,178 70-6-2,-161-70-31 0,-1-6-30 0,-13 1-106 0,-3-8-182 0</inkml:trace>
    </iact:actionData>
  </iact:action>
  <iact:action type="add" startTime="93680">
    <iact:property name="dataType" value="strokeEraser"/>
    <iact:actionData xml:id="d103">
      <inkml:trace xmlns:inkml="http://www.w3.org/2003/InkML" xml:id="stk79" contextRef="#ctx0" brushRef="#br1">31280 21594 673 0,'0'0'80'1,"0"0"14"-1,0 0 20 0,0 0-69 0,0 0-39 0,177-10-6 1,-161-3-13-1,8 5-47 0,-6-4-85 0,-7 6-97 0,-7 4-265 0</inkml:trace>
    </iact:actionData>
  </iact:action>
  <iact:action type="remove" startTime="93808">
    <iact:property name="style" value="instant"/>
    <iact:actionData xml:id="d104" ref="#d71"/>
  </iact:action>
  <iact:action type="add" startTime="93810">
    <iact:property name="dataType" value="strokeEraser"/>
    <iact:actionData xml:id="d105">
      <inkml:trace xmlns:inkml="http://www.w3.org/2003/InkML" xml:id="stk80" contextRef="#ctx0" brushRef="#br1">31898 21265 713 0,'0'0'41'3,"0"0"45"-2,0 0 44-1,0 0-79 0,0 0-48 0,0 0-3 0,58-17-23 0,-58 17-22 0,-21 0-27 0,10 0-136 0,-1 0-75 0</inkml:trace>
    </iact:actionData>
  </iact:action>
  <iact:action type="add" startTime="93960">
    <iact:property name="dataType" value="strokeEraser"/>
    <iact:actionData xml:id="d106">
      <inkml:trace xmlns:inkml="http://www.w3.org/2003/InkML" xml:id="stk81" contextRef="#ctx0" brushRef="#br1">31898 21265 480 0,'-19'-143'75'2,"22"143"67"-2,1-4-72 0,1 3-6 0,-2-3-3 0,-2 2-45 0,-1-4-16 0,0-6 0 0,0-8-39 1,0-15-76-1,0 18-70 0,0-9-54 2</inkml:trace>
    </iact:actionData>
  </iact:action>
  <iact:action type="add" startTime="94217">
    <iact:property name="dataType" value="strokeEraser"/>
    <iact:actionData xml:id="d107">
      <inkml:trace xmlns:inkml="http://www.w3.org/2003/InkML" xml:id="stk82" contextRef="#ctx0" brushRef="#br1">32685 19147 51 0,'0'0'0'1</inkml:trace>
    </iact:actionData>
  </iact:action>
  <iact:action type="remove" startTime="94338">
    <iact:property name="style" value="instant"/>
    <iact:actionData xml:id="d108" ref="#d70"/>
  </iact:action>
  <iact:action type="add" startTime="94340">
    <iact:property name="dataType" value="strokeEraser"/>
    <iact:actionData xml:id="d109">
      <inkml:trace xmlns:inkml="http://www.w3.org/2003/InkML" xml:id="stk83" contextRef="#ctx0" brushRef="#br1">33104 18854 424 0,'0'0'1'4,"0"0"12"-3,0 0-13 116,0 0-2-115,0 0-53-1,0 0-56-1</inkml:trace>
    </iact:actionData>
  </iact:action>
  <iact:action type="add" startTime="94463">
    <iact:property name="dataType" value="strokeEraser"/>
    <iact:actionData xml:id="d110">
      <inkml:trace xmlns:inkml="http://www.w3.org/2003/InkML" xml:id="stk84" contextRef="#ctx0" brushRef="#br1">33104 18854 471 0,'88'-87'37'5,"-81"91"-26"109,-5-4 36-114,-2 0-47 0,0 0-40 0,0-11 30 0,0-7-40 0,0 8-25 0,0 5-84 0</inkml:trace>
    </iact:actionData>
  </iact:action>
  <iact:action type="add" startTime="95042">
    <iact:property name="dataType" value="strokeEraser"/>
    <iact:actionData xml:id="d111">
      <inkml:trace xmlns:inkml="http://www.w3.org/2003/InkML" xml:id="stk85" contextRef="#ctx0" brushRef="#br1">31207 16856 329 0,'0'0'77'2,"0"0"50"-2,0 0-19 0,0 0-90 0,0 0-18 0,0 0-28 0,48 35-30 0,-48-35-87 0,0 0-68 1</inkml:trace>
    </iact:actionData>
  </iact:action>
  <iact:action type="add" startTime="95161">
    <iact:property name="dataType" value="strokeEraser"/>
    <iact:actionData xml:id="d112">
      <inkml:trace xmlns:inkml="http://www.w3.org/2003/InkML" xml:id="stk86" contextRef="#ctx0" brushRef="#br1">31197 16644 382 0,'-3'-34'65'1,"3"28"14"112,0 6-27-111,-8 0-52-2,-1 0-2 0,-1 0-33 0,-1 0-73 1,7 0-174-1</inkml:trace>
    </iact:actionData>
  </iact:action>
  <iact:action type="add" startTime="95278">
    <iact:property name="dataType" value="strokeEraser"/>
    <iact:actionData xml:id="d113">
      <inkml:trace xmlns:inkml="http://www.w3.org/2003/InkML" xml:id="stk87" contextRef="#ctx0" brushRef="#br1">31128 16583 138 0,'0'0'220'1,"0"0"-141"109,0 0-36-109,0 0-26-1,0 0-2 0,0 0 29 0,24-37 33 0,-24 37 3 0,1-4-2 0,-1 4-30 0,0 0-26 0,0 0-22 0,0 0-21 0,0 0-83 0,0 0-98 0,0 0-306 0</inkml:trace>
    </iact:actionData>
  </iact:action>
  <iact:action type="remove" startTime="95616">
    <iact:property name="style" value="instant"/>
    <iact:actionData xml:id="d114" ref="#d69"/>
  </iact:action>
  <iact:action type="add" startTime="95616">
    <iact:property name="dataType" value="strokeEraser"/>
    <iact:actionData xml:id="d115">
      <inkml:trace xmlns:inkml="http://www.w3.org/2003/InkML" xml:id="stk88" contextRef="#ctx0" brushRef="#br1">31128 16583 172 0,'-3'-121'225'2,"3"121"-93"-2,0 0 69 0,0 0-33 0,0-4-44 1,0 4-37-1,0 0-27 0,0 0-13 0,0 0-21 0,0 0-26 0,0 4-5 0,3 19-66 0,-3-14-96 0,0-1-254 0</inkml:trace>
    </iact:actionData>
  </iact:action>
  <iact:action type="add" startTime="95736">
    <iact:property name="dataType" value="strokeEraser"/>
    <iact:actionData xml:id="d116">
      <inkml:trace xmlns:inkml="http://www.w3.org/2003/InkML" xml:id="stk89" contextRef="#ctx0" brushRef="#br1">31073 16442 605 0,'0'0'42'1,"0"0"15"-1,0 0 56 0,0 0-91 0,0 0 3 113,0 0-4-112,0-70-18-1,0 67-3 0,0 3-9 0,0 0-85 0,0 0-130 0,0 8-129 0</inkml:trace>
    </iact:actionData>
  </iact:action>
  <iact:action type="add" startTime="113195">
    <iact:property name="dataType"/>
    <iact:actionData xml:id="d117">
      <inkml:trace xmlns:inkml="http://www.w3.org/2003/InkML" xml:id="stk90" contextRef="#ctx0" brushRef="#br3">28234 11055 671 0,'0'0'162'6,"0"0"20"2,0 0-73-2,0 0-63 2,0 0 20 0,0 0 54 0,-130-11-35-2,40 11-20 2,-21 0-16 0,-14 11-5 0,-9 19-2-2,0 13-21 2,4 9-5 0,13 11-7 0,0 13 2-2,7 6-2 2,7 4-2 3,16 7 5-5,11 3-4 0,14 5 0 5,20 12 0-5,15 11 14 3,20 14-13-4,7 5 2 3,36 0-5 0,51-3-5 0,32-6 2-2,34-9-3 2,22-20-1 0,15-13-2 0,13-29 3-2,-1-22-3 2,-3-27-6 0,-8-14 1 0,-11-29 6-3,-11-50-1 3,-20-33 3 1,-26-29 3-1,-23-26 1-2,-31-27-1 3,-35-12-1-2,-34-11-2 2,-3 8 4-5,-80 20-2 5,-34 24-1-1,-22 33-1-3,-20 32 1 4,7 34-1-1,2 15-4 0,10 18-5-1,7 6-63 1,11 3-47-1,9 13-66 1,95 11-64 0,1 0-196-3</inkml:trace>
    </iact:actionData>
  </iact:action>
  <iact:action type="add" startTime="115583">
    <iact:property name="dataType"/>
    <iact:actionData xml:id="d118">
      <inkml:trace xmlns:inkml="http://www.w3.org/2003/InkML" xml:id="stk91" contextRef="#ctx0" brushRef="#br3">25956 15195 703 0,'0'0'132'3,"0"0"-9"4,0 0-10 1,0 0-78 0,0 0-23-2,0 0 71 2,0 0-32 0,-130-111 7 0,62 102-1-1,-6 9 4 0,-3 0-12 2,-3 0-10-4,-7 15-12 3,-4 16-4 0,1 2-2 0,-4 1-9-2,1 6 0 2,0 4 1 2,7 6 1-2,2 9-2-1,11 4 0 0,1 4 1 2,10-1 0-2,0 3 2-1,9 3-6 2,-1 13 4 0,8 2 0 0,6 10 2 0,5 3 0-1,10 2 1 0,5-1-3 2,7 4 1-4,8-6-1 3,5 3-8-1,0-7 3 2,35 3-5-1,17 4 7-2,29 2-6 2,21-12 4 0,23 5-7-1,29-3 2 0,23-6 1 2,7-1-4-2,-2-8-4-1,-13-27 1 2,-13-15 0 0,-14-28 3 0,-9-9 0-3,-9 0 0 4,-1-14 1-1,-10-18 0 1,-3-15-1-5,-12-16 0 5,-6-13-4-1,-10-23 4 0,-19-24 0-2,-19-37 0 2,-18-21 1 0,-14-20-1-1,-12 2 0 1,0 16 0-1,-17 9-4 2,-39 20 3-2,-21 24-4 2,-17 8-17-4,-6 17-3 3,-8 16-7 0,-8 2-25-2,-4 6-30 3,-3 5-10-2,7 19-96 2,87 57-76-5,2 0-432 5</inkml:trace>
    </iact:actionData>
  </iact:action>
  <iact:action type="add" startTime="116826">
    <iact:property name="dataType"/>
    <iact:actionData xml:id="d119">
      <inkml:trace xmlns:inkml="http://www.w3.org/2003/InkML" xml:id="stk92" contextRef="#ctx0" brushRef="#br3">25797 15070 656 0,'0'0'155'5,"0"0"21"1,0 0-39 3,14-210-47-2,-14 126-11 1,0-9 10-2,0-2-23 2,-18 0-18 0,-6 2-13 0,-7 5 2-2,-2 4 0 2,-6 0-6 0,-6 2-3 0,-4 1-9-2,1 4 12 2,-3-2-5 0,-2 3 1 0,1 4-7-2,0-4-3 4,-5 5-3-3,-1-6-3 0,-7 3-1 0,-3-7-1 2,-12-6 13-1,5-6-13-1,2 3-1-1,10 4-1 2,5 12-3 0,0 13-1 0,8 12-2-2,4 8 3 4,10 10-3-2,-3 4 0-1,2 9 1-2,1 1-1 2,3 3 0 1,-9 2 0 1,-4-1 5-3,-7-5 0 2,7 0 0-1,-8-2 13 2,8 2-16-3,3 8-1 3,4-6 1-2,4 7 2 2,7 3-3-5,-1 1-1 5,4 5 2-1,0-2 0 0,1-3-2-3,-3 3 2 4,-5-4 3-1,-2 1-3 0,-1-5 0-1,1-1 2 0,0 3-5 1,5 2 2 0,5-4-2-3,0 9-5 4,3-6 4-1,-5 7 1 0,2-2 2 0,-5-2-2-1,4 2 2 0,-1-1-2 2,2 1 1-4,9-5 0 4,2 7-1 0,12-4 0-3,-2 2-1 0,3 2 1 1,0-3 0 2,0 3 0-1,0 0-8-2,0-2 8 2,0 2 0-1,0-7 1 1,20-1 1-1,33-1-2 1,13-2 1 0,8 0 1 0,3-2 1-2,-4-1-2 3,-1-1-1-2,-6 1 1 2,-8 4-1-3,-6 3 2 1,-10 1 1 1,-5 1-3 1,-11 2 1-3,-10-1 0 1,-8 1-1 1,-8 3 1 0,0 0-1-3,0 0-1 3,0 0-6 0,0 0-4 0,-15 0-4-1,-36 0 7 1,-19 0 8 0,-10 3 2 0,-6 4 2-3,-1 1-4 6,5-3 3-5,10-1-3 3,11 1 0-4,16 1 0 4,13-1 0 0,14 1-1-2,9 1 1-2,9-5 0 2,0-2 3 2,0 16 13-1,0 17 11-3,33 18 3 4,17 18-30-1,8 2 0 1,3 0 0-3,-1 1 0 3,4-11 0-3,-8-11 0 2,-7-19 0-3,-16-16 0 5,-8-10 0-3,-4-5-12 1,-1 0-42-2,-2 0-78 3,-14-12-124-1,-4-1-135-1,0 0-679 0</inkml:trace>
    </iact:actionData>
  </iact:action>
  <iact:action type="add" startTime="118456">
    <iact:property name="dataType"/>
    <iact:actionData xml:id="d120">
      <inkml:trace xmlns:inkml="http://www.w3.org/2003/InkML" xml:id="stk93" contextRef="#ctx0" brushRef="#br3">23259 10099 437 0,'0'0'175'5,"0"0"-42"1,0 0 15 0,0 0-62 2,0 0-20 0,0 0 13 0,-170-131-1-2,77 131-22 2,-13 32 3 0,-9 17-3 0,-14 14-10-2,-11 13-10 2,8 12-14 0,5 13-2 0,16 4-13-2,8 1 1 2,9 5-1 4,8-5-3-8,13 1 9 3,12 2 1 1,15 1 10 0,5 7-1 0,11 5-5-2,18-2-1 2,12-1 0 0,0-9-2 0,42-5 2-2,42-13-5 3,36-1 13-2,32-13-18 2,25-8 0-1,23-21-4 1,8-22-3-3,6-27-1-1,-5-10-5 2,-11-56 6 3,-16-25 0-3,-20-15 1 0,-26-16-1-1,-27-7 2 2,-19-1-1-1,-23 0-1 2,-22 5 0-3,-24 0-2 4,-21 3 1-3,-8-6-3 1,-59-9 2-3,-27-18-3 4,-23 2 1-2,-21 2-8 3,-2 23-10-1,-1 23-4-3,16 28-27-1,14 31-5 3,12 26-47-1,11 20-49 2,72 3-57-1,-1 36-284-2</inkml:trace>
    </iact:actionData>
  </iact:action>
  <iact:action type="add" startTime="119744">
    <iact:property name="dataType"/>
    <iact:actionData xml:id="d121">
      <inkml:trace xmlns:inkml="http://www.w3.org/2003/InkML" xml:id="stk94" contextRef="#ctx0" brushRef="#br3">21661 11972 258 0,'0'0'314'6,"0"0"-196"-1,0 0 70 3,0 0-51 0,0 0-68 1,0 0-12-4,0 0-15 3,-59 11 50 0,-4 15-33 0,-10 3-10-2,-11 9-3 2,-1 6-12 0,-3 1-11 0,7 14-9-2,5 1-3 2,7 4-5 0,5 5 1 0,7 2 1 0,6 5 0-1,2 1 3 0,11 5 4 2,1 7 4-3,9 7 1 3,10 4 3-2,-3-1-10 2,4-5 0-4,1-4-4 3,1-9-1 0,1-2-1 2,1-4 1-5,5 13-3 3,-1 5-3 0,5 2 3-1,1-3-3 0,-2-8 1 0,2-8 6 3,-3-7-6-3,2-5 1-1,-4-6 1 2,-3 0-2 0,2-1-1 0,0-9-1-2,1-5-1 3,4-8 1-2,-5-3-1 2,6 1 1-4,0 2-1 3,3 1 1-1,0 8 0 3,0 2-1-4,0 4 2 1,0 6-1 1,0-2 3-1,0 1-3-1,0-3 2 4,0-3-2-3,0-4 0 0,0-10-1-1,0-6 0 2,0-9 0-1,0-9 1 2,0-9-1-4,0 5 1 4,0 4-2-2,0-3 1 3,0 8 0-6,0-5 0 4,0-3 0 1,0 4-2-1,0 9 2-2,0-1-1 2,0 3 2 0,0 0 0-1,0-8-1 1,0-4 0-2,0 1-1 2,0-12-3 0,-9 0-3-1,-12-18-30 0,-12-42 14 2,-5-16 16 1,-3-14 6-5,8 12-1 2,-5 8 0 1,8 17 2 1,12 17-1-4,2 12 0 3,8 13-1-1,3 6 0 1,3 1-3-1,2 0 5 0,0 4 2 1,0 0 5 1,0 0 23-3,0 28 18 1,0 23-43 2,0 10 4-1,15 0 11 0,4-3 3-1,5-2 2 0,-3-7-4 1,5-9-7 0,1 1-4 0,4-15 10-2,-3-6 3 3,10-12-10-4,2-8-2 3,2-5-3 0,10-49-6 0,7-22-1-2,-1-11 1 2,-3 6 0 0,-10 14 1 0,-10 21-2-1,-11 19-2 0,-17 13-3 3,-2 5-4-3,-1 6-86 2,-4 3-83-2,0 0-97-1,0 0-431 1</inkml:trace>
    </iact:actionData>
  </iact:action>
  <iact:action type="add" startTime="121603">
    <iact:property name="dataType"/>
    <iact:actionData xml:id="d122">
      <inkml:trace xmlns:inkml="http://www.w3.org/2003/InkML" xml:id="stk95" contextRef="#ctx0" brushRef="#br3">19016 16259 735 0,'0'0'194'5,"0"0"-17"2,0 0-84 1,0 0-49 0,0 0-10 0,0 0 3-2,0 0 12 2,-191 25-6 0,139-10-3 0,5-4-3-2,14 2-12 2,9-8 0 0,14-2 1 0,7-3 12-2,3 0-2 3,0 0 13-2,0 0 22 1,24 0-1-2,39 0 0 2,28 0-57 0,14 0 18 2,-8 6-1-5,-16-6 0 3,-17 0-1 1,-25 0-8-2,-20 0-21-2,-8 0 0 4,-11 0 0 0,0 0 0-1,-11 0 0-2,-62 0 0 2,-27 0 0-1,-17-6 0 1,6 1 0-2,25 5 0 3,23 0 0-2,25 0 0 3,22 0 0-6,11 0 0 3,5 0 0 1,0 0 0 1,33 0 0-3,30 0 0 2,22 0 0 0,-11 0 0 0,-16 0 0-2,-15 0 0 2,-22 0 0 2,-7-3 0-3,-14-4-82-2,0-4-80 3,0-4-69 1,0 6-95-1,-14 7-318-2</inkml:trace>
    </iact:actionData>
  </iact:action>
  <iact:action type="add" startTime="122258">
    <iact:property name="dataType"/>
    <iact:actionData xml:id="d123">
      <inkml:trace xmlns:inkml="http://www.w3.org/2003/InkML" xml:id="stk96" contextRef="#ctx0" brushRef="#br3">20135 15032 498 0,'0'0'246'3,"0"0"-53"5,0 0-45-2,0 0-35 2,0 0-4 0,-247-6-3 0,129 20-21-2,-19-5-22 3,2 0-7-2,-7-1-14-1,1 4-7 2,-4 5-11 0,-4 9 1 0,4 12-3 0,7 15-7-2,6 14 2 2,16 14-12 3,8 11 6-3,18 5 3-2,14 7-5 2,10-15-1-2,12 8 0 1,9-5 2 0,8-3-1 2,19 11-1-1,11 1 3-1,7 6 1 0,0 13-4 2,39-5 0-2,19 7 3-1,14 0 2 2,7-6-1 0,15-5-1 0,8-14-4-2,15-13-1 2,13-14-2 0,16-6-2 0,16-5 0 0,2-10 3 0,-1-7 2-2,-10-4-1 3,-2 1 7-2,-6-14-2-1,-13-5-3 2,-5-16-8-1,-6-4-1 2,-11-9-1-3,7-35 1 3,-5-16-1-3,5-16 2 2,3-11 0-1,1-11 0 1,-6-15 3 1,-12-9 2-4,-13-13 4 3,-17-3-9 0,-16-2 0 1,-18 3 0-2,-18-1 0 0,-11 4 0 0,-10 4 0 1,0 17 0 0,-4 14 0-2,-28 15 0 2,-14 6 0 0,-3 14 0-1,-10 0 0 0,-11 13 0 3,-12-2 0-4,-11 9 0 4,-18 6 0-6,-13 7 0 5,-10-4 0-2,-5 1 0-1,-7-1 0 2,1 6 0 1,0 2 0-1,8 12 0-1,13 7 0 0,7 8 0 0,9 0 0 1,1 6 0-2,-4 34 0 2,-3 18 0 0,4 9 0 1,2 6 0-2,5 4 0-1,2 0 0 4,10-8 0-3,7 1 0-1,11-1 0 1,9-8 0 2,9 0 0-2,10 0 0 1,6-4 0-2,6-4 0 2,7-5 0 1,10-6 0-2,4-4 0 0,9-1 0 0,3 10 0 1,0 17 0 0,0 11 0-3,15 24 0 4,18 6 0-1,6 10 0 0,1 2 0-2,5-2 0 4,4-17 0-4,14 4 0 4,5-12 0-6,15-6 0 5,7-6 0-2,18-14 0-1,8-11 0 2,17-16 0 0,11-17 0 1,10-8 0-2,-1-12 0 0,-7 0 0 0,-1 3 0 1,-13 3 0 0,-3 5 0-3,-14-11 0 4,-11 0 0-1,9 0 0 0,-3-25 0-3,7-28 0 5,7-16 0-3,-4-7 0 3,-1-5 0-6,-5 6 0 5,-11 5 0-1,-12-2 0-1,-8-4 0 0,-12-11 0 0,-11-15 0 2,-12-16 0 3,-15-19 0-11,-14-13 0 6,-14-10 0 1,-5-1 0 0,0 1 0-1,-36 12 0 0,-19 18 0 0,-10 15 0 2,-2 14 0-3,4 9 0 2,9 13 0 0,10 12 0 1,9 14 0-4,-2 17 0 4,-13 6 0-1,-24 10 0 0,-24 12 0-2,-20 1 0 1,-9 4 0 1,-10 3 0 0,-5 0 0-2,-17 0 0 2,-15 0 0-1,-2 0 0 2,1 0 0-4,15 15 0 4,9 0 0-1,12-4 0-1,9 4 0 0,6 2 0 2,16 9 0-2,5 7 0 2,4 13 0 0,8 13 0 0,4 12 0-5,5-7 0 3,8 6 0 0,13-5 0 0,4 8 0 2,11 9 0-2,7 15 0-1,12 8 0 2,11 9 0 0,7-1 0 0,9-5 0-2,0-4 0 2,0-1 0 0,13 11 0 0,23 11 0-2,15 5 0 3,10 0 0-2,14 5 0 2,16-11 0-4,17-8 0 3,24-3 0 0,26-8 0 2,25-29 0-3,11-19 0-1,6-22 0 2,-7-27 0-1,-18-8 0-2,-34 0 0 7,-21-15 0-6,-23-24 0 0,-12-25 0 2,-9-15 0-1,-2-25-172 1,-62 54-154 1,0 4-239-4</inkml:trace>
    </iact:actionData>
  </iact:action>
  <iact:action type="add" startTime="124542">
    <iact:property name="dataType"/>
    <iact:actionData xml:id="d124">
      <inkml:trace xmlns:inkml="http://www.w3.org/2003/InkML" xml:id="stk97" contextRef="#ctx0" brushRef="#br3">31225 13152 604 0,'0'0'260'6,"0"0"-57"1,0 0-13 1,0 0-11 0,0 0-88-2,176 26 35 2,-48-26-2 0,35 3-31 0,32 20-18 0,18 4-23-2,10 2-9 2,-6-6-36 1,-23-6-7-2,-28-4 0 1,-37-6 0-1,-31-7 0 3,-38 4 0-5,-24-4 0 3,-14 0 0 0,-16 0 0-2,-6 0 0 2,0 0 0-1,-13-7 0 3,-69-30 0-4,-63-10 0 0,-63-2 0 2,-30 12 0 0,-10 13 0 0,2 15 0-2,27 9 0 2,23 0 0 0,31 0 0 1,31 14 0-4,30 7 0 4,39-5 0-2,27-5 0 2,23-9 0-4,15-2 0 2,0 3 0 1,5 0 0 0,66 6 0 1,48 2 0-3,53-3 0 3,32-8 0-3,27 0 0 1,-7-5 0 3,-7-21 0-4,-27-3 0 2,-29 4 0-2,-32 7 0 3,-35 1 0-2,-35 7 0 2,-29 5 0-4,-18 2 0 2,-12 3 0 2,0 0 0-2,-57 0 0 0,-76 0 0 1,-68 15 0 1,-34 3 0-1,-7-2 0-1,24-1 0 0,35-4 0 2,46 1 0-2,42-3 0-1,42-3 0 2,27-6 0-1,23 0 0 2,3 0 0-4,21 0 0 3,58-10 0 1,28-4 0-1,21 2 0-3,-10 4-88 5,-25 4-139-2,-72 4-141-2,-21 0-323 1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04T03:21:07.1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act:action type="add" startTime="6514">
    <iact:property name="dataType"/>
    <iact:actionData xml:id="d0">
      <inkml:trace xmlns:inkml="http://www.w3.org/2003/InkML" xml:id="stk0" contextRef="#ctx0" brushRef="#br0">18014 913 920 0,'0'0'188'3,"0"0"-27"5,0 0 19 0,0 0-74 1,0 0-14-4,0 0-21 3,244 0-4 0,-141-3-20 0,14-5 12-2,6 3-17 3,1 0 1-2,-15 5 6 1,-15 0-27-2,-18 0-22 2,-20 0 0 0,-22 0 0 0,-17 0 0-1,-13 0 0 0,-4 0 0 2,0 0 0-2,0 0 0-1,-16 0 0 2,-50-5 0 0,-37-31 0 0,-31-13 0-2,-14-4 0 5,-10-3 0-5,1 3 0 3,3 2 0-3,13 7 0 4,13 9 0-3,20 9 0-1,29 14 0 0,22 9 0 2,28 3 0 0,13 0 0 0,10 0 0-1,6 0 0 0,0 0 0 1,0 0 0 0,28 32 0-1,38 31 0 1,24 20 0-1,7 1 0 1,6 3 0-2,-1-3 0 3,-3-5 0 0,-13-5 0 1,-9-10 0-4,-19-14 0 0,-13-12 0 0,-17-20 0 2,-11-2 0-2,-10-14 0 2,-4-2 0 0,-3 0 0 0,6 0 0-2,6-14 0 2,5-50 0 1,-4-29 0-2,-5-29 0-1,-8-26 0 2,0-22 0 0,-8-14 0 20,-22 16 0-27,5 26 0-1,5 43 0 0,8 45 0 9,3 31 0-3,5 20 0 2,4 3 0 0,-3 0 0 0,-15 0 0-1,-19 29 0 3,-16 32 0-1,-19 26 0-4,2 21 0 2,4 12 0-1,5 21 0 3,6-2 0 0,4-13 0-2,2-15 0 1,4-21 0-3,10-21 0 4,5-19 0-4,8-9 0 6,5-23 0-5,13-13 0 2,1-3 0-2,3-2 0 1,0 0 0 1,0-7-30 0,21-35-111-1,15 5-146 0,-20 19-98 1,-7 16-698 1</inkml:trace>
    </iact:actionData>
  </iact:action>
  <iact:action type="add" startTime="11262">
    <iact:property name="dataType"/>
    <iact:actionData xml:id="d1">
      <inkml:trace xmlns:inkml="http://www.w3.org/2003/InkML" xml:id="stk1" contextRef="#ctx0" brushRef="#br1">19208 5061 912 0,'0'0'128'5,"0"0"14"1,0 0-33 2,25-148-41 0,-14 90-1-2,1-12 0 2,1-2-24 0,8-1 5-2,0 7 5 2,7 0-4 0,7 6-1 0,-4-3-10-2,7 2-5 3,0 0-9-1,7 5-3 0,3 7-1-3,3 6-2 3,-5 2 0 0,2 6-4 0,8 0-3 0,-1 1-1 0,0 2-5 0,4 0-2 0,-4 3 2-1,-6 6 0 0,5 2 2 2,-7 10 3-2,6 3 5-1,-5 8 0 2,-1 0-6 0,3 0-1 0,0 0 0-2,7 16-2 3,-1 10-4-2,3 4-2 4,-1 3 3-8,-3 0 2 6,-8 9-5-2,-4-2 0-1,-8 4 0 2,-7-2 0 0,-1 0 0 0,-3 3 0 0,-9 8 0-1,3 17 0 0,-5 6 0 3,2 10 0-6,-10 1 0 4,2-3 0 0,-5-8 0 0,-2-9 0 0,0-9 0-2,0-12 0 3,0-6 0-2,0-6 0 2,0-1 0-4,0-5 0 3,-5-2 0 0,-8 1 0-1,2-4 0 0,7-5 0 2,-7-1 0 0,4-6 0-1,1-5 0-1,3 1 0-2,3-7 0 2,-5 0 0 2,2 0 0-4,-13 0 0 3,-16-3 0 0,-15-40-8 1,-16-16-1-4,-6-17 3 5,2-5-4-4,5-3 1 4,12 12 0-1,17 14 2-2,13 19 4-2,13 25-2-1,4 8 2 6,3 6 3 3,0 0 7-10,0 0 18 4,0 0 0-1,0 0-13 2,31 38-12 0,14 11 0 0,13 16 0-1,-2 4 0 0,0 4 0 1,1 0 0 4,-10-4 0-5,-1-11 0 0,-10-17 0-3,-15-16 0 5,-5-16 0-4,-5-5 0 3,-5-4 0 0,1 0 0 0,11 0 0-2,12-4 0 2,12-25 0 1,3-9 0-2,-5-6 0 1,-7 4 0 0,-3 9 0-1,-6 4 0 1,-17 16 0-2,1 4 0 1,-8 4 0 1,0 3 0 0,0 0-12-2,-8 0-205 2,-11 0-83 0,-9 15-153 1</inkml:trace>
    </iact:actionData>
  </iact:action>
  <iact:action type="add" startTime="12522">
    <iact:property name="dataType"/>
    <iact:actionData xml:id="d2">
      <inkml:trace xmlns:inkml="http://www.w3.org/2003/InkML" xml:id="stk2" contextRef="#ctx0" brushRef="#br1">18680 4487 421 0,'0'0'399'3,"0"0"-189"6,0 0-6-3,0 0-31 2,0 0-74 2,0 0-12-4,0 0-7 2,114 193-5-2,-94-129-5 2,7 3-18 0,-6-3-2-2,8 0 4 2,1-1-14 0,-2-2-7 0,6-3-33 0,-2-6 0-2,-2-2 0 2,-5-6 0-1,-4-9 0 2,-1-12 0-3,-11-15 0 2,3-5 0 0,-11-3 0-1,2 0 0-1,7 0 0 3,10-3 0-1,11-28 0-1,8-14 0 2,3-3 0-2,0-9 0 1,1 3 0 1,2-4 0-4,-3 2 0 12,0 7 0-15,-8 6 0 3,-5 8 0 0,-4 9 0 3,-8 10 0 0,-2 3 0 0,-5 4 0-3,-5 7 0 4,1-1 0-1,1 3 0 0,3 0 0-1,4 0-26 1,-4 3-187-1,-10 14-123 2,0 6-320-4</inkml:trace>
    </iact:actionData>
  </iact:action>
  <iact:action type="add" startTime="14013">
    <iact:property name="dataType"/>
    <iact:actionData xml:id="d3">
      <inkml:trace xmlns:inkml="http://www.w3.org/2003/InkML" xml:id="stk3" contextRef="#ctx0" brushRef="#br1">18714 8715 756 0,'0'0'245'6,"0"0"-132"2,0 0 18 0,201 40-33-2,-95-35-7 2,33-5-14 0,37 0-7 0,38-17 11-1,11-14-21 0,3-1-14 1,-18 6 11 0,-23 5-10 1,-21 10 3-3,-29 5-10 3,-29 3-4-1,-39 3 0-3,-27 0-23 4,-21 0-13-1,-15 0 0 1,-6 0 0-5,-21 0 0 4,-75 23 0 1,-66 15 0-1,-42-8 0 0,-36-17 0-4,-17-8 0 6,7-5 0-3,12 0 0 1,31 0 0-2,21 0 0 2,28 0 0 0,24 13 0 2,34 5 0-3,31 2 0 0,28-5 0-1,21-7 0 0,19 2 0 3,1-7 0-1,30 4 0 1,68-1 0-5,50 3 0 5,39-6 0 1,29 0 0-2,20-3 0-4,-4 0 0 4,-32 0 0 0,-37 0 0-1,-36 0 0 0,-29 0 0 0,-19 0 0 1,-16-3 0 0,-23-4 0-2,-19 2 0 2,-14-1 0 1,-20 3 0-2,-105 3 0-1,-83 0 0 3,-71 0 0-1,-18 0 0 2,16 0 0-6,31 0 0 4,48 0 0 1,47 0 0-2,45 0 0-1,51 0-5 2,52 0-205 0,13-5-218-1,54-15-362 0</inkml:trace>
    </iact:actionData>
  </iact:action>
  <iact:action type="add" startTime="15614">
    <iact:property name="dataType"/>
    <iact:actionData xml:id="d4">
      <inkml:trace xmlns:inkml="http://www.w3.org/2003/InkML" xml:id="stk4" contextRef="#ctx0" brushRef="#br1">27603 5716 532 0,'0'0'143'5,"0"0"12"1,0 0-23 3,-180-106-36-2,41 93-7 2,-31 9-3-1,-28 4-19-3,-22 4-2 3,-9 45-6 0,5 24-14 0,13 25-11-2,24 34-11 5,35 16 1-5,28 10 4 5,28 7 12-6,27-5 2 4,33 3 3-4,30 5 1 3,6 8 0-2,78 7-11 3,71 1-4-2,62-8-4 2,66-23-20-4,48-37-2 3,19-54-2 0,13-62 0-1,-23-56 1 0,-52-86-1 2,-53-47-3-1,-67-33-4 1,-59-25-3-1,-54-17 7 1,-49-21 3-3,-55-6 3-2,-84 10-1 4,-60 24 1 2,-44 56-5-5,-26 61 1 3,-7 67-2-2,8 63-2 2,36 22-26 1,29 72-50-2,44 21-68-1,144-35-91 2,12-18-126 1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04T03:22:49.46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act:action type="add" startTime="6105">
    <iact:property name="dataType"/>
    <iact:actionData xml:id="d0">
      <inkml:trace xmlns:inkml="http://www.w3.org/2003/InkML" xml:id="stk0" contextRef="#ctx0" brushRef="#br0">6021 9078 349 0,'0'0'134'4,"0"0"6"5,0 0 13-1,0 0-33 0,0 0 6-2,0 0 7 2,0 0-1 0,6 0 12 0,-6 0-21-2,5 0-20 2,16 0 0 0,29 0-7 0,30 5-35-2,38 10-52 2,24-15 1 0,19 0 3 2,10 0-1-5,-7-17-1 4,-8 2 10-2,-29 7 7 2,-24 0-2-3,-28 6-26 2,-26 2 0 0,-20 0 0 0,-16-3 0-3,-10 3 0 2,-3 0 0 1,0-9 0 0,-51-4 0 0,-59-11 0-1,-43 2 0 2,-32 9 0-1,1 8 0 0,6 5 0 19,21 0 0-27,24 0 0 0,28 25 0 0,23-4 0 7,32-3 0 1,23-9 0 1,24-9 0-4,3 2 0 3,51 4 0 1,73 2 0-1,56 2 0-2,38-7 0 4,-7-3 0-2,-21 0 0-1,-42 0 0-2,-45 0 0 3,-34 0 0 1,-30 0 0-2,-18 0 0-2,-11 0 0 3,-10 0 0 0,0 0 0 0,-21 0 0-2,-73 0 0 3,-57 2 0-1,-30-2 0 0,-7 3 0-3,16-3 0 3,27 2 0 1,24-2 0-2,26 0 0 0,37 0 0 2,27 0 0 0,25 0 0-3,6 0 0 0,42 0 0 2,67 0 0 1,46-5 0-2,35-8 0-1,-3 3 0 2,-12 2 0 0,-36 1 0 0,-30 5 0-2,-43-2 0 2,-24 1 0 0,-24 3 0-1,-13 0 0 0,-5 0 0 0,0 0 0 1,0 0-12 1,0 0-175-4,0 0-130 4,-15 0-225-1</inkml:trace>
    </iact:actionData>
  </iact:action>
  <iact:action type="add" startTime="7544">
    <iact:property name="dataType"/>
    <iact:actionData xml:id="d1">
      <inkml:trace xmlns:inkml="http://www.w3.org/2003/InkML" xml:id="stk1" contextRef="#ctx0" brushRef="#br0">15034 9028 369 0,'0'0'500'6,"0"0"-369"2,0 0 11 0,0 0-27-2,0 0 2 2,0 0-6-1,219-14-12 2,-99 14-2 0,24 2-16-4,1 10-2 3,-3 0-1 0,-8-2-34 0,-14-2-15-2,-23-8 2 2,-31 3-7 0,-30-3-24 0,-24 2 0-1,-12 1 0 0,-17-1 0 1,-78-2 0-2,-50 0 0 2,-45 0 0 2,0-18 0-3,9 0 0 1,25-4 0-1,26 9 0 0,31 10 0 1,29 3 0 1,28 0 0-4,21 0 0 8,14 0 0-8,7 0 0 4,0 0 0-6,0 0 0 4,67 0 0 2,42 0 0-1,47 8 0-1,13 4 0 0,-11-1 0 0,-23 0 0 2,-33 1 0-2,-33 1 0 2,-32-6 0-3,-21-1 0 2,-16-2 0-3,0 4 0 3,-65 0 0 1,-55 5 0-3,-43 4 0 4,-14-3 0-2,11 4 0-1,29-4 0 0,31-2 0-1,34-1 0 2,27-4 0 0,23-6 0 0,22-1 0-2,0 0 0 1,59 0 0 3,58-10 0-3,48-16 0 0,13 3 0 2,0 5 0-3,-36 1 0 4,-45 8 0-5,-39 3 0 3,-32 3 0-1,-20 3 0 3,-6 0 0-7,0 0 0 6,-30 0 0 1,-27 0 0-4,-18 0 0 1,2 0-36 0,-4 14-76 1,43 3-122 0,10 8-162-2</inkml:trace>
    </iact:actionData>
  </iact:action>
  <iact:action type="add" startTime="13383">
    <iact:property name="dataType"/>
    <iact:actionData xml:id="d2">
      <inkml:trace xmlns:inkml="http://www.w3.org/2003/InkML" xml:id="stk2" contextRef="#ctx0" brushRef="#br1">3773 9002 750 0,'0'0'233'5,"0"0"-127"3,0 0-14-2,0 0 6 2,0 0-32 0,0 0 9 0,0 0-14-2,9 38-5 2,-9-7 15 0,0 10-12 0,0 5-5-2,0 1-13 2,0-1-18 0,0-4 9 0,0-9-13-2,0-3-3 2,8-4-5 0,5-2-6 0,-2-8 3-1,4 2 2 0,8-5 9 1,6 7-8 0,4-7-2-2,4 0-4 2,5-6 6 0,7-1-9 0,2-6 2 0,11 0-4-1,-6 0 4 1,10 0-2 7,-1 7 1-13,0 0 2 4,6 3 1 1,-6-2-2 0,3-2 1 0,-11-4-1 4,1-2-4-6,0 0 0 3,-2 0-1-1,-4-5 0 0,3-10 2 1,-2-1-1 0,-6 1 0-2,1 4 1 2,-3 2 3 0,-6 2-4 0,1 6 3-3,-8 1-2 4,2 0 1-1,1 0-1 1,-1 0-1-4,-3 0 1 5,4 0 0-2,-1 13 0-2,-2 11 0 1,-1 3 1 0,3 10-1 1,-5-1-2 0,1 14 2-1,-9 8-1 2,3 9 0-1,-11-7 2 0,-8-11-2-4,-2-14 0 4,-3-20 0 1,0-11 0-1,0-4 0-3,0 0-3 3,0 0 1-1,3 0-1 1,-3 0-6-1,0 0-10 0,0-37 1 2,0-16 11 1,0-5 7-5,0 22 0 2,0 15 1 1,0 16-1 0,0 5 1-2,0 0-1 1,0 0 3 3,34-2 1-1,11 2 12-5,18 0-11 3,20 0 7 3,-5 0-5-2,13 0 3-3,1 0 0 4,-1 0-3-1,5 0 2 1,-10 0 1-5,4 7 3 9,3-2-13-4,1-5 0-5,-1 0 0 1,-3 0 0 2,1 0 0 1,-7 0 0 2,-7-5 0-5,0-2 0 2,-3 1 0 1,-5-3 0 0,-3-2 0-2,-8-1 0 2,-7 1 0 0,3 1 0 0,-9 5 0-2,0 0 0 2,-8 1 0 0,-3 1 0 1,-13 3 0-4,0 0 0 2,-13-2 0 2,-1 2 0 8,-4 0 0-16,0 0 0 7,0 0 0-3,2 0 0 2,-2 0 0-1,-2-4 0 1,4 4 0 1,-2-2 0 1,-3-1 0-4,0 3 0 4,21-7 0-1,-6 2 0 0,3-4 0-2,19-14 0 2,-13-8 0-1,10-19 0 3,-2-14 0-5,-10-2 0 3,-2 2 0 0,-7 9 0 2,-4 14 0-5,-1 18 0 4,-8 13 0-3,0 9 0 1,0 1 0 0,0 0 0 0,0 0-77 1,-3 0-138 0,-11 0-116-2,4 0-156 2</inkml:trace>
    </iact:actionData>
  </iact:action>
  <iact:action type="add" startTime="16750">
    <iact:property name="dataType"/>
    <iact:actionData xml:id="d3">
      <inkml:trace xmlns:inkml="http://www.w3.org/2003/InkML" xml:id="stk3" contextRef="#ctx0" brushRef="#br1">5074 10869 495 0,'0'0'285'6,"0"0"-111"0,0 0-10 2,0 0-26 0,0 0 2 0,0 0-23-2,0 0-35 2,-65 160-1 1,6-70-14-2,-4 12-9-1,-5 2-4 2,5-8-24 0,2-21-19 0,7-20-2-2,24-22-9 2,13-22-1 0,13-11 0-2,4-3-2 2,4-61-24 1,49-35 19-2,27-25 7 1,27 1 1 1,6 16 0-2,-13 27 2 6,-23 27 5-9,-37 31 10 4,-22 14 3-3,-18 8 23 2,0 30-2 1,-3 34 12-1,-27 10-53 0,-13 0 0 2,8-16 0-2,4-22 0 0,21-20 0 1,1-11 0 5,9-5 0-10,0 0 0 2,19-16 0 3,47-40 0 0,34-19 0 1,18-10 0-5,5 11 0 4,-23 10 0 0,-33 26 0-2,-34 20 0 2,-25 18 0 0,-8 0 0 0,0 51 0-2,-27 26 0 2,-15 15 0 0,-3-9 0 0,3-19 0 0,12-21 0-2,12-20 0 2,11-12 0 0,7-11 0-1,0 0 0 0,37-14 0 2,41-38 0-2,25-15 0 2,6 6 0-4,-10 12 0 3,-29 16 0 1,-31 18 0-2,-24 14 0-1,-15 1 0 2,0 11 0 1,-42 46 0-3,-28 23 0 2,-26 15 0 0,2-8 0 2,-2-6 0-4,13-2 0 2,11-13-50-1,19-11-132-1,53-46-129 3,0-9-402-4</inkml:trace>
    </iact:actionData>
  </iact:action>
  <iact:action type="add" startTime="17894">
    <iact:property name="dataType"/>
    <iact:actionData xml:id="d4">
      <inkml:trace xmlns:inkml="http://www.w3.org/2003/InkML" xml:id="stk4" contextRef="#ctx0" brushRef="#br1">12705 10790 898 0,'0'0'214'2,"-154"181"-68"5,88-90 14-1,5-7-74 3,5-13-40-3,15-7-10 2,6-13-15 0,8-20-8 0,15-14-5 0,6-14-4-2,6-3-2 2,23-3-2 0,44-45 0 0,35-29-2-2,13-24 2 2,2-4 0 0,-20 19 0 0,-34 30 20 0,-35 33 24 0,-18 20 34 0,-10 3-2-3,0 26-13 3,-32 35-9-1,-19 13-48 2,-5 0-5-1,4-16 4 0,15-9-2 0,8-11 11 0,13-14 11-4,13-13-7 4,3-8-10-1,0-3-8 1,37 0 0-1,45-3 0 1,26-38 0 0,18-17 0 0,17-23 0 1,-8-14 0-2,-21 11 0 0,-38 23 0 9,-39 31 0-14,-34 27 0 3,-3 3 0 0,-70 68 0 4,-29 25 0-1,-22 19 0-3,1-11 0 5,20-13 0-3,25-23 0-1,26-19 0 2,25-21 0 0,17-19 0 0,7-6 0-3,61-11 0 4,54-45 0-1,44-17 0 0,17-11 0 0,-4 7 0-2,-37 19 0 2,-42 23 0 0,-58 19 0-2,-24 16 0 1,-11 0 0 2,-26 26 0-1,-48 42 0-2,-30 22 0 2,-14 3 0 0,11-9 0-1,14-12 0 1,21-17 0-2,27-11-8 3,17-9-79-1,22-9-72-2,6-26-121 2,0 0-237-1</inkml:trace>
    </iact:actionData>
  </iact:action>
  <iact:action type="add" startTime="20171">
    <iact:property name="dataType"/>
    <iact:actionData xml:id="d5">
      <inkml:trace xmlns:inkml="http://www.w3.org/2003/InkML" xml:id="stk5" contextRef="#ctx0" brushRef="#br1">4473 16722 523 0,'0'0'182'6,"0"0"-60"-2,0 0 34 5,0 0-24-1,0 0-15 0,0 0-3-2,0 0 5 2,153-29-26 0,-81 23 2 0,28-8-3-1,28-7-19 0,38-4-16 2,44-13-13-2,39-6-11-1,31-2-2 4,24 5-5-2,7 10 12-1,-12 14-38-1,-9 7 0 2,-6 7 0 0,17 3 0 0,26 0 0-2,25 0 0 3,11 0 0-2,7 10 0 1,-13-5 0-2,-8-5 0 2,-16 0 0 0,-16-15 0 0,-16-19 0-1,-18 2 0 0,-31 6 0 2,-20 0 0-2,-24 11 0 2,-23 6 0-4,-13 1 0 4,-15 0 0-2,-20-5 0-1,-12 2 0 3,-5-4 0-2,-8 4 0 2,2-2 0-2,-8 5 0 0,-3-3 0 1,-9 9 0 0,-7 2 0-3,-11 0 0 3,-4 0 0 0,-8 0 0 0,-7 0 0 0,-1 0 0-2,-15 0 0 5,-12 0 0-6,-13 0 0 1,-7 0 0 2,-9 0 0-1,0 0 0 1,0 0 0-2,0 0 0 3,-12 0 0-2,-47 16 0 2,-31 10 0-3,-45 12 0 1,-13-3 0 2,-28 0 0 0,-22-3 0-2,-26-12 0 1,-35 0 0-2,-21-7 0 2,-31-8 0-2,-16-5 0 4,-8 0 0-3,-5 0 0 0,20 0 0-2,20 0 0 3,5 0 0 1,12 0 0-2,-5 0 0 0,10 8 0 1,4 1 0 0,24 0 0 1,11-7 0-4,19 5 0 4,17-5 0-2,25 1 0 3,13 0 0-6,20 0 0 8,7-3 0-2,10 0 0-6,4 0 0 3,13 0 0-2,14 0 0 3,10 0 0 0,9 0 0-2,2 0 0 2,-3 0 0 0,-8 0 0 0,-3 0 0-3,-3 12 0 4,-7 1 0-1,0 5 0-1,-3-3 0 0,3-3 0 2,-4-1 0 0,4-1 0-1,12 1 0-2,-3 9 0 0,13-3 0 1,0 9 0 1,6 2 0-1,5-3 0 1,9-4 0 1,10-10 0-2,18-5 0-1,11-3 0 1,10 2 0 2,7-5 0-2,2 0 0-1,0 0 0 2,0 0 0 0,0 0 0 1,0 0 0-4,0 0 0 3,0 0 0 0,43 0 0 1,43-25 0-3,44-22 0 5,36 3 0-4,40-8 0 0,38 11 0-1,21 11 0 1,17 20 0 2,-5 10 0 0,-14 0 0-4,-7 14 0 3,1 12 0-1,14-6 0 1,13-4 0-2,15-5 0 2,2-4 0 0,-11-7 0 0,-3 0 0-3,-18 0 0 4,-14 0 0-1,-7-5 0 0,-13-3 0-2,-11-10 0 4,-6 10 0-1,-7 2 0-4,-18-3 0 2,-6 0 0-1,-10 1 0 4,-11-6 0-4,-8-3 0 1,-10-10 0 0,-6 1 0 2,-7-1 0-1,-5 7 0-2,-9 9 0 1,-10 11 0 2,-8-6 0-1,-10 6 0-3,-6 0 0 6,-5 0 0-3,-10 0 0-1,-8 0 0-1,-9 0 0 1,-13 0 0 1,-13-3 0 0,-10-2 0-1,-6 1 0-1,-5 1 0 3,-5 0 0-1,-3 3 0-3,0-3 0 3,0 3 0 0,0 0 0 0,-34 0 0-1,-46 0 0 1,-27 0 0 0,-24 0 0 0,-14 0 0-2,-28 13 0 2,-44 7 0 0,-42 5 0 2,-43 2 0-4,-39 1 0 0,-15-3 0 2,-13-17 0 0,-1-8 0-2,-9 0 0 4,5-3 0-3,1-15 0 1,1 13 0-4,34 5 0 5,9 0 0-1,34 0 0 0,19 0 0-2,8 0 0 2,12 0 0 0,11 8 0 0,11-5 0-2,30 4 0 4,18 1 0-2,28 2 0-1,26 3 0-1,27 2 0 1,17 2 0 1,22-9 0 2,24 2 0-4,21-2 0 0,11-5 0 3,7 0 0-3,0-1 0 0,3 2 0 3,0-4 0-2,0 0 0 1,0 0 0-2,16 0 0 3,44 0-23-1,22 0-213 0,-44 0-135-3,-7 0-332 4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13T00:47:21.8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act:action type="add" startTime="4495">
    <iact:property name="dataType"/>
    <iact:actionData xml:id="d0">
      <inkml:trace xmlns:inkml="http://www.w3.org/2003/InkML" xml:id="stk0" contextRef="#ctx0" brushRef="#br0">21996 273 385 0,'0'0'397'6,"0"0"-327"0,0 0 125 0,0 0-79 3,0 0-35-2,0 0-13 2,0 0 36-3,-113-71 7 2,-11 55-36 0,-28 3-11 2,-23 8-7-6,-8 5-13 4,1 0-11 1,11 8-10-3,19 36 2 2,8 16-4 0,16 22 0 10,14 17-8-14,20 16 4-4,8 22 1 15,18 14 8-14,15 14-8 8,11 21 1-3,17 14-4 2,25 8 1 2,0 2-7 1,54-4-3-8,36-11-6 5,35-17 0 1,50-15 0-3,48-21 0 1,48-23 0 1,38-35 0-2,11-40 0 2,3-44 0 5,-20-15 0-11,-34-74 0 7,-25-48 0 7,-34-42 0-10,-30-34 0-6,-35-32 0 15,-48-32 0-10,-53-16 0-4,-44-20 0 9,-57 7-5-5,-85 23-2 12,-53 31 1-13,-53 52 4-3,-30 52-2 14,0 50-39-13,10 45-46 6,20 42-59-4,32 11-50 9,168 44-105-10,21 7-700 3</inkml:trace>
    </iact:actionData>
  </iact:action>
  <iact:action type="add" startTime="10203">
    <iact:property name="dataType"/>
    <iact:actionData xml:id="d1">
      <inkml:trace xmlns:inkml="http://www.w3.org/2003/InkML" xml:id="stk1" contextRef="#ctx0" brushRef="#br1">2906 10510 814 0,'0'0'122'2,"0"0"44"0,-238-70-70 6,96 63-20 0,-36 7-12-2,-34 0 0 3,-29 20 2-1,-19 37-13-1,-5 30-3 0,3 22 1 10,18 12-4-17,20 15-7 9,28 6 4-2,24 8-10 3,30 16-7-6,31 5 2 4,25 10 4 2,27 12-6-4,29 10 0 5,30 9 0-5,6 8 3-4,77 1-11 8,41-13-6-3,49-22-4 3,47-20-6-6,43-28 0 4,27-21 1 0,7-28-2 2,-13-33 2-6,-26-51-1 4,-15-10-3 6,-8-82-10-12,-5-58 7 6,-9-61 0 1,-20-57 3 4,-38-52 2-12,-47-30 2 12,-60-3-4-11,-56-1-2 5,-42 8-2 7,-82 0 4-13,-39 12-11 5,-8 42-10 4,14 55-14 0,19 82-16-5,28 65 13 9,11 65-49-13,15 20-32 9,68 69-43-5,7 9-178 1</inkml:trace>
    </iact:actionData>
  </iact:action>
  <iact:action type="add" startTime="11418">
    <iact:property name="dataType"/>
    <iact:actionData xml:id="d2">
      <inkml:trace xmlns:inkml="http://www.w3.org/2003/InkML" xml:id="stk2" contextRef="#ctx0" brushRef="#br1">10127 7763 442 0,'0'0'532'3,"0"0"-402"-1,0 0 15 4,0 0-24 4,0 0-64-4,0 0 22 2,23 236-17-2,-23-109 0 2,0 31-9 0,0 21-2 0,0 12-11 0,0 6 0-1,0 13-10 2,0 4-3 13,0-3-10-22,0-20-4 2,0-23-1 8,0-28 2-1,0-24 0-5,0-16-4 5,0-20-4-5,-3-14 0 4,-1-13-3 2,1-18 3-5,-3-17-5 5,3-13 0 2,3-5-1-10,-1 0-2 2,-13 0-4 8,-10-43-4-3,-7-36 7-3,-14-20 1-1,-2-8 1 3,4 5-11 5,-2 10 5-11,8 16 2 8,16 26-4-4,7 25 7 6,7 19 2-11,7 6-1 10,0 0 2-7,0 0 5 3,0 41 4 1,0 32 1 5,0 22-7-10,27 1 3 3,9-12 5 4,6-15-3-1,-5-16 8-5,5-16 1 6,-2-17-5-5,2-16-5 5,6-4 1 3,4-30-9-12,10-44-1 6,-2-30-5 2,-2-22-15-3,-6 2-14 4,-17 20-16 2,-11 36-37-10,-20 39-62 7,-4 29-57-4,0 13-109 4,-1 35-562-1</inkml:trace>
    </iact:actionData>
  </iact:action>
  <iact:action type="add" startTime="12132">
    <iact:property name="dataType"/>
    <iact:actionData xml:id="d3">
      <inkml:trace xmlns:inkml="http://www.w3.org/2003/InkML" xml:id="stk3" contextRef="#ctx0" brushRef="#br1">10800 11217 760 0,'0'0'186'3,"0"0"-109"5,0 0 79-2,0 0-28 2,-246-175-32 0,112 112-11 0,-11 14-28-2,-3 18-5 3,-2 31-6-2,12 3-6 2,-2 74 3-3,11 39-3 2,20 37-3 0,21 17-13 0,20 16-2-1,33 1-3 22,23 2-3-29,12-5 1 1,64-15 2-1,57-6-7 8,48-18 2 5,43-28-4-2,37-38-8-9,32-59 0 10,2-29-2-10,-14-90-2 7,-37-52 1-6,-59-47-1 4,-56-38 2 5,-54-38-1-5,-56-7 0 0,-7 24-3-2,-61 36-1 4,-28 50-35-2,-17 47-36 3,-15 35-58-5,4 43-71 5,68 46-110 1,12 38-420-8</inkml:trace>
    </iact:actionData>
  </iact:action>
  <iact:action type="add" startTime="15049">
    <iact:property name="dataType"/>
    <iact:actionData xml:id="d4">
      <inkml:trace xmlns:inkml="http://www.w3.org/2003/InkML" xml:id="stk4" contextRef="#ctx0" brushRef="#br1">16211 7518 390 0,'0'0'183'7,"0"0"-54"-3,0 0 39 3,0 0-43 1,0 0-42 0,0 0-47-2,0 0 0 2,-5 177 19 0,5-77 7 0,12 25 0-2,12 20 12 4,-3 18-14-3,3 10-13 1,0 5-5-3,-6 10-2 7,4 4-10 6,1-1-11-13,1-5-5-5,-4-21 4 13,0-24 10-11,-2-25-8 10,-8-14 2-10,4-20-9 7,-1-16-4 1,-2-13-3-7,-10-13 2 6,2-2-1 6,-3 6-5-14,0 5 1 10,0 4-3-8,0-4 0 6,0-6 0-5,0-5 0 4,0-9 1 6,0-9-2-12,0-9 1 7,0-4 0-3,0-5 0-1,0 1 0 3,0-3-2 2,0 2 0-3,0-2 0 1,0 0-1 1,0 0-1-5,0 0-4 3,-15-2-1 1,-22-39-1 0,-21-18 9 2,-11-17 1 0,-3-6 0-8,5-2-1 7,5 1-1 4,11 16-2-11,13 11-9 8,14 23 1-5,16 21 7 3,4 8 5 4,4 4 1-12,0 0 5 9,0 54 10-2,33 28 1 4,20 22 0-7,15 9 7 4,7 0 10 7,-2 6 10-13,9-8-4 10,-3-12-13-11,-7-22 5 8,-9-28-8 3,-23-19 3-11,-1-28-5 8,0-2-19 1,12-46-3-5,12-46 0 4,-2-34 0-5,-1-9 0 4,-12 2 0 6,-6 23 0-11,-12 39 0 7,-18 31 0-6,-9 29 0 10,-3 11-43-13,0 7-51 8,-42 52-63-3,-24 28-102 8,24-33-87-13,5-1-372 8</inkml:trace>
    </iact:actionData>
  </iact:action>
  <iact:action type="add" startTime="16017">
    <iact:property name="dataType"/>
    <iact:actionData xml:id="d5">
      <inkml:trace xmlns:inkml="http://www.w3.org/2003/InkML" xml:id="stk5" contextRef="#ctx0" brushRef="#br1">16445 11206 590 0,'0'0'152'3,"0"0"-56"5,0 0 32-1,0 0-38 1,0 0-6-2,-197-95-34 2,56 95 6 0,-22 0 4 1,-10 20-5-2,-2 34 3-1,13 25-6 7,23 27-20-9,27 11-10 2,31 19 7 2,37 14 4 1,38 11 8 9,6 16 0-13,101 0-10-5,52 0-8 7,68-11-1 1,45-22 8 2,35-33-15-5,-5-38-1 4,-19-51-7 5,-45-22 0-12,-45-60 2 8,-42-57-7-8,-45-46-2 5,-43-46-2 4,-50-30-2-7,-7-11 2 3,-64 13 0 2,-41 33-3 1,-29 45-19-6,-12 46-37 4,-5 37-49 6,-6 35-44-13,102 41-112 9,10 38-281 4</inkml:trace>
    </iact:actionData>
  </iact:action>
  <iact:action type="add" startTime="17044">
    <iact:property name="dataType"/>
    <iact:actionData xml:id="d6">
      <inkml:trace xmlns:inkml="http://www.w3.org/2003/InkML" xml:id="stk6" contextRef="#ctx0" brushRef="#br1">21041 7465 656 0,'0'0'172'5,"0"0"9"2,0 0-36 0,0 0-35-1,0 0-37 2,0 0 21 0,39 206-27-2,-36-87-24 2,2 26 11 0,-1 35 10 0,1 26-16-2,11 22-11 3,-1 25-12-2,9 3 3 8,0 1-6-11,-6-4 4 2,1-21-4 7,1-21-3-10,-4-34 1 5,-2-31-11 5,-7-40 6-11,-4-33-6 4,-3-27-3 2,0-26-4 6,0-13 1-12,0-7-3 3,0 0-3 4,0 0 0 1,0 0-2-6,0-27 0 10,0-25 1-14,0-15 4 9,-15-4-1-2,-10-5 0 2,-11 0-3-1,-6 2 1-2,-6 0 0 1,3 7-5 4,2 15-3-8,7 13 2 6,12 12-1 2,12 12 5-8,3 9 4 7,6 3 1-5,3 3 1 3,0 0 4-1,-3 13 2 7,3 43 2-13,0 26-3 10,0 14 2-5,17 6 5 7,17-4-1-12,14 0 4 7,-2-1 0 6,5-8 2-12,0-8 7 11,-5-1-10-11,-5-22 7 10,-13-22-22-11,-13-13 0 9,-9-16 0 5,5-7 0-10,15 0 0-5,12-3 0 7,14-47 0 1,4-19 0-1,-9-15 0 4,-8-3 0-7,-7 8 0 7,-5 11 0-6,-9 19 0 5,-6 15 0-6,-8 17-7 7,-4 17-99 3,0 0-60-10,0 20-59-3,0 29-206 7</inkml:trace>
    </iact:actionData>
  </iact:action>
  <iact:action type="add" startTime="18030">
    <iact:property name="dataType"/>
    <iact:actionData xml:id="d7">
      <inkml:trace xmlns:inkml="http://www.w3.org/2003/InkML" xml:id="stk7" contextRef="#ctx0" brushRef="#br1">22123 11520 230 0,'0'0'565'2,"0"0"-455"3,0 0 32 4,0 0-48-4,0 0-42 3,0 0-12 0,0 0 45 1,-240-84-48-3,89 57 18 2,-21 16 14-1,-6 11-26 2,0 0 4 1,9 46 14-2,14 30-17-1,19 17-15-1,19 16-8 2,23 19-1 2,24 18 4 4,31 13-3-12,31 14 0 8,16 15-4-9,89 8-2 7,60 3-8 1,51-16 2-5,31-32-4 7,23-37 0-1,0-55-1-6,-10-46 2 4,-27-13 1 5,-25-76-4-12,-34-55-3 11,-31-54-6-9,-41-58 3 6,-36-42 1 3,-34-11 2-10,-24 15 0 12,-55 44-1-12,-59 47 0 7,-35 54 1-5,-34 41 0 4,-10 40-26 4,0 35-38-10,3 20-51 9,132 14-81-5,9 32-133 0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13T00:47:21.859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act:action type="add" startTime="4610">
    <iact:property name="dataType"/>
    <iact:actionData xml:id="d0">
      <inkml:trace xmlns:inkml="http://www.w3.org/2003/InkML" xml:id="stk0" contextRef="#ctx0" brushRef="#br0">909 10688 865 0,'0'0'166'4,"0"0"-98"1,0 0-26 0,0 0-25 2,0 0-5 1,0 0-8 2,0 0 11-5,0 0 75 2,0 0 48 2,79 39-11-3,-25-27-17 3,35 6-15-2,38 2-17 2,54 3-13-1,43 0-17 1,26 0-5 6,14-6-6-15,-8-4-10 12,-11-5-27-12,-10 2 0 8,-18-5 0 3,-25 1 0-7,-20 1 0 4,-35-3 0 0,-32 0 0 1,-42 1 0 5,-23-5 0-13,-27 2 0 7,-13 4 0 4,0-2 0-11,-4 12 0 6,-60 10 0 1,-54 9 0 0,-68 10 0 1,-47-11 0-5,-50-11 0 5,-26-11 0 1,-3-9 0-6,-2-3 0 3,20 0 0 2,35 0 0 0,41 0 0-3,44-9 0 0,49 0 0 3,48 4 0 1,34-2 0-6,35 4 0 4,8 3 0 0,0-8 0 0,59-3 0 1,26 5 0 0,27 0 0-5,15 6 0 3,0 3 0 1,18 25 0 0,5 2 0 1,9-4 0-3,1 0 0-1,7-5 0 5,2-5 0-1,-12-2 0 2,-21-4 0-8,-28-3 0 7,-32-2 0-6,-20-3 0 3,-25-2 0 2,-15 0 0 4,-8 0 0-11,-8 0 0 10,0 0 0-12,0 0 0 9,0 0 0-2,0 0-38 2,-29 0-169-2,4 0-112 2,0 0-223-3</inkml:trace>
    </iact:actionData>
  </iact:action>
  <iact:action type="add" startTime="7336">
    <iact:property name="dataType"/>
    <iact:actionData xml:id="d1">
      <inkml:trace xmlns:inkml="http://www.w3.org/2003/InkML" xml:id="stk1" contextRef="#ctx0" brushRef="#br0">13538 8162 397 0,'0'0'83'7,"0"0"2"-4,0 0 42 4,0 0-22 1,0 0 21 0,0 0 31-2,0 0-40 3,-203 84 7-2,81-13 0 2,-9 31-27-4,-17 22-16 3,3 13-6 0,12-4-21 0,20-14-20-2,22-23-6 2,34-30-1 0,23-25-13 0,23-20 0-2,11-21-3 2,65 0-7 1,80-32-4-2,78-49-3-1,55-36 2 6,12-21 2-8,-27 4 0 4,-59 23 3-1,-74 42 7 1,-67 37 12 0,-39 25 15 0,-23 7 4-3,-1 4 5 3,-22 58-47 1,-44 24 0-2,-25 24 0 0,-4-5 0 1,6-10 0 1,12-16 0-2,23-23 0 0,26-22 0 0,18-17 0 2,10-14 0-3,58-3 0 1,66-8 0 1,50-54 0 0,38-33 0 0,0-13 0-2,-29 10 0 3,-56 28 0-1,-61 35 0 0,-48 30 0-3,-18 5 0 3,-38 71 0 0,-57 44 0 0,-25 26 0-2,-9-5 0 3,25-28 0 0,21-30 0-3,38-34 0 1,27-22 0 2,14-16 0-3,4-6 0 3,58 0 0-4,47 0 0 3,36 0 0 0,1-8 0 2,-15-10 0-6,-33 11 0 6,-31 7 0-4,-30 0-89 3,-33 0-110-3,0 0-103 3,-33 5-208-3</inkml:trace>
    </iact:actionData>
  </iact:action>
  <iact:action type="add" startTime="8556">
    <iact:property name="dataType"/>
    <iact:actionData xml:id="d2">
      <inkml:trace xmlns:inkml="http://www.w3.org/2003/InkML" xml:id="stk2" contextRef="#ctx0" brushRef="#br0">6805 10164 796 0,'0'0'274'3,"0"0"-144"0,0 0 15 6,-159 192-20-5,83-102-47 5,3-3 0-2,10-6-31 2,17-10-13-3,14-22 8 2,19-21-7-1,13-13-1 1,0-13 13-1,79-2-29 0,62-14-16 1,66-63-1 0,37-36-1 4,9-18-4-9,-35 8 2 7,-64 39 2-4,-62 35 16 1,-55 31 18 0,-37 18 6 3,-6 49 17-3,-81 71-37-2,-47 54-20 4,-32 29 0 0,0-8 0-2,10-31 0-2,38-42 0 3,33-46 0 1,40-32 0-1,31-29 0-2,20-15 0 1,99-31 0 1,73-60 0 0,85-52 0-1,59-37 0 0,19-12 0 3,-41 27 0-4,-71 50 0 0,-96 51 0 2,-67 37 0 1,-54 27 0-2,-12 32 0-1,-82 78 0 3,-38 53 0-2,-37 28 0 2,3-7 0-3,18-31 0 2,36-41 0-1,37-42 0 1,36-31 0-2,27-26 0 2,69-13 0 1,80-5 0-1,82-56 0-1,54-47 0 0,28-29 0 0,-14-6 0 2,-64 24 0-4,-77 44 0 4,-78 38 0-2,-56 37 0 2,-24 24 0-4,-35 82 0 6,-47 36 0-6,-33 19 0 6,-14-19 0-6,14-32 0 1,28-29 0 3,32-28 0-2,31-27 0-1,24-21 0 2,21-5 0 0,78 0 0 0,46-43 0 0,33-21 0-2,-3-14 0 2,-18 3 0 0,-30 9 0-2,-34 18 0 2,-35 20 0 0,-27 11 0 0,-14 17-155-2,-10 0-85 2,-7 0-135 0,0 32-782 0</inkml:trace>
    </iact:actionData>
  </iact:action>
  <iact:action type="add" startTime="10066">
    <iact:property name="dataType"/>
    <iact:actionData xml:id="d3">
      <inkml:trace xmlns:inkml="http://www.w3.org/2003/InkML" xml:id="stk3" contextRef="#ctx0" brushRef="#br0">17959 8022 521 0,'0'0'320'6,"0"0"-135"-2,0 0 25 4,0 0-46-1,0 0-115 2,-139 267-8-3,-12-108 18 1,-12 3-5 2,-2-14-8-1,13-23-8-1,23-26-11 1,36-27-10 3,32-23-7-7,36-25 3 3,25-22-2 1,59-2 4-1,85-37-6 1,64-47-8 10,61-44-2-18,24-28-5 13,-3-11 6-9,-35 17 13 7,-64 43 16-9,-71 46 4 4,-63 37-10 9,-41 24 16-14,-16 16 19 8,-40 76 11-4,-50 44-69 5,-28 36 0-6,-11-10 0 8,5-25 0-1,30-39 0-8,31-34 0 8,30-29 0-9,24-24 0 5,9-11 0 7,61 0 0-13,56-11 0 7,57-38 0-1,42-24 0 3,9-21 0-6,-13-1 0 6,-47 17 0-4,-68 26 0 2,-52 32 0 2,-42 20 0-6,-3 41 0 7,-75 58 0 1,-28 39 0-10,-18 16 0 12,1-18 0-13,24-29 0 8,30-38 0-6,32-31 0 8,24-26 0-6,10-12 0 10,49 0 0-8,54-28 0-6,38-31 0 8,26-29 0-2,22-21 0-1,-2-17 0 2,-21 8 0 3,-39 25 0-8,-55 38 0 6,-44 35 0 1,-27 20 0-6,-1 11 0 11,-22 69 0-14,-39 31 0 9,-16 21 0-6,4-19 0 4,1-26 0 7,14-29 0-13,15-20 0 8,14-15 0-7,4-15 0 5,-5-5-75 1,-12-3-119-4,27 0-92 8,-6-13-165-11</inkml:trace>
    </iact:actionData>
  </iact:action>
  <iact:action type="add" startTime="11264">
    <iact:property name="dataType"/>
    <iact:actionData xml:id="d4">
      <inkml:trace xmlns:inkml="http://www.w3.org/2003/InkML" xml:id="stk4" contextRef="#ctx0" brushRef="#br0">7250 12239 887 0,'0'0'202'2,"-158"160"-38"4,64-71 9 2,1 8-48 0,-1 0-38 0,12-4-30 0,10-9-4-3,22-14-17 5,19-24-6-5,18-16-4 3,13-17-5-1,23-13 13 1,66 0-24-1,54-41-9 1,34-43-2-1,16-28-5 11,4-18 2-18,-20 8 2 6,-32 25-2 4,-50 37 4-3,-50 34 6 1,-42 26 4-1,-3 46 25 0,-61 68 43 1,-47 44-73 0,-23 20 1-2,-5-7 5 5,10-26-4-8,33-32-7 6,27-40 0-1,38-38 0 1,22-21 0 2,12-14 0-10,88-11 0 9,60-54 0-3,72-41 0 1,51-40 0-2,32-26 0 0,-19 4 0 3,-58 33 0 5,-81 46 0-13,-88 51 0 9,-51 38 0 0,-12 25 0-9,-46 83 0 6,-57 42 0 2,-35 33 0 2,-12-9 0-4,5-20 0 0,21-32 0-3,37-42 0 5,37-27 0 1,30-30 0-6,20-23 0 3,78 0 0 3,67-23 0-4,75-58 0 4,51-52 0-4,38-45 0 4,-4-10 0-5,-37 11 0 3,-69 49 0 1,-75 59 0-5,-63 33 0 5,-44 36 0 0,-17 56 0-3,-59 73 0 4,-44 47 0 1,-33 15 0-10,-3-20 0 5,13-32 0 5,31-46 0 1,32-35 0-11,34-25 0 6,29-25 0 2,8-8 0-5,68 0 0 6,39-3 0 0,35-38 0-6,-5-8 0 5,5-12 0 0,-10-2 0 4,-4-1 0-12,-12-7-117 11,-2 5-137-10,-96 46-123 6,1 9-454 9</inkml:trace>
    </iact:actionData>
  </iact:action>
  <iact:action type="add" startTime="12633">
    <iact:property name="dataType"/>
    <iact:actionData xml:id="d5">
      <inkml:trace xmlns:inkml="http://www.w3.org/2003/InkML" xml:id="stk5" contextRef="#ctx0" brushRef="#br0">21771 8155 762 0,'0'0'237'3,"0"0"-93"4,0 0 30 2,-136 200-46-2,58-121-35 2,-2 8-12-4,3 2-3 3,6 5-24 0,12-10 3 1,14-15-9-3,20-15-23 2,16-15-4 0,9-12-1-1,22-10 5 0,65-17-10 0,52 0-15 1,33-50-2 4,30-37 2-10,18-23 2 8,-17-4 1-3,-29 19-3 2,-54 31-6-3,-58 32 6 2,-32 25 15-1,-30 7 21 2,0 76 1-4,-42 44-37 3,-41 33 0 0,-15 2 0 0,-11-23 0-2,0-15 0 2,24-28 0 0,25-25 0 0,29-26 0 1,22-20 0-4,9-16 0 6,21-2 0-6,70 0 0 1,48-37 0 3,57-50 0 0,36-46 0-3,29-39 0 0,-3 1 0 3,-48 30-9-1,-72 47 4-1,-77 53 5-1,-46 41 5 2,-15 18 4 2,-28 77-9-4,-54 42 0 1,-26 29 0 0,-12-11 0 2,16-20 0-2,17-31 0-1,33-40 0 2,26-33 0-1,17-19 0 1,11-12 0-2,48-20 0 2,52-49 0 0,48-31 0 1,33-22 0-4,36-20 0 4,21-11 0-2,-3-1 0 2,-35 21 0-4,-61 43 0 3,-76 47 0 0,-38 36 0 0,-25 14 0-2,0 69 0 2,-46 33 0 1,-11 17 0-4,-6-12 0 5,13-23 0-4,9-24 0 4,16-19 0-4,17-15 0 0,4-13 0 2,4-9 0 0,0-4 0 0,40-7 0-2,32 0 0 3,25-18 0-2,21-46 0-1,20-29 0 2,7-9 0 0,-10 5 0 0,-22 13 0-2,-39 28 0 2,-33 28 0 0,-21 15 0 0,-19 13 0 0,-1 24 0-1,0 42 0 1,0 18 0 1,-21-6 0-3,-7-14 0 0,-9-18-57 3,-8-13-65-2,-18-12-84 1,29-21-114-2,-2 5-221 4</inkml:trace>
    </iact:actionData>
  </iact:action>
  <iact:action type="add" startTime="14196">
    <iact:property name="dataType"/>
    <iact:actionData xml:id="d6">
      <inkml:trace xmlns:inkml="http://www.w3.org/2003/InkML" xml:id="stk6" contextRef="#ctx0" brushRef="#br0">7061 14370 738 0,'0'0'220'2,"0"0"-88"5,0 0 7 1,-256 116-28 0,145-43-9-2,3 8-46 3,7 3-7-1,14-3-1 0,17-8-2-3,14-15-7 3,19-15-1 0,16-15-4 0,18-15-7 2,3-13 14-6,48 0-24 4,66-47-16 0,59-42-1 4,44-41 0-9,25-22 0 5,-10 7-1 0,-45 22 1-2,-58 37 12 2,-55 43 9 0,-41 29 4 0,-25 14 1-1,-8 0 4 2,-8 34 21-2,-50 38-6 1,-29 33-45-3,-14 8 0 6,-1 9 0-6,8-9 0 5,16-14 0-3,22-25 0-2,25-29 0 3,25-22 0 1,6-14 0-3,67-9 0 2,65 0 0-1,62-29 0 1,31-40 0-2,7-10 0 3,-22 6 0-2,-55 15 0 1,-58 23 0-2,-52 24 0 4,-33 8 0-4,-12 3 0 3,-5 28 0-3,-55 46 0 1,-16 20 0 2,-15 8 0-1,7-11 0-1,18-25 0 0,24-22 0 0,15-22 0 1,24-16 0 0,3-6 0-2,47 0 0 2,54-8 0 1,55-35 0-4,29-18 0 3,19-15 0 0,-20 7 0 1,-39 13 0-4,-58 22 0 4,-45 22 0-1,-28 12 0 0,-14 0 0-3,0 28 0 6,-56 46 0-6,-21 20 0 3,-12 7 0-2,6-21 0 4,21-16 0-4,20-24 0 2,21-17 0 0,21-16 0-1,9-7 0 2,77 0 0-3,43-43 0 0,49-30 0 2,39-29 0 2,30-31 0-3,10-20 0-2,-21 1 0 4,-46 37 0-2,-61 41 0 4,-69 46 0-6,-41 28 0 1,-19 22 0 3,-19 80 0-2,-55 46 0-1,-20 18 0 3,-12-13 0-1,13-29 0 0,9-24 0-2,23-21 0 1,21-23 0 1,17-15 0 0,17-21 0-2,6-15-113 2,11-5-183 0,22 0-112 0,16-16-753-2</inkml:trace>
    </iact:actionData>
  </iact:action>
  <iact:action type="add" startTime="15986">
    <iact:property name="dataType"/>
    <iact:actionData xml:id="d7">
      <inkml:trace xmlns:inkml="http://www.w3.org/2003/InkML" xml:id="stk7" contextRef="#ctx0" brushRef="#br0">16845 10107 671 0,'0'0'140'6,"0"0"-44"0,0 0-3 1,0 0-52 1,0 0-17 0,0 0-18-2,0 0-6 3,19-15-29-2,-10 15 12 2,0-2 12-4,5-4 5 3,2 1 18 1,-4-2 31-1,0 4 15-1,-5-4 1 1,2 6-12 1,-9 1-8-3,2-2-3 0,-2 2-6 2,0 0-12 0,0 0-10 3,0 0 7-8,0 0 11 10,0 0 0-9,0 0 11 4,0 0 4-2,0 0-9 3,3 0-3-3,-3 0-6 9,0 0 1-15,0 0-1 7,-21 13 3 2,-33 33-15-2,-16 19-7 0,-6 15 5 1,-22 17-9 20,-11 18 7-26,-12 7-4 0,6-3 0-2,9-12 3 6,19-23 2 3,26-23-8 7,19-23 4-10,25-18-1-6,10-14-7 9,7-6-1-4,52 0 7 5,65-41-8 1,52-43-1-8,28-29 1 10,17-18 1-12,-12 10-1 9,-34 15 2 3,-52 39-2-12,-53 25 0 12,-42 28 0-9,-18 14 16 7,-3 8 25-9,-11 69 8 8,-51 38-49-6,-33 31 0 4,-6-2 0 6,-1-14 0-12,15-21 0 7,27-32 0-3,25-27 0 3,15-27 0-5,17-14 0 7,3-9 0-6,75 0 0 5,54-21 0-2,63-54 0-4,43-51 0 4,36-43 0-2,18-32 0 4,-23 3 0 4,-52 39 0-12,-86 57 0 10,-69 53 0-10,-55 47 0 11,-4 13 0-11,-57 84 0 6,-43 53 0 5,-24 36 0-12,-3-5 0 8,12-28 0-4,25-35 0 4,24-40 0 6,32-34 0-10,20-24 0-5,14-11 0 8,0-7 0 2,42 0 0 4,51-21 0-14,52-40 0 9,39-36 0-3,25-30 0 1,10-12 0 8,-35 24 0-13,-57 38 0 9,-67 42 0-9,-45 35 0 7,-15 35 0-2,-38 77 0 1,-35 41 0 6,-20 15 0-13,-1-20 0 8,16-38 0-5,20-35 0 10,26-31 0-13,17-18 0 9,12-18 0 10,3-8 0-18,41 0 0-2,50-1 0 8,30-44 0-4,23-15 0 4,16-24 0 0,16-24 0 6,14-15 0-12,-7 1 0 10,-34 20 0-10,-43 31 0 9,-47 37 0-7,-34 22 0 9,-16 12 0-11,-9 0 0 5,0-3 0 4,0 3 0-4,0-2 0-2,0-2 0 5,5 4 0-4,14 0 0 0,9 0 0 1,10 24 0 2,1 2 0 2,-11-6-24-5,-11-6-97 1,-11-8-73-2,-6-6-111 3,0 0-128 0</inkml:trace>
    </iact:actionData>
  </iact:action>
  <iact:action type="add" startTime="17803">
    <iact:property name="dataType"/>
    <iact:actionData xml:id="d8">
      <inkml:trace xmlns:inkml="http://www.w3.org/2003/InkML" xml:id="stk8" contextRef="#ctx0" brushRef="#br0">11407 12231 896 0,'0'0'184'4,"0"0"-62"2,0 0 53 2,0 0-58-2,-231 132-31 3,113-30-33-1,-1 5 11 2,6 1-31-4,15-18-9 2,24-23 2 2,24-21-4-6,24-23-2 3,23-15-8 1,3-8-11 3,76-23-1 0,59-49-3-11,62-35 3 17,25-25 2-14,1 6 1 3,-26 18 0-2,-49 26 6 7,-42 39 12 3,-38 20 5-12,-31 15-13 10,-22 8-1-10,-15 0 20 7,0 25 30-5,-10 55-30 5,-43 25-32-3,-7 11 0 2,-1-8 0-1,9-17 0 9,16-25 0-14,21-25 0 12,15-19 0-9,0-18 0-5,73-4 0 8,57-11 0 0,47-45 0 14,20-17 0-21,-4-2 0 0,-24 6 0 4,-45 16 0 9,-49 25 0-13,-39 15 0 10,-35 13 0 2,-1 21 0-11,-41 57 0 3,-34 33 0 6,-21 11 0-8,6-10 0 5,14-21 0 7,27-31 0-13,23-25 0 11,16-21 0-11,10-14 0 7,24 0 0-5,65-11 0 11,52-36 0-13,55-19 0 6,21-18 0-2,1 2 0 3,-29 16 0 5,-49 16 0-12,-58 28 0 10,-46 16 0-12,-22 6 0 15,-14 0 0-12,-24 58 0 4,-39 26 0-2,-19 20 0 11,-2-14 0-14,12-9 0 6,20-20 0-3,18-21 0 4,23-16 0-5,11-10 0 7,11-5 0-4,72-9 0-1,53 0 0-1,38-26 0 5,29-55 0 1,23-23 0-5,-8-24 0 4,-14 0 0-8,-47 19 0 8,-57 32 0 2,-54 32-8-10,-29 30 8 12,-17 15 8-12,-45 69-8 10,-61 53 0-10,-44 46 0 8,-19 9 0-6,-3-9 0 7,20-22 0-8,37-36 0 8,37-34 0 2,33-30 0-12,31-26 0 9,14-15 0-6,41-5 0 3,59 0 0 2,50-38 0 0,44-37 0-5,8-33 0 4,-5-15 0 7,-28 1 0-13,-49 17 0 13,-44 32 0-14,-37 28-42 10,-25 16-139-10,-14 29-130 8,-24 0-135-2</inkml:trace>
    </iact:actionData>
  </iact:action>
  <iact:action type="add" startTime="19251">
    <iact:property name="dataType"/>
    <iact:actionData xml:id="d9">
      <inkml:trace xmlns:inkml="http://www.w3.org/2003/InkML" xml:id="stk9" contextRef="#ctx0" brushRef="#br0">22012 10188 460 0,'0'0'290'5,"0"0"-156"1,0 0 54 1,0 0-32-1,0 0 14 2,0 0-114 2,-153 194 27-6,37-74 3 4,-1-1-32 0,6-6 6 1,20-6-8-4,12-23-10 3,28-14-12 0,24-33-2 1,26-14-11-1,8-23-3-3,87 0 5 4,54-49-19-1,56-52-1 9,26-35 1-17,8-24 4 8,-15 4-4 0,-41 19-2-4,-58 33-1 4,-53 42 3 0,-41 37 6 0,-30 25 19 1,0 49 44-2,-30 62-59 2,-39 40-10-2,-12 14 0 0,5-21 0 2,4-22 0 0,23-36 0-5,14-28 0 6,25-25 0-7,4-18 0 5,6-11 0-1,46-4 0 4,50 0 0-4,45-21 0 1,25-53 0-3,31-27 0 1,6-12 0 2,-20 9 0 0,-44 25 0 2,-54 32 0-6,-50 27 0 4,-35 20 0 0,0 44 0 1,-63 71 0-4,-30 37 0 5,-13 12 0-2,15-21 0 0,19-42 0-4,24-30 0 4,24-33 0 0,21-25 0 1,3-13 0-2,6 0 0 0,60-6 0 0,37-43 0 2,35-26 0-2,22-27 0 0,27-28 0 1,0-10 0 1,-30 22 0-1,-53 39 0-5,-56 45 0 6,-39 34 0-1,-9 9 0-2,-12 71 0 3,-37 34 0-2,-9 16 0 1,2-22 0-1,13-35 0 0,20-35 0 3,17-22 0-2,6-11 0 0,0-5 0-4,24 0 0 5,39 0 0-2,27-21 0-2,19-35 0 4,18-35 0-1,30-31 0 0,23-26 0-1,5-5 0 2,-19 20 0 1,-42 34 0-4,-44 44 0-1,-39 29 0 4,-23 26 0-1,-15 0 0-2,-3 50 0 1,0 24 0 2,-3 16 0 0,-28-6 0-2,0-2 0-3,-4-4 0 4,7-7 0 1,-5-8-59-1,7-11-49 1,-6-17-79-4,23-35-132 2,0 0-235 4</inkml:trace>
    </iact:actionData>
  </iact:action>
  <iact:action type="add" startTime="20756">
    <iact:property name="dataType"/>
    <iact:actionData xml:id="d10">
      <inkml:trace xmlns:inkml="http://www.w3.org/2003/InkML" xml:id="stk10" contextRef="#ctx0" brushRef="#br0">12322 14230 883 0,'0'0'210'6,"-188"125"-55"-1,66-26 29 3,6 6-59-2,11-7-20 2,23-16-28 0,30-31-28-1,23-23-19 0,16-23-4 2,13-5-8-2,28-26-11 0,68-47-5 1,52-34 1 0,40-26-3 1,26-9-1 0,-7 5-3 9,-40 27 4-17,-44 34 4 3,-50 35 10 3,-40 31 11 7,-26 10 6-12,-7 5 16 5,-24 61 10 0,-47 31-57 3,-21 27 0-5,-8-3 0 4,1-4 0 6,20-16 0-13,22-22 0 0,20-27 0 7,24-27 0 2,13-13 0-6,29-12 0 11,79 0 0-14,61-5 0 9,72-56 0-10,49-32 0 5,5-22 0 4,-26-2 0 2,-70 22 0-10,-87 39 0 11,-63 33 0-11,-40 23 0 7,-9 21 0-5,-55 63 0 4,-38 28 0-1,-25 22 0 2,-2-12 0 5,10-18 0-11,26-23 0 10,29-26 0-10,28-26 0 2,18-20 0 0,9-6 0 7,54-3 0-8,56 0 0 2,44-15 0 4,20-28 0 1,5-12 0-7,-17 2 0 5,-31 10 0-2,-44 15 0-2,-42 15 0 6,-31 11 0-7,-14 2 0 7,0 30 0-6,-65 50 0 5,-23 36 0-6,-29 17 0 3,1 0 0 6,8-4 0-9,21-22 0 5,29-26 0-4,27-27 0 5,25-26 0 4,6-28 0-12,73 0 0 2,49-64 0 11,61-38 0-13,25-31 0 6,13-33 0-3,5-11 0 5,-36 12 0-3,-45 34 0 1,-57 47 0-2,-43 44 0 1,-28 25 0 6,-17 10 0-11,0 5 0 8,-9 15 0-6,-41 45 0 5,-14 27 0-3,1 11 0 5,-3 13 0 1,6 5 0-10,2-4 0 10,13-7 0-10,8-17 0 7,13-25 0 3,13-25 0-10,11-6 0 7,0-5-86-3,35-9-132 3,38-11-28-6,-25-7-110 7,13-18-585 0</inkml:trace>
    </iact:actionData>
  </iact:action>
  <iact:action type="add" startTime="22209">
    <iact:property name="dataType"/>
    <iact:actionData xml:id="d11">
      <inkml:trace xmlns:inkml="http://www.w3.org/2003/InkML" xml:id="stk11" contextRef="#ctx0" brushRef="#br0">22447 12337 813 0,'0'0'210'2,"0"0"-14"3,0 0-107 4,-176 139 21-4,46-40-10 3,-9 6-14-2,-4-1-20 2,13-5-3 3,23-18-8-5,27-17 1 2,33-24-20-2,23-19-14 3,19-13-4 0,5-8-5-6,69 0 9 10,60-29-20-10,60-44 0 14,33-25 0-16,2-15-1 9,-13 0-1 4,-42 11-2-10,-43 24 2-4,-46 25 6 10,-29 22 7 0,-33 23-3-6,-18 8 19 4,0 5 0-3,-27 56-29 3,-25 26 0 7,-18 20 0-14,5-2 0 7,13-7 0 8,1-10 0-12,23-15 0-4,8-22 0 9,20-11 0 1,0-14 0 1,57-14 0-9,51-12 0 8,46-17 0-4,40-64 0 5,38-39 0-8,10-18 0 5,-20-7 0 1,-40 26 0 11,-65 41 0-18,-57 36 0-2,-45 37 0 13,-15 8 0-9,-38 70 0 3,-50 40 0-3,-20 29 0 6,-8-4 0 5,14-16 0-10,14-23 0-5,26-30 0 9,27-24 0 5,18-25 0-10,17-11 0 7,11-9 0-10,65 0 0 7,46-21 0 1,44-46 0-3,26-37 0 4,28-38 0-5,12-21 0 7,-22 0 0-10,-47 37 0 8,-68 40 0 2,-49 50 0-5,-43 32 0-7,-3 13 0 8,-40 70 0 0,-37 39 0-3,-17 24 0 7,3-6 0 2,13-19 0-9,23-33 0-5,26-29 0 9,16-23 0 2,13-5 0-6,0 4 0 8,15 4 0-10,37 3 0 6,14-7 0-5,12-5 0 3,15-14 0 6,5-9 0-11,11-3 0 7,19-43 0-2,14-44 0-2,13-38 0 5,-10 0 0 2,-31 21-7-9,-44 38 4 8,-40 36 3-7,-22 27 4 9,-8 3 2-11,-11 46-6 7,-41 45 0-1,-14 19 0-3,-4-6 0 4,7-10 0 0,9-19 0-5,3-17 0 5,11-7 0-2,4-10 0-2,3-6 0 6,5-9 0 2,4-3-77-11,3-8-82 6,-3-15-52-2,21 0-108 1,-2-4-225-3</inkml:trace>
    </iact:actionData>
  </iact:action>
  <iact:action type="add" startTime="23704">
    <iact:property name="dataType"/>
    <iact:actionData xml:id="d12">
      <inkml:trace xmlns:inkml="http://www.w3.org/2003/InkML" xml:id="stk12" contextRef="#ctx0" brushRef="#br0">17379 14345 678 0,'0'0'218'6,"-177"120"-36"-3,77-41-32 5,-5 14-31 0,-5 6-5 2,9 4-30-6,22-9 6 7,13-20-17-5,26-21-16 2,16-29-16 0,14-13-17 0,10-11-3-1,3 0-12 1,61-29-7-2,51-41-3 3,42-28 2 12,18-21 2-18,5-10-3-2,-16 3-3 6,-28 20 3 8,-36 27 2-14,-37 29 4 10,-30 30 5-9,-22 16 6 7,-11 4 21-4,-24 18 31 2,-42 52-27 0,-22 23-42 1,-11 12 0 0,11 1 0 6,16-9 0-12,16-17 0 15,25-25 0-13,18-22 0-4,13-14 0 11,40-9 0-6,53-10 0 3,52 0 0 1,39-29 0-1,33-46 0 2,14-22 0-5,-20-3 0 3,-45 16 0-3,-61 31 0 3,-56 26 0 6,-40 27 0-11,-9 0 0 9,-54 47 0-9,-41 37 0 8,-38 26 0-9,-8 2 0 6,-1-7 0 8,22-21 0-12,29-26 0-4,40-25 0 10,27-19 0 4,24-14 0-13,17 0 0 3,77-9 0 6,51-35 0-4,60-22 0 3,40-26 0 4,20-22 0-11,-14-2 0 10,-47 15 0-9,-67 30 0 10,-71 44 0-10,-45 20 0 7,-21 7 0-7,-54 70 0 9,-49 31 0-9,-26 30 0 4,-5-6 0 4,2-6 0-8,15-18 0 7,23-17 0 2,33-17 0-8,28-36 0 5,33-16 0-5,30-15 0 4,79 0 0 2,47-33 0-6,50-36 0 6,35-38 0 1,21-35 0-7,2-19-21 5,-29-7-21-5,-55 28 11 6,-70 43 22 5,-44 46 9-10,-48 34 6-5,-18 17 11 8,-66 36 25 5,-47 67-18-12,-36 38-10 6,-3 17-14 5,4-1 0-7,22-22 0 5,20-30 0-6,37-39 0 5,38-28 0 5,20-26 0-12,11-12 0 8,68-4 0-7,44-47 0 5,37-28 0 5,13-25 0-11,2-7 0 7,-22 13 0 4,-29 25 0-11,-49 33 0 7,-30 23 0-5,-29 17 0 5,-5 0 0-1,0 35 0-3,-14 22 0 2,-27 8-5 3,-9-11-115-1,-7-8-99-5,3-8-57 5,34-32-39 3,6-2-528-10</inkml:trace>
    </iact:actionData>
  </iact:action>
  <iact:action type="add" startTime="31868">
    <iact:property name="dataType"/>
    <iact:actionData xml:id="d13">
      <inkml:trace xmlns:inkml="http://www.w3.org/2003/InkML" xml:id="stk13" contextRef="#ctx0" brushRef="#br0">28457 15586 586 0,'0'0'216'7,"0"0"-10"-2,0 0-41 3,0 0-47-3,0 0 47 3,0 0-63 0,0 0-20-2,0 0 11 3,178 2-11-2,-66-2-8 1,33 4-18 1,40-4-12-4,29 0-3 4,13 0-24-1,8 0-17 1,-19 0 0 4,-16 0 0-9,-31 0 0 3,-28 0 0-1,-20 0 0 2,-32 3 0-2,-23-3 0 2,-30 0 0-1,-19 0 0 1,-17 0 0-1,0 0 0 4,-5 0 0-8,-70-7 0 6,-46-21 0-3,-31-16 0 3,-14-7 0-4,-12-18 0 5,4-2 0-3,4-2 0 2,11 1 0 1,22 11 0-7,18 8 0 5,21 15 0 0,30 10 0-2,28 10 0 4,19 9 0-4,18 7 0 2,3 2 0-2,0 0 0 4,0 0 0-5,0 11 0 7,0 53 0-7,34 32 0 3,29 21 0-3,14 13 0 4,8 12 0-3,2-1 0 1,-1-1 0 4,-9-16 0-5,-9-19 0 3,-14-24 0-4,-15-28 0 4,-12-24 0-2,-16-18 0 1,-9-11 0 0,0 0 0-2,4 0 0 2,15-44 0-2,9-40 0 3,6-44 0-1,3-37 0 0,1-34 0 0,-6-28 0 0,-2-8 0 0,-2 17 0-2,-8 42 0-1,-5 45 0 4,-5 56 0-2,-5 37 0 2,-7 27 0-3,5 9 0 1,-5 2 0 3,0 0 0-4,-5 0 0 1,-59 25 0 1,-39 50 0-1,-50 44 0 2,-16 23 0-4,-30 29 0 5,-13 10 0-1,8-5 0 1,8-16 0-9,29-30 0 8,34-35 0-2,34-25 0 3,38-39 0-4,31-10 0 2,22-14 0 0,8-2 0-1,0-5 0 1,0 0 0-3,29 0 0 4,11-23 0-2,6 8 0-2,-8 7-148 5,-22 8-170-3,-7 0-306 1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A5B11-F8D2-44A1-8706-3A13291E3879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A5813-665A-4327-AC61-178F07F840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8940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A5813-665A-4327-AC61-178F07F8408C}" type="slidenum">
              <a:rPr lang="en-CA" smtClean="0"/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8900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2E4-442A-2F1D-538D-0A2664D56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0D354-696A-3FC1-4154-1D84CD980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45F9C-6BD8-5DDE-7280-63A99E523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05EF-60BB-4F99-BE16-BCBF259305B0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BB572-CF0C-38EE-A68A-B1B15D7F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91F35-27D0-4D43-011A-B6B34EF4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017D-7059-4477-B0F0-B66777E1E8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648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9AF1B-2489-57F5-4619-8853EF0A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F2CDA-00B9-20EC-54B0-AE6EEDE7C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D258F-FB65-728F-C75E-08ACCBFA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05EF-60BB-4F99-BE16-BCBF259305B0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3FD5F-F724-0626-412E-DB99515A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DE547-1798-94E1-4C8F-D7D33060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017D-7059-4477-B0F0-B66777E1E8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95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EA3D67-EE5F-8A40-00EB-D2A6DA86E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36F7B-A016-893B-FB96-47E671CC3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5CD83-008A-F73B-A901-624C8616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05EF-60BB-4F99-BE16-BCBF259305B0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C3ABC-A35A-B6C3-74F6-A84C4D70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5BF19-ACCD-2655-7231-6CB3D2756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017D-7059-4477-B0F0-B66777E1E8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227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2D0A-74EF-09BD-B2FC-62ABDD55D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15B9F-EA9B-B110-6BAF-92DCB3FC2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E257C-5011-23F5-D62C-EF70B8355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05EF-60BB-4F99-BE16-BCBF259305B0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3B059-8C4C-4104-7FDA-691C2E94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0C7D4-07D2-CCC9-E526-98FE3D80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017D-7059-4477-B0F0-B66777E1E8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67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A825-EA82-8163-FCFE-66835AAB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C913B-F58F-B4B8-33C5-E1E340B9D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08E2E-6277-9086-30A2-4DAF10F18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05EF-60BB-4F99-BE16-BCBF259305B0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5C6EF-987F-C579-6878-FEF8C70E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27790-2C58-D829-CC7B-5E118983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017D-7059-4477-B0F0-B66777E1E8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740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6397-0301-74E5-B3C9-62415B2C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45A2A-CEC8-D0C1-8EBC-DD9123E50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45DDB-7C09-ECAC-9ACC-40022A096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AEACC-A60B-B33E-DEBF-B9C01F648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05EF-60BB-4F99-BE16-BCBF259305B0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32C87-A492-F834-F064-7F617E323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6CA3F-CA78-AFE3-FB12-4698E52D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017D-7059-4477-B0F0-B66777E1E8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683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C7E18-0818-5012-DDA8-0266EE3F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1C806-91DD-872A-A863-E1FB91CFE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23779-3588-97E2-02D6-E1E965F44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05556-C5C7-976E-60E1-4F4B20D92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FD45A-5237-71D7-4FC4-67E5BAB9F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006CA-F500-37EE-D6D3-78F85C6C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05EF-60BB-4F99-BE16-BCBF259305B0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190B8-DB56-F9F6-8DD3-A51CA8963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077695-B5C1-CF82-B8DA-1C06F90C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017D-7059-4477-B0F0-B66777E1E8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069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C1E4-B76C-FEE5-F7B9-FC2E2C42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D5C88F-2089-482B-146D-6BE2BF36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05EF-60BB-4F99-BE16-BCBF259305B0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BF63E3-3E7C-A83C-80A5-9F6B0183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9B47C-E857-AC4B-C817-537D1E2FF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017D-7059-4477-B0F0-B66777E1E8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012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1FD21D-DBCE-3BD3-C093-2542642CC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05EF-60BB-4F99-BE16-BCBF259305B0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D56C1-F558-262B-3E9D-0906A4742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48515-ADB6-F662-9428-0049068F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017D-7059-4477-B0F0-B66777E1E8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150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DD0D-6870-1595-A41B-109B179D0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4303D-4300-41EF-63BE-95C0AC501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CAFD1-D798-E2AC-FFC8-87BB58212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15756-8768-A2EF-E7DD-A332D9062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05EF-60BB-4F99-BE16-BCBF259305B0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3470F-FCD4-812E-0773-02FCD296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29BCE-DCEC-A656-7C2A-041213A2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017D-7059-4477-B0F0-B66777E1E8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875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A6873-609C-E6E7-BBF9-731FB33E3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2449F-89B4-D8AB-0DB1-A20D8DEBD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15E5F-6AB1-5FD3-5F3C-66BD9A4A8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F82CE-16A6-F719-8BF6-7CE0B1BA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05EF-60BB-4F99-BE16-BCBF259305B0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3CCD-3F32-6D8D-21F3-721432AF1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4C947-0E7E-4AB9-2180-A71D5185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017D-7059-4477-B0F0-B66777E1E8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82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6B8CD-39ED-DEC0-E3A0-D55A08702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5D695-DC77-2BB1-798F-3AE9AEC34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57734-EA56-0A31-4FFB-C28D2B398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605EF-60BB-4F99-BE16-BCBF259305B0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0F4F6-1EC8-47C0-60FE-6B6A5A9A3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22062-BB76-BC50-D394-E4A62F33A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A017D-7059-4477-B0F0-B66777E1E8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918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microsoft.com/office/2011/relationships/inkAction" Target="../ink/inkAction4.xml"/><Relationship Id="rId3" Type="http://schemas.openxmlformats.org/officeDocument/2006/relationships/image" Target="../media/image33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microsoft.com/office/2011/relationships/inkAction" Target="../ink/inkAction5.xml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11/relationships/inkAction" Target="../ink/inkAction6.xml"/><Relationship Id="rId3" Type="http://schemas.openxmlformats.org/officeDocument/2006/relationships/image" Target="../media/image441.png"/><Relationship Id="rId7" Type="http://schemas.openxmlformats.org/officeDocument/2006/relationships/image" Target="../media/image47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4" Type="http://schemas.openxmlformats.org/officeDocument/2006/relationships/image" Target="../media/image440.png"/><Relationship Id="rId9" Type="http://schemas.openxmlformats.org/officeDocument/2006/relationships/image" Target="../media/image48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3" Type="http://schemas.openxmlformats.org/officeDocument/2006/relationships/image" Target="../media/image491.png"/><Relationship Id="rId7" Type="http://schemas.openxmlformats.org/officeDocument/2006/relationships/image" Target="../media/image58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57.png"/><Relationship Id="rId5" Type="http://schemas.openxmlformats.org/officeDocument/2006/relationships/image" Target="../media/image56.svg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56.png"/><Relationship Id="rId5" Type="http://schemas.microsoft.com/office/2011/relationships/inkAction" Target="../ink/inkAction7.xml"/><Relationship Id="rId4" Type="http://schemas.openxmlformats.org/officeDocument/2006/relationships/image" Target="../media/image5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microsoft.com/office/2011/relationships/inkAction" Target="../ink/inkAction8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3.png"/><Relationship Id="rId7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8.png"/><Relationship Id="rId4" Type="http://schemas.openxmlformats.org/officeDocument/2006/relationships/image" Target="../media/image59.png"/><Relationship Id="rId9" Type="http://schemas.microsoft.com/office/2011/relationships/inkAction" Target="../ink/inkAction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9.png"/><Relationship Id="rId7" Type="http://schemas.microsoft.com/office/2011/relationships/inkAction" Target="../ink/inkAction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7" Type="http://schemas.openxmlformats.org/officeDocument/2006/relationships/image" Target="../media/image5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microsoft.com/office/2011/relationships/inkAction" Target="../ink/inkAction11.xml"/><Relationship Id="rId5" Type="http://schemas.openxmlformats.org/officeDocument/2006/relationships/image" Target="../media/image58.png"/><Relationship Id="rId4" Type="http://schemas.openxmlformats.org/officeDocument/2006/relationships/image" Target="../media/image5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7" Type="http://schemas.openxmlformats.org/officeDocument/2006/relationships/image" Target="../media/image640.png"/><Relationship Id="rId2" Type="http://schemas.openxmlformats.org/officeDocument/2006/relationships/image" Target="../media/image601.png"/><Relationship Id="rId1" Type="http://schemas.openxmlformats.org/officeDocument/2006/relationships/slideLayout" Target="../slideLayouts/slideLayout2.xml"/><Relationship Id="rId6" Type="http://schemas.microsoft.com/office/2011/relationships/inkAction" Target="../ink/inkAction12.xml"/><Relationship Id="rId5" Type="http://schemas.openxmlformats.org/officeDocument/2006/relationships/image" Target="../media/image630.png"/><Relationship Id="rId4" Type="http://schemas.openxmlformats.org/officeDocument/2006/relationships/image" Target="../media/image6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7" Type="http://schemas.openxmlformats.org/officeDocument/2006/relationships/image" Target="../media/image6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microsoft.com/office/2011/relationships/inkAction" Target="../ink/inkAction13.xml"/><Relationship Id="rId5" Type="http://schemas.openxmlformats.org/officeDocument/2006/relationships/image" Target="../media/image670.png"/><Relationship Id="rId4" Type="http://schemas.openxmlformats.org/officeDocument/2006/relationships/image" Target="../media/image660.png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11/relationships/inkAction" Target="../ink/inkAction14.xml"/><Relationship Id="rId3" Type="http://schemas.openxmlformats.org/officeDocument/2006/relationships/image" Target="../media/image690.png"/><Relationship Id="rId7" Type="http://schemas.openxmlformats.org/officeDocument/2006/relationships/image" Target="../media/image7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720.png"/><Relationship Id="rId5" Type="http://schemas.openxmlformats.org/officeDocument/2006/relationships/image" Target="../media/image710.png"/><Relationship Id="rId4" Type="http://schemas.openxmlformats.org/officeDocument/2006/relationships/image" Target="../media/image700.png"/><Relationship Id="rId9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5.png"/><Relationship Id="rId7" Type="http://schemas.microsoft.com/office/2011/relationships/inkAction" Target="../ink/inkAction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NULL"/><Relationship Id="rId18" Type="http://schemas.openxmlformats.org/officeDocument/2006/relationships/image" Target="../media/image95.png"/><Relationship Id="rId26" Type="http://schemas.microsoft.com/office/2011/relationships/inkAction" Target="../ink/inkAction16.xml"/><Relationship Id="rId3" Type="http://schemas.openxmlformats.org/officeDocument/2006/relationships/image" Target="../media/image86.png"/><Relationship Id="rId21" Type="http://schemas.openxmlformats.org/officeDocument/2006/relationships/image" Target="../media/image98.png"/><Relationship Id="rId7" Type="http://schemas.openxmlformats.org/officeDocument/2006/relationships/image" Target="../media/image89.png"/><Relationship Id="rId12" Type="http://schemas.openxmlformats.org/officeDocument/2006/relationships/image" Target="NULL"/><Relationship Id="rId17" Type="http://schemas.openxmlformats.org/officeDocument/2006/relationships/image" Target="../media/image94.png"/><Relationship Id="rId25" Type="http://schemas.openxmlformats.org/officeDocument/2006/relationships/image" Target="../media/image10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3.png"/><Relationship Id="rId20" Type="http://schemas.openxmlformats.org/officeDocument/2006/relationships/image" Target="../media/image97.png"/><Relationship Id="rId1" Type="http://schemas.openxmlformats.org/officeDocument/2006/relationships/tags" Target="../tags/tag17.xml"/><Relationship Id="rId6" Type="http://schemas.microsoft.com/office/2017/06/relationships/model3d" Target="../media/model3d1.glb"/><Relationship Id="rId11" Type="http://schemas.openxmlformats.org/officeDocument/2006/relationships/image" Target="NULL"/><Relationship Id="rId24" Type="http://schemas.openxmlformats.org/officeDocument/2006/relationships/image" Target="../media/image101.png"/><Relationship Id="rId5" Type="http://schemas.openxmlformats.org/officeDocument/2006/relationships/image" Target="../media/image88.png"/><Relationship Id="rId15" Type="http://schemas.openxmlformats.org/officeDocument/2006/relationships/image" Target="../media/image92.png"/><Relationship Id="rId23" Type="http://schemas.openxmlformats.org/officeDocument/2006/relationships/image" Target="../media/image100.png"/><Relationship Id="rId19" Type="http://schemas.openxmlformats.org/officeDocument/2006/relationships/image" Target="../media/image96.png"/><Relationship Id="rId4" Type="http://schemas.openxmlformats.org/officeDocument/2006/relationships/image" Target="../media/image87.png"/><Relationship Id="rId14" Type="http://schemas.openxmlformats.org/officeDocument/2006/relationships/image" Target="../media/image91.png"/><Relationship Id="rId22" Type="http://schemas.openxmlformats.org/officeDocument/2006/relationships/image" Target="../media/image99.png"/><Relationship Id="rId27" Type="http://schemas.openxmlformats.org/officeDocument/2006/relationships/image" Target="../media/image10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4.png"/><Relationship Id="rId7" Type="http://schemas.microsoft.com/office/2011/relationships/inkAction" Target="../ink/inkAction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11/relationships/inkAction" Target="../ink/inkAction18.xml"/><Relationship Id="rId3" Type="http://schemas.openxmlformats.org/officeDocument/2006/relationships/image" Target="../media/image107.png"/><Relationship Id="rId7" Type="http://schemas.openxmlformats.org/officeDocument/2006/relationships/image" Target="../media/image1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109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Relationship Id="rId9" Type="http://schemas.openxmlformats.org/officeDocument/2006/relationships/image" Target="../media/image111.png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11/relationships/inkAction" Target="../ink/inkAction19.xml"/><Relationship Id="rId3" Type="http://schemas.openxmlformats.org/officeDocument/2006/relationships/image" Target="../media/image112.png"/><Relationship Id="rId7" Type="http://schemas.openxmlformats.org/officeDocument/2006/relationships/image" Target="../media/image1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10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Relationship Id="rId9" Type="http://schemas.openxmlformats.org/officeDocument/2006/relationships/image" Target="../media/image1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0.png"/><Relationship Id="rId2" Type="http://schemas.openxmlformats.org/officeDocument/2006/relationships/image" Target="../media/image6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0.png"/><Relationship Id="rId4" Type="http://schemas.openxmlformats.org/officeDocument/2006/relationships/image" Target="../media/image70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122.png"/><Relationship Id="rId5" Type="http://schemas.microsoft.com/office/2011/relationships/inkAction" Target="../ink/inkAction20.xml"/><Relationship Id="rId4" Type="http://schemas.openxmlformats.org/officeDocument/2006/relationships/image" Target="../media/image12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20.png"/><Relationship Id="rId7" Type="http://schemas.microsoft.com/office/2011/relationships/inkAction" Target="../ink/inkAction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20.png"/><Relationship Id="rId7" Type="http://schemas.microsoft.com/office/2011/relationships/inkAction" Target="../ink/inkAction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0.png"/><Relationship Id="rId7" Type="http://schemas.openxmlformats.org/officeDocument/2006/relationships/image" Target="../media/image1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microsoft.com/office/2011/relationships/inkAction" Target="../ink/inkAction23.xml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41.xml.rels><?xml version="1.0" encoding="UTF-8" standalone="yes"?>
<Relationships xmlns="http://schemas.openxmlformats.org/package/2006/relationships"><Relationship Id="rId8" Type="http://schemas.microsoft.com/office/2011/relationships/inkAction" Target="../ink/inkAction24.xml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Relationship Id="rId9" Type="http://schemas.openxmlformats.org/officeDocument/2006/relationships/image" Target="../media/image1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image" Target="../media/image1331.png"/><Relationship Id="rId5" Type="http://schemas.microsoft.com/office/2011/relationships/inkAction" Target="../ink/inkAction25.xml"/><Relationship Id="rId4" Type="http://schemas.openxmlformats.org/officeDocument/2006/relationships/image" Target="../media/image121.png"/></Relationships>
</file>

<file path=ppt/slides/_rels/slide43.xml.rels><?xml version="1.0" encoding="UTF-8" standalone="yes"?>
<Relationships xmlns="http://schemas.openxmlformats.org/package/2006/relationships"><Relationship Id="rId8" Type="http://schemas.microsoft.com/office/2011/relationships/inkAction" Target="../ink/inkAction26.xml"/><Relationship Id="rId3" Type="http://schemas.openxmlformats.org/officeDocument/2006/relationships/image" Target="../media/image1330.png"/><Relationship Id="rId7" Type="http://schemas.openxmlformats.org/officeDocument/2006/relationships/image" Target="../media/image137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6" Type="http://schemas.openxmlformats.org/officeDocument/2006/relationships/image" Target="../media/image1360.png"/><Relationship Id="rId5" Type="http://schemas.openxmlformats.org/officeDocument/2006/relationships/image" Target="../media/image1350.png"/><Relationship Id="rId4" Type="http://schemas.openxmlformats.org/officeDocument/2006/relationships/image" Target="../media/image1340.png"/><Relationship Id="rId9" Type="http://schemas.openxmlformats.org/officeDocument/2006/relationships/image" Target="../media/image138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80.png"/><Relationship Id="rId7" Type="http://schemas.microsoft.com/office/2011/relationships/inkAction" Target="../ink/inkAction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143.png"/><Relationship Id="rId7" Type="http://schemas.microsoft.com/office/2011/relationships/inkAction" Target="../ink/inkAction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7" Type="http://schemas.openxmlformats.org/officeDocument/2006/relationships/image" Target="../media/image15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6" Type="http://schemas.microsoft.com/office/2011/relationships/inkAction" Target="../ink/inkAction29.xml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6" Type="http://schemas.openxmlformats.org/officeDocument/2006/relationships/image" Target="../media/image2850.png"/><Relationship Id="rId5" Type="http://schemas.microsoft.com/office/2011/relationships/inkAction" Target="../ink/inkAction30.xml"/><Relationship Id="rId4" Type="http://schemas.openxmlformats.org/officeDocument/2006/relationships/image" Target="../media/image2840.png"/></Relationships>
</file>

<file path=ppt/slides/_rels/slide48.xml.rels><?xml version="1.0" encoding="UTF-8" standalone="yes"?>
<Relationships xmlns="http://schemas.openxmlformats.org/package/2006/relationships"><Relationship Id="rId8" Type="http://schemas.microsoft.com/office/2011/relationships/inkAction" Target="../ink/inkAction31.xml"/><Relationship Id="rId3" Type="http://schemas.openxmlformats.org/officeDocument/2006/relationships/image" Target="../media/image152.png"/><Relationship Id="rId7" Type="http://schemas.openxmlformats.org/officeDocument/2006/relationships/image" Target="../media/image1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6" Type="http://schemas.openxmlformats.org/officeDocument/2006/relationships/image" Target="../media/image153.png"/><Relationship Id="rId5" Type="http://schemas.openxmlformats.org/officeDocument/2006/relationships/image" Target="../media/image1350.png"/><Relationship Id="rId4" Type="http://schemas.openxmlformats.org/officeDocument/2006/relationships/image" Target="../media/image1340.png"/><Relationship Id="rId9" Type="http://schemas.openxmlformats.org/officeDocument/2006/relationships/image" Target="../media/image15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7" Type="http://schemas.openxmlformats.org/officeDocument/2006/relationships/image" Target="../media/image157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6" Type="http://schemas.microsoft.com/office/2011/relationships/inkAction" Target="../ink/inkAction32.xml"/><Relationship Id="rId5" Type="http://schemas.openxmlformats.org/officeDocument/2006/relationships/image" Target="../media/image1440.png"/><Relationship Id="rId4" Type="http://schemas.openxmlformats.org/officeDocument/2006/relationships/image" Target="../media/image15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aternions_and_spatial_rotation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image" Target="../media/image158.png"/><Relationship Id="rId7" Type="http://schemas.openxmlformats.org/officeDocument/2006/relationships/image" Target="../media/image16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6" Type="http://schemas.openxmlformats.org/officeDocument/2006/relationships/image" Target="../media/image161.png"/><Relationship Id="rId5" Type="http://schemas.openxmlformats.org/officeDocument/2006/relationships/image" Target="../media/image160.png"/><Relationship Id="rId4" Type="http://schemas.openxmlformats.org/officeDocument/2006/relationships/image" Target="../media/image15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65.png"/><Relationship Id="rId7" Type="http://schemas.openxmlformats.org/officeDocument/2006/relationships/image" Target="../media/image169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4" Type="http://schemas.openxmlformats.org/officeDocument/2006/relationships/image" Target="../media/image166.png"/><Relationship Id="rId9" Type="http://schemas.openxmlformats.org/officeDocument/2006/relationships/image" Target="../media/image17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4" Type="http://schemas.openxmlformats.org/officeDocument/2006/relationships/image" Target="../media/image1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7" Type="http://schemas.openxmlformats.org/officeDocument/2006/relationships/image" Target="../media/image177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6.png"/><Relationship Id="rId5" Type="http://schemas.openxmlformats.org/officeDocument/2006/relationships/image" Target="../media/image175.png"/><Relationship Id="rId4" Type="http://schemas.openxmlformats.org/officeDocument/2006/relationships/image" Target="../media/image17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9.png"/><Relationship Id="rId4" Type="http://schemas.openxmlformats.org/officeDocument/2006/relationships/image" Target="../media/image161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3.png"/><Relationship Id="rId4" Type="http://schemas.openxmlformats.org/officeDocument/2006/relationships/image" Target="../media/image18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3" Type="http://schemas.openxmlformats.org/officeDocument/2006/relationships/image" Target="../media/image184.png"/><Relationship Id="rId7" Type="http://schemas.microsoft.com/office/2011/relationships/inkAction" Target="../ink/inkAction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6" Type="http://schemas.openxmlformats.org/officeDocument/2006/relationships/image" Target="../media/image187.png"/><Relationship Id="rId5" Type="http://schemas.openxmlformats.org/officeDocument/2006/relationships/image" Target="../media/image186.png"/><Relationship Id="rId4" Type="http://schemas.openxmlformats.org/officeDocument/2006/relationships/image" Target="../media/image18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3" Type="http://schemas.openxmlformats.org/officeDocument/2006/relationships/image" Target="../media/image191.png"/><Relationship Id="rId7" Type="http://schemas.openxmlformats.org/officeDocument/2006/relationships/image" Target="../media/image19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6" Type="http://schemas.openxmlformats.org/officeDocument/2006/relationships/image" Target="../media/image194.png"/><Relationship Id="rId5" Type="http://schemas.openxmlformats.org/officeDocument/2006/relationships/image" Target="../media/image193.png"/><Relationship Id="rId10" Type="http://schemas.openxmlformats.org/officeDocument/2006/relationships/image" Target="../media/image197.png"/><Relationship Id="rId4" Type="http://schemas.openxmlformats.org/officeDocument/2006/relationships/image" Target="../media/image192.png"/><Relationship Id="rId9" Type="http://schemas.microsoft.com/office/2011/relationships/inkAction" Target="../ink/inkAction34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98.png"/><Relationship Id="rId7" Type="http://schemas.openxmlformats.org/officeDocument/2006/relationships/image" Target="../media/image19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6" Type="http://schemas.openxmlformats.org/officeDocument/2006/relationships/image" Target="../media/image193.png"/><Relationship Id="rId11" Type="http://schemas.openxmlformats.org/officeDocument/2006/relationships/image" Target="../media/image202.png"/><Relationship Id="rId5" Type="http://schemas.openxmlformats.org/officeDocument/2006/relationships/image" Target="../media/image192.png"/><Relationship Id="rId10" Type="http://schemas.microsoft.com/office/2011/relationships/inkAction" Target="../ink/inkAction35.xml"/><Relationship Id="rId4" Type="http://schemas.openxmlformats.org/officeDocument/2006/relationships/image" Target="../media/image191.png"/><Relationship Id="rId9" Type="http://schemas.openxmlformats.org/officeDocument/2006/relationships/image" Target="../media/image20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7" Type="http://schemas.openxmlformats.org/officeDocument/2006/relationships/image" Target="../media/image20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6" Type="http://schemas.openxmlformats.org/officeDocument/2006/relationships/image" Target="../media/image206.png"/><Relationship Id="rId5" Type="http://schemas.openxmlformats.org/officeDocument/2006/relationships/image" Target="../media/image205.png"/><Relationship Id="rId4" Type="http://schemas.openxmlformats.org/officeDocument/2006/relationships/image" Target="../media/image204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3" Type="http://schemas.openxmlformats.org/officeDocument/2006/relationships/image" Target="../media/image208.png"/><Relationship Id="rId7" Type="http://schemas.openxmlformats.org/officeDocument/2006/relationships/image" Target="../media/image2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6" Type="http://schemas.openxmlformats.org/officeDocument/2006/relationships/image" Target="../media/image211.png"/><Relationship Id="rId5" Type="http://schemas.openxmlformats.org/officeDocument/2006/relationships/image" Target="../media/image210.png"/><Relationship Id="rId10" Type="http://schemas.openxmlformats.org/officeDocument/2006/relationships/image" Target="../media/image214.png"/><Relationship Id="rId4" Type="http://schemas.openxmlformats.org/officeDocument/2006/relationships/image" Target="../media/image209.png"/><Relationship Id="rId9" Type="http://schemas.microsoft.com/office/2011/relationships/inkAction" Target="../ink/inkAction36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3.png"/><Relationship Id="rId3" Type="http://schemas.openxmlformats.org/officeDocument/2006/relationships/image" Target="../media/image308.png"/><Relationship Id="rId7" Type="http://schemas.openxmlformats.org/officeDocument/2006/relationships/image" Target="../media/image3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Relationship Id="rId6" Type="http://schemas.openxmlformats.org/officeDocument/2006/relationships/image" Target="../media/image311.png"/><Relationship Id="rId5" Type="http://schemas.openxmlformats.org/officeDocument/2006/relationships/image" Target="../media/image310.png"/><Relationship Id="rId4" Type="http://schemas.openxmlformats.org/officeDocument/2006/relationships/image" Target="../media/image309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3.png"/><Relationship Id="rId3" Type="http://schemas.openxmlformats.org/officeDocument/2006/relationships/image" Target="../media/image308.png"/><Relationship Id="rId7" Type="http://schemas.openxmlformats.org/officeDocument/2006/relationships/image" Target="../media/image3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Relationship Id="rId6" Type="http://schemas.openxmlformats.org/officeDocument/2006/relationships/image" Target="../media/image215.png"/><Relationship Id="rId5" Type="http://schemas.openxmlformats.org/officeDocument/2006/relationships/image" Target="../media/image310.png"/><Relationship Id="rId4" Type="http://schemas.openxmlformats.org/officeDocument/2006/relationships/image" Target="../media/image309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microsoft.com/office/2011/relationships/inkAction" Target="../ink/inkAction37.xml"/><Relationship Id="rId3" Type="http://schemas.openxmlformats.org/officeDocument/2006/relationships/image" Target="../media/image2150.png"/><Relationship Id="rId7" Type="http://schemas.openxmlformats.org/officeDocument/2006/relationships/image" Target="../media/image219.png"/><Relationship Id="rId12" Type="http://schemas.openxmlformats.org/officeDocument/2006/relationships/image" Target="../media/image2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Relationship Id="rId6" Type="http://schemas.openxmlformats.org/officeDocument/2006/relationships/image" Target="../media/image218.png"/><Relationship Id="rId11" Type="http://schemas.openxmlformats.org/officeDocument/2006/relationships/image" Target="../media/image224.png"/><Relationship Id="rId5" Type="http://schemas.openxmlformats.org/officeDocument/2006/relationships/image" Target="../media/image217.png"/><Relationship Id="rId10" Type="http://schemas.openxmlformats.org/officeDocument/2006/relationships/image" Target="../media/image223.png"/><Relationship Id="rId4" Type="http://schemas.openxmlformats.org/officeDocument/2006/relationships/image" Target="../media/image216.png"/><Relationship Id="rId9" Type="http://schemas.openxmlformats.org/officeDocument/2006/relationships/image" Target="../media/image222.png"/><Relationship Id="rId14" Type="http://schemas.openxmlformats.org/officeDocument/2006/relationships/image" Target="../media/image226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microsoft.com/office/2011/relationships/inkAction" Target="../ink/inkAction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9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0.png"/><Relationship Id="rId3" Type="http://schemas.openxmlformats.org/officeDocument/2006/relationships/image" Target="../media/image1500.png"/><Relationship Id="rId7" Type="http://schemas.openxmlformats.org/officeDocument/2006/relationships/image" Target="../media/image1540.png"/><Relationship Id="rId12" Type="http://schemas.openxmlformats.org/officeDocument/2006/relationships/image" Target="../media/image15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Relationship Id="rId6" Type="http://schemas.openxmlformats.org/officeDocument/2006/relationships/image" Target="../media/image1530.png"/><Relationship Id="rId11" Type="http://schemas.openxmlformats.org/officeDocument/2006/relationships/image" Target="../media/image1580.png"/><Relationship Id="rId5" Type="http://schemas.openxmlformats.org/officeDocument/2006/relationships/image" Target="../media/image1520.png"/><Relationship Id="rId10" Type="http://schemas.openxmlformats.org/officeDocument/2006/relationships/image" Target="../media/image1570.png"/><Relationship Id="rId4" Type="http://schemas.openxmlformats.org/officeDocument/2006/relationships/image" Target="../media/image1510.png"/><Relationship Id="rId9" Type="http://schemas.openxmlformats.org/officeDocument/2006/relationships/image" Target="../media/image156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1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0.png"/><Relationship Id="rId4" Type="http://schemas.openxmlformats.org/officeDocument/2006/relationships/image" Target="../media/image750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0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8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Relationship Id="rId6" Type="http://schemas.openxmlformats.org/officeDocument/2006/relationships/image" Target="../media/image600.png"/><Relationship Id="rId5" Type="http://schemas.openxmlformats.org/officeDocument/2006/relationships/image" Target="../media/image1790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7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microsoft.com/office/2011/relationships/inkAction" Target="../ink/inkAction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microsoft.com/office/2011/relationships/inkAction" Target="../ink/inkAction3.xml"/><Relationship Id="rId5" Type="http://schemas.openxmlformats.org/officeDocument/2006/relationships/image" Target="../media/image240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photos of Paper">
            <a:extLst>
              <a:ext uri="{FF2B5EF4-FFF2-40B4-BE49-F238E27FC236}">
                <a16:creationId xmlns:a16="http://schemas.microsoft.com/office/drawing/2014/main" id="{5C89F0E0-CF0B-6FC0-4626-EC186B8632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8" b="7452"/>
          <a:stretch/>
        </p:blipFill>
        <p:spPr bwMode="auto">
          <a:xfrm>
            <a:off x="-36513" y="-29402"/>
            <a:ext cx="12279261" cy="697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177E957-D02A-A935-B98F-55AC75CF02FD}"/>
              </a:ext>
            </a:extLst>
          </p:cNvPr>
          <p:cNvSpPr/>
          <p:nvPr/>
        </p:nvSpPr>
        <p:spPr>
          <a:xfrm>
            <a:off x="-1046375" y="-181170"/>
            <a:ext cx="12857376" cy="183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F2609B-D48C-15EB-35E9-2A6AE0EC3419}"/>
              </a:ext>
            </a:extLst>
          </p:cNvPr>
          <p:cNvSpPr txBox="1"/>
          <p:nvPr/>
        </p:nvSpPr>
        <p:spPr>
          <a:xfrm>
            <a:off x="-21424" y="-29401"/>
            <a:ext cx="101683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400" i="0" dirty="0">
                <a:latin typeface="Impact" panose="020B0806030902050204" pitchFamily="34" charset="0"/>
              </a:rPr>
              <a:t>Spinors </a:t>
            </a:r>
            <a:r>
              <a:rPr lang="en-CA" sz="8400" dirty="0">
                <a:latin typeface="Impact" panose="020B0806030902050204" pitchFamily="34" charset="0"/>
              </a:rPr>
              <a:t>F</a:t>
            </a:r>
            <a:r>
              <a:rPr lang="en-CA" sz="8400" i="0" dirty="0">
                <a:latin typeface="Impact" panose="020B0806030902050204" pitchFamily="34" charset="0"/>
              </a:rPr>
              <a:t>or Beginners</a:t>
            </a:r>
            <a:endParaRPr lang="en-CA" sz="8400" dirty="0">
              <a:latin typeface="Impact" panose="020B0806030902050204" pitchFamily="34" charset="0"/>
            </a:endParaRPr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FA6442FD-4FDF-F679-01D4-954579252820}"/>
              </a:ext>
            </a:extLst>
          </p:cNvPr>
          <p:cNvSpPr/>
          <p:nvPr/>
        </p:nvSpPr>
        <p:spPr>
          <a:xfrm>
            <a:off x="-51602" y="1835558"/>
            <a:ext cx="12263268" cy="496344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ED629E-86EB-5A0F-F896-900D758C5876}"/>
              </a:ext>
            </a:extLst>
          </p:cNvPr>
          <p:cNvSpPr txBox="1"/>
          <p:nvPr/>
        </p:nvSpPr>
        <p:spPr>
          <a:xfrm>
            <a:off x="-21423" y="1978540"/>
            <a:ext cx="12213424" cy="1477328"/>
          </a:xfrm>
          <a:prstGeom prst="rect">
            <a:avLst/>
          </a:prstGeom>
          <a:noFill/>
          <a:ln>
            <a:solidFill>
              <a:srgbClr val="007635"/>
            </a:solidFill>
          </a:ln>
          <a:effectLst>
            <a:softEdge rad="635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CA" sz="8000" b="1" i="0" dirty="0"/>
              <a:t>Pauli Vectors + Quaternions</a:t>
            </a:r>
          </a:p>
          <a:p>
            <a:endParaRPr lang="en-CA" sz="1000" b="1" i="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0B9D88-C60B-5CD2-2099-28C338EA0BAB}"/>
              </a:ext>
            </a:extLst>
          </p:cNvPr>
          <p:cNvGrpSpPr/>
          <p:nvPr/>
        </p:nvGrpSpPr>
        <p:grpSpPr>
          <a:xfrm>
            <a:off x="9975199" y="-1770302"/>
            <a:ext cx="3794760" cy="3794760"/>
            <a:chOff x="9916205" y="-1445835"/>
            <a:chExt cx="3794760" cy="379476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1EA1E63-4146-C6C8-84B6-9F7E2AB0C56E}"/>
                </a:ext>
              </a:extLst>
            </p:cNvPr>
            <p:cNvSpPr/>
            <p:nvPr/>
          </p:nvSpPr>
          <p:spPr>
            <a:xfrm>
              <a:off x="9916205" y="-1445835"/>
              <a:ext cx="3794760" cy="3794760"/>
            </a:xfrm>
            <a:prstGeom prst="ellipse">
              <a:avLst/>
            </a:prstGeom>
            <a:solidFill>
              <a:srgbClr val="A3FFF6"/>
            </a:solidFill>
            <a:ln w="190500">
              <a:solidFill>
                <a:srgbClr val="00A4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8A645F-9612-0CDA-B157-974F4C017799}"/>
                </a:ext>
              </a:extLst>
            </p:cNvPr>
            <p:cNvSpPr txBox="1"/>
            <p:nvPr/>
          </p:nvSpPr>
          <p:spPr>
            <a:xfrm>
              <a:off x="10790863" y="203084"/>
              <a:ext cx="1045479" cy="20159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500" dirty="0">
                  <a:latin typeface="Impact" panose="020B0806030902050204" pitchFamily="34" charset="0"/>
                </a:rPr>
                <a:t>6</a:t>
              </a:r>
              <a:endParaRPr lang="en-CA" sz="12500" dirty="0">
                <a:latin typeface="Impact" panose="020B0806030902050204" pitchFamily="34" charset="0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1748EC5D-226C-1757-F5F6-8DD7E4DE5000}"/>
              </a:ext>
            </a:extLst>
          </p:cNvPr>
          <p:cNvSpPr/>
          <p:nvPr/>
        </p:nvSpPr>
        <p:spPr>
          <a:xfrm>
            <a:off x="118909" y="6799006"/>
            <a:ext cx="12294350" cy="404647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DA0AB9A-73B1-6BDF-6A2A-F2AB0DAB7832}"/>
                  </a:ext>
                </a:extLst>
              </p:cNvPr>
              <p:cNvSpPr txBox="1"/>
              <p:nvPr/>
            </p:nvSpPr>
            <p:spPr>
              <a:xfrm>
                <a:off x="2114072" y="-2776773"/>
                <a:ext cx="7684091" cy="2357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8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8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8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GB" sz="8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8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8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8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8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8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8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8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GB" sz="8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8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DA0AB9A-73B1-6BDF-6A2A-F2AB0DAB7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072" y="-2776773"/>
                <a:ext cx="7684091" cy="23570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2EEA6568-FD8A-F91F-8216-9E69BE23CB6B}"/>
              </a:ext>
            </a:extLst>
          </p:cNvPr>
          <p:cNvGrpSpPr/>
          <p:nvPr/>
        </p:nvGrpSpPr>
        <p:grpSpPr>
          <a:xfrm>
            <a:off x="118909" y="3165936"/>
            <a:ext cx="12102588" cy="2019399"/>
            <a:chOff x="89412" y="3431409"/>
            <a:chExt cx="12102588" cy="20193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44CFFE9-5FF0-1B6E-9EB3-B1EEFEA41CBB}"/>
                    </a:ext>
                  </a:extLst>
                </p:cNvPr>
                <p:cNvSpPr txBox="1"/>
                <p:nvPr/>
              </p:nvSpPr>
              <p:spPr>
                <a:xfrm>
                  <a:off x="89412" y="3431409"/>
                  <a:ext cx="12102588" cy="20193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6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6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</m:mr>
                            <m:mr>
                              <m:e/>
                              <m:e/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6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6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6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GB" sz="6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6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6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6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6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6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6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6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GB" sz="6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6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GB" sz="6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sz="6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CA" sz="6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  <m:mr>
                                  <m:e/>
                                  <m:e/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GB" sz="6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a14:m>
                  <a:r>
                    <a:rPr lang="en-CA" sz="6200" i="1" dirty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44CFFE9-5FF0-1B6E-9EB3-B1EEFEA41C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12" y="3431409"/>
                  <a:ext cx="12102588" cy="20193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A361936-F529-1147-661C-967F7A4B1D78}"/>
                    </a:ext>
                  </a:extLst>
                </p:cNvPr>
                <p:cNvSpPr txBox="1"/>
                <p:nvPr/>
              </p:nvSpPr>
              <p:spPr>
                <a:xfrm>
                  <a:off x="477390" y="4039903"/>
                  <a:ext cx="2377189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6000" b="0" i="1" smtClean="0">
                            <a:latin typeface="Cambria Math" panose="02040503050406030204" pitchFamily="18" charset="0"/>
                          </a:rPr>
                          <m:t>𝑆𝑈</m:t>
                        </m:r>
                        <m:d>
                          <m:dPr>
                            <m:ctrlPr>
                              <a:rPr lang="en-CA" sz="6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6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en-CA" sz="60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A361936-F529-1147-661C-967F7A4B1D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390" y="4039903"/>
                  <a:ext cx="2377189" cy="10156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6D0F1D6-BB03-3CC8-74BD-35CD37492711}"/>
                    </a:ext>
                  </a:extLst>
                </p:cNvPr>
                <p:cNvSpPr txBox="1"/>
                <p:nvPr/>
              </p:nvSpPr>
              <p:spPr>
                <a:xfrm>
                  <a:off x="9087871" y="4039903"/>
                  <a:ext cx="2377189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6000" b="0" i="1" smtClean="0">
                            <a:latin typeface="Cambria Math" panose="02040503050406030204" pitchFamily="18" charset="0"/>
                          </a:rPr>
                          <m:t>𝑆𝑈</m:t>
                        </m:r>
                        <m:d>
                          <m:dPr>
                            <m:ctrlPr>
                              <a:rPr lang="en-CA" sz="6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6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en-CA" sz="6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6D0F1D6-BB03-3CC8-74BD-35CD374927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7871" y="4039903"/>
                  <a:ext cx="2377189" cy="10156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448E54-C1E6-EDCB-8FF9-6CB990251648}"/>
                  </a:ext>
                </a:extLst>
              </p:cNvPr>
              <p:cNvSpPr txBox="1"/>
              <p:nvPr/>
            </p:nvSpPr>
            <p:spPr>
              <a:xfrm>
                <a:off x="-51601" y="4860014"/>
                <a:ext cx="1229435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sz="1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CA" sz="12000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CA" sz="1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CA" sz="12000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sSup>
                      <m:sSupPr>
                        <m:ctrlPr>
                          <a:rPr lang="en-GB" sz="1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CA" sz="1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sz="120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448E54-C1E6-EDCB-8FF9-6CB990251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1601" y="4860014"/>
                <a:ext cx="12294350" cy="19389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52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573A0F3-DF1B-BCE5-50A3-F9265E54476A}"/>
              </a:ext>
            </a:extLst>
          </p:cNvPr>
          <p:cNvGrpSpPr/>
          <p:nvPr/>
        </p:nvGrpSpPr>
        <p:grpSpPr>
          <a:xfrm>
            <a:off x="6250500" y="0"/>
            <a:ext cx="5941500" cy="6639595"/>
            <a:chOff x="6250500" y="0"/>
            <a:chExt cx="5941500" cy="663959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2D6F61F-9ECA-6D76-7A49-F84A5A2B9BFC}"/>
                </a:ext>
              </a:extLst>
            </p:cNvPr>
            <p:cNvGrpSpPr/>
            <p:nvPr/>
          </p:nvGrpSpPr>
          <p:grpSpPr>
            <a:xfrm>
              <a:off x="6250500" y="0"/>
              <a:ext cx="5941500" cy="6639595"/>
              <a:chOff x="6250500" y="0"/>
              <a:chExt cx="5941500" cy="663959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868E23B2-88CB-EC12-6FD4-AD69A6A12D18}"/>
                      </a:ext>
                    </a:extLst>
                  </p:cNvPr>
                  <p:cNvSpPr txBox="1"/>
                  <p:nvPr/>
                </p:nvSpPr>
                <p:spPr>
                  <a:xfrm>
                    <a:off x="6250500" y="0"/>
                    <a:ext cx="5636700" cy="1015663"/>
                  </a:xfrm>
                  <a:prstGeom prst="rect">
                    <a:avLst/>
                  </a:prstGeom>
                  <a:noFill/>
                  <a:effectLst>
                    <a:softEdge rad="127000"/>
                  </a:effectLst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spcAft>
                        <a:spcPts val="600"/>
                      </a:spcAft>
                    </a:pPr>
                    <a14:m>
                      <m:oMath xmlns:m="http://schemas.openxmlformats.org/officeDocument/2006/math">
                        <m:r>
                          <a:rPr lang="en-CA" sz="6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𝑆𝑈</m:t>
                        </m:r>
                        <m:r>
                          <a:rPr lang="en-CA" sz="6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(2)</m:t>
                        </m:r>
                      </m:oMath>
                    </a14:m>
                    <a:r>
                      <a:rPr lang="en-GB" sz="6000" dirty="0">
                        <a:ea typeface="Cambria Math" panose="02040503050406030204" pitchFamily="18" charset="0"/>
                      </a:rPr>
                      <a:t> Matrices</a:t>
                    </a:r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868E23B2-88CB-EC12-6FD4-AD69A6A12D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0500" y="0"/>
                    <a:ext cx="5636700" cy="101566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7964" r="-1514" b="-39521"/>
                    </a:stretch>
                  </a:blipFill>
                  <a:effectLst>
                    <a:softEdge rad="127000"/>
                  </a:effectLst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F40C3609-A200-D90A-3E39-601785D1049E}"/>
                      </a:ext>
                    </a:extLst>
                  </p:cNvPr>
                  <p:cNvSpPr txBox="1"/>
                  <p:nvPr/>
                </p:nvSpPr>
                <p:spPr>
                  <a:xfrm>
                    <a:off x="6604462" y="4903479"/>
                    <a:ext cx="4073371" cy="1736116"/>
                  </a:xfrm>
                  <a:prstGeom prst="rect">
                    <a:avLst/>
                  </a:prstGeom>
                  <a:noFill/>
                  <a:effectLst>
                    <a:softEdge rad="127000"/>
                  </a:effectLst>
                </p:spPr>
                <p:txBody>
                  <a:bodyPr wrap="square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GB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4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GB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f>
                                        <m:fPr>
                                          <m:type m:val="skw"/>
                                          <m:ctrlPr>
                                            <a:rPr lang="en-GB" sz="4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4800" i="1" smtClean="0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num>
                                        <m:den>
                                          <m:r>
                                            <a:rPr lang="en-GB" sz="4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  <m:e>
                                  <m: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GB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f>
                                        <m:fPr>
                                          <m:type m:val="skw"/>
                                          <m:ctrlPr>
                                            <a:rPr lang="en-GB" sz="4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4800" i="1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num>
                                        <m:den>
                                          <m:r>
                                            <a:rPr lang="en-GB" sz="4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n-GB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F40C3609-A200-D90A-3E39-601785D104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4462" y="4903479"/>
                    <a:ext cx="4073371" cy="173611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effectLst>
                    <a:softEdge rad="127000"/>
                  </a:effectLst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25E8338D-C903-7904-5EBD-3836E35CE3FA}"/>
                      </a:ext>
                    </a:extLst>
                  </p:cNvPr>
                  <p:cNvSpPr txBox="1"/>
                  <p:nvPr/>
                </p:nvSpPr>
                <p:spPr>
                  <a:xfrm>
                    <a:off x="6997658" y="3042629"/>
                    <a:ext cx="5194342" cy="1736116"/>
                  </a:xfrm>
                  <a:prstGeom prst="rect">
                    <a:avLst/>
                  </a:prstGeom>
                  <a:noFill/>
                  <a:effectLst>
                    <a:softEdge rad="127000"/>
                  </a:effectLst>
                </p:spPr>
                <p:txBody>
                  <a:bodyPr wrap="square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GB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4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unc>
                                    <m:funcPr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sz="48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f>
                                        <m:fPr>
                                          <m:type m:val="skw"/>
                                          <m:ctrlPr>
                                            <a:rPr lang="en-GB" sz="4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4800" i="1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num>
                                        <m:den>
                                          <m:r>
                                            <a:rPr lang="en-GB" sz="4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func>
                                </m:e>
                                <m:e>
                                  <m:r>
                                    <a:rPr lang="en-GB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sz="48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f>
                                        <m:fPr>
                                          <m:type m:val="skw"/>
                                          <m:ctrlPr>
                                            <a:rPr lang="en-GB" sz="4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4800" i="1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num>
                                        <m:den>
                                          <m:r>
                                            <a:rPr lang="en-GB" sz="4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func>
                                </m:e>
                              </m:mr>
                              <m:mr>
                                <m:e>
                                  <m:func>
                                    <m:funcPr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sz="48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f>
                                        <m:fPr>
                                          <m:type m:val="skw"/>
                                          <m:ctrlPr>
                                            <a:rPr lang="en-GB" sz="4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4800" i="1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num>
                                        <m:den>
                                          <m:r>
                                            <a:rPr lang="en-GB" sz="4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func>
                                </m:e>
                                <m:e>
                                  <m:func>
                                    <m:funcPr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sz="48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f>
                                        <m:fPr>
                                          <m:type m:val="skw"/>
                                          <m:ctrlPr>
                                            <a:rPr lang="en-GB" sz="4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4800" i="1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num>
                                        <m:den>
                                          <m:r>
                                            <a:rPr lang="en-GB" sz="4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n-GB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25E8338D-C903-7904-5EBD-3836E35CE3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7658" y="3042629"/>
                    <a:ext cx="5194342" cy="173611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effectLst>
                    <a:softEdge rad="127000"/>
                  </a:effectLst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4B83750-2115-4A83-1DD4-A8C8CDED4C53}"/>
                    </a:ext>
                  </a:extLst>
                </p:cNvPr>
                <p:cNvSpPr txBox="1"/>
                <p:nvPr/>
              </p:nvSpPr>
              <p:spPr>
                <a:xfrm>
                  <a:off x="6338991" y="1229568"/>
                  <a:ext cx="5636700" cy="1599156"/>
                </a:xfrm>
                <a:prstGeom prst="rect">
                  <a:avLst/>
                </a:prstGeom>
                <a:noFill/>
                <a:effectLst>
                  <a:softEdge rad="127000"/>
                </a:effectLst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sz="4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4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type m:val="skw"/>
                                        <m:ctrlPr>
                                          <a:rPr lang="en-GB" sz="4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4400" i="1">
                                            <a:solidFill>
                                              <a:srgbClr val="FF66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GB" sz="4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func>
                                  <m:funcPr>
                                    <m:ctrlPr>
                                      <a:rPr lang="en-GB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44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type m:val="skw"/>
                                        <m:ctrlPr>
                                          <a:rPr lang="en-GB" sz="4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4400" i="1">
                                            <a:solidFill>
                                              <a:srgbClr val="FF66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GB" sz="4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func>
                                  <m:funcPr>
                                    <m:ctrlPr>
                                      <a:rPr lang="en-GB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44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type m:val="skw"/>
                                        <m:ctrlPr>
                                          <a:rPr lang="en-GB" sz="4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4400" i="1">
                                            <a:solidFill>
                                              <a:srgbClr val="FF66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GB" sz="4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sz="4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4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type m:val="skw"/>
                                        <m:ctrlPr>
                                          <a:rPr lang="en-GB" sz="4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4400" i="1">
                                            <a:solidFill>
                                              <a:srgbClr val="FF66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GB" sz="4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GB" sz="4400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 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4B83750-2115-4A83-1DD4-A8C8CDED4C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8991" y="1229568"/>
                  <a:ext cx="5636700" cy="159915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920D546-307A-B83E-767F-D2D10E23E953}"/>
              </a:ext>
            </a:extLst>
          </p:cNvPr>
          <p:cNvGrpSpPr/>
          <p:nvPr/>
        </p:nvGrpSpPr>
        <p:grpSpPr>
          <a:xfrm>
            <a:off x="-1" y="35883"/>
            <a:ext cx="5636700" cy="5955357"/>
            <a:chOff x="-1" y="35883"/>
            <a:chExt cx="5636700" cy="59553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8B3695-3F84-C468-39A1-C29F40F64C37}"/>
                </a:ext>
              </a:extLst>
            </p:cNvPr>
            <p:cNvSpPr txBox="1"/>
            <p:nvPr/>
          </p:nvSpPr>
          <p:spPr>
            <a:xfrm>
              <a:off x="-1" y="35883"/>
              <a:ext cx="5636700" cy="1015663"/>
            </a:xfrm>
            <a:prstGeom prst="rect">
              <a:avLst/>
            </a:prstGeom>
            <a:noFill/>
            <a:effectLst>
              <a:softEdge rad="127000"/>
            </a:effectLst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6000" dirty="0">
                  <a:ea typeface="Cambria Math" panose="02040503050406030204" pitchFamily="18" charset="0"/>
                </a:rPr>
                <a:t>Unit Quaternions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E47CEE6-F89F-4A95-82E1-1251350D4B2B}"/>
                    </a:ext>
                  </a:extLst>
                </p:cNvPr>
                <p:cNvSpPr txBox="1"/>
                <p:nvPr/>
              </p:nvSpPr>
              <p:spPr>
                <a:xfrm>
                  <a:off x="1144595" y="1229568"/>
                  <a:ext cx="737420" cy="1708160"/>
                </a:xfrm>
                <a:prstGeom prst="rect">
                  <a:avLst/>
                </a:prstGeom>
                <a:noFill/>
                <a:effectLst>
                  <a:softEdge rad="127000"/>
                </a:effectLst>
              </p:spPr>
              <p:txBody>
                <a:bodyPr wrap="square">
                  <a:sp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0000" b="1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𝐢</m:t>
                        </m:r>
                      </m:oMath>
                    </m:oMathPara>
                  </a14:m>
                  <a:endParaRPr lang="en-GB" sz="10000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E47CEE6-F89F-4A95-82E1-1251350D4B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595" y="1229568"/>
                  <a:ext cx="737420" cy="170816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AA8E50E-3965-0626-0F5E-00D64D182F9C}"/>
                    </a:ext>
                  </a:extLst>
                </p:cNvPr>
                <p:cNvSpPr txBox="1"/>
                <p:nvPr/>
              </p:nvSpPr>
              <p:spPr>
                <a:xfrm>
                  <a:off x="2571886" y="2574920"/>
                  <a:ext cx="737420" cy="1708160"/>
                </a:xfrm>
                <a:prstGeom prst="rect">
                  <a:avLst/>
                </a:prstGeom>
                <a:noFill/>
                <a:effectLst>
                  <a:softEdge rad="127000"/>
                </a:effectLst>
              </p:spPr>
              <p:txBody>
                <a:bodyPr wrap="square">
                  <a:sp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0000" b="1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𝐣</m:t>
                        </m:r>
                      </m:oMath>
                    </m:oMathPara>
                  </a14:m>
                  <a:endParaRPr lang="en-GB" sz="10000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AA8E50E-3965-0626-0F5E-00D64D182F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1886" y="2574920"/>
                  <a:ext cx="737420" cy="170816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254F9EE-BBD9-4573-0895-72132FD72F77}"/>
                    </a:ext>
                  </a:extLst>
                </p:cNvPr>
                <p:cNvSpPr txBox="1"/>
                <p:nvPr/>
              </p:nvSpPr>
              <p:spPr>
                <a:xfrm>
                  <a:off x="1513305" y="4283080"/>
                  <a:ext cx="737420" cy="1708160"/>
                </a:xfrm>
                <a:prstGeom prst="rect">
                  <a:avLst/>
                </a:prstGeom>
                <a:noFill/>
                <a:effectLst>
                  <a:softEdge rad="127000"/>
                </a:effectLst>
              </p:spPr>
              <p:txBody>
                <a:bodyPr wrap="square">
                  <a:sp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0000" b="1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𝐤</m:t>
                        </m:r>
                      </m:oMath>
                    </m:oMathPara>
                  </a14:m>
                  <a:endParaRPr lang="en-GB" sz="10000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254F9EE-BBD9-4573-0895-72132FD72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3305" y="4283080"/>
                  <a:ext cx="737420" cy="1708160"/>
                </a:xfrm>
                <a:prstGeom prst="rect">
                  <a:avLst/>
                </a:prstGeom>
                <a:blipFill>
                  <a:blip r:embed="rId9"/>
                  <a:stretch>
                    <a:fillRect l="-14876"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E83293-A662-5759-9F74-7F4D0715B6D8}"/>
              </a:ext>
            </a:extLst>
          </p:cNvPr>
          <p:cNvGrpSpPr/>
          <p:nvPr/>
        </p:nvGrpSpPr>
        <p:grpSpPr>
          <a:xfrm>
            <a:off x="4302635" y="2251814"/>
            <a:ext cx="1864803" cy="2360166"/>
            <a:chOff x="4302635" y="2251814"/>
            <a:chExt cx="1864803" cy="23601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E35A0B4-3CD5-7823-853B-E5335755D12C}"/>
                    </a:ext>
                  </a:extLst>
                </p:cNvPr>
                <p:cNvSpPr txBox="1"/>
                <p:nvPr/>
              </p:nvSpPr>
              <p:spPr>
                <a:xfrm>
                  <a:off x="4441876" y="2319045"/>
                  <a:ext cx="1725562" cy="2292935"/>
                </a:xfrm>
                <a:prstGeom prst="rect">
                  <a:avLst/>
                </a:prstGeom>
                <a:noFill/>
                <a:effectLst>
                  <a:softEdge rad="127000"/>
                </a:effectLst>
              </p:spPr>
              <p:txBody>
                <a:bodyPr wrap="square">
                  <a:sp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⇔</m:t>
                        </m:r>
                      </m:oMath>
                    </m:oMathPara>
                  </a14:m>
                  <a:endParaRPr lang="en-GB" sz="1380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E35A0B4-3CD5-7823-853B-E5335755D1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1876" y="2319045"/>
                  <a:ext cx="1725562" cy="2292935"/>
                </a:xfrm>
                <a:prstGeom prst="rect">
                  <a:avLst/>
                </a:prstGeom>
                <a:blipFill>
                  <a:blip r:embed="rId10"/>
                  <a:stretch>
                    <a:fillRect l="-8834"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68A1F0-F9F5-4A40-ADD1-91FC6358A26B}"/>
                </a:ext>
              </a:extLst>
            </p:cNvPr>
            <p:cNvSpPr txBox="1"/>
            <p:nvPr/>
          </p:nvSpPr>
          <p:spPr>
            <a:xfrm>
              <a:off x="4302635" y="2251814"/>
              <a:ext cx="1725562" cy="830997"/>
            </a:xfrm>
            <a:prstGeom prst="rect">
              <a:avLst/>
            </a:prstGeom>
            <a:noFill/>
            <a:effectLst>
              <a:softEdge rad="127000"/>
            </a:effectLst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4800" dirty="0">
                  <a:ea typeface="Cambria Math" panose="02040503050406030204" pitchFamily="18" charset="0"/>
                </a:rPr>
                <a:t>equiv.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6265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11"/>
    </mc:Choice>
    <mc:Fallback xmlns="">
      <p:transition spd="slow" advTm="147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932960-DCF8-45FA-A770-03914B2C047B}"/>
              </a:ext>
            </a:extLst>
          </p:cNvPr>
          <p:cNvSpPr txBox="1"/>
          <p:nvPr/>
        </p:nvSpPr>
        <p:spPr>
          <a:xfrm>
            <a:off x="898243" y="1111690"/>
            <a:ext cx="10395513" cy="4339650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3800" dirty="0">
                <a:ea typeface="Cambria Math" panose="02040503050406030204" pitchFamily="18" charset="0"/>
              </a:rPr>
              <a:t>What are Quaternions?</a:t>
            </a:r>
          </a:p>
        </p:txBody>
      </p:sp>
    </p:spTree>
    <p:extLst>
      <p:ext uri="{BB962C8B-B14F-4D97-AF65-F5344CB8AC3E}">
        <p14:creationId xmlns:p14="http://schemas.microsoft.com/office/powerpoint/2010/main" val="380567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63"/>
    </mc:Choice>
    <mc:Fallback xmlns="">
      <p:transition spd="slow" advTm="346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4CD3A9-F564-87D0-9164-CD07AD0A6BEB}"/>
              </a:ext>
            </a:extLst>
          </p:cNvPr>
          <p:cNvSpPr txBox="1"/>
          <p:nvPr/>
        </p:nvSpPr>
        <p:spPr>
          <a:xfrm>
            <a:off x="-1" y="-88491"/>
            <a:ext cx="6096001" cy="1015663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6000" dirty="0">
                <a:ea typeface="Cambria Math" panose="02040503050406030204" pitchFamily="18" charset="0"/>
              </a:rPr>
              <a:t>Complex Numbers: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9BBB5D-2C6A-6438-72D1-9DA162542A4B}"/>
                  </a:ext>
                </a:extLst>
              </p:cNvPr>
              <p:cNvSpPr txBox="1"/>
              <p:nvPr/>
            </p:nvSpPr>
            <p:spPr>
              <a:xfrm>
                <a:off x="732501" y="883493"/>
                <a:ext cx="3721512" cy="1400383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CA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GB" sz="8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9BBB5D-2C6A-6438-72D1-9DA162542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01" y="883493"/>
                <a:ext cx="3721512" cy="14003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0B7F13-982E-CB51-1127-DB7E5996E0D9}"/>
                  </a:ext>
                </a:extLst>
              </p:cNvPr>
              <p:cNvSpPr txBox="1"/>
              <p:nvPr/>
            </p:nvSpPr>
            <p:spPr>
              <a:xfrm>
                <a:off x="6167438" y="980775"/>
                <a:ext cx="4454013" cy="1400383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CA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</m:t>
                      </m:r>
                    </m:oMath>
                  </m:oMathPara>
                </a14:m>
                <a:endParaRPr lang="en-GB" sz="8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0B7F13-982E-CB51-1127-DB7E5996E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438" y="980775"/>
                <a:ext cx="4454013" cy="14003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B1C449A4-1F20-BC5C-5884-F13470E92F49}"/>
              </a:ext>
            </a:extLst>
          </p:cNvPr>
          <p:cNvGrpSpPr/>
          <p:nvPr/>
        </p:nvGrpSpPr>
        <p:grpSpPr>
          <a:xfrm>
            <a:off x="0" y="2434760"/>
            <a:ext cx="12192000" cy="1022872"/>
            <a:chOff x="0" y="2434760"/>
            <a:chExt cx="12192000" cy="10228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4D3A4C-A898-3AE1-75B3-B369351C5F3D}"/>
                </a:ext>
              </a:extLst>
            </p:cNvPr>
            <p:cNvSpPr txBox="1"/>
            <p:nvPr/>
          </p:nvSpPr>
          <p:spPr>
            <a:xfrm>
              <a:off x="0" y="2441969"/>
              <a:ext cx="4454013" cy="1015663"/>
            </a:xfrm>
            <a:prstGeom prst="rect">
              <a:avLst/>
            </a:prstGeom>
            <a:noFill/>
            <a:effectLst>
              <a:softEdge rad="127000"/>
            </a:effectLst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GB" sz="6000" dirty="0">
                  <a:ea typeface="Cambria Math" panose="02040503050406030204" pitchFamily="18" charset="0"/>
                </a:rPr>
                <a:t>Quaternions: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F70D921-09A1-1758-40E8-AF5054DEDF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34760"/>
              <a:ext cx="12192000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63183A-C9B5-EBB5-A18C-C4530FB6AC38}"/>
                  </a:ext>
                </a:extLst>
              </p:cNvPr>
              <p:cNvSpPr txBox="1"/>
              <p:nvPr/>
            </p:nvSpPr>
            <p:spPr>
              <a:xfrm>
                <a:off x="784339" y="3399356"/>
                <a:ext cx="3421627" cy="3370153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66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a:rPr lang="en-CA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6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CA" sz="6600" b="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66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</m:e>
                        <m:sup>
                          <m:r>
                            <a:rPr lang="en-CA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6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GB" sz="660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66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CA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6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GB" sz="66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63183A-C9B5-EBB5-A18C-C4530FB6A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39" y="3399356"/>
                <a:ext cx="3421627" cy="33701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509C3AF-2EDC-1DA5-19A8-CD3DF2F8C48B}"/>
                  </a:ext>
                </a:extLst>
              </p:cNvPr>
              <p:cNvSpPr txBox="1"/>
              <p:nvPr/>
            </p:nvSpPr>
            <p:spPr>
              <a:xfrm>
                <a:off x="5036432" y="2599706"/>
                <a:ext cx="6270677" cy="1184940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6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CA" sz="6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sz="6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CA" sz="66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CA" sz="6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sz="6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m:rPr>
                          <m:sty m:val="p"/>
                        </m:rPr>
                        <a:rPr lang="en-CA" sz="66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n-CA" sz="6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sz="6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CA" sz="66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GB" sz="66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509C3AF-2EDC-1DA5-19A8-CD3DF2F8C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432" y="2599706"/>
                <a:ext cx="6270677" cy="11849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EC1ED3-A8DA-6B63-1EDC-371FBE3C9084}"/>
                  </a:ext>
                </a:extLst>
              </p:cNvPr>
              <p:cNvSpPr txBox="1"/>
              <p:nvPr/>
            </p:nvSpPr>
            <p:spPr>
              <a:xfrm>
                <a:off x="4849238" y="3888746"/>
                <a:ext cx="1868132" cy="281615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54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CA" sz="5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n-CA" sz="5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sz="5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CA" sz="54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5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sty m:val="p"/>
                        </m:rPr>
                        <a:rPr lang="en-CA" sz="5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a:rPr lang="en-CA" sz="5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sz="5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GB" sz="540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5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ki</m:t>
                      </m:r>
                      <m:r>
                        <a:rPr lang="en-CA" sz="5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sz="5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GB" sz="5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EC1ED3-A8DA-6B63-1EDC-371FBE3C9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238" y="3888746"/>
                <a:ext cx="1868132" cy="28161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68C3F3-358E-913C-0830-1F3283E00DB0}"/>
                  </a:ext>
                </a:extLst>
              </p:cNvPr>
              <p:cNvSpPr txBox="1"/>
              <p:nvPr/>
            </p:nvSpPr>
            <p:spPr>
              <a:xfrm>
                <a:off x="9736259" y="3901266"/>
                <a:ext cx="2330244" cy="281615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5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sty m:val="p"/>
                        </m:rPr>
                        <a:rPr lang="en-CA" sz="54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CA" sz="5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CA" sz="5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CA" sz="54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5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kj</m:t>
                      </m:r>
                      <m:r>
                        <a:rPr lang="en-CA" sz="5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CA" sz="5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GB" sz="540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5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CA" sz="5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a:rPr lang="en-CA" sz="5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CA" sz="5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GB" sz="5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68C3F3-358E-913C-0830-1F3283E00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259" y="3901266"/>
                <a:ext cx="2330244" cy="281615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E6EF6433-796A-061A-FEED-C1B22FFCF6DA}"/>
              </a:ext>
            </a:extLst>
          </p:cNvPr>
          <p:cNvGrpSpPr/>
          <p:nvPr/>
        </p:nvGrpSpPr>
        <p:grpSpPr>
          <a:xfrm>
            <a:off x="6801646" y="3677697"/>
            <a:ext cx="2768679" cy="2706594"/>
            <a:chOff x="6801646" y="3677697"/>
            <a:chExt cx="2768679" cy="270659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738F1EB-304D-C51D-9515-097811745423}"/>
                </a:ext>
              </a:extLst>
            </p:cNvPr>
            <p:cNvGrpSpPr/>
            <p:nvPr/>
          </p:nvGrpSpPr>
          <p:grpSpPr>
            <a:xfrm>
              <a:off x="6801646" y="3677697"/>
              <a:ext cx="2768679" cy="2706594"/>
              <a:chOff x="8522729" y="3677697"/>
              <a:chExt cx="2768679" cy="2706594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95D9941-6E21-4BC6-A934-B3CD2564E2F8}"/>
                  </a:ext>
                </a:extLst>
              </p:cNvPr>
              <p:cNvSpPr/>
              <p:nvPr/>
            </p:nvSpPr>
            <p:spPr>
              <a:xfrm>
                <a:off x="8830828" y="4054046"/>
                <a:ext cx="2330245" cy="233024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B3CF1243-5A11-E73B-5795-BA7A38966187}"/>
                      </a:ext>
                    </a:extLst>
                  </p:cNvPr>
                  <p:cNvSpPr/>
                  <p:nvPr/>
                </p:nvSpPr>
                <p:spPr>
                  <a:xfrm>
                    <a:off x="9565009" y="3677697"/>
                    <a:ext cx="752698" cy="7526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CA" sz="6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oMath>
                      </m:oMathPara>
                    </a14:m>
                    <a:endParaRPr lang="en-CA" sz="6000" dirty="0"/>
                  </a:p>
                </p:txBody>
              </p:sp>
            </mc:Choice>
            <mc:Fallback xmlns="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B3CF1243-5A11-E73B-5795-BA7A3896618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65009" y="3677697"/>
                    <a:ext cx="752698" cy="752698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A58572E6-2E48-EEDC-827D-AEBB761DFF8B}"/>
                      </a:ext>
                    </a:extLst>
                  </p:cNvPr>
                  <p:cNvSpPr/>
                  <p:nvPr/>
                </p:nvSpPr>
                <p:spPr>
                  <a:xfrm>
                    <a:off x="8522729" y="5459932"/>
                    <a:ext cx="752698" cy="7526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CA" sz="6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oMath>
                      </m:oMathPara>
                    </a14:m>
                    <a:endParaRPr lang="en-CA" sz="6000" dirty="0"/>
                  </a:p>
                </p:txBody>
              </p:sp>
            </mc:Choice>
            <mc:Fallback xmlns=""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A58572E6-2E48-EEDC-827D-AEBB761DFF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2729" y="5459932"/>
                    <a:ext cx="752698" cy="752698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332A90A2-BD61-5933-72A3-D0B706A6C899}"/>
                      </a:ext>
                    </a:extLst>
                  </p:cNvPr>
                  <p:cNvSpPr/>
                  <p:nvPr/>
                </p:nvSpPr>
                <p:spPr>
                  <a:xfrm>
                    <a:off x="10538710" y="5459932"/>
                    <a:ext cx="752698" cy="7526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CA" sz="6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</m:oMath>
                      </m:oMathPara>
                    </a14:m>
                    <a:endParaRPr lang="en-CA" sz="6000" dirty="0"/>
                  </a:p>
                </p:txBody>
              </p:sp>
            </mc:Choice>
            <mc:Fallback xmlns=""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332A90A2-BD61-5933-72A3-D0B706A6C8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38710" y="5459932"/>
                    <a:ext cx="752698" cy="752698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 b="-650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C070D2C5-B58B-134D-0B39-A267D6E2C0AD}"/>
                  </a:ext>
                </a:extLst>
              </p:cNvPr>
              <p:cNvSpPr/>
              <p:nvPr/>
            </p:nvSpPr>
            <p:spPr>
              <a:xfrm rot="3757196">
                <a:off x="9340042" y="4006038"/>
                <a:ext cx="284508" cy="335885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5BBEBAB2-858A-52E0-9FDC-DB6572A76791}"/>
                  </a:ext>
                </a:extLst>
              </p:cNvPr>
              <p:cNvSpPr/>
              <p:nvPr/>
            </p:nvSpPr>
            <p:spPr>
              <a:xfrm rot="11409601">
                <a:off x="10990244" y="5268637"/>
                <a:ext cx="284508" cy="335885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62302769-66E9-B395-26AF-82C2E0BDF736}"/>
                  </a:ext>
                </a:extLst>
              </p:cNvPr>
              <p:cNvSpPr/>
              <p:nvPr/>
            </p:nvSpPr>
            <p:spPr>
              <a:xfrm rot="18151385">
                <a:off x="9132294" y="5959061"/>
                <a:ext cx="284508" cy="335885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849B8F7-DBD8-87FE-B688-DFFA0E550F86}"/>
                    </a:ext>
                  </a:extLst>
                </p:cNvPr>
                <p:cNvSpPr txBox="1"/>
                <p:nvPr/>
              </p:nvSpPr>
              <p:spPr>
                <a:xfrm>
                  <a:off x="7813674" y="4516765"/>
                  <a:ext cx="910785" cy="13234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849B8F7-DBD8-87FE-B688-DFFA0E550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3674" y="4516765"/>
                  <a:ext cx="910785" cy="132343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4DA02D8-7F26-9E31-DD29-78B17FA497A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562080" y="3573720"/>
              <a:ext cx="5454000" cy="2789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4DA02D8-7F26-9E31-DD29-78B17FA497A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52720" y="3564360"/>
                <a:ext cx="5472720" cy="2808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4013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438"/>
    </mc:Choice>
    <mc:Fallback xmlns="">
      <p:transition spd="slow" advTm="964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9" grpId="0" animBg="1"/>
      <p:bldP spid="11" grpId="0"/>
      <p:bldP spid="1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4CD3A9-F564-87D0-9164-CD07AD0A6BEB}"/>
              </a:ext>
            </a:extLst>
          </p:cNvPr>
          <p:cNvSpPr txBox="1"/>
          <p:nvPr/>
        </p:nvSpPr>
        <p:spPr>
          <a:xfrm>
            <a:off x="-1" y="-88491"/>
            <a:ext cx="6096001" cy="1015663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6000" dirty="0">
                <a:ea typeface="Cambria Math" panose="02040503050406030204" pitchFamily="18" charset="0"/>
              </a:rPr>
              <a:t>Complex Numbers: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9BBB5D-2C6A-6438-72D1-9DA162542A4B}"/>
                  </a:ext>
                </a:extLst>
              </p:cNvPr>
              <p:cNvSpPr txBox="1"/>
              <p:nvPr/>
            </p:nvSpPr>
            <p:spPr>
              <a:xfrm>
                <a:off x="732501" y="883493"/>
                <a:ext cx="3721512" cy="1400383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CA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GB" sz="8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9BBB5D-2C6A-6438-72D1-9DA162542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01" y="883493"/>
                <a:ext cx="3721512" cy="14003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0B7F13-982E-CB51-1127-DB7E5996E0D9}"/>
                  </a:ext>
                </a:extLst>
              </p:cNvPr>
              <p:cNvSpPr txBox="1"/>
              <p:nvPr/>
            </p:nvSpPr>
            <p:spPr>
              <a:xfrm>
                <a:off x="6167438" y="980775"/>
                <a:ext cx="4454013" cy="1400383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CA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</m:t>
                      </m:r>
                    </m:oMath>
                  </m:oMathPara>
                </a14:m>
                <a:endParaRPr lang="en-GB" sz="8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0B7F13-982E-CB51-1127-DB7E5996E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438" y="980775"/>
                <a:ext cx="4454013" cy="14003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B1C449A4-1F20-BC5C-5884-F13470E92F49}"/>
              </a:ext>
            </a:extLst>
          </p:cNvPr>
          <p:cNvGrpSpPr/>
          <p:nvPr/>
        </p:nvGrpSpPr>
        <p:grpSpPr>
          <a:xfrm>
            <a:off x="0" y="2434760"/>
            <a:ext cx="12192000" cy="1022872"/>
            <a:chOff x="0" y="2434760"/>
            <a:chExt cx="12192000" cy="10228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4D3A4C-A898-3AE1-75B3-B369351C5F3D}"/>
                </a:ext>
              </a:extLst>
            </p:cNvPr>
            <p:cNvSpPr txBox="1"/>
            <p:nvPr/>
          </p:nvSpPr>
          <p:spPr>
            <a:xfrm>
              <a:off x="0" y="2441969"/>
              <a:ext cx="4454013" cy="1015663"/>
            </a:xfrm>
            <a:prstGeom prst="rect">
              <a:avLst/>
            </a:prstGeom>
            <a:noFill/>
            <a:effectLst>
              <a:softEdge rad="127000"/>
            </a:effectLst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GB" sz="6000" dirty="0">
                  <a:ea typeface="Cambria Math" panose="02040503050406030204" pitchFamily="18" charset="0"/>
                </a:rPr>
                <a:t>Quaternions: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F70D921-09A1-1758-40E8-AF5054DEDF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34760"/>
              <a:ext cx="12192000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63183A-C9B5-EBB5-A18C-C4530FB6AC38}"/>
                  </a:ext>
                </a:extLst>
              </p:cNvPr>
              <p:cNvSpPr txBox="1"/>
              <p:nvPr/>
            </p:nvSpPr>
            <p:spPr>
              <a:xfrm>
                <a:off x="784339" y="3399356"/>
                <a:ext cx="3421627" cy="3370153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66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a:rPr lang="en-CA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6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CA" sz="6600" b="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66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</m:e>
                        <m:sup>
                          <m:r>
                            <a:rPr lang="en-CA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6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GB" sz="660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66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CA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6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GB" sz="66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63183A-C9B5-EBB5-A18C-C4530FB6A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39" y="3399356"/>
                <a:ext cx="3421627" cy="33701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509C3AF-2EDC-1DA5-19A8-CD3DF2F8C48B}"/>
                  </a:ext>
                </a:extLst>
              </p:cNvPr>
              <p:cNvSpPr txBox="1"/>
              <p:nvPr/>
            </p:nvSpPr>
            <p:spPr>
              <a:xfrm>
                <a:off x="5036432" y="2599706"/>
                <a:ext cx="6270677" cy="1184940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6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CA" sz="6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sz="6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CA" sz="66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CA" sz="6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sz="6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m:rPr>
                          <m:sty m:val="p"/>
                        </m:rPr>
                        <a:rPr lang="en-CA" sz="66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n-CA" sz="6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sz="6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CA" sz="66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GB" sz="66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509C3AF-2EDC-1DA5-19A8-CD3DF2F8C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432" y="2599706"/>
                <a:ext cx="6270677" cy="11849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EC1ED3-A8DA-6B63-1EDC-371FBE3C9084}"/>
                  </a:ext>
                </a:extLst>
              </p:cNvPr>
              <p:cNvSpPr txBox="1"/>
              <p:nvPr/>
            </p:nvSpPr>
            <p:spPr>
              <a:xfrm>
                <a:off x="4849238" y="3888746"/>
                <a:ext cx="1868132" cy="281615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54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CA" sz="5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n-CA" sz="5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sz="5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CA" sz="54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5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sty m:val="p"/>
                        </m:rPr>
                        <a:rPr lang="en-CA" sz="5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a:rPr lang="en-CA" sz="5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sz="5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GB" sz="540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5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ki</m:t>
                      </m:r>
                      <m:r>
                        <a:rPr lang="en-CA" sz="5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sz="5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GB" sz="5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EC1ED3-A8DA-6B63-1EDC-371FBE3C9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238" y="3888746"/>
                <a:ext cx="1868132" cy="28161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68C3F3-358E-913C-0830-1F3283E00DB0}"/>
                  </a:ext>
                </a:extLst>
              </p:cNvPr>
              <p:cNvSpPr txBox="1"/>
              <p:nvPr/>
            </p:nvSpPr>
            <p:spPr>
              <a:xfrm>
                <a:off x="9736259" y="3901266"/>
                <a:ext cx="2330244" cy="281615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5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sty m:val="p"/>
                        </m:rPr>
                        <a:rPr lang="en-CA" sz="54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CA" sz="5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CA" sz="5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CA" sz="54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5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kj</m:t>
                      </m:r>
                      <m:r>
                        <a:rPr lang="en-CA" sz="5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CA" sz="5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GB" sz="540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5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CA" sz="5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a:rPr lang="en-CA" sz="5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CA" sz="5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GB" sz="5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68C3F3-358E-913C-0830-1F3283E00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259" y="3901266"/>
                <a:ext cx="2330244" cy="281615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E6EF6433-796A-061A-FEED-C1B22FFCF6DA}"/>
              </a:ext>
            </a:extLst>
          </p:cNvPr>
          <p:cNvGrpSpPr/>
          <p:nvPr/>
        </p:nvGrpSpPr>
        <p:grpSpPr>
          <a:xfrm>
            <a:off x="6801646" y="3677697"/>
            <a:ext cx="2768679" cy="2706594"/>
            <a:chOff x="6801646" y="3677697"/>
            <a:chExt cx="2768679" cy="270659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738F1EB-304D-C51D-9515-097811745423}"/>
                </a:ext>
              </a:extLst>
            </p:cNvPr>
            <p:cNvGrpSpPr/>
            <p:nvPr/>
          </p:nvGrpSpPr>
          <p:grpSpPr>
            <a:xfrm>
              <a:off x="6801646" y="3677697"/>
              <a:ext cx="2768679" cy="2706594"/>
              <a:chOff x="8522729" y="3677697"/>
              <a:chExt cx="2768679" cy="2706594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95D9941-6E21-4BC6-A934-B3CD2564E2F8}"/>
                  </a:ext>
                </a:extLst>
              </p:cNvPr>
              <p:cNvSpPr/>
              <p:nvPr/>
            </p:nvSpPr>
            <p:spPr>
              <a:xfrm>
                <a:off x="8830828" y="4054046"/>
                <a:ext cx="2330245" cy="233024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B3CF1243-5A11-E73B-5795-BA7A38966187}"/>
                      </a:ext>
                    </a:extLst>
                  </p:cNvPr>
                  <p:cNvSpPr/>
                  <p:nvPr/>
                </p:nvSpPr>
                <p:spPr>
                  <a:xfrm>
                    <a:off x="9565009" y="3677697"/>
                    <a:ext cx="752698" cy="7526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CA" sz="6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oMath>
                      </m:oMathPara>
                    </a14:m>
                    <a:endParaRPr lang="en-CA" sz="6000" dirty="0"/>
                  </a:p>
                </p:txBody>
              </p:sp>
            </mc:Choice>
            <mc:Fallback xmlns="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B3CF1243-5A11-E73B-5795-BA7A3896618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65009" y="3677697"/>
                    <a:ext cx="752698" cy="752698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A58572E6-2E48-EEDC-827D-AEBB761DFF8B}"/>
                      </a:ext>
                    </a:extLst>
                  </p:cNvPr>
                  <p:cNvSpPr/>
                  <p:nvPr/>
                </p:nvSpPr>
                <p:spPr>
                  <a:xfrm>
                    <a:off x="8522729" y="5459932"/>
                    <a:ext cx="752698" cy="7526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CA" sz="6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oMath>
                      </m:oMathPara>
                    </a14:m>
                    <a:endParaRPr lang="en-CA" sz="6000" dirty="0"/>
                  </a:p>
                </p:txBody>
              </p:sp>
            </mc:Choice>
            <mc:Fallback xmlns=""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A58572E6-2E48-EEDC-827D-AEBB761DFF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2729" y="5459932"/>
                    <a:ext cx="752698" cy="752698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332A90A2-BD61-5933-72A3-D0B706A6C899}"/>
                      </a:ext>
                    </a:extLst>
                  </p:cNvPr>
                  <p:cNvSpPr/>
                  <p:nvPr/>
                </p:nvSpPr>
                <p:spPr>
                  <a:xfrm>
                    <a:off x="10538710" y="5459932"/>
                    <a:ext cx="752698" cy="7526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CA" sz="6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</m:oMath>
                      </m:oMathPara>
                    </a14:m>
                    <a:endParaRPr lang="en-CA" sz="6000" dirty="0"/>
                  </a:p>
                </p:txBody>
              </p:sp>
            </mc:Choice>
            <mc:Fallback xmlns=""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332A90A2-BD61-5933-72A3-D0B706A6C8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38710" y="5459932"/>
                    <a:ext cx="752698" cy="752698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 b="-650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C070D2C5-B58B-134D-0B39-A267D6E2C0AD}"/>
                  </a:ext>
                </a:extLst>
              </p:cNvPr>
              <p:cNvSpPr/>
              <p:nvPr/>
            </p:nvSpPr>
            <p:spPr>
              <a:xfrm rot="3757196">
                <a:off x="9340042" y="4006038"/>
                <a:ext cx="284508" cy="335885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5BBEBAB2-858A-52E0-9FDC-DB6572A76791}"/>
                  </a:ext>
                </a:extLst>
              </p:cNvPr>
              <p:cNvSpPr/>
              <p:nvPr/>
            </p:nvSpPr>
            <p:spPr>
              <a:xfrm rot="11409601">
                <a:off x="10990244" y="5268637"/>
                <a:ext cx="284508" cy="335885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62302769-66E9-B395-26AF-82C2E0BDF736}"/>
                  </a:ext>
                </a:extLst>
              </p:cNvPr>
              <p:cNvSpPr/>
              <p:nvPr/>
            </p:nvSpPr>
            <p:spPr>
              <a:xfrm rot="18151385">
                <a:off x="9132294" y="5959061"/>
                <a:ext cx="284508" cy="335885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849B8F7-DBD8-87FE-B688-DFFA0E550F86}"/>
                    </a:ext>
                  </a:extLst>
                </p:cNvPr>
                <p:cNvSpPr txBox="1"/>
                <p:nvPr/>
              </p:nvSpPr>
              <p:spPr>
                <a:xfrm>
                  <a:off x="7813674" y="4516765"/>
                  <a:ext cx="910785" cy="13234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849B8F7-DBD8-87FE-B688-DFFA0E550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3674" y="4516765"/>
                  <a:ext cx="910785" cy="132343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7B33832-6958-40BB-7BF4-F14FE57308B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440040" y="3588480"/>
              <a:ext cx="5530680" cy="27961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7B33832-6958-40BB-7BF4-F14FE57308B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30680" y="3579120"/>
                <a:ext cx="5549400" cy="28148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316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585"/>
    </mc:Choice>
    <mc:Fallback xmlns="">
      <p:transition spd="slow" advTm="1275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9" grpId="0" animBg="1"/>
      <p:bldP spid="11" grpId="0"/>
      <p:bldP spid="1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A89F92-31B7-DF16-7611-F2D4E6EC7632}"/>
                  </a:ext>
                </a:extLst>
              </p:cNvPr>
              <p:cNvSpPr txBox="1"/>
              <p:nvPr/>
            </p:nvSpPr>
            <p:spPr>
              <a:xfrm>
                <a:off x="6069653" y="1718783"/>
                <a:ext cx="5886371" cy="438581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88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CA" sz="8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8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n-CA" sz="8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CA" sz="8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sz="8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8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n-CA" sz="8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8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CA" sz="88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8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n-CA" sz="8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8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a:rPr lang="en-CA" sz="8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CA" sz="8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sz="8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8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a:rPr lang="en-CA" sz="8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8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GB" sz="880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8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a:rPr lang="en-CA" sz="8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8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CA" sz="8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CA" sz="8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sz="8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8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CA" sz="8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8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GB" sz="8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A89F92-31B7-DF16-7611-F2D4E6EC7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653" y="1718783"/>
                <a:ext cx="5886371" cy="43858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0E64A29-6DD4-C6D3-D7CA-2138791C7505}"/>
              </a:ext>
            </a:extLst>
          </p:cNvPr>
          <p:cNvSpPr txBox="1"/>
          <p:nvPr/>
        </p:nvSpPr>
        <p:spPr>
          <a:xfrm>
            <a:off x="-58994" y="82862"/>
            <a:ext cx="12565626" cy="1015663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6000" dirty="0">
                <a:ea typeface="Cambria Math" panose="02040503050406030204" pitchFamily="18" charset="0"/>
              </a:rPr>
              <a:t>Quaternion units are </a:t>
            </a:r>
            <a:r>
              <a:rPr lang="en-GB" sz="6000" u="sng" dirty="0">
                <a:ea typeface="Cambria Math" panose="02040503050406030204" pitchFamily="18" charset="0"/>
              </a:rPr>
              <a:t>anti-commutative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C76D2A-4F7B-FB48-F5E1-410AC5FC71BD}"/>
              </a:ext>
            </a:extLst>
          </p:cNvPr>
          <p:cNvGrpSpPr/>
          <p:nvPr/>
        </p:nvGrpSpPr>
        <p:grpSpPr>
          <a:xfrm>
            <a:off x="392060" y="908549"/>
            <a:ext cx="5339975" cy="5284072"/>
            <a:chOff x="6835099" y="3677697"/>
            <a:chExt cx="2735226" cy="270659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0D6D28A-7FF3-499E-EE07-B98945199A08}"/>
                </a:ext>
              </a:extLst>
            </p:cNvPr>
            <p:cNvGrpSpPr/>
            <p:nvPr/>
          </p:nvGrpSpPr>
          <p:grpSpPr>
            <a:xfrm>
              <a:off x="6835099" y="3677697"/>
              <a:ext cx="2735226" cy="2706594"/>
              <a:chOff x="8556182" y="3677697"/>
              <a:chExt cx="2735226" cy="2706594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21BB025-1EB7-73E7-1825-40CA92EC64BE}"/>
                  </a:ext>
                </a:extLst>
              </p:cNvPr>
              <p:cNvSpPr/>
              <p:nvPr/>
            </p:nvSpPr>
            <p:spPr>
              <a:xfrm>
                <a:off x="8830828" y="4054046"/>
                <a:ext cx="2330245" cy="2330245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3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2626A2BD-20A6-DFD9-0A57-E65DEAE633C6}"/>
                      </a:ext>
                    </a:extLst>
                  </p:cNvPr>
                  <p:cNvSpPr/>
                  <p:nvPr/>
                </p:nvSpPr>
                <p:spPr>
                  <a:xfrm>
                    <a:off x="9565009" y="3677697"/>
                    <a:ext cx="752698" cy="7526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CA" sz="115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oMath>
                      </m:oMathPara>
                    </a14:m>
                    <a:endParaRPr lang="en-CA" sz="11500" dirty="0"/>
                  </a:p>
                </p:txBody>
              </p:sp>
            </mc:Choice>
            <mc:Fallback xmlns=""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2626A2BD-20A6-DFD9-0A57-E65DEAE633C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65009" y="3677697"/>
                    <a:ext cx="752698" cy="752698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E4B1B4FC-3C86-A043-CA66-7F5CCA0A577C}"/>
                      </a:ext>
                    </a:extLst>
                  </p:cNvPr>
                  <p:cNvSpPr/>
                  <p:nvPr/>
                </p:nvSpPr>
                <p:spPr>
                  <a:xfrm>
                    <a:off x="8556182" y="5459932"/>
                    <a:ext cx="752698" cy="7526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CA" sz="115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oMath>
                      </m:oMathPara>
                    </a14:m>
                    <a:endParaRPr lang="en-CA" sz="11500" dirty="0"/>
                  </a:p>
                </p:txBody>
              </p:sp>
            </mc:Choice>
            <mc:Fallback xmlns=""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E4B1B4FC-3C86-A043-CA66-7F5CCA0A577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56182" y="5459932"/>
                    <a:ext cx="752698" cy="752698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CBD85802-67A6-EE78-7B52-DA604BD7F1F1}"/>
                      </a:ext>
                    </a:extLst>
                  </p:cNvPr>
                  <p:cNvSpPr/>
                  <p:nvPr/>
                </p:nvSpPr>
                <p:spPr>
                  <a:xfrm>
                    <a:off x="10538710" y="5459932"/>
                    <a:ext cx="752698" cy="7526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CA" sz="115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</m:oMath>
                      </m:oMathPara>
                    </a14:m>
                    <a:endParaRPr lang="en-CA" sz="11500" dirty="0"/>
                  </a:p>
                </p:txBody>
              </p:sp>
            </mc:Choice>
            <mc:Fallback xmlns="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CBD85802-67A6-EE78-7B52-DA604BD7F1F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38710" y="5459932"/>
                    <a:ext cx="752698" cy="752698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b="-539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73A53F50-F5F6-651B-B83F-F9D1B5A06BAF}"/>
                  </a:ext>
                </a:extLst>
              </p:cNvPr>
              <p:cNvSpPr/>
              <p:nvPr/>
            </p:nvSpPr>
            <p:spPr>
              <a:xfrm rot="3757196">
                <a:off x="9340042" y="4006038"/>
                <a:ext cx="284508" cy="335885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3600"/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D91A2CB5-304B-7513-C17C-446688BCCD13}"/>
                  </a:ext>
                </a:extLst>
              </p:cNvPr>
              <p:cNvSpPr/>
              <p:nvPr/>
            </p:nvSpPr>
            <p:spPr>
              <a:xfrm rot="11409601">
                <a:off x="10990244" y="5268637"/>
                <a:ext cx="284508" cy="335885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3600"/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F4D78F84-15BB-1C3F-2BAC-57D00711A680}"/>
                  </a:ext>
                </a:extLst>
              </p:cNvPr>
              <p:cNvSpPr/>
              <p:nvPr/>
            </p:nvSpPr>
            <p:spPr>
              <a:xfrm rot="18151385">
                <a:off x="9132294" y="5959061"/>
                <a:ext cx="284508" cy="335885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36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A400302-BB34-99DF-90FB-6C880E49902F}"/>
                    </a:ext>
                  </a:extLst>
                </p:cNvPr>
                <p:cNvSpPr txBox="1"/>
                <p:nvPr/>
              </p:nvSpPr>
              <p:spPr>
                <a:xfrm>
                  <a:off x="7851774" y="4459615"/>
                  <a:ext cx="910785" cy="165576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6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A400302-BB34-99DF-90FB-6C880E4990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1774" y="4459615"/>
                  <a:ext cx="910785" cy="165576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048B7F3-7837-677F-2CF3-25D78331659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341400" y="-14760"/>
              <a:ext cx="3833280" cy="3196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048B7F3-7837-677F-2CF3-25D78331659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32040" y="-24120"/>
                <a:ext cx="3852000" cy="32151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6022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624"/>
    </mc:Choice>
    <mc:Fallback xmlns="">
      <p:transition spd="slow" advTm="236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0B3EDED-E7C4-91AF-3304-3882460085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733180"/>
                  </p:ext>
                </p:extLst>
              </p:nvPr>
            </p:nvGraphicFramePr>
            <p:xfrm>
              <a:off x="187835" y="1482195"/>
              <a:ext cx="6079616" cy="4389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19904">
                      <a:extLst>
                        <a:ext uri="{9D8B030D-6E8A-4147-A177-3AD203B41FA5}">
                          <a16:colId xmlns:a16="http://schemas.microsoft.com/office/drawing/2014/main" val="3437072433"/>
                        </a:ext>
                      </a:extLst>
                    </a:gridCol>
                    <a:gridCol w="1519904">
                      <a:extLst>
                        <a:ext uri="{9D8B030D-6E8A-4147-A177-3AD203B41FA5}">
                          <a16:colId xmlns:a16="http://schemas.microsoft.com/office/drawing/2014/main" val="3215484728"/>
                        </a:ext>
                      </a:extLst>
                    </a:gridCol>
                    <a:gridCol w="1519904">
                      <a:extLst>
                        <a:ext uri="{9D8B030D-6E8A-4147-A177-3AD203B41FA5}">
                          <a16:colId xmlns:a16="http://schemas.microsoft.com/office/drawing/2014/main" val="2703725372"/>
                        </a:ext>
                      </a:extLst>
                    </a:gridCol>
                    <a:gridCol w="1519904">
                      <a:extLst>
                        <a:ext uri="{9D8B030D-6E8A-4147-A177-3AD203B41FA5}">
                          <a16:colId xmlns:a16="http://schemas.microsoft.com/office/drawing/2014/main" val="3734353502"/>
                        </a:ext>
                      </a:extLst>
                    </a:gridCol>
                  </a:tblGrid>
                  <a:tr h="1081071">
                    <a:tc>
                      <a:txBody>
                        <a:bodyPr/>
                        <a:lstStyle/>
                        <a:p>
                          <a:pPr algn="ctr"/>
                          <a:endParaRPr lang="en-CA" sz="6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CA" sz="66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oMath>
                            </m:oMathPara>
                          </a14:m>
                          <a:endParaRPr lang="en-CA" sz="6600" i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CA" sz="660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oMath>
                            </m:oMathPara>
                          </a14:m>
                          <a:endParaRPr lang="en-CA" sz="6600" i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CA" sz="66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oMath>
                            </m:oMathPara>
                          </a14:m>
                          <a:endParaRPr lang="en-CA" sz="6600" i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377114"/>
                      </a:ext>
                    </a:extLst>
                  </a:tr>
                  <a:tr h="10810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CA" sz="66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oMath>
                            </m:oMathPara>
                          </a14:m>
                          <a:endParaRPr lang="en-CA" sz="6600" i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6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CA" sz="6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6600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6600" b="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oMath>
                            </m:oMathPara>
                          </a14:m>
                          <a:endParaRPr lang="en-CA" sz="6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66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6600" b="0" i="0" smtClean="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oMath>
                            </m:oMathPara>
                          </a14:m>
                          <a:endParaRPr lang="en-CA" sz="6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6323443"/>
                      </a:ext>
                    </a:extLst>
                  </a:tr>
                  <a:tr h="10810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CA" sz="660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oMath>
                            </m:oMathPara>
                          </a14:m>
                          <a:endParaRPr lang="en-CA" sz="6600" i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66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6600" b="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oMath>
                            </m:oMathPara>
                          </a14:m>
                          <a:endParaRPr lang="en-CA" sz="6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6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CA" sz="6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6600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66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oMath>
                            </m:oMathPara>
                          </a14:m>
                          <a:endParaRPr lang="en-CA" sz="6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55517887"/>
                      </a:ext>
                    </a:extLst>
                  </a:tr>
                  <a:tr h="10810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CA" sz="66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oMath>
                            </m:oMathPara>
                          </a14:m>
                          <a:endParaRPr lang="en-CA" sz="6600" i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6600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6600" b="0" i="0" smtClean="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oMath>
                            </m:oMathPara>
                          </a14:m>
                          <a:endParaRPr lang="en-CA" sz="6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66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66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oMath>
                            </m:oMathPara>
                          </a14:m>
                          <a:endParaRPr lang="en-CA" sz="6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6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CA" sz="6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60362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0B3EDED-E7C4-91AF-3304-3882460085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733180"/>
                  </p:ext>
                </p:extLst>
              </p:nvPr>
            </p:nvGraphicFramePr>
            <p:xfrm>
              <a:off x="187835" y="1482195"/>
              <a:ext cx="6079616" cy="4389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19904">
                      <a:extLst>
                        <a:ext uri="{9D8B030D-6E8A-4147-A177-3AD203B41FA5}">
                          <a16:colId xmlns:a16="http://schemas.microsoft.com/office/drawing/2014/main" val="3437072433"/>
                        </a:ext>
                      </a:extLst>
                    </a:gridCol>
                    <a:gridCol w="1519904">
                      <a:extLst>
                        <a:ext uri="{9D8B030D-6E8A-4147-A177-3AD203B41FA5}">
                          <a16:colId xmlns:a16="http://schemas.microsoft.com/office/drawing/2014/main" val="3215484728"/>
                        </a:ext>
                      </a:extLst>
                    </a:gridCol>
                    <a:gridCol w="1519904">
                      <a:extLst>
                        <a:ext uri="{9D8B030D-6E8A-4147-A177-3AD203B41FA5}">
                          <a16:colId xmlns:a16="http://schemas.microsoft.com/office/drawing/2014/main" val="2703725372"/>
                        </a:ext>
                      </a:extLst>
                    </a:gridCol>
                    <a:gridCol w="1519904">
                      <a:extLst>
                        <a:ext uri="{9D8B030D-6E8A-4147-A177-3AD203B41FA5}">
                          <a16:colId xmlns:a16="http://schemas.microsoft.com/office/drawing/2014/main" val="3734353502"/>
                        </a:ext>
                      </a:extLst>
                    </a:gridCol>
                  </a:tblGrid>
                  <a:tr h="1097280">
                    <a:tc>
                      <a:txBody>
                        <a:bodyPr/>
                        <a:lstStyle/>
                        <a:p>
                          <a:pPr algn="ctr"/>
                          <a:endParaRPr lang="en-CA" sz="6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00" t="-556" r="-200400" b="-3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05" t="-556" r="-101205" b="-3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556" r="-800" b="-3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377114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" t="-100000" r="-3004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00" t="-100000" r="-2004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05" t="-100000" r="-10120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100000" r="-8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6323443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" t="-201111" r="-300400" b="-10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00" t="-201111" r="-200400" b="-10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05" t="-201111" r="-101205" b="-10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201111" r="-800" b="-1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5517887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" t="-301111" r="-300400" b="-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00" t="-301111" r="-200400" b="-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05" t="-301111" r="-101205" b="-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301111" r="-800" b="-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603620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Graphic 6" descr="Badge outline">
            <a:extLst>
              <a:ext uri="{FF2B5EF4-FFF2-40B4-BE49-F238E27FC236}">
                <a16:creationId xmlns:a16="http://schemas.microsoft.com/office/drawing/2014/main" id="{00792045-C750-8769-E592-745FB49A9D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3407" y="1467681"/>
            <a:ext cx="649616" cy="649616"/>
          </a:xfrm>
          <a:prstGeom prst="rect">
            <a:avLst/>
          </a:prstGeom>
        </p:spPr>
      </p:pic>
      <p:pic>
        <p:nvPicPr>
          <p:cNvPr id="9" name="Graphic 8" descr="Badge 1 outline">
            <a:extLst>
              <a:ext uri="{FF2B5EF4-FFF2-40B4-BE49-F238E27FC236}">
                <a16:creationId xmlns:a16="http://schemas.microsoft.com/office/drawing/2014/main" id="{7776815E-FDF1-8102-1A34-184C111875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7835" y="1922287"/>
            <a:ext cx="649616" cy="6496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2CFC5A-4D2D-566B-B23F-DA3256F987B0}"/>
                  </a:ext>
                </a:extLst>
              </p:cNvPr>
              <p:cNvSpPr txBox="1"/>
              <p:nvPr/>
            </p:nvSpPr>
            <p:spPr>
              <a:xfrm>
                <a:off x="6909264" y="2117297"/>
                <a:ext cx="4653472" cy="4278094"/>
              </a:xfrm>
              <a:prstGeom prst="rect">
                <a:avLst/>
              </a:prstGeom>
              <a:noFill/>
              <a:ln w="57150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6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a:rPr lang="en-CA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CA" sz="6000" b="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6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</m:e>
                        <m:sup>
                          <m:r>
                            <a:rPr lang="en-CA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GB" sz="600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6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CA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GB" sz="600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7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CA" sz="7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7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n-CA" sz="7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7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a:rPr lang="en-CA" sz="7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GB" sz="72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2CFC5A-4D2D-566B-B23F-DA3256F98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264" y="2117297"/>
                <a:ext cx="4653472" cy="42780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57150">
                <a:noFill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49D004F-46AE-FFE6-1B6E-2CA8C6F877CB}"/>
              </a:ext>
            </a:extLst>
          </p:cNvPr>
          <p:cNvSpPr txBox="1"/>
          <p:nvPr/>
        </p:nvSpPr>
        <p:spPr>
          <a:xfrm>
            <a:off x="6503407" y="352627"/>
            <a:ext cx="5517280" cy="1569660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4800" u="sng" dirty="0">
                <a:ea typeface="Cambria Math" panose="02040503050406030204" pitchFamily="18" charset="0"/>
              </a:rPr>
              <a:t>4 formulas</a:t>
            </a:r>
            <a:r>
              <a:rPr lang="en-GB" sz="4800" dirty="0">
                <a:ea typeface="Cambria Math" panose="02040503050406030204" pitchFamily="18" charset="0"/>
              </a:rPr>
              <a:t> for defining quaternions: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09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31"/>
    </mc:Choice>
    <mc:Fallback xmlns="">
      <p:transition spd="slow" advTm="230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E1A21B1-6428-83C6-6E56-884765A9AFFE}"/>
                  </a:ext>
                </a:extLst>
              </p:cNvPr>
              <p:cNvSpPr txBox="1"/>
              <p:nvPr/>
            </p:nvSpPr>
            <p:spPr>
              <a:xfrm>
                <a:off x="-19051" y="814337"/>
                <a:ext cx="6324597" cy="5201424"/>
              </a:xfrm>
              <a:prstGeom prst="rect">
                <a:avLst/>
              </a:prstGeom>
              <a:noFill/>
              <a:ln w="57150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8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CA" sz="8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8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n-CA" sz="8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8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a:rPr lang="en-CA" sz="8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CA" sz="800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8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CA" sz="8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8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n-CA" sz="8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8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a:rPr lang="en-CA" sz="8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8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a:rPr lang="en-CA" sz="8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  <m:r>
                        <m:rPr>
                          <m:sty m:val="p"/>
                        </m:rPr>
                        <a:rPr lang="en-CA" sz="8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GB" sz="800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7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CA" sz="7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7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n-CA" sz="7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CA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7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7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  <m:r>
                        <m:rPr>
                          <m:sty m:val="p"/>
                        </m:rPr>
                        <a:rPr lang="en-CA" sz="7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GB" sz="720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8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CA" sz="8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8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n-CA" sz="8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sz="8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sz="8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GB" sz="8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E1A21B1-6428-83C6-6E56-884765A9A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051" y="814337"/>
                <a:ext cx="6324597" cy="52014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noFill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CAF8F2-8DC6-8AAF-C011-0F307E2CD875}"/>
              </a:ext>
            </a:extLst>
          </p:cNvPr>
          <p:cNvCxnSpPr>
            <a:cxnSpLocks/>
          </p:cNvCxnSpPr>
          <p:nvPr/>
        </p:nvCxnSpPr>
        <p:spPr>
          <a:xfrm>
            <a:off x="6362696" y="290563"/>
            <a:ext cx="0" cy="613410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9A8EA1-D5B8-C5DE-7BD9-F6FC4BF88C7F}"/>
                  </a:ext>
                </a:extLst>
              </p:cNvPr>
              <p:cNvSpPr txBox="1"/>
              <p:nvPr/>
            </p:nvSpPr>
            <p:spPr>
              <a:xfrm>
                <a:off x="6909264" y="2117297"/>
                <a:ext cx="4653472" cy="4278094"/>
              </a:xfrm>
              <a:prstGeom prst="rect">
                <a:avLst/>
              </a:prstGeom>
              <a:noFill/>
              <a:ln w="57150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6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a:rPr lang="en-CA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CA" sz="6000" b="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6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</m:e>
                        <m:sup>
                          <m:r>
                            <a:rPr lang="en-CA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GB" sz="600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6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CA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GB" sz="600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7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CA" sz="7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7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n-CA" sz="7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7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a:rPr lang="en-CA" sz="7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GB" sz="72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9A8EA1-D5B8-C5DE-7BD9-F6FC4BF88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264" y="2117297"/>
                <a:ext cx="4653472" cy="4278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noFill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226B060-992B-E41C-3111-16A1E0B8CEC4}"/>
              </a:ext>
            </a:extLst>
          </p:cNvPr>
          <p:cNvSpPr txBox="1"/>
          <p:nvPr/>
        </p:nvSpPr>
        <p:spPr>
          <a:xfrm>
            <a:off x="6503407" y="352627"/>
            <a:ext cx="5517280" cy="1569660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4800" u="sng" dirty="0">
                <a:ea typeface="Cambria Math" panose="02040503050406030204" pitchFamily="18" charset="0"/>
              </a:rPr>
              <a:t>4 formulas</a:t>
            </a:r>
            <a:r>
              <a:rPr lang="en-GB" sz="4800" dirty="0">
                <a:ea typeface="Cambria Math" panose="02040503050406030204" pitchFamily="18" charset="0"/>
              </a:rPr>
              <a:t> for defining quaternions: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FE12D2C-942A-6294-971F-F0029109178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358280" y="3225240"/>
              <a:ext cx="4498920" cy="2795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FE12D2C-942A-6294-971F-F002910917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48920" y="3215880"/>
                <a:ext cx="4517640" cy="28137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7568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955">
        <p:fade/>
      </p:transition>
    </mc:Choice>
    <mc:Fallback xmlns="">
      <p:transition spd="med" advTm="2395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BBA23F-347E-18D4-7A66-4D12ECF7A472}"/>
                  </a:ext>
                </a:extLst>
              </p:cNvPr>
              <p:cNvSpPr txBox="1"/>
              <p:nvPr/>
            </p:nvSpPr>
            <p:spPr>
              <a:xfrm>
                <a:off x="182881" y="0"/>
                <a:ext cx="8138160" cy="1015663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6000" u="sng" dirty="0">
                    <a:ea typeface="Cambria Math" panose="02040503050406030204" pitchFamily="18" charset="0"/>
                  </a:rPr>
                  <a:t>Quaternion Conjugate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6000" b="0" i="1" u="sng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6000" b="0" i="1" u="sng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GB" sz="6000" b="0" i="1" u="sng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GB" sz="6000" u="sng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BBA23F-347E-18D4-7A66-4D12ECF7A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1" y="0"/>
                <a:ext cx="8138160" cy="1015663"/>
              </a:xfrm>
              <a:prstGeom prst="rect">
                <a:avLst/>
              </a:prstGeom>
              <a:blipFill>
                <a:blip r:embed="rId3"/>
                <a:stretch>
                  <a:fillRect l="-4494" t="-17964" b="-39521"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910D68-9BA6-119F-4B28-FA837D6B331B}"/>
                  </a:ext>
                </a:extLst>
              </p:cNvPr>
              <p:cNvSpPr txBox="1"/>
              <p:nvPr/>
            </p:nvSpPr>
            <p:spPr>
              <a:xfrm>
                <a:off x="480060" y="1495723"/>
                <a:ext cx="9601200" cy="1400383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8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r>
                        <a:rPr lang="en-GB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CA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CA" sz="8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CA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m:rPr>
                          <m:sty m:val="p"/>
                        </m:rPr>
                        <a:rPr lang="en-CA" sz="8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n-CA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CA" sz="8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GB" sz="80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910D68-9BA6-119F-4B28-FA837D6B3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" y="1495723"/>
                <a:ext cx="9601200" cy="14003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5F1276-CCA0-748D-13C7-9FF1754A17A5}"/>
                  </a:ext>
                </a:extLst>
              </p:cNvPr>
              <p:cNvSpPr txBox="1"/>
              <p:nvPr/>
            </p:nvSpPr>
            <p:spPr>
              <a:xfrm>
                <a:off x="182881" y="3693593"/>
                <a:ext cx="9601200" cy="1400383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8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8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GB" sz="8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GB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CA" sz="8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GB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m:rPr>
                          <m:sty m:val="p"/>
                        </m:rPr>
                        <a:rPr lang="en-CA" sz="8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n-GB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CA" sz="8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GB" sz="80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5F1276-CCA0-748D-13C7-9FF1754A1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1" y="3693593"/>
                <a:ext cx="9601200" cy="14003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xmlns:iact="http://schemas.microsoft.com/office/powerpoint/2014/inkAction" Requires="p14 iact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26D31D0-D0C3-BE65-C2B1-A3FED9A3326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-56160" y="-53280"/>
              <a:ext cx="8470440" cy="5016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26D31D0-D0C3-BE65-C2B1-A3FED9A3326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65520" y="-62640"/>
                <a:ext cx="8489160" cy="50356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35256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342"/>
    </mc:Choice>
    <mc:Fallback>
      <p:transition spd="slow" advTm="203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291D93-4CEC-AD08-35A2-4E0B69F09F47}"/>
                  </a:ext>
                </a:extLst>
              </p:cNvPr>
              <p:cNvSpPr txBox="1"/>
              <p:nvPr/>
            </p:nvSpPr>
            <p:spPr>
              <a:xfrm>
                <a:off x="2102505" y="2713419"/>
                <a:ext cx="7612994" cy="3046988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CA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 </m:t>
                      </m:r>
                      <m:r>
                        <a:rPr lang="en-CA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CA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CA" sz="4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GB" sz="4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CA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CA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m:rPr>
                          <m:sty m:val="p"/>
                        </m:rPr>
                        <a:rPr lang="en-CA" sz="4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n-GB" sz="4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CA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CA" sz="4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GB" sz="48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r>
                        <a:rPr lang="en-CA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CA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CA" sz="4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r>
                        <a:rPr lang="en-CA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CA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CA" sz="4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CA" sz="4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r>
                        <a:rPr lang="en-CA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CA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CA" sz="4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sty m:val="p"/>
                        </m:rPr>
                        <a:rPr lang="en-CA" sz="4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CA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CA" sz="4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sty m:val="p"/>
                        </m:rPr>
                        <a:rPr lang="en-CA" sz="4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GB" sz="48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r>
                        <a:rPr lang="en-CA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CA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m:rPr>
                          <m:sty m:val="p"/>
                        </m:rPr>
                        <a:rPr lang="en-CA" sz="4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r>
                        <a:rPr lang="en-CA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𝑏𝑐</m:t>
                      </m:r>
                      <m:r>
                        <m:rPr>
                          <m:sty m:val="p"/>
                        </m:rPr>
                        <a:rPr lang="en-CA" sz="4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CA" sz="4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n-GB" sz="4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r>
                        <a:rPr lang="en-CA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𝑐𝑐</m:t>
                      </m:r>
                      <m:r>
                        <m:rPr>
                          <m:sty m:val="p"/>
                        </m:rPr>
                        <a:rPr lang="en-CA" sz="4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sty m:val="p"/>
                        </m:rPr>
                        <a:rPr lang="en-CA" sz="4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n-GB" sz="4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𝑑𝑐</m:t>
                      </m:r>
                      <m:r>
                        <m:rPr>
                          <m:sty m:val="p"/>
                        </m:rPr>
                        <a:rPr lang="en-CA" sz="4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sty m:val="p"/>
                        </m:rPr>
                        <a:rPr lang="en-CA" sz="4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GB" sz="48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CA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CA" sz="4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𝑏𝑑</m:t>
                      </m:r>
                      <m:r>
                        <m:rPr>
                          <m:sty m:val="p"/>
                        </m:rPr>
                        <a:rPr lang="en-CA" sz="4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CA" sz="4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𝑐𝑑</m:t>
                      </m:r>
                      <m:r>
                        <m:rPr>
                          <m:sty m:val="p"/>
                        </m:rPr>
                        <a:rPr lang="en-CA" sz="4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sty m:val="p"/>
                        </m:rPr>
                        <a:rPr lang="en-CA" sz="4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𝑑𝑑</m:t>
                      </m:r>
                      <m:r>
                        <m:rPr>
                          <m:sty m:val="p"/>
                        </m:rPr>
                        <a:rPr lang="en-CA" sz="4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sty m:val="p"/>
                        </m:rPr>
                        <a:rPr lang="en-CA" sz="4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GB" sz="48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291D93-4CEC-AD08-35A2-4E0B69F09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505" y="2713419"/>
                <a:ext cx="7612994" cy="30469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BBA23F-347E-18D4-7A66-4D12ECF7A472}"/>
                  </a:ext>
                </a:extLst>
              </p:cNvPr>
              <p:cNvSpPr txBox="1"/>
              <p:nvPr/>
            </p:nvSpPr>
            <p:spPr>
              <a:xfrm>
                <a:off x="182881" y="0"/>
                <a:ext cx="8138160" cy="1015663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6000" u="sng" dirty="0">
                    <a:ea typeface="Cambria Math" panose="02040503050406030204" pitchFamily="18" charset="0"/>
                  </a:rPr>
                  <a:t>Quaternion Conjugate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6000" b="0" i="1" u="sng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6000" b="0" i="1" u="sng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GB" sz="6000" b="0" i="1" u="sng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GB" sz="6000" u="sng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BBA23F-347E-18D4-7A66-4D12ECF7A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1" y="0"/>
                <a:ext cx="8138160" cy="1015663"/>
              </a:xfrm>
              <a:prstGeom prst="rect">
                <a:avLst/>
              </a:prstGeom>
              <a:blipFill>
                <a:blip r:embed="rId4"/>
                <a:stretch>
                  <a:fillRect l="-4494" t="-17964" b="-39521"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910D68-9BA6-119F-4B28-FA837D6B331B}"/>
                  </a:ext>
                </a:extLst>
              </p:cNvPr>
              <p:cNvSpPr txBox="1"/>
              <p:nvPr/>
            </p:nvSpPr>
            <p:spPr>
              <a:xfrm>
                <a:off x="609601" y="831577"/>
                <a:ext cx="7284719" cy="1938992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6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r>
                        <a:rPr lang="en-GB" sz="6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CA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CA" sz="6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CA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m:rPr>
                          <m:sty m:val="p"/>
                        </m:rPr>
                        <a:rPr lang="en-CA" sz="6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n-CA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CA" sz="6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GB" sz="60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6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6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GB" sz="6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sz="6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6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GB" sz="6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sz="6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CA" sz="6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GB" sz="6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sz="6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m:rPr>
                          <m:sty m:val="p"/>
                        </m:rPr>
                        <a:rPr lang="en-CA" sz="6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n-GB" sz="6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sz="6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CA" sz="6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GB" sz="60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910D68-9BA6-119F-4B28-FA837D6B3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1" y="831577"/>
                <a:ext cx="7284719" cy="19389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465A7E-906E-17C0-70DB-81C52AD4E0AF}"/>
                  </a:ext>
                </a:extLst>
              </p:cNvPr>
              <p:cNvSpPr txBox="1"/>
              <p:nvPr/>
            </p:nvSpPr>
            <p:spPr>
              <a:xfrm>
                <a:off x="8941702" y="5571917"/>
                <a:ext cx="3250297" cy="1400383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8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8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8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</m:e>
                        <m:sup>
                          <m:r>
                            <a:rPr lang="en-GB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80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465A7E-906E-17C0-70DB-81C52AD4E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702" y="5571917"/>
                <a:ext cx="3250297" cy="14003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CF2BA9-0CBA-E369-B99C-F838BE4BB431}"/>
                  </a:ext>
                </a:extLst>
              </p:cNvPr>
              <p:cNvSpPr txBox="1"/>
              <p:nvPr/>
            </p:nvSpPr>
            <p:spPr>
              <a:xfrm>
                <a:off x="114300" y="5686217"/>
                <a:ext cx="9601199" cy="1400383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7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7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77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sz="7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7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7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7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GB" sz="7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7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7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7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GB" sz="7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7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7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7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GB" sz="7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77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CF2BA9-0CBA-E369-B99C-F838BE4BB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" y="5686217"/>
                <a:ext cx="9601199" cy="14003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8EDAFF-541A-542B-04E0-F6AB27157CF1}"/>
                  </a:ext>
                </a:extLst>
              </p:cNvPr>
              <p:cNvSpPr txBox="1"/>
              <p:nvPr/>
            </p:nvSpPr>
            <p:spPr>
              <a:xfrm>
                <a:off x="114301" y="2602617"/>
                <a:ext cx="2686049" cy="1277273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7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sSup>
                        <m:sSupPr>
                          <m:ctrlPr>
                            <a:rPr lang="en-GB" sz="7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7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GB" sz="7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72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8EDAFF-541A-542B-04E0-F6AB27157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1" y="2602617"/>
                <a:ext cx="2686049" cy="12772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xmlns:iact="http://schemas.microsoft.com/office/powerpoint/2014/inkAction" Requires="p14 iact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A32854D-2760-386F-9FD8-8BC8A835249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99160" y="2887920"/>
              <a:ext cx="10792080" cy="29498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A32854D-2760-386F-9FD8-8BC8A83524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9800" y="2878560"/>
                <a:ext cx="10810800" cy="29685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58996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5211">
        <p:fade/>
      </p:transition>
    </mc:Choice>
    <mc:Fallback>
      <p:transition spd="med" advTm="3521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3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BBA23F-347E-18D4-7A66-4D12ECF7A472}"/>
                  </a:ext>
                </a:extLst>
              </p:cNvPr>
              <p:cNvSpPr txBox="1"/>
              <p:nvPr/>
            </p:nvSpPr>
            <p:spPr>
              <a:xfrm>
                <a:off x="182881" y="0"/>
                <a:ext cx="8138160" cy="1015663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6000" u="sng" dirty="0">
                    <a:ea typeface="Cambria Math" panose="02040503050406030204" pitchFamily="18" charset="0"/>
                  </a:rPr>
                  <a:t>Quaternion 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6000" b="0" i="1" u="sng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6000" b="0" i="1" u="sng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GB" sz="6000" b="0" i="1" u="sng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sz="6000" u="sng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BBA23F-347E-18D4-7A66-4D12ECF7A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1" y="0"/>
                <a:ext cx="8138160" cy="1015663"/>
              </a:xfrm>
              <a:prstGeom prst="rect">
                <a:avLst/>
              </a:prstGeom>
              <a:blipFill>
                <a:blip r:embed="rId3"/>
                <a:stretch>
                  <a:fillRect l="-4494" t="-17365" b="-40120"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DF43DC-212D-8BD3-E17D-605C189C6371}"/>
                  </a:ext>
                </a:extLst>
              </p:cNvPr>
              <p:cNvSpPr txBox="1"/>
              <p:nvPr/>
            </p:nvSpPr>
            <p:spPr>
              <a:xfrm>
                <a:off x="1169303" y="1045177"/>
                <a:ext cx="2458800" cy="2470292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7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7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7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p>
                              <m:r>
                                <a:rPr lang="en-GB" sz="7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7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GB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7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7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72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DF43DC-212D-8BD3-E17D-605C189C6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303" y="1045177"/>
                <a:ext cx="2458800" cy="24702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99BDA7-87EB-FE73-439E-5EFC9D0AE216}"/>
                  </a:ext>
                </a:extLst>
              </p:cNvPr>
              <p:cNvSpPr txBox="1"/>
              <p:nvPr/>
            </p:nvSpPr>
            <p:spPr>
              <a:xfrm>
                <a:off x="240890" y="3737672"/>
                <a:ext cx="11710219" cy="2747099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7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sSup>
                        <m:sSupPr>
                          <m:ctrlPr>
                            <a:rPr lang="en-GB" sz="7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77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GB" sz="7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7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7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f>
                        <m:fPr>
                          <m:ctrlPr>
                            <a:rPr lang="en-GB" sz="7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7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77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p>
                              <m:r>
                                <a:rPr lang="en-GB" sz="7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7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GB" sz="77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77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7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7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7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7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GB" sz="77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77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7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7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GB" sz="77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77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7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7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77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99BDA7-87EB-FE73-439E-5EFC9D0AE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90" y="3737672"/>
                <a:ext cx="11710219" cy="27470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CBCB5D-7180-A4AA-0928-68043D97A0C8}"/>
                  </a:ext>
                </a:extLst>
              </p:cNvPr>
              <p:cNvSpPr txBox="1"/>
              <p:nvPr/>
            </p:nvSpPr>
            <p:spPr>
              <a:xfrm>
                <a:off x="3628103" y="1440317"/>
                <a:ext cx="3893942" cy="1680012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9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GB" sz="9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9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GB" sz="9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9600" b="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CBCB5D-7180-A4AA-0928-68043D97A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103" y="1440317"/>
                <a:ext cx="3893942" cy="16800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xmlns:iact="http://schemas.microsoft.com/office/powerpoint/2014/inkAction" Requires="p14 iact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FF9D996-D253-977F-18D2-FF3FF384A66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54160" y="3060360"/>
              <a:ext cx="11779200" cy="2919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FF9D996-D253-977F-18D2-FF3FF384A6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4800" y="3051000"/>
                <a:ext cx="11797920" cy="29379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54958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5304"/>
    </mc:Choice>
    <mc:Fallback>
      <p:transition advTm="153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photos of Paper">
            <a:extLst>
              <a:ext uri="{FF2B5EF4-FFF2-40B4-BE49-F238E27FC236}">
                <a16:creationId xmlns:a16="http://schemas.microsoft.com/office/drawing/2014/main" id="{5C89F0E0-CF0B-6FC0-4626-EC186B8632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8" b="7452"/>
          <a:stretch/>
        </p:blipFill>
        <p:spPr bwMode="auto">
          <a:xfrm>
            <a:off x="-36513" y="-29402"/>
            <a:ext cx="12279261" cy="697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177E957-D02A-A935-B98F-55AC75CF02FD}"/>
              </a:ext>
            </a:extLst>
          </p:cNvPr>
          <p:cNvSpPr/>
          <p:nvPr/>
        </p:nvSpPr>
        <p:spPr>
          <a:xfrm>
            <a:off x="-1046375" y="-181170"/>
            <a:ext cx="12857376" cy="183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F2609B-D48C-15EB-35E9-2A6AE0EC3419}"/>
              </a:ext>
            </a:extLst>
          </p:cNvPr>
          <p:cNvSpPr txBox="1"/>
          <p:nvPr/>
        </p:nvSpPr>
        <p:spPr>
          <a:xfrm>
            <a:off x="-21424" y="-29401"/>
            <a:ext cx="101683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400" i="0" dirty="0">
                <a:latin typeface="Impact" panose="020B0806030902050204" pitchFamily="34" charset="0"/>
              </a:rPr>
              <a:t>Spinors </a:t>
            </a:r>
            <a:r>
              <a:rPr lang="en-CA" sz="8400" dirty="0">
                <a:latin typeface="Impact" panose="020B0806030902050204" pitchFamily="34" charset="0"/>
              </a:rPr>
              <a:t>F</a:t>
            </a:r>
            <a:r>
              <a:rPr lang="en-CA" sz="8400" i="0" dirty="0">
                <a:latin typeface="Impact" panose="020B0806030902050204" pitchFamily="34" charset="0"/>
              </a:rPr>
              <a:t>or Beginners</a:t>
            </a:r>
            <a:endParaRPr lang="en-CA" sz="8400" dirty="0">
              <a:latin typeface="Impact" panose="020B0806030902050204" pitchFamily="34" charset="0"/>
            </a:endParaRPr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FA6442FD-4FDF-F679-01D4-954579252820}"/>
              </a:ext>
            </a:extLst>
          </p:cNvPr>
          <p:cNvSpPr/>
          <p:nvPr/>
        </p:nvSpPr>
        <p:spPr>
          <a:xfrm>
            <a:off x="-51602" y="1447575"/>
            <a:ext cx="12263268" cy="535143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ED629E-86EB-5A0F-F896-900D758C5876}"/>
              </a:ext>
            </a:extLst>
          </p:cNvPr>
          <p:cNvSpPr txBox="1"/>
          <p:nvPr/>
        </p:nvSpPr>
        <p:spPr>
          <a:xfrm>
            <a:off x="-21424" y="1480667"/>
            <a:ext cx="7543100" cy="3231654"/>
          </a:xfrm>
          <a:prstGeom prst="rect">
            <a:avLst/>
          </a:prstGeom>
          <a:noFill/>
          <a:ln>
            <a:solidFill>
              <a:srgbClr val="007635"/>
            </a:solidFill>
          </a:ln>
          <a:effectLst>
            <a:softEdge rad="635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CA" sz="9600" b="1" i="0" dirty="0"/>
              <a:t>Pauli Vectors + Quaternions</a:t>
            </a:r>
          </a:p>
          <a:p>
            <a:endParaRPr lang="en-CA" sz="1100" b="1" i="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0B9D88-C60B-5CD2-2099-28C338EA0BAB}"/>
              </a:ext>
            </a:extLst>
          </p:cNvPr>
          <p:cNvGrpSpPr/>
          <p:nvPr/>
        </p:nvGrpSpPr>
        <p:grpSpPr>
          <a:xfrm>
            <a:off x="9975199" y="-1770302"/>
            <a:ext cx="3794760" cy="3794760"/>
            <a:chOff x="9916205" y="-1445835"/>
            <a:chExt cx="3794760" cy="379476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1EA1E63-4146-C6C8-84B6-9F7E2AB0C56E}"/>
                </a:ext>
              </a:extLst>
            </p:cNvPr>
            <p:cNvSpPr/>
            <p:nvPr/>
          </p:nvSpPr>
          <p:spPr>
            <a:xfrm>
              <a:off x="9916205" y="-1445835"/>
              <a:ext cx="3794760" cy="3794760"/>
            </a:xfrm>
            <a:prstGeom prst="ellipse">
              <a:avLst/>
            </a:prstGeom>
            <a:solidFill>
              <a:srgbClr val="A3FFF6"/>
            </a:solidFill>
            <a:ln w="190500">
              <a:solidFill>
                <a:srgbClr val="00A4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8A645F-9612-0CDA-B157-974F4C017799}"/>
                </a:ext>
              </a:extLst>
            </p:cNvPr>
            <p:cNvSpPr txBox="1"/>
            <p:nvPr/>
          </p:nvSpPr>
          <p:spPr>
            <a:xfrm>
              <a:off x="10790863" y="203084"/>
              <a:ext cx="1045479" cy="20159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500" dirty="0">
                  <a:latin typeface="Impact" panose="020B0806030902050204" pitchFamily="34" charset="0"/>
                </a:rPr>
                <a:t>6</a:t>
              </a:r>
              <a:endParaRPr lang="en-CA" sz="12500" dirty="0">
                <a:latin typeface="Impact" panose="020B080603090205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EEA6568-FD8A-F91F-8216-9E69BE23CB6B}"/>
              </a:ext>
            </a:extLst>
          </p:cNvPr>
          <p:cNvGrpSpPr/>
          <p:nvPr/>
        </p:nvGrpSpPr>
        <p:grpSpPr>
          <a:xfrm>
            <a:off x="472870" y="7522530"/>
            <a:ext cx="12102588" cy="2019399"/>
            <a:chOff x="89412" y="3431409"/>
            <a:chExt cx="12102588" cy="20193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44CFFE9-5FF0-1B6E-9EB3-B1EEFEA41CBB}"/>
                    </a:ext>
                  </a:extLst>
                </p:cNvPr>
                <p:cNvSpPr txBox="1"/>
                <p:nvPr/>
              </p:nvSpPr>
              <p:spPr>
                <a:xfrm>
                  <a:off x="89412" y="3431409"/>
                  <a:ext cx="12102588" cy="20193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6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6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</m:mr>
                            <m:mr>
                              <m:e/>
                              <m:e/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6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6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6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GB" sz="6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6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6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6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6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6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6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6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GB" sz="6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6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GB" sz="6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sz="6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CA" sz="6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  <m:mr>
                                  <m:e/>
                                  <m:e/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GB" sz="6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a14:m>
                  <a:r>
                    <a:rPr lang="en-CA" sz="6200" i="1" dirty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44CFFE9-5FF0-1B6E-9EB3-B1EEFEA41C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12" y="3431409"/>
                  <a:ext cx="12102588" cy="20193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A361936-F529-1147-661C-967F7A4B1D78}"/>
                    </a:ext>
                  </a:extLst>
                </p:cNvPr>
                <p:cNvSpPr txBox="1"/>
                <p:nvPr/>
              </p:nvSpPr>
              <p:spPr>
                <a:xfrm>
                  <a:off x="515490" y="4039903"/>
                  <a:ext cx="2377189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6000" b="0" i="1" smtClean="0">
                            <a:latin typeface="Cambria Math" panose="02040503050406030204" pitchFamily="18" charset="0"/>
                          </a:rPr>
                          <m:t>𝑆𝑈</m:t>
                        </m:r>
                        <m:d>
                          <m:dPr>
                            <m:ctrlPr>
                              <a:rPr lang="en-CA" sz="6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6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en-CA" sz="60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A361936-F529-1147-661C-967F7A4B1D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490" y="4039903"/>
                  <a:ext cx="2377189" cy="101566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6D0F1D6-BB03-3CC8-74BD-35CD37492711}"/>
                    </a:ext>
                  </a:extLst>
                </p:cNvPr>
                <p:cNvSpPr txBox="1"/>
                <p:nvPr/>
              </p:nvSpPr>
              <p:spPr>
                <a:xfrm>
                  <a:off x="9049771" y="4039903"/>
                  <a:ext cx="2377189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6000" b="0" i="1" smtClean="0">
                            <a:latin typeface="Cambria Math" panose="02040503050406030204" pitchFamily="18" charset="0"/>
                          </a:rPr>
                          <m:t>𝑆𝑈</m:t>
                        </m:r>
                        <m:d>
                          <m:dPr>
                            <m:ctrlPr>
                              <a:rPr lang="en-CA" sz="6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6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en-CA" sz="6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6D0F1D6-BB03-3CC8-74BD-35CD374927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9771" y="4039903"/>
                  <a:ext cx="2377189" cy="10156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448E54-C1E6-EDCB-8FF9-6CB990251648}"/>
                  </a:ext>
                </a:extLst>
              </p:cNvPr>
              <p:cNvSpPr txBox="1"/>
              <p:nvPr/>
            </p:nvSpPr>
            <p:spPr>
              <a:xfrm>
                <a:off x="13252610" y="3537815"/>
                <a:ext cx="1229435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sz="1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CA" sz="12000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CA" sz="1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CA" sz="12000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sSup>
                      <m:sSupPr>
                        <m:ctrlPr>
                          <a:rPr lang="en-GB" sz="1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CA" sz="1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sz="120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448E54-C1E6-EDCB-8FF9-6CB990251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2610" y="3537815"/>
                <a:ext cx="12294350" cy="19389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19677C-6877-4E8B-C7FA-C13D11CD7287}"/>
                  </a:ext>
                </a:extLst>
              </p:cNvPr>
              <p:cNvSpPr txBox="1"/>
              <p:nvPr/>
            </p:nvSpPr>
            <p:spPr>
              <a:xfrm>
                <a:off x="-112181" y="4343023"/>
                <a:ext cx="7684091" cy="2357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8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8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8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GB" sz="8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8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8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8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8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8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8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8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GB" sz="8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8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19677C-6877-4E8B-C7FA-C13D11CD7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2181" y="4343023"/>
                <a:ext cx="7684091" cy="23570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98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510E-0BED-EAFC-8773-1206DF65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6616A-A5DF-0FFA-EEC2-BBD42844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2371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9B396F-0A84-C9DB-AAD0-B92DEEE254DB}"/>
                  </a:ext>
                </a:extLst>
              </p:cNvPr>
              <p:cNvSpPr txBox="1"/>
              <p:nvPr/>
            </p:nvSpPr>
            <p:spPr>
              <a:xfrm>
                <a:off x="2478528" y="199406"/>
                <a:ext cx="7628008" cy="1400383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CA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CA" sz="8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CA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m:rPr>
                          <m:sty m:val="p"/>
                        </m:rPr>
                        <a:rPr lang="en-CA" sz="8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n-CA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CA" sz="8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GB" sz="8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9B396F-0A84-C9DB-AAD0-B92DEEE25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528" y="199406"/>
                <a:ext cx="7628008" cy="14003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24F7E7-2E82-9CFF-419E-0EAB0FBAEB2C}"/>
                  </a:ext>
                </a:extLst>
              </p:cNvPr>
              <p:cNvSpPr txBox="1"/>
              <p:nvPr/>
            </p:nvSpPr>
            <p:spPr>
              <a:xfrm>
                <a:off x="2478528" y="1599789"/>
                <a:ext cx="7467988" cy="1400383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sz="8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8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CA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CA" sz="8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CA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m:rPr>
                          <m:sty m:val="p"/>
                        </m:rPr>
                        <a:rPr lang="en-CA" sz="8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n-CA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m:rPr>
                          <m:sty m:val="p"/>
                        </m:rPr>
                        <a:rPr lang="en-CA" sz="8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GB" sz="8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24F7E7-2E82-9CFF-419E-0EAB0FBAE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528" y="1599789"/>
                <a:ext cx="7467988" cy="14003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7">
                <a:extLst>
                  <a:ext uri="{FF2B5EF4-FFF2-40B4-BE49-F238E27FC236}">
                    <a16:creationId xmlns:a16="http://schemas.microsoft.com/office/drawing/2014/main" id="{11A52E43-9128-7953-DBFC-55193131E2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6566223"/>
                  </p:ext>
                </p:extLst>
              </p:nvPr>
            </p:nvGraphicFramePr>
            <p:xfrm>
              <a:off x="117985" y="3550619"/>
              <a:ext cx="11985524" cy="13263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27635">
                      <a:extLst>
                        <a:ext uri="{9D8B030D-6E8A-4147-A177-3AD203B41FA5}">
                          <a16:colId xmlns:a16="http://schemas.microsoft.com/office/drawing/2014/main" val="1419801321"/>
                        </a:ext>
                      </a:extLst>
                    </a:gridCol>
                    <a:gridCol w="4291591">
                      <a:extLst>
                        <a:ext uri="{9D8B030D-6E8A-4147-A177-3AD203B41FA5}">
                          <a16:colId xmlns:a16="http://schemas.microsoft.com/office/drawing/2014/main" val="536243674"/>
                        </a:ext>
                      </a:extLst>
                    </a:gridCol>
                    <a:gridCol w="3866298">
                      <a:extLst>
                        <a:ext uri="{9D8B030D-6E8A-4147-A177-3AD203B41FA5}">
                          <a16:colId xmlns:a16="http://schemas.microsoft.com/office/drawing/2014/main" val="5014567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4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4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GB" sz="4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  <m:r>
                                  <a:rPr lang="en-GB" sz="4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4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CA" sz="4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CA" sz="48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r>
                                            <a:rPr lang="en-CA" sz="48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CA" sz="48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r>
                                            <a:rPr lang="en-CA" sz="48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CA" sz="48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4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4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GB" sz="4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  <m:r>
                                  <a:rPr lang="en-GB" sz="4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4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CA" sz="4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CA" sz="48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r>
                                            <a:rPr lang="en-GB" sz="48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GB" sz="48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sz="48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GB" sz="48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e>
                                        <m:e>
                                          <m:r>
                                            <a:rPr lang="en-CA" sz="48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CA" sz="48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4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4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GB" sz="4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  <m:r>
                                  <a:rPr lang="en-GB" sz="4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4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CA" sz="4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GB" sz="48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r>
                                            <a:rPr lang="en-GB" sz="48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sz="48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r>
                                            <a:rPr lang="en-GB" sz="48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GB" sz="48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CA" sz="48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92904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7">
                <a:extLst>
                  <a:ext uri="{FF2B5EF4-FFF2-40B4-BE49-F238E27FC236}">
                    <a16:creationId xmlns:a16="http://schemas.microsoft.com/office/drawing/2014/main" id="{11A52E43-9128-7953-DBFC-55193131E2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6566223"/>
                  </p:ext>
                </p:extLst>
              </p:nvPr>
            </p:nvGraphicFramePr>
            <p:xfrm>
              <a:off x="117985" y="3550619"/>
              <a:ext cx="11985524" cy="13263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27635">
                      <a:extLst>
                        <a:ext uri="{9D8B030D-6E8A-4147-A177-3AD203B41FA5}">
                          <a16:colId xmlns:a16="http://schemas.microsoft.com/office/drawing/2014/main" val="1419801321"/>
                        </a:ext>
                      </a:extLst>
                    </a:gridCol>
                    <a:gridCol w="4291591">
                      <a:extLst>
                        <a:ext uri="{9D8B030D-6E8A-4147-A177-3AD203B41FA5}">
                          <a16:colId xmlns:a16="http://schemas.microsoft.com/office/drawing/2014/main" val="536243674"/>
                        </a:ext>
                      </a:extLst>
                    </a:gridCol>
                    <a:gridCol w="3866298">
                      <a:extLst>
                        <a:ext uri="{9D8B030D-6E8A-4147-A177-3AD203B41FA5}">
                          <a16:colId xmlns:a16="http://schemas.microsoft.com/office/drawing/2014/main" val="501456798"/>
                        </a:ext>
                      </a:extLst>
                    </a:gridCol>
                  </a:tblGrid>
                  <a:tr h="1326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213217" b="-4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9205" r="-90199" b="-4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9764" b="-4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92904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31065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932960-DCF8-45FA-A770-03914B2C047B}"/>
              </a:ext>
            </a:extLst>
          </p:cNvPr>
          <p:cNvSpPr txBox="1"/>
          <p:nvPr/>
        </p:nvSpPr>
        <p:spPr>
          <a:xfrm>
            <a:off x="245806" y="1259175"/>
            <a:ext cx="11700388" cy="4339650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3800" dirty="0">
                <a:ea typeface="Cambria Math" panose="02040503050406030204" pitchFamily="18" charset="0"/>
              </a:rPr>
              <a:t>What are Sigma Matrices?</a:t>
            </a:r>
          </a:p>
        </p:txBody>
      </p:sp>
    </p:spTree>
    <p:extLst>
      <p:ext uri="{BB962C8B-B14F-4D97-AF65-F5344CB8AC3E}">
        <p14:creationId xmlns:p14="http://schemas.microsoft.com/office/powerpoint/2010/main" val="370526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03"/>
    </mc:Choice>
    <mc:Fallback xmlns="">
      <p:transition spd="slow" advTm="6203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7">
                <a:extLst>
                  <a:ext uri="{FF2B5EF4-FFF2-40B4-BE49-F238E27FC236}">
                    <a16:creationId xmlns:a16="http://schemas.microsoft.com/office/drawing/2014/main" id="{68620093-90A1-607C-53C7-FCD8084AE7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5192269"/>
                  </p:ext>
                </p:extLst>
              </p:nvPr>
            </p:nvGraphicFramePr>
            <p:xfrm>
              <a:off x="117985" y="1099770"/>
              <a:ext cx="11985524" cy="13263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27635">
                      <a:extLst>
                        <a:ext uri="{9D8B030D-6E8A-4147-A177-3AD203B41FA5}">
                          <a16:colId xmlns:a16="http://schemas.microsoft.com/office/drawing/2014/main" val="1419801321"/>
                        </a:ext>
                      </a:extLst>
                    </a:gridCol>
                    <a:gridCol w="4291591">
                      <a:extLst>
                        <a:ext uri="{9D8B030D-6E8A-4147-A177-3AD203B41FA5}">
                          <a16:colId xmlns:a16="http://schemas.microsoft.com/office/drawing/2014/main" val="536243674"/>
                        </a:ext>
                      </a:extLst>
                    </a:gridCol>
                    <a:gridCol w="3866298">
                      <a:extLst>
                        <a:ext uri="{9D8B030D-6E8A-4147-A177-3AD203B41FA5}">
                          <a16:colId xmlns:a16="http://schemas.microsoft.com/office/drawing/2014/main" val="5014567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4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4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GB" sz="4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  <m:r>
                                  <a:rPr lang="en-GB" sz="4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4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CA" sz="4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CA" sz="48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r>
                                            <a:rPr lang="en-CA" sz="48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CA" sz="48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r>
                                            <a:rPr lang="en-CA" sz="48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CA" sz="48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4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4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GB" sz="4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  <m:r>
                                  <a:rPr lang="en-GB" sz="4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4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CA" sz="4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CA" sz="48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r>
                                            <a:rPr lang="en-GB" sz="48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GB" sz="48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sz="48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GB" sz="48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e>
                                        <m:e>
                                          <m:r>
                                            <a:rPr lang="en-CA" sz="48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CA" sz="48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4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4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GB" sz="4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  <m:r>
                                  <a:rPr lang="en-GB" sz="4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4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CA" sz="4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GB" sz="48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r>
                                            <a:rPr lang="en-GB" sz="48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sz="48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r>
                                            <a:rPr lang="en-GB" sz="48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GB" sz="48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CA" sz="48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92904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7">
                <a:extLst>
                  <a:ext uri="{FF2B5EF4-FFF2-40B4-BE49-F238E27FC236}">
                    <a16:creationId xmlns:a16="http://schemas.microsoft.com/office/drawing/2014/main" id="{68620093-90A1-607C-53C7-FCD8084AE7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5192269"/>
                  </p:ext>
                </p:extLst>
              </p:nvPr>
            </p:nvGraphicFramePr>
            <p:xfrm>
              <a:off x="117985" y="1099770"/>
              <a:ext cx="11985524" cy="13263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27635">
                      <a:extLst>
                        <a:ext uri="{9D8B030D-6E8A-4147-A177-3AD203B41FA5}">
                          <a16:colId xmlns:a16="http://schemas.microsoft.com/office/drawing/2014/main" val="1419801321"/>
                        </a:ext>
                      </a:extLst>
                    </a:gridCol>
                    <a:gridCol w="4291591">
                      <a:extLst>
                        <a:ext uri="{9D8B030D-6E8A-4147-A177-3AD203B41FA5}">
                          <a16:colId xmlns:a16="http://schemas.microsoft.com/office/drawing/2014/main" val="536243674"/>
                        </a:ext>
                      </a:extLst>
                    </a:gridCol>
                    <a:gridCol w="3866298">
                      <a:extLst>
                        <a:ext uri="{9D8B030D-6E8A-4147-A177-3AD203B41FA5}">
                          <a16:colId xmlns:a16="http://schemas.microsoft.com/office/drawing/2014/main" val="501456798"/>
                        </a:ext>
                      </a:extLst>
                    </a:gridCol>
                  </a:tblGrid>
                  <a:tr h="1326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213217" b="-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9205" r="-90199" b="-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9764" b="-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92904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2761C9-6869-3ADA-7462-B01AFBFA2AE8}"/>
                  </a:ext>
                </a:extLst>
              </p:cNvPr>
              <p:cNvSpPr txBox="1"/>
              <p:nvPr/>
            </p:nvSpPr>
            <p:spPr>
              <a:xfrm>
                <a:off x="347558" y="2895727"/>
                <a:ext cx="4014399" cy="348371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sz="6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GB" sz="6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e>
                        <m:sup>
                          <m:r>
                            <a:rPr lang="en-CA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6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  <m:r>
                        <m:rPr>
                          <m:nor/>
                        </m:rPr>
                        <a:rPr lang="en-CA" sz="6600"/>
                        <m:t>𝟙</m:t>
                      </m:r>
                    </m:oMath>
                  </m:oMathPara>
                </a14:m>
                <a:endParaRPr lang="en-CA" sz="6600" b="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sz="6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CA" sz="6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e>
                        <m:sup>
                          <m:r>
                            <a:rPr lang="en-CA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6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  <m:r>
                        <m:rPr>
                          <m:nor/>
                        </m:rPr>
                        <a:rPr lang="en-CA" sz="6600"/>
                        <m:t>𝟙</m:t>
                      </m:r>
                    </m:oMath>
                  </m:oMathPara>
                </a14:m>
                <a:endParaRPr lang="en-GB" sz="660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sz="6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CA" sz="6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e>
                        <m:sup>
                          <m:r>
                            <a:rPr lang="en-CA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6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  <m:r>
                        <m:rPr>
                          <m:nor/>
                        </m:rPr>
                        <a:rPr lang="en-CA" sz="6600"/>
                        <m:t>𝟙</m:t>
                      </m:r>
                    </m:oMath>
                  </m:oMathPara>
                </a14:m>
                <a:endParaRPr lang="en-GB" sz="66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2761C9-6869-3ADA-7462-B01AFBFA2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58" y="2895727"/>
                <a:ext cx="4014399" cy="3483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6CF8950-C65C-CD32-C75B-139CFAB877C8}"/>
              </a:ext>
            </a:extLst>
          </p:cNvPr>
          <p:cNvSpPr txBox="1"/>
          <p:nvPr/>
        </p:nvSpPr>
        <p:spPr>
          <a:xfrm>
            <a:off x="114300" y="82862"/>
            <a:ext cx="11235483" cy="1015663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6000" dirty="0">
                <a:ea typeface="Cambria Math" panose="02040503050406030204" pitchFamily="18" charset="0"/>
              </a:rPr>
              <a:t>Sigma Matrices: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B55850-2792-AA83-88E6-76C2C9CB948B}"/>
                  </a:ext>
                </a:extLst>
              </p:cNvPr>
              <p:cNvSpPr txBox="1"/>
              <p:nvPr/>
            </p:nvSpPr>
            <p:spPr>
              <a:xfrm>
                <a:off x="6076529" y="2812851"/>
                <a:ext cx="5873432" cy="364946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6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GB" sz="6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sSub>
                        <m:sSubPr>
                          <m:ctrlPr>
                            <a:rPr lang="en-GB" sz="6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GB" sz="6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CA" sz="6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GB" sz="6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GB" sz="6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sSub>
                        <m:sSubPr>
                          <m:ctrlPr>
                            <a:rPr lang="en-GB" sz="6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GB" sz="6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CA" sz="6600" b="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6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CA" sz="6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sSub>
                        <m:sSubPr>
                          <m:ctrlPr>
                            <a:rPr lang="en-GB" sz="6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CA" sz="6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lang="en-CA" sz="6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GB" sz="6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CA" sz="6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sSub>
                        <m:sSubPr>
                          <m:ctrlPr>
                            <a:rPr lang="en-GB" sz="6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CA" sz="6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en-CA" sz="6600" b="1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6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CA" sz="6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sSub>
                        <m:sSubPr>
                          <m:ctrlPr>
                            <a:rPr lang="en-GB" sz="6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CA" sz="6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CA" sz="6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GB" sz="6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CA" sz="6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sSub>
                        <m:sSubPr>
                          <m:ctrlPr>
                            <a:rPr lang="en-GB" sz="6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CA" sz="6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</m:oMath>
                  </m:oMathPara>
                </a14:m>
                <a:endParaRPr lang="en-GB" sz="66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B55850-2792-AA83-88E6-76C2C9CB9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529" y="2812851"/>
                <a:ext cx="5873432" cy="36494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61A338C-6481-D8EE-3217-64CABD08248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168000" y="2508120"/>
              <a:ext cx="6756840" cy="3599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61A338C-6481-D8EE-3217-64CABD0824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58640" y="2498760"/>
                <a:ext cx="6775560" cy="36183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2528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325"/>
    </mc:Choice>
    <mc:Fallback xmlns="">
      <p:transition spd="slow" advTm="493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56AB5-73C4-C5D9-4203-066915F37582}"/>
                  </a:ext>
                </a:extLst>
              </p:cNvPr>
              <p:cNvSpPr txBox="1"/>
              <p:nvPr/>
            </p:nvSpPr>
            <p:spPr>
              <a:xfrm>
                <a:off x="1406109" y="3718762"/>
                <a:ext cx="3232396" cy="290906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sz="5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5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GB" sz="5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e>
                        <m:sup>
                          <m:r>
                            <a:rPr lang="en-CA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  <m:r>
                        <m:rPr>
                          <m:nor/>
                        </m:rPr>
                        <a:rPr lang="en-CA" sz="5400"/>
                        <m:t>𝟙</m:t>
                      </m:r>
                    </m:oMath>
                  </m:oMathPara>
                </a14:m>
                <a:endParaRPr lang="en-CA" sz="5400" b="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sz="5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5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CA" sz="5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e>
                        <m:sup>
                          <m:r>
                            <a:rPr lang="en-CA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  <m:r>
                        <m:rPr>
                          <m:nor/>
                        </m:rPr>
                        <a:rPr lang="en-CA" sz="5400"/>
                        <m:t>𝟙</m:t>
                      </m:r>
                    </m:oMath>
                  </m:oMathPara>
                </a14:m>
                <a:endParaRPr lang="en-GB" sz="540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sz="5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5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CA" sz="5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e>
                        <m:sup>
                          <m:r>
                            <a:rPr lang="en-CA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  <m:r>
                        <m:rPr>
                          <m:nor/>
                        </m:rPr>
                        <a:rPr lang="en-CA" sz="5400"/>
                        <m:t>𝟙</m:t>
                      </m:r>
                    </m:oMath>
                  </m:oMathPara>
                </a14:m>
                <a:endParaRPr lang="en-GB" sz="5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56AB5-73C4-C5D9-4203-066915F37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109" y="3718762"/>
                <a:ext cx="3232396" cy="29090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8B06A9-DAB7-0CDD-BF3F-BB89F3FB08EA}"/>
                  </a:ext>
                </a:extLst>
              </p:cNvPr>
              <p:cNvSpPr txBox="1"/>
              <p:nvPr/>
            </p:nvSpPr>
            <p:spPr>
              <a:xfrm>
                <a:off x="6631658" y="3635886"/>
                <a:ext cx="4988842" cy="296876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5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GB" sz="5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sSub>
                        <m:sSubPr>
                          <m:ctrlPr>
                            <a:rPr lang="en-GB" sz="5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GB" sz="5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CA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GB" sz="5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GB" sz="5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sSub>
                        <m:sSubPr>
                          <m:ctrlPr>
                            <a:rPr lang="en-GB" sz="5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GB" sz="5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CA" sz="5400" b="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5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CA" sz="5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sSub>
                        <m:sSubPr>
                          <m:ctrlPr>
                            <a:rPr lang="en-GB" sz="5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CA" sz="5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lang="en-CA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GB" sz="5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CA" sz="5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sSub>
                        <m:sSubPr>
                          <m:ctrlPr>
                            <a:rPr lang="en-GB" sz="5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CA" sz="5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en-CA" sz="5400" b="1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5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CA" sz="5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sSub>
                        <m:sSubPr>
                          <m:ctrlPr>
                            <a:rPr lang="en-GB" sz="5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CA" sz="5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CA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GB" sz="5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CA" sz="5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sSub>
                        <m:sSubPr>
                          <m:ctrlPr>
                            <a:rPr lang="en-GB" sz="5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CA" sz="5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</m:oMath>
                  </m:oMathPara>
                </a14:m>
                <a:endParaRPr lang="en-GB" sz="5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8B06A9-DAB7-0CDD-BF3F-BB89F3FB0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658" y="3635886"/>
                <a:ext cx="4988842" cy="2968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8D1B11-DF60-E51E-ACB2-CFE9932CCC67}"/>
                  </a:ext>
                </a:extLst>
              </p:cNvPr>
              <p:cNvSpPr txBox="1"/>
              <p:nvPr/>
            </p:nvSpPr>
            <p:spPr>
              <a:xfrm>
                <a:off x="6631658" y="312858"/>
                <a:ext cx="4988842" cy="281615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54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CA" sz="5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n-CA" sz="5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CA" sz="5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sz="5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5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ji</m:t>
                      </m:r>
                    </m:oMath>
                  </m:oMathPara>
                </a14:m>
                <a:endParaRPr lang="en-CA" sz="54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5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sty m:val="p"/>
                        </m:rPr>
                        <a:rPr lang="en-CA" sz="5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a:rPr lang="en-CA" sz="5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CA" sz="5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sz="5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5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kj</m:t>
                      </m:r>
                    </m:oMath>
                  </m:oMathPara>
                </a14:m>
                <a:endParaRPr lang="en-GB" sz="540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5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ki</m:t>
                      </m:r>
                      <m:r>
                        <a:rPr lang="en-CA" sz="5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CA" sz="5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sz="5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5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ik</m:t>
                      </m:r>
                    </m:oMath>
                  </m:oMathPara>
                </a14:m>
                <a:endParaRPr lang="en-GB" sz="5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8D1B11-DF60-E51E-ACB2-CFE9932CC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658" y="312858"/>
                <a:ext cx="4988842" cy="28161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EF332B-B5E7-B832-05AB-5C67266C3999}"/>
                  </a:ext>
                </a:extLst>
              </p:cNvPr>
              <p:cNvSpPr txBox="1"/>
              <p:nvPr/>
            </p:nvSpPr>
            <p:spPr>
              <a:xfrm>
                <a:off x="1329909" y="312858"/>
                <a:ext cx="3421627" cy="281615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5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a:rPr lang="en-CA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CA" sz="5400" b="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5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</m:e>
                        <m:sup>
                          <m:r>
                            <a:rPr lang="en-CA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GB" sz="540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5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CA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GB" sz="5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EF332B-B5E7-B832-05AB-5C67266C3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909" y="312858"/>
                <a:ext cx="3421627" cy="28161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D2A384-A689-45A4-8CB8-96891A977474}"/>
              </a:ext>
            </a:extLst>
          </p:cNvPr>
          <p:cNvCxnSpPr>
            <a:cxnSpLocks/>
          </p:cNvCxnSpPr>
          <p:nvPr/>
        </p:nvCxnSpPr>
        <p:spPr>
          <a:xfrm>
            <a:off x="0" y="3427413"/>
            <a:ext cx="1219200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D8D1CA9-3D60-93F3-347B-6650D1793C0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117240" y="257760"/>
              <a:ext cx="3533400" cy="61239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D8D1CA9-3D60-93F3-347B-6650D1793C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07880" y="248400"/>
                <a:ext cx="3552120" cy="614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957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85"/>
    </mc:Choice>
    <mc:Fallback xmlns="">
      <p:transition spd="slow" advTm="173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27BB49-F1DC-488A-48E8-D75F8762A49C}"/>
                  </a:ext>
                </a:extLst>
              </p:cNvPr>
              <p:cNvSpPr txBox="1"/>
              <p:nvPr/>
            </p:nvSpPr>
            <p:spPr>
              <a:xfrm>
                <a:off x="2613025" y="651712"/>
                <a:ext cx="6892926" cy="201593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1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sz="1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CA" sz="1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CA" sz="1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1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  <m:r>
                        <m:rPr>
                          <m:nor/>
                        </m:rPr>
                        <a:rPr lang="en-CA" sz="12000"/>
                        <m:t>𝟙</m:t>
                      </m:r>
                    </m:oMath>
                  </m:oMathPara>
                </a14:m>
                <a:endParaRPr lang="en-CA" sz="120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27BB49-F1DC-488A-48E8-D75F8762A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25" y="651712"/>
                <a:ext cx="6892926" cy="2015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D9E6E7-B423-8729-2824-6D06EAD6F59A}"/>
                  </a:ext>
                </a:extLst>
              </p:cNvPr>
              <p:cNvSpPr txBox="1"/>
              <p:nvPr/>
            </p:nvSpPr>
            <p:spPr>
              <a:xfrm>
                <a:off x="1354139" y="3604462"/>
                <a:ext cx="9483722" cy="2687659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1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1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CA" sz="1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CA" sz="120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CA" sz="1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1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en-CA" sz="12000"/>
                        <m:t>𝟙</m:t>
                      </m:r>
                    </m:oMath>
                  </m:oMathPara>
                </a14:m>
                <a:endParaRPr lang="en-CA" sz="120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D9E6E7-B423-8729-2824-6D06EAD6F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139" y="3604462"/>
                <a:ext cx="9483722" cy="26876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CB3CA0-D421-41C3-2101-D78B0F50AC30}"/>
                  </a:ext>
                </a:extLst>
              </p:cNvPr>
              <p:cNvSpPr txBox="1"/>
              <p:nvPr/>
            </p:nvSpPr>
            <p:spPr>
              <a:xfrm>
                <a:off x="2880435" y="3471112"/>
                <a:ext cx="192084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6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6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CA" sz="6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CA" sz="6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CB3CA0-D421-41C3-2101-D78B0F50A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435" y="3471112"/>
                <a:ext cx="1920847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E3B51C5-FB4F-A0CC-6421-506AE9A2F9E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573040" y="5767200"/>
              <a:ext cx="1907640" cy="139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E3B51C5-FB4F-A0CC-6421-506AE9A2F9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63680" y="5757840"/>
                <a:ext cx="1926360" cy="1584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6214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47"/>
    </mc:Choice>
    <mc:Fallback xmlns="">
      <p:transition spd="slow" advTm="95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4C1D07-1534-4B74-880E-1BED301A4816}"/>
              </a:ext>
            </a:extLst>
          </p:cNvPr>
          <p:cNvSpPr txBox="1"/>
          <p:nvPr/>
        </p:nvSpPr>
        <p:spPr>
          <a:xfrm>
            <a:off x="324464" y="-1654889"/>
            <a:ext cx="2274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200" dirty="0"/>
              <a:t>Note: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2849A8-806B-C110-48BA-399AE60536E4}"/>
                  </a:ext>
                </a:extLst>
              </p:cNvPr>
              <p:cNvSpPr txBox="1"/>
              <p:nvPr/>
            </p:nvSpPr>
            <p:spPr>
              <a:xfrm>
                <a:off x="2599126" y="-2001480"/>
                <a:ext cx="6490367" cy="1751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8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8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8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8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8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8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8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8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CA" sz="8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8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en-CA" sz="8000"/>
                        <m:t>𝟙</m:t>
                      </m:r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2849A8-806B-C110-48BA-399AE6053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126" y="-2001480"/>
                <a:ext cx="6490367" cy="17519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FBBCF-FA86-6577-FC55-4F0712185477}"/>
                  </a:ext>
                </a:extLst>
              </p:cNvPr>
              <p:cNvSpPr txBox="1"/>
              <p:nvPr/>
            </p:nvSpPr>
            <p:spPr>
              <a:xfrm>
                <a:off x="314744" y="288620"/>
                <a:ext cx="7686256" cy="5507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6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6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6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6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6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6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6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6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CA" sz="6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6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6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6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CA" sz="6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6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6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CA" sz="6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6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6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CA" sz="6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6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6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CA" sz="6600" dirty="0"/>
              </a:p>
              <a:p>
                <a:pPr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6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6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6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CA" sz="6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6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6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6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6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6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6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6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CA" sz="6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6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6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CA" sz="6600" dirty="0"/>
              </a:p>
              <a:p>
                <a:pPr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66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CA" sz="6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6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6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6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6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6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6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CA" sz="6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6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6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6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6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6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6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6600" dirty="0"/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CA" sz="6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66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CA" sz="6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CA" sz="6600"/>
                          <m:t>𝟙</m:t>
                        </m:r>
                      </m:e>
                    </m:d>
                    <m:d>
                      <m:dPr>
                        <m:ctrlPr>
                          <a:rPr lang="en-CA" sz="6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CA" sz="6600"/>
                          <m:t>𝟙</m:t>
                        </m:r>
                      </m:e>
                    </m:d>
                    <m:r>
                      <a:rPr lang="en-CA" sz="6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66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CA" sz="6600"/>
                      <m:t>𝟙</m:t>
                    </m:r>
                  </m:oMath>
                </a14:m>
                <a:r>
                  <a:rPr lang="en-CA" sz="66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FBBCF-FA86-6577-FC55-4F0712185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44" y="288620"/>
                <a:ext cx="7686256" cy="55070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C0BA0C-CEA4-21AA-1503-EA43299A4D68}"/>
                  </a:ext>
                </a:extLst>
              </p:cNvPr>
              <p:cNvSpPr txBox="1"/>
              <p:nvPr/>
            </p:nvSpPr>
            <p:spPr>
              <a:xfrm>
                <a:off x="7062567" y="3248609"/>
                <a:ext cx="4814689" cy="350506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6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6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6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6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6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6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6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CA" sz="6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6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CA" sz="6000"/>
                        <m:t>𝟙</m:t>
                      </m:r>
                    </m:oMath>
                  </m:oMathPara>
                </a14:m>
                <a:endParaRPr lang="en-CA" sz="6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6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6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6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6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6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6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6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6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CA" sz="6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6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en-CA" sz="6000"/>
                        <m:t>𝟙</m:t>
                      </m:r>
                    </m:oMath>
                  </m:oMathPara>
                </a14:m>
                <a:endParaRPr lang="en-CA" sz="6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6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6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6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6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6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6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6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6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CA" sz="6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6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en-CA" sz="6000"/>
                        <m:t>𝟙</m:t>
                      </m:r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C0BA0C-CEA4-21AA-1503-EA43299A4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567" y="3248609"/>
                <a:ext cx="4814689" cy="35050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D1FF8E-E753-D1AB-131F-C0474820B820}"/>
                  </a:ext>
                </a:extLst>
              </p:cNvPr>
              <p:cNvSpPr txBox="1"/>
              <p:nvPr/>
            </p:nvSpPr>
            <p:spPr>
              <a:xfrm>
                <a:off x="12861141" y="3212817"/>
                <a:ext cx="4814689" cy="3163687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5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sz="5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5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5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5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5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5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CA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CA" sz="5400"/>
                        <m:t>𝟙</m:t>
                      </m:r>
                    </m:oMath>
                  </m:oMathPara>
                </a14:m>
                <a:endParaRPr lang="en-CA" sz="5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5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5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5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CA" sz="5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5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en-CA" sz="5400"/>
                        <m:t>𝟙</m:t>
                      </m:r>
                    </m:oMath>
                  </m:oMathPara>
                </a14:m>
                <a:endParaRPr lang="en-CA" sz="5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5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5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5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5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5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CA" sz="5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5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en-CA" sz="5400"/>
                        <m:t>𝟙</m:t>
                      </m:r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D1FF8E-E753-D1AB-131F-C0474820B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141" y="3212817"/>
                <a:ext cx="4814689" cy="31636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FF5A05-8C26-953E-21AA-96123CE932FC}"/>
                  </a:ext>
                </a:extLst>
              </p:cNvPr>
              <p:cNvSpPr txBox="1"/>
              <p:nvPr/>
            </p:nvSpPr>
            <p:spPr>
              <a:xfrm>
                <a:off x="8455629" y="225974"/>
                <a:ext cx="3421627" cy="281615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5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a:rPr lang="en-CA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CA" sz="5400" b="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5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</m:e>
                        <m:sup>
                          <m:r>
                            <a:rPr lang="en-CA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GB" sz="540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5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CA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GB" sz="5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FF5A05-8C26-953E-21AA-96123CE93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629" y="225974"/>
                <a:ext cx="3421627" cy="28161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9336BAB-4263-8A55-4952-A2C399176671}"/>
              </a:ext>
            </a:extLst>
          </p:cNvPr>
          <p:cNvSpPr/>
          <p:nvPr/>
        </p:nvSpPr>
        <p:spPr>
          <a:xfrm>
            <a:off x="3362632" y="678426"/>
            <a:ext cx="4638368" cy="1179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614E674-0F93-2260-E954-46A5F8A709C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665720" y="391320"/>
              <a:ext cx="9984240" cy="6092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614E674-0F93-2260-E954-46A5F8A709C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56360" y="381960"/>
                <a:ext cx="10002960" cy="61113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9224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07"/>
    </mc:Choice>
    <mc:Fallback xmlns="">
      <p:transition spd="slow" advTm="383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1B5243-B84C-B2AA-5BDD-8CC8DBF6D9EA}"/>
                  </a:ext>
                </a:extLst>
              </p:cNvPr>
              <p:cNvSpPr txBox="1"/>
              <p:nvPr/>
            </p:nvSpPr>
            <p:spPr>
              <a:xfrm>
                <a:off x="12388504" y="129957"/>
                <a:ext cx="4814689" cy="350506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6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6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6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6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6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6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6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CA" sz="6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6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CA" sz="6000"/>
                        <m:t>𝟙</m:t>
                      </m:r>
                    </m:oMath>
                  </m:oMathPara>
                </a14:m>
                <a:endParaRPr lang="en-CA" sz="6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6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6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6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6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6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6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6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6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CA" sz="6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6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en-CA" sz="6000"/>
                        <m:t>𝟙</m:t>
                      </m:r>
                    </m:oMath>
                  </m:oMathPara>
                </a14:m>
                <a:endParaRPr lang="en-CA" sz="6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6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6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60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6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6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6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6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6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CA" sz="6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6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en-CA" sz="6000"/>
                        <m:t>𝟙</m:t>
                      </m:r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1B5243-B84C-B2AA-5BDD-8CC8DBF6D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8504" y="129957"/>
                <a:ext cx="4814689" cy="35050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EDE5DA-2FA7-BB8B-302F-2AC3650B1BB9}"/>
                  </a:ext>
                </a:extLst>
              </p:cNvPr>
              <p:cNvSpPr txBox="1"/>
              <p:nvPr/>
            </p:nvSpPr>
            <p:spPr>
              <a:xfrm>
                <a:off x="183357" y="91857"/>
                <a:ext cx="11760993" cy="3598293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6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6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6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6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6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6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6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CA" sz="6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6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6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6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6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6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6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CA" sz="6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CA" sz="6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6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6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6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6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6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6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CA" sz="6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6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6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6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6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6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6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6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6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6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6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6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6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6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6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CA" sz="6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6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6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6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6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6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6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CA" sz="6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CA" sz="6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6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6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6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6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6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6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CA" sz="6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6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6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6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6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6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6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6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6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6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6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6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6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6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6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CA" sz="6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6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6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6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6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6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6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CA" sz="6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CA" sz="6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6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6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6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6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6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6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CA" sz="6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6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6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6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6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6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6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6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EDE5DA-2FA7-BB8B-302F-2AC3650B1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57" y="91857"/>
                <a:ext cx="11760993" cy="35982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CABA03-4E83-31EA-8F4B-D2EA2A957C84}"/>
                  </a:ext>
                </a:extLst>
              </p:cNvPr>
              <p:cNvSpPr txBox="1"/>
              <p:nvPr/>
            </p:nvSpPr>
            <p:spPr>
              <a:xfrm>
                <a:off x="0" y="3840231"/>
                <a:ext cx="10248900" cy="29606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CA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5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5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5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5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5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5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CA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5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CA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5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5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5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CA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r>
                        <a:rPr lang="en-CA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CA" sz="5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CA" sz="5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sz="5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CA" sz="5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5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CA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− </m:t>
                      </m:r>
                      <m:sSub>
                        <m:sSubPr>
                          <m:ctrlPr>
                            <a:rPr lang="en-CA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CA" sz="5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sz="5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CA" sz="5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CABA03-4E83-31EA-8F4B-D2EA2A957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40231"/>
                <a:ext cx="10248900" cy="29606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57CEA5-E737-56D3-58BB-0AF173EA21E3}"/>
                  </a:ext>
                </a:extLst>
              </p:cNvPr>
              <p:cNvSpPr txBox="1"/>
              <p:nvPr/>
            </p:nvSpPr>
            <p:spPr>
              <a:xfrm>
                <a:off x="7434263" y="5812695"/>
                <a:ext cx="4757737" cy="942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CA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4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4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4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4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4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4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CA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57CEA5-E737-56D3-58BB-0AF173EA2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263" y="5812695"/>
                <a:ext cx="4757737" cy="9421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FDE8694-3622-8FC4-9FBD-8ECD762E5F5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236400" y="408960"/>
              <a:ext cx="4913280" cy="6158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FDE8694-3622-8FC4-9FBD-8ECD762E5F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27040" y="399600"/>
                <a:ext cx="4932000" cy="61776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5719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969"/>
    </mc:Choice>
    <mc:Fallback xmlns="">
      <p:transition spd="slow" advTm="289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4C2FD5A-AF20-A988-BB03-017BFF07DB7E}"/>
              </a:ext>
            </a:extLst>
          </p:cNvPr>
          <p:cNvGrpSpPr/>
          <p:nvPr/>
        </p:nvGrpSpPr>
        <p:grpSpPr>
          <a:xfrm>
            <a:off x="2512376" y="-46231"/>
            <a:ext cx="7167248" cy="3800081"/>
            <a:chOff x="1144595" y="375488"/>
            <a:chExt cx="7167248" cy="38000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F27CACA-23CD-72A5-B930-5ED484375A08}"/>
                    </a:ext>
                  </a:extLst>
                </p:cNvPr>
                <p:cNvSpPr txBox="1"/>
                <p:nvPr/>
              </p:nvSpPr>
              <p:spPr>
                <a:xfrm>
                  <a:off x="1144595" y="1229568"/>
                  <a:ext cx="737420" cy="2385268"/>
                </a:xfrm>
                <a:prstGeom prst="rect">
                  <a:avLst/>
                </a:prstGeom>
                <a:noFill/>
                <a:effectLst>
                  <a:softEdge rad="127000"/>
                </a:effectLst>
              </p:spPr>
              <p:txBody>
                <a:bodyPr wrap="square">
                  <a:sp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400" b="1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𝐢</m:t>
                        </m:r>
                      </m:oMath>
                    </m:oMathPara>
                  </a14:m>
                  <a:endParaRPr lang="en-GB" sz="14400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F27CACA-23CD-72A5-B930-5ED484375A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595" y="1229568"/>
                  <a:ext cx="737420" cy="2385268"/>
                </a:xfrm>
                <a:prstGeom prst="rect">
                  <a:avLst/>
                </a:prstGeom>
                <a:blipFill>
                  <a:blip r:embed="rId3"/>
                  <a:stretch>
                    <a:fillRect l="-7438"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F3DA3A-2166-6B15-63F4-EA01FCA1370E}"/>
                    </a:ext>
                  </a:extLst>
                </p:cNvPr>
                <p:cNvSpPr txBox="1"/>
                <p:nvPr/>
              </p:nvSpPr>
              <p:spPr>
                <a:xfrm>
                  <a:off x="4543864" y="375488"/>
                  <a:ext cx="737420" cy="2385268"/>
                </a:xfrm>
                <a:prstGeom prst="rect">
                  <a:avLst/>
                </a:prstGeom>
                <a:noFill/>
                <a:effectLst>
                  <a:softEdge rad="127000"/>
                </a:effectLst>
              </p:spPr>
              <p:txBody>
                <a:bodyPr wrap="square">
                  <a:sp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400" b="1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𝐣</m:t>
                        </m:r>
                      </m:oMath>
                    </m:oMathPara>
                  </a14:m>
                  <a:endParaRPr lang="en-GB" sz="14400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F3DA3A-2166-6B15-63F4-EA01FCA137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3864" y="375488"/>
                  <a:ext cx="737420" cy="2385268"/>
                </a:xfrm>
                <a:prstGeom prst="rect">
                  <a:avLst/>
                </a:prstGeom>
                <a:blipFill>
                  <a:blip r:embed="rId4"/>
                  <a:stretch>
                    <a:fillRect l="-13223"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BB936FE-595D-1CF9-8B94-60939373FC1D}"/>
                    </a:ext>
                  </a:extLst>
                </p:cNvPr>
                <p:cNvSpPr txBox="1"/>
                <p:nvPr/>
              </p:nvSpPr>
              <p:spPr>
                <a:xfrm>
                  <a:off x="7574423" y="1790301"/>
                  <a:ext cx="737420" cy="2385268"/>
                </a:xfrm>
                <a:prstGeom prst="rect">
                  <a:avLst/>
                </a:prstGeom>
                <a:noFill/>
                <a:effectLst>
                  <a:softEdge rad="127000"/>
                </a:effectLst>
              </p:spPr>
              <p:txBody>
                <a:bodyPr wrap="square">
                  <a:sp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400" b="1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𝐤</m:t>
                        </m:r>
                      </m:oMath>
                    </m:oMathPara>
                  </a14:m>
                  <a:endParaRPr lang="en-GB" sz="14400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BB936FE-595D-1CF9-8B94-60939373FC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4423" y="1790301"/>
                  <a:ext cx="737420" cy="2385268"/>
                </a:xfrm>
                <a:prstGeom prst="rect">
                  <a:avLst/>
                </a:prstGeom>
                <a:blipFill>
                  <a:blip r:embed="rId5"/>
                  <a:stretch>
                    <a:fillRect l="-43802"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627480-97F0-F09B-0696-6D9B79F11E0F}"/>
              </a:ext>
            </a:extLst>
          </p:cNvPr>
          <p:cNvGrpSpPr/>
          <p:nvPr/>
        </p:nvGrpSpPr>
        <p:grpSpPr>
          <a:xfrm>
            <a:off x="1549050" y="3429000"/>
            <a:ext cx="9093900" cy="2876026"/>
            <a:chOff x="1549050" y="3429000"/>
            <a:chExt cx="9093900" cy="28760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256D812-0B61-4F74-E981-3DF9B10C6CC5}"/>
                    </a:ext>
                  </a:extLst>
                </p:cNvPr>
                <p:cNvSpPr txBox="1"/>
                <p:nvPr/>
              </p:nvSpPr>
              <p:spPr>
                <a:xfrm>
                  <a:off x="1549050" y="4552367"/>
                  <a:ext cx="2664072" cy="175265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0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0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10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CA" sz="10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0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10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CA" sz="100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256D812-0B61-4F74-E981-3DF9B10C6C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9050" y="4552367"/>
                  <a:ext cx="2664072" cy="175265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3224BC0-AFC4-9D5F-9947-C564EFD88C7C}"/>
                    </a:ext>
                  </a:extLst>
                </p:cNvPr>
                <p:cNvSpPr txBox="1"/>
                <p:nvPr/>
              </p:nvSpPr>
              <p:spPr>
                <a:xfrm>
                  <a:off x="4579609" y="3429000"/>
                  <a:ext cx="2664072" cy="16312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0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0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10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en-CA" sz="10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0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10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CA" sz="100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3224BC0-AFC4-9D5F-9947-C564EFD88C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9609" y="3429000"/>
                  <a:ext cx="2664072" cy="163121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77EDE84-E5F0-8F65-8552-7D61AF3ECEAF}"/>
                    </a:ext>
                  </a:extLst>
                </p:cNvPr>
                <p:cNvSpPr txBox="1"/>
                <p:nvPr/>
              </p:nvSpPr>
              <p:spPr>
                <a:xfrm>
                  <a:off x="7978878" y="4244608"/>
                  <a:ext cx="2664072" cy="175265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0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0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10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CA" sz="10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0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10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CA" sz="10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77EDE84-E5F0-8F65-8552-7D61AF3ECE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8878" y="4244608"/>
                  <a:ext cx="2664072" cy="175265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10736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6"/>
    </mc:Choice>
    <mc:Fallback xmlns="">
      <p:transition spd="slow" advTm="79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135C723-4C39-DAFE-9B19-ED0938FC19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1848084"/>
                  </p:ext>
                </p:extLst>
              </p:nvPr>
            </p:nvGraphicFramePr>
            <p:xfrm>
              <a:off x="442452" y="430981"/>
              <a:ext cx="5203781" cy="127533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43255">
                      <a:extLst>
                        <a:ext uri="{9D8B030D-6E8A-4147-A177-3AD203B41FA5}">
                          <a16:colId xmlns:a16="http://schemas.microsoft.com/office/drawing/2014/main" val="146210867"/>
                        </a:ext>
                      </a:extLst>
                    </a:gridCol>
                    <a:gridCol w="1598500">
                      <a:extLst>
                        <a:ext uri="{9D8B030D-6E8A-4147-A177-3AD203B41FA5}">
                          <a16:colId xmlns:a16="http://schemas.microsoft.com/office/drawing/2014/main" val="4160014852"/>
                        </a:ext>
                      </a:extLst>
                    </a:gridCol>
                    <a:gridCol w="2962026">
                      <a:extLst>
                        <a:ext uri="{9D8B030D-6E8A-4147-A177-3AD203B41FA5}">
                          <a16:colId xmlns:a16="http://schemas.microsoft.com/office/drawing/2014/main" val="2419882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CA" sz="7200" b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oMath>
                            </m:oMathPara>
                          </a14:m>
                          <a:endParaRPr lang="en-CA" sz="7200" i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7200" b="0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en-CA" sz="7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720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7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72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72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7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72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72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7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80434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135C723-4C39-DAFE-9B19-ED0938FC19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1848084"/>
                  </p:ext>
                </p:extLst>
              </p:nvPr>
            </p:nvGraphicFramePr>
            <p:xfrm>
              <a:off x="442452" y="430981"/>
              <a:ext cx="5203781" cy="128905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43255">
                      <a:extLst>
                        <a:ext uri="{9D8B030D-6E8A-4147-A177-3AD203B41FA5}">
                          <a16:colId xmlns:a16="http://schemas.microsoft.com/office/drawing/2014/main" val="146210867"/>
                        </a:ext>
                      </a:extLst>
                    </a:gridCol>
                    <a:gridCol w="1598500">
                      <a:extLst>
                        <a:ext uri="{9D8B030D-6E8A-4147-A177-3AD203B41FA5}">
                          <a16:colId xmlns:a16="http://schemas.microsoft.com/office/drawing/2014/main" val="4160014852"/>
                        </a:ext>
                      </a:extLst>
                    </a:gridCol>
                    <a:gridCol w="2962026">
                      <a:extLst>
                        <a:ext uri="{9D8B030D-6E8A-4147-A177-3AD203B41FA5}">
                          <a16:colId xmlns:a16="http://schemas.microsoft.com/office/drawing/2014/main" val="241988205"/>
                        </a:ext>
                      </a:extLst>
                    </a:gridCol>
                  </a:tblGrid>
                  <a:tr h="1289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43" t="-469" r="-708491" b="-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840" t="-469" r="-186641" b="-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5770" t="-469" r="-411" b="-9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80434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2584128-B212-3548-71F9-F1CEFAB591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5904941"/>
                  </p:ext>
                </p:extLst>
              </p:nvPr>
            </p:nvGraphicFramePr>
            <p:xfrm>
              <a:off x="442451" y="2783577"/>
              <a:ext cx="5203781" cy="1188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43255">
                      <a:extLst>
                        <a:ext uri="{9D8B030D-6E8A-4147-A177-3AD203B41FA5}">
                          <a16:colId xmlns:a16="http://schemas.microsoft.com/office/drawing/2014/main" val="146210867"/>
                        </a:ext>
                      </a:extLst>
                    </a:gridCol>
                    <a:gridCol w="1598500">
                      <a:extLst>
                        <a:ext uri="{9D8B030D-6E8A-4147-A177-3AD203B41FA5}">
                          <a16:colId xmlns:a16="http://schemas.microsoft.com/office/drawing/2014/main" val="4160014852"/>
                        </a:ext>
                      </a:extLst>
                    </a:gridCol>
                    <a:gridCol w="2962026">
                      <a:extLst>
                        <a:ext uri="{9D8B030D-6E8A-4147-A177-3AD203B41FA5}">
                          <a16:colId xmlns:a16="http://schemas.microsoft.com/office/drawing/2014/main" val="2419882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CA" sz="7200" b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oMath>
                            </m:oMathPara>
                          </a14:m>
                          <a:endParaRPr lang="en-CA" sz="7200" i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7200" b="0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en-CA" sz="72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720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72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72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72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7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72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72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72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80434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2584128-B212-3548-71F9-F1CEFAB591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5904941"/>
                  </p:ext>
                </p:extLst>
              </p:nvPr>
            </p:nvGraphicFramePr>
            <p:xfrm>
              <a:off x="442451" y="2783577"/>
              <a:ext cx="5203781" cy="1188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43255">
                      <a:extLst>
                        <a:ext uri="{9D8B030D-6E8A-4147-A177-3AD203B41FA5}">
                          <a16:colId xmlns:a16="http://schemas.microsoft.com/office/drawing/2014/main" val="146210867"/>
                        </a:ext>
                      </a:extLst>
                    </a:gridCol>
                    <a:gridCol w="1598500">
                      <a:extLst>
                        <a:ext uri="{9D8B030D-6E8A-4147-A177-3AD203B41FA5}">
                          <a16:colId xmlns:a16="http://schemas.microsoft.com/office/drawing/2014/main" val="4160014852"/>
                        </a:ext>
                      </a:extLst>
                    </a:gridCol>
                    <a:gridCol w="2962026">
                      <a:extLst>
                        <a:ext uri="{9D8B030D-6E8A-4147-A177-3AD203B41FA5}">
                          <a16:colId xmlns:a16="http://schemas.microsoft.com/office/drawing/2014/main" val="241988205"/>
                        </a:ext>
                      </a:extLst>
                    </a:gridCol>
                  </a:tblGrid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43" t="-510" r="-708491" b="-1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840" t="-510" r="-186641" b="-1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5770" t="-510" r="-411" b="-10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80434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67C9130-F365-3DD8-2EF6-ABE315D4CF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7616476"/>
                  </p:ext>
                </p:extLst>
              </p:nvPr>
            </p:nvGraphicFramePr>
            <p:xfrm>
              <a:off x="442450" y="5123999"/>
              <a:ext cx="5203781" cy="127533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43255">
                      <a:extLst>
                        <a:ext uri="{9D8B030D-6E8A-4147-A177-3AD203B41FA5}">
                          <a16:colId xmlns:a16="http://schemas.microsoft.com/office/drawing/2014/main" val="146210867"/>
                        </a:ext>
                      </a:extLst>
                    </a:gridCol>
                    <a:gridCol w="1598500">
                      <a:extLst>
                        <a:ext uri="{9D8B030D-6E8A-4147-A177-3AD203B41FA5}">
                          <a16:colId xmlns:a16="http://schemas.microsoft.com/office/drawing/2014/main" val="4160014852"/>
                        </a:ext>
                      </a:extLst>
                    </a:gridCol>
                    <a:gridCol w="2962026">
                      <a:extLst>
                        <a:ext uri="{9D8B030D-6E8A-4147-A177-3AD203B41FA5}">
                          <a16:colId xmlns:a16="http://schemas.microsoft.com/office/drawing/2014/main" val="2419882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CA" sz="7200" b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oMath>
                            </m:oMathPara>
                          </a14:m>
                          <a:endParaRPr lang="en-CA" sz="7200" i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7200" b="0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en-CA" sz="7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720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72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72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72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7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72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72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7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80434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67C9130-F365-3DD8-2EF6-ABE315D4CF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7616476"/>
                  </p:ext>
                </p:extLst>
              </p:nvPr>
            </p:nvGraphicFramePr>
            <p:xfrm>
              <a:off x="442450" y="5123999"/>
              <a:ext cx="5203781" cy="128905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43255">
                      <a:extLst>
                        <a:ext uri="{9D8B030D-6E8A-4147-A177-3AD203B41FA5}">
                          <a16:colId xmlns:a16="http://schemas.microsoft.com/office/drawing/2014/main" val="146210867"/>
                        </a:ext>
                      </a:extLst>
                    </a:gridCol>
                    <a:gridCol w="1598500">
                      <a:extLst>
                        <a:ext uri="{9D8B030D-6E8A-4147-A177-3AD203B41FA5}">
                          <a16:colId xmlns:a16="http://schemas.microsoft.com/office/drawing/2014/main" val="4160014852"/>
                        </a:ext>
                      </a:extLst>
                    </a:gridCol>
                    <a:gridCol w="2962026">
                      <a:extLst>
                        <a:ext uri="{9D8B030D-6E8A-4147-A177-3AD203B41FA5}">
                          <a16:colId xmlns:a16="http://schemas.microsoft.com/office/drawing/2014/main" val="241988205"/>
                        </a:ext>
                      </a:extLst>
                    </a:gridCol>
                  </a:tblGrid>
                  <a:tr h="1289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43" t="-469" r="-708491" b="-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840" t="-469" r="-186641" b="-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75770" t="-469" r="-411" b="-9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80434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Model 2">
                <a:extLst>
                  <a:ext uri="{FF2B5EF4-FFF2-40B4-BE49-F238E27FC236}">
                    <a16:creationId xmlns:a16="http://schemas.microsoft.com/office/drawing/2014/main" id="{63FDF6BF-37AC-9999-5AD0-9155E7AA284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20506132"/>
                  </p:ext>
                </p:extLst>
              </p:nvPr>
            </p:nvGraphicFramePr>
            <p:xfrm>
              <a:off x="12464086" y="-20258"/>
              <a:ext cx="2711997" cy="2720165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2711997" cy="2720165"/>
                    </a:xfrm>
                    <a:prstGeom prst="rect">
                      <a:avLst/>
                    </a:prstGeom>
                  </am3d:spPr>
                  <am3d:camera>
                    <am3d:pos x="0" y="0" z="108000000"/>
                    <am3d:up dx="0" dy="36000000" dz="0"/>
                    <am3d:lookAt x="0" y="0" z="36000000"/>
                    <am3d:perspective fov="1760874"/>
                  </am3d:camera>
                  <am3d:trans>
                    <am3d:meterPerModelUnit n="3353303" d="1000000"/>
                    <am3d:preTrans dx="12342627" dy="-17944130" dz="-74835090"/>
                    <am3d:scale>
                      <am3d:sx n="1000000" d="1000000"/>
                      <am3d:sy n="1000000" d="1000000"/>
                      <am3d:sz n="1000000" d="1000000"/>
                    </am3d:scale>
                    <am3d:rot ax="600000"/>
                    <am3d:postTrans dx="0" dy="0" dz="36000000"/>
                  </am3d:trans>
                  <am3d:raster rName="Office3DRenderer" rVer="16.0.8326">
                    <am3d:blip r:embed="rId7"/>
                  </am3d:raster>
                  <am3d:winViewport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Model 2">
                <a:extLst>
                  <a:ext uri="{FF2B5EF4-FFF2-40B4-BE49-F238E27FC236}">
                    <a16:creationId xmlns:a16="http://schemas.microsoft.com/office/drawing/2014/main" id="{63FDF6BF-37AC-9999-5AD0-9155E7AA28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464086" y="-20258"/>
                <a:ext cx="2711997" cy="2720165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E69D0E5D-9249-4C3D-B9E6-63851F74FF36}"/>
              </a:ext>
            </a:extLst>
          </p:cNvPr>
          <p:cNvGrpSpPr/>
          <p:nvPr/>
        </p:nvGrpSpPr>
        <p:grpSpPr>
          <a:xfrm>
            <a:off x="12688043" y="1617743"/>
            <a:ext cx="4171638" cy="3889094"/>
            <a:chOff x="1279694" y="2879721"/>
            <a:chExt cx="4171638" cy="3889094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24" name="3D Model 23">
                  <a:extLst>
                    <a:ext uri="{FF2B5EF4-FFF2-40B4-BE49-F238E27FC236}">
                      <a16:creationId xmlns:a16="http://schemas.microsoft.com/office/drawing/2014/main" id="{114F2800-E7A0-CB17-FC56-02CFC000D456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1347643" y="3336392"/>
                <a:ext cx="3362613" cy="3372740"/>
              </p:xfrm>
              <a:graphic>
                <a:graphicData uri="http://schemas.microsoft.com/office/drawing/2017/model3d">
                  <am3d:model3d r:embed="rId6">
                    <am3d:spPr>
                      <a:xfrm>
                        <a:off x="0" y="0"/>
                        <a:ext cx="3362613" cy="3372740"/>
                      </a:xfrm>
                      <a:prstGeom prst="rect">
                        <a:avLst/>
                      </a:prstGeom>
                    </am3d:spPr>
                    <am3d:camera>
                      <am3d:pos x="0" y="0" z="108000000"/>
                      <am3d:up dx="0" dy="36000000" dz="0"/>
                      <am3d:lookAt x="0" y="0" z="36000000"/>
                      <am3d:perspective fov="1760874"/>
                    </am3d:camera>
                    <am3d:trans>
                      <am3d:meterPerModelUnit n="3353303" d="1000000"/>
                      <am3d:preTrans dx="12342627" dy="-17944130" dz="-7483509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600000"/>
                      <am3d:postTrans dx="0" dy="0" dz="36000000"/>
                    </am3d:trans>
                    <am3d:raster rName="Office3DRenderer" rVer="16.0.8326">
                      <am3d:blip r:embed="rId8"/>
                    </am3d:raster>
                    <am3d:winViewport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4" name="3D Model 23">
                  <a:extLst>
                    <a:ext uri="{FF2B5EF4-FFF2-40B4-BE49-F238E27FC236}">
                      <a16:creationId xmlns:a16="http://schemas.microsoft.com/office/drawing/2014/main" id="{114F2800-E7A0-CB17-FC56-02CFC000D45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755992" y="2074414"/>
                  <a:ext cx="3362613" cy="33727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CFEB699-E49F-1E09-F278-EC6D26B1F69C}"/>
                    </a:ext>
                  </a:extLst>
                </p:cNvPr>
                <p:cNvSpPr txBox="1"/>
                <p:nvPr/>
              </p:nvSpPr>
              <p:spPr>
                <a:xfrm>
                  <a:off x="2174484" y="2879721"/>
                  <a:ext cx="854465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7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CA" sz="7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60EF63D-BB0D-36AE-3D9E-CA12289BE3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4484" y="2879721"/>
                  <a:ext cx="854465" cy="120032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CF6FAF3-EAD3-3D25-DF8D-09413CF524C0}"/>
                    </a:ext>
                  </a:extLst>
                </p:cNvPr>
                <p:cNvSpPr txBox="1"/>
                <p:nvPr/>
              </p:nvSpPr>
              <p:spPr>
                <a:xfrm>
                  <a:off x="1279694" y="5568486"/>
                  <a:ext cx="913134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7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7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D41DD37-0B56-A4BB-4518-147C58AB21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9694" y="5568486"/>
                  <a:ext cx="913134" cy="120032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F1763DC-ED83-03EC-5495-7441BCF58DB1}"/>
                    </a:ext>
                  </a:extLst>
                </p:cNvPr>
                <p:cNvSpPr txBox="1"/>
                <p:nvPr/>
              </p:nvSpPr>
              <p:spPr>
                <a:xfrm>
                  <a:off x="4526335" y="4464783"/>
                  <a:ext cx="924997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7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7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05034CD-41A1-60FA-50F6-93D6769FAB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6335" y="4464783"/>
                  <a:ext cx="924997" cy="120032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0C9DFD9-1637-9C05-4960-F73368FCDAB0}"/>
              </a:ext>
            </a:extLst>
          </p:cNvPr>
          <p:cNvGrpSpPr/>
          <p:nvPr/>
        </p:nvGrpSpPr>
        <p:grpSpPr>
          <a:xfrm>
            <a:off x="6110849" y="-136307"/>
            <a:ext cx="3319752" cy="2954379"/>
            <a:chOff x="6110849" y="-136307"/>
            <a:chExt cx="3319752" cy="295437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8054C24-6B12-B548-6DA1-4ED4A6F940D4}"/>
                </a:ext>
              </a:extLst>
            </p:cNvPr>
            <p:cNvGrpSpPr/>
            <p:nvPr/>
          </p:nvGrpSpPr>
          <p:grpSpPr>
            <a:xfrm>
              <a:off x="6110849" y="74872"/>
              <a:ext cx="2743200" cy="2743200"/>
              <a:chOff x="9243692" y="204716"/>
              <a:chExt cx="2743200" cy="2743200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51ABAF6-51C4-ED20-89F2-CF383794226D}"/>
                  </a:ext>
                </a:extLst>
              </p:cNvPr>
              <p:cNvGrpSpPr/>
              <p:nvPr/>
            </p:nvGrpSpPr>
            <p:grpSpPr>
              <a:xfrm>
                <a:off x="9243692" y="204716"/>
                <a:ext cx="2743200" cy="2743200"/>
                <a:chOff x="9243692" y="204716"/>
                <a:chExt cx="2743200" cy="2743200"/>
              </a:xfrm>
            </p:grpSpPr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DC86D452-75EF-AB84-3569-D9171BE63B56}"/>
                    </a:ext>
                  </a:extLst>
                </p:cNvPr>
                <p:cNvCxnSpPr/>
                <p:nvPr/>
              </p:nvCxnSpPr>
              <p:spPr>
                <a:xfrm flipV="1">
                  <a:off x="10615292" y="204716"/>
                  <a:ext cx="0" cy="2743200"/>
                </a:xfrm>
                <a:prstGeom prst="straightConnector1">
                  <a:avLst/>
                </a:prstGeom>
                <a:ln w="76200">
                  <a:solidFill>
                    <a:srgbClr val="7F7F7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B0BA4FBC-AC47-9A1C-B736-43F47D9D09BC}"/>
                    </a:ext>
                  </a:extLst>
                </p:cNvPr>
                <p:cNvCxnSpPr/>
                <p:nvPr/>
              </p:nvCxnSpPr>
              <p:spPr>
                <a:xfrm rot="5400000" flipV="1">
                  <a:off x="10615292" y="204717"/>
                  <a:ext cx="0" cy="2743200"/>
                </a:xfrm>
                <a:prstGeom prst="straightConnector1">
                  <a:avLst/>
                </a:prstGeom>
                <a:ln w="76200">
                  <a:solidFill>
                    <a:srgbClr val="7F7F7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7C8817D4-59DF-3D48-5B50-A109F29575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94900" y="901700"/>
                <a:ext cx="1199358" cy="1409700"/>
              </a:xfrm>
              <a:prstGeom prst="straightConnector1">
                <a:avLst/>
              </a:prstGeom>
              <a:ln w="76200">
                <a:solidFill>
                  <a:srgbClr val="7F7F7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26B144B-576E-6E0C-7864-02B21F8B4302}"/>
                    </a:ext>
                  </a:extLst>
                </p:cNvPr>
                <p:cNvSpPr txBox="1"/>
                <p:nvPr/>
              </p:nvSpPr>
              <p:spPr>
                <a:xfrm>
                  <a:off x="6828934" y="-136307"/>
                  <a:ext cx="632802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4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CA" sz="4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26B144B-576E-6E0C-7864-02B21F8B43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8934" y="-136307"/>
                  <a:ext cx="632802" cy="83099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139388F-9D7B-063B-9B3F-E1F10993384B}"/>
                    </a:ext>
                  </a:extLst>
                </p:cNvPr>
                <p:cNvSpPr txBox="1"/>
                <p:nvPr/>
              </p:nvSpPr>
              <p:spPr>
                <a:xfrm>
                  <a:off x="8751312" y="901674"/>
                  <a:ext cx="67928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4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4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139388F-9D7B-063B-9B3F-E1F1099338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1312" y="901674"/>
                  <a:ext cx="679289" cy="83099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A4E2DB5-6A3A-77A4-A8C3-05C88AE051F4}"/>
              </a:ext>
            </a:extLst>
          </p:cNvPr>
          <p:cNvGrpSpPr/>
          <p:nvPr/>
        </p:nvGrpSpPr>
        <p:grpSpPr>
          <a:xfrm>
            <a:off x="6110849" y="3838605"/>
            <a:ext cx="3319752" cy="2954379"/>
            <a:chOff x="6110849" y="-136307"/>
            <a:chExt cx="3319752" cy="2954379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CD2E147-A3DC-B6DC-0598-DA5799829160}"/>
                </a:ext>
              </a:extLst>
            </p:cNvPr>
            <p:cNvGrpSpPr/>
            <p:nvPr/>
          </p:nvGrpSpPr>
          <p:grpSpPr>
            <a:xfrm>
              <a:off x="6110849" y="74872"/>
              <a:ext cx="2743200" cy="2743200"/>
              <a:chOff x="9243692" y="204716"/>
              <a:chExt cx="2743200" cy="2743200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8FE2A35-8F64-16B5-47C7-2FAA26B4CA12}"/>
                  </a:ext>
                </a:extLst>
              </p:cNvPr>
              <p:cNvGrpSpPr/>
              <p:nvPr/>
            </p:nvGrpSpPr>
            <p:grpSpPr>
              <a:xfrm>
                <a:off x="9243692" y="204716"/>
                <a:ext cx="2743200" cy="2743200"/>
                <a:chOff x="9243692" y="204716"/>
                <a:chExt cx="2743200" cy="2743200"/>
              </a:xfrm>
            </p:grpSpPr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8D441F32-64AB-A646-3843-72831A3EE52E}"/>
                    </a:ext>
                  </a:extLst>
                </p:cNvPr>
                <p:cNvCxnSpPr/>
                <p:nvPr/>
              </p:nvCxnSpPr>
              <p:spPr>
                <a:xfrm flipV="1">
                  <a:off x="10615292" y="204716"/>
                  <a:ext cx="0" cy="2743200"/>
                </a:xfrm>
                <a:prstGeom prst="straightConnector1">
                  <a:avLst/>
                </a:prstGeom>
                <a:ln w="76200">
                  <a:solidFill>
                    <a:srgbClr val="7F7F7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BC087D55-BF08-3743-0AB8-8A37178838E0}"/>
                    </a:ext>
                  </a:extLst>
                </p:cNvPr>
                <p:cNvCxnSpPr/>
                <p:nvPr/>
              </p:nvCxnSpPr>
              <p:spPr>
                <a:xfrm rot="5400000" flipV="1">
                  <a:off x="10615292" y="204717"/>
                  <a:ext cx="0" cy="2743200"/>
                </a:xfrm>
                <a:prstGeom prst="straightConnector1">
                  <a:avLst/>
                </a:prstGeom>
                <a:ln w="76200">
                  <a:solidFill>
                    <a:srgbClr val="7F7F7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39C06520-473D-5489-B05C-B4718FB862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94900" y="901700"/>
                <a:ext cx="1199358" cy="1409700"/>
              </a:xfrm>
              <a:prstGeom prst="straightConnector1">
                <a:avLst/>
              </a:prstGeom>
              <a:ln w="76200">
                <a:solidFill>
                  <a:srgbClr val="7F7F7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4532F87-B21E-4CA0-681B-50D8920B930B}"/>
                    </a:ext>
                  </a:extLst>
                </p:cNvPr>
                <p:cNvSpPr txBox="1"/>
                <p:nvPr/>
              </p:nvSpPr>
              <p:spPr>
                <a:xfrm>
                  <a:off x="6828934" y="-136307"/>
                  <a:ext cx="632802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4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CA" sz="4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4532F87-B21E-4CA0-681B-50D8920B93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8934" y="-136307"/>
                  <a:ext cx="632802" cy="83099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EC8FB75-EE98-3D29-C678-239222614974}"/>
                    </a:ext>
                  </a:extLst>
                </p:cNvPr>
                <p:cNvSpPr txBox="1"/>
                <p:nvPr/>
              </p:nvSpPr>
              <p:spPr>
                <a:xfrm>
                  <a:off x="6283092" y="1617743"/>
                  <a:ext cx="66979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4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4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EC8FB75-EE98-3D29-C678-2392226149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092" y="1617743"/>
                  <a:ext cx="669799" cy="83099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6F430E0-C758-7DEF-8C53-F0E087FD2934}"/>
                    </a:ext>
                  </a:extLst>
                </p:cNvPr>
                <p:cNvSpPr txBox="1"/>
                <p:nvPr/>
              </p:nvSpPr>
              <p:spPr>
                <a:xfrm>
                  <a:off x="8751312" y="901674"/>
                  <a:ext cx="67928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4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4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6F430E0-C758-7DEF-8C53-F0E087FD29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1312" y="901674"/>
                  <a:ext cx="679289" cy="83099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5FB92D-196E-DA27-EDBC-54491F754DD4}"/>
              </a:ext>
            </a:extLst>
          </p:cNvPr>
          <p:cNvGrpSpPr/>
          <p:nvPr/>
        </p:nvGrpSpPr>
        <p:grpSpPr>
          <a:xfrm>
            <a:off x="9340791" y="1868590"/>
            <a:ext cx="2906356" cy="2954379"/>
            <a:chOff x="6110849" y="-136307"/>
            <a:chExt cx="2906356" cy="2954379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8A5F811-7198-D672-D5F0-03806137060C}"/>
                </a:ext>
              </a:extLst>
            </p:cNvPr>
            <p:cNvGrpSpPr/>
            <p:nvPr/>
          </p:nvGrpSpPr>
          <p:grpSpPr>
            <a:xfrm>
              <a:off x="6110849" y="74872"/>
              <a:ext cx="2743200" cy="2743200"/>
              <a:chOff x="9243692" y="204716"/>
              <a:chExt cx="2743200" cy="2743200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5CBF91AD-9201-057B-EAE4-14B0E9FE09C6}"/>
                  </a:ext>
                </a:extLst>
              </p:cNvPr>
              <p:cNvGrpSpPr/>
              <p:nvPr/>
            </p:nvGrpSpPr>
            <p:grpSpPr>
              <a:xfrm>
                <a:off x="9243692" y="204716"/>
                <a:ext cx="2743200" cy="2743200"/>
                <a:chOff x="9243692" y="204716"/>
                <a:chExt cx="2743200" cy="2743200"/>
              </a:xfrm>
            </p:grpSpPr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DA297418-B474-5F4E-9EE4-DF5F217303F2}"/>
                    </a:ext>
                  </a:extLst>
                </p:cNvPr>
                <p:cNvCxnSpPr/>
                <p:nvPr/>
              </p:nvCxnSpPr>
              <p:spPr>
                <a:xfrm flipV="1">
                  <a:off x="10615292" y="204716"/>
                  <a:ext cx="0" cy="2743200"/>
                </a:xfrm>
                <a:prstGeom prst="straightConnector1">
                  <a:avLst/>
                </a:prstGeom>
                <a:ln w="76200">
                  <a:solidFill>
                    <a:srgbClr val="7F7F7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516E05D1-0E03-F570-F8AF-897E97310E83}"/>
                    </a:ext>
                  </a:extLst>
                </p:cNvPr>
                <p:cNvCxnSpPr/>
                <p:nvPr/>
              </p:nvCxnSpPr>
              <p:spPr>
                <a:xfrm rot="5400000" flipV="1">
                  <a:off x="10615292" y="204717"/>
                  <a:ext cx="0" cy="2743200"/>
                </a:xfrm>
                <a:prstGeom prst="straightConnector1">
                  <a:avLst/>
                </a:prstGeom>
                <a:ln w="76200">
                  <a:solidFill>
                    <a:srgbClr val="7F7F7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07E43202-92ED-71AA-E262-F80E986E74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94900" y="901700"/>
                <a:ext cx="1199358" cy="1409700"/>
              </a:xfrm>
              <a:prstGeom prst="straightConnector1">
                <a:avLst/>
              </a:prstGeom>
              <a:ln w="76200">
                <a:solidFill>
                  <a:srgbClr val="7F7F7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1D0DC08-2EBD-5A4A-35B0-BF72A3AF0DFE}"/>
                    </a:ext>
                  </a:extLst>
                </p:cNvPr>
                <p:cNvSpPr txBox="1"/>
                <p:nvPr/>
              </p:nvSpPr>
              <p:spPr>
                <a:xfrm>
                  <a:off x="6828934" y="-136307"/>
                  <a:ext cx="632802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4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CA" sz="4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1D0DC08-2EBD-5A4A-35B0-BF72A3AF0D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8934" y="-136307"/>
                  <a:ext cx="632802" cy="83099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D814F48A-8E7A-2785-B79E-98891CBBE9D3}"/>
                    </a:ext>
                  </a:extLst>
                </p:cNvPr>
                <p:cNvSpPr txBox="1"/>
                <p:nvPr/>
              </p:nvSpPr>
              <p:spPr>
                <a:xfrm>
                  <a:off x="6283092" y="1617743"/>
                  <a:ext cx="66979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4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4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D814F48A-8E7A-2785-B79E-98891CBBE9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092" y="1617743"/>
                  <a:ext cx="669799" cy="83099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65040E1-C1F0-5530-50D1-A69ED400B00D}"/>
                    </a:ext>
                  </a:extLst>
                </p:cNvPr>
                <p:cNvSpPr txBox="1"/>
                <p:nvPr/>
              </p:nvSpPr>
              <p:spPr>
                <a:xfrm>
                  <a:off x="8337916" y="1340042"/>
                  <a:ext cx="67928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4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4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65040E1-C1F0-5530-50D1-A69ED400B0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7916" y="1340042"/>
                  <a:ext cx="679289" cy="83099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1" name="Parallelogram 80">
            <a:extLst>
              <a:ext uri="{FF2B5EF4-FFF2-40B4-BE49-F238E27FC236}">
                <a16:creationId xmlns:a16="http://schemas.microsoft.com/office/drawing/2014/main" id="{6F5D905D-E5AC-25BE-FAAB-1E8E952D5A85}"/>
              </a:ext>
            </a:extLst>
          </p:cNvPr>
          <p:cNvSpPr/>
          <p:nvPr/>
        </p:nvSpPr>
        <p:spPr>
          <a:xfrm>
            <a:off x="6068929" y="4891826"/>
            <a:ext cx="2842403" cy="976421"/>
          </a:xfrm>
          <a:prstGeom prst="parallelogram">
            <a:avLst>
              <a:gd name="adj" fmla="val 85239"/>
            </a:avLst>
          </a:prstGeom>
          <a:solidFill>
            <a:srgbClr val="FFC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2" name="Parallelogram 81">
            <a:extLst>
              <a:ext uri="{FF2B5EF4-FFF2-40B4-BE49-F238E27FC236}">
                <a16:creationId xmlns:a16="http://schemas.microsoft.com/office/drawing/2014/main" id="{075C9518-9324-27E6-E7C4-02CE9ED0F09E}"/>
              </a:ext>
            </a:extLst>
          </p:cNvPr>
          <p:cNvSpPr/>
          <p:nvPr/>
        </p:nvSpPr>
        <p:spPr>
          <a:xfrm rot="5400000" flipV="1">
            <a:off x="9266099" y="3010741"/>
            <a:ext cx="2905290" cy="856880"/>
          </a:xfrm>
          <a:prstGeom prst="parallelogram">
            <a:avLst>
              <a:gd name="adj" fmla="val 118466"/>
            </a:avLst>
          </a:prstGeom>
          <a:solidFill>
            <a:srgbClr val="FFC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1C7F2C8-951D-FAA7-694E-AB0AEAF6C574}"/>
              </a:ext>
            </a:extLst>
          </p:cNvPr>
          <p:cNvCxnSpPr>
            <a:cxnSpLocks/>
          </p:cNvCxnSpPr>
          <p:nvPr/>
        </p:nvCxnSpPr>
        <p:spPr>
          <a:xfrm>
            <a:off x="10712391" y="3458993"/>
            <a:ext cx="1368526" cy="0"/>
          </a:xfrm>
          <a:prstGeom prst="straightConnector1">
            <a:avLst/>
          </a:prstGeom>
          <a:ln w="7620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413124D-D9FC-1ED1-D564-628388245ADE}"/>
              </a:ext>
            </a:extLst>
          </p:cNvPr>
          <p:cNvCxnSpPr>
            <a:cxnSpLocks/>
          </p:cNvCxnSpPr>
          <p:nvPr/>
        </p:nvCxnSpPr>
        <p:spPr>
          <a:xfrm flipV="1">
            <a:off x="7484203" y="4049784"/>
            <a:ext cx="0" cy="1371600"/>
          </a:xfrm>
          <a:prstGeom prst="straightConnector1">
            <a:avLst/>
          </a:prstGeom>
          <a:ln w="7620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Parallelogram 114">
            <a:extLst>
              <a:ext uri="{FF2B5EF4-FFF2-40B4-BE49-F238E27FC236}">
                <a16:creationId xmlns:a16="http://schemas.microsoft.com/office/drawing/2014/main" id="{8BB9A92A-DDF7-6257-DCE3-FBA4052E360D}"/>
              </a:ext>
            </a:extLst>
          </p:cNvPr>
          <p:cNvSpPr/>
          <p:nvPr/>
        </p:nvSpPr>
        <p:spPr>
          <a:xfrm>
            <a:off x="6518794" y="504673"/>
            <a:ext cx="1941674" cy="1845686"/>
          </a:xfrm>
          <a:prstGeom prst="parallelogram">
            <a:avLst>
              <a:gd name="adj" fmla="val 0"/>
            </a:avLst>
          </a:prstGeom>
          <a:solidFill>
            <a:srgbClr val="FFC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B673F34-4D66-B68D-E10D-E0752E56F419}"/>
              </a:ext>
            </a:extLst>
          </p:cNvPr>
          <p:cNvCxnSpPr>
            <a:cxnSpLocks/>
          </p:cNvCxnSpPr>
          <p:nvPr/>
        </p:nvCxnSpPr>
        <p:spPr>
          <a:xfrm flipH="1">
            <a:off x="6862057" y="1446472"/>
            <a:ext cx="631858" cy="742673"/>
          </a:xfrm>
          <a:prstGeom prst="straightConnector1">
            <a:avLst/>
          </a:prstGeom>
          <a:ln w="7620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27B023E-B54C-113E-4BE8-44124967B655}"/>
                  </a:ext>
                </a:extLst>
              </p:cNvPr>
              <p:cNvSpPr txBox="1"/>
              <p:nvPr/>
            </p:nvSpPr>
            <p:spPr>
              <a:xfrm>
                <a:off x="6283092" y="1617743"/>
                <a:ext cx="66979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4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27B023E-B54C-113E-4BE8-44124967B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092" y="1617743"/>
                <a:ext cx="669799" cy="83099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AE1FB80-E095-4426-E8B9-D550441C55BA}"/>
              </a:ext>
            </a:extLst>
          </p:cNvPr>
          <p:cNvGrpSpPr/>
          <p:nvPr/>
        </p:nvGrpSpPr>
        <p:grpSpPr>
          <a:xfrm>
            <a:off x="6848991" y="1436614"/>
            <a:ext cx="701982" cy="1457793"/>
            <a:chOff x="6839465" y="1431851"/>
            <a:chExt cx="701982" cy="1457793"/>
          </a:xfrm>
        </p:grpSpPr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F083D56E-AD0F-847E-D26F-FD56DEEDB2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9465" y="1431851"/>
              <a:ext cx="645498" cy="758705"/>
            </a:xfrm>
            <a:prstGeom prst="straightConnector1">
              <a:avLst/>
            </a:prstGeom>
            <a:ln w="1143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DC726931-2D37-69B0-C175-EFB90D7C7259}"/>
                    </a:ext>
                  </a:extLst>
                </p:cNvPr>
                <p:cNvSpPr txBox="1"/>
                <p:nvPr/>
              </p:nvSpPr>
              <p:spPr>
                <a:xfrm>
                  <a:off x="6928780" y="1873981"/>
                  <a:ext cx="612667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6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oMath>
                    </m:oMathPara>
                  </a14:m>
                  <a:endParaRPr lang="en-CA" sz="60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DC726931-2D37-69B0-C175-EFB90D7C72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8780" y="1873981"/>
                  <a:ext cx="612667" cy="101566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C6096B7-48EA-3832-2FF7-C1EA436FF6BE}"/>
              </a:ext>
            </a:extLst>
          </p:cNvPr>
          <p:cNvGrpSpPr/>
          <p:nvPr/>
        </p:nvGrpSpPr>
        <p:grpSpPr>
          <a:xfrm>
            <a:off x="10714781" y="2240883"/>
            <a:ext cx="1497215" cy="1221172"/>
            <a:chOff x="10714781" y="2240883"/>
            <a:chExt cx="1497215" cy="1221172"/>
          </a:xfrm>
        </p:grpSpPr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8622FC3-DCDE-E851-8B4A-5A68E7E743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14781" y="3451402"/>
              <a:ext cx="1368785" cy="10653"/>
            </a:xfrm>
            <a:prstGeom prst="straightConnector1">
              <a:avLst/>
            </a:prstGeom>
            <a:ln w="1143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869EBC25-9A82-C616-CA3E-69A95313E9F9}"/>
                    </a:ext>
                  </a:extLst>
                </p:cNvPr>
                <p:cNvSpPr txBox="1"/>
                <p:nvPr/>
              </p:nvSpPr>
              <p:spPr>
                <a:xfrm>
                  <a:off x="11552841" y="2240883"/>
                  <a:ext cx="659155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6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oMath>
                    </m:oMathPara>
                  </a14:m>
                  <a:endParaRPr lang="en-CA" sz="60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869EBC25-9A82-C616-CA3E-69A95313E9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52841" y="2240883"/>
                  <a:ext cx="659155" cy="101566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E7A3178-D262-9011-D310-C6DE45513B2A}"/>
              </a:ext>
            </a:extLst>
          </p:cNvPr>
          <p:cNvGrpSpPr/>
          <p:nvPr/>
        </p:nvGrpSpPr>
        <p:grpSpPr>
          <a:xfrm>
            <a:off x="7472709" y="3709026"/>
            <a:ext cx="934813" cy="1704738"/>
            <a:chOff x="7486257" y="3716646"/>
            <a:chExt cx="934813" cy="1704738"/>
          </a:xfrm>
        </p:grpSpPr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6BE08E85-E92E-E516-E3AC-2B8665D997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6257" y="4049784"/>
              <a:ext cx="0" cy="1371600"/>
            </a:xfrm>
            <a:prstGeom prst="straightConnector1">
              <a:avLst/>
            </a:prstGeom>
            <a:ln w="1143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6F7510AB-276A-1F5C-C771-AEBAC419C36B}"/>
                    </a:ext>
                  </a:extLst>
                </p:cNvPr>
                <p:cNvSpPr txBox="1"/>
                <p:nvPr/>
              </p:nvSpPr>
              <p:spPr>
                <a:xfrm>
                  <a:off x="7590394" y="3716646"/>
                  <a:ext cx="83067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6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oMath>
                    </m:oMathPara>
                  </a14:m>
                  <a:endParaRPr lang="en-CA" sz="60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6F7510AB-276A-1F5C-C771-AEBAC419C3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0394" y="3716646"/>
                  <a:ext cx="830676" cy="1015663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3E25B054-264D-BC6D-FA5A-333080D2C1C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564720" y="1659240"/>
              <a:ext cx="1812240" cy="486648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3E25B054-264D-BC6D-FA5A-333080D2C1C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55360" y="1649880"/>
                <a:ext cx="1830960" cy="48852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5036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674">
        <p:fade/>
      </p:transition>
    </mc:Choice>
    <mc:Fallback xmlns="">
      <p:transition spd="med" advTm="4067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115" grpId="0" animBg="1"/>
      <p:bldP spid="1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photos of Paper">
            <a:extLst>
              <a:ext uri="{FF2B5EF4-FFF2-40B4-BE49-F238E27FC236}">
                <a16:creationId xmlns:a16="http://schemas.microsoft.com/office/drawing/2014/main" id="{5C89F0E0-CF0B-6FC0-4626-EC186B8632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8" b="7452"/>
          <a:stretch/>
        </p:blipFill>
        <p:spPr bwMode="auto">
          <a:xfrm>
            <a:off x="-36513" y="-29402"/>
            <a:ext cx="12279261" cy="697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177E957-D02A-A935-B98F-55AC75CF02FD}"/>
              </a:ext>
            </a:extLst>
          </p:cNvPr>
          <p:cNvSpPr/>
          <p:nvPr/>
        </p:nvSpPr>
        <p:spPr>
          <a:xfrm>
            <a:off x="-1046375" y="-181170"/>
            <a:ext cx="12857376" cy="183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F2609B-D48C-15EB-35E9-2A6AE0EC3419}"/>
              </a:ext>
            </a:extLst>
          </p:cNvPr>
          <p:cNvSpPr txBox="1"/>
          <p:nvPr/>
        </p:nvSpPr>
        <p:spPr>
          <a:xfrm>
            <a:off x="-21424" y="-29401"/>
            <a:ext cx="101683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400" i="0" dirty="0">
                <a:latin typeface="Impact" panose="020B0806030902050204" pitchFamily="34" charset="0"/>
              </a:rPr>
              <a:t>Spinors </a:t>
            </a:r>
            <a:r>
              <a:rPr lang="en-CA" sz="8400" dirty="0">
                <a:latin typeface="Impact" panose="020B0806030902050204" pitchFamily="34" charset="0"/>
              </a:rPr>
              <a:t>F</a:t>
            </a:r>
            <a:r>
              <a:rPr lang="en-CA" sz="8400" i="0" dirty="0">
                <a:latin typeface="Impact" panose="020B0806030902050204" pitchFamily="34" charset="0"/>
              </a:rPr>
              <a:t>or Beginners</a:t>
            </a:r>
            <a:endParaRPr lang="en-CA" sz="8400" dirty="0">
              <a:latin typeface="Impact" panose="020B0806030902050204" pitchFamily="34" charset="0"/>
            </a:endParaRPr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FA6442FD-4FDF-F679-01D4-954579252820}"/>
              </a:ext>
            </a:extLst>
          </p:cNvPr>
          <p:cNvSpPr/>
          <p:nvPr/>
        </p:nvSpPr>
        <p:spPr>
          <a:xfrm>
            <a:off x="-120462" y="1279393"/>
            <a:ext cx="12263268" cy="555969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ED629E-86EB-5A0F-F896-900D758C5876}"/>
                  </a:ext>
                </a:extLst>
              </p:cNvPr>
              <p:cNvSpPr txBox="1"/>
              <p:nvPr/>
            </p:nvSpPr>
            <p:spPr>
              <a:xfrm>
                <a:off x="4497" y="1203194"/>
                <a:ext cx="12213424" cy="3277820"/>
              </a:xfrm>
              <a:prstGeom prst="rect">
                <a:avLst/>
              </a:prstGeom>
              <a:noFill/>
              <a:ln>
                <a:solidFill>
                  <a:srgbClr val="007635"/>
                </a:solidFill>
              </a:ln>
              <a:effectLst>
                <a:softEdge rad="635000"/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CA" sz="11500" b="1" i="0" dirty="0"/>
                  <a:t>    Equivalence of </a:t>
                </a:r>
              </a:p>
              <a:p>
                <a:pPr algn="ctr"/>
                <a:r>
                  <a:rPr lang="en-CA" sz="9200" b="1" i="0" dirty="0">
                    <a:solidFill>
                      <a:srgbClr val="FF0000"/>
                    </a:solidFill>
                  </a:rPr>
                  <a:t>Quaternions</a:t>
                </a:r>
                <a:r>
                  <a:rPr lang="en-CA" sz="9200" b="1" i="0" dirty="0"/>
                  <a:t> and </a:t>
                </a:r>
                <a14:m>
                  <m:oMath xmlns:m="http://schemas.openxmlformats.org/officeDocument/2006/math">
                    <m:r>
                      <a:rPr lang="en-GB" sz="9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𝑺𝑼</m:t>
                    </m:r>
                    <m:r>
                      <a:rPr lang="en-GB" sz="9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9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sz="9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9200" b="1" i="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ED629E-86EB-5A0F-F896-900D758C5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" y="1203194"/>
                <a:ext cx="12213424" cy="3277820"/>
              </a:xfrm>
              <a:prstGeom prst="rect">
                <a:avLst/>
              </a:prstGeom>
              <a:blipFill>
                <a:blip r:embed="rId3"/>
                <a:stretch>
                  <a:fillRect l="-3092" t="-12037" b="-19074"/>
                </a:stretch>
              </a:blipFill>
              <a:ln>
                <a:solidFill>
                  <a:srgbClr val="007635"/>
                </a:solidFill>
              </a:ln>
              <a:effectLst>
                <a:softEdge rad="635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10B9D88-C60B-5CD2-2099-28C338EA0BAB}"/>
              </a:ext>
            </a:extLst>
          </p:cNvPr>
          <p:cNvGrpSpPr/>
          <p:nvPr/>
        </p:nvGrpSpPr>
        <p:grpSpPr>
          <a:xfrm>
            <a:off x="9975199" y="-1770302"/>
            <a:ext cx="3794760" cy="3794760"/>
            <a:chOff x="9916205" y="-1445835"/>
            <a:chExt cx="3794760" cy="379476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1EA1E63-4146-C6C8-84B6-9F7E2AB0C56E}"/>
                </a:ext>
              </a:extLst>
            </p:cNvPr>
            <p:cNvSpPr/>
            <p:nvPr/>
          </p:nvSpPr>
          <p:spPr>
            <a:xfrm>
              <a:off x="9916205" y="-1445835"/>
              <a:ext cx="3794760" cy="3794760"/>
            </a:xfrm>
            <a:prstGeom prst="ellipse">
              <a:avLst/>
            </a:prstGeom>
            <a:solidFill>
              <a:srgbClr val="A3FFF6"/>
            </a:solidFill>
            <a:ln w="190500">
              <a:solidFill>
                <a:srgbClr val="00A4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8A645F-9612-0CDA-B157-974F4C017799}"/>
                </a:ext>
              </a:extLst>
            </p:cNvPr>
            <p:cNvSpPr txBox="1"/>
            <p:nvPr/>
          </p:nvSpPr>
          <p:spPr>
            <a:xfrm>
              <a:off x="10304915" y="203084"/>
              <a:ext cx="1859805" cy="1908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800" dirty="0">
                  <a:latin typeface="Impact" panose="020B0806030902050204" pitchFamily="34" charset="0"/>
                </a:rPr>
                <a:t>6.1</a:t>
              </a:r>
              <a:endParaRPr lang="en-CA" sz="11800" dirty="0">
                <a:latin typeface="Impact" panose="020B080603090205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1B86A6DA-E9E9-13BA-112D-F7024E5195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9809517"/>
                  </p:ext>
                </p:extLst>
              </p:nvPr>
            </p:nvGraphicFramePr>
            <p:xfrm>
              <a:off x="190931" y="5340421"/>
              <a:ext cx="11592189" cy="142246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64063">
                      <a:extLst>
                        <a:ext uri="{9D8B030D-6E8A-4147-A177-3AD203B41FA5}">
                          <a16:colId xmlns:a16="http://schemas.microsoft.com/office/drawing/2014/main" val="3077953471"/>
                        </a:ext>
                      </a:extLst>
                    </a:gridCol>
                    <a:gridCol w="3864063">
                      <a:extLst>
                        <a:ext uri="{9D8B030D-6E8A-4147-A177-3AD203B41FA5}">
                          <a16:colId xmlns:a16="http://schemas.microsoft.com/office/drawing/2014/main" val="2176280769"/>
                        </a:ext>
                      </a:extLst>
                    </a:gridCol>
                    <a:gridCol w="3864063">
                      <a:extLst>
                        <a:ext uri="{9D8B030D-6E8A-4147-A177-3AD203B41FA5}">
                          <a16:colId xmlns:a16="http://schemas.microsoft.com/office/drawing/2014/main" val="2812832502"/>
                        </a:ext>
                      </a:extLst>
                    </a:gridCol>
                  </a:tblGrid>
                  <a:tr h="12410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8000" b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80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80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CA" sz="80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80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80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CA" sz="80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80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8000" b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8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80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CA" sz="80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80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80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CA" sz="80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80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8000" b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8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80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CA" sz="80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80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80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CA" sz="80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80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095161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1B86A6DA-E9E9-13BA-112D-F7024E5195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9809517"/>
                  </p:ext>
                </p:extLst>
              </p:nvPr>
            </p:nvGraphicFramePr>
            <p:xfrm>
              <a:off x="190931" y="5340421"/>
              <a:ext cx="11592189" cy="142246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64063">
                      <a:extLst>
                        <a:ext uri="{9D8B030D-6E8A-4147-A177-3AD203B41FA5}">
                          <a16:colId xmlns:a16="http://schemas.microsoft.com/office/drawing/2014/main" val="3077953471"/>
                        </a:ext>
                      </a:extLst>
                    </a:gridCol>
                    <a:gridCol w="3864063">
                      <a:extLst>
                        <a:ext uri="{9D8B030D-6E8A-4147-A177-3AD203B41FA5}">
                          <a16:colId xmlns:a16="http://schemas.microsoft.com/office/drawing/2014/main" val="2176280769"/>
                        </a:ext>
                      </a:extLst>
                    </a:gridCol>
                    <a:gridCol w="3864063">
                      <a:extLst>
                        <a:ext uri="{9D8B030D-6E8A-4147-A177-3AD203B41FA5}">
                          <a16:colId xmlns:a16="http://schemas.microsoft.com/office/drawing/2014/main" val="2812832502"/>
                        </a:ext>
                      </a:extLst>
                    </a:gridCol>
                  </a:tblGrid>
                  <a:tr h="14224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95161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D58A0D04-68B2-003D-30E6-0CBD294B54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0776415"/>
                  </p:ext>
                </p:extLst>
              </p:nvPr>
            </p:nvGraphicFramePr>
            <p:xfrm>
              <a:off x="430417" y="4255398"/>
              <a:ext cx="11592189" cy="1310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64063">
                      <a:extLst>
                        <a:ext uri="{9D8B030D-6E8A-4147-A177-3AD203B41FA5}">
                          <a16:colId xmlns:a16="http://schemas.microsoft.com/office/drawing/2014/main" val="3077953471"/>
                        </a:ext>
                      </a:extLst>
                    </a:gridCol>
                    <a:gridCol w="3864063">
                      <a:extLst>
                        <a:ext uri="{9D8B030D-6E8A-4147-A177-3AD203B41FA5}">
                          <a16:colId xmlns:a16="http://schemas.microsoft.com/office/drawing/2014/main" val="2176280769"/>
                        </a:ext>
                      </a:extLst>
                    </a:gridCol>
                    <a:gridCol w="3864063">
                      <a:extLst>
                        <a:ext uri="{9D8B030D-6E8A-4147-A177-3AD203B41FA5}">
                          <a16:colId xmlns:a16="http://schemas.microsoft.com/office/drawing/2014/main" val="2812832502"/>
                        </a:ext>
                      </a:extLst>
                    </a:gridCol>
                  </a:tblGrid>
                  <a:tr h="1143463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8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𝐢</m:t>
                                </m:r>
                              </m:oMath>
                            </m:oMathPara>
                          </a14:m>
                          <a:endParaRPr lang="en-CA" sz="8000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8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𝐣</m:t>
                                </m:r>
                              </m:oMath>
                            </m:oMathPara>
                          </a14:m>
                          <a:endParaRPr lang="en-CA" sz="8000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8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𝐤</m:t>
                                </m:r>
                              </m:oMath>
                            </m:oMathPara>
                          </a14:m>
                          <a:endParaRPr lang="en-CA" sz="8000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576629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D58A0D04-68B2-003D-30E6-0CBD294B54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0776415"/>
                  </p:ext>
                </p:extLst>
              </p:nvPr>
            </p:nvGraphicFramePr>
            <p:xfrm>
              <a:off x="430417" y="4255398"/>
              <a:ext cx="11592189" cy="1310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64063">
                      <a:extLst>
                        <a:ext uri="{9D8B030D-6E8A-4147-A177-3AD203B41FA5}">
                          <a16:colId xmlns:a16="http://schemas.microsoft.com/office/drawing/2014/main" val="3077953471"/>
                        </a:ext>
                      </a:extLst>
                    </a:gridCol>
                    <a:gridCol w="3864063">
                      <a:extLst>
                        <a:ext uri="{9D8B030D-6E8A-4147-A177-3AD203B41FA5}">
                          <a16:colId xmlns:a16="http://schemas.microsoft.com/office/drawing/2014/main" val="2176280769"/>
                        </a:ext>
                      </a:extLst>
                    </a:gridCol>
                    <a:gridCol w="3864063">
                      <a:extLst>
                        <a:ext uri="{9D8B030D-6E8A-4147-A177-3AD203B41FA5}">
                          <a16:colId xmlns:a16="http://schemas.microsoft.com/office/drawing/2014/main" val="2812832502"/>
                        </a:ext>
                      </a:extLst>
                    </a:gridCol>
                  </a:tblGrid>
                  <a:tr h="1310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r="-200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99843" r="-99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0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76629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1">
                <a:extLst>
                  <a:ext uri="{FF2B5EF4-FFF2-40B4-BE49-F238E27FC236}">
                    <a16:creationId xmlns:a16="http://schemas.microsoft.com/office/drawing/2014/main" id="{BE8194F8-0E86-4EF3-E140-051F46E731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4931326"/>
                  </p:ext>
                </p:extLst>
              </p:nvPr>
            </p:nvGraphicFramePr>
            <p:xfrm>
              <a:off x="-1483373" y="-4133419"/>
              <a:ext cx="11592189" cy="27331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64063">
                      <a:extLst>
                        <a:ext uri="{9D8B030D-6E8A-4147-A177-3AD203B41FA5}">
                          <a16:colId xmlns:a16="http://schemas.microsoft.com/office/drawing/2014/main" val="3077953471"/>
                        </a:ext>
                      </a:extLst>
                    </a:gridCol>
                    <a:gridCol w="3864063">
                      <a:extLst>
                        <a:ext uri="{9D8B030D-6E8A-4147-A177-3AD203B41FA5}">
                          <a16:colId xmlns:a16="http://schemas.microsoft.com/office/drawing/2014/main" val="2176280769"/>
                        </a:ext>
                      </a:extLst>
                    </a:gridCol>
                    <a:gridCol w="3864063">
                      <a:extLst>
                        <a:ext uri="{9D8B030D-6E8A-4147-A177-3AD203B41FA5}">
                          <a16:colId xmlns:a16="http://schemas.microsoft.com/office/drawing/2014/main" val="2812832502"/>
                        </a:ext>
                      </a:extLst>
                    </a:gridCol>
                  </a:tblGrid>
                  <a:tr h="1143463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8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𝐢</m:t>
                                </m:r>
                              </m:oMath>
                            </m:oMathPara>
                          </a14:m>
                          <a:endParaRPr lang="en-CA" sz="8000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8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𝐣</m:t>
                                </m:r>
                              </m:oMath>
                            </m:oMathPara>
                          </a14:m>
                          <a:endParaRPr lang="en-CA" sz="8000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8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𝐤</m:t>
                                </m:r>
                              </m:oMath>
                            </m:oMathPara>
                          </a14:m>
                          <a:endParaRPr lang="en-CA" sz="8000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57662995"/>
                      </a:ext>
                    </a:extLst>
                  </a:tr>
                  <a:tr h="12410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8000" b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80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80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CA" sz="80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80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80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CA" sz="80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80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8000" b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8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80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CA" sz="80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80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80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CA" sz="80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80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8000" b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8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80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CA" sz="80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80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80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CA" sz="80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80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095161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1">
                <a:extLst>
                  <a:ext uri="{FF2B5EF4-FFF2-40B4-BE49-F238E27FC236}">
                    <a16:creationId xmlns:a16="http://schemas.microsoft.com/office/drawing/2014/main" id="{BE8194F8-0E86-4EF3-E140-051F46E731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4931326"/>
                  </p:ext>
                </p:extLst>
              </p:nvPr>
            </p:nvGraphicFramePr>
            <p:xfrm>
              <a:off x="-1483373" y="-4133419"/>
              <a:ext cx="11592189" cy="27331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64063">
                      <a:extLst>
                        <a:ext uri="{9D8B030D-6E8A-4147-A177-3AD203B41FA5}">
                          <a16:colId xmlns:a16="http://schemas.microsoft.com/office/drawing/2014/main" val="3077953471"/>
                        </a:ext>
                      </a:extLst>
                    </a:gridCol>
                    <a:gridCol w="3864063">
                      <a:extLst>
                        <a:ext uri="{9D8B030D-6E8A-4147-A177-3AD203B41FA5}">
                          <a16:colId xmlns:a16="http://schemas.microsoft.com/office/drawing/2014/main" val="2176280769"/>
                        </a:ext>
                      </a:extLst>
                    </a:gridCol>
                    <a:gridCol w="3864063">
                      <a:extLst>
                        <a:ext uri="{9D8B030D-6E8A-4147-A177-3AD203B41FA5}">
                          <a16:colId xmlns:a16="http://schemas.microsoft.com/office/drawing/2014/main" val="2812832502"/>
                        </a:ext>
                      </a:extLst>
                    </a:gridCol>
                  </a:tblGrid>
                  <a:tr h="1310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r="-200158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99843" r="-99843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00158" b="-1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7662995"/>
                      </a:ext>
                    </a:extLst>
                  </a:tr>
                  <a:tr h="14224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92308" r="-200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99843" t="-92308" r="-99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00158" t="-9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95161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639798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B38912A7-BF21-6B59-7857-DAE841F0FF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2855254"/>
                  </p:ext>
                </p:extLst>
              </p:nvPr>
            </p:nvGraphicFramePr>
            <p:xfrm>
              <a:off x="153450" y="-4556941"/>
              <a:ext cx="4153079" cy="287324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3375">
                      <a:extLst>
                        <a:ext uri="{9D8B030D-6E8A-4147-A177-3AD203B41FA5}">
                          <a16:colId xmlns:a16="http://schemas.microsoft.com/office/drawing/2014/main" val="146210867"/>
                        </a:ext>
                      </a:extLst>
                    </a:gridCol>
                    <a:gridCol w="1275745">
                      <a:extLst>
                        <a:ext uri="{9D8B030D-6E8A-4147-A177-3AD203B41FA5}">
                          <a16:colId xmlns:a16="http://schemas.microsoft.com/office/drawing/2014/main" val="4160014852"/>
                        </a:ext>
                      </a:extLst>
                    </a:gridCol>
                    <a:gridCol w="2363959">
                      <a:extLst>
                        <a:ext uri="{9D8B030D-6E8A-4147-A177-3AD203B41FA5}">
                          <a16:colId xmlns:a16="http://schemas.microsoft.com/office/drawing/2014/main" val="2419882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CA" sz="5400" b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</m:oMath>
                            </m:oMathPara>
                          </a14:m>
                          <a:endParaRPr lang="en-CA" sz="54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5400" b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en-CA" sz="5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54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5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5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5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8043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CA" sz="5400" b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j</m:t>
                                </m:r>
                              </m:oMath>
                            </m:oMathPara>
                          </a14:m>
                          <a:endParaRPr lang="en-CA" sz="54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5400" b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en-CA" sz="5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54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54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5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5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15850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CA" sz="5400" b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k</m:t>
                                </m:r>
                              </m:oMath>
                            </m:oMathPara>
                          </a14:m>
                          <a:endParaRPr lang="en-CA" sz="54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5400" b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en-CA" sz="5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54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54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5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5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81147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B38912A7-BF21-6B59-7857-DAE841F0FF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2855254"/>
                  </p:ext>
                </p:extLst>
              </p:nvPr>
            </p:nvGraphicFramePr>
            <p:xfrm>
              <a:off x="153450" y="-4556941"/>
              <a:ext cx="4153079" cy="287324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3375">
                      <a:extLst>
                        <a:ext uri="{9D8B030D-6E8A-4147-A177-3AD203B41FA5}">
                          <a16:colId xmlns:a16="http://schemas.microsoft.com/office/drawing/2014/main" val="146210867"/>
                        </a:ext>
                      </a:extLst>
                    </a:gridCol>
                    <a:gridCol w="1275745">
                      <a:extLst>
                        <a:ext uri="{9D8B030D-6E8A-4147-A177-3AD203B41FA5}">
                          <a16:colId xmlns:a16="http://schemas.microsoft.com/office/drawing/2014/main" val="4160014852"/>
                        </a:ext>
                      </a:extLst>
                    </a:gridCol>
                    <a:gridCol w="2363959">
                      <a:extLst>
                        <a:ext uri="{9D8B030D-6E8A-4147-A177-3AD203B41FA5}">
                          <a16:colId xmlns:a16="http://schemas.microsoft.com/office/drawing/2014/main" val="241988205"/>
                        </a:ext>
                      </a:extLst>
                    </a:gridCol>
                  </a:tblGrid>
                  <a:tr h="9794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90" t="-621" r="-714286" b="-194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476" t="-621" r="-185714" b="-194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" t="-621" r="-515" b="-194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8043473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90" t="-108000" r="-714286" b="-10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476" t="-108000" r="-185714" b="-10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" t="-108000" r="-515" b="-10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5850677"/>
                      </a:ext>
                    </a:extLst>
                  </a:tr>
                  <a:tr h="9794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90" t="-193789" r="-714286" b="-1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476" t="-193789" r="-185714" b="-1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" t="-193789" r="-515" b="-1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1147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08DEB79F-7254-F033-22A0-535AD69C72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5834099"/>
                  </p:ext>
                </p:extLst>
              </p:nvPr>
            </p:nvGraphicFramePr>
            <p:xfrm>
              <a:off x="203225" y="48249"/>
              <a:ext cx="11781039" cy="9794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92519">
                      <a:extLst>
                        <a:ext uri="{9D8B030D-6E8A-4147-A177-3AD203B41FA5}">
                          <a16:colId xmlns:a16="http://schemas.microsoft.com/office/drawing/2014/main" val="3467858907"/>
                        </a:ext>
                      </a:extLst>
                    </a:gridCol>
                    <a:gridCol w="891225">
                      <a:extLst>
                        <a:ext uri="{9D8B030D-6E8A-4147-A177-3AD203B41FA5}">
                          <a16:colId xmlns:a16="http://schemas.microsoft.com/office/drawing/2014/main" val="1653379649"/>
                        </a:ext>
                      </a:extLst>
                    </a:gridCol>
                    <a:gridCol w="2056068">
                      <a:extLst>
                        <a:ext uri="{9D8B030D-6E8A-4147-A177-3AD203B41FA5}">
                          <a16:colId xmlns:a16="http://schemas.microsoft.com/office/drawing/2014/main" val="2118036481"/>
                        </a:ext>
                      </a:extLst>
                    </a:gridCol>
                    <a:gridCol w="324284">
                      <a:extLst>
                        <a:ext uri="{9D8B030D-6E8A-4147-A177-3AD203B41FA5}">
                          <a16:colId xmlns:a16="http://schemas.microsoft.com/office/drawing/2014/main" val="730584537"/>
                        </a:ext>
                      </a:extLst>
                    </a:gridCol>
                    <a:gridCol w="630633">
                      <a:extLst>
                        <a:ext uri="{9D8B030D-6E8A-4147-A177-3AD203B41FA5}">
                          <a16:colId xmlns:a16="http://schemas.microsoft.com/office/drawing/2014/main" val="87059888"/>
                        </a:ext>
                      </a:extLst>
                    </a:gridCol>
                    <a:gridCol w="1146604">
                      <a:extLst>
                        <a:ext uri="{9D8B030D-6E8A-4147-A177-3AD203B41FA5}">
                          <a16:colId xmlns:a16="http://schemas.microsoft.com/office/drawing/2014/main" val="2408847287"/>
                        </a:ext>
                      </a:extLst>
                    </a:gridCol>
                    <a:gridCol w="2064752">
                      <a:extLst>
                        <a:ext uri="{9D8B030D-6E8A-4147-A177-3AD203B41FA5}">
                          <a16:colId xmlns:a16="http://schemas.microsoft.com/office/drawing/2014/main" val="2432971811"/>
                        </a:ext>
                      </a:extLst>
                    </a:gridCol>
                    <a:gridCol w="324284">
                      <a:extLst>
                        <a:ext uri="{9D8B030D-6E8A-4147-A177-3AD203B41FA5}">
                          <a16:colId xmlns:a16="http://schemas.microsoft.com/office/drawing/2014/main" val="1670535848"/>
                        </a:ext>
                      </a:extLst>
                    </a:gridCol>
                    <a:gridCol w="755155">
                      <a:extLst>
                        <a:ext uri="{9D8B030D-6E8A-4147-A177-3AD203B41FA5}">
                          <a16:colId xmlns:a16="http://schemas.microsoft.com/office/drawing/2014/main" val="3968069333"/>
                        </a:ext>
                      </a:extLst>
                    </a:gridCol>
                    <a:gridCol w="1031942">
                      <a:extLst>
                        <a:ext uri="{9D8B030D-6E8A-4147-A177-3AD203B41FA5}">
                          <a16:colId xmlns:a16="http://schemas.microsoft.com/office/drawing/2014/main" val="3053780412"/>
                        </a:ext>
                      </a:extLst>
                    </a:gridCol>
                    <a:gridCol w="2063573">
                      <a:extLst>
                        <a:ext uri="{9D8B030D-6E8A-4147-A177-3AD203B41FA5}">
                          <a16:colId xmlns:a16="http://schemas.microsoft.com/office/drawing/2014/main" val="2045452608"/>
                        </a:ext>
                      </a:extLst>
                    </a:gridCol>
                  </a:tblGrid>
                  <a:tr h="5457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CA" sz="5400" b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</m:oMath>
                            </m:oMathPara>
                          </a14:m>
                          <a:endParaRPr lang="en-CA" sz="54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5400" b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en-CA" sz="5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54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5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5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5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54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CA" sz="5400" b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j</m:t>
                                </m:r>
                              </m:oMath>
                            </m:oMathPara>
                          </a14:m>
                          <a:endParaRPr lang="en-CA" sz="54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5400" b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en-CA" sz="5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54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54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5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5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54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CA" sz="5400" b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k</m:t>
                                </m:r>
                              </m:oMath>
                            </m:oMathPara>
                          </a14:m>
                          <a:endParaRPr lang="en-CA" sz="54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5400" b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en-CA" sz="5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54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54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5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5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598890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08DEB79F-7254-F033-22A0-535AD69C72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5834099"/>
                  </p:ext>
                </p:extLst>
              </p:nvPr>
            </p:nvGraphicFramePr>
            <p:xfrm>
              <a:off x="203225" y="48249"/>
              <a:ext cx="11781039" cy="9794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92519">
                      <a:extLst>
                        <a:ext uri="{9D8B030D-6E8A-4147-A177-3AD203B41FA5}">
                          <a16:colId xmlns:a16="http://schemas.microsoft.com/office/drawing/2014/main" val="3467858907"/>
                        </a:ext>
                      </a:extLst>
                    </a:gridCol>
                    <a:gridCol w="891225">
                      <a:extLst>
                        <a:ext uri="{9D8B030D-6E8A-4147-A177-3AD203B41FA5}">
                          <a16:colId xmlns:a16="http://schemas.microsoft.com/office/drawing/2014/main" val="1653379649"/>
                        </a:ext>
                      </a:extLst>
                    </a:gridCol>
                    <a:gridCol w="2056068">
                      <a:extLst>
                        <a:ext uri="{9D8B030D-6E8A-4147-A177-3AD203B41FA5}">
                          <a16:colId xmlns:a16="http://schemas.microsoft.com/office/drawing/2014/main" val="2118036481"/>
                        </a:ext>
                      </a:extLst>
                    </a:gridCol>
                    <a:gridCol w="324284">
                      <a:extLst>
                        <a:ext uri="{9D8B030D-6E8A-4147-A177-3AD203B41FA5}">
                          <a16:colId xmlns:a16="http://schemas.microsoft.com/office/drawing/2014/main" val="730584537"/>
                        </a:ext>
                      </a:extLst>
                    </a:gridCol>
                    <a:gridCol w="630633">
                      <a:extLst>
                        <a:ext uri="{9D8B030D-6E8A-4147-A177-3AD203B41FA5}">
                          <a16:colId xmlns:a16="http://schemas.microsoft.com/office/drawing/2014/main" val="87059888"/>
                        </a:ext>
                      </a:extLst>
                    </a:gridCol>
                    <a:gridCol w="1146604">
                      <a:extLst>
                        <a:ext uri="{9D8B030D-6E8A-4147-A177-3AD203B41FA5}">
                          <a16:colId xmlns:a16="http://schemas.microsoft.com/office/drawing/2014/main" val="2408847287"/>
                        </a:ext>
                      </a:extLst>
                    </a:gridCol>
                    <a:gridCol w="2064752">
                      <a:extLst>
                        <a:ext uri="{9D8B030D-6E8A-4147-A177-3AD203B41FA5}">
                          <a16:colId xmlns:a16="http://schemas.microsoft.com/office/drawing/2014/main" val="2432971811"/>
                        </a:ext>
                      </a:extLst>
                    </a:gridCol>
                    <a:gridCol w="324284">
                      <a:extLst>
                        <a:ext uri="{9D8B030D-6E8A-4147-A177-3AD203B41FA5}">
                          <a16:colId xmlns:a16="http://schemas.microsoft.com/office/drawing/2014/main" val="1670535848"/>
                        </a:ext>
                      </a:extLst>
                    </a:gridCol>
                    <a:gridCol w="755155">
                      <a:extLst>
                        <a:ext uri="{9D8B030D-6E8A-4147-A177-3AD203B41FA5}">
                          <a16:colId xmlns:a16="http://schemas.microsoft.com/office/drawing/2014/main" val="3968069333"/>
                        </a:ext>
                      </a:extLst>
                    </a:gridCol>
                    <a:gridCol w="1031942">
                      <a:extLst>
                        <a:ext uri="{9D8B030D-6E8A-4147-A177-3AD203B41FA5}">
                          <a16:colId xmlns:a16="http://schemas.microsoft.com/office/drawing/2014/main" val="3053780412"/>
                        </a:ext>
                      </a:extLst>
                    </a:gridCol>
                    <a:gridCol w="2063573">
                      <a:extLst>
                        <a:ext uri="{9D8B030D-6E8A-4147-A177-3AD203B41FA5}">
                          <a16:colId xmlns:a16="http://schemas.microsoft.com/office/drawing/2014/main" val="2045452608"/>
                        </a:ext>
                      </a:extLst>
                    </a:gridCol>
                  </a:tblGrid>
                  <a:tr h="9794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235" t="-617" r="-2290123" b="-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6164" t="-617" r="-1170548" b="-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656" t="-617" r="-407122" b="-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54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0971" t="-617" r="-1179612" b="-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84043" t="-617" r="-546277" b="-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68437" t="-617" r="-202950" b="-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54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50000" t="-617" r="-412097" b="-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43787" t="-617" r="-202367" b="-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70501" t="-617" r="-885" b="-1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8890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AF2A63-F928-E71B-A939-0BA4858A0F00}"/>
                  </a:ext>
                </a:extLst>
              </p:cNvPr>
              <p:cNvSpPr txBox="1"/>
              <p:nvPr/>
            </p:nvSpPr>
            <p:spPr>
              <a:xfrm>
                <a:off x="5263920" y="2350680"/>
                <a:ext cx="4903274" cy="3163687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CA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CA" sz="5400"/>
                        <m:t>𝟙</m:t>
                      </m:r>
                    </m:oMath>
                  </m:oMathPara>
                </a14:m>
                <a:endParaRPr lang="en-CA" sz="5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5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5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CA" sz="5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5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en-CA" sz="5400"/>
                        <m:t>𝟙</m:t>
                      </m:r>
                    </m:oMath>
                  </m:oMathPara>
                </a14:m>
                <a:endParaRPr lang="en-CA" sz="5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5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5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CA" sz="5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5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en-CA" sz="5400"/>
                        <m:t>𝟙</m:t>
                      </m:r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AF2A63-F928-E71B-A939-0BA4858A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920" y="2350680"/>
                <a:ext cx="4903274" cy="31636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9ADC0913-7A9F-E702-2101-22BF5198B2B1}"/>
              </a:ext>
            </a:extLst>
          </p:cNvPr>
          <p:cNvGrpSpPr/>
          <p:nvPr/>
        </p:nvGrpSpPr>
        <p:grpSpPr>
          <a:xfrm>
            <a:off x="-253360" y="1252893"/>
            <a:ext cx="5517280" cy="5601101"/>
            <a:chOff x="6503407" y="352627"/>
            <a:chExt cx="5517280" cy="56011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A64729B-894D-2785-2790-E5ED3B9B8240}"/>
                    </a:ext>
                  </a:extLst>
                </p:cNvPr>
                <p:cNvSpPr txBox="1"/>
                <p:nvPr/>
              </p:nvSpPr>
              <p:spPr>
                <a:xfrm>
                  <a:off x="6909264" y="1675634"/>
                  <a:ext cx="4653472" cy="4278094"/>
                </a:xfrm>
                <a:prstGeom prst="rect">
                  <a:avLst/>
                </a:prstGeom>
                <a:noFill/>
                <a:ln w="57150"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CA" sz="6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e>
                          <m:sup>
                            <m:r>
                              <a:rPr lang="en-CA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n-CA" sz="6000" b="0" dirty="0">
                    <a:ea typeface="Cambria Math" panose="02040503050406030204" pitchFamily="18" charset="0"/>
                  </a:endParaRPr>
                </a:p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CA" sz="6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</m:e>
                          <m:sup>
                            <m:r>
                              <a:rPr lang="en-CA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n-GB" sz="6000" dirty="0">
                    <a:ea typeface="Cambria Math" panose="02040503050406030204" pitchFamily="18" charset="0"/>
                  </a:endParaRPr>
                </a:p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CA" sz="6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CA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n-GB" sz="6000" dirty="0">
                    <a:ea typeface="Cambria Math" panose="02040503050406030204" pitchFamily="18" charset="0"/>
                  </a:endParaRPr>
                </a:p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CA" sz="7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en-CA" sz="7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sz="7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a:rPr lang="en-CA" sz="7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sz="7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lang="en-CA" sz="7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n-GB" sz="720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A64729B-894D-2785-2790-E5ED3B9B82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9264" y="1675634"/>
                  <a:ext cx="4653472" cy="427809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57150">
                  <a:noFill/>
                </a:ln>
                <a:effectLst/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13F0D5-78DE-0602-9C15-9A0F43F4F5AD}"/>
                </a:ext>
              </a:extLst>
            </p:cNvPr>
            <p:cNvSpPr txBox="1"/>
            <p:nvPr/>
          </p:nvSpPr>
          <p:spPr>
            <a:xfrm>
              <a:off x="6503407" y="352627"/>
              <a:ext cx="5517280" cy="1323439"/>
            </a:xfrm>
            <a:prstGeom prst="rect">
              <a:avLst/>
            </a:prstGeom>
            <a:noFill/>
            <a:effectLst>
              <a:softEdge rad="127000"/>
            </a:effectLst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4000" u="sng" dirty="0">
                  <a:ea typeface="Cambria Math" panose="02040503050406030204" pitchFamily="18" charset="0"/>
                </a:rPr>
                <a:t>4 formulas</a:t>
              </a:r>
              <a:r>
                <a:rPr lang="en-GB" sz="4000" dirty="0">
                  <a:ea typeface="Cambria Math" panose="02040503050406030204" pitchFamily="18" charset="0"/>
                </a:rPr>
                <a:t> for defining quaternions:</a:t>
              </a:r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019E1E9-1E04-AA90-7FE0-B8DA1802EEC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945280" y="3379320"/>
              <a:ext cx="834120" cy="20473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019E1E9-1E04-AA90-7FE0-B8DA1802EE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35920" y="3369960"/>
                <a:ext cx="852840" cy="20660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1757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45"/>
    </mc:Choice>
    <mc:Fallback xmlns="">
      <p:transition spd="slow" advTm="216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B433688-31B7-1B24-817C-172CBFD2E731}"/>
              </a:ext>
            </a:extLst>
          </p:cNvPr>
          <p:cNvGrpSpPr/>
          <p:nvPr/>
        </p:nvGrpSpPr>
        <p:grpSpPr>
          <a:xfrm>
            <a:off x="-253360" y="1252893"/>
            <a:ext cx="5517280" cy="5601101"/>
            <a:chOff x="6503407" y="352627"/>
            <a:chExt cx="5517280" cy="56011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38E6618-5F73-A5AD-BE57-0701791B3489}"/>
                    </a:ext>
                  </a:extLst>
                </p:cNvPr>
                <p:cNvSpPr txBox="1"/>
                <p:nvPr/>
              </p:nvSpPr>
              <p:spPr>
                <a:xfrm>
                  <a:off x="6909264" y="1675634"/>
                  <a:ext cx="4653472" cy="4278094"/>
                </a:xfrm>
                <a:prstGeom prst="rect">
                  <a:avLst/>
                </a:prstGeom>
                <a:noFill/>
                <a:ln w="57150"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CA" sz="6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e>
                          <m:sup>
                            <m:r>
                              <a:rPr lang="en-CA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n-CA" sz="6000" b="0" dirty="0">
                    <a:ea typeface="Cambria Math" panose="02040503050406030204" pitchFamily="18" charset="0"/>
                  </a:endParaRPr>
                </a:p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CA" sz="6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</m:e>
                          <m:sup>
                            <m:r>
                              <a:rPr lang="en-CA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n-GB" sz="6000" dirty="0">
                    <a:ea typeface="Cambria Math" panose="02040503050406030204" pitchFamily="18" charset="0"/>
                  </a:endParaRPr>
                </a:p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CA" sz="6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CA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n-GB" sz="6000" dirty="0">
                    <a:ea typeface="Cambria Math" panose="02040503050406030204" pitchFamily="18" charset="0"/>
                  </a:endParaRPr>
                </a:p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CA" sz="7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en-CA" sz="7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sz="7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a:rPr lang="en-CA" sz="7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sz="7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lang="en-CA" sz="7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n-GB" sz="720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38E6618-5F73-A5AD-BE57-0701791B34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9264" y="1675634"/>
                  <a:ext cx="4653472" cy="427809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57150">
                  <a:noFill/>
                </a:ln>
                <a:effectLst/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D1E88D8-F235-30D8-C3B7-7084A18E6095}"/>
                </a:ext>
              </a:extLst>
            </p:cNvPr>
            <p:cNvSpPr txBox="1"/>
            <p:nvPr/>
          </p:nvSpPr>
          <p:spPr>
            <a:xfrm>
              <a:off x="6503407" y="352627"/>
              <a:ext cx="5517280" cy="1323439"/>
            </a:xfrm>
            <a:prstGeom prst="rect">
              <a:avLst/>
            </a:prstGeom>
            <a:noFill/>
            <a:effectLst>
              <a:softEdge rad="127000"/>
            </a:effectLst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4000" u="sng" dirty="0">
                  <a:ea typeface="Cambria Math" panose="02040503050406030204" pitchFamily="18" charset="0"/>
                </a:rPr>
                <a:t>4 formulas</a:t>
              </a:r>
              <a:r>
                <a:rPr lang="en-GB" sz="4000" dirty="0">
                  <a:ea typeface="Cambria Math" panose="02040503050406030204" pitchFamily="18" charset="0"/>
                </a:rPr>
                <a:t> for defining quaternions: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B38912A7-BF21-6B59-7857-DAE841F0FF2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3450" y="-4556941"/>
              <a:ext cx="4153079" cy="287324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3375">
                      <a:extLst>
                        <a:ext uri="{9D8B030D-6E8A-4147-A177-3AD203B41FA5}">
                          <a16:colId xmlns:a16="http://schemas.microsoft.com/office/drawing/2014/main" val="146210867"/>
                        </a:ext>
                      </a:extLst>
                    </a:gridCol>
                    <a:gridCol w="1275745">
                      <a:extLst>
                        <a:ext uri="{9D8B030D-6E8A-4147-A177-3AD203B41FA5}">
                          <a16:colId xmlns:a16="http://schemas.microsoft.com/office/drawing/2014/main" val="4160014852"/>
                        </a:ext>
                      </a:extLst>
                    </a:gridCol>
                    <a:gridCol w="2363959">
                      <a:extLst>
                        <a:ext uri="{9D8B030D-6E8A-4147-A177-3AD203B41FA5}">
                          <a16:colId xmlns:a16="http://schemas.microsoft.com/office/drawing/2014/main" val="2419882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CA" sz="5400" b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</m:oMath>
                            </m:oMathPara>
                          </a14:m>
                          <a:endParaRPr lang="en-CA" sz="54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5400" b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en-CA" sz="5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54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5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5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5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8043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CA" sz="5400" b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j</m:t>
                                </m:r>
                              </m:oMath>
                            </m:oMathPara>
                          </a14:m>
                          <a:endParaRPr lang="en-CA" sz="54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5400" b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en-CA" sz="5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54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54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5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5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15850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CA" sz="5400" b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k</m:t>
                                </m:r>
                              </m:oMath>
                            </m:oMathPara>
                          </a14:m>
                          <a:endParaRPr lang="en-CA" sz="54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5400" b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en-CA" sz="5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54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54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5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5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81147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B38912A7-BF21-6B59-7857-DAE841F0FF2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3450" y="-4556941"/>
              <a:ext cx="4153079" cy="287324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3375">
                      <a:extLst>
                        <a:ext uri="{9D8B030D-6E8A-4147-A177-3AD203B41FA5}">
                          <a16:colId xmlns:a16="http://schemas.microsoft.com/office/drawing/2014/main" val="146210867"/>
                        </a:ext>
                      </a:extLst>
                    </a:gridCol>
                    <a:gridCol w="1275745">
                      <a:extLst>
                        <a:ext uri="{9D8B030D-6E8A-4147-A177-3AD203B41FA5}">
                          <a16:colId xmlns:a16="http://schemas.microsoft.com/office/drawing/2014/main" val="4160014852"/>
                        </a:ext>
                      </a:extLst>
                    </a:gridCol>
                    <a:gridCol w="2363959">
                      <a:extLst>
                        <a:ext uri="{9D8B030D-6E8A-4147-A177-3AD203B41FA5}">
                          <a16:colId xmlns:a16="http://schemas.microsoft.com/office/drawing/2014/main" val="241988205"/>
                        </a:ext>
                      </a:extLst>
                    </a:gridCol>
                  </a:tblGrid>
                  <a:tr h="9794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90" t="-621" r="-714286" b="-194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476" t="-621" r="-185714" b="-194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6031" t="-621" r="-515" b="-194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8043473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90" t="-108000" r="-714286" b="-10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476" t="-108000" r="-185714" b="-10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6031" t="-108000" r="-515" b="-10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5850677"/>
                      </a:ext>
                    </a:extLst>
                  </a:tr>
                  <a:tr h="9794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90" t="-193789" r="-714286" b="-1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476" t="-193789" r="-185714" b="-1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6031" t="-193789" r="-515" b="-1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1147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08DEB79F-7254-F033-22A0-535AD69C724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3225" y="48249"/>
              <a:ext cx="11781039" cy="9794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92519">
                      <a:extLst>
                        <a:ext uri="{9D8B030D-6E8A-4147-A177-3AD203B41FA5}">
                          <a16:colId xmlns:a16="http://schemas.microsoft.com/office/drawing/2014/main" val="3467858907"/>
                        </a:ext>
                      </a:extLst>
                    </a:gridCol>
                    <a:gridCol w="891225">
                      <a:extLst>
                        <a:ext uri="{9D8B030D-6E8A-4147-A177-3AD203B41FA5}">
                          <a16:colId xmlns:a16="http://schemas.microsoft.com/office/drawing/2014/main" val="1653379649"/>
                        </a:ext>
                      </a:extLst>
                    </a:gridCol>
                    <a:gridCol w="2056068">
                      <a:extLst>
                        <a:ext uri="{9D8B030D-6E8A-4147-A177-3AD203B41FA5}">
                          <a16:colId xmlns:a16="http://schemas.microsoft.com/office/drawing/2014/main" val="2118036481"/>
                        </a:ext>
                      </a:extLst>
                    </a:gridCol>
                    <a:gridCol w="324284">
                      <a:extLst>
                        <a:ext uri="{9D8B030D-6E8A-4147-A177-3AD203B41FA5}">
                          <a16:colId xmlns:a16="http://schemas.microsoft.com/office/drawing/2014/main" val="730584537"/>
                        </a:ext>
                      </a:extLst>
                    </a:gridCol>
                    <a:gridCol w="630633">
                      <a:extLst>
                        <a:ext uri="{9D8B030D-6E8A-4147-A177-3AD203B41FA5}">
                          <a16:colId xmlns:a16="http://schemas.microsoft.com/office/drawing/2014/main" val="87059888"/>
                        </a:ext>
                      </a:extLst>
                    </a:gridCol>
                    <a:gridCol w="1146604">
                      <a:extLst>
                        <a:ext uri="{9D8B030D-6E8A-4147-A177-3AD203B41FA5}">
                          <a16:colId xmlns:a16="http://schemas.microsoft.com/office/drawing/2014/main" val="2408847287"/>
                        </a:ext>
                      </a:extLst>
                    </a:gridCol>
                    <a:gridCol w="2064752">
                      <a:extLst>
                        <a:ext uri="{9D8B030D-6E8A-4147-A177-3AD203B41FA5}">
                          <a16:colId xmlns:a16="http://schemas.microsoft.com/office/drawing/2014/main" val="2432971811"/>
                        </a:ext>
                      </a:extLst>
                    </a:gridCol>
                    <a:gridCol w="324284">
                      <a:extLst>
                        <a:ext uri="{9D8B030D-6E8A-4147-A177-3AD203B41FA5}">
                          <a16:colId xmlns:a16="http://schemas.microsoft.com/office/drawing/2014/main" val="1670535848"/>
                        </a:ext>
                      </a:extLst>
                    </a:gridCol>
                    <a:gridCol w="755155">
                      <a:extLst>
                        <a:ext uri="{9D8B030D-6E8A-4147-A177-3AD203B41FA5}">
                          <a16:colId xmlns:a16="http://schemas.microsoft.com/office/drawing/2014/main" val="3968069333"/>
                        </a:ext>
                      </a:extLst>
                    </a:gridCol>
                    <a:gridCol w="1031942">
                      <a:extLst>
                        <a:ext uri="{9D8B030D-6E8A-4147-A177-3AD203B41FA5}">
                          <a16:colId xmlns:a16="http://schemas.microsoft.com/office/drawing/2014/main" val="3053780412"/>
                        </a:ext>
                      </a:extLst>
                    </a:gridCol>
                    <a:gridCol w="2063573">
                      <a:extLst>
                        <a:ext uri="{9D8B030D-6E8A-4147-A177-3AD203B41FA5}">
                          <a16:colId xmlns:a16="http://schemas.microsoft.com/office/drawing/2014/main" val="2045452608"/>
                        </a:ext>
                      </a:extLst>
                    </a:gridCol>
                  </a:tblGrid>
                  <a:tr h="5457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CA" sz="5400" b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</m:oMath>
                            </m:oMathPara>
                          </a14:m>
                          <a:endParaRPr lang="en-CA" sz="54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5400" b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en-CA" sz="5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54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5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5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5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54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CA" sz="5400" b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j</m:t>
                                </m:r>
                              </m:oMath>
                            </m:oMathPara>
                          </a14:m>
                          <a:endParaRPr lang="en-CA" sz="54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5400" b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en-CA" sz="5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54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54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5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5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54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CA" sz="5400" b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k</m:t>
                                </m:r>
                              </m:oMath>
                            </m:oMathPara>
                          </a14:m>
                          <a:endParaRPr lang="en-CA" sz="54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5400" b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en-CA" sz="5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54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54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5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5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598890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08DEB79F-7254-F033-22A0-535AD69C724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3225" y="48249"/>
              <a:ext cx="11781039" cy="9794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92519">
                      <a:extLst>
                        <a:ext uri="{9D8B030D-6E8A-4147-A177-3AD203B41FA5}">
                          <a16:colId xmlns:a16="http://schemas.microsoft.com/office/drawing/2014/main" val="3467858907"/>
                        </a:ext>
                      </a:extLst>
                    </a:gridCol>
                    <a:gridCol w="891225">
                      <a:extLst>
                        <a:ext uri="{9D8B030D-6E8A-4147-A177-3AD203B41FA5}">
                          <a16:colId xmlns:a16="http://schemas.microsoft.com/office/drawing/2014/main" val="1653379649"/>
                        </a:ext>
                      </a:extLst>
                    </a:gridCol>
                    <a:gridCol w="2056068">
                      <a:extLst>
                        <a:ext uri="{9D8B030D-6E8A-4147-A177-3AD203B41FA5}">
                          <a16:colId xmlns:a16="http://schemas.microsoft.com/office/drawing/2014/main" val="2118036481"/>
                        </a:ext>
                      </a:extLst>
                    </a:gridCol>
                    <a:gridCol w="324284">
                      <a:extLst>
                        <a:ext uri="{9D8B030D-6E8A-4147-A177-3AD203B41FA5}">
                          <a16:colId xmlns:a16="http://schemas.microsoft.com/office/drawing/2014/main" val="730584537"/>
                        </a:ext>
                      </a:extLst>
                    </a:gridCol>
                    <a:gridCol w="630633">
                      <a:extLst>
                        <a:ext uri="{9D8B030D-6E8A-4147-A177-3AD203B41FA5}">
                          <a16:colId xmlns:a16="http://schemas.microsoft.com/office/drawing/2014/main" val="87059888"/>
                        </a:ext>
                      </a:extLst>
                    </a:gridCol>
                    <a:gridCol w="1146604">
                      <a:extLst>
                        <a:ext uri="{9D8B030D-6E8A-4147-A177-3AD203B41FA5}">
                          <a16:colId xmlns:a16="http://schemas.microsoft.com/office/drawing/2014/main" val="2408847287"/>
                        </a:ext>
                      </a:extLst>
                    </a:gridCol>
                    <a:gridCol w="2064752">
                      <a:extLst>
                        <a:ext uri="{9D8B030D-6E8A-4147-A177-3AD203B41FA5}">
                          <a16:colId xmlns:a16="http://schemas.microsoft.com/office/drawing/2014/main" val="2432971811"/>
                        </a:ext>
                      </a:extLst>
                    </a:gridCol>
                    <a:gridCol w="324284">
                      <a:extLst>
                        <a:ext uri="{9D8B030D-6E8A-4147-A177-3AD203B41FA5}">
                          <a16:colId xmlns:a16="http://schemas.microsoft.com/office/drawing/2014/main" val="1670535848"/>
                        </a:ext>
                      </a:extLst>
                    </a:gridCol>
                    <a:gridCol w="755155">
                      <a:extLst>
                        <a:ext uri="{9D8B030D-6E8A-4147-A177-3AD203B41FA5}">
                          <a16:colId xmlns:a16="http://schemas.microsoft.com/office/drawing/2014/main" val="3968069333"/>
                        </a:ext>
                      </a:extLst>
                    </a:gridCol>
                    <a:gridCol w="1031942">
                      <a:extLst>
                        <a:ext uri="{9D8B030D-6E8A-4147-A177-3AD203B41FA5}">
                          <a16:colId xmlns:a16="http://schemas.microsoft.com/office/drawing/2014/main" val="3053780412"/>
                        </a:ext>
                      </a:extLst>
                    </a:gridCol>
                    <a:gridCol w="2063573">
                      <a:extLst>
                        <a:ext uri="{9D8B030D-6E8A-4147-A177-3AD203B41FA5}">
                          <a16:colId xmlns:a16="http://schemas.microsoft.com/office/drawing/2014/main" val="2045452608"/>
                        </a:ext>
                      </a:extLst>
                    </a:gridCol>
                  </a:tblGrid>
                  <a:tr h="9794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235" t="-617" r="-2290123" b="-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6164" t="-617" r="-1170548" b="-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7656" t="-617" r="-407122" b="-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54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00971" t="-617" r="-1179612" b="-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84043" t="-617" r="-546277" b="-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68437" t="-617" r="-202950" b="-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54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50000" t="-617" r="-412097" b="-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843787" t="-617" r="-202367" b="-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70501" t="-617" r="-885" b="-1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8890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AF2A63-F928-E71B-A939-0BA4858A0F00}"/>
                  </a:ext>
                </a:extLst>
              </p:cNvPr>
              <p:cNvSpPr txBox="1"/>
              <p:nvPr/>
            </p:nvSpPr>
            <p:spPr>
              <a:xfrm>
                <a:off x="5263920" y="2350680"/>
                <a:ext cx="4903274" cy="3163687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5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CA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CA" sz="5400"/>
                        <m:t>𝟙</m:t>
                      </m:r>
                    </m:oMath>
                  </m:oMathPara>
                </a14:m>
                <a:endParaRPr lang="en-CA" sz="5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5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5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5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CA" sz="5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5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en-CA" sz="5400"/>
                        <m:t>𝟙</m:t>
                      </m:r>
                    </m:oMath>
                  </m:oMathPara>
                </a14:m>
                <a:endParaRPr lang="en-CA" sz="5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5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5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5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CA" sz="5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5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en-CA" sz="5400"/>
                        <m:t>𝟙</m:t>
                      </m:r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AF2A63-F928-E71B-A939-0BA4858A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920" y="2350680"/>
                <a:ext cx="4903274" cy="31636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E53268-B3EF-0D6B-A042-35E1FBF66F71}"/>
                  </a:ext>
                </a:extLst>
              </p:cNvPr>
              <p:cNvSpPr txBox="1"/>
              <p:nvPr/>
            </p:nvSpPr>
            <p:spPr>
              <a:xfrm>
                <a:off x="4979195" y="5748587"/>
                <a:ext cx="7146793" cy="800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CA" sz="4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en-CA" sz="4000"/>
                        <m:t>𝟙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E53268-B3EF-0D6B-A042-35E1FBF66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195" y="5748587"/>
                <a:ext cx="7146793" cy="8006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A50CF24-0249-E26B-2224-D1FC28D9C3D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472640" y="2784600"/>
              <a:ext cx="7456320" cy="3750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A50CF24-0249-E26B-2224-D1FC28D9C3D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63280" y="2775240"/>
                <a:ext cx="7475040" cy="37692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9713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800">
        <p:fade/>
      </p:transition>
    </mc:Choice>
    <mc:Fallback xmlns="">
      <p:transition spd="med" advTm="128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28B358-0147-4153-0E4C-01A00BA84301}"/>
                  </a:ext>
                </a:extLst>
              </p:cNvPr>
              <p:cNvSpPr txBox="1"/>
              <p:nvPr/>
            </p:nvSpPr>
            <p:spPr>
              <a:xfrm>
                <a:off x="120012" y="7407428"/>
                <a:ext cx="11947464" cy="121251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5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5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5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sz="5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5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5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5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5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5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CA" sz="5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5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5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5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5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sz="5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5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5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5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5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5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CA" sz="5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5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5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5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5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sz="5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5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5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5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5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5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CA" sz="5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52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en-CA" sz="5200"/>
                        <m:t>𝟙</m:t>
                      </m:r>
                    </m:oMath>
                  </m:oMathPara>
                </a14:m>
                <a:endParaRPr lang="en-CA" sz="5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28B358-0147-4153-0E4C-01A00BA84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12" y="7407428"/>
                <a:ext cx="11947464" cy="12125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2CE82C-418C-CAA6-B5C4-5CCEAA7F0E2C}"/>
                  </a:ext>
                </a:extLst>
              </p:cNvPr>
              <p:cNvSpPr txBox="1"/>
              <p:nvPr/>
            </p:nvSpPr>
            <p:spPr>
              <a:xfrm>
                <a:off x="505091" y="2079277"/>
                <a:ext cx="10733180" cy="4856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CA" sz="6600" b="0" dirty="0"/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6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6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sz="6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6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6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CA" sz="6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6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6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CA" sz="6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6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sz="6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6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6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en-CA" sz="6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6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6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CA" sz="6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6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sz="6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6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6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CA" sz="6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6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6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CA" sz="6600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6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6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6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6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CA" sz="6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6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6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CA" sz="6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6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6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CA" sz="6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6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6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CA" sz="6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6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6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CA" sz="6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6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6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CA" sz="6600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6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6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6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6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CA" sz="6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6600"/>
                            <m:t>𝟙</m:t>
                          </m:r>
                        </m:e>
                      </m:d>
                      <m:d>
                        <m:dPr>
                          <m:ctrlPr>
                            <a:rPr lang="en-CA" sz="6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6600"/>
                            <m:t>𝟙</m:t>
                          </m:r>
                        </m:e>
                      </m:d>
                      <m:sSub>
                        <m:sSubPr>
                          <m:ctrlPr>
                            <a:rPr lang="en-CA" sz="6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6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6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CA" sz="6600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6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6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6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6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CA" sz="6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6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6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CA" sz="66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en-CA" sz="6600"/>
                        <m:t>𝟙</m:t>
                      </m:r>
                    </m:oMath>
                  </m:oMathPara>
                </a14:m>
                <a:endParaRPr lang="en-CA" sz="6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2CE82C-418C-CAA6-B5C4-5CCEAA7F0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91" y="2079277"/>
                <a:ext cx="10733180" cy="48562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C885195-A58E-A165-26AE-B22515865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52425" y="-4494419"/>
            <a:ext cx="16125842" cy="40179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14">
                <a:extLst>
                  <a:ext uri="{FF2B5EF4-FFF2-40B4-BE49-F238E27FC236}">
                    <a16:creationId xmlns:a16="http://schemas.microsoft.com/office/drawing/2014/main" id="{7AEEC3A6-011E-3789-AA13-29A9BDF3E1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8968067"/>
                  </p:ext>
                </p:extLst>
              </p:nvPr>
            </p:nvGraphicFramePr>
            <p:xfrm>
              <a:off x="203225" y="48249"/>
              <a:ext cx="11781039" cy="9794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92519">
                      <a:extLst>
                        <a:ext uri="{9D8B030D-6E8A-4147-A177-3AD203B41FA5}">
                          <a16:colId xmlns:a16="http://schemas.microsoft.com/office/drawing/2014/main" val="3467858907"/>
                        </a:ext>
                      </a:extLst>
                    </a:gridCol>
                    <a:gridCol w="891225">
                      <a:extLst>
                        <a:ext uri="{9D8B030D-6E8A-4147-A177-3AD203B41FA5}">
                          <a16:colId xmlns:a16="http://schemas.microsoft.com/office/drawing/2014/main" val="1653379649"/>
                        </a:ext>
                      </a:extLst>
                    </a:gridCol>
                    <a:gridCol w="2056068">
                      <a:extLst>
                        <a:ext uri="{9D8B030D-6E8A-4147-A177-3AD203B41FA5}">
                          <a16:colId xmlns:a16="http://schemas.microsoft.com/office/drawing/2014/main" val="2118036481"/>
                        </a:ext>
                      </a:extLst>
                    </a:gridCol>
                    <a:gridCol w="324284">
                      <a:extLst>
                        <a:ext uri="{9D8B030D-6E8A-4147-A177-3AD203B41FA5}">
                          <a16:colId xmlns:a16="http://schemas.microsoft.com/office/drawing/2014/main" val="730584537"/>
                        </a:ext>
                      </a:extLst>
                    </a:gridCol>
                    <a:gridCol w="630633">
                      <a:extLst>
                        <a:ext uri="{9D8B030D-6E8A-4147-A177-3AD203B41FA5}">
                          <a16:colId xmlns:a16="http://schemas.microsoft.com/office/drawing/2014/main" val="87059888"/>
                        </a:ext>
                      </a:extLst>
                    </a:gridCol>
                    <a:gridCol w="1146604">
                      <a:extLst>
                        <a:ext uri="{9D8B030D-6E8A-4147-A177-3AD203B41FA5}">
                          <a16:colId xmlns:a16="http://schemas.microsoft.com/office/drawing/2014/main" val="2408847287"/>
                        </a:ext>
                      </a:extLst>
                    </a:gridCol>
                    <a:gridCol w="2064752">
                      <a:extLst>
                        <a:ext uri="{9D8B030D-6E8A-4147-A177-3AD203B41FA5}">
                          <a16:colId xmlns:a16="http://schemas.microsoft.com/office/drawing/2014/main" val="2432971811"/>
                        </a:ext>
                      </a:extLst>
                    </a:gridCol>
                    <a:gridCol w="324284">
                      <a:extLst>
                        <a:ext uri="{9D8B030D-6E8A-4147-A177-3AD203B41FA5}">
                          <a16:colId xmlns:a16="http://schemas.microsoft.com/office/drawing/2014/main" val="1670535848"/>
                        </a:ext>
                      </a:extLst>
                    </a:gridCol>
                    <a:gridCol w="755155">
                      <a:extLst>
                        <a:ext uri="{9D8B030D-6E8A-4147-A177-3AD203B41FA5}">
                          <a16:colId xmlns:a16="http://schemas.microsoft.com/office/drawing/2014/main" val="3968069333"/>
                        </a:ext>
                      </a:extLst>
                    </a:gridCol>
                    <a:gridCol w="1031942">
                      <a:extLst>
                        <a:ext uri="{9D8B030D-6E8A-4147-A177-3AD203B41FA5}">
                          <a16:colId xmlns:a16="http://schemas.microsoft.com/office/drawing/2014/main" val="3053780412"/>
                        </a:ext>
                      </a:extLst>
                    </a:gridCol>
                    <a:gridCol w="2063573">
                      <a:extLst>
                        <a:ext uri="{9D8B030D-6E8A-4147-A177-3AD203B41FA5}">
                          <a16:colId xmlns:a16="http://schemas.microsoft.com/office/drawing/2014/main" val="2045452608"/>
                        </a:ext>
                      </a:extLst>
                    </a:gridCol>
                  </a:tblGrid>
                  <a:tr h="5457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CA" sz="5400" b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</m:oMath>
                            </m:oMathPara>
                          </a14:m>
                          <a:endParaRPr lang="en-CA" sz="54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5400" b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en-CA" sz="5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54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5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5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5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54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CA" sz="5400" b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j</m:t>
                                </m:r>
                              </m:oMath>
                            </m:oMathPara>
                          </a14:m>
                          <a:endParaRPr lang="en-CA" sz="54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5400" b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en-CA" sz="5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54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54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5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5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54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CA" sz="5400" b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k</m:t>
                                </m:r>
                              </m:oMath>
                            </m:oMathPara>
                          </a14:m>
                          <a:endParaRPr lang="en-CA" sz="54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5400" b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en-CA" sz="5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54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54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5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5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5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598890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14">
                <a:extLst>
                  <a:ext uri="{FF2B5EF4-FFF2-40B4-BE49-F238E27FC236}">
                    <a16:creationId xmlns:a16="http://schemas.microsoft.com/office/drawing/2014/main" id="{7AEEC3A6-011E-3789-AA13-29A9BDF3E1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8968067"/>
                  </p:ext>
                </p:extLst>
              </p:nvPr>
            </p:nvGraphicFramePr>
            <p:xfrm>
              <a:off x="203225" y="48249"/>
              <a:ext cx="11781039" cy="9794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92519">
                      <a:extLst>
                        <a:ext uri="{9D8B030D-6E8A-4147-A177-3AD203B41FA5}">
                          <a16:colId xmlns:a16="http://schemas.microsoft.com/office/drawing/2014/main" val="3467858907"/>
                        </a:ext>
                      </a:extLst>
                    </a:gridCol>
                    <a:gridCol w="891225">
                      <a:extLst>
                        <a:ext uri="{9D8B030D-6E8A-4147-A177-3AD203B41FA5}">
                          <a16:colId xmlns:a16="http://schemas.microsoft.com/office/drawing/2014/main" val="1653379649"/>
                        </a:ext>
                      </a:extLst>
                    </a:gridCol>
                    <a:gridCol w="2056068">
                      <a:extLst>
                        <a:ext uri="{9D8B030D-6E8A-4147-A177-3AD203B41FA5}">
                          <a16:colId xmlns:a16="http://schemas.microsoft.com/office/drawing/2014/main" val="2118036481"/>
                        </a:ext>
                      </a:extLst>
                    </a:gridCol>
                    <a:gridCol w="324284">
                      <a:extLst>
                        <a:ext uri="{9D8B030D-6E8A-4147-A177-3AD203B41FA5}">
                          <a16:colId xmlns:a16="http://schemas.microsoft.com/office/drawing/2014/main" val="730584537"/>
                        </a:ext>
                      </a:extLst>
                    </a:gridCol>
                    <a:gridCol w="630633">
                      <a:extLst>
                        <a:ext uri="{9D8B030D-6E8A-4147-A177-3AD203B41FA5}">
                          <a16:colId xmlns:a16="http://schemas.microsoft.com/office/drawing/2014/main" val="87059888"/>
                        </a:ext>
                      </a:extLst>
                    </a:gridCol>
                    <a:gridCol w="1146604">
                      <a:extLst>
                        <a:ext uri="{9D8B030D-6E8A-4147-A177-3AD203B41FA5}">
                          <a16:colId xmlns:a16="http://schemas.microsoft.com/office/drawing/2014/main" val="2408847287"/>
                        </a:ext>
                      </a:extLst>
                    </a:gridCol>
                    <a:gridCol w="2064752">
                      <a:extLst>
                        <a:ext uri="{9D8B030D-6E8A-4147-A177-3AD203B41FA5}">
                          <a16:colId xmlns:a16="http://schemas.microsoft.com/office/drawing/2014/main" val="2432971811"/>
                        </a:ext>
                      </a:extLst>
                    </a:gridCol>
                    <a:gridCol w="324284">
                      <a:extLst>
                        <a:ext uri="{9D8B030D-6E8A-4147-A177-3AD203B41FA5}">
                          <a16:colId xmlns:a16="http://schemas.microsoft.com/office/drawing/2014/main" val="1670535848"/>
                        </a:ext>
                      </a:extLst>
                    </a:gridCol>
                    <a:gridCol w="755155">
                      <a:extLst>
                        <a:ext uri="{9D8B030D-6E8A-4147-A177-3AD203B41FA5}">
                          <a16:colId xmlns:a16="http://schemas.microsoft.com/office/drawing/2014/main" val="3968069333"/>
                        </a:ext>
                      </a:extLst>
                    </a:gridCol>
                    <a:gridCol w="1031942">
                      <a:extLst>
                        <a:ext uri="{9D8B030D-6E8A-4147-A177-3AD203B41FA5}">
                          <a16:colId xmlns:a16="http://schemas.microsoft.com/office/drawing/2014/main" val="3053780412"/>
                        </a:ext>
                      </a:extLst>
                    </a:gridCol>
                    <a:gridCol w="2063573">
                      <a:extLst>
                        <a:ext uri="{9D8B030D-6E8A-4147-A177-3AD203B41FA5}">
                          <a16:colId xmlns:a16="http://schemas.microsoft.com/office/drawing/2014/main" val="2045452608"/>
                        </a:ext>
                      </a:extLst>
                    </a:gridCol>
                  </a:tblGrid>
                  <a:tr h="9794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235" t="-617" r="-2290123" b="-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56164" t="-617" r="-1170548" b="-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67656" t="-617" r="-407122" b="-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54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600971" t="-617" r="-1179612" b="-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84043" t="-617" r="-546277" b="-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68437" t="-617" r="-202950" b="-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54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50000" t="-617" r="-412097" b="-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843787" t="-617" r="-202367" b="-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470501" t="-617" r="-885" b="-1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8890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B4A5EE-56AA-AB2A-0A0F-F7D810EF489D}"/>
                  </a:ext>
                </a:extLst>
              </p:cNvPr>
              <p:cNvSpPr txBox="1"/>
              <p:nvPr/>
            </p:nvSpPr>
            <p:spPr>
              <a:xfrm>
                <a:off x="2222610" y="854991"/>
                <a:ext cx="8067366" cy="1277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7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CA" sz="7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r>
                        <m:rPr>
                          <m:sty m:val="p"/>
                        </m:rPr>
                        <a:rPr lang="en-CA" sz="7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n-CA" sz="7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r>
                        <m:rPr>
                          <m:sty m:val="p"/>
                        </m:rPr>
                        <a:rPr lang="en-CA" sz="7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GB" sz="72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B4A5EE-56AA-AB2A-0A0F-F7D810EF4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610" y="854991"/>
                <a:ext cx="8067366" cy="12772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87BA623F-2561-4F21-7D65-DB1CECF07941}"/>
              </a:ext>
            </a:extLst>
          </p:cNvPr>
          <p:cNvGrpSpPr/>
          <p:nvPr/>
        </p:nvGrpSpPr>
        <p:grpSpPr>
          <a:xfrm>
            <a:off x="3251200" y="1990851"/>
            <a:ext cx="5863772" cy="446210"/>
            <a:chOff x="3251200" y="1932795"/>
            <a:chExt cx="5863772" cy="44621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87084B9-C939-8F7C-0F71-C598AFA7A91B}"/>
                </a:ext>
              </a:extLst>
            </p:cNvPr>
            <p:cNvCxnSpPr/>
            <p:nvPr/>
          </p:nvCxnSpPr>
          <p:spPr>
            <a:xfrm>
              <a:off x="3251200" y="1932796"/>
              <a:ext cx="0" cy="446209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8CC6CD9-40CA-E872-D51C-A80ED0AD6E69}"/>
                </a:ext>
              </a:extLst>
            </p:cNvPr>
            <p:cNvCxnSpPr/>
            <p:nvPr/>
          </p:nvCxnSpPr>
          <p:spPr>
            <a:xfrm>
              <a:off x="6110514" y="1932795"/>
              <a:ext cx="0" cy="446209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FFF4C68-9709-94DB-361B-E2390EF2994A}"/>
                </a:ext>
              </a:extLst>
            </p:cNvPr>
            <p:cNvCxnSpPr/>
            <p:nvPr/>
          </p:nvCxnSpPr>
          <p:spPr>
            <a:xfrm>
              <a:off x="9114972" y="1932795"/>
              <a:ext cx="0" cy="446209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A7CB276-F19C-76A7-CBED-D81653D398E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347120" y="3646080"/>
              <a:ext cx="4854600" cy="3038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A7CB276-F19C-76A7-CBED-D81653D398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7760" y="3636720"/>
                <a:ext cx="4873320" cy="30567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2441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04"/>
    </mc:Choice>
    <mc:Fallback xmlns="">
      <p:transition spd="slow" advTm="244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135C723-4C39-DAFE-9B19-ED0938FC19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42452" y="430981"/>
              <a:ext cx="5203781" cy="127533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43255">
                      <a:extLst>
                        <a:ext uri="{9D8B030D-6E8A-4147-A177-3AD203B41FA5}">
                          <a16:colId xmlns:a16="http://schemas.microsoft.com/office/drawing/2014/main" val="146210867"/>
                        </a:ext>
                      </a:extLst>
                    </a:gridCol>
                    <a:gridCol w="1598500">
                      <a:extLst>
                        <a:ext uri="{9D8B030D-6E8A-4147-A177-3AD203B41FA5}">
                          <a16:colId xmlns:a16="http://schemas.microsoft.com/office/drawing/2014/main" val="4160014852"/>
                        </a:ext>
                      </a:extLst>
                    </a:gridCol>
                    <a:gridCol w="2962026">
                      <a:extLst>
                        <a:ext uri="{9D8B030D-6E8A-4147-A177-3AD203B41FA5}">
                          <a16:colId xmlns:a16="http://schemas.microsoft.com/office/drawing/2014/main" val="2419882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CA" sz="7200" b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oMath>
                            </m:oMathPara>
                          </a14:m>
                          <a:endParaRPr lang="en-CA" sz="7200" i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7200" b="0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en-CA" sz="7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720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7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72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72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7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72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72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7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80434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135C723-4C39-DAFE-9B19-ED0938FC19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42452" y="430981"/>
              <a:ext cx="5203781" cy="128905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43255">
                      <a:extLst>
                        <a:ext uri="{9D8B030D-6E8A-4147-A177-3AD203B41FA5}">
                          <a16:colId xmlns:a16="http://schemas.microsoft.com/office/drawing/2014/main" val="146210867"/>
                        </a:ext>
                      </a:extLst>
                    </a:gridCol>
                    <a:gridCol w="1598500">
                      <a:extLst>
                        <a:ext uri="{9D8B030D-6E8A-4147-A177-3AD203B41FA5}">
                          <a16:colId xmlns:a16="http://schemas.microsoft.com/office/drawing/2014/main" val="4160014852"/>
                        </a:ext>
                      </a:extLst>
                    </a:gridCol>
                    <a:gridCol w="2962026">
                      <a:extLst>
                        <a:ext uri="{9D8B030D-6E8A-4147-A177-3AD203B41FA5}">
                          <a16:colId xmlns:a16="http://schemas.microsoft.com/office/drawing/2014/main" val="241988205"/>
                        </a:ext>
                      </a:extLst>
                    </a:gridCol>
                  </a:tblGrid>
                  <a:tr h="1289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43" t="-469" r="-708491" b="-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840" t="-469" r="-186641" b="-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5770" t="-469" r="-411" b="-9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80434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2584128-B212-3548-71F9-F1CEFAB5910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42451" y="2783577"/>
              <a:ext cx="5203781" cy="1188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43255">
                      <a:extLst>
                        <a:ext uri="{9D8B030D-6E8A-4147-A177-3AD203B41FA5}">
                          <a16:colId xmlns:a16="http://schemas.microsoft.com/office/drawing/2014/main" val="146210867"/>
                        </a:ext>
                      </a:extLst>
                    </a:gridCol>
                    <a:gridCol w="1598500">
                      <a:extLst>
                        <a:ext uri="{9D8B030D-6E8A-4147-A177-3AD203B41FA5}">
                          <a16:colId xmlns:a16="http://schemas.microsoft.com/office/drawing/2014/main" val="4160014852"/>
                        </a:ext>
                      </a:extLst>
                    </a:gridCol>
                    <a:gridCol w="2962026">
                      <a:extLst>
                        <a:ext uri="{9D8B030D-6E8A-4147-A177-3AD203B41FA5}">
                          <a16:colId xmlns:a16="http://schemas.microsoft.com/office/drawing/2014/main" val="2419882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CA" sz="7200" b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oMath>
                            </m:oMathPara>
                          </a14:m>
                          <a:endParaRPr lang="en-CA" sz="7200" i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7200" b="0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en-CA" sz="72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720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72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72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72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7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72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72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72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80434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2584128-B212-3548-71F9-F1CEFAB5910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42451" y="2783577"/>
              <a:ext cx="5203781" cy="1188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43255">
                      <a:extLst>
                        <a:ext uri="{9D8B030D-6E8A-4147-A177-3AD203B41FA5}">
                          <a16:colId xmlns:a16="http://schemas.microsoft.com/office/drawing/2014/main" val="146210867"/>
                        </a:ext>
                      </a:extLst>
                    </a:gridCol>
                    <a:gridCol w="1598500">
                      <a:extLst>
                        <a:ext uri="{9D8B030D-6E8A-4147-A177-3AD203B41FA5}">
                          <a16:colId xmlns:a16="http://schemas.microsoft.com/office/drawing/2014/main" val="4160014852"/>
                        </a:ext>
                      </a:extLst>
                    </a:gridCol>
                    <a:gridCol w="2962026">
                      <a:extLst>
                        <a:ext uri="{9D8B030D-6E8A-4147-A177-3AD203B41FA5}">
                          <a16:colId xmlns:a16="http://schemas.microsoft.com/office/drawing/2014/main" val="241988205"/>
                        </a:ext>
                      </a:extLst>
                    </a:gridCol>
                  </a:tblGrid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43" t="-510" r="-708491" b="-1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840" t="-510" r="-186641" b="-1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5770" t="-510" r="-411" b="-10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80434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67C9130-F365-3DD8-2EF6-ABE315D4CFB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42450" y="5123999"/>
              <a:ext cx="5203781" cy="127533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43255">
                      <a:extLst>
                        <a:ext uri="{9D8B030D-6E8A-4147-A177-3AD203B41FA5}">
                          <a16:colId xmlns:a16="http://schemas.microsoft.com/office/drawing/2014/main" val="146210867"/>
                        </a:ext>
                      </a:extLst>
                    </a:gridCol>
                    <a:gridCol w="1598500">
                      <a:extLst>
                        <a:ext uri="{9D8B030D-6E8A-4147-A177-3AD203B41FA5}">
                          <a16:colId xmlns:a16="http://schemas.microsoft.com/office/drawing/2014/main" val="4160014852"/>
                        </a:ext>
                      </a:extLst>
                    </a:gridCol>
                    <a:gridCol w="2962026">
                      <a:extLst>
                        <a:ext uri="{9D8B030D-6E8A-4147-A177-3AD203B41FA5}">
                          <a16:colId xmlns:a16="http://schemas.microsoft.com/office/drawing/2014/main" val="2419882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CA" sz="7200" b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oMath>
                            </m:oMathPara>
                          </a14:m>
                          <a:endParaRPr lang="en-CA" sz="7200" i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7200" b="0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en-CA" sz="7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720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72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72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72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7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72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72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7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80434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67C9130-F365-3DD8-2EF6-ABE315D4CFB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42450" y="5123999"/>
              <a:ext cx="5203781" cy="128905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43255">
                      <a:extLst>
                        <a:ext uri="{9D8B030D-6E8A-4147-A177-3AD203B41FA5}">
                          <a16:colId xmlns:a16="http://schemas.microsoft.com/office/drawing/2014/main" val="146210867"/>
                        </a:ext>
                      </a:extLst>
                    </a:gridCol>
                    <a:gridCol w="1598500">
                      <a:extLst>
                        <a:ext uri="{9D8B030D-6E8A-4147-A177-3AD203B41FA5}">
                          <a16:colId xmlns:a16="http://schemas.microsoft.com/office/drawing/2014/main" val="4160014852"/>
                        </a:ext>
                      </a:extLst>
                    </a:gridCol>
                    <a:gridCol w="2962026">
                      <a:extLst>
                        <a:ext uri="{9D8B030D-6E8A-4147-A177-3AD203B41FA5}">
                          <a16:colId xmlns:a16="http://schemas.microsoft.com/office/drawing/2014/main" val="241988205"/>
                        </a:ext>
                      </a:extLst>
                    </a:gridCol>
                  </a:tblGrid>
                  <a:tr h="1289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43" t="-469" r="-708491" b="-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840" t="-469" r="-186641" b="-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5770" t="-469" r="-411" b="-9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80434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499A802-52AB-225B-80F3-377E18C9CB1A}"/>
              </a:ext>
            </a:extLst>
          </p:cNvPr>
          <p:cNvSpPr txBox="1"/>
          <p:nvPr/>
        </p:nvSpPr>
        <p:spPr>
          <a:xfrm>
            <a:off x="6333642" y="1342964"/>
            <a:ext cx="563186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0" dirty="0"/>
              <a:t>Equivalent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101DBA-D89D-CCAF-BB36-EFA8CC9B5685}"/>
              </a:ext>
            </a:extLst>
          </p:cNvPr>
          <p:cNvSpPr txBox="1"/>
          <p:nvPr/>
        </p:nvSpPr>
        <p:spPr>
          <a:xfrm>
            <a:off x="6333641" y="3844557"/>
            <a:ext cx="57198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200" dirty="0"/>
              <a:t>(“Isomorphic”)</a:t>
            </a:r>
          </a:p>
        </p:txBody>
      </p:sp>
    </p:spTree>
    <p:extLst>
      <p:ext uri="{BB962C8B-B14F-4D97-AF65-F5344CB8AC3E}">
        <p14:creationId xmlns:p14="http://schemas.microsoft.com/office/powerpoint/2010/main" val="40131911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2CE82C-418C-CAA6-B5C4-5CCEAA7F0E2C}"/>
                  </a:ext>
                </a:extLst>
              </p:cNvPr>
              <p:cNvSpPr txBox="1"/>
              <p:nvPr/>
            </p:nvSpPr>
            <p:spPr>
              <a:xfrm>
                <a:off x="350619" y="3465513"/>
                <a:ext cx="11464910" cy="1323439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8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8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a:rPr lang="en-CA" sz="8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8000" b="0" i="1" smtClean="0">
                          <a:latin typeface="Cambria Math" panose="02040503050406030204" pitchFamily="18" charset="0"/>
                        </a:rPr>
                        <m:t>  =  </m:t>
                      </m:r>
                      <m:sSup>
                        <m:sSupPr>
                          <m:ctrlPr>
                            <a:rPr lang="en-CA" sz="8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8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p>
                          <m:r>
                            <a:rPr lang="en-CA" sz="8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8000" b="0" i="1" smtClean="0">
                          <a:latin typeface="Cambria Math" panose="02040503050406030204" pitchFamily="18" charset="0"/>
                        </a:rPr>
                        <m:t>  =  </m:t>
                      </m:r>
                      <m:sSup>
                        <m:sSupPr>
                          <m:ctrlPr>
                            <a:rPr lang="en-CA" sz="8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8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CA" sz="8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8000" b="0" i="1" smtClean="0">
                          <a:latin typeface="Cambria Math" panose="02040503050406030204" pitchFamily="18" charset="0"/>
                        </a:rPr>
                        <m:t> =  −1</m:t>
                      </m:r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2CE82C-418C-CAA6-B5C4-5CCEAA7F0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19" y="3465513"/>
                <a:ext cx="11464910" cy="13234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6718FF-F077-BCBC-0129-B50BBAC3F43E}"/>
                  </a:ext>
                </a:extLst>
              </p:cNvPr>
              <p:cNvSpPr txBox="1"/>
              <p:nvPr/>
            </p:nvSpPr>
            <p:spPr>
              <a:xfrm>
                <a:off x="103515" y="1605501"/>
                <a:ext cx="10662808" cy="1154675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6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6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CA" sz="6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6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CA" sz="6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6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CA" sz="6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en-CA" sz="6000"/>
                        <m:t>𝟙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6718FF-F077-BCBC-0129-B50BBAC3F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15" y="1605501"/>
                <a:ext cx="10662808" cy="11546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637F5F-64B3-ACA2-91D6-9503EC9B17F5}"/>
                  </a:ext>
                </a:extLst>
              </p:cNvPr>
              <p:cNvSpPr txBox="1"/>
              <p:nvPr/>
            </p:nvSpPr>
            <p:spPr>
              <a:xfrm>
                <a:off x="350619" y="5195579"/>
                <a:ext cx="8377084" cy="1323439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8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CA" sz="8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CA" sz="8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CA" sz="8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CA" sz="8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CA" sz="8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CA" sz="8000" b="0" i="1" smtClean="0">
                          <a:latin typeface="Cambria Math" panose="02040503050406030204" pitchFamily="18" charset="0"/>
                        </a:rPr>
                        <m:t>=  −1</m:t>
                      </m:r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637F5F-64B3-ACA2-91D6-9503EC9B1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19" y="5195579"/>
                <a:ext cx="8377084" cy="1323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B2CC8F-DEE9-3B2E-5F99-94476726CF1B}"/>
                  </a:ext>
                </a:extLst>
              </p:cNvPr>
              <p:cNvSpPr txBox="1"/>
              <p:nvPr/>
            </p:nvSpPr>
            <p:spPr>
              <a:xfrm>
                <a:off x="92136" y="120735"/>
                <a:ext cx="11947464" cy="121251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5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5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5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sz="5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5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5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5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5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5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CA" sz="5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5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5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5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5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sz="5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5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5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5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5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5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CA" sz="5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5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5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5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5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sz="5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5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5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5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5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5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CA" sz="5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52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en-CA" sz="5200"/>
                        <m:t>𝟙</m:t>
                      </m:r>
                    </m:oMath>
                  </m:oMathPara>
                </a14:m>
                <a:endParaRPr lang="en-CA" sz="5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B2CC8F-DEE9-3B2E-5F99-94476726C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6" y="120735"/>
                <a:ext cx="11947464" cy="12125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7184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DDFCED-4EF3-34BC-6F6C-3D452C9BF223}"/>
                  </a:ext>
                </a:extLst>
              </p:cNvPr>
              <p:cNvSpPr txBox="1"/>
              <p:nvPr/>
            </p:nvSpPr>
            <p:spPr>
              <a:xfrm>
                <a:off x="717755" y="3806423"/>
                <a:ext cx="10962968" cy="1937775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CA" sz="4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4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CA" sz="4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4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CA" sz="4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4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en-CA" sz="4800"/>
                        <m:t>𝟙</m:t>
                      </m:r>
                    </m:oMath>
                  </m:oMathPara>
                </a14:m>
                <a:endParaRPr lang="en-CA" sz="4800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CA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CA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CA" sz="4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en-CA" sz="4800"/>
                        <m:t>𝟙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DDFCED-4EF3-34BC-6F6C-3D452C9BF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55" y="3806423"/>
                <a:ext cx="10962968" cy="1937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066F7B9-801F-EF0E-F972-C41DB9439D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7152928"/>
                  </p:ext>
                </p:extLst>
              </p:nvPr>
            </p:nvGraphicFramePr>
            <p:xfrm>
              <a:off x="321188" y="0"/>
              <a:ext cx="5430684" cy="37393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05470">
                      <a:extLst>
                        <a:ext uri="{9D8B030D-6E8A-4147-A177-3AD203B41FA5}">
                          <a16:colId xmlns:a16="http://schemas.microsoft.com/office/drawing/2014/main" val="146210867"/>
                        </a:ext>
                      </a:extLst>
                    </a:gridCol>
                    <a:gridCol w="1504336">
                      <a:extLst>
                        <a:ext uri="{9D8B030D-6E8A-4147-A177-3AD203B41FA5}">
                          <a16:colId xmlns:a16="http://schemas.microsoft.com/office/drawing/2014/main" val="4160014852"/>
                        </a:ext>
                      </a:extLst>
                    </a:gridCol>
                    <a:gridCol w="1120878">
                      <a:extLst>
                        <a:ext uri="{9D8B030D-6E8A-4147-A177-3AD203B41FA5}">
                          <a16:colId xmlns:a16="http://schemas.microsoft.com/office/drawing/2014/main" val="2419882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72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7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7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7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7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7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7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7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7200" b="0" i="1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en-CA" sz="7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CA" sz="7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oMath>
                            </m:oMathPara>
                          </a14:m>
                          <a:endParaRPr lang="en-CA" sz="7200" i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8043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72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7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7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7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7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7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7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7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7200" b="0" i="1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en-CA" sz="7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CA" sz="7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oMath>
                            </m:oMathPara>
                          </a14:m>
                          <a:endParaRPr lang="en-CA" sz="7200" i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807343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72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7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7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7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7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7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7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7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7200" b="0" i="1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en-CA" sz="7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CA" sz="7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oMath>
                            </m:oMathPara>
                          </a14:m>
                          <a:endParaRPr lang="en-CA" sz="7200" i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571070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066F7B9-801F-EF0E-F972-C41DB9439D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7152928"/>
                  </p:ext>
                </p:extLst>
              </p:nvPr>
            </p:nvGraphicFramePr>
            <p:xfrm>
              <a:off x="321188" y="0"/>
              <a:ext cx="5430684" cy="37393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05470">
                      <a:extLst>
                        <a:ext uri="{9D8B030D-6E8A-4147-A177-3AD203B41FA5}">
                          <a16:colId xmlns:a16="http://schemas.microsoft.com/office/drawing/2014/main" val="146210867"/>
                        </a:ext>
                      </a:extLst>
                    </a:gridCol>
                    <a:gridCol w="1504336">
                      <a:extLst>
                        <a:ext uri="{9D8B030D-6E8A-4147-A177-3AD203B41FA5}">
                          <a16:colId xmlns:a16="http://schemas.microsoft.com/office/drawing/2014/main" val="4160014852"/>
                        </a:ext>
                      </a:extLst>
                    </a:gridCol>
                    <a:gridCol w="1120878">
                      <a:extLst>
                        <a:ext uri="{9D8B030D-6E8A-4147-A177-3AD203B41FA5}">
                          <a16:colId xmlns:a16="http://schemas.microsoft.com/office/drawing/2014/main" val="241988205"/>
                        </a:ext>
                      </a:extLst>
                    </a:gridCol>
                  </a:tblGrid>
                  <a:tr h="12753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93492" b="-193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86640" r="-74494" b="-193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84783" b="-1937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8043473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6633" r="-93492" b="-106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86640" t="-106633" r="-74494" b="-106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84783" t="-106633" b="-1066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0734385"/>
                      </a:ext>
                    </a:extLst>
                  </a:tr>
                  <a:tr h="12753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93780" r="-93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86640" t="-193780" r="-74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84783" t="-1937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71070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E37D93-8550-74D4-5C11-2DF3D59722A4}"/>
                  </a:ext>
                </a:extLst>
              </p:cNvPr>
              <p:cNvSpPr txBox="1"/>
              <p:nvPr/>
            </p:nvSpPr>
            <p:spPr>
              <a:xfrm>
                <a:off x="1230855" y="5870248"/>
                <a:ext cx="9730290" cy="92333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5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a:rPr lang="en-CA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5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p>
                          <m:r>
                            <a:rPr lang="en-CA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5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CA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sz="5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ijk</m:t>
                      </m:r>
                      <m:r>
                        <a:rPr lang="en-CA" sz="5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E37D93-8550-74D4-5C11-2DF3D5972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855" y="5870248"/>
                <a:ext cx="9730290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00C78C1-9A8F-A0A2-0B3D-A06D7FFA641A}"/>
              </a:ext>
            </a:extLst>
          </p:cNvPr>
          <p:cNvSpPr txBox="1"/>
          <p:nvPr/>
        </p:nvSpPr>
        <p:spPr>
          <a:xfrm>
            <a:off x="6301961" y="186765"/>
            <a:ext cx="563186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0" dirty="0"/>
              <a:t>Equivalent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B0F68-C43A-7F66-C51D-7AB4136574A5}"/>
              </a:ext>
            </a:extLst>
          </p:cNvPr>
          <p:cNvSpPr txBox="1"/>
          <p:nvPr/>
        </p:nvSpPr>
        <p:spPr>
          <a:xfrm>
            <a:off x="6257974" y="2018052"/>
            <a:ext cx="57198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200" dirty="0"/>
              <a:t>(“Isomorphic”)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164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60"/>
    </mc:Choice>
    <mc:Fallback xmlns="">
      <p:transition spd="slow" advTm="108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932960-DCF8-45FA-A770-03914B2C047B}"/>
              </a:ext>
            </a:extLst>
          </p:cNvPr>
          <p:cNvSpPr txBox="1"/>
          <p:nvPr/>
        </p:nvSpPr>
        <p:spPr>
          <a:xfrm>
            <a:off x="245806" y="617288"/>
            <a:ext cx="11700388" cy="5401479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1500" dirty="0">
                <a:ea typeface="Cambria Math" panose="02040503050406030204" pitchFamily="18" charset="0"/>
              </a:rPr>
              <a:t>Rotating Vectors</a:t>
            </a:r>
            <a:br>
              <a:rPr lang="en-GB" sz="11500" dirty="0">
                <a:ea typeface="Cambria Math" panose="02040503050406030204" pitchFamily="18" charset="0"/>
              </a:rPr>
            </a:br>
            <a:r>
              <a:rPr lang="en-GB" sz="11500" dirty="0">
                <a:ea typeface="Cambria Math" panose="02040503050406030204" pitchFamily="18" charset="0"/>
              </a:rPr>
              <a:t>(double-sided transformations)</a:t>
            </a:r>
          </a:p>
        </p:txBody>
      </p:sp>
    </p:spTree>
    <p:extLst>
      <p:ext uri="{BB962C8B-B14F-4D97-AF65-F5344CB8AC3E}">
        <p14:creationId xmlns:p14="http://schemas.microsoft.com/office/powerpoint/2010/main" val="213231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13"/>
    </mc:Choice>
    <mc:Fallback xmlns="">
      <p:transition spd="slow" advTm="6613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19404E-87C4-192D-F400-B38BEE5220D5}"/>
                  </a:ext>
                </a:extLst>
              </p:cNvPr>
              <p:cNvSpPr txBox="1"/>
              <p:nvPr/>
            </p:nvSpPr>
            <p:spPr>
              <a:xfrm>
                <a:off x="257374" y="1943906"/>
                <a:ext cx="11677252" cy="33239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8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CA" sz="8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GB" sz="8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8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8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CA" sz="8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CA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GB" sz="8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8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8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CA" sz="8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CA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GB" sz="8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CA" sz="8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8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CA" sz="8000" dirty="0">
                  <a:solidFill>
                    <a:srgbClr val="C00000"/>
                  </a:solidFill>
                </a:endParaRPr>
              </a:p>
              <a:p>
                <a:pPr>
                  <a:spcAft>
                    <a:spcPts val="1200"/>
                  </a:spcAft>
                </a:pPr>
                <a:endParaRPr lang="en-GB" b="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8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CA" sz="8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=0+</m:t>
                      </m:r>
                      <m:r>
                        <a:rPr lang="en-GB" sz="8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CA" sz="8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CA" sz="8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8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sty m:val="p"/>
                        </m:rPr>
                        <a:rPr lang="en-CA" sz="8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CA" sz="8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8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m:rPr>
                          <m:sty m:val="p"/>
                        </m:rPr>
                        <a:rPr lang="en-CA" sz="8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CA" sz="8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19404E-87C4-192D-F400-B38BEE522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74" y="1943906"/>
                <a:ext cx="11677252" cy="33239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262E35-B53E-2204-F2AA-352846CE5C05}"/>
                  </a:ext>
                </a:extLst>
              </p:cNvPr>
              <p:cNvSpPr txBox="1"/>
              <p:nvPr/>
            </p:nvSpPr>
            <p:spPr>
              <a:xfrm>
                <a:off x="257374" y="217920"/>
                <a:ext cx="11372417" cy="1420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sz="8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8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CA" sz="8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8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8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acc>
                        <m:accPr>
                          <m:chr m:val="⃗"/>
                          <m:ctrlPr>
                            <a:rPr lang="en-CA" sz="8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8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8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8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CA" sz="8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CA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8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acc>
                        <m:accPr>
                          <m:chr m:val="⃗"/>
                          <m:ctrlPr>
                            <a:rPr lang="en-CA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8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8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CA" sz="8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r>
                        <a:rPr lang="en-CA" sz="8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CA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8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acc>
                        <m:accPr>
                          <m:chr m:val="⃗"/>
                          <m:ctrlPr>
                            <a:rPr lang="en-CA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8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8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CA" sz="8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8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262E35-B53E-2204-F2AA-352846CE5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74" y="217920"/>
                <a:ext cx="11372417" cy="14206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96B98836-D2A1-3EB1-66AD-43307770B5EF}"/>
              </a:ext>
            </a:extLst>
          </p:cNvPr>
          <p:cNvGrpSpPr/>
          <p:nvPr/>
        </p:nvGrpSpPr>
        <p:grpSpPr>
          <a:xfrm>
            <a:off x="2733367" y="3910305"/>
            <a:ext cx="4965291" cy="2863258"/>
            <a:chOff x="4722307" y="1934021"/>
            <a:chExt cx="4965291" cy="286325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4C1C3D-C97D-9DDB-0915-A6330D04E84C}"/>
                </a:ext>
              </a:extLst>
            </p:cNvPr>
            <p:cNvSpPr txBox="1"/>
            <p:nvPr/>
          </p:nvSpPr>
          <p:spPr>
            <a:xfrm>
              <a:off x="6062316" y="3596950"/>
              <a:ext cx="362528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7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Real Part</a:t>
              </a: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97D941A8-97CA-061B-193D-9EC1A24D9E36}"/>
                </a:ext>
              </a:extLst>
            </p:cNvPr>
            <p:cNvSpPr/>
            <p:nvPr/>
          </p:nvSpPr>
          <p:spPr>
            <a:xfrm rot="10800000">
              <a:off x="4722307" y="1934021"/>
              <a:ext cx="2243224" cy="2243224"/>
            </a:xfrm>
            <a:prstGeom prst="arc">
              <a:avLst/>
            </a:prstGeom>
            <a:ln w="1270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88E6C5-A1F0-B4F3-9979-7BF1649397B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413880" y="1433880"/>
              <a:ext cx="7991640" cy="1890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88E6C5-A1F0-B4F3-9979-7BF1649397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04520" y="1424520"/>
                <a:ext cx="8010360" cy="19094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2089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399"/>
    </mc:Choice>
    <mc:Fallback xmlns="">
      <p:transition advTm="153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D4CB79-5612-3F17-E492-79FAB0819449}"/>
                  </a:ext>
                </a:extLst>
              </p:cNvPr>
              <p:cNvSpPr txBox="1"/>
              <p:nvPr/>
            </p:nvSpPr>
            <p:spPr>
              <a:xfrm>
                <a:off x="168883" y="144602"/>
                <a:ext cx="9270085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80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CA" sz="8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8000" b="0" i="1" smtClean="0">
                          <a:latin typeface="Cambria Math" panose="02040503050406030204" pitchFamily="18" charset="0"/>
                        </a:rPr>
                        <m:t>0+</m:t>
                      </m:r>
                      <m:r>
                        <a:rPr lang="en-GB" sz="8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CA" sz="8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CA" sz="8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8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sty m:val="p"/>
                        </m:rPr>
                        <a:rPr lang="en-CA" sz="8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CA" sz="8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8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m:rPr>
                          <m:sty m:val="p"/>
                        </m:rPr>
                        <a:rPr lang="en-CA" sz="8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CA" sz="8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D4CB79-5612-3F17-E492-79FAB0819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83" y="144602"/>
                <a:ext cx="9270085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EC608A-1397-4D75-F720-736EE1004729}"/>
                  </a:ext>
                </a:extLst>
              </p:cNvPr>
              <p:cNvSpPr txBox="1"/>
              <p:nvPr/>
            </p:nvSpPr>
            <p:spPr>
              <a:xfrm>
                <a:off x="86995" y="1839331"/>
                <a:ext cx="8452275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CA" sz="8000" dirty="0">
                    <a:solidFill>
                      <a:schemeClr val="tx1"/>
                    </a:solidFill>
                  </a:rPr>
                  <a:t>Rotation: </a:t>
                </a:r>
                <a14:m>
                  <m:oMath xmlns:m="http://schemas.openxmlformats.org/officeDocument/2006/math">
                    <m:r>
                      <a:rPr lang="en-CA" sz="8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CA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CA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𝑞𝑣</m:t>
                    </m:r>
                    <m:sSup>
                      <m:sSupPr>
                        <m:ctrlPr>
                          <a:rPr lang="en-CA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CA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CA" sz="8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EC608A-1397-4D75-F720-736EE1004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5" y="1839331"/>
                <a:ext cx="8452275" cy="1323439"/>
              </a:xfrm>
              <a:prstGeom prst="rect">
                <a:avLst/>
              </a:prstGeom>
              <a:blipFill>
                <a:blip r:embed="rId4"/>
                <a:stretch>
                  <a:fillRect l="-6128" t="-19355" b="-423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117A9B-F296-77FB-119B-ADF3E09B8915}"/>
                  </a:ext>
                </a:extLst>
              </p:cNvPr>
              <p:cNvSpPr txBox="1"/>
              <p:nvPr/>
            </p:nvSpPr>
            <p:spPr>
              <a:xfrm>
                <a:off x="8434317" y="1748920"/>
                <a:ext cx="3661564" cy="1508105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A" sz="5200" dirty="0"/>
                  <a:t>Unit Length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𝑞</m:t>
                      </m:r>
                      <m:sSup>
                        <m:sSup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A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117A9B-F296-77FB-119B-ADF3E09B8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317" y="1748920"/>
                <a:ext cx="3661564" cy="1508105"/>
              </a:xfrm>
              <a:prstGeom prst="rect">
                <a:avLst/>
              </a:prstGeom>
              <a:blipFill>
                <a:blip r:embed="rId5"/>
                <a:stretch>
                  <a:fillRect l="-2791" t="-8594" r="-2463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6E4AC-E4E1-3F75-3CC7-AAD048CBAEAE}"/>
                  </a:ext>
                </a:extLst>
              </p:cNvPr>
              <p:cNvSpPr txBox="1"/>
              <p:nvPr/>
            </p:nvSpPr>
            <p:spPr>
              <a:xfrm>
                <a:off x="227878" y="3886458"/>
                <a:ext cx="12023116" cy="14863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CA" sz="620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CA" sz="6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6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6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6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GB" sz="6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6200" i="1" dirty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sz="6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GB" sz="6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GB" sz="6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6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GB" sz="6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6200" i="1" dirty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sz="6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d>
                      <m:dPr>
                        <m:ctrlPr>
                          <a:rPr lang="en-CA" sz="6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6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6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CA" sz="6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CA" sz="6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CA" sz="6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sz="6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6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CA" sz="6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CA" sz="6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CA" sz="6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sz="6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6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CA" sz="6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CA" sz="6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</m:oMath>
                </a14:m>
                <a:endParaRPr lang="en-CA" sz="6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6E4AC-E4E1-3F75-3CC7-AAD048CBA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78" y="3886458"/>
                <a:ext cx="12023116" cy="14863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039CA7FA-C3FB-06C3-16EC-80B74B565FDC}"/>
              </a:ext>
            </a:extLst>
          </p:cNvPr>
          <p:cNvGrpSpPr/>
          <p:nvPr/>
        </p:nvGrpSpPr>
        <p:grpSpPr>
          <a:xfrm>
            <a:off x="3156158" y="5238515"/>
            <a:ext cx="8967019" cy="1588113"/>
            <a:chOff x="3156158" y="5238515"/>
            <a:chExt cx="8967019" cy="158811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4B8F5A-745C-D46A-BC33-950FAFDC9053}"/>
                </a:ext>
              </a:extLst>
            </p:cNvPr>
            <p:cNvSpPr txBox="1"/>
            <p:nvPr/>
          </p:nvSpPr>
          <p:spPr>
            <a:xfrm>
              <a:off x="3156158" y="5810965"/>
              <a:ext cx="8967019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CA" sz="6000" dirty="0">
                  <a:solidFill>
                    <a:schemeClr val="tx1"/>
                  </a:solidFill>
                </a:rPr>
                <a:t>(unit length) Axis of rotation</a:t>
              </a:r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B39174E7-8B5B-F982-8696-500B4DBB23C6}"/>
                </a:ext>
              </a:extLst>
            </p:cNvPr>
            <p:cNvSpPr/>
            <p:nvPr/>
          </p:nvSpPr>
          <p:spPr>
            <a:xfrm rot="16200000">
              <a:off x="8720126" y="2761876"/>
              <a:ext cx="572450" cy="5525727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5E19DA2-DEA7-8AC2-FA34-21A56955023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675080" y="2498400"/>
              <a:ext cx="10414080" cy="3065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5E19DA2-DEA7-8AC2-FA34-21A56955023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65720" y="2489040"/>
                <a:ext cx="10432800" cy="30844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2334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38"/>
    </mc:Choice>
    <mc:Fallback xmlns="">
      <p:transition spd="slow" advTm="205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D4CB79-5612-3F17-E492-79FAB0819449}"/>
                  </a:ext>
                </a:extLst>
              </p:cNvPr>
              <p:cNvSpPr txBox="1"/>
              <p:nvPr/>
            </p:nvSpPr>
            <p:spPr>
              <a:xfrm>
                <a:off x="168883" y="144602"/>
                <a:ext cx="9270085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80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CA" sz="8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8000" b="0" i="1" smtClean="0">
                          <a:latin typeface="Cambria Math" panose="02040503050406030204" pitchFamily="18" charset="0"/>
                        </a:rPr>
                        <m:t>0+</m:t>
                      </m:r>
                      <m:r>
                        <a:rPr lang="en-GB" sz="8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CA" sz="8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CA" sz="8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8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sty m:val="p"/>
                        </m:rPr>
                        <a:rPr lang="en-CA" sz="8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CA" sz="8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8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m:rPr>
                          <m:sty m:val="p"/>
                        </m:rPr>
                        <a:rPr lang="en-CA" sz="8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CA" sz="8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D4CB79-5612-3F17-E492-79FAB0819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83" y="144602"/>
                <a:ext cx="9270085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6E4AC-E4E1-3F75-3CC7-AAD048CBAEAE}"/>
                  </a:ext>
                </a:extLst>
              </p:cNvPr>
              <p:cNvSpPr txBox="1"/>
              <p:nvPr/>
            </p:nvSpPr>
            <p:spPr>
              <a:xfrm>
                <a:off x="294970" y="1558628"/>
                <a:ext cx="8245797" cy="18910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CA" sz="770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CA" sz="77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7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7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77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GB" sz="77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7700" i="1" dirty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sz="77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GB" sz="7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GB" sz="7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77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GB" sz="77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7700" i="1" dirty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sz="77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m:rPr>
                        <m:sty m:val="p"/>
                      </m:rPr>
                      <a:rPr lang="en-CA" sz="77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endParaRPr lang="en-CA" sz="7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6E4AC-E4E1-3F75-3CC7-AAD048CBA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70" y="1558628"/>
                <a:ext cx="8245797" cy="18910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856B89-1F35-9A7E-7B9A-B6CA81F5373F}"/>
                  </a:ext>
                </a:extLst>
              </p:cNvPr>
              <p:cNvSpPr txBox="1"/>
              <p:nvPr/>
            </p:nvSpPr>
            <p:spPr>
              <a:xfrm>
                <a:off x="376780" y="3663420"/>
                <a:ext cx="11438440" cy="28591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CA" sz="8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sSup>
                        <m:sSupPr>
                          <m:ctrlPr>
                            <a:rPr lang="en-CA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CA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CA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CA" sz="800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6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6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6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60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6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a:rPr lang="en-GB" sz="6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GB" sz="6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6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6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60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6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m:rPr>
                            <m:sty m:val="p"/>
                          </m:rPr>
                          <a:rPr lang="en-CA" sz="6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  <m:r>
                      <a:rPr lang="en-CA" sz="6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CA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6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6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6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60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6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a:rPr lang="en-CA" sz="6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GB" sz="6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6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6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60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6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m:rPr>
                            <m:sty m:val="p"/>
                          </m:rPr>
                          <a:rPr lang="en-CA" sz="6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</m:oMath>
                </a14:m>
                <a:r>
                  <a:rPr lang="en-CA" sz="6000" dirty="0"/>
                  <a:t> </a:t>
                </a:r>
                <a:endParaRPr lang="en-CA" sz="5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856B89-1F35-9A7E-7B9A-B6CA81F53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80" y="3663420"/>
                <a:ext cx="11438440" cy="28591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EB86FA8-7BBA-223B-7302-CB93433ADA1C}"/>
              </a:ext>
            </a:extLst>
          </p:cNvPr>
          <p:cNvGrpSpPr/>
          <p:nvPr/>
        </p:nvGrpSpPr>
        <p:grpSpPr>
          <a:xfrm>
            <a:off x="7777341" y="1344207"/>
            <a:ext cx="4245776" cy="2041499"/>
            <a:chOff x="7777341" y="1344207"/>
            <a:chExt cx="4245776" cy="2041499"/>
          </a:xfrm>
        </p:grpSpPr>
        <p:sp>
          <p:nvSpPr>
            <p:cNvPr id="3" name="Arc 2">
              <a:extLst>
                <a:ext uri="{FF2B5EF4-FFF2-40B4-BE49-F238E27FC236}">
                  <a16:creationId xmlns:a16="http://schemas.microsoft.com/office/drawing/2014/main" id="{7231274D-91C5-36BE-0DDC-F276D6C9E3D4}"/>
                </a:ext>
              </a:extLst>
            </p:cNvPr>
            <p:cNvSpPr/>
            <p:nvPr/>
          </p:nvSpPr>
          <p:spPr>
            <a:xfrm rot="1404027" flipH="1">
              <a:off x="7777341" y="1621920"/>
              <a:ext cx="1763786" cy="1763786"/>
            </a:xfrm>
            <a:prstGeom prst="arc">
              <a:avLst/>
            </a:prstGeom>
            <a:ln w="1270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FEC608A-1397-4D75-F720-736EE1004729}"/>
                    </a:ext>
                  </a:extLst>
                </p:cNvPr>
                <p:cNvSpPr txBox="1"/>
                <p:nvPr/>
              </p:nvSpPr>
              <p:spPr>
                <a:xfrm>
                  <a:off x="8816994" y="1344207"/>
                  <a:ext cx="3206123" cy="1754326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spcAft>
                      <a:spcPts val="1200"/>
                    </a:spcAft>
                  </a:pPr>
                  <a:r>
                    <a:rPr lang="en-CA" sz="3600" dirty="0">
                      <a:solidFill>
                        <a:schemeClr val="tx1"/>
                      </a:solidFill>
                    </a:rPr>
                    <a:t>Rotate counter-clockwise around </a:t>
                  </a:r>
                  <a14:m>
                    <m:oMath xmlns:m="http://schemas.openxmlformats.org/officeDocument/2006/math">
                      <m:r>
                        <a:rPr lang="en-CA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r>
                    <a:rPr lang="en-CA" sz="3600" dirty="0">
                      <a:solidFill>
                        <a:schemeClr val="tx1"/>
                      </a:solidFill>
                    </a:rPr>
                    <a:t>-axis.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FEC608A-1397-4D75-F720-736EE10047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6994" y="1344207"/>
                  <a:ext cx="3206123" cy="1754326"/>
                </a:xfrm>
                <a:prstGeom prst="rect">
                  <a:avLst/>
                </a:prstGeom>
                <a:blipFill>
                  <a:blip r:embed="rId6"/>
                  <a:stretch>
                    <a:fillRect l="-2804" t="-4054" r="-2804" b="-10473"/>
                  </a:stretch>
                </a:blipFill>
                <a:ln w="571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C7C68DD-BAB2-57F6-14E1-01368C3A3DB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617840" y="1922400"/>
              <a:ext cx="7523280" cy="4277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C7C68DD-BAB2-57F6-14E1-01368C3A3DB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08480" y="1913040"/>
                <a:ext cx="7542000" cy="42966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6696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169">
        <p:fade/>
      </p:transition>
    </mc:Choice>
    <mc:Fallback xmlns="">
      <p:transition spd="med" advTm="221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CFEFD8-6FE0-8EE5-B949-41E5D3018517}"/>
              </a:ext>
            </a:extLst>
          </p:cNvPr>
          <p:cNvSpPr/>
          <p:nvPr/>
        </p:nvSpPr>
        <p:spPr>
          <a:xfrm>
            <a:off x="235974" y="4547935"/>
            <a:ext cx="2344010" cy="2021305"/>
          </a:xfrm>
          <a:prstGeom prst="rect">
            <a:avLst/>
          </a:prstGeom>
          <a:solidFill>
            <a:srgbClr val="A3FFCD"/>
          </a:solidFill>
          <a:ln w="38100">
            <a:solidFill>
              <a:srgbClr val="0076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3200" b="1" dirty="0">
                <a:solidFill>
                  <a:schemeClr val="tx1"/>
                </a:solidFill>
              </a:rPr>
              <a:t>Examples From Physics (motivation)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C921EF-3095-2094-09F4-99EF1AAFD72B}"/>
              </a:ext>
            </a:extLst>
          </p:cNvPr>
          <p:cNvSpPr/>
          <p:nvPr/>
        </p:nvSpPr>
        <p:spPr>
          <a:xfrm>
            <a:off x="2579983" y="3765882"/>
            <a:ext cx="2344010" cy="2803357"/>
          </a:xfrm>
          <a:prstGeom prst="rect">
            <a:avLst/>
          </a:prstGeom>
          <a:solidFill>
            <a:srgbClr val="A3FFF6"/>
          </a:solidFill>
          <a:ln w="38100">
            <a:solidFill>
              <a:srgbClr val="00A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3600" b="1" dirty="0">
                <a:solidFill>
                  <a:schemeClr val="tx1"/>
                </a:solidFill>
              </a:rPr>
              <a:t>Spinors in 3D / (4D)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036659-E98F-4B0F-D56D-C5DF20F8FE42}"/>
              </a:ext>
            </a:extLst>
          </p:cNvPr>
          <p:cNvSpPr/>
          <p:nvPr/>
        </p:nvSpPr>
        <p:spPr>
          <a:xfrm>
            <a:off x="4923995" y="2908632"/>
            <a:ext cx="2344010" cy="3660609"/>
          </a:xfrm>
          <a:prstGeom prst="rect">
            <a:avLst/>
          </a:prstGeom>
          <a:solidFill>
            <a:srgbClr val="A3CDFF"/>
          </a:solidFill>
          <a:ln w="38100">
            <a:solidFill>
              <a:srgbClr val="004A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3600" b="1" dirty="0">
                <a:solidFill>
                  <a:schemeClr val="tx1"/>
                </a:solidFill>
              </a:rPr>
              <a:t>Clifford Algebras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176B38-1794-D97D-6483-C7AF90D217BC}"/>
              </a:ext>
            </a:extLst>
          </p:cNvPr>
          <p:cNvSpPr/>
          <p:nvPr/>
        </p:nvSpPr>
        <p:spPr>
          <a:xfrm>
            <a:off x="7268005" y="2089482"/>
            <a:ext cx="2344010" cy="4479758"/>
          </a:xfrm>
          <a:prstGeom prst="rect">
            <a:avLst/>
          </a:prstGeom>
          <a:solidFill>
            <a:srgbClr val="AEA3FF"/>
          </a:solidFill>
          <a:ln w="38100">
            <a:solidFill>
              <a:srgbClr val="14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3600" b="1" dirty="0">
                <a:solidFill>
                  <a:schemeClr val="tx1"/>
                </a:solidFill>
              </a:rPr>
              <a:t>Lie Groups &amp; Algebras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A7CA90-EBF5-A4F5-6AD2-089ADA3C3446}"/>
              </a:ext>
            </a:extLst>
          </p:cNvPr>
          <p:cNvSpPr/>
          <p:nvPr/>
        </p:nvSpPr>
        <p:spPr>
          <a:xfrm>
            <a:off x="9612016" y="1269329"/>
            <a:ext cx="2344010" cy="5299911"/>
          </a:xfrm>
          <a:prstGeom prst="rect">
            <a:avLst/>
          </a:prstGeom>
          <a:solidFill>
            <a:srgbClr val="F2A3FF"/>
          </a:solidFill>
          <a:ln w="38100">
            <a:solidFill>
              <a:srgbClr val="7D0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3600" b="1" dirty="0">
                <a:solidFill>
                  <a:schemeClr val="tx1"/>
                </a:solidFill>
              </a:rPr>
              <a:t>Spinors in Particle Physics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1A28E4-79FF-019F-8321-A4ADE3DC8E69}"/>
              </a:ext>
            </a:extLst>
          </p:cNvPr>
          <p:cNvSpPr txBox="1"/>
          <p:nvPr/>
        </p:nvSpPr>
        <p:spPr>
          <a:xfrm>
            <a:off x="253274" y="219449"/>
            <a:ext cx="90351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Spinors Learning “Staircase”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A5CAB43-C251-E86F-5BC1-01B799FF56B0}"/>
              </a:ext>
            </a:extLst>
          </p:cNvPr>
          <p:cNvSpPr/>
          <p:nvPr/>
        </p:nvSpPr>
        <p:spPr>
          <a:xfrm rot="5400000">
            <a:off x="2684543" y="1402809"/>
            <a:ext cx="2134894" cy="1917491"/>
          </a:xfrm>
          <a:prstGeom prst="rightArrow">
            <a:avLst>
              <a:gd name="adj1" fmla="val 61316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332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850686-5794-F6D7-7F29-0D35CAB4CA66}"/>
                  </a:ext>
                </a:extLst>
              </p:cNvPr>
              <p:cNvSpPr txBox="1"/>
              <p:nvPr/>
            </p:nvSpPr>
            <p:spPr>
              <a:xfrm>
                <a:off x="0" y="0"/>
                <a:ext cx="911450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CA" sz="5400" dirty="0">
                    <a:solidFill>
                      <a:schemeClr val="tx1"/>
                    </a:solidFill>
                  </a:rPr>
                  <a:t>Rotate: </a:t>
                </a:r>
                <a14:m>
                  <m:oMath xmlns:m="http://schemas.openxmlformats.org/officeDocument/2006/math">
                    <m:r>
                      <a:rPr lang="en-CA" sz="5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CA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sz="5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CA" sz="5400" dirty="0">
                    <a:solidFill>
                      <a:schemeClr val="tx1"/>
                    </a:solidFill>
                  </a:rPr>
                  <a:t> </a:t>
                </a:r>
                <a:r>
                  <a:rPr lang="en-CA" sz="5400" dirty="0"/>
                  <a:t>around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5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CA" sz="5400" dirty="0"/>
                  <a:t> axis:</a:t>
                </a:r>
                <a:endParaRPr lang="en-CA" sz="5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850686-5794-F6D7-7F29-0D35CAB4C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14503" cy="923330"/>
              </a:xfrm>
              <a:prstGeom prst="rect">
                <a:avLst/>
              </a:prstGeom>
              <a:blipFill>
                <a:blip r:embed="rId3"/>
                <a:stretch>
                  <a:fillRect l="-3545" t="-17881" b="-4039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5D3E41-9054-EF02-020F-A488D8F983C9}"/>
                  </a:ext>
                </a:extLst>
              </p:cNvPr>
              <p:cNvSpPr txBox="1"/>
              <p:nvPr/>
            </p:nvSpPr>
            <p:spPr>
              <a:xfrm>
                <a:off x="108154" y="829038"/>
                <a:ext cx="11857703" cy="59699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CA" sz="5400" b="0" dirty="0">
                    <a:solidFill>
                      <a:schemeClr val="tx1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CA" sz="5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CA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CA" sz="5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CA" sz="5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sSup>
                      <m:sSupPr>
                        <m:ctrlPr>
                          <a:rPr lang="en-CA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CA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CA" sz="540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CA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3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36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a:rPr lang="en-GB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GB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3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36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m:rPr>
                            <m:sty m:val="p"/>
                          </m:rPr>
                          <a:rPr lang="en-CA" sz="36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  <m:r>
                      <m:rPr>
                        <m:sty m:val="p"/>
                      </m:rPr>
                      <a:rPr lang="en-CA" sz="36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d>
                      <m:dPr>
                        <m:ctrlPr>
                          <a:rPr lang="en-CA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3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36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a:rPr lang="en-CA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GB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3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36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m:rPr>
                            <m:sty m:val="p"/>
                          </m:rPr>
                          <a:rPr lang="en-CA" sz="36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</m:oMath>
                </a14:m>
                <a:r>
                  <a:rPr lang="en-CA" sz="3600" dirty="0"/>
                  <a:t> 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CA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GB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36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GB" sz="36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3600" i="1" dirty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GB" sz="36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  <m:sup>
                        <m:r>
                          <a:rPr lang="en-CA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CA" sz="36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CA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GB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3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GB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3600" i="1" dirty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func>
                      <m:funcPr>
                        <m:ctrlPr>
                          <a:rPr lang="en-GB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3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GB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3600" i="1" dirty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d>
                      <m:dPr>
                        <m:ctrlPr>
                          <a:rPr lang="en-CA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sz="36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jk</m:t>
                        </m:r>
                        <m:r>
                          <a:rPr lang="en-CA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CA" sz="36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kj</m:t>
                        </m:r>
                      </m:e>
                    </m:d>
                    <m:r>
                      <a:rPr lang="en-CA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GB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36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GB" sz="36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3600" i="1" dirty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GB" sz="36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  <m:sup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CA" sz="36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jkj</m:t>
                    </m:r>
                  </m:oMath>
                </a14:m>
                <a:r>
                  <a:rPr lang="en-CA" sz="3600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CA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GB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36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GB" sz="36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3600" i="1" dirty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GB" sz="36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  <m:sup>
                        <m:r>
                          <a:rPr lang="en-CA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CA" sz="36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CA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GB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3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GB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3600" i="1" dirty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func>
                      <m:funcPr>
                        <m:ctrlPr>
                          <a:rPr lang="en-GB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3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GB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3600" i="1" dirty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d>
                      <m:dPr>
                        <m:ctrlPr>
                          <a:rPr lang="en-CA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sz="36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jk</m:t>
                        </m:r>
                        <m:r>
                          <a:rPr lang="en-CA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CA" sz="36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jk</m:t>
                        </m:r>
                      </m:e>
                    </m:d>
                    <m:r>
                      <a:rPr lang="en-CA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GB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36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GB" sz="36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3600" i="1" dirty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GB" sz="36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  <m:sup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CA" sz="36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jjk</m:t>
                    </m:r>
                  </m:oMath>
                </a14:m>
                <a:r>
                  <a:rPr lang="en-CA" sz="3600" dirty="0"/>
                  <a:t> 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CA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GB" sz="36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3600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GB" sz="36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3600" i="1" dirty="0">
                                            <a:solidFill>
                                              <a:srgbClr val="FF66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GB" sz="36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CA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CA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GB" sz="36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3600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GB" sz="36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3600" i="1" dirty="0">
                                            <a:solidFill>
                                              <a:srgbClr val="FF66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GB" sz="36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CA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a:rPr lang="en-CA" sz="36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CA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func>
                      <m:funcPr>
                        <m:ctrlPr>
                          <a:rPr lang="en-GB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3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GB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3600" i="1" dirty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func>
                      <m:funcPr>
                        <m:ctrlPr>
                          <a:rPr lang="en-GB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3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GB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3600" i="1" dirty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m:rPr>
                        <m:sty m:val="p"/>
                      </m:rPr>
                      <a:rPr lang="en-CA" sz="36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jk</m:t>
                    </m:r>
                  </m:oMath>
                </a14:m>
                <a:r>
                  <a:rPr lang="en-CA" sz="3600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CA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3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GB" sz="3600" i="1" dirty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  <m:r>
                      <m:rPr>
                        <m:sty m:val="p"/>
                      </m:rPr>
                      <a:rPr lang="en-CA" sz="36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CA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CA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3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GB" sz="3600" i="1" dirty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  <m:r>
                      <m:rPr>
                        <m:sty m:val="p"/>
                      </m:rPr>
                      <a:rPr lang="en-CA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CA" sz="3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5D3E41-9054-EF02-020F-A488D8F98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54" y="829038"/>
                <a:ext cx="11857703" cy="59699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AD7D03-88CF-D5D2-EA65-0DC9D74C280F}"/>
                  </a:ext>
                </a:extLst>
              </p:cNvPr>
              <p:cNvSpPr txBox="1"/>
              <p:nvPr/>
            </p:nvSpPr>
            <p:spPr>
              <a:xfrm>
                <a:off x="7472516" y="1277294"/>
                <a:ext cx="4581832" cy="11079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80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CA" sz="2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8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80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CA" sz="2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280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12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GB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CA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func>
                    <m:func>
                      <m:funcPr>
                        <m:ctrlPr>
                          <a:rPr lang="en-GB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CA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en-CA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AD7D03-88CF-D5D2-EA65-0DC9D74C2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516" y="1277294"/>
                <a:ext cx="4581832" cy="11079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9548543-7C6C-45A4-194C-1EF0C3EE66F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21640" y="2387520"/>
              <a:ext cx="9920520" cy="4361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9548543-7C6C-45A4-194C-1EF0C3EE66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2280" y="2378160"/>
                <a:ext cx="9939240" cy="43804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8892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1496"/>
    </mc:Choice>
    <mc:Fallback xmlns="">
      <p:transition advTm="314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EC608A-1397-4D75-F720-736EE1004729}"/>
                  </a:ext>
                </a:extLst>
              </p:cNvPr>
              <p:cNvSpPr txBox="1"/>
              <p:nvPr/>
            </p:nvSpPr>
            <p:spPr>
              <a:xfrm>
                <a:off x="86996" y="227140"/>
                <a:ext cx="8347322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CA" sz="8000" dirty="0">
                    <a:solidFill>
                      <a:schemeClr val="tx1"/>
                    </a:solidFill>
                  </a:rPr>
                  <a:t>Rotation: </a:t>
                </a:r>
                <a14:m>
                  <m:oMath xmlns:m="http://schemas.openxmlformats.org/officeDocument/2006/math">
                    <m:r>
                      <a:rPr lang="en-CA" sz="8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CA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CA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𝑞𝑣</m:t>
                    </m:r>
                    <m:sSup>
                      <m:sSupPr>
                        <m:ctrlPr>
                          <a:rPr lang="en-CA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CA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CA" sz="8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EC608A-1397-4D75-F720-736EE1004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6" y="227140"/>
                <a:ext cx="8347322" cy="1323439"/>
              </a:xfrm>
              <a:prstGeom prst="rect">
                <a:avLst/>
              </a:prstGeom>
              <a:blipFill>
                <a:blip r:embed="rId3"/>
                <a:stretch>
                  <a:fillRect l="-6204" t="-19355" b="-423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117A9B-F296-77FB-119B-ADF3E09B8915}"/>
                  </a:ext>
                </a:extLst>
              </p:cNvPr>
              <p:cNvSpPr txBox="1"/>
              <p:nvPr/>
            </p:nvSpPr>
            <p:spPr>
              <a:xfrm>
                <a:off x="8434317" y="112840"/>
                <a:ext cx="3661564" cy="1508105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A" sz="5200" dirty="0"/>
                  <a:t>Unit Length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𝑞</m:t>
                      </m:r>
                      <m:sSup>
                        <m:sSup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A" sz="4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117A9B-F296-77FB-119B-ADF3E09B8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317" y="112840"/>
                <a:ext cx="3661564" cy="1508105"/>
              </a:xfrm>
              <a:prstGeom prst="rect">
                <a:avLst/>
              </a:prstGeom>
              <a:blipFill>
                <a:blip r:embed="rId4"/>
                <a:stretch>
                  <a:fillRect l="-2791" t="-8594" r="-2463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866966-D551-7D1F-0B50-BC8DEF1C08C9}"/>
                  </a:ext>
                </a:extLst>
              </p:cNvPr>
              <p:cNvSpPr txBox="1"/>
              <p:nvPr/>
            </p:nvSpPr>
            <p:spPr>
              <a:xfrm>
                <a:off x="582296" y="1800701"/>
                <a:ext cx="7380604" cy="17235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9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CA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CA" sz="9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9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CA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GB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CA" sz="9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866966-D551-7D1F-0B50-BC8DEF1C0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6" y="1800701"/>
                <a:ext cx="7380604" cy="17235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14260D-F3DA-B10C-0A2F-A1BE4D620CE5}"/>
              </a:ext>
            </a:extLst>
          </p:cNvPr>
          <p:cNvCxnSpPr>
            <a:cxnSpLocks/>
          </p:cNvCxnSpPr>
          <p:nvPr/>
        </p:nvCxnSpPr>
        <p:spPr>
          <a:xfrm>
            <a:off x="0" y="1809750"/>
            <a:ext cx="121920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DC455B-D655-BC61-BC5A-22BFD340957E}"/>
                  </a:ext>
                </a:extLst>
              </p:cNvPr>
              <p:cNvSpPr txBox="1"/>
              <p:nvPr/>
            </p:nvSpPr>
            <p:spPr>
              <a:xfrm>
                <a:off x="1344296" y="3174850"/>
                <a:ext cx="6828154" cy="36435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CA" sz="7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</m:t>
                    </m:r>
                    <m:r>
                      <a:rPr lang="en-CA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CA" sz="7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7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GB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CA" sz="7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CA" sz="7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72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sup>
                            <m:r>
                              <a:rPr lang="en-CA" sz="7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sz="7200" dirty="0">
                    <a:solidFill>
                      <a:schemeClr val="tx1"/>
                    </a:solidFill>
                  </a:rPr>
                  <a:t>  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CA" sz="7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7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7200" i="1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CA" sz="7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7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den>
                    </m:f>
                    <m:r>
                      <a:rPr lang="en-GB" sz="7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7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7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GB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CA" sz="7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7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den>
                    </m:f>
                  </m:oMath>
                </a14:m>
                <a:r>
                  <a:rPr lang="en-CA" sz="7200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DC455B-D655-BC61-BC5A-22BFD3409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296" y="3174850"/>
                <a:ext cx="6828154" cy="36435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AC7F6B-A733-F68E-1629-C437773EFBF0}"/>
                  </a:ext>
                </a:extLst>
              </p:cNvPr>
              <p:cNvSpPr txBox="1"/>
              <p:nvPr/>
            </p:nvSpPr>
            <p:spPr>
              <a:xfrm>
                <a:off x="8208568" y="2105561"/>
                <a:ext cx="3661564" cy="1323439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A" sz="4000" dirty="0"/>
                  <a:t>Non-normalized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A" sz="4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AC7F6B-A733-F68E-1629-C437773EF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568" y="2105561"/>
                <a:ext cx="3661564" cy="1323439"/>
              </a:xfrm>
              <a:prstGeom prst="rect">
                <a:avLst/>
              </a:prstGeom>
              <a:blipFill>
                <a:blip r:embed="rId7"/>
                <a:stretch>
                  <a:fillRect l="-3120" t="-6167" r="-2791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xmlns:iact="http://schemas.microsoft.com/office/powerpoint/2014/inkAction" Requires="p14 iact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EE1629D-CA8D-85D5-0ECE-F2252C35783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019320" y="2822760"/>
              <a:ext cx="8557560" cy="4010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EE1629D-CA8D-85D5-0ECE-F2252C3578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09960" y="2813400"/>
                <a:ext cx="8576280" cy="40287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55665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622"/>
    </mc:Choice>
    <mc:Fallback>
      <p:transition spd="slow" advTm="226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build="p"/>
      <p:bldP spid="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19404E-87C4-192D-F400-B38BEE5220D5}"/>
                  </a:ext>
                </a:extLst>
              </p:cNvPr>
              <p:cNvSpPr txBox="1"/>
              <p:nvPr/>
            </p:nvSpPr>
            <p:spPr>
              <a:xfrm>
                <a:off x="0" y="1943906"/>
                <a:ext cx="12192000" cy="47698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GB" sz="8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CA" sz="8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8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8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CA" sz="8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8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8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CA" sz="8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CA" sz="8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sz="8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CA" sz="8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8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8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CA" sz="8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CA" sz="8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sz="8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sSub>
                      <m:sSubPr>
                        <m:ctrlPr>
                          <a:rPr lang="en-CA" sz="8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8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8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GB" sz="7200" i="1" dirty="0">
                    <a:latin typeface="Cambria Math" panose="02040503050406030204" pitchFamily="18" charset="0"/>
                  </a:rPr>
                  <a:t> </a:t>
                </a:r>
                <a:endParaRPr lang="en-GB" sz="8000" b="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GB" sz="8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CA" sz="8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5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sz="5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5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CA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5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CA" sz="5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sz="5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CA" sz="5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5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CA" sz="5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5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CA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5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CA" sz="5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sz="5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5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CA" sz="5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5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CA" sz="5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CA" sz="5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5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CA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5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CA" sz="5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5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5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sz="5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5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GB" sz="8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CA" sz="8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5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sz="5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5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d>
                      <m:dPr>
                        <m:begChr m:val="["/>
                        <m:endChr m:val="]"/>
                        <m:ctrlPr>
                          <a:rPr lang="en-CA" sz="5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5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5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GB" sz="5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CA" sz="5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5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CA" sz="5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GB" sz="5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CA" sz="5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5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CA" sz="5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CA" sz="5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5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5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19404E-87C4-192D-F400-B38BEE522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43906"/>
                <a:ext cx="12192000" cy="47698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A0A234DA-864E-477A-F7E3-9544A7596DE0}"/>
              </a:ext>
            </a:extLst>
          </p:cNvPr>
          <p:cNvGrpSpPr/>
          <p:nvPr/>
        </p:nvGrpSpPr>
        <p:grpSpPr>
          <a:xfrm>
            <a:off x="8084940" y="4189776"/>
            <a:ext cx="5152569" cy="2243224"/>
            <a:chOff x="8084940" y="4189776"/>
            <a:chExt cx="5152569" cy="224322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BF7520-B6AA-F168-B889-CD0A74E83C1A}"/>
                </a:ext>
              </a:extLst>
            </p:cNvPr>
            <p:cNvSpPr txBox="1"/>
            <p:nvPr/>
          </p:nvSpPr>
          <p:spPr>
            <a:xfrm>
              <a:off x="8154520" y="4914094"/>
              <a:ext cx="50829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>
                  <a:solidFill>
                    <a:srgbClr val="FF0000"/>
                  </a:solidFill>
                </a:rPr>
                <a:t>Pauli Vector</a:t>
              </a:r>
            </a:p>
          </p:txBody>
        </p:sp>
        <p:sp>
          <p:nvSpPr>
            <p:cNvPr id="2" name="Arc 1">
              <a:extLst>
                <a:ext uri="{FF2B5EF4-FFF2-40B4-BE49-F238E27FC236}">
                  <a16:creationId xmlns:a16="http://schemas.microsoft.com/office/drawing/2014/main" id="{B311B340-82E7-9AD4-2A5C-A9D1EB569D0E}"/>
                </a:ext>
              </a:extLst>
            </p:cNvPr>
            <p:cNvSpPr/>
            <p:nvPr/>
          </p:nvSpPr>
          <p:spPr>
            <a:xfrm rot="7431111">
              <a:off x="8084940" y="4189776"/>
              <a:ext cx="2243224" cy="2243224"/>
            </a:xfrm>
            <a:prstGeom prst="arc">
              <a:avLst/>
            </a:prstGeom>
            <a:ln w="1270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262E35-B53E-2204-F2AA-352846CE5C05}"/>
                  </a:ext>
                </a:extLst>
              </p:cNvPr>
              <p:cNvSpPr txBox="1"/>
              <p:nvPr/>
            </p:nvSpPr>
            <p:spPr>
              <a:xfrm>
                <a:off x="257374" y="217920"/>
                <a:ext cx="11372417" cy="1420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sz="8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8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CA" sz="8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8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8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acc>
                        <m:accPr>
                          <m:chr m:val="⃗"/>
                          <m:ctrlPr>
                            <a:rPr lang="en-CA" sz="8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8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8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8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CA" sz="8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CA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8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acc>
                        <m:accPr>
                          <m:chr m:val="⃗"/>
                          <m:ctrlPr>
                            <a:rPr lang="en-CA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8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8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CA" sz="8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r>
                        <a:rPr lang="en-CA" sz="8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CA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8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acc>
                        <m:accPr>
                          <m:chr m:val="⃗"/>
                          <m:ctrlPr>
                            <a:rPr lang="en-CA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8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8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CA" sz="8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8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262E35-B53E-2204-F2AA-352846CE5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74" y="217920"/>
                <a:ext cx="11372417" cy="14206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F1D4A84-BABB-A6AB-4C5D-C15509139C7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150720" y="1422720"/>
              <a:ext cx="8172360" cy="19940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F1D4A84-BABB-A6AB-4C5D-C15509139C7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41360" y="1413360"/>
                <a:ext cx="8191080" cy="20127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6303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738">
        <p:fade/>
      </p:transition>
    </mc:Choice>
    <mc:Fallback xmlns="">
      <p:transition spd="med" advTm="1973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D4CB79-5612-3F17-E492-79FAB0819449}"/>
                  </a:ext>
                </a:extLst>
              </p:cNvPr>
              <p:cNvSpPr txBox="1"/>
              <p:nvPr/>
            </p:nvSpPr>
            <p:spPr>
              <a:xfrm>
                <a:off x="168883" y="144602"/>
                <a:ext cx="11806809" cy="15745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8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CA" sz="8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8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CA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sz="8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8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CA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CA" sz="8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8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sSub>
                        <m:sSubPr>
                          <m:ctrlPr>
                            <a:rPr lang="en-CA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CA" sz="8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D4CB79-5612-3F17-E492-79FAB0819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83" y="144602"/>
                <a:ext cx="11806809" cy="15745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EC608A-1397-4D75-F720-736EE1004729}"/>
                  </a:ext>
                </a:extLst>
              </p:cNvPr>
              <p:cNvSpPr txBox="1"/>
              <p:nvPr/>
            </p:nvSpPr>
            <p:spPr>
              <a:xfrm>
                <a:off x="168883" y="1893923"/>
                <a:ext cx="9034111" cy="1355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CA" sz="8000" dirty="0">
                    <a:solidFill>
                      <a:schemeClr val="tx1"/>
                    </a:solidFill>
                  </a:rPr>
                  <a:t>Rotation: </a:t>
                </a:r>
                <a14:m>
                  <m:oMath xmlns:m="http://schemas.openxmlformats.org/officeDocument/2006/math">
                    <m:r>
                      <a:rPr lang="en-CA" sz="8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CA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CA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𝑈𝑉</m:t>
                    </m:r>
                    <m:sSup>
                      <m:sSupPr>
                        <m:ctrlPr>
                          <a:rPr lang="en-CA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endParaRPr lang="en-CA" sz="8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EC608A-1397-4D75-F720-736EE1004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83" y="1893923"/>
                <a:ext cx="9034111" cy="1355307"/>
              </a:xfrm>
              <a:prstGeom prst="rect">
                <a:avLst/>
              </a:prstGeom>
              <a:blipFill>
                <a:blip r:embed="rId4"/>
                <a:stretch>
                  <a:fillRect l="-5803" t="-16216" b="-4189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117A9B-F296-77FB-119B-ADF3E09B8915}"/>
                  </a:ext>
                </a:extLst>
              </p:cNvPr>
              <p:cNvSpPr txBox="1"/>
              <p:nvPr/>
            </p:nvSpPr>
            <p:spPr>
              <a:xfrm>
                <a:off x="9107744" y="1807083"/>
                <a:ext cx="2973682" cy="1745029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A" sz="5200" dirty="0"/>
                  <a:t>Unitary</a:t>
                </a:r>
                <a14:m>
                  <m:oMath xmlns:m="http://schemas.openxmlformats.org/officeDocument/2006/math">
                    <m:r>
                      <a:rPr lang="en-CA" sz="5400" i="1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CA" sz="5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5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CA" sz="5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CA" sz="4800"/>
                      <m:t>𝟙</m:t>
                    </m:r>
                  </m:oMath>
                </a14:m>
                <a:endParaRPr lang="en-CA" sz="5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117A9B-F296-77FB-119B-ADF3E09B8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7744" y="1807083"/>
                <a:ext cx="2973682" cy="1745029"/>
              </a:xfrm>
              <a:prstGeom prst="rect">
                <a:avLst/>
              </a:prstGeom>
              <a:blipFill>
                <a:blip r:embed="rId5"/>
                <a:stretch>
                  <a:fillRect t="-7095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6E4AC-E4E1-3F75-3CC7-AAD048CBAEAE}"/>
                  </a:ext>
                </a:extLst>
              </p:cNvPr>
              <p:cNvSpPr txBox="1"/>
              <p:nvPr/>
            </p:nvSpPr>
            <p:spPr>
              <a:xfrm>
                <a:off x="0" y="3854995"/>
                <a:ext cx="12327047" cy="11266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CA" sz="460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CA" sz="4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4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4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4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GB" sz="4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600" i="1" dirty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sz="4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m:rPr>
                        <m:nor/>
                      </m:rPr>
                      <a:rPr lang="en-CA" sz="4600"/>
                      <m:t>𝟙</m:t>
                    </m:r>
                    <m:r>
                      <a:rPr lang="en-CA" sz="4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GB" sz="4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4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GB" sz="4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600" i="1" dirty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sz="4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d>
                      <m:dPr>
                        <m:ctrlPr>
                          <a:rPr lang="en-CA" sz="4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4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4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CA" sz="4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sSub>
                          <m:sSubPr>
                            <m:ctrlPr>
                              <a:rPr lang="en-CA" sz="4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4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CA" sz="4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4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CA" sz="4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sz="4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4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CA" sz="4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sSub>
                          <m:sSubPr>
                            <m:ctrlPr>
                              <a:rPr lang="en-CA" sz="4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4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en-CA" sz="4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4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CA" sz="4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sz="4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4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CA" sz="4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sSub>
                          <m:sSubPr>
                            <m:ctrlPr>
                              <a:rPr lang="en-CA" sz="4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4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CA" sz="4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4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CA" sz="4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6E4AC-E4E1-3F75-3CC7-AAD048CBA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54995"/>
                <a:ext cx="12327047" cy="11266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607D21BE-5FA7-5025-B96F-F73EA5CDDCE4}"/>
              </a:ext>
            </a:extLst>
          </p:cNvPr>
          <p:cNvGrpSpPr/>
          <p:nvPr/>
        </p:nvGrpSpPr>
        <p:grpSpPr>
          <a:xfrm>
            <a:off x="3360028" y="5009644"/>
            <a:ext cx="8967019" cy="1638318"/>
            <a:chOff x="3360028" y="5009644"/>
            <a:chExt cx="8967019" cy="163831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4B8F5A-745C-D46A-BC33-950FAFDC9053}"/>
                </a:ext>
              </a:extLst>
            </p:cNvPr>
            <p:cNvSpPr txBox="1"/>
            <p:nvPr/>
          </p:nvSpPr>
          <p:spPr>
            <a:xfrm>
              <a:off x="3360028" y="5632299"/>
              <a:ext cx="8967019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CA" sz="6000" dirty="0">
                  <a:solidFill>
                    <a:schemeClr val="tx1"/>
                  </a:solidFill>
                </a:rPr>
                <a:t>(unit size) Plane of rotation</a:t>
              </a:r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B39174E7-8B5B-F982-8696-500B4DBB23C6}"/>
                </a:ext>
              </a:extLst>
            </p:cNvPr>
            <p:cNvSpPr/>
            <p:nvPr/>
          </p:nvSpPr>
          <p:spPr>
            <a:xfrm rot="16200000">
              <a:off x="8082098" y="1765020"/>
              <a:ext cx="555559" cy="7044807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850FB2D-17D9-773E-5C01-3A8A52988A54}"/>
                  </a:ext>
                </a:extLst>
              </p:cNvPr>
              <p:cNvSpPr txBox="1"/>
              <p:nvPr/>
            </p:nvSpPr>
            <p:spPr>
              <a:xfrm>
                <a:off x="-58995" y="7365297"/>
                <a:ext cx="12831097" cy="1364925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GB" sz="4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4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48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48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m:rPr>
                            <m:nor/>
                          </m:rPr>
                          <a:rPr lang="en-CA" sz="4800"/>
                          <m:t>𝟙</m:t>
                        </m:r>
                        <m:r>
                          <a:rPr lang="en-CA" sz="4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GB" sz="4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48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48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sSub>
                          <m:sSubPr>
                            <m:ctrlP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4800" b="0" i="0" dirty="0">
                    <a:solidFill>
                      <a:srgbClr val="00206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GB" sz="7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CA" sz="4800" b="0" i="0" dirty="0">
                    <a:solidFill>
                      <a:srgbClr val="7030A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4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48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GB" sz="4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4800" i="1" dirty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GB" sz="4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  <m:r>
                              <m:rPr>
                                <m:nor/>
                              </m:rPr>
                              <a:rPr lang="en-CA" sz="4800"/>
                              <m:t>𝟙</m:t>
                            </m:r>
                            <m:r>
                              <a:rPr lang="en-CA" sz="4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48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GB" sz="4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4800" i="1" dirty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GB" sz="4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  <m:sSub>
                              <m:sSubPr>
                                <m:ctrlPr>
                                  <a:rPr lang="en-CA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CA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CA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CA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m:rPr>
                        <m:nor/>
                      </m:rPr>
                      <a:rPr lang="en-GB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4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850FB2D-17D9-773E-5C01-3A8A52988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995" y="7365297"/>
                <a:ext cx="12831097" cy="13649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EC7E647-EDF3-2CEE-5A65-0B18CF7CFB6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92696" y="2993400"/>
              <a:ext cx="7252560" cy="2158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EC7E647-EDF3-2CEE-5A65-0B18CF7CFB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83336" y="2984040"/>
                <a:ext cx="7271280" cy="21769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1140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18"/>
    </mc:Choice>
    <mc:Fallback xmlns="">
      <p:transition spd="slow" advTm="198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D4CB79-5612-3F17-E492-79FAB0819449}"/>
                  </a:ext>
                </a:extLst>
              </p:cNvPr>
              <p:cNvSpPr txBox="1"/>
              <p:nvPr/>
            </p:nvSpPr>
            <p:spPr>
              <a:xfrm>
                <a:off x="168883" y="144602"/>
                <a:ext cx="10037001" cy="15745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8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CA" sz="8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8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CA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sz="8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8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CA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CA" sz="8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8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sSub>
                        <m:sSubPr>
                          <m:ctrlPr>
                            <a:rPr lang="en-CA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CA" sz="8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D4CB79-5612-3F17-E492-79FAB0819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83" y="144602"/>
                <a:ext cx="10037001" cy="15745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6E4AC-E4E1-3F75-3CC7-AAD048CBAEAE}"/>
                  </a:ext>
                </a:extLst>
              </p:cNvPr>
              <p:cNvSpPr txBox="1"/>
              <p:nvPr/>
            </p:nvSpPr>
            <p:spPr>
              <a:xfrm>
                <a:off x="109889" y="1558628"/>
                <a:ext cx="8894445" cy="15762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CA" sz="660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CA" sz="6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6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6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6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GB" sz="6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6600" i="1" dirty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sz="6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m:rPr>
                        <m:nor/>
                      </m:rPr>
                      <a:rPr lang="en-CA" sz="6600"/>
                      <m:t>𝟙</m:t>
                    </m:r>
                    <m:r>
                      <a:rPr lang="en-CA" sz="6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GB" sz="6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6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GB" sz="6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6600" i="1" dirty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sz="6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sSub>
                      <m:sSubPr>
                        <m:ctrlPr>
                          <a:rPr lang="en-CA" sz="6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6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CA" sz="6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CA" sz="6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6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CA" sz="6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CA" sz="6600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6E4AC-E4E1-3F75-3CC7-AAD048CBA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89" y="1558628"/>
                <a:ext cx="8894445" cy="1576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856B89-1F35-9A7E-7B9A-B6CA81F5373F}"/>
                  </a:ext>
                </a:extLst>
              </p:cNvPr>
              <p:cNvSpPr txBox="1"/>
              <p:nvPr/>
            </p:nvSpPr>
            <p:spPr>
              <a:xfrm>
                <a:off x="-6682" y="3638372"/>
                <a:ext cx="12690295" cy="28083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800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CA" sz="8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CA" sz="8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80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GB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CA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CA" sz="800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sz="4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4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49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49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49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49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m:rPr>
                            <m:nor/>
                          </m:rPr>
                          <a:rPr lang="en-CA" sz="4900"/>
                          <m:t>𝟙</m:t>
                        </m:r>
                        <m:r>
                          <a:rPr lang="en-CA" sz="4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GB" sz="4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49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49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49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49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sSub>
                          <m:sSubPr>
                            <m:ctrlPr>
                              <a:rPr lang="en-CA" sz="4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4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CA" sz="4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4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GB" sz="49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CA" sz="4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4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GB" sz="49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49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GB" sz="49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4900" i="1" dirty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GB" sz="49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  <m:r>
                              <m:rPr>
                                <m:nor/>
                              </m:rPr>
                              <a:rPr lang="en-CA" sz="4900"/>
                              <m:t>𝟙</m:t>
                            </m:r>
                            <m:r>
                              <a:rPr lang="en-CA" sz="4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GB" sz="49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49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GB" sz="49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4900" i="1" dirty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GB" sz="49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  <m:sSub>
                              <m:sSubPr>
                                <m:ctrlPr>
                                  <a:rPr lang="en-CA" sz="4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4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CA" sz="4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CA" sz="4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4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CA" sz="4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sz="4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CA" sz="4900" dirty="0"/>
                  <a:t>  </a:t>
                </a:r>
                <a:endParaRPr lang="en-CA" sz="4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856B89-1F35-9A7E-7B9A-B6CA81F53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82" y="3638372"/>
                <a:ext cx="12690295" cy="28083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EB86FA8-7BBA-223B-7302-CB93433ADA1C}"/>
              </a:ext>
            </a:extLst>
          </p:cNvPr>
          <p:cNvGrpSpPr/>
          <p:nvPr/>
        </p:nvGrpSpPr>
        <p:grpSpPr>
          <a:xfrm>
            <a:off x="7777341" y="1457590"/>
            <a:ext cx="4245776" cy="2041499"/>
            <a:chOff x="7777341" y="1344207"/>
            <a:chExt cx="4245776" cy="20414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FEC608A-1397-4D75-F720-736EE1004729}"/>
                    </a:ext>
                  </a:extLst>
                </p:cNvPr>
                <p:cNvSpPr txBox="1"/>
                <p:nvPr/>
              </p:nvSpPr>
              <p:spPr>
                <a:xfrm>
                  <a:off x="9004334" y="1344207"/>
                  <a:ext cx="3018783" cy="1754326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spcAft>
                      <a:spcPts val="1200"/>
                    </a:spcAft>
                  </a:pPr>
                  <a:r>
                    <a:rPr lang="en-CA" sz="5400" dirty="0">
                      <a:solidFill>
                        <a:schemeClr val="tx1"/>
                      </a:solidFill>
                    </a:rPr>
                    <a:t>Rotate in </a:t>
                  </a:r>
                  <a14:m>
                    <m:oMath xmlns:m="http://schemas.openxmlformats.org/officeDocument/2006/math">
                      <m:r>
                        <a:rPr lang="en-CA" sz="5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𝑦𝑧</m:t>
                      </m:r>
                    </m:oMath>
                  </a14:m>
                  <a:r>
                    <a:rPr lang="en-CA" sz="5400" dirty="0">
                      <a:solidFill>
                        <a:schemeClr val="tx1"/>
                      </a:solidFill>
                    </a:rPr>
                    <a:t> plane.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FEC608A-1397-4D75-F720-736EE10047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4334" y="1344207"/>
                  <a:ext cx="3018783" cy="1754326"/>
                </a:xfrm>
                <a:prstGeom prst="rect">
                  <a:avLst/>
                </a:prstGeom>
                <a:blipFill>
                  <a:blip r:embed="rId6"/>
                  <a:stretch>
                    <a:fillRect l="-4365" t="-8081" r="-9325" b="-18182"/>
                  </a:stretch>
                </a:blipFill>
                <a:ln w="571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Arc 2">
              <a:extLst>
                <a:ext uri="{FF2B5EF4-FFF2-40B4-BE49-F238E27FC236}">
                  <a16:creationId xmlns:a16="http://schemas.microsoft.com/office/drawing/2014/main" id="{7231274D-91C5-36BE-0DDC-F276D6C9E3D4}"/>
                </a:ext>
              </a:extLst>
            </p:cNvPr>
            <p:cNvSpPr/>
            <p:nvPr/>
          </p:nvSpPr>
          <p:spPr>
            <a:xfrm rot="1404027" flipH="1">
              <a:off x="7777341" y="1621920"/>
              <a:ext cx="1763786" cy="1763786"/>
            </a:xfrm>
            <a:prstGeom prst="arc">
              <a:avLst/>
            </a:prstGeom>
            <a:ln w="1270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693B5DA-B4C7-D824-D1A3-537749E77FA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110680" y="3108960"/>
              <a:ext cx="10021680" cy="2556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693B5DA-B4C7-D824-D1A3-537749E77FA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01320" y="3099600"/>
                <a:ext cx="10040400" cy="25754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4093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4469">
        <p:fade/>
      </p:transition>
    </mc:Choice>
    <mc:Fallback xmlns="">
      <p:transition spd="med" advTm="244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856B89-1F35-9A7E-7B9A-B6CA81F5373F}"/>
                  </a:ext>
                </a:extLst>
              </p:cNvPr>
              <p:cNvSpPr txBox="1"/>
              <p:nvPr/>
            </p:nvSpPr>
            <p:spPr>
              <a:xfrm>
                <a:off x="0" y="1069011"/>
                <a:ext cx="12418141" cy="5807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490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CA" sz="49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CA" sz="4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49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GB" sz="4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CA" sz="49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CA" sz="4900" dirty="0"/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sz="4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4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49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49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49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49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m:rPr>
                            <m:nor/>
                          </m:rPr>
                          <a:rPr lang="en-CA" sz="4900"/>
                          <m:t>𝟙</m:t>
                        </m:r>
                        <m:r>
                          <a:rPr lang="en-CA" sz="4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GB" sz="4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49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49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49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49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sSub>
                          <m:sSubPr>
                            <m:ctrlPr>
                              <a:rPr lang="en-CA" sz="4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4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CA" sz="4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4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GB" sz="49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CA" sz="4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4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GB" sz="49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49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GB" sz="49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4900" i="1" dirty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GB" sz="49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  <m:r>
                              <m:rPr>
                                <m:nor/>
                              </m:rPr>
                              <a:rPr lang="en-CA" sz="4900"/>
                              <m:t>𝟙</m:t>
                            </m:r>
                            <m:r>
                              <a:rPr lang="en-CA" sz="4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GB" sz="49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49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GB" sz="49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4900" i="1" dirty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GB" sz="49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  <m:sSub>
                              <m:sSubPr>
                                <m:ctrlPr>
                                  <a:rPr lang="en-CA" sz="4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4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CA" sz="4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CA" sz="4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4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CA" sz="4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sz="4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CA" sz="4900" dirty="0"/>
                  <a:t>  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sz="4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45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45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45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45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45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m:rPr>
                            <m:nor/>
                          </m:rPr>
                          <a:rPr lang="en-CA" sz="4500"/>
                          <m:t>𝟙</m:t>
                        </m:r>
                        <m:r>
                          <a:rPr lang="en-CA" sz="45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GB" sz="45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45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45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45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45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sSub>
                          <m:sSubPr>
                            <m:ctrlP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GB" sz="45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CA" sz="4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45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45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45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45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45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m:rPr>
                            <m:nor/>
                          </m:rPr>
                          <a:rPr lang="en-CA" sz="4500"/>
                          <m:t>𝟙</m:t>
                        </m:r>
                        <m:r>
                          <a:rPr lang="en-CA" sz="45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CA" sz="45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5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GB" sz="45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45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GB" sz="45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4500" i="1" dirty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GB" sz="45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  <m:sSub>
                          <m:sSubPr>
                            <m:ctrlP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4500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sz="4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47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47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47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47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47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m:rPr>
                            <m:nor/>
                          </m:rPr>
                          <a:rPr lang="en-CA" sz="4700"/>
                          <m:t>𝟙</m:t>
                        </m:r>
                        <m:r>
                          <a:rPr lang="en-CA" sz="4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GB" sz="47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47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47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47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47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sSub>
                          <m:sSubPr>
                            <m:ctrlP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GB" sz="47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CA" sz="4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47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47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47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47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47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47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m:rPr>
                            <m:nor/>
                          </m:rPr>
                          <a:rPr lang="en-CA" sz="4700"/>
                          <m:t>𝟙</m:t>
                        </m:r>
                        <m:r>
                          <a:rPr lang="en-CA" sz="4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GB" sz="47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47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47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47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47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47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sSub>
                          <m:sSubPr>
                            <m:ctrlP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4700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49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49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CA" sz="49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CA" sz="49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CA" sz="49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CA" sz="49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en-CA" sz="4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49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sz="4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CA" sz="49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856B89-1F35-9A7E-7B9A-B6CA81F53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9011"/>
                <a:ext cx="12418141" cy="58072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8ED1E9-8A1F-0682-3524-F40EDE8ACB62}"/>
                  </a:ext>
                </a:extLst>
              </p:cNvPr>
              <p:cNvSpPr txBox="1"/>
              <p:nvPr/>
            </p:nvSpPr>
            <p:spPr>
              <a:xfrm>
                <a:off x="6745812" y="176747"/>
                <a:ext cx="5201264" cy="17550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4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4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CA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CA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4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p>
                          <m:r>
                            <a:rPr lang="en-GB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sSup>
                        <m:sSup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CA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4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p>
                          <m:r>
                            <a:rPr lang="en-GB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CA" sz="4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sSub>
                        <m:sSubPr>
                          <m:ctrlPr>
                            <a:rPr lang="en-CA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4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CA" sz="4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4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CA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 </m:t>
                      </m:r>
                      <m:sSub>
                        <m:sSubPr>
                          <m:ctrlPr>
                            <a:rPr lang="en-CA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4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CA" sz="4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4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8ED1E9-8A1F-0682-3524-F40EDE8AC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812" y="176747"/>
                <a:ext cx="5201264" cy="17550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718C1B-9880-37D5-BD79-0E8820A2EDD1}"/>
                  </a:ext>
                </a:extLst>
              </p:cNvPr>
              <p:cNvSpPr txBox="1"/>
              <p:nvPr/>
            </p:nvSpPr>
            <p:spPr>
              <a:xfrm>
                <a:off x="4157720" y="58993"/>
                <a:ext cx="2281968" cy="204953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CA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p>
                          <m:r>
                            <a:rPr lang="en-GB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CA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p>
                          <m:r>
                            <a:rPr lang="en-GB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CA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CA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p>
                          <m:r>
                            <a:rPr lang="en-GB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CA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718C1B-9880-37D5-BD79-0E8820A2E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720" y="58993"/>
                <a:ext cx="2281968" cy="20495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BE4242-30B4-729C-A436-32949C1CE595}"/>
                  </a:ext>
                </a:extLst>
              </p:cNvPr>
              <p:cNvSpPr txBox="1"/>
              <p:nvPr/>
            </p:nvSpPr>
            <p:spPr>
              <a:xfrm>
                <a:off x="5872122" y="5872987"/>
                <a:ext cx="5118573" cy="86587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CA" sz="4900" dirty="0"/>
                  <a:t>Unitary: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4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49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CA" sz="49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4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49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4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CA" sz="49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BE4242-30B4-729C-A436-32949C1CE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122" y="5872987"/>
                <a:ext cx="5118573" cy="865878"/>
              </a:xfrm>
              <a:prstGeom prst="rect">
                <a:avLst/>
              </a:prstGeom>
              <a:blipFill>
                <a:blip r:embed="rId6"/>
                <a:stretch>
                  <a:fillRect l="-5083" t="-10135" b="-3445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0967A741-B8D0-3660-777B-384574F8260F}"/>
              </a:ext>
            </a:extLst>
          </p:cNvPr>
          <p:cNvSpPr/>
          <p:nvPr/>
        </p:nvSpPr>
        <p:spPr>
          <a:xfrm>
            <a:off x="9357684" y="346341"/>
            <a:ext cx="2363335" cy="854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E8E2C3-7136-32A5-8AB9-E5EC269B822A}"/>
              </a:ext>
            </a:extLst>
          </p:cNvPr>
          <p:cNvSpPr/>
          <p:nvPr/>
        </p:nvSpPr>
        <p:spPr>
          <a:xfrm>
            <a:off x="9073355" y="1370597"/>
            <a:ext cx="2647664" cy="512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5677E4E-6979-F61B-9310-677B72C5E0F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16920" y="1249560"/>
              <a:ext cx="11226960" cy="54482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5677E4E-6979-F61B-9310-677B72C5E0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7560" y="1240200"/>
                <a:ext cx="11245680" cy="54669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2722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190">
        <p:fade/>
      </p:transition>
    </mc:Choice>
    <mc:Fallback xmlns="">
      <p:transition spd="med" advTm="4019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 uiExpand="1" build="p" animBg="1"/>
      <p:bldP spid="9" grpId="0" animBg="1"/>
      <p:bldP spid="11" grpId="0" animBg="1"/>
      <p:bldP spid="12" grpId="0" animBg="1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4D2617-EEC6-1BF6-7399-82E2B23CB733}"/>
                  </a:ext>
                </a:extLst>
              </p:cNvPr>
              <p:cNvSpPr txBox="1"/>
              <p:nvPr/>
            </p:nvSpPr>
            <p:spPr>
              <a:xfrm>
                <a:off x="294210" y="287602"/>
                <a:ext cx="3494610" cy="1355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8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CA" sz="8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8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CA" sz="8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CA" sz="8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8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GB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4D2617-EEC6-1BF6-7399-82E2B23CB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10" y="287602"/>
                <a:ext cx="3494610" cy="13553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65AC98-AB8A-A0B4-FFBB-50DE0B328658}"/>
                  </a:ext>
                </a:extLst>
              </p:cNvPr>
              <p:cNvSpPr txBox="1"/>
              <p:nvPr/>
            </p:nvSpPr>
            <p:spPr>
              <a:xfrm>
                <a:off x="4095750" y="1916198"/>
                <a:ext cx="7467600" cy="4941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6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6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6600" i="1">
                              <a:latin typeface="Cambria Math" panose="02040503050406030204" pitchFamily="18" charset="0"/>
                            </a:rPr>
                            <m:t>𝑈</m:t>
                          </m:r>
                          <m:sSup>
                            <m:sSupPr>
                              <m:ctrlPr>
                                <a:rPr lang="en-CA" sz="6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6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CA" sz="6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6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p>
                        </m:e>
                      </m:d>
                      <m:r>
                        <a:rPr lang="en-CA" sz="6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6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CA" sz="6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CA" sz="6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6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66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sSup>
                                <m:sSupPr>
                                  <m:ctrlPr>
                                    <a:rPr lang="en-CA" sz="66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6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CA" sz="6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6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6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CA" sz="6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6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6600" i="1">
                          <a:latin typeface="Cambria Math" panose="02040503050406030204" pitchFamily="18" charset="0"/>
                        </a:rPr>
                        <m:t>𝑈</m:t>
                      </m:r>
                      <m:sSup>
                        <m:sSupPr>
                          <m:ctrlPr>
                            <a:rPr lang="en-CA" sz="6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6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6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6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r>
                        <a:rPr lang="en-CA" sz="6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66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CA" sz="66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CA" sz="6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6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sz="6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6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CA" sz="6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6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6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sSup>
                        <m:sSupPr>
                          <m:ctrlPr>
                            <a:rPr lang="en-CA" sz="6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66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GB" sz="6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CA" sz="6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6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6600" i="1" smtClean="0">
                          <a:latin typeface="Cambria Math" panose="02040503050406030204" pitchFamily="18" charset="0"/>
                        </a:rPr>
                        <m:t>𝑈</m:t>
                      </m:r>
                      <m:sSup>
                        <m:sSupPr>
                          <m:ctrlPr>
                            <a:rPr lang="en-CA" sz="6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6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6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6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r>
                        <a:rPr lang="en-CA" sz="6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66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CA" sz="6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CA" sz="6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6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6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6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6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CA" sz="6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66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GB" sz="6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CA" sz="6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6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66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CA" sz="66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CA" sz="66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CA" sz="6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66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CA" sz="6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CA" sz="66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CA" sz="6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66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GB" sz="6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CA" sz="6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65AC98-AB8A-A0B4-FFBB-50DE0B328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50" y="1916198"/>
                <a:ext cx="7467600" cy="49418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481E882-8FC3-1B7C-AB5B-4161F54419B2}"/>
              </a:ext>
            </a:extLst>
          </p:cNvPr>
          <p:cNvGrpSpPr/>
          <p:nvPr/>
        </p:nvGrpSpPr>
        <p:grpSpPr>
          <a:xfrm>
            <a:off x="3992040" y="268552"/>
            <a:ext cx="6512970" cy="1524905"/>
            <a:chOff x="3992040" y="268552"/>
            <a:chExt cx="6512970" cy="15249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13B47AC-9A07-C5ED-4F34-649C5C057DB8}"/>
                    </a:ext>
                  </a:extLst>
                </p:cNvPr>
                <p:cNvSpPr txBox="1"/>
                <p:nvPr/>
              </p:nvSpPr>
              <p:spPr>
                <a:xfrm>
                  <a:off x="5952060" y="268552"/>
                  <a:ext cx="4552950" cy="1524905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12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CA" sz="800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CA" sz="8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CA" sz="8000" i="1">
                            <a:latin typeface="Cambria Math" panose="02040503050406030204" pitchFamily="18" charset="0"/>
                          </a:rPr>
                          <m:t>𝑈</m:t>
                        </m:r>
                        <m:sSup>
                          <m:sSupPr>
                            <m:ctrlPr>
                              <a:rPr lang="en-CA" sz="8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8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8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8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p>
                        </m:sSup>
                      </m:oMath>
                    </m:oMathPara>
                  </a14:m>
                  <a:endParaRPr lang="en-CA" sz="8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13B47AC-9A07-C5ED-4F34-649C5C057D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060" y="268552"/>
                  <a:ext cx="4552950" cy="152490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571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1012388E-AA2B-5112-D07D-BF374FDDE12E}"/>
                </a:ext>
              </a:extLst>
            </p:cNvPr>
            <p:cNvSpPr/>
            <p:nvPr/>
          </p:nvSpPr>
          <p:spPr>
            <a:xfrm>
              <a:off x="3992040" y="735728"/>
              <a:ext cx="1608659" cy="75017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D208A3D-DF00-5B3E-BF4A-858064DC0ED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549440" y="1492920"/>
              <a:ext cx="8704440" cy="5211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D208A3D-DF00-5B3E-BF4A-858064DC0ED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40080" y="1483560"/>
                <a:ext cx="8723160" cy="52300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87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90"/>
    </mc:Choice>
    <mc:Fallback xmlns="">
      <p:transition spd="slow" advTm="231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AFC5E8-B8C2-2727-3FFF-9B5AFF6ABFE3}"/>
                  </a:ext>
                </a:extLst>
              </p:cNvPr>
              <p:cNvSpPr txBox="1"/>
              <p:nvPr/>
            </p:nvSpPr>
            <p:spPr>
              <a:xfrm>
                <a:off x="221713" y="155791"/>
                <a:ext cx="11748574" cy="1962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7200" b="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7200" b="0" i="0" smtClean="0"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begChr m:val="["/>
                        <m:endChr m:val="]"/>
                        <m:ctrlPr>
                          <a:rPr lang="en-CA" sz="7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7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CA" sz="7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CA" sz="7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CA" sz="7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CA" sz="7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CA" sz="7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7200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CA" sz="7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7200" b="0" i="1" smtClean="0">
                        <a:latin typeface="Cambria Math" panose="02040503050406030204" pitchFamily="18" charset="0"/>
                      </a:rPr>
                      <m:t>𝑏𝑐</m:t>
                    </m:r>
                    <m:r>
                      <a:rPr lang="en-CA" sz="7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7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7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sz="7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7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endParaRPr lang="en-CA" sz="72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AFC5E8-B8C2-2727-3FFF-9B5AFF6AB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13" y="155791"/>
                <a:ext cx="11748574" cy="1962460"/>
              </a:xfrm>
              <a:prstGeom prst="rect">
                <a:avLst/>
              </a:prstGeom>
              <a:blipFill>
                <a:blip r:embed="rId3"/>
                <a:stretch>
                  <a:fillRect l="-3890" b="-685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2B4150-3CDD-A9C2-A59C-4A32D70FB1C5}"/>
                  </a:ext>
                </a:extLst>
              </p:cNvPr>
              <p:cNvSpPr txBox="1"/>
              <p:nvPr/>
            </p:nvSpPr>
            <p:spPr>
              <a:xfrm>
                <a:off x="0" y="2291546"/>
                <a:ext cx="12192000" cy="473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CA" sz="7200" b="0" dirty="0"/>
                  <a:t>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7200" b="0" i="0" smtClean="0"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en-CA" sz="7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72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72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72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72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>
                              <m:fPr>
                                <m:ctrlPr>
                                  <a:rPr lang="en-CA" sz="7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7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CA" sz="7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CA" sz="7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sz="7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CA" sz="7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CA" sz="7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sz="7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CA" sz="7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CA" sz="7200" b="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60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60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6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60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6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lit/>
                            </m:rPr>
                            <a:rPr lang="en-CA" sz="6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sz="6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600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CA" sz="60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60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6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60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60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lit/>
                            </m:rPr>
                            <a:rPr lang="en-CA" sz="60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sz="60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6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CA" sz="60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CA" sz="60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60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6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60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60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lit/>
                            </m:rPr>
                            <a:rPr lang="en-CA" sz="60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sz="60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6000" i="1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CA" sz="60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60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6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60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60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lit/>
                            </m:rPr>
                            <a:rPr lang="en-CA" sz="60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sz="60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60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CA" sz="600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6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60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60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6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60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60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d>
                        <m:dPr>
                          <m:ctrlPr>
                            <a:rPr lang="en-CA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6000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CA" sz="6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60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e>
                      </m:d>
                      <m:r>
                        <a:rPr lang="en-CA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60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60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6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60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60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sSup>
                        <m:sSupPr>
                          <m:ctrlPr>
                            <a:rPr lang="en-CA" sz="6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6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6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CA" sz="6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6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CA" sz="66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2B4150-3CDD-A9C2-A59C-4A32D70FB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91546"/>
                <a:ext cx="12192000" cy="4739567"/>
              </a:xfrm>
              <a:prstGeom prst="rect">
                <a:avLst/>
              </a:prstGeom>
              <a:blipFill>
                <a:blip r:embed="rId4"/>
                <a:stretch>
                  <a:fillRect l="-37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C4CAE046-FE32-1B15-EE47-8FE435678567}"/>
              </a:ext>
            </a:extLst>
          </p:cNvPr>
          <p:cNvSpPr/>
          <p:nvPr/>
        </p:nvSpPr>
        <p:spPr>
          <a:xfrm>
            <a:off x="5068838" y="365496"/>
            <a:ext cx="6901449" cy="1543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8149158-7E2B-EF9B-B692-8BD14D0C87D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43480" y="1544760"/>
              <a:ext cx="11085120" cy="51872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8149158-7E2B-EF9B-B692-8BD14D0C87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4120" y="1535400"/>
                <a:ext cx="11103840" cy="52059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0713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60"/>
    </mc:Choice>
    <mc:Fallback xmlns="">
      <p:transition spd="slow" advTm="337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build="p"/>
      <p:bldP spid="2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599497-FC97-EEB0-F85B-358A0E6D0426}"/>
                  </a:ext>
                </a:extLst>
              </p:cNvPr>
              <p:cNvSpPr txBox="1"/>
              <p:nvPr/>
            </p:nvSpPr>
            <p:spPr>
              <a:xfrm>
                <a:off x="168883" y="144602"/>
                <a:ext cx="11806809" cy="15745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8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CA" sz="8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8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CA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sz="8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8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CA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CA" sz="8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8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sSub>
                        <m:sSubPr>
                          <m:ctrlPr>
                            <a:rPr lang="en-CA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CA" sz="8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599497-FC97-EEB0-F85B-358A0E6D0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83" y="144602"/>
                <a:ext cx="11806809" cy="15745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A94C28-0E9E-61F9-2F2A-473FE6BFB11E}"/>
                  </a:ext>
                </a:extLst>
              </p:cNvPr>
              <p:cNvSpPr txBox="1"/>
              <p:nvPr/>
            </p:nvSpPr>
            <p:spPr>
              <a:xfrm>
                <a:off x="168883" y="1893923"/>
                <a:ext cx="9034111" cy="1355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CA" sz="8000" dirty="0">
                    <a:solidFill>
                      <a:schemeClr val="tx1"/>
                    </a:solidFill>
                  </a:rPr>
                  <a:t>Rotation: </a:t>
                </a:r>
                <a14:m>
                  <m:oMath xmlns:m="http://schemas.openxmlformats.org/officeDocument/2006/math">
                    <m:r>
                      <a:rPr lang="en-CA" sz="8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CA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CA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𝑈𝑉</m:t>
                    </m:r>
                    <m:sSup>
                      <m:sSupPr>
                        <m:ctrlPr>
                          <a:rPr lang="en-CA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endParaRPr lang="en-CA" sz="8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A94C28-0E9E-61F9-2F2A-473FE6BFB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83" y="1893923"/>
                <a:ext cx="9034111" cy="1355307"/>
              </a:xfrm>
              <a:prstGeom prst="rect">
                <a:avLst/>
              </a:prstGeom>
              <a:blipFill>
                <a:blip r:embed="rId4"/>
                <a:stretch>
                  <a:fillRect l="-5803" t="-16216" b="-4189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67F745-BA7A-81A3-541E-9BE6DED9E9C1}"/>
                  </a:ext>
                </a:extLst>
              </p:cNvPr>
              <p:cNvSpPr txBox="1"/>
              <p:nvPr/>
            </p:nvSpPr>
            <p:spPr>
              <a:xfrm>
                <a:off x="9107744" y="1807083"/>
                <a:ext cx="2973682" cy="1745029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A" sz="5200" dirty="0"/>
                  <a:t>Unitary</a:t>
                </a:r>
                <a14:m>
                  <m:oMath xmlns:m="http://schemas.openxmlformats.org/officeDocument/2006/math">
                    <m:r>
                      <a:rPr lang="en-CA" sz="5400" i="1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CA" sz="5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5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CA" sz="5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CA" sz="4800"/>
                      <m:t>𝟙</m:t>
                    </m:r>
                  </m:oMath>
                </a14:m>
                <a:endParaRPr lang="en-CA" sz="5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67F745-BA7A-81A3-541E-9BE6DED9E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7744" y="1807083"/>
                <a:ext cx="2973682" cy="1745029"/>
              </a:xfrm>
              <a:prstGeom prst="rect">
                <a:avLst/>
              </a:prstGeom>
              <a:blipFill>
                <a:blip r:embed="rId5"/>
                <a:stretch>
                  <a:fillRect t="-7095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E8983F-3562-0779-BBC1-FFB58DF59104}"/>
                  </a:ext>
                </a:extLst>
              </p:cNvPr>
              <p:cNvSpPr txBox="1"/>
              <p:nvPr/>
            </p:nvSpPr>
            <p:spPr>
              <a:xfrm>
                <a:off x="9107744" y="3726899"/>
                <a:ext cx="2973682" cy="156966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A" sz="5200" dirty="0"/>
                  <a:t>Special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4400" b="0" i="0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CA" sz="4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4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CA" sz="4400" b="0" i="1" smtClean="0"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endParaRPr lang="en-CA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E8983F-3562-0779-BBC1-FFB58DF59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7744" y="3726899"/>
                <a:ext cx="2973682" cy="1569660"/>
              </a:xfrm>
              <a:prstGeom prst="rect">
                <a:avLst/>
              </a:prstGeom>
              <a:blipFill>
                <a:blip r:embed="rId6"/>
                <a:stretch>
                  <a:fillRect t="-7865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3D8757-1D5D-9EDB-88CD-D7B80F35F61B}"/>
                  </a:ext>
                </a:extLst>
              </p:cNvPr>
              <p:cNvSpPr txBox="1"/>
              <p:nvPr/>
            </p:nvSpPr>
            <p:spPr>
              <a:xfrm>
                <a:off x="1952263" y="3608771"/>
                <a:ext cx="5467350" cy="2973763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540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CA" sz="5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CA" sz="5400" b="0" i="1" smtClean="0">
                          <a:latin typeface="Cambria Math" panose="02040503050406030204" pitchFamily="18" charset="0"/>
                        </a:rPr>
                        <m:t>𝑆𝑈</m:t>
                      </m:r>
                      <m:r>
                        <a:rPr lang="en-CA" sz="54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CA" sz="5200" dirty="0"/>
              </a:p>
              <a:p>
                <a:pPr algn="ctr"/>
                <a:r>
                  <a:rPr lang="en-CA" sz="3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Special Unitary 2x2 Matrices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800" i="1">
                          <a:latin typeface="Cambria Math" panose="02040503050406030204" pitchFamily="18" charset="0"/>
                        </a:rPr>
                        <m:t>𝑈</m:t>
                      </m:r>
                      <m:sSup>
                        <m:sSupPr>
                          <m:ctrlPr>
                            <a:rPr lang="en-CA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4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GB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CA" sz="4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CA" sz="4400"/>
                        <m:t>𝟙</m:t>
                      </m:r>
                    </m:oMath>
                  </m:oMathPara>
                </a14:m>
                <a:endParaRPr lang="en-CA" sz="52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4400" b="0" i="0" smtClean="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CA" sz="4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44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=+1</m:t>
                      </m:r>
                    </m:oMath>
                  </m:oMathPara>
                </a14:m>
                <a:endParaRPr lang="en-CA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3D8757-1D5D-9EDB-88CD-D7B80F35F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263" y="3608771"/>
                <a:ext cx="5467350" cy="2973763"/>
              </a:xfrm>
              <a:prstGeom prst="rect">
                <a:avLst/>
              </a:prstGeom>
              <a:blipFill>
                <a:blip r:embed="rId7"/>
                <a:stretch>
                  <a:fillRect l="-2649" r="-2539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28C36CB-7387-DA52-771D-74F6D8DE926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230360" y="4471560"/>
              <a:ext cx="7892280" cy="903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28C36CB-7387-DA52-771D-74F6D8DE926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21000" y="4462200"/>
                <a:ext cx="7911000" cy="9223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0719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78"/>
    </mc:Choice>
    <mc:Fallback xmlns="">
      <p:transition spd="slow" advTm="135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850686-5794-F6D7-7F29-0D35CAB4CA66}"/>
                  </a:ext>
                </a:extLst>
              </p:cNvPr>
              <p:cNvSpPr txBox="1"/>
              <p:nvPr/>
            </p:nvSpPr>
            <p:spPr>
              <a:xfrm>
                <a:off x="0" y="0"/>
                <a:ext cx="1022985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CA" sz="5400" dirty="0">
                    <a:solidFill>
                      <a:schemeClr val="tx1"/>
                    </a:solidFill>
                  </a:rPr>
                  <a:t>Rotate: </a:t>
                </a:r>
                <a14:m>
                  <m:oMath xmlns:m="http://schemas.openxmlformats.org/officeDocument/2006/math">
                    <m:r>
                      <a:rPr lang="en-GB" sz="5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CA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5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5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5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CA" sz="5400" dirty="0"/>
                  <a:t> 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5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5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5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CA" sz="5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5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5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CA" sz="5400" dirty="0"/>
                  <a:t> plane:</a:t>
                </a:r>
                <a:endParaRPr lang="en-CA" sz="5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850686-5794-F6D7-7F29-0D35CAB4C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0229850" cy="923330"/>
              </a:xfrm>
              <a:prstGeom prst="rect">
                <a:avLst/>
              </a:prstGeom>
              <a:blipFill>
                <a:blip r:embed="rId3"/>
                <a:stretch>
                  <a:fillRect l="-3159" t="-17881" r="-60" b="-4039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5D3E41-9054-EF02-020F-A488D8F983C9}"/>
                  </a:ext>
                </a:extLst>
              </p:cNvPr>
              <p:cNvSpPr txBox="1"/>
              <p:nvPr/>
            </p:nvSpPr>
            <p:spPr>
              <a:xfrm>
                <a:off x="19663" y="829038"/>
                <a:ext cx="12486969" cy="6041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CA" sz="5400" dirty="0"/>
                  <a:t>            </a:t>
                </a:r>
                <a14:m>
                  <m:oMath xmlns:m="http://schemas.openxmlformats.org/officeDocument/2006/math">
                    <m:r>
                      <a:rPr lang="en-CA" sz="54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CA" sz="5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CA" sz="5400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CA" sz="5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CA" sz="5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sSup>
                      <m:sSupPr>
                        <m:ctrlPr>
                          <a:rPr lang="en-CA" sz="5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5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endParaRPr lang="en-CA" sz="540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CA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3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36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a:rPr lang="en-CA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GB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3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36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sSub>
                          <m:sSubPr>
                            <m:ctrlPr>
                              <a:rPr lang="en-CA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en-CA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CA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3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36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a:rPr lang="en-CA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GB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3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36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sSub>
                          <m:sSubPr>
                            <m:ctrlPr>
                              <a:rPr lang="en-CA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en-CA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3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CA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GB" sz="3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32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GB" sz="32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3200" i="1" dirty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GB" sz="32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  <m:sup>
                        <m:r>
                          <a:rPr lang="en-CA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CA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CA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GB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3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GB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3200" i="1" dirty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func>
                      <m:funcPr>
                        <m:ctrlPr>
                          <a:rPr lang="en-GB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3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GB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3200" i="1" dirty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d>
                      <m:dPr>
                        <m:ctrlPr>
                          <a:rPr lang="en-CA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en-CA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CA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CA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en-CA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en-CA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CA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GB" sz="3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32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GB" sz="32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3200" i="1" dirty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GB" sz="32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  <m:sup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CA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CA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CA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CA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CA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CA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CA" sz="3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3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3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GB" sz="35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35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GB" sz="35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3500" i="1" dirty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GB" sz="35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  <m:sup>
                        <m:r>
                          <a:rPr lang="en-CA" sz="3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CA" sz="35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5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35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CA" sz="3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GB" sz="35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35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GB" sz="35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3500" i="1" dirty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sz="35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func>
                      <m:funcPr>
                        <m:ctrlPr>
                          <a:rPr lang="en-GB" sz="35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35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GB" sz="35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3500" i="1" dirty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sz="35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d>
                      <m:dPr>
                        <m:ctrlPr>
                          <a:rPr lang="en-CA" sz="35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35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5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35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CA" sz="35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5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35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en-CA" sz="35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5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35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CA" sz="35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35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5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35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en-CA" sz="35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5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35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en-CA" sz="35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5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35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CA" sz="3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CA" sz="3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3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GB" sz="35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35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GB" sz="35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3500" i="1" dirty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GB" sz="35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  <m:sup>
                        <m:r>
                          <a:rPr lang="en-CA" sz="3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CA" sz="35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5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35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CA" sz="35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5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35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CA" sz="35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5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35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CA" sz="3500" dirty="0"/>
                  <a:t> 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CA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GB" sz="36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3600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GB" sz="36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3600" i="1" dirty="0">
                                            <a:solidFill>
                                              <a:srgbClr val="FF66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GB" sz="36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CA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CA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GB" sz="36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3600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GB" sz="36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3600" i="1" dirty="0">
                                            <a:solidFill>
                                              <a:srgbClr val="FF66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GB" sz="36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CA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CA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CA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func>
                      <m:funcPr>
                        <m:ctrlPr>
                          <a:rPr lang="en-GB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3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GB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3600" i="1" dirty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func>
                      <m:funcPr>
                        <m:ctrlPr>
                          <a:rPr lang="en-GB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3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GB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3600" i="1" dirty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sSub>
                      <m:sSubPr>
                        <m:ctrlPr>
                          <a:rPr lang="en-CA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CA" sz="3600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sz="3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36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GB" sz="3600" i="1" dirty="0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sSub>
                        <m:sSubPr>
                          <m:ctrlPr>
                            <a:rPr lang="en-CA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CA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CA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sz="3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36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sz="3600" i="1" dirty="0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sSub>
                        <m:sSubPr>
                          <m:ctrlPr>
                            <a:rPr lang="en-CA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CA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5D3E41-9054-EF02-020F-A488D8F98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3" y="829038"/>
                <a:ext cx="12486969" cy="6041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AD7D03-88CF-D5D2-EA65-0DC9D74C280F}"/>
                  </a:ext>
                </a:extLst>
              </p:cNvPr>
              <p:cNvSpPr txBox="1"/>
              <p:nvPr/>
            </p:nvSpPr>
            <p:spPr>
              <a:xfrm>
                <a:off x="8170609" y="5814121"/>
                <a:ext cx="3913237" cy="9848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40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CA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40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CA" sz="24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12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CA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func>
                    <m:func>
                      <m:funcPr>
                        <m:ctrlP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CA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en-CA" sz="2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AD7D03-88CF-D5D2-EA65-0DC9D74C2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609" y="5814121"/>
                <a:ext cx="3913237" cy="9848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1D442A5-BB69-C122-B4C3-24CA1504C34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20560" y="5862240"/>
              <a:ext cx="4217760" cy="837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1D442A5-BB69-C122-B4C3-24CA1504C3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1200" y="5852880"/>
                <a:ext cx="4236480" cy="8564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7808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10"/>
    </mc:Choice>
    <mc:Fallback xmlns="">
      <p:transition spd="slow" advTm="239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6CA2B-0FE1-07E5-5240-3D67058E4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466" y="1199153"/>
            <a:ext cx="6355924" cy="32227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4158CD-ABAE-B595-7A4F-7E0BE8E2BAD8}"/>
              </a:ext>
            </a:extLst>
          </p:cNvPr>
          <p:cNvSpPr txBox="1"/>
          <p:nvPr/>
        </p:nvSpPr>
        <p:spPr>
          <a:xfrm>
            <a:off x="38787" y="188626"/>
            <a:ext cx="109886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dirty="0">
                <a:hlinkClick r:id="rId3"/>
              </a:rPr>
              <a:t>https://en.wikipedia.org/wiki/Quaternions_and_spatial_rotation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40841933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12772C-578E-CAE2-96E0-DE265BA42437}"/>
                  </a:ext>
                </a:extLst>
              </p:cNvPr>
              <p:cNvSpPr txBox="1"/>
              <p:nvPr/>
            </p:nvSpPr>
            <p:spPr>
              <a:xfrm>
                <a:off x="117990" y="3479024"/>
                <a:ext cx="8141110" cy="12289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CA" sz="7200" dirty="0">
                    <a:solidFill>
                      <a:schemeClr val="tx1"/>
                    </a:solidFill>
                  </a:rPr>
                  <a:t>Rotation: </a:t>
                </a:r>
                <a14:m>
                  <m:oMath xmlns:m="http://schemas.openxmlformats.org/officeDocument/2006/math">
                    <m:r>
                      <a:rPr lang="en-CA" sz="7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CA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CA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𝑈𝑉</m:t>
                    </m:r>
                    <m:sSup>
                      <m:sSupPr>
                        <m:ctrlPr>
                          <a:rPr lang="en-CA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7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endParaRPr lang="en-CA" sz="7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12772C-578E-CAE2-96E0-DE265BA42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90" y="3479024"/>
                <a:ext cx="8141110" cy="1228926"/>
              </a:xfrm>
              <a:prstGeom prst="rect">
                <a:avLst/>
              </a:prstGeom>
              <a:blipFill>
                <a:blip r:embed="rId3"/>
                <a:stretch>
                  <a:fillRect l="-5614" t="-16418" b="-407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6CE43E-576B-2DE2-2395-1DADE3B52F72}"/>
                  </a:ext>
                </a:extLst>
              </p:cNvPr>
              <p:cNvSpPr txBox="1"/>
              <p:nvPr/>
            </p:nvSpPr>
            <p:spPr>
              <a:xfrm>
                <a:off x="1" y="5749384"/>
                <a:ext cx="12192000" cy="11266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CA" sz="460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CA" sz="4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4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4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4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GB" sz="4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600" i="1" dirty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sz="4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m:rPr>
                        <m:nor/>
                      </m:rPr>
                      <a:rPr lang="en-CA" sz="4600"/>
                      <m:t>𝟙</m:t>
                    </m:r>
                    <m:r>
                      <a:rPr lang="en-CA" sz="4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GB" sz="4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4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GB" sz="4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600" i="1" dirty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sz="4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d>
                      <m:dPr>
                        <m:ctrlPr>
                          <a:rPr lang="en-CA" sz="4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4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4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CA" sz="4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sSub>
                          <m:sSubPr>
                            <m:ctrlPr>
                              <a:rPr lang="en-CA" sz="4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4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CA" sz="4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4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CA" sz="4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sz="4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4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CA" sz="4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sSub>
                          <m:sSubPr>
                            <m:ctrlPr>
                              <a:rPr lang="en-CA" sz="4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4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en-CA" sz="4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4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CA" sz="4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sz="4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4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CA" sz="4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sSub>
                          <m:sSubPr>
                            <m:ctrlPr>
                              <a:rPr lang="en-CA" sz="4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4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CA" sz="4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4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CA" sz="4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6CE43E-576B-2DE2-2395-1DADE3B52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749384"/>
                <a:ext cx="12192000" cy="11266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0C467104-BDF5-8F8A-BE63-9303B792DAAA}"/>
              </a:ext>
            </a:extLst>
          </p:cNvPr>
          <p:cNvGrpSpPr/>
          <p:nvPr/>
        </p:nvGrpSpPr>
        <p:grpSpPr>
          <a:xfrm>
            <a:off x="4175476" y="4721348"/>
            <a:ext cx="7606025" cy="1270796"/>
            <a:chOff x="4175476" y="2301998"/>
            <a:chExt cx="7606025" cy="127079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9A75912-58DE-E1DC-704A-3BE5F7070E88}"/>
                </a:ext>
              </a:extLst>
            </p:cNvPr>
            <p:cNvSpPr txBox="1"/>
            <p:nvPr/>
          </p:nvSpPr>
          <p:spPr>
            <a:xfrm>
              <a:off x="4175476" y="2301998"/>
              <a:ext cx="434530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CA" sz="4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Plane of rotation</a:t>
              </a:r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D64FD759-AE0F-671E-B785-8BA0F68834EF}"/>
                </a:ext>
              </a:extLst>
            </p:cNvPr>
            <p:cNvSpPr/>
            <p:nvPr/>
          </p:nvSpPr>
          <p:spPr>
            <a:xfrm rot="5400000">
              <a:off x="8223550" y="14843"/>
              <a:ext cx="376299" cy="6739603"/>
            </a:xfrm>
            <a:prstGeom prst="leftBrace">
              <a:avLst>
                <a:gd name="adj1" fmla="val 8333"/>
                <a:gd name="adj2" fmla="val 78454"/>
              </a:avLst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C4BD9C-25A1-5766-6A55-37688031FEC4}"/>
                  </a:ext>
                </a:extLst>
              </p:cNvPr>
              <p:cNvSpPr txBox="1"/>
              <p:nvPr/>
            </p:nvSpPr>
            <p:spPr>
              <a:xfrm>
                <a:off x="49029" y="46088"/>
                <a:ext cx="7500278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CA" sz="7200" dirty="0">
                    <a:solidFill>
                      <a:schemeClr val="tx1"/>
                    </a:solidFill>
                  </a:rPr>
                  <a:t>Rotation: </a:t>
                </a:r>
                <a14:m>
                  <m:oMath xmlns:m="http://schemas.openxmlformats.org/officeDocument/2006/math">
                    <m:r>
                      <a:rPr lang="en-CA" sz="7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CA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CA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𝑞𝑣</m:t>
                    </m:r>
                    <m:sSup>
                      <m:sSupPr>
                        <m:ctrlPr>
                          <a:rPr lang="en-CA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CA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CA" sz="7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C4BD9C-25A1-5766-6A55-37688031F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9" y="46088"/>
                <a:ext cx="7500278" cy="1200329"/>
              </a:xfrm>
              <a:prstGeom prst="rect">
                <a:avLst/>
              </a:prstGeom>
              <a:blipFill>
                <a:blip r:embed="rId5"/>
                <a:stretch>
                  <a:fillRect l="-6098" t="-19388" b="-418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366767-AED4-25BC-9D81-BCC99F63FB4E}"/>
                  </a:ext>
                </a:extLst>
              </p:cNvPr>
              <p:cNvSpPr txBox="1"/>
              <p:nvPr/>
            </p:nvSpPr>
            <p:spPr>
              <a:xfrm>
                <a:off x="8458933" y="94377"/>
                <a:ext cx="3661564" cy="1508105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A" sz="5200" dirty="0"/>
                  <a:t>Unit Length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𝑞</m:t>
                      </m:r>
                      <m:sSup>
                        <m:sSup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A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366767-AED4-25BC-9D81-BCC99F63F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933" y="94377"/>
                <a:ext cx="3661564" cy="1508105"/>
              </a:xfrm>
              <a:prstGeom prst="rect">
                <a:avLst/>
              </a:prstGeom>
              <a:blipFill>
                <a:blip r:embed="rId6"/>
                <a:stretch>
                  <a:fillRect l="-2791" t="-8171" r="-2463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A8001E-D41A-3975-F7EC-915ED7B2FD99}"/>
                  </a:ext>
                </a:extLst>
              </p:cNvPr>
              <p:cNvSpPr txBox="1"/>
              <p:nvPr/>
            </p:nvSpPr>
            <p:spPr>
              <a:xfrm>
                <a:off x="172933" y="1903721"/>
                <a:ext cx="12023116" cy="14863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CA" sz="620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CA" sz="6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6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6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6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GB" sz="6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6200" i="1" dirty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sz="6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GB" sz="6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GB" sz="6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6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GB" sz="6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6200" i="1" dirty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sz="6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d>
                      <m:dPr>
                        <m:ctrlPr>
                          <a:rPr lang="en-CA" sz="6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6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6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CA" sz="6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CA" sz="6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CA" sz="6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sz="6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6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CA" sz="6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CA" sz="6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CA" sz="6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sz="6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6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CA" sz="6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CA" sz="6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</m:oMath>
                </a14:m>
                <a:endParaRPr lang="en-CA" sz="6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A8001E-D41A-3975-F7EC-915ED7B2F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33" y="1903721"/>
                <a:ext cx="12023116" cy="14863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49F6604D-7AA6-F53A-3061-DFBB8C2B5F10}"/>
              </a:ext>
            </a:extLst>
          </p:cNvPr>
          <p:cNvGrpSpPr/>
          <p:nvPr/>
        </p:nvGrpSpPr>
        <p:grpSpPr>
          <a:xfrm>
            <a:off x="4478510" y="1182879"/>
            <a:ext cx="7012909" cy="1111447"/>
            <a:chOff x="4540184" y="5508872"/>
            <a:chExt cx="7012909" cy="111144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08FA5D-D42C-FF5B-6AF0-0452A5C5271F}"/>
                </a:ext>
              </a:extLst>
            </p:cNvPr>
            <p:cNvSpPr txBox="1"/>
            <p:nvPr/>
          </p:nvSpPr>
          <p:spPr>
            <a:xfrm>
              <a:off x="4540184" y="5508872"/>
              <a:ext cx="404227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CA" sz="4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Axis of rotation</a:t>
              </a:r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017E8B67-D74C-F791-76C9-0E53D2BB0FD4}"/>
                </a:ext>
              </a:extLst>
            </p:cNvPr>
            <p:cNvSpPr/>
            <p:nvPr/>
          </p:nvSpPr>
          <p:spPr>
            <a:xfrm rot="5400000">
              <a:off x="8731268" y="3798493"/>
              <a:ext cx="334048" cy="5309603"/>
            </a:xfrm>
            <a:prstGeom prst="leftBrace">
              <a:avLst>
                <a:gd name="adj1" fmla="val 8333"/>
                <a:gd name="adj2" fmla="val 76837"/>
              </a:avLst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FF6144-CFF2-EFE3-0983-544C2BE94011}"/>
                  </a:ext>
                </a:extLst>
              </p:cNvPr>
              <p:cNvSpPr txBox="1"/>
              <p:nvPr/>
            </p:nvSpPr>
            <p:spPr>
              <a:xfrm>
                <a:off x="8579161" y="3597451"/>
                <a:ext cx="3482342" cy="195489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A" sz="4000" dirty="0"/>
                  <a:t>Special Unitary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CA" sz="4000" i="1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CA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4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CA" sz="4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CA" sz="4000"/>
                      <m:t>𝟙</m:t>
                    </m:r>
                  </m:oMath>
                </a14:m>
                <a:r>
                  <a:rPr lang="en-CA" sz="4000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400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CA" sz="4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40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CA" sz="4000" i="1">
                          <a:latin typeface="Cambria Math" panose="02040503050406030204" pitchFamily="18" charset="0"/>
                        </a:rPr>
                        <m:t>=+1</m:t>
                      </m:r>
                    </m:oMath>
                  </m:oMathPara>
                </a14:m>
                <a:endParaRPr lang="en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FF6144-CFF2-EFE3-0983-544C2BE94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161" y="3597451"/>
                <a:ext cx="3482342" cy="1954894"/>
              </a:xfrm>
              <a:prstGeom prst="rect">
                <a:avLst/>
              </a:prstGeom>
              <a:blipFill>
                <a:blip r:embed="rId8"/>
                <a:stretch>
                  <a:fillRect l="-2238" t="-4242" r="-2065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0D114A-83FE-0C74-E918-CF4B1902D1A8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36270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25"/>
    </mc:Choice>
    <mc:Fallback xmlns="">
      <p:transition spd="slow" advTm="141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 animBg="1"/>
      <p:bldP spid="11" grpId="0"/>
      <p:bldP spid="1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DDFCED-4EF3-34BC-6F6C-3D452C9BF223}"/>
                  </a:ext>
                </a:extLst>
              </p:cNvPr>
              <p:cNvSpPr txBox="1"/>
              <p:nvPr/>
            </p:nvSpPr>
            <p:spPr>
              <a:xfrm>
                <a:off x="717755" y="3806423"/>
                <a:ext cx="10962968" cy="1937775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CA" sz="4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4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CA" sz="4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4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CA" sz="4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4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en-CA" sz="4800"/>
                        <m:t>𝟙</m:t>
                      </m:r>
                    </m:oMath>
                  </m:oMathPara>
                </a14:m>
                <a:endParaRPr lang="en-CA" sz="4800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CA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CA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CA" sz="4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en-CA" sz="4800"/>
                        <m:t>𝟙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DDFCED-4EF3-34BC-6F6C-3D452C9BF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55" y="3806423"/>
                <a:ext cx="10962968" cy="1937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066F7B9-801F-EF0E-F972-C41DB9439D2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1188" y="0"/>
              <a:ext cx="5430684" cy="37393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05470">
                      <a:extLst>
                        <a:ext uri="{9D8B030D-6E8A-4147-A177-3AD203B41FA5}">
                          <a16:colId xmlns:a16="http://schemas.microsoft.com/office/drawing/2014/main" val="146210867"/>
                        </a:ext>
                      </a:extLst>
                    </a:gridCol>
                    <a:gridCol w="1504336">
                      <a:extLst>
                        <a:ext uri="{9D8B030D-6E8A-4147-A177-3AD203B41FA5}">
                          <a16:colId xmlns:a16="http://schemas.microsoft.com/office/drawing/2014/main" val="4160014852"/>
                        </a:ext>
                      </a:extLst>
                    </a:gridCol>
                    <a:gridCol w="1120878">
                      <a:extLst>
                        <a:ext uri="{9D8B030D-6E8A-4147-A177-3AD203B41FA5}">
                          <a16:colId xmlns:a16="http://schemas.microsoft.com/office/drawing/2014/main" val="2419882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72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7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7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7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7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7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7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7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7200" b="0" i="1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en-CA" sz="7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CA" sz="7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oMath>
                            </m:oMathPara>
                          </a14:m>
                          <a:endParaRPr lang="en-CA" sz="7200" i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8043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72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7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7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7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7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7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7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7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7200" b="0" i="1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en-CA" sz="7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CA" sz="7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oMath>
                            </m:oMathPara>
                          </a14:m>
                          <a:endParaRPr lang="en-CA" sz="7200" i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807343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72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7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7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7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7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7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CA" sz="7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7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7200" b="0" i="1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en-CA" sz="7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CA" sz="7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oMath>
                            </m:oMathPara>
                          </a14:m>
                          <a:endParaRPr lang="en-CA" sz="7200" i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571070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066F7B9-801F-EF0E-F972-C41DB9439D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7152928"/>
                  </p:ext>
                </p:extLst>
              </p:nvPr>
            </p:nvGraphicFramePr>
            <p:xfrm>
              <a:off x="321188" y="0"/>
              <a:ext cx="5430684" cy="37393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05470">
                      <a:extLst>
                        <a:ext uri="{9D8B030D-6E8A-4147-A177-3AD203B41FA5}">
                          <a16:colId xmlns:a16="http://schemas.microsoft.com/office/drawing/2014/main" val="146210867"/>
                        </a:ext>
                      </a:extLst>
                    </a:gridCol>
                    <a:gridCol w="1504336">
                      <a:extLst>
                        <a:ext uri="{9D8B030D-6E8A-4147-A177-3AD203B41FA5}">
                          <a16:colId xmlns:a16="http://schemas.microsoft.com/office/drawing/2014/main" val="4160014852"/>
                        </a:ext>
                      </a:extLst>
                    </a:gridCol>
                    <a:gridCol w="1120878">
                      <a:extLst>
                        <a:ext uri="{9D8B030D-6E8A-4147-A177-3AD203B41FA5}">
                          <a16:colId xmlns:a16="http://schemas.microsoft.com/office/drawing/2014/main" val="241988205"/>
                        </a:ext>
                      </a:extLst>
                    </a:gridCol>
                  </a:tblGrid>
                  <a:tr h="12753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93492" b="-193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86640" r="-74494" b="-193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84783" b="-1937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8043473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6633" r="-93492" b="-106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86640" t="-106633" r="-74494" b="-106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84783" t="-106633" b="-1066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0734385"/>
                      </a:ext>
                    </a:extLst>
                  </a:tr>
                  <a:tr h="12753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93780" r="-93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86640" t="-193780" r="-74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84783" t="-1937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71070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E37D93-8550-74D4-5C11-2DF3D59722A4}"/>
                  </a:ext>
                </a:extLst>
              </p:cNvPr>
              <p:cNvSpPr txBox="1"/>
              <p:nvPr/>
            </p:nvSpPr>
            <p:spPr>
              <a:xfrm>
                <a:off x="1230855" y="5870248"/>
                <a:ext cx="9730290" cy="92333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5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a:rPr lang="en-CA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5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p>
                          <m:r>
                            <a:rPr lang="en-CA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5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CA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sz="5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ijk</m:t>
                      </m:r>
                      <m:r>
                        <a:rPr lang="en-CA" sz="5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E37D93-8550-74D4-5C11-2DF3D5972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855" y="5870248"/>
                <a:ext cx="9730290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00C78C1-9A8F-A0A2-0B3D-A06D7FFA641A}"/>
              </a:ext>
            </a:extLst>
          </p:cNvPr>
          <p:cNvSpPr txBox="1"/>
          <p:nvPr/>
        </p:nvSpPr>
        <p:spPr>
          <a:xfrm>
            <a:off x="6301961" y="186765"/>
            <a:ext cx="563186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0" dirty="0"/>
              <a:t>Equivalent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B0F68-C43A-7F66-C51D-7AB4136574A5}"/>
              </a:ext>
            </a:extLst>
          </p:cNvPr>
          <p:cNvSpPr txBox="1"/>
          <p:nvPr/>
        </p:nvSpPr>
        <p:spPr>
          <a:xfrm>
            <a:off x="6257974" y="2018052"/>
            <a:ext cx="57198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200" dirty="0"/>
              <a:t>(“Isomorphic”)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6AEFD5-780A-42AF-66F7-1174FAD63238}"/>
              </a:ext>
            </a:extLst>
          </p:cNvPr>
          <p:cNvSpPr/>
          <p:nvPr/>
        </p:nvSpPr>
        <p:spPr>
          <a:xfrm>
            <a:off x="321188" y="3739388"/>
            <a:ext cx="11612636" cy="311861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12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60"/>
    </mc:Choice>
    <mc:Fallback xmlns="">
      <p:transition spd="slow" advTm="1086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B548D-8AD8-DC61-3031-E427DE71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A216B-DE54-40F0-3BF1-9B9A3A911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91572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BB95714-719B-9795-4336-6B8EE1973446}"/>
              </a:ext>
            </a:extLst>
          </p:cNvPr>
          <p:cNvGrpSpPr/>
          <p:nvPr/>
        </p:nvGrpSpPr>
        <p:grpSpPr>
          <a:xfrm>
            <a:off x="1122898" y="3059298"/>
            <a:ext cx="3833061" cy="3211969"/>
            <a:chOff x="677093" y="918118"/>
            <a:chExt cx="3833061" cy="32119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28A7143-558B-E766-4214-5E8FCC654693}"/>
                    </a:ext>
                  </a:extLst>
                </p:cNvPr>
                <p:cNvSpPr txBox="1"/>
                <p:nvPr/>
              </p:nvSpPr>
              <p:spPr>
                <a:xfrm>
                  <a:off x="677093" y="1790301"/>
                  <a:ext cx="737420" cy="2015936"/>
                </a:xfrm>
                <a:prstGeom prst="rect">
                  <a:avLst/>
                </a:prstGeom>
                <a:noFill/>
                <a:effectLst>
                  <a:softEdge rad="127000"/>
                </a:effectLst>
              </p:spPr>
              <p:txBody>
                <a:bodyPr wrap="square">
                  <a:sp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2000" b="1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𝐢</m:t>
                        </m:r>
                      </m:oMath>
                    </m:oMathPara>
                  </a14:m>
                  <a:endParaRPr lang="en-GB" sz="12000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28A7143-558B-E766-4214-5E8FCC6546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93" y="1790301"/>
                  <a:ext cx="737420" cy="201593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6C36A67-C45D-38DF-0124-5B7F18B5EF34}"/>
                    </a:ext>
                  </a:extLst>
                </p:cNvPr>
                <p:cNvSpPr txBox="1"/>
                <p:nvPr/>
              </p:nvSpPr>
              <p:spPr>
                <a:xfrm>
                  <a:off x="2376171" y="918118"/>
                  <a:ext cx="737420" cy="2015936"/>
                </a:xfrm>
                <a:prstGeom prst="rect">
                  <a:avLst/>
                </a:prstGeom>
                <a:noFill/>
                <a:effectLst>
                  <a:softEdge rad="127000"/>
                </a:effectLst>
              </p:spPr>
              <p:txBody>
                <a:bodyPr wrap="square">
                  <a:sp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2000" b="1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𝐣</m:t>
                        </m:r>
                      </m:oMath>
                    </m:oMathPara>
                  </a14:m>
                  <a:endParaRPr lang="en-GB" sz="12000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6C36A67-C45D-38DF-0124-5B7F18B5EF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6171" y="918118"/>
                  <a:ext cx="737420" cy="2015936"/>
                </a:xfrm>
                <a:prstGeom prst="rect">
                  <a:avLst/>
                </a:prstGeom>
                <a:blipFill>
                  <a:blip r:embed="rId3"/>
                  <a:stretch>
                    <a:fillRect l="-2479"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76D4E18-06A4-0253-B855-5EBAED29CD48}"/>
                    </a:ext>
                  </a:extLst>
                </p:cNvPr>
                <p:cNvSpPr txBox="1"/>
                <p:nvPr/>
              </p:nvSpPr>
              <p:spPr>
                <a:xfrm>
                  <a:off x="3772734" y="2114151"/>
                  <a:ext cx="737420" cy="2015936"/>
                </a:xfrm>
                <a:prstGeom prst="rect">
                  <a:avLst/>
                </a:prstGeom>
                <a:noFill/>
                <a:effectLst>
                  <a:softEdge rad="127000"/>
                </a:effectLst>
              </p:spPr>
              <p:txBody>
                <a:bodyPr wrap="square">
                  <a:sp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2000" b="1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𝐤</m:t>
                        </m:r>
                      </m:oMath>
                    </m:oMathPara>
                  </a14:m>
                  <a:endParaRPr lang="en-GB" sz="12000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76D4E18-06A4-0253-B855-5EBAED29CD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2734" y="2114151"/>
                  <a:ext cx="737420" cy="2015936"/>
                </a:xfrm>
                <a:prstGeom prst="rect">
                  <a:avLst/>
                </a:prstGeom>
                <a:blipFill>
                  <a:blip r:embed="rId4"/>
                  <a:stretch>
                    <a:fillRect l="-28099"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7B13981-699A-711F-E5E7-CD273378C742}"/>
              </a:ext>
            </a:extLst>
          </p:cNvPr>
          <p:cNvGrpSpPr/>
          <p:nvPr/>
        </p:nvGrpSpPr>
        <p:grpSpPr>
          <a:xfrm>
            <a:off x="6227908" y="3061135"/>
            <a:ext cx="6175171" cy="2973440"/>
            <a:chOff x="1892176" y="3718954"/>
            <a:chExt cx="6175171" cy="29734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B0CF9B1-0837-9314-8B84-F5F12E833680}"/>
                    </a:ext>
                  </a:extLst>
                </p:cNvPr>
                <p:cNvSpPr txBox="1"/>
                <p:nvPr/>
              </p:nvSpPr>
              <p:spPr>
                <a:xfrm>
                  <a:off x="1892176" y="4380674"/>
                  <a:ext cx="3030559" cy="142064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CA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sz="80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8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8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CA" sz="8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8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8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CA" sz="8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B0CF9B1-0837-9314-8B84-F5F12E8336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176" y="4380674"/>
                  <a:ext cx="3030559" cy="142064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42A3646-05FF-1ECD-3B73-2F29A332D3A5}"/>
                    </a:ext>
                  </a:extLst>
                </p:cNvPr>
                <p:cNvSpPr txBox="1"/>
                <p:nvPr/>
              </p:nvSpPr>
              <p:spPr>
                <a:xfrm>
                  <a:off x="4568271" y="3718954"/>
                  <a:ext cx="3030560" cy="13234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CA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sz="80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8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8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en-CA" sz="8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8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8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CA" sz="8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42A3646-05FF-1ECD-3B73-2F29A332D3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8271" y="3718954"/>
                  <a:ext cx="3030560" cy="132343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D81FF70-F62D-BB90-D217-02DF193B3B7B}"/>
                    </a:ext>
                  </a:extLst>
                </p:cNvPr>
                <p:cNvSpPr txBox="1"/>
                <p:nvPr/>
              </p:nvSpPr>
              <p:spPr>
                <a:xfrm>
                  <a:off x="4848215" y="5271749"/>
                  <a:ext cx="3219132" cy="142064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CA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sz="80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8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8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CA" sz="8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8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8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CA" sz="80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D81FF70-F62D-BB90-D217-02DF193B3B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8215" y="5271749"/>
                  <a:ext cx="3219132" cy="142064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816285-FB2A-9E5A-CF0D-BE1946112690}"/>
                  </a:ext>
                </a:extLst>
              </p:cNvPr>
              <p:cNvSpPr txBox="1"/>
              <p:nvPr/>
            </p:nvSpPr>
            <p:spPr>
              <a:xfrm>
                <a:off x="3373940" y="-100533"/>
                <a:ext cx="5910110" cy="2015936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sz="1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𝑆𝑝𝑖𝑛</m:t>
                      </m:r>
                      <m:r>
                        <a:rPr lang="en-CA" sz="1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GB" sz="120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816285-FB2A-9E5A-CF0D-BE1946112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940" y="-100533"/>
                <a:ext cx="5910110" cy="20159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05BAA20-4FB3-90CB-3A09-A459AF953110}"/>
              </a:ext>
            </a:extLst>
          </p:cNvPr>
          <p:cNvSpPr txBox="1"/>
          <p:nvPr/>
        </p:nvSpPr>
        <p:spPr>
          <a:xfrm>
            <a:off x="270495" y="5833427"/>
            <a:ext cx="56498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CA" sz="6000" dirty="0">
                <a:solidFill>
                  <a:schemeClr val="tx1"/>
                </a:solidFill>
              </a:rPr>
              <a:t>Unit Quaternions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7BDC43-C79D-8438-6F54-58D233DB35A3}"/>
                  </a:ext>
                </a:extLst>
              </p:cNvPr>
              <p:cNvSpPr txBox="1"/>
              <p:nvPr/>
            </p:nvSpPr>
            <p:spPr>
              <a:xfrm>
                <a:off x="6627712" y="5833427"/>
                <a:ext cx="5112471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CA" sz="6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𝑆𝑈</m:t>
                    </m:r>
                    <m:r>
                      <a:rPr lang="en-CA" sz="6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CA" sz="6000" dirty="0">
                    <a:solidFill>
                      <a:schemeClr val="tx1"/>
                    </a:solidFill>
                  </a:rPr>
                  <a:t> Matrices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7BDC43-C79D-8438-6F54-58D233DB3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712" y="5833427"/>
                <a:ext cx="5112471" cy="1015663"/>
              </a:xfrm>
              <a:prstGeom prst="rect">
                <a:avLst/>
              </a:prstGeom>
              <a:blipFill>
                <a:blip r:embed="rId9"/>
                <a:stretch>
                  <a:fillRect t="-18563" r="-6317" b="-395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B07794-0767-7A7B-7999-8E754A0558D9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0" cy="342900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B78197-DAFF-42A0-2563-C47F5F7074C4}"/>
              </a:ext>
            </a:extLst>
          </p:cNvPr>
          <p:cNvCxnSpPr>
            <a:cxnSpLocks/>
          </p:cNvCxnSpPr>
          <p:nvPr/>
        </p:nvCxnSpPr>
        <p:spPr>
          <a:xfrm flipH="1">
            <a:off x="3936036" y="1915403"/>
            <a:ext cx="545014" cy="1387064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85318E-150F-472B-CBC9-3449B6D36FE8}"/>
              </a:ext>
            </a:extLst>
          </p:cNvPr>
          <p:cNvCxnSpPr>
            <a:cxnSpLocks/>
          </p:cNvCxnSpPr>
          <p:nvPr/>
        </p:nvCxnSpPr>
        <p:spPr>
          <a:xfrm>
            <a:off x="7661347" y="1905000"/>
            <a:ext cx="593509" cy="1397467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3476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0535BCA-E003-9048-F3BE-AB519ED24D0C}"/>
              </a:ext>
            </a:extLst>
          </p:cNvPr>
          <p:cNvGrpSpPr/>
          <p:nvPr/>
        </p:nvGrpSpPr>
        <p:grpSpPr>
          <a:xfrm>
            <a:off x="0" y="-5898"/>
            <a:ext cx="7942314" cy="3228561"/>
            <a:chOff x="0" y="0"/>
            <a:chExt cx="7942314" cy="32285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6A79028-1C7D-F47A-FA3E-1C10974D5865}"/>
                    </a:ext>
                  </a:extLst>
                </p:cNvPr>
                <p:cNvSpPr txBox="1"/>
                <p:nvPr/>
              </p:nvSpPr>
              <p:spPr>
                <a:xfrm>
                  <a:off x="686107" y="931586"/>
                  <a:ext cx="7256207" cy="2296975"/>
                </a:xfrm>
                <a:prstGeom prst="rect">
                  <a:avLst/>
                </a:prstGeom>
                <a:noFill/>
                <a:ln w="57150"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GB" sz="5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5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unc>
                                    <m:funcPr>
                                      <m:ctrlPr>
                                        <a:rPr lang="en-GB" sz="5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sz="540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GB" sz="5400" i="1" dirty="0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  <m:e>
                                  <m:r>
                                    <a:rPr lang="en-GB" sz="5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GB" sz="5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sz="540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GB" sz="5400" i="1" dirty="0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  <m:e>
                                  <m:r>
                                    <a:rPr lang="en-GB" sz="5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unc>
                                    <m:funcPr>
                                      <m:ctrlPr>
                                        <a:rPr lang="en-GB" sz="5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sz="540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GB" sz="5400" i="1" dirty="0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  <m:e>
                                  <m:func>
                                    <m:funcPr>
                                      <m:ctrlPr>
                                        <a:rPr lang="en-GB" sz="5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sz="540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GB" sz="5400" i="1" dirty="0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  <m:e>
                                  <m:r>
                                    <a:rPr lang="en-GB" sz="5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5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5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5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GB" sz="5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GB" sz="54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GB" sz="54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GB" sz="54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GB" sz="54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GB" sz="54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6A79028-1C7D-F47A-FA3E-1C10974D5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107" y="931586"/>
                  <a:ext cx="7256207" cy="22969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57150">
                  <a:noFill/>
                </a:ln>
                <a:effectLst/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E1C62D-F424-B2C9-B2C8-5C6E0B678CC2}"/>
                </a:ext>
              </a:extLst>
            </p:cNvPr>
            <p:cNvSpPr txBox="1"/>
            <p:nvPr/>
          </p:nvSpPr>
          <p:spPr>
            <a:xfrm>
              <a:off x="0" y="0"/>
              <a:ext cx="7256206" cy="1015663"/>
            </a:xfrm>
            <a:prstGeom prst="rect">
              <a:avLst/>
            </a:prstGeom>
            <a:noFill/>
            <a:effectLst>
              <a:softEdge rad="127000"/>
            </a:effectLst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GB" sz="6000" dirty="0">
                  <a:ea typeface="Cambria Math" panose="02040503050406030204" pitchFamily="18" charset="0"/>
                </a:rPr>
                <a:t>3x3 rotation matrices: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E0D6133-C292-9A0D-B30B-1B9384014540}"/>
              </a:ext>
            </a:extLst>
          </p:cNvPr>
          <p:cNvGrpSpPr/>
          <p:nvPr/>
        </p:nvGrpSpPr>
        <p:grpSpPr>
          <a:xfrm>
            <a:off x="-1" y="3429988"/>
            <a:ext cx="12192001" cy="3178208"/>
            <a:chOff x="-1" y="3429988"/>
            <a:chExt cx="12192001" cy="31782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02FE405-6F63-DC00-CDBD-E96BD89BAE26}"/>
                    </a:ext>
                  </a:extLst>
                </p:cNvPr>
                <p:cNvSpPr txBox="1"/>
                <p:nvPr/>
              </p:nvSpPr>
              <p:spPr>
                <a:xfrm>
                  <a:off x="0" y="4395795"/>
                  <a:ext cx="12192000" cy="2212401"/>
                </a:xfrm>
                <a:prstGeom prst="rect">
                  <a:avLst/>
                </a:prstGeom>
                <a:noFill/>
                <a:effectLst>
                  <a:softEdge rad="127000"/>
                </a:effectLst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4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GB" sz="4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4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GB" sz="4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4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ctrlPr>
                                          <a:rPr lang="en-CA" sz="48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4800" i="1" dirty="0">
                                            <a:solidFill>
                                              <a:srgbClr val="FF66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GB" sz="48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GB" sz="4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4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GB" sz="4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ctrlPr>
                                          <a:rPr lang="en-CA" sz="48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4800" i="1" dirty="0">
                                            <a:solidFill>
                                              <a:srgbClr val="FF66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GB" sz="48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CA" sz="4800" b="0" i="0" dirty="0">
                      <a:latin typeface="+mj-lt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6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6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60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GB" sz="60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6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60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6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60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6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60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6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GB" sz="6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60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CA" sz="4800" b="0" i="0" dirty="0">
                      <a:solidFill>
                        <a:srgbClr val="0070C0"/>
                      </a:solidFill>
                      <a:latin typeface="+mj-lt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GB" sz="4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4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4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GB" sz="48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48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GB" sz="48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GB" sz="48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f>
                                          <m:fPr>
                                            <m:ctrlPr>
                                              <a:rPr lang="en-CA" sz="48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GB" sz="4800" i="1" dirty="0">
                                                <a:solidFill>
                                                  <a:srgbClr val="FF66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num>
                                          <m:den>
                                            <m:r>
                                              <a:rPr lang="en-GB" sz="48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</m:e>
                                  <m:e>
                                    <m:r>
                                      <a:rPr lang="en-GB" sz="4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4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GB" sz="48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48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GB" sz="48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f>
                                          <m:fPr>
                                            <m:ctrlPr>
                                              <a:rPr lang="en-CA" sz="48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GB" sz="4800" i="1" dirty="0">
                                                <a:solidFill>
                                                  <a:srgbClr val="FF66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num>
                                          <m:den>
                                            <m:r>
                                              <a:rPr lang="en-GB" sz="48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GB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a14:m>
                  <a:endParaRPr lang="en-GB" sz="48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02FE405-6F63-DC00-CDBD-E96BD89BAE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4395795"/>
                  <a:ext cx="12192000" cy="221240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61DCFA6-8128-FFDF-AB9E-010BDB0B17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988"/>
              <a:ext cx="12192000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2F93AD-F68B-FF05-A9D2-0FDB9F90F482}"/>
                </a:ext>
              </a:extLst>
            </p:cNvPr>
            <p:cNvSpPr txBox="1"/>
            <p:nvPr/>
          </p:nvSpPr>
          <p:spPr>
            <a:xfrm>
              <a:off x="-1" y="3439932"/>
              <a:ext cx="9645445" cy="1015663"/>
            </a:xfrm>
            <a:prstGeom prst="rect">
              <a:avLst/>
            </a:prstGeom>
            <a:noFill/>
            <a:effectLst>
              <a:softEdge rad="127000"/>
            </a:effectLst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GB" sz="6000" dirty="0">
                  <a:ea typeface="Cambria Math" panose="02040503050406030204" pitchFamily="18" charset="0"/>
                </a:rPr>
                <a:t>Double-sided transformation: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020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23"/>
    </mc:Choice>
    <mc:Fallback xmlns="">
      <p:transition spd="slow" advTm="110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4773F2-CAF8-62C5-5DD2-6467735D9873}"/>
                  </a:ext>
                </a:extLst>
              </p:cNvPr>
              <p:cNvSpPr txBox="1"/>
              <p:nvPr/>
            </p:nvSpPr>
            <p:spPr>
              <a:xfrm>
                <a:off x="1265674" y="3996160"/>
                <a:ext cx="2126456" cy="1862048"/>
              </a:xfrm>
              <a:prstGeom prst="rect">
                <a:avLst/>
              </a:prstGeom>
              <a:noFill/>
              <a:ln w="57150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1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acc>
                        <m:accPr>
                          <m:chr m:val="⃗"/>
                          <m:ctrlPr>
                            <a:rPr lang="en-CA" sz="115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115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GB" sz="115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4773F2-CAF8-62C5-5DD2-6467735D9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674" y="3996160"/>
                <a:ext cx="2126456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noFill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9F023F02-EEE4-A527-AFC1-F4109E47284B}"/>
              </a:ext>
            </a:extLst>
          </p:cNvPr>
          <p:cNvGrpSpPr/>
          <p:nvPr/>
        </p:nvGrpSpPr>
        <p:grpSpPr>
          <a:xfrm>
            <a:off x="6675566" y="294968"/>
            <a:ext cx="4887169" cy="2269980"/>
            <a:chOff x="0" y="0"/>
            <a:chExt cx="4887169" cy="22699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15EE194-3E39-EF73-DCEC-7A9BA8D3D998}"/>
                    </a:ext>
                  </a:extLst>
                </p:cNvPr>
                <p:cNvSpPr txBox="1"/>
                <p:nvPr/>
              </p:nvSpPr>
              <p:spPr>
                <a:xfrm>
                  <a:off x="0" y="707886"/>
                  <a:ext cx="4640825" cy="1562094"/>
                </a:xfrm>
                <a:prstGeom prst="rect">
                  <a:avLst/>
                </a:prstGeom>
                <a:noFill/>
                <a:ln w="57150"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GB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3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unc>
                                    <m:funcPr>
                                      <m:ctrlPr>
                                        <a:rPr lang="en-GB" sz="36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sz="360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GB" sz="3600" i="1" dirty="0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  <m:e>
                                  <m:r>
                                    <a:rPr lang="en-GB" sz="3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GB" sz="36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sz="360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GB" sz="3600" i="1" dirty="0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  <m:e>
                                  <m:r>
                                    <a:rPr lang="en-GB" sz="3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unc>
                                    <m:funcPr>
                                      <m:ctrlPr>
                                        <a:rPr lang="en-GB" sz="36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sz="360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GB" sz="3600" i="1" dirty="0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  <m:e>
                                  <m:func>
                                    <m:funcPr>
                                      <m:ctrlPr>
                                        <a:rPr lang="en-GB" sz="36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sz="360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GB" sz="3600" i="1" dirty="0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  <m:e>
                                  <m:r>
                                    <a:rPr lang="en-GB" sz="3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3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3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3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GB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GB" sz="36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GB" sz="36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GB" sz="36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GB" sz="36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GB" sz="36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15EE194-3E39-EF73-DCEC-7A9BA8D3D9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707886"/>
                  <a:ext cx="4640825" cy="156209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57150">
                  <a:noFill/>
                </a:ln>
                <a:effectLst/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1B1616-9559-3FD1-4F55-7DD57CC3FAFF}"/>
                </a:ext>
              </a:extLst>
            </p:cNvPr>
            <p:cNvSpPr txBox="1"/>
            <p:nvPr/>
          </p:nvSpPr>
          <p:spPr>
            <a:xfrm>
              <a:off x="0" y="0"/>
              <a:ext cx="4887169" cy="707886"/>
            </a:xfrm>
            <a:prstGeom prst="rect">
              <a:avLst/>
            </a:prstGeom>
            <a:noFill/>
            <a:effectLst>
              <a:softEdge rad="127000"/>
            </a:effectLst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GB" sz="4000" dirty="0">
                  <a:ea typeface="Cambria Math" panose="02040503050406030204" pitchFamily="18" charset="0"/>
                </a:rPr>
                <a:t>3x3 rotation matrices: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CC4C6F-81DB-8E8F-9DBA-E5507997EF05}"/>
                  </a:ext>
                </a:extLst>
              </p:cNvPr>
              <p:cNvSpPr txBox="1"/>
              <p:nvPr/>
            </p:nvSpPr>
            <p:spPr>
              <a:xfrm>
                <a:off x="432619" y="0"/>
                <a:ext cx="5663381" cy="1569660"/>
              </a:xfrm>
              <a:prstGeom prst="rect">
                <a:avLst/>
              </a:prstGeom>
              <a:noFill/>
              <a:ln w="57150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9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CA" sz="9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CA" sz="9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𝑆𝑂</m:t>
                      </m:r>
                      <m:r>
                        <a:rPr lang="en-CA" sz="9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GB" sz="9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CC4C6F-81DB-8E8F-9DBA-E5507997E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19" y="0"/>
                <a:ext cx="5663381" cy="1569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noFill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F0DCF7-63E1-3344-6E54-8D0DE6CD5D2D}"/>
                  </a:ext>
                </a:extLst>
              </p:cNvPr>
              <p:cNvSpPr txBox="1"/>
              <p:nvPr/>
            </p:nvSpPr>
            <p:spPr>
              <a:xfrm>
                <a:off x="6675566" y="2886608"/>
                <a:ext cx="3187534" cy="1862048"/>
              </a:xfrm>
              <a:prstGeom prst="rect">
                <a:avLst/>
              </a:prstGeom>
              <a:noFill/>
              <a:ln w="57150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1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CA" sz="115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sSup>
                        <m:sSupPr>
                          <m:ctrlPr>
                            <a:rPr lang="en-CA" sz="115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115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CA" sz="11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sz="115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F0DCF7-63E1-3344-6E54-8D0DE6CD5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566" y="2886608"/>
                <a:ext cx="3187534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noFill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39F539-17D9-AA6E-6EB3-58B9B7602C31}"/>
                  </a:ext>
                </a:extLst>
              </p:cNvPr>
              <p:cNvSpPr txBox="1"/>
              <p:nvPr/>
            </p:nvSpPr>
            <p:spPr>
              <a:xfrm>
                <a:off x="5056546" y="5070316"/>
                <a:ext cx="6725187" cy="1569660"/>
              </a:xfrm>
              <a:prstGeom prst="rect">
                <a:avLst/>
              </a:prstGeom>
              <a:noFill/>
              <a:ln w="57150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9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9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9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CA" sz="96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sSup>
                        <m:sSupPr>
                          <m:ctrlPr>
                            <a:rPr lang="en-CA" sz="96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9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9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9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en-CA" sz="9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sz="9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39F539-17D9-AA6E-6EB3-58B9B7602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546" y="5070316"/>
                <a:ext cx="6725187" cy="15696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noFill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89DF7F-8C7F-CEDE-6B99-5A4F93BAF88C}"/>
                  </a:ext>
                </a:extLst>
              </p:cNvPr>
              <p:cNvSpPr txBox="1"/>
              <p:nvPr/>
            </p:nvSpPr>
            <p:spPr>
              <a:xfrm>
                <a:off x="2181419" y="7570185"/>
                <a:ext cx="1210711" cy="1862048"/>
              </a:xfrm>
              <a:prstGeom prst="rect">
                <a:avLst/>
              </a:prstGeom>
              <a:noFill/>
              <a:ln w="57150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1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sz="115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89DF7F-8C7F-CEDE-6B99-5A4F93BAF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419" y="7570185"/>
                <a:ext cx="1210711" cy="18620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57150">
                <a:noFill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3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6FDAAD-A585-E991-C46E-31DA2B51E40B}"/>
                  </a:ext>
                </a:extLst>
              </p:cNvPr>
              <p:cNvSpPr txBox="1"/>
              <p:nvPr/>
            </p:nvSpPr>
            <p:spPr>
              <a:xfrm>
                <a:off x="3360494" y="887086"/>
                <a:ext cx="8129729" cy="2541914"/>
              </a:xfrm>
              <a:prstGeom prst="rect">
                <a:avLst/>
              </a:prstGeom>
              <a:noFill/>
              <a:ln w="57150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6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6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sz="6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6000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sz="6000" i="1" dirty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GB" sz="6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GB" sz="6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6000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sz="6000" i="1" dirty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GB" sz="6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GB" sz="6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6000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sz="6000" i="1" dirty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sz="6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6000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sz="6000" i="1" dirty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GB" sz="6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6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6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6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6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60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60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GB" sz="60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GB" sz="60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6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6FDAAD-A585-E991-C46E-31DA2B51E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494" y="887086"/>
                <a:ext cx="8129729" cy="25419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noFill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62B94AF-662C-F0CA-833D-874266683249}"/>
              </a:ext>
            </a:extLst>
          </p:cNvPr>
          <p:cNvGrpSpPr/>
          <p:nvPr/>
        </p:nvGrpSpPr>
        <p:grpSpPr>
          <a:xfrm>
            <a:off x="2589572" y="-2858450"/>
            <a:ext cx="6164823" cy="2101563"/>
            <a:chOff x="192692" y="4378239"/>
            <a:chExt cx="2466442" cy="2101563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02FBC03C-E5AF-DD77-1B23-80FC4D9BE0B3}"/>
                </a:ext>
              </a:extLst>
            </p:cNvPr>
            <p:cNvSpPr/>
            <p:nvPr/>
          </p:nvSpPr>
          <p:spPr>
            <a:xfrm rot="16200000">
              <a:off x="1081548" y="4902217"/>
              <a:ext cx="688729" cy="2466442"/>
            </a:xfrm>
            <a:prstGeom prst="rightBrac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573F125-CF79-95A9-9AEF-5243A6E1B9DD}"/>
                    </a:ext>
                  </a:extLst>
                </p:cNvPr>
                <p:cNvSpPr txBox="1"/>
                <p:nvPr/>
              </p:nvSpPr>
              <p:spPr>
                <a:xfrm>
                  <a:off x="879474" y="4378239"/>
                  <a:ext cx="1071590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6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𝑆𝑂</m:t>
                        </m:r>
                        <m:r>
                          <a:rPr lang="en-GB" sz="6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CA" sz="6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8213847-4585-2335-7AF3-E9A6394747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474" y="4378239"/>
                  <a:ext cx="1071590" cy="110799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24235B-B3EC-EA86-A865-D2E7F4A8B732}"/>
                  </a:ext>
                </a:extLst>
              </p:cNvPr>
              <p:cNvSpPr txBox="1"/>
              <p:nvPr/>
            </p:nvSpPr>
            <p:spPr>
              <a:xfrm>
                <a:off x="427396" y="4149742"/>
                <a:ext cx="11337208" cy="2391296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4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GB" sz="4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4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GB" sz="4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4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ctrlPr>
                                          <a:rPr lang="en-CA" sz="48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4800" i="1" dirty="0">
                                            <a:solidFill>
                                              <a:srgbClr val="FF66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CA" sz="48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GB" sz="4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4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GB" sz="4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ctrlPr>
                                          <a:rPr lang="en-CA" sz="48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4800" i="1" dirty="0">
                                            <a:solidFill>
                                              <a:srgbClr val="FF66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CA" sz="48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4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48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GB" sz="48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4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48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8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4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48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GB" sz="4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48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GB" sz="4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4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4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GB" sz="48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48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GB" sz="48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GB" sz="48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f>
                                          <m:fPr>
                                            <m:ctrlPr>
                                              <a:rPr lang="en-CA" sz="48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GB" sz="4800" i="1" dirty="0">
                                                <a:solidFill>
                                                  <a:srgbClr val="FF66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num>
                                          <m:den>
                                            <m:r>
                                              <a:rPr lang="en-CA" sz="48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</m:e>
                                  <m:e>
                                    <m:r>
                                      <a:rPr lang="en-GB" sz="4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4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GB" sz="48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48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GB" sz="48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f>
                                          <m:fPr>
                                            <m:ctrlPr>
                                              <a:rPr lang="en-CA" sz="48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GB" sz="4800" i="1" dirty="0">
                                                <a:solidFill>
                                                  <a:srgbClr val="FF66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num>
                                          <m:den>
                                            <m:r>
                                              <a:rPr lang="en-CA" sz="48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GB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GB" sz="4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24235B-B3EC-EA86-A865-D2E7F4A8B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96" y="4149742"/>
                <a:ext cx="11337208" cy="23912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18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AD17C5-AE4C-AB32-1B8D-976EC927A2E2}"/>
                  </a:ext>
                </a:extLst>
              </p:cNvPr>
              <p:cNvSpPr txBox="1"/>
              <p:nvPr/>
            </p:nvSpPr>
            <p:spPr>
              <a:xfrm>
                <a:off x="114300" y="76200"/>
                <a:ext cx="4514850" cy="1708160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CA" sz="9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𝑆𝑝𝑖𝑛</m:t>
                      </m:r>
                      <m:r>
                        <a:rPr lang="en-CA" sz="9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GB" sz="96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AD17C5-AE4C-AB32-1B8D-976EC927A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" y="76200"/>
                <a:ext cx="4514850" cy="17081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E5627F-8535-F263-7BA2-E270ACB1B6B8}"/>
                  </a:ext>
                </a:extLst>
              </p:cNvPr>
              <p:cNvSpPr txBox="1"/>
              <p:nvPr/>
            </p:nvSpPr>
            <p:spPr>
              <a:xfrm>
                <a:off x="0" y="1765310"/>
                <a:ext cx="12192000" cy="1446550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GB" sz="8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8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double cover of </a:t>
                </a:r>
                <a14:m>
                  <m:oMath xmlns:m="http://schemas.openxmlformats.org/officeDocument/2006/math">
                    <m:r>
                      <a:rPr lang="en-CA" sz="8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</m:t>
                    </m:r>
                    <m:r>
                      <a:rPr lang="en-CA" sz="8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(3)</m:t>
                    </m:r>
                  </m:oMath>
                </a14:m>
                <a:endParaRPr lang="en-GB" sz="88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E5627F-8535-F263-7BA2-E270ACB1B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65310"/>
                <a:ext cx="12192000" cy="1446550"/>
              </a:xfrm>
              <a:prstGeom prst="rect">
                <a:avLst/>
              </a:prstGeom>
              <a:blipFill>
                <a:blip r:embed="rId3"/>
                <a:stretch>
                  <a:fillRect t="-20253" b="-42616"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D26C0F-1294-D0B0-91E0-339FD3DE9836}"/>
                  </a:ext>
                </a:extLst>
              </p:cNvPr>
              <p:cNvSpPr txBox="1"/>
              <p:nvPr/>
            </p:nvSpPr>
            <p:spPr>
              <a:xfrm>
                <a:off x="114300" y="3568720"/>
                <a:ext cx="4514850" cy="1708160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CA" sz="9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𝑆𝑝𝑖𝑛</m:t>
                      </m:r>
                      <m:r>
                        <a:rPr lang="en-CA" sz="9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sz="9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CA" sz="9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96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D26C0F-1294-D0B0-91E0-339FD3DE9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" y="3568720"/>
                <a:ext cx="4514850" cy="17081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9F64A5-BFF4-E619-1A5C-ED5AFD292801}"/>
                  </a:ext>
                </a:extLst>
              </p:cNvPr>
              <p:cNvSpPr txBox="1"/>
              <p:nvPr/>
            </p:nvSpPr>
            <p:spPr>
              <a:xfrm>
                <a:off x="0" y="5257830"/>
                <a:ext cx="12192000" cy="1446550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GB" sz="8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8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double cover of </a:t>
                </a:r>
                <a14:m>
                  <m:oMath xmlns:m="http://schemas.openxmlformats.org/officeDocument/2006/math">
                    <m:r>
                      <a:rPr lang="en-CA" sz="8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</m:t>
                    </m:r>
                    <m:r>
                      <a:rPr lang="en-CA" sz="8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sz="8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CA" sz="8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88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9F64A5-BFF4-E619-1A5C-ED5AFD292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57830"/>
                <a:ext cx="12192000" cy="1446550"/>
              </a:xfrm>
              <a:prstGeom prst="rect">
                <a:avLst/>
              </a:prstGeom>
              <a:blipFill>
                <a:blip r:embed="rId5"/>
                <a:stretch>
                  <a:fillRect t="-20253" b="-42616"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906062-68EA-FCC2-0E59-53CBF711034C}"/>
              </a:ext>
            </a:extLst>
          </p:cNvPr>
          <p:cNvCxnSpPr>
            <a:cxnSpLocks/>
          </p:cNvCxnSpPr>
          <p:nvPr/>
        </p:nvCxnSpPr>
        <p:spPr>
          <a:xfrm>
            <a:off x="0" y="3435370"/>
            <a:ext cx="12192000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5009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FF73-1D50-0FB2-7514-2B8CE19D4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2A5F7-74CB-CECE-75F8-507F721B7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8330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0411CB-230A-141F-38C1-EC1C002DBDB2}"/>
              </a:ext>
            </a:extLst>
          </p:cNvPr>
          <p:cNvSpPr txBox="1"/>
          <p:nvPr/>
        </p:nvSpPr>
        <p:spPr>
          <a:xfrm>
            <a:off x="0" y="0"/>
            <a:ext cx="6096000" cy="1831271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4800" dirty="0">
                <a:solidFill>
                  <a:schemeClr val="tx1"/>
                </a:solidFill>
                <a:ea typeface="Cambria Math" panose="02040503050406030204" pitchFamily="18" charset="0"/>
              </a:rPr>
              <a:t>Rotate 3D vector with</a:t>
            </a:r>
          </a:p>
          <a:p>
            <a:pPr algn="ctr">
              <a:spcAft>
                <a:spcPts val="600"/>
              </a:spcAft>
            </a:pPr>
            <a:r>
              <a:rPr lang="en-GB" sz="6000" dirty="0">
                <a:solidFill>
                  <a:schemeClr val="tx1"/>
                </a:solidFill>
                <a:ea typeface="Cambria Math" panose="02040503050406030204" pitchFamily="18" charset="0"/>
              </a:rPr>
              <a:t>Unit </a:t>
            </a:r>
            <a:r>
              <a:rPr lang="en-GB" sz="6000" dirty="0">
                <a:ea typeface="Cambria Math" panose="02040503050406030204" pitchFamily="18" charset="0"/>
              </a:rPr>
              <a:t>Q</a:t>
            </a:r>
            <a:r>
              <a:rPr lang="en-GB" sz="6000" dirty="0">
                <a:solidFill>
                  <a:schemeClr val="tx1"/>
                </a:solidFill>
                <a:ea typeface="Cambria Math" panose="02040503050406030204" pitchFamily="18" charset="0"/>
              </a:rPr>
              <a:t>uaternions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AA6124-42BB-FB55-6A9A-B04732B69734}"/>
                  </a:ext>
                </a:extLst>
              </p:cNvPr>
              <p:cNvSpPr txBox="1"/>
              <p:nvPr/>
            </p:nvSpPr>
            <p:spPr>
              <a:xfrm>
                <a:off x="876300" y="2294796"/>
                <a:ext cx="4343400" cy="1400383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8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GB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GB" sz="8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sz="8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sSup>
                        <m:sSupPr>
                          <m:ctrlPr>
                            <a:rPr lang="en-GB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GB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sz="8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AA6124-42BB-FB55-6A9A-B04732B69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2294796"/>
                <a:ext cx="4343400" cy="14003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CB1DBD-E2E4-3F04-1E81-7A479A1AE275}"/>
                  </a:ext>
                </a:extLst>
              </p:cNvPr>
              <p:cNvSpPr txBox="1"/>
              <p:nvPr/>
            </p:nvSpPr>
            <p:spPr>
              <a:xfrm>
                <a:off x="6029325" y="0"/>
                <a:ext cx="6096000" cy="1831271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GB" sz="4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Rotate 3D vector with</a:t>
                </a:r>
              </a:p>
              <a:p>
                <a:pPr algn="ctr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GB" sz="6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𝑆𝑈</m:t>
                    </m:r>
                    <m:r>
                      <a:rPr lang="en-GB" sz="6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GB" sz="6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Matrices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CB1DBD-E2E4-3F04-1E81-7A479A1AE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325" y="0"/>
                <a:ext cx="6096000" cy="1831271"/>
              </a:xfrm>
              <a:prstGeom prst="rect">
                <a:avLst/>
              </a:prstGeom>
              <a:blipFill>
                <a:blip r:embed="rId4"/>
                <a:stretch>
                  <a:fillRect l="-200" t="-7333" r="-300" b="-22000"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67D865-829B-462E-D5C9-3EF8D8954E37}"/>
                  </a:ext>
                </a:extLst>
              </p:cNvPr>
              <p:cNvSpPr txBox="1"/>
              <p:nvPr/>
            </p:nvSpPr>
            <p:spPr>
              <a:xfrm>
                <a:off x="6686550" y="2294796"/>
                <a:ext cx="4972050" cy="1432252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8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GB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GB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𝑈𝑉</m:t>
                      </m:r>
                      <m:sSup>
                        <m:sSupPr>
                          <m:ctrlPr>
                            <a:rPr lang="en-GB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GB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GB" sz="8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67D865-829B-462E-D5C9-3EF8D8954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550" y="2294796"/>
                <a:ext cx="4972050" cy="14322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8548E9-F2BB-BF8F-94D6-0956A44D012E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3695179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AD0916-034F-AD8A-8967-82B1BAA30EAF}"/>
                  </a:ext>
                </a:extLst>
              </p:cNvPr>
              <p:cNvSpPr txBox="1"/>
              <p:nvPr/>
            </p:nvSpPr>
            <p:spPr>
              <a:xfrm>
                <a:off x="1400175" y="4937315"/>
                <a:ext cx="8896350" cy="1569660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9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𝑆𝑝𝑖𝑛</m:t>
                    </m:r>
                    <m:d>
                      <m:dPr>
                        <m:ctrlPr>
                          <a:rPr lang="en-CA" sz="9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GB" sz="96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GB" sz="96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Group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AD0916-034F-AD8A-8967-82B1BAA30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175" y="4937315"/>
                <a:ext cx="8896350" cy="1569660"/>
              </a:xfrm>
              <a:prstGeom prst="rect">
                <a:avLst/>
              </a:prstGeom>
              <a:blipFill>
                <a:blip r:embed="rId6"/>
                <a:stretch>
                  <a:fillRect t="-19844" r="-1782" b="-43969"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A9D47DE4-DE06-8DFE-E2EB-499AB1DB80A9}"/>
              </a:ext>
            </a:extLst>
          </p:cNvPr>
          <p:cNvGrpSpPr/>
          <p:nvPr/>
        </p:nvGrpSpPr>
        <p:grpSpPr>
          <a:xfrm>
            <a:off x="3048000" y="3901204"/>
            <a:ext cx="5238752" cy="1054820"/>
            <a:chOff x="3048000" y="3901204"/>
            <a:chExt cx="5238752" cy="1054820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683FAD3-0C3D-E009-EB83-02E839F9A55C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3901204"/>
              <a:ext cx="590550" cy="1036111"/>
            </a:xfrm>
            <a:prstGeom prst="straightConnector1">
              <a:avLst/>
            </a:prstGeom>
            <a:ln w="190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10AF529-CF76-7E07-C333-DFD6C2A81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96202" y="3919913"/>
              <a:ext cx="590550" cy="1036111"/>
            </a:xfrm>
            <a:prstGeom prst="straightConnector1">
              <a:avLst/>
            </a:prstGeom>
            <a:ln w="190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24931B7-9DD5-C51F-2691-790B308CB83C}"/>
              </a:ext>
            </a:extLst>
          </p:cNvPr>
          <p:cNvSpPr/>
          <p:nvPr/>
        </p:nvSpPr>
        <p:spPr>
          <a:xfrm>
            <a:off x="4457700" y="4969184"/>
            <a:ext cx="1571625" cy="1647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E0E7793-59F9-8E76-EF83-FAD1625B837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621320" y="6467760"/>
              <a:ext cx="1343160" cy="130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E0E7793-59F9-8E76-EF83-FAD1625B83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11960" y="6458400"/>
                <a:ext cx="1361880" cy="1490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1765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30"/>
    </mc:Choice>
    <mc:Fallback xmlns="">
      <p:transition spd="slow" advTm="245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  <p:bldP spid="11" grpId="0"/>
      <p:bldP spid="15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0535BCA-E003-9048-F3BE-AB519ED24D0C}"/>
              </a:ext>
            </a:extLst>
          </p:cNvPr>
          <p:cNvGrpSpPr/>
          <p:nvPr/>
        </p:nvGrpSpPr>
        <p:grpSpPr>
          <a:xfrm>
            <a:off x="0" y="-5898"/>
            <a:ext cx="7942314" cy="3228561"/>
            <a:chOff x="0" y="0"/>
            <a:chExt cx="7942314" cy="32285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6A79028-1C7D-F47A-FA3E-1C10974D5865}"/>
                    </a:ext>
                  </a:extLst>
                </p:cNvPr>
                <p:cNvSpPr txBox="1"/>
                <p:nvPr/>
              </p:nvSpPr>
              <p:spPr>
                <a:xfrm>
                  <a:off x="686107" y="931586"/>
                  <a:ext cx="7256207" cy="2296975"/>
                </a:xfrm>
                <a:prstGeom prst="rect">
                  <a:avLst/>
                </a:prstGeom>
                <a:noFill/>
                <a:ln w="57150"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GB" sz="5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5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unc>
                                    <m:funcPr>
                                      <m:ctrlPr>
                                        <a:rPr lang="en-GB" sz="5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sz="540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GB" sz="5400" i="1" dirty="0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  <m:e>
                                  <m:r>
                                    <a:rPr lang="en-GB" sz="5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GB" sz="5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sz="540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GB" sz="5400" i="1" dirty="0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  <m:e>
                                  <m:r>
                                    <a:rPr lang="en-GB" sz="5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unc>
                                    <m:funcPr>
                                      <m:ctrlPr>
                                        <a:rPr lang="en-GB" sz="5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sz="540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GB" sz="5400" i="1" dirty="0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  <m:e>
                                  <m:func>
                                    <m:funcPr>
                                      <m:ctrlPr>
                                        <a:rPr lang="en-GB" sz="5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sz="540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GB" sz="5400" i="1" dirty="0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  <m:e>
                                  <m:r>
                                    <a:rPr lang="en-GB" sz="5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5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5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5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GB" sz="5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GB" sz="54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GB" sz="54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GB" sz="54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GB" sz="54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GB" sz="54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6A79028-1C7D-F47A-FA3E-1C10974D5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107" y="931586"/>
                  <a:ext cx="7256207" cy="22969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57150">
                  <a:noFill/>
                </a:ln>
                <a:effectLst/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E1C62D-F424-B2C9-B2C8-5C6E0B678CC2}"/>
                </a:ext>
              </a:extLst>
            </p:cNvPr>
            <p:cNvSpPr txBox="1"/>
            <p:nvPr/>
          </p:nvSpPr>
          <p:spPr>
            <a:xfrm>
              <a:off x="0" y="0"/>
              <a:ext cx="7256206" cy="1015663"/>
            </a:xfrm>
            <a:prstGeom prst="rect">
              <a:avLst/>
            </a:prstGeom>
            <a:noFill/>
            <a:effectLst>
              <a:softEdge rad="127000"/>
            </a:effectLst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GB" sz="6000" dirty="0">
                  <a:ea typeface="Cambria Math" panose="02040503050406030204" pitchFamily="18" charset="0"/>
                </a:rPr>
                <a:t>3x3 rotation matrices: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E0D6133-C292-9A0D-B30B-1B9384014540}"/>
              </a:ext>
            </a:extLst>
          </p:cNvPr>
          <p:cNvGrpSpPr/>
          <p:nvPr/>
        </p:nvGrpSpPr>
        <p:grpSpPr>
          <a:xfrm>
            <a:off x="-1" y="3429988"/>
            <a:ext cx="12192001" cy="3178208"/>
            <a:chOff x="-1" y="3429988"/>
            <a:chExt cx="12192001" cy="31782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02FE405-6F63-DC00-CDBD-E96BD89BAE26}"/>
                    </a:ext>
                  </a:extLst>
                </p:cNvPr>
                <p:cNvSpPr txBox="1"/>
                <p:nvPr/>
              </p:nvSpPr>
              <p:spPr>
                <a:xfrm>
                  <a:off x="0" y="4395795"/>
                  <a:ext cx="12192000" cy="2212401"/>
                </a:xfrm>
                <a:prstGeom prst="rect">
                  <a:avLst/>
                </a:prstGeom>
                <a:noFill/>
                <a:effectLst>
                  <a:softEdge rad="127000"/>
                </a:effectLst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4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GB" sz="4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4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GB" sz="4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4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ctrlPr>
                                          <a:rPr lang="en-CA" sz="48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4800" i="1" dirty="0">
                                            <a:solidFill>
                                              <a:srgbClr val="FF66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GB" sz="48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GB" sz="4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4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GB" sz="4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ctrlPr>
                                          <a:rPr lang="en-CA" sz="48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4800" i="1" dirty="0">
                                            <a:solidFill>
                                              <a:srgbClr val="FF66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GB" sz="48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CA" sz="4800" b="0" i="0" dirty="0">
                      <a:latin typeface="+mj-lt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6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6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60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GB" sz="60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6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60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6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60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6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60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6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GB" sz="6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60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CA" sz="4800" b="0" i="0" dirty="0">
                      <a:solidFill>
                        <a:srgbClr val="0070C0"/>
                      </a:solidFill>
                      <a:latin typeface="+mj-lt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GB" sz="4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4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4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GB" sz="48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48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GB" sz="48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GB" sz="48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f>
                                          <m:fPr>
                                            <m:ctrlPr>
                                              <a:rPr lang="en-CA" sz="48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GB" sz="4800" i="1" dirty="0">
                                                <a:solidFill>
                                                  <a:srgbClr val="FF66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num>
                                          <m:den>
                                            <m:r>
                                              <a:rPr lang="en-GB" sz="48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</m:e>
                                  <m:e>
                                    <m:r>
                                      <a:rPr lang="en-GB" sz="4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4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GB" sz="48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48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GB" sz="48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f>
                                          <m:fPr>
                                            <m:ctrlPr>
                                              <a:rPr lang="en-CA" sz="48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GB" sz="4800" i="1" dirty="0">
                                                <a:solidFill>
                                                  <a:srgbClr val="FF66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num>
                                          <m:den>
                                            <m:r>
                                              <a:rPr lang="en-GB" sz="48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GB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a14:m>
                  <a:endParaRPr lang="en-GB" sz="48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02FE405-6F63-DC00-CDBD-E96BD89BAE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4395795"/>
                  <a:ext cx="12192000" cy="221240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61DCFA6-8128-FFDF-AB9E-010BDB0B17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988"/>
              <a:ext cx="12192000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2F93AD-F68B-FF05-A9D2-0FDB9F90F482}"/>
                </a:ext>
              </a:extLst>
            </p:cNvPr>
            <p:cNvSpPr txBox="1"/>
            <p:nvPr/>
          </p:nvSpPr>
          <p:spPr>
            <a:xfrm>
              <a:off x="-1" y="3439932"/>
              <a:ext cx="9645445" cy="1015663"/>
            </a:xfrm>
            <a:prstGeom prst="rect">
              <a:avLst/>
            </a:prstGeom>
            <a:noFill/>
            <a:effectLst>
              <a:softEdge rad="127000"/>
            </a:effectLst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GB" sz="6000" dirty="0">
                  <a:ea typeface="Cambria Math" panose="02040503050406030204" pitchFamily="18" charset="0"/>
                </a:rPr>
                <a:t>Double-sided transformation: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1178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23"/>
    </mc:Choice>
    <mc:Fallback xmlns="">
      <p:transition spd="slow" advTm="110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AD17C5-AE4C-AB32-1B8D-976EC927A2E2}"/>
                  </a:ext>
                </a:extLst>
              </p:cNvPr>
              <p:cNvSpPr txBox="1"/>
              <p:nvPr/>
            </p:nvSpPr>
            <p:spPr>
              <a:xfrm>
                <a:off x="171450" y="920740"/>
                <a:ext cx="4514850" cy="1708160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CA" sz="9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𝑆𝑝𝑖𝑛</m:t>
                      </m:r>
                      <m:r>
                        <a:rPr lang="en-CA" sz="9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GB" sz="96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AD17C5-AE4C-AB32-1B8D-976EC927A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920740"/>
                <a:ext cx="4514850" cy="17081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E5627F-8535-F263-7BA2-E270ACB1B6B8}"/>
                  </a:ext>
                </a:extLst>
              </p:cNvPr>
              <p:cNvSpPr txBox="1"/>
              <p:nvPr/>
            </p:nvSpPr>
            <p:spPr>
              <a:xfrm>
                <a:off x="1219200" y="2628900"/>
                <a:ext cx="10248900" cy="2800767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GB" sz="8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8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GB" sz="8800" b="1" u="sng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double cover</a:t>
                </a:r>
                <a:r>
                  <a:rPr lang="en-GB" sz="8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of rotation group </a:t>
                </a:r>
                <a14:m>
                  <m:oMath xmlns:m="http://schemas.openxmlformats.org/officeDocument/2006/math">
                    <m:r>
                      <a:rPr lang="en-CA" sz="8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</m:t>
                    </m:r>
                    <m:r>
                      <a:rPr lang="en-CA" sz="8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(3)</m:t>
                    </m:r>
                  </m:oMath>
                </a14:m>
                <a:endParaRPr lang="en-GB" sz="88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E5627F-8535-F263-7BA2-E270ACB1B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628900"/>
                <a:ext cx="10248900" cy="2800767"/>
              </a:xfrm>
              <a:prstGeom prst="rect">
                <a:avLst/>
              </a:prstGeom>
              <a:blipFill>
                <a:blip r:embed="rId3"/>
                <a:stretch>
                  <a:fillRect l="-5651" t="-10435" b="-21304"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58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13"/>
    </mc:Choice>
    <mc:Fallback xmlns="">
      <p:transition spd="slow" advTm="6013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140F27-511A-22CD-EFF9-E2D05100BD30}"/>
              </a:ext>
            </a:extLst>
          </p:cNvPr>
          <p:cNvSpPr txBox="1"/>
          <p:nvPr/>
        </p:nvSpPr>
        <p:spPr>
          <a:xfrm>
            <a:off x="6096000" y="0"/>
            <a:ext cx="6096000" cy="1831271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4800" dirty="0">
                <a:solidFill>
                  <a:schemeClr val="tx1"/>
                </a:solidFill>
                <a:ea typeface="Cambria Math" panose="02040503050406030204" pitchFamily="18" charset="0"/>
              </a:rPr>
              <a:t>Rotate 3D vector with</a:t>
            </a:r>
          </a:p>
          <a:p>
            <a:pPr algn="ctr">
              <a:spcAft>
                <a:spcPts val="600"/>
              </a:spcAft>
            </a:pPr>
            <a:r>
              <a:rPr lang="en-GB" sz="6000" dirty="0">
                <a:solidFill>
                  <a:schemeClr val="tx1"/>
                </a:solidFill>
                <a:ea typeface="Cambria Math" panose="02040503050406030204" pitchFamily="18" charset="0"/>
              </a:rPr>
              <a:t>Unit </a:t>
            </a:r>
            <a:r>
              <a:rPr lang="en-GB" sz="6000" dirty="0">
                <a:ea typeface="Cambria Math" panose="02040503050406030204" pitchFamily="18" charset="0"/>
              </a:rPr>
              <a:t>Q</a:t>
            </a:r>
            <a:r>
              <a:rPr lang="en-GB" sz="6000" dirty="0">
                <a:solidFill>
                  <a:schemeClr val="tx1"/>
                </a:solidFill>
                <a:ea typeface="Cambria Math" panose="02040503050406030204" pitchFamily="18" charset="0"/>
              </a:rPr>
              <a:t>uaternions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FB4C2E-BE09-4304-D968-A5ED21F4A5B8}"/>
                  </a:ext>
                </a:extLst>
              </p:cNvPr>
              <p:cNvSpPr txBox="1"/>
              <p:nvPr/>
            </p:nvSpPr>
            <p:spPr>
              <a:xfrm>
                <a:off x="0" y="0"/>
                <a:ext cx="6096000" cy="1831271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GB" sz="4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Rotate 3D vector with</a:t>
                </a:r>
              </a:p>
              <a:p>
                <a:pPr algn="ctr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GB" sz="6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</m:t>
                    </m:r>
                    <m:r>
                      <a:rPr lang="en-GB" sz="6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GB" sz="6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Matrices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FB4C2E-BE09-4304-D968-A5ED21F4A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6096000" cy="1831271"/>
              </a:xfrm>
              <a:prstGeom prst="rect">
                <a:avLst/>
              </a:prstGeom>
              <a:blipFill>
                <a:blip r:embed="rId3"/>
                <a:stretch>
                  <a:fillRect l="-200" t="-7333" r="-300" b="-22000"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C8576A-A537-392A-F879-63AB667AAE84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205740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28AE4C-C116-DD29-7F5B-E26D95F80439}"/>
                  </a:ext>
                </a:extLst>
              </p:cNvPr>
              <p:cNvSpPr txBox="1"/>
              <p:nvPr/>
            </p:nvSpPr>
            <p:spPr>
              <a:xfrm>
                <a:off x="1423987" y="4798130"/>
                <a:ext cx="3190875" cy="1723549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sz="48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4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GB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func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=+1</m:t>
                      </m:r>
                    </m:oMath>
                  </m:oMathPara>
                </a14:m>
                <a:endParaRPr lang="en-GB" sz="48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28AE4C-C116-DD29-7F5B-E26D95F80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987" y="4798130"/>
                <a:ext cx="3190875" cy="17235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6B4D09-6AD2-CF6C-72D9-F9D13E8FC833}"/>
                  </a:ext>
                </a:extLst>
              </p:cNvPr>
              <p:cNvSpPr txBox="1"/>
              <p:nvPr/>
            </p:nvSpPr>
            <p:spPr>
              <a:xfrm>
                <a:off x="533400" y="2910043"/>
                <a:ext cx="4972050" cy="1523494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8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8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GB" sz="8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GB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acc>
                        <m:accPr>
                          <m:chr m:val="⃗"/>
                          <m:ctrlPr>
                            <a:rPr lang="en-GB" sz="8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8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GB" sz="8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6B4D09-6AD2-CF6C-72D9-F9D13E8F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910043"/>
                <a:ext cx="4972050" cy="15234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4681B86F-D230-549C-9FD9-099AA6E1EDFD}"/>
              </a:ext>
            </a:extLst>
          </p:cNvPr>
          <p:cNvGrpSpPr/>
          <p:nvPr/>
        </p:nvGrpSpPr>
        <p:grpSpPr>
          <a:xfrm>
            <a:off x="6486525" y="2241755"/>
            <a:ext cx="5534025" cy="2770762"/>
            <a:chOff x="6486525" y="2241755"/>
            <a:chExt cx="5534025" cy="27707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9A0E443-66D9-6EB6-7191-BD892D5E7DC0}"/>
                    </a:ext>
                  </a:extLst>
                </p:cNvPr>
                <p:cNvSpPr txBox="1"/>
                <p:nvPr/>
              </p:nvSpPr>
              <p:spPr>
                <a:xfrm>
                  <a:off x="6486525" y="2241755"/>
                  <a:ext cx="4972050" cy="1432252"/>
                </a:xfrm>
                <a:prstGeom prst="rect">
                  <a:avLst/>
                </a:prstGeom>
                <a:noFill/>
                <a:effectLst>
                  <a:softEdge rad="127000"/>
                </a:effectLst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sz="8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GB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GB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𝑞𝑣</m:t>
                        </m:r>
                        <m:sSup>
                          <m:sSupPr>
                            <m:ctrlPr>
                              <a:rPr lang="en-GB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GB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GB" sz="800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9A0E443-66D9-6EB6-7191-BD892D5E7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6525" y="2241755"/>
                  <a:ext cx="4972050" cy="143225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F8E650E-68C3-615C-925C-0AF22D5D648B}"/>
                    </a:ext>
                  </a:extLst>
                </p:cNvPr>
                <p:cNvSpPr txBox="1"/>
                <p:nvPr/>
              </p:nvSpPr>
              <p:spPr>
                <a:xfrm>
                  <a:off x="6724650" y="4012243"/>
                  <a:ext cx="5295900" cy="1000274"/>
                </a:xfrm>
                <a:prstGeom prst="rect">
                  <a:avLst/>
                </a:prstGeom>
                <a:noFill/>
                <a:effectLst>
                  <a:softEdge rad="127000"/>
                </a:effectLst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sz="5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GB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GB" sz="5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5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5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GB" sz="5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sSup>
                          <m:sSupPr>
                            <m:ctrlPr>
                              <a:rPr lang="en-GB" sz="5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5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5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5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sup>
                            <m:r>
                              <a:rPr lang="en-GB" sz="5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GB" sz="540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F8E650E-68C3-615C-925C-0AF22D5D64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4650" y="4012243"/>
                  <a:ext cx="5295900" cy="100027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5CD4C8-17B2-A94A-13C0-FEA17CCC6D4C}"/>
                  </a:ext>
                </a:extLst>
              </p:cNvPr>
              <p:cNvSpPr txBox="1"/>
              <p:nvPr/>
            </p:nvSpPr>
            <p:spPr>
              <a:xfrm>
                <a:off x="6724650" y="5661958"/>
                <a:ext cx="4953000" cy="90794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en-GB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sSup>
                        <m:sSupPr>
                          <m:ctrlPr>
                            <a:rPr lang="en-GB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GB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=+1</m:t>
                      </m:r>
                    </m:oMath>
                  </m:oMathPara>
                </a14:m>
                <a:endParaRPr lang="en-GB" sz="48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5CD4C8-17B2-A94A-13C0-FEA17CCC6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650" y="5661958"/>
                <a:ext cx="4953000" cy="9079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981C72B3-6BE8-7271-A6AA-3176C52AC046}"/>
              </a:ext>
            </a:extLst>
          </p:cNvPr>
          <p:cNvGrpSpPr/>
          <p:nvPr/>
        </p:nvGrpSpPr>
        <p:grpSpPr>
          <a:xfrm rot="16200000">
            <a:off x="5248806" y="3029806"/>
            <a:ext cx="1392041" cy="1483452"/>
            <a:chOff x="7775108" y="3901205"/>
            <a:chExt cx="1392041" cy="29546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99C2D23-1ABB-1943-2062-6D666E0D5DB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842671" y="3872195"/>
              <a:ext cx="295468" cy="353489"/>
            </a:xfrm>
            <a:prstGeom prst="straightConnector1">
              <a:avLst/>
            </a:prstGeom>
            <a:ln w="152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6849EB-AB1B-1679-A5D0-1916EF7559C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784008" y="3892305"/>
              <a:ext cx="295469" cy="313270"/>
            </a:xfrm>
            <a:prstGeom prst="straightConnector1">
              <a:avLst/>
            </a:prstGeom>
            <a:ln w="152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C8AA900-AC33-0A8D-F5E7-7AF8B5CB05F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93480" y="1857240"/>
              <a:ext cx="11541240" cy="3285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C8AA900-AC33-0A8D-F5E7-7AF8B5CB05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4120" y="1847880"/>
                <a:ext cx="11559960" cy="3303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9689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844"/>
    </mc:Choice>
    <mc:Fallback xmlns="">
      <p:transition spd="slow" advTm="318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9" grpId="0"/>
      <p:bldP spid="1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140F27-511A-22CD-EFF9-E2D05100BD30}"/>
                  </a:ext>
                </a:extLst>
              </p:cNvPr>
              <p:cNvSpPr txBox="1"/>
              <p:nvPr/>
            </p:nvSpPr>
            <p:spPr>
              <a:xfrm>
                <a:off x="6096000" y="0"/>
                <a:ext cx="6096000" cy="1831271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GB" sz="4800" dirty="0">
                    <a:ea typeface="Cambria Math" panose="02040503050406030204" pitchFamily="18" charset="0"/>
                  </a:rPr>
                  <a:t>Rotate 3D vector with</a:t>
                </a:r>
              </a:p>
              <a:p>
                <a:pPr algn="ctr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GB" sz="6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𝑆𝑈</m:t>
                    </m:r>
                    <m:r>
                      <a:rPr lang="en-GB" sz="6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GB" sz="6000" dirty="0">
                    <a:ea typeface="Cambria Math" panose="02040503050406030204" pitchFamily="18" charset="0"/>
                  </a:rPr>
                  <a:t> Matrices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140F27-511A-22CD-EFF9-E2D05100B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0"/>
                <a:ext cx="6096000" cy="1831271"/>
              </a:xfrm>
              <a:prstGeom prst="rect">
                <a:avLst/>
              </a:prstGeom>
              <a:blipFill>
                <a:blip r:embed="rId3"/>
                <a:stretch>
                  <a:fillRect l="-200" t="-7333" r="-300" b="-22000"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FB4C2E-BE09-4304-D968-A5ED21F4A5B8}"/>
                  </a:ext>
                </a:extLst>
              </p:cNvPr>
              <p:cNvSpPr txBox="1"/>
              <p:nvPr/>
            </p:nvSpPr>
            <p:spPr>
              <a:xfrm>
                <a:off x="0" y="0"/>
                <a:ext cx="6096000" cy="1831271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GB" sz="4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Rotate 3D vector with</a:t>
                </a:r>
              </a:p>
              <a:p>
                <a:pPr algn="ctr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GB" sz="6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</m:t>
                    </m:r>
                    <m:r>
                      <a:rPr lang="en-GB" sz="6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GB" sz="6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Matrices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FB4C2E-BE09-4304-D968-A5ED21F4A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6096000" cy="1831271"/>
              </a:xfrm>
              <a:prstGeom prst="rect">
                <a:avLst/>
              </a:prstGeom>
              <a:blipFill>
                <a:blip r:embed="rId4"/>
                <a:stretch>
                  <a:fillRect l="-200" t="-7333" r="-300" b="-22000"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C8576A-A537-392A-F879-63AB667AAE84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205740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28AE4C-C116-DD29-7F5B-E26D95F80439}"/>
                  </a:ext>
                </a:extLst>
              </p:cNvPr>
              <p:cNvSpPr txBox="1"/>
              <p:nvPr/>
            </p:nvSpPr>
            <p:spPr>
              <a:xfrm>
                <a:off x="1423987" y="4798130"/>
                <a:ext cx="3190875" cy="1723549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sz="48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4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GB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func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=+1</m:t>
                      </m:r>
                    </m:oMath>
                  </m:oMathPara>
                </a14:m>
                <a:endParaRPr lang="en-GB" sz="48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28AE4C-C116-DD29-7F5B-E26D95F80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987" y="4798130"/>
                <a:ext cx="3190875" cy="17235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6B4D09-6AD2-CF6C-72D9-F9D13E8FC833}"/>
                  </a:ext>
                </a:extLst>
              </p:cNvPr>
              <p:cNvSpPr txBox="1"/>
              <p:nvPr/>
            </p:nvSpPr>
            <p:spPr>
              <a:xfrm>
                <a:off x="533400" y="2910043"/>
                <a:ext cx="4972050" cy="1523494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8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8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GB" sz="8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GB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acc>
                        <m:accPr>
                          <m:chr m:val="⃗"/>
                          <m:ctrlPr>
                            <a:rPr lang="en-GB" sz="8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8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GB" sz="8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6B4D09-6AD2-CF6C-72D9-F9D13E8F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910043"/>
                <a:ext cx="4972050" cy="15234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0D022ECF-D708-3D13-BE69-F3402F3D00FD}"/>
              </a:ext>
            </a:extLst>
          </p:cNvPr>
          <p:cNvGrpSpPr/>
          <p:nvPr/>
        </p:nvGrpSpPr>
        <p:grpSpPr>
          <a:xfrm>
            <a:off x="6486525" y="2241755"/>
            <a:ext cx="5705475" cy="2792243"/>
            <a:chOff x="6486525" y="2241755"/>
            <a:chExt cx="5705475" cy="2792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9A0E443-66D9-6EB6-7191-BD892D5E7DC0}"/>
                    </a:ext>
                  </a:extLst>
                </p:cNvPr>
                <p:cNvSpPr txBox="1"/>
                <p:nvPr/>
              </p:nvSpPr>
              <p:spPr>
                <a:xfrm>
                  <a:off x="6486525" y="2241755"/>
                  <a:ext cx="4972050" cy="1432252"/>
                </a:xfrm>
                <a:prstGeom prst="rect">
                  <a:avLst/>
                </a:prstGeom>
                <a:noFill/>
                <a:effectLst>
                  <a:softEdge rad="127000"/>
                </a:effectLst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sz="8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GB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GB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en-GB" sz="8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sSup>
                          <m:sSupPr>
                            <m:ctrlPr>
                              <a:rPr lang="en-GB" sz="8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8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GB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GB" sz="800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9A0E443-66D9-6EB6-7191-BD892D5E7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6525" y="2241755"/>
                  <a:ext cx="4972050" cy="143225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F8E650E-68C3-615C-925C-0AF22D5D648B}"/>
                    </a:ext>
                  </a:extLst>
                </p:cNvPr>
                <p:cNvSpPr txBox="1"/>
                <p:nvPr/>
              </p:nvSpPr>
              <p:spPr>
                <a:xfrm>
                  <a:off x="6591300" y="4012243"/>
                  <a:ext cx="5600700" cy="1021755"/>
                </a:xfrm>
                <a:prstGeom prst="rect">
                  <a:avLst/>
                </a:prstGeom>
                <a:noFill/>
                <a:effectLst>
                  <a:softEdge rad="127000"/>
                </a:effectLst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sz="5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GB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GB" sz="5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5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5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  <m:r>
                          <a:rPr lang="en-GB" sz="5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sSup>
                          <m:sSupPr>
                            <m:ctrlPr>
                              <a:rPr lang="en-GB" sz="5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5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5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5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d>
                          </m:e>
                          <m:sup>
                            <m:r>
                              <a:rPr lang="en-GB" sz="5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GB" sz="540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F8E650E-68C3-615C-925C-0AF22D5D64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1300" y="4012243"/>
                  <a:ext cx="5600700" cy="102175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81C72B3-6BE8-7271-A6AA-3176C52AC046}"/>
              </a:ext>
            </a:extLst>
          </p:cNvPr>
          <p:cNvGrpSpPr/>
          <p:nvPr/>
        </p:nvGrpSpPr>
        <p:grpSpPr>
          <a:xfrm rot="16200000">
            <a:off x="5153554" y="3029806"/>
            <a:ext cx="1392041" cy="1483452"/>
            <a:chOff x="7775108" y="3901205"/>
            <a:chExt cx="1392041" cy="29546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99C2D23-1ABB-1943-2062-6D666E0D5DB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842671" y="3872195"/>
              <a:ext cx="295468" cy="353489"/>
            </a:xfrm>
            <a:prstGeom prst="straightConnector1">
              <a:avLst/>
            </a:prstGeom>
            <a:ln w="152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6849EB-AB1B-1679-A5D0-1916EF7559C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784008" y="3892305"/>
              <a:ext cx="295469" cy="313270"/>
            </a:xfrm>
            <a:prstGeom prst="straightConnector1">
              <a:avLst/>
            </a:prstGeom>
            <a:ln w="152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6C306B-9414-946C-918A-3094F60F758C}"/>
                  </a:ext>
                </a:extLst>
              </p:cNvPr>
              <p:cNvSpPr txBox="1"/>
              <p:nvPr/>
            </p:nvSpPr>
            <p:spPr>
              <a:xfrm>
                <a:off x="8172448" y="5014948"/>
                <a:ext cx="2876551" cy="1493229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GB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</m:func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=+1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6C306B-9414-946C-918A-3094F60F7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448" y="5014948"/>
                <a:ext cx="2876551" cy="14932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540B95D-9F5A-2BD1-EB28-6E36755E09E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119800" y="2220480"/>
              <a:ext cx="3916800" cy="2784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540B95D-9F5A-2BD1-EB28-6E36755E09E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10440" y="2211120"/>
                <a:ext cx="3935520" cy="28029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6168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719">
        <p:fade/>
      </p:transition>
    </mc:Choice>
    <mc:Fallback xmlns="">
      <p:transition spd="med" advTm="2171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B2EC18-570F-1DC1-D351-2012F0488250}"/>
              </a:ext>
            </a:extLst>
          </p:cNvPr>
          <p:cNvSpPr txBox="1"/>
          <p:nvPr/>
        </p:nvSpPr>
        <p:spPr>
          <a:xfrm>
            <a:off x="0" y="176227"/>
            <a:ext cx="6096000" cy="1107996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6600" dirty="0">
                <a:solidFill>
                  <a:schemeClr val="tx1"/>
                </a:solidFill>
                <a:ea typeface="Cambria Math" panose="02040503050406030204" pitchFamily="18" charset="0"/>
              </a:rPr>
              <a:t>Unit </a:t>
            </a:r>
            <a:r>
              <a:rPr lang="en-GB" sz="6600" dirty="0">
                <a:ea typeface="Cambria Math" panose="02040503050406030204" pitchFamily="18" charset="0"/>
              </a:rPr>
              <a:t>Q</a:t>
            </a:r>
            <a:r>
              <a:rPr lang="en-GB" sz="6600" dirty="0">
                <a:solidFill>
                  <a:schemeClr val="tx1"/>
                </a:solidFill>
                <a:ea typeface="Cambria Math" panose="02040503050406030204" pitchFamily="18" charset="0"/>
              </a:rPr>
              <a:t>uaternions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9E996A-DB82-178F-ED04-E5B25998FD9D}"/>
                  </a:ext>
                </a:extLst>
              </p:cNvPr>
              <p:cNvSpPr txBox="1"/>
              <p:nvPr/>
            </p:nvSpPr>
            <p:spPr>
              <a:xfrm>
                <a:off x="6096000" y="203344"/>
                <a:ext cx="6096000" cy="2123658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GB" sz="66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= double-cover of </a:t>
                </a:r>
                <a14:m>
                  <m:oMath xmlns:m="http://schemas.openxmlformats.org/officeDocument/2006/math">
                    <m:r>
                      <a:rPr lang="en-GB" sz="6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</m:t>
                    </m:r>
                    <m:r>
                      <a:rPr lang="en-GB" sz="6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(3)</m:t>
                    </m:r>
                  </m:oMath>
                </a14:m>
                <a:endParaRPr lang="en-GB" sz="66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9E996A-DB82-178F-ED04-E5B25998F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3344"/>
                <a:ext cx="6096000" cy="2123658"/>
              </a:xfrm>
              <a:prstGeom prst="rect">
                <a:avLst/>
              </a:prstGeom>
              <a:blipFill>
                <a:blip r:embed="rId3"/>
                <a:stretch>
                  <a:fillRect l="-300" t="-9742" r="-3100" b="-20917"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11FE55-73C4-9D49-B50E-A90046D3E553}"/>
                  </a:ext>
                </a:extLst>
              </p:cNvPr>
              <p:cNvSpPr txBox="1"/>
              <p:nvPr/>
            </p:nvSpPr>
            <p:spPr>
              <a:xfrm>
                <a:off x="1028700" y="1230362"/>
                <a:ext cx="398145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4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GB" sz="4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𝑆𝑈</m:t>
                    </m:r>
                    <m:r>
                      <a:rPr lang="en-GB" sz="4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GB" sz="4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 matrices) </a:t>
                </a:r>
                <a:endParaRPr lang="en-CA" sz="4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11FE55-73C4-9D49-B50E-A90046D3E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1230362"/>
                <a:ext cx="3981450" cy="707886"/>
              </a:xfrm>
              <a:prstGeom prst="rect">
                <a:avLst/>
              </a:prstGeom>
              <a:blipFill>
                <a:blip r:embed="rId4"/>
                <a:stretch>
                  <a:fillRect l="-1991" t="-15517" r="-4900" b="-3620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7C52E5-48B6-0B3A-EB5E-4AC6A5DA0747}"/>
                  </a:ext>
                </a:extLst>
              </p:cNvPr>
              <p:cNvSpPr txBox="1"/>
              <p:nvPr/>
            </p:nvSpPr>
            <p:spPr>
              <a:xfrm>
                <a:off x="304800" y="2430174"/>
                <a:ext cx="5486400" cy="2100255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6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6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6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6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GB" sz="66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sSup>
                        <m:sSupPr>
                          <m:ctrlPr>
                            <a:rPr lang="en-GB" sz="6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6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6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6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en-GB" sz="6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sz="6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6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6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GB" sz="66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sSup>
                        <m:sSupPr>
                          <m:ctrlPr>
                            <a:rPr lang="en-GB" sz="6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6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6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6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en-GB" sz="6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sz="66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7C52E5-48B6-0B3A-EB5E-4AC6A5DA0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430174"/>
                <a:ext cx="5486400" cy="21002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B27F36-B5A1-A464-BC03-47EBE8A40EDB}"/>
                  </a:ext>
                </a:extLst>
              </p:cNvPr>
              <p:cNvSpPr txBox="1"/>
              <p:nvPr/>
            </p:nvSpPr>
            <p:spPr>
              <a:xfrm>
                <a:off x="6791325" y="2465751"/>
                <a:ext cx="4552950" cy="2292935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3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sz="13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acc>
                        <m:accPr>
                          <m:chr m:val="⃗"/>
                          <m:ctrlPr>
                            <a:rPr lang="en-GB" sz="13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3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GB" sz="13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B27F36-B5A1-A464-BC03-47EBE8A40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325" y="2465751"/>
                <a:ext cx="4552950" cy="22929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D6D3E99-0F55-7D32-A2E1-4E44F7657A3F}"/>
              </a:ext>
            </a:extLst>
          </p:cNvPr>
          <p:cNvGrpSpPr/>
          <p:nvPr/>
        </p:nvGrpSpPr>
        <p:grpSpPr>
          <a:xfrm>
            <a:off x="361950" y="4530429"/>
            <a:ext cx="5486400" cy="2151344"/>
            <a:chOff x="361950" y="4530429"/>
            <a:chExt cx="5486400" cy="21513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2CDF325-D417-2206-9EE6-199616E1F059}"/>
                    </a:ext>
                  </a:extLst>
                </p:cNvPr>
                <p:cNvSpPr txBox="1"/>
                <p:nvPr/>
              </p:nvSpPr>
              <p:spPr>
                <a:xfrm>
                  <a:off x="619125" y="4796786"/>
                  <a:ext cx="4972050" cy="1797287"/>
                </a:xfrm>
                <a:prstGeom prst="rect">
                  <a:avLst/>
                </a:prstGeom>
                <a:noFill/>
                <a:effectLst>
                  <a:softEdge rad="127000"/>
                </a:effectLst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5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GB" sz="5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5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5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  <m:r>
                          <a:rPr lang="en-GB" sz="5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sSup>
                          <m:sSupPr>
                            <m:ctrlPr>
                              <a:rPr lang="en-GB" sz="5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5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5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5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d>
                          </m:e>
                          <m:sup>
                            <m:r>
                              <a:rPr lang="en-GB" sz="5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r>
                          <a:rPr lang="en-GB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GB" sz="5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5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5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  <m:r>
                          <a:rPr lang="en-GB" sz="5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sSup>
                          <m:sSupPr>
                            <m:ctrlPr>
                              <a:rPr lang="en-GB" sz="5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5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5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5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d>
                          </m:e>
                          <m:sup>
                            <m:r>
                              <a:rPr lang="en-GB" sz="5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GB" sz="540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2CDF325-D417-2206-9EE6-199616E1F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125" y="4796786"/>
                  <a:ext cx="4972050" cy="17972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A47AF6-71CA-8112-6295-CC705F09B7FB}"/>
                </a:ext>
              </a:extLst>
            </p:cNvPr>
            <p:cNvSpPr/>
            <p:nvPr/>
          </p:nvSpPr>
          <p:spPr>
            <a:xfrm>
              <a:off x="361950" y="4530429"/>
              <a:ext cx="5486400" cy="215134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0853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53"/>
    </mc:Choice>
    <mc:Fallback xmlns="">
      <p:transition spd="slow" advTm="179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  <p:bldP spid="1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7B5FA8-9848-682B-4898-958DC5792919}"/>
                  </a:ext>
                </a:extLst>
              </p:cNvPr>
              <p:cNvSpPr txBox="1"/>
              <p:nvPr/>
            </p:nvSpPr>
            <p:spPr>
              <a:xfrm>
                <a:off x="114300" y="76200"/>
                <a:ext cx="4514850" cy="1523494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8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𝑆𝑝𝑖𝑛</m:t>
                      </m:r>
                      <m:r>
                        <a:rPr lang="en-CA" sz="8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GB" sz="88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7B5FA8-9848-682B-4898-958DC5792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" y="76200"/>
                <a:ext cx="4514850" cy="15234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844104-C7DB-3B0D-9520-B2DFC9EAC750}"/>
                  </a:ext>
                </a:extLst>
              </p:cNvPr>
              <p:cNvSpPr txBox="1"/>
              <p:nvPr/>
            </p:nvSpPr>
            <p:spPr>
              <a:xfrm>
                <a:off x="3962400" y="176227"/>
                <a:ext cx="8115300" cy="1323439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 algn="r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GB" sz="8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8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unit quaternions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844104-C7DB-3B0D-9520-B2DFC9EAC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76227"/>
                <a:ext cx="8115300" cy="1323439"/>
              </a:xfrm>
              <a:prstGeom prst="rect">
                <a:avLst/>
              </a:prstGeom>
              <a:blipFill>
                <a:blip r:embed="rId4"/>
                <a:stretch>
                  <a:fillRect t="-19355" r="-6386" b="-42396"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5E2845-40C7-BB84-7A7B-7A61A49E4855}"/>
                  </a:ext>
                </a:extLst>
              </p:cNvPr>
              <p:cNvSpPr txBox="1"/>
              <p:nvPr/>
            </p:nvSpPr>
            <p:spPr>
              <a:xfrm>
                <a:off x="628650" y="1599694"/>
                <a:ext cx="3048000" cy="3724096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sz="5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𝑆𝑝𝑖𝑛</m:t>
                      </m:r>
                      <m:r>
                        <a:rPr lang="en-CA" sz="5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GB" sz="5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sz="5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𝑆𝑝𝑖𝑛</m:t>
                      </m:r>
                      <m:r>
                        <a:rPr lang="en-CA" sz="5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GB" sz="5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sz="5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𝑆𝑝𝑖𝑛</m:t>
                      </m:r>
                      <m:r>
                        <a:rPr lang="en-CA" sz="5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GB" sz="5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GB" sz="5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5E2845-40C7-BB84-7A7B-7A61A49E4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599694"/>
                <a:ext cx="3048000" cy="37240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7CDD5C-8854-5E46-562A-AD9AAD079AA6}"/>
                  </a:ext>
                </a:extLst>
              </p:cNvPr>
              <p:cNvSpPr txBox="1"/>
              <p:nvPr/>
            </p:nvSpPr>
            <p:spPr>
              <a:xfrm>
                <a:off x="228600" y="5127531"/>
                <a:ext cx="3848100" cy="1400383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sz="8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𝑆𝑝𝑖𝑛</m:t>
                      </m:r>
                      <m:r>
                        <a:rPr lang="en-CA" sz="8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8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CA" sz="8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80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7CDD5C-8854-5E46-562A-AD9AAD079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127531"/>
                <a:ext cx="3848100" cy="14003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BDD711-C61D-38AC-0283-618EECC05E1C}"/>
                  </a:ext>
                </a:extLst>
              </p:cNvPr>
              <p:cNvSpPr txBox="1"/>
              <p:nvPr/>
            </p:nvSpPr>
            <p:spPr>
              <a:xfrm>
                <a:off x="3676650" y="1558141"/>
                <a:ext cx="5905500" cy="3724096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 algn="r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GB" sz="5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5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4D quaternions?</a:t>
                </a:r>
              </a:p>
              <a:p>
                <a:pPr algn="r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GB" sz="5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5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5D quaternions?</a:t>
                </a:r>
              </a:p>
              <a:p>
                <a:pPr algn="r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GB" sz="5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5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6D quaternions?</a:t>
                </a:r>
              </a:p>
              <a:p>
                <a:pPr algn="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GB" sz="5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BDD711-C61D-38AC-0283-618EECC05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650" y="1558141"/>
                <a:ext cx="5905500" cy="3724096"/>
              </a:xfrm>
              <a:prstGeom prst="rect">
                <a:avLst/>
              </a:prstGeom>
              <a:blipFill>
                <a:blip r:embed="rId7"/>
                <a:stretch>
                  <a:fillRect t="-4419" r="-5573"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0F42DB-56BE-E06F-BC7C-84A16D7F3271}"/>
                  </a:ext>
                </a:extLst>
              </p:cNvPr>
              <p:cNvSpPr txBox="1"/>
              <p:nvPr/>
            </p:nvSpPr>
            <p:spPr>
              <a:xfrm>
                <a:off x="3962400" y="4934456"/>
                <a:ext cx="8115300" cy="1323439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GB" sz="8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8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Clifford Algebras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0F42DB-56BE-E06F-BC7C-84A16D7F3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934456"/>
                <a:ext cx="8115300" cy="1323439"/>
              </a:xfrm>
              <a:prstGeom prst="rect">
                <a:avLst/>
              </a:prstGeom>
              <a:blipFill>
                <a:blip r:embed="rId8"/>
                <a:stretch>
                  <a:fillRect t="-19266" r="-6086" b="-41743"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D52534E-67A5-F435-3813-98048FF641B8}"/>
              </a:ext>
            </a:extLst>
          </p:cNvPr>
          <p:cNvSpPr txBox="1"/>
          <p:nvPr/>
        </p:nvSpPr>
        <p:spPr>
          <a:xfrm>
            <a:off x="5334003" y="6007953"/>
            <a:ext cx="5505447" cy="830997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4800" dirty="0">
                <a:solidFill>
                  <a:srgbClr val="C00000"/>
                </a:solidFill>
                <a:ea typeface="Cambria Math" panose="02040503050406030204" pitchFamily="18" charset="0"/>
              </a:rPr>
              <a:t>(Geometric Algebras)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C60FCF8-C63D-06AA-C108-2A2A8105557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51000" y="6520320"/>
              <a:ext cx="3251160" cy="68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C60FCF8-C63D-06AA-C108-2A2A810555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1640" y="6510960"/>
                <a:ext cx="3269880" cy="867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8254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02"/>
    </mc:Choice>
    <mc:Fallback xmlns="">
      <p:transition spd="slow" advTm="230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  <p:bldP spid="8" grpId="0" uiExpand="1" build="p"/>
      <p:bldP spid="9" grpId="0"/>
      <p:bldP spid="1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rrow: Down 28">
            <a:extLst>
              <a:ext uri="{FF2B5EF4-FFF2-40B4-BE49-F238E27FC236}">
                <a16:creationId xmlns:a16="http://schemas.microsoft.com/office/drawing/2014/main" id="{6B675CE4-7A9B-3720-618B-592B77E266FB}"/>
              </a:ext>
            </a:extLst>
          </p:cNvPr>
          <p:cNvSpPr/>
          <p:nvPr/>
        </p:nvSpPr>
        <p:spPr>
          <a:xfrm>
            <a:off x="3855035" y="2330245"/>
            <a:ext cx="1409246" cy="189909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A105DD-3D67-D1E4-4950-77F1FF8E6534}"/>
                  </a:ext>
                </a:extLst>
              </p:cNvPr>
              <p:cNvSpPr txBox="1"/>
              <p:nvPr/>
            </p:nvSpPr>
            <p:spPr>
              <a:xfrm>
                <a:off x="89412" y="0"/>
                <a:ext cx="12102588" cy="2019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6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6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  <m:e/>
                          </m:mr>
                          <m:mr>
                            <m:e/>
                            <m:e/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GB" sz="6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6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6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GB" sz="6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6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6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6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GB" sz="6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6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6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6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GB" sz="6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6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GB" sz="6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CA" sz="6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sz="6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  <m:e/>
                              </m:mr>
                              <m:mr>
                                <m:e/>
                                <m:e/>
                              </m:mr>
                            </m:m>
                          </m:e>
                        </m:d>
                      </m:e>
                      <m:sup>
                        <m:r>
                          <a:rPr lang="en-GB" sz="6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CA" sz="62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A105DD-3D67-D1E4-4950-77F1FF8E6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2" y="0"/>
                <a:ext cx="12102588" cy="2019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8F8327-0452-080B-CCA2-A44EF52E990F}"/>
                  </a:ext>
                </a:extLst>
              </p:cNvPr>
              <p:cNvSpPr txBox="1"/>
              <p:nvPr/>
            </p:nvSpPr>
            <p:spPr>
              <a:xfrm>
                <a:off x="515490" y="608494"/>
                <a:ext cx="237718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6000" b="0" i="1" smtClean="0">
                          <a:latin typeface="Cambria Math" panose="02040503050406030204" pitchFamily="18" charset="0"/>
                        </a:rPr>
                        <m:t>𝑆𝑈</m:t>
                      </m:r>
                      <m:d>
                        <m:dPr>
                          <m:ctrlPr>
                            <a:rPr lang="en-CA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6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8F8327-0452-080B-CCA2-A44EF52E9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90" y="608494"/>
                <a:ext cx="2377189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E06C7E-7EA8-19D3-9BBE-95F02F90DC75}"/>
                  </a:ext>
                </a:extLst>
              </p:cNvPr>
              <p:cNvSpPr txBox="1"/>
              <p:nvPr/>
            </p:nvSpPr>
            <p:spPr>
              <a:xfrm>
                <a:off x="9049771" y="608494"/>
                <a:ext cx="237718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6000" b="0" i="1" smtClean="0">
                          <a:latin typeface="Cambria Math" panose="02040503050406030204" pitchFamily="18" charset="0"/>
                        </a:rPr>
                        <m:t>𝑆𝑈</m:t>
                      </m:r>
                      <m:d>
                        <m:dPr>
                          <m:ctrlPr>
                            <a:rPr lang="en-CA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6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E06C7E-7EA8-19D3-9BBE-95F02F90D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771" y="608494"/>
                <a:ext cx="2377189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2B0193A4-F232-95E4-E8CD-68BFB25203D4}"/>
              </a:ext>
            </a:extLst>
          </p:cNvPr>
          <p:cNvGrpSpPr/>
          <p:nvPr/>
        </p:nvGrpSpPr>
        <p:grpSpPr>
          <a:xfrm>
            <a:off x="30418" y="4229341"/>
            <a:ext cx="12102588" cy="2092176"/>
            <a:chOff x="30418" y="4229341"/>
            <a:chExt cx="12102588" cy="20921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0D2C6B3-3C59-583A-B2E7-D424E0D012A3}"/>
                    </a:ext>
                  </a:extLst>
                </p:cNvPr>
                <p:cNvSpPr txBox="1"/>
                <p:nvPr/>
              </p:nvSpPr>
              <p:spPr>
                <a:xfrm>
                  <a:off x="30418" y="4229341"/>
                  <a:ext cx="12102588" cy="20921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6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6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</m:mr>
                            <m:mr>
                              <m:e/>
                              <m:e/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sz="6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sz="6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CA" sz="6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6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CA" sz="6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sz="6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6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CA" sz="6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sz="6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6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6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6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66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66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CA" sz="66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CA" sz="66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CA" sz="6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CA" sz="66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66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CA" sz="66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CA" sz="66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GB" sz="6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sz="6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CA" sz="6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  <m:mr>
                                  <m:e/>
                                  <m:e/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GB" sz="6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a14:m>
                  <a:r>
                    <a:rPr lang="en-CA" sz="6200" i="1" dirty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0D2C6B3-3C59-583A-B2E7-D424E0D012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18" y="4229341"/>
                  <a:ext cx="12102588" cy="209217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22E0494-1C39-FA34-627C-24F84384299C}"/>
                    </a:ext>
                  </a:extLst>
                </p:cNvPr>
                <p:cNvSpPr txBox="1"/>
                <p:nvPr/>
              </p:nvSpPr>
              <p:spPr>
                <a:xfrm>
                  <a:off x="456496" y="4837835"/>
                  <a:ext cx="2377189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6000" b="0" i="1" smtClean="0">
                            <a:latin typeface="Cambria Math" panose="02040503050406030204" pitchFamily="18" charset="0"/>
                          </a:rPr>
                          <m:t>𝑆𝑈</m:t>
                        </m:r>
                        <m:d>
                          <m:dPr>
                            <m:ctrlPr>
                              <a:rPr lang="en-CA" sz="6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6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en-CA" sz="60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22E0494-1C39-FA34-627C-24F8438429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96" y="4837835"/>
                  <a:ext cx="2377189" cy="101566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7F06F9D-6895-E97A-2B70-44E5F07D6A72}"/>
                    </a:ext>
                  </a:extLst>
                </p:cNvPr>
                <p:cNvSpPr txBox="1"/>
                <p:nvPr/>
              </p:nvSpPr>
              <p:spPr>
                <a:xfrm>
                  <a:off x="9197256" y="4837835"/>
                  <a:ext cx="2377189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6000" b="0" i="1" smtClean="0">
                            <a:latin typeface="Cambria Math" panose="02040503050406030204" pitchFamily="18" charset="0"/>
                          </a:rPr>
                          <m:t>𝑆𝑈</m:t>
                        </m:r>
                        <m:d>
                          <m:dPr>
                            <m:ctrlPr>
                              <a:rPr lang="en-CA" sz="6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6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en-CA" sz="60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7F06F9D-6895-E97A-2B70-44E5F07D6A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7256" y="4837835"/>
                  <a:ext cx="2377189" cy="101566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820CF3-E9AB-B4D7-D181-74E047AA98C1}"/>
              </a:ext>
            </a:extLst>
          </p:cNvPr>
          <p:cNvGrpSpPr/>
          <p:nvPr/>
        </p:nvGrpSpPr>
        <p:grpSpPr>
          <a:xfrm>
            <a:off x="121775" y="3156155"/>
            <a:ext cx="4426885" cy="3454195"/>
            <a:chOff x="121775" y="4978015"/>
            <a:chExt cx="4426885" cy="345419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EC81CD2-855A-89A5-15E7-CFB8686F54C1}"/>
                </a:ext>
              </a:extLst>
            </p:cNvPr>
            <p:cNvSpPr/>
            <p:nvPr/>
          </p:nvSpPr>
          <p:spPr>
            <a:xfrm>
              <a:off x="121775" y="4978015"/>
              <a:ext cx="4426885" cy="345419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0A3EFA2-D3B2-5E43-B262-CC43E979E568}"/>
                </a:ext>
              </a:extLst>
            </p:cNvPr>
            <p:cNvGrpSpPr/>
            <p:nvPr/>
          </p:nvGrpSpPr>
          <p:grpSpPr>
            <a:xfrm>
              <a:off x="837396" y="5102179"/>
              <a:ext cx="2762249" cy="1290506"/>
              <a:chOff x="837396" y="5102179"/>
              <a:chExt cx="2762249" cy="1290506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BBC53E-0499-4525-9A9A-203DA319EBFA}"/>
                  </a:ext>
                </a:extLst>
              </p:cNvPr>
              <p:cNvSpPr txBox="1"/>
              <p:nvPr/>
            </p:nvSpPr>
            <p:spPr>
              <a:xfrm>
                <a:off x="837396" y="5102179"/>
                <a:ext cx="2762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000" dirty="0">
                    <a:solidFill>
                      <a:srgbClr val="C00000"/>
                    </a:solidFill>
                  </a:rPr>
                  <a:t>half rotation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1C33A33-F054-ADF9-FB0F-47EB97336D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63917" y="5762368"/>
                <a:ext cx="351969" cy="630317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48B6F57-A7C2-072C-BE88-BA6CBBB3A066}"/>
              </a:ext>
            </a:extLst>
          </p:cNvPr>
          <p:cNvGrpSpPr/>
          <p:nvPr/>
        </p:nvGrpSpPr>
        <p:grpSpPr>
          <a:xfrm>
            <a:off x="4581024" y="3156155"/>
            <a:ext cx="7551982" cy="3454195"/>
            <a:chOff x="4581024" y="4978015"/>
            <a:chExt cx="7551982" cy="345419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AC3DC5-26F6-3B46-34CA-080792C7C7DD}"/>
                </a:ext>
              </a:extLst>
            </p:cNvPr>
            <p:cNvSpPr/>
            <p:nvPr/>
          </p:nvSpPr>
          <p:spPr>
            <a:xfrm>
              <a:off x="4581024" y="4978015"/>
              <a:ext cx="7551982" cy="3454195"/>
            </a:xfrm>
            <a:prstGeom prst="rect">
              <a:avLst/>
            </a:prstGeom>
            <a:noFill/>
            <a:ln w="76200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C084EC2-EDC1-B027-D013-46D7D3CAED4F}"/>
                </a:ext>
              </a:extLst>
            </p:cNvPr>
            <p:cNvGrpSpPr/>
            <p:nvPr/>
          </p:nvGrpSpPr>
          <p:grpSpPr>
            <a:xfrm>
              <a:off x="7816131" y="5160665"/>
              <a:ext cx="2762249" cy="1289649"/>
              <a:chOff x="381642" y="5160665"/>
              <a:chExt cx="2762249" cy="1289649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372515D-AE3E-4B63-5B09-289075F796D3}"/>
                  </a:ext>
                </a:extLst>
              </p:cNvPr>
              <p:cNvSpPr txBox="1"/>
              <p:nvPr/>
            </p:nvSpPr>
            <p:spPr>
              <a:xfrm>
                <a:off x="381642" y="5160665"/>
                <a:ext cx="2762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000" dirty="0">
                    <a:solidFill>
                      <a:schemeClr val="accent2">
                        <a:lumMod val="75000"/>
                      </a:schemeClr>
                    </a:solidFill>
                  </a:rPr>
                  <a:t>half rotation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F444B08-E5F2-C5ED-1AA6-74CFF1861C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94722" y="5779087"/>
                <a:ext cx="441292" cy="671227"/>
              </a:xfrm>
              <a:prstGeom prst="straightConnector1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614219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1846">
        <p:fade/>
      </p:transition>
    </mc:Choice>
    <mc:Fallback>
      <p:transition spd="med" advTm="118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rrow: Down 28">
            <a:extLst>
              <a:ext uri="{FF2B5EF4-FFF2-40B4-BE49-F238E27FC236}">
                <a16:creationId xmlns:a16="http://schemas.microsoft.com/office/drawing/2014/main" id="{6B675CE4-7A9B-3720-618B-592B77E266FB}"/>
              </a:ext>
            </a:extLst>
          </p:cNvPr>
          <p:cNvSpPr/>
          <p:nvPr/>
        </p:nvSpPr>
        <p:spPr>
          <a:xfrm>
            <a:off x="3855035" y="2330245"/>
            <a:ext cx="1409246" cy="189909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A105DD-3D67-D1E4-4950-77F1FF8E6534}"/>
                  </a:ext>
                </a:extLst>
              </p:cNvPr>
              <p:cNvSpPr txBox="1"/>
              <p:nvPr/>
            </p:nvSpPr>
            <p:spPr>
              <a:xfrm>
                <a:off x="89412" y="0"/>
                <a:ext cx="12102588" cy="2019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6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6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  <m:e/>
                          </m:mr>
                          <m:mr>
                            <m:e/>
                            <m:e/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GB" sz="6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6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6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GB" sz="6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6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6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6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GB" sz="6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6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6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6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GB" sz="6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6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GB" sz="6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CA" sz="6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sz="6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  <m:e/>
                              </m:mr>
                              <m:mr>
                                <m:e/>
                                <m:e/>
                              </m:mr>
                            </m:m>
                          </m:e>
                        </m:d>
                      </m:e>
                      <m:sup>
                        <m:r>
                          <a:rPr lang="en-GB" sz="6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CA" sz="62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A105DD-3D67-D1E4-4950-77F1FF8E6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2" y="0"/>
                <a:ext cx="12102588" cy="2019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8F8327-0452-080B-CCA2-A44EF52E990F}"/>
                  </a:ext>
                </a:extLst>
              </p:cNvPr>
              <p:cNvSpPr txBox="1"/>
              <p:nvPr/>
            </p:nvSpPr>
            <p:spPr>
              <a:xfrm>
                <a:off x="515490" y="608494"/>
                <a:ext cx="237718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6000" b="0" i="1" smtClean="0">
                          <a:latin typeface="Cambria Math" panose="02040503050406030204" pitchFamily="18" charset="0"/>
                        </a:rPr>
                        <m:t>𝑆𝑈</m:t>
                      </m:r>
                      <m:d>
                        <m:dPr>
                          <m:ctrlPr>
                            <a:rPr lang="en-CA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6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8F8327-0452-080B-CCA2-A44EF52E9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90" y="608494"/>
                <a:ext cx="2377189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E06C7E-7EA8-19D3-9BBE-95F02F90DC75}"/>
                  </a:ext>
                </a:extLst>
              </p:cNvPr>
              <p:cNvSpPr txBox="1"/>
              <p:nvPr/>
            </p:nvSpPr>
            <p:spPr>
              <a:xfrm>
                <a:off x="9049771" y="608494"/>
                <a:ext cx="237718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6000" b="0" i="1" smtClean="0">
                          <a:latin typeface="Cambria Math" panose="02040503050406030204" pitchFamily="18" charset="0"/>
                        </a:rPr>
                        <m:t>𝑆𝑈</m:t>
                      </m:r>
                      <m:d>
                        <m:dPr>
                          <m:ctrlPr>
                            <a:rPr lang="en-CA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6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E06C7E-7EA8-19D3-9BBE-95F02F90D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771" y="608494"/>
                <a:ext cx="2377189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2B0193A4-F232-95E4-E8CD-68BFB25203D4}"/>
              </a:ext>
            </a:extLst>
          </p:cNvPr>
          <p:cNvGrpSpPr/>
          <p:nvPr/>
        </p:nvGrpSpPr>
        <p:grpSpPr>
          <a:xfrm>
            <a:off x="30418" y="4229341"/>
            <a:ext cx="12102588" cy="2345001"/>
            <a:chOff x="30418" y="4229341"/>
            <a:chExt cx="12102588" cy="234500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0D2C6B3-3C59-583A-B2E7-D424E0D012A3}"/>
                    </a:ext>
                  </a:extLst>
                </p:cNvPr>
                <p:cNvSpPr txBox="1"/>
                <p:nvPr/>
              </p:nvSpPr>
              <p:spPr>
                <a:xfrm>
                  <a:off x="30418" y="4229341"/>
                  <a:ext cx="12102588" cy="2345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6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6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</m:mr>
                            <m:mr>
                              <m:e/>
                              <m:e/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sz="6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sz="6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GB" sz="66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6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GB" sz="66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66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6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GB" sz="66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sz="6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6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6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6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GB" sz="66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66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p>
                                    <m:r>
                                      <a:rPr lang="en-GB" sz="66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GB" sz="66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66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p>
                                    <m:r>
                                      <a:rPr lang="en-GB" sz="66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GB" sz="6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GB" sz="6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sz="6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CA" sz="6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  <m:mr>
                                  <m:e/>
                                  <m:e/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GB" sz="6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a14:m>
                  <a:r>
                    <a:rPr lang="en-CA" sz="6200" i="1" dirty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0D2C6B3-3C59-583A-B2E7-D424E0D012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18" y="4229341"/>
                  <a:ext cx="12102588" cy="234500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22E0494-1C39-FA34-627C-24F84384299C}"/>
                    </a:ext>
                  </a:extLst>
                </p:cNvPr>
                <p:cNvSpPr txBox="1"/>
                <p:nvPr/>
              </p:nvSpPr>
              <p:spPr>
                <a:xfrm>
                  <a:off x="456496" y="4837835"/>
                  <a:ext cx="2377189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6000" b="0" i="1" smtClean="0">
                            <a:latin typeface="Cambria Math" panose="02040503050406030204" pitchFamily="18" charset="0"/>
                          </a:rPr>
                          <m:t>𝑆𝑈</m:t>
                        </m:r>
                        <m:d>
                          <m:dPr>
                            <m:ctrlPr>
                              <a:rPr lang="en-CA" sz="6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6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en-CA" sz="60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22E0494-1C39-FA34-627C-24F8438429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96" y="4837835"/>
                  <a:ext cx="2377189" cy="101566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7F06F9D-6895-E97A-2B70-44E5F07D6A72}"/>
                    </a:ext>
                  </a:extLst>
                </p:cNvPr>
                <p:cNvSpPr txBox="1"/>
                <p:nvPr/>
              </p:nvSpPr>
              <p:spPr>
                <a:xfrm>
                  <a:off x="9197256" y="4837835"/>
                  <a:ext cx="2377189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6000" b="0" i="1" smtClean="0">
                            <a:latin typeface="Cambria Math" panose="02040503050406030204" pitchFamily="18" charset="0"/>
                          </a:rPr>
                          <m:t>𝑆𝑈</m:t>
                        </m:r>
                        <m:d>
                          <m:dPr>
                            <m:ctrlPr>
                              <a:rPr lang="en-CA" sz="6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6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en-CA" sz="60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7F06F9D-6895-E97A-2B70-44E5F07D6A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7256" y="4837835"/>
                  <a:ext cx="2377189" cy="101566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820CF3-E9AB-B4D7-D181-74E047AA98C1}"/>
              </a:ext>
            </a:extLst>
          </p:cNvPr>
          <p:cNvGrpSpPr/>
          <p:nvPr/>
        </p:nvGrpSpPr>
        <p:grpSpPr>
          <a:xfrm>
            <a:off x="121775" y="3156155"/>
            <a:ext cx="4426885" cy="3454195"/>
            <a:chOff x="121775" y="4978015"/>
            <a:chExt cx="4426885" cy="345419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EC81CD2-855A-89A5-15E7-CFB8686F54C1}"/>
                </a:ext>
              </a:extLst>
            </p:cNvPr>
            <p:cNvSpPr/>
            <p:nvPr/>
          </p:nvSpPr>
          <p:spPr>
            <a:xfrm>
              <a:off x="121775" y="4978015"/>
              <a:ext cx="4426885" cy="345419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0A3EFA2-D3B2-5E43-B262-CC43E979E568}"/>
                </a:ext>
              </a:extLst>
            </p:cNvPr>
            <p:cNvGrpSpPr/>
            <p:nvPr/>
          </p:nvGrpSpPr>
          <p:grpSpPr>
            <a:xfrm>
              <a:off x="837396" y="5102179"/>
              <a:ext cx="2762249" cy="1290506"/>
              <a:chOff x="837396" y="5102179"/>
              <a:chExt cx="2762249" cy="1290506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BBC53E-0499-4525-9A9A-203DA319EBFA}"/>
                  </a:ext>
                </a:extLst>
              </p:cNvPr>
              <p:cNvSpPr txBox="1"/>
              <p:nvPr/>
            </p:nvSpPr>
            <p:spPr>
              <a:xfrm>
                <a:off x="837396" y="5102179"/>
                <a:ext cx="2762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000" dirty="0">
                    <a:solidFill>
                      <a:srgbClr val="C00000"/>
                    </a:solidFill>
                  </a:rPr>
                  <a:t>half rotation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1C33A33-F054-ADF9-FB0F-47EB97336D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63917" y="5762368"/>
                <a:ext cx="351969" cy="630317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48B6F57-A7C2-072C-BE88-BA6CBBB3A066}"/>
              </a:ext>
            </a:extLst>
          </p:cNvPr>
          <p:cNvGrpSpPr/>
          <p:nvPr/>
        </p:nvGrpSpPr>
        <p:grpSpPr>
          <a:xfrm>
            <a:off x="4581024" y="3156155"/>
            <a:ext cx="7551982" cy="3454195"/>
            <a:chOff x="4581024" y="4978015"/>
            <a:chExt cx="7551982" cy="345419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AC3DC5-26F6-3B46-34CA-080792C7C7DD}"/>
                </a:ext>
              </a:extLst>
            </p:cNvPr>
            <p:cNvSpPr/>
            <p:nvPr/>
          </p:nvSpPr>
          <p:spPr>
            <a:xfrm>
              <a:off x="4581024" y="4978015"/>
              <a:ext cx="7551982" cy="3454195"/>
            </a:xfrm>
            <a:prstGeom prst="rect">
              <a:avLst/>
            </a:prstGeom>
            <a:noFill/>
            <a:ln w="76200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C084EC2-EDC1-B027-D013-46D7D3CAED4F}"/>
                </a:ext>
              </a:extLst>
            </p:cNvPr>
            <p:cNvGrpSpPr/>
            <p:nvPr/>
          </p:nvGrpSpPr>
          <p:grpSpPr>
            <a:xfrm>
              <a:off x="7816131" y="5160665"/>
              <a:ext cx="2762249" cy="1289649"/>
              <a:chOff x="381642" y="5160665"/>
              <a:chExt cx="2762249" cy="1289649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372515D-AE3E-4B63-5B09-289075F796D3}"/>
                  </a:ext>
                </a:extLst>
              </p:cNvPr>
              <p:cNvSpPr txBox="1"/>
              <p:nvPr/>
            </p:nvSpPr>
            <p:spPr>
              <a:xfrm>
                <a:off x="381642" y="5160665"/>
                <a:ext cx="2762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000" dirty="0">
                    <a:solidFill>
                      <a:schemeClr val="accent2">
                        <a:lumMod val="75000"/>
                      </a:schemeClr>
                    </a:solidFill>
                  </a:rPr>
                  <a:t>half rotation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F444B08-E5F2-C5ED-1AA6-74CFF1861C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94722" y="5779087"/>
                <a:ext cx="441292" cy="671227"/>
              </a:xfrm>
              <a:prstGeom prst="straightConnector1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0861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846">
        <p:fade/>
      </p:transition>
    </mc:Choice>
    <mc:Fallback xmlns="">
      <p:transition spd="med" advTm="118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1A9850F-5560-7057-0F40-E3B077C06DDB}"/>
              </a:ext>
            </a:extLst>
          </p:cNvPr>
          <p:cNvSpPr txBox="1"/>
          <p:nvPr/>
        </p:nvSpPr>
        <p:spPr>
          <a:xfrm>
            <a:off x="-1" y="-5898"/>
            <a:ext cx="12192001" cy="800219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4600" u="sng" dirty="0">
                <a:ea typeface="Cambria Math" panose="02040503050406030204" pitchFamily="18" charset="0"/>
              </a:rPr>
              <a:t>Vectors</a:t>
            </a:r>
            <a:r>
              <a:rPr lang="en-GB" sz="4600" dirty="0">
                <a:ea typeface="Cambria Math" panose="02040503050406030204" pitchFamily="18" charset="0"/>
              </a:rPr>
              <a:t>: double-sided quaternion transformations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857FD7-F5E6-A173-684A-FBDCAE5C48F9}"/>
              </a:ext>
            </a:extLst>
          </p:cNvPr>
          <p:cNvGrpSpPr/>
          <p:nvPr/>
        </p:nvGrpSpPr>
        <p:grpSpPr>
          <a:xfrm>
            <a:off x="666751" y="1316219"/>
            <a:ext cx="4533900" cy="2029555"/>
            <a:chOff x="666751" y="1316219"/>
            <a:chExt cx="4533900" cy="20295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CA30C8B-9983-C64D-E92C-5AC1B051B6D3}"/>
                    </a:ext>
                  </a:extLst>
                </p:cNvPr>
                <p:cNvSpPr txBox="1"/>
                <p:nvPr/>
              </p:nvSpPr>
              <p:spPr>
                <a:xfrm>
                  <a:off x="666751" y="1316219"/>
                  <a:ext cx="4533900" cy="1400383"/>
                </a:xfrm>
                <a:prstGeom prst="rect">
                  <a:avLst/>
                </a:prstGeom>
                <a:noFill/>
                <a:effectLst>
                  <a:softEdge rad="127000"/>
                </a:effectLst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8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GB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GB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𝑞𝑣</m:t>
                        </m:r>
                        <m:sSup>
                          <m:sSupPr>
                            <m:ctrlPr>
                              <a:rPr lang="en-GB" sz="8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8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GB" sz="8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GB" sz="800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CA30C8B-9983-C64D-E92C-5AC1B051B6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751" y="1316219"/>
                  <a:ext cx="4533900" cy="140038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7E46D39-DCF7-4206-919C-933E7D65E47D}"/>
                    </a:ext>
                  </a:extLst>
                </p:cNvPr>
                <p:cNvSpPr txBox="1"/>
                <p:nvPr/>
              </p:nvSpPr>
              <p:spPr>
                <a:xfrm>
                  <a:off x="2698523" y="2637888"/>
                  <a:ext cx="2114551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‖"/>
                            <m:endChr m:val="‖"/>
                            <m:ctrlPr>
                              <a:rPr lang="en-GB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GB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7E46D39-DCF7-4206-919C-933E7D65E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8523" y="2637888"/>
                  <a:ext cx="2114551" cy="70788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5E5D9C8-1078-459A-A2EC-8853EED393A6}"/>
              </a:ext>
            </a:extLst>
          </p:cNvPr>
          <p:cNvGrpSpPr/>
          <p:nvPr/>
        </p:nvGrpSpPr>
        <p:grpSpPr>
          <a:xfrm>
            <a:off x="6540048" y="633300"/>
            <a:ext cx="5129439" cy="2720758"/>
            <a:chOff x="6540048" y="633300"/>
            <a:chExt cx="5129439" cy="27207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65CFAD5-EE7F-D91E-B946-555BDD4DF30C}"/>
                    </a:ext>
                  </a:extLst>
                </p:cNvPr>
                <p:cNvSpPr txBox="1"/>
                <p:nvPr/>
              </p:nvSpPr>
              <p:spPr>
                <a:xfrm>
                  <a:off x="6763659" y="633300"/>
                  <a:ext cx="490582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sz="3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a typeface="Cambria Math" panose="02040503050406030204" pitchFamily="18" charset="0"/>
                    </a:rPr>
                    <a:t>(or </a:t>
                  </a:r>
                  <a14:m>
                    <m:oMath xmlns:m="http://schemas.openxmlformats.org/officeDocument/2006/math">
                      <m:r>
                        <a:rPr lang="en-GB" sz="32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𝑆𝑈</m:t>
                      </m:r>
                      <m:r>
                        <a:rPr lang="en-GB" sz="32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(2)</m:t>
                      </m:r>
                    </m:oMath>
                  </a14:m>
                  <a:r>
                    <a:rPr lang="en-GB" sz="3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a typeface="Cambria Math" panose="02040503050406030204" pitchFamily="18" charset="0"/>
                    </a:rPr>
                    <a:t> transformations) </a:t>
                  </a:r>
                  <a:endParaRPr lang="en-CA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65CFAD5-EE7F-D91E-B946-555BDD4DF3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3659" y="633300"/>
                  <a:ext cx="4905828" cy="584775"/>
                </a:xfrm>
                <a:prstGeom prst="rect">
                  <a:avLst/>
                </a:prstGeom>
                <a:blipFill>
                  <a:blip r:embed="rId5"/>
                  <a:stretch>
                    <a:fillRect l="-3234" t="-12500" r="-373" b="-3437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6420BC0-1B39-D285-1433-D25E94E9168F}"/>
                    </a:ext>
                  </a:extLst>
                </p:cNvPr>
                <p:cNvSpPr txBox="1"/>
                <p:nvPr/>
              </p:nvSpPr>
              <p:spPr>
                <a:xfrm>
                  <a:off x="6540048" y="1462187"/>
                  <a:ext cx="5124449" cy="1432252"/>
                </a:xfrm>
                <a:prstGeom prst="rect">
                  <a:avLst/>
                </a:prstGeom>
                <a:noFill/>
                <a:effectLst>
                  <a:softEdge rad="127000"/>
                </a:effectLst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8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GB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GB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𝑈𝑉</m:t>
                        </m:r>
                        <m:sSup>
                          <m:sSupPr>
                            <m:ctrlPr>
                              <a:rPr lang="en-CA" sz="8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80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GB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GB" sz="800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6420BC0-1B39-D285-1433-D25E94E916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048" y="1462187"/>
                  <a:ext cx="5124449" cy="143225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39448C6-05DA-71D9-18AE-28210CB52655}"/>
                    </a:ext>
                  </a:extLst>
                </p:cNvPr>
                <p:cNvSpPr txBox="1"/>
                <p:nvPr/>
              </p:nvSpPr>
              <p:spPr>
                <a:xfrm>
                  <a:off x="8579076" y="2646172"/>
                  <a:ext cx="2660423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en-GB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GB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𝑆𝑈</m:t>
                        </m:r>
                        <m:d>
                          <m:dPr>
                            <m:ctrlPr>
                              <a:rPr lang="en-GB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en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39448C6-05DA-71D9-18AE-28210CB52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9076" y="2646172"/>
                  <a:ext cx="2660423" cy="70788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D0B8B90-9839-5428-0BA6-136913E073AF}"/>
              </a:ext>
            </a:extLst>
          </p:cNvPr>
          <p:cNvGrpSpPr/>
          <p:nvPr/>
        </p:nvGrpSpPr>
        <p:grpSpPr>
          <a:xfrm>
            <a:off x="-1" y="3429000"/>
            <a:ext cx="12192002" cy="800219"/>
            <a:chOff x="-1" y="3429000"/>
            <a:chExt cx="12192002" cy="80021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F4E2D74-5626-A8CC-C1C0-16D5D0E6BC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" y="3429000"/>
              <a:ext cx="12192001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63CCF7-8CB3-FAA0-1A71-7FDC8FBF58F2}"/>
                </a:ext>
              </a:extLst>
            </p:cNvPr>
            <p:cNvSpPr txBox="1"/>
            <p:nvPr/>
          </p:nvSpPr>
          <p:spPr>
            <a:xfrm>
              <a:off x="0" y="3429000"/>
              <a:ext cx="12192001" cy="800219"/>
            </a:xfrm>
            <a:prstGeom prst="rect">
              <a:avLst/>
            </a:prstGeom>
            <a:noFill/>
            <a:effectLst>
              <a:softEdge rad="127000"/>
            </a:effectLst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GB" sz="4600" u="sng" dirty="0">
                  <a:ea typeface="Cambria Math" panose="02040503050406030204" pitchFamily="18" charset="0"/>
                </a:rPr>
                <a:t>Spinors</a:t>
              </a:r>
              <a:r>
                <a:rPr lang="en-GB" sz="4600" dirty="0">
                  <a:ea typeface="Cambria Math" panose="02040503050406030204" pitchFamily="18" charset="0"/>
                </a:rPr>
                <a:t>: single-sided quaternion transformations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EE1C532-AA25-D528-187C-DEF1C7443C02}"/>
              </a:ext>
            </a:extLst>
          </p:cNvPr>
          <p:cNvGrpSpPr/>
          <p:nvPr/>
        </p:nvGrpSpPr>
        <p:grpSpPr>
          <a:xfrm>
            <a:off x="666752" y="4751117"/>
            <a:ext cx="4533900" cy="2029555"/>
            <a:chOff x="666752" y="4751117"/>
            <a:chExt cx="4533900" cy="20295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9C198B7-A0F0-7F7D-863A-9D198E8D49D4}"/>
                    </a:ext>
                  </a:extLst>
                </p:cNvPr>
                <p:cNvSpPr txBox="1"/>
                <p:nvPr/>
              </p:nvSpPr>
              <p:spPr>
                <a:xfrm>
                  <a:off x="666752" y="4751117"/>
                  <a:ext cx="4533900" cy="1400383"/>
                </a:xfrm>
                <a:prstGeom prst="rect">
                  <a:avLst/>
                </a:prstGeom>
                <a:noFill/>
                <a:effectLst>
                  <a:softEdge rad="127000"/>
                </a:effectLst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8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GB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GB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GB" sz="8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oMath>
                    </m:oMathPara>
                  </a14:m>
                  <a:endParaRPr lang="en-GB" sz="800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9C198B7-A0F0-7F7D-863A-9D198E8D49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752" y="4751117"/>
                  <a:ext cx="4533900" cy="140038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2C85B13-96D8-AC54-47A6-73E509A1EC48}"/>
                    </a:ext>
                  </a:extLst>
                </p:cNvPr>
                <p:cNvSpPr txBox="1"/>
                <p:nvPr/>
              </p:nvSpPr>
              <p:spPr>
                <a:xfrm>
                  <a:off x="2698524" y="6072786"/>
                  <a:ext cx="2114551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‖"/>
                            <m:endChr m:val="‖"/>
                            <m:ctrlPr>
                              <a:rPr lang="en-GB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GB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2C85B13-96D8-AC54-47A6-73E509A1EC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8524" y="6072786"/>
                  <a:ext cx="2114551" cy="70788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3575FC6-7DA1-D2BD-6E22-7F6E6DCA0EA4}"/>
              </a:ext>
            </a:extLst>
          </p:cNvPr>
          <p:cNvGrpSpPr/>
          <p:nvPr/>
        </p:nvGrpSpPr>
        <p:grpSpPr>
          <a:xfrm>
            <a:off x="6540049" y="4068198"/>
            <a:ext cx="5129439" cy="2789802"/>
            <a:chOff x="6540049" y="4068198"/>
            <a:chExt cx="5129439" cy="2789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B4BE8FD-AA09-A43F-42B2-6D6FEF326786}"/>
                    </a:ext>
                  </a:extLst>
                </p:cNvPr>
                <p:cNvSpPr txBox="1"/>
                <p:nvPr/>
              </p:nvSpPr>
              <p:spPr>
                <a:xfrm>
                  <a:off x="6763660" y="4068198"/>
                  <a:ext cx="490582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sz="3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a typeface="Cambria Math" panose="02040503050406030204" pitchFamily="18" charset="0"/>
                    </a:rPr>
                    <a:t>(or </a:t>
                  </a:r>
                  <a14:m>
                    <m:oMath xmlns:m="http://schemas.openxmlformats.org/officeDocument/2006/math">
                      <m:r>
                        <a:rPr lang="en-GB" sz="32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𝑆𝑈</m:t>
                      </m:r>
                      <m:r>
                        <a:rPr lang="en-GB" sz="32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(2)</m:t>
                      </m:r>
                    </m:oMath>
                  </a14:m>
                  <a:r>
                    <a:rPr lang="en-GB" sz="3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a typeface="Cambria Math" panose="02040503050406030204" pitchFamily="18" charset="0"/>
                    </a:rPr>
                    <a:t> transformations) </a:t>
                  </a:r>
                  <a:endParaRPr lang="en-CA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B4BE8FD-AA09-A43F-42B2-6D6FEF3267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3660" y="4068198"/>
                  <a:ext cx="4905828" cy="584775"/>
                </a:xfrm>
                <a:prstGeom prst="rect">
                  <a:avLst/>
                </a:prstGeom>
                <a:blipFill>
                  <a:blip r:embed="rId10"/>
                  <a:stretch>
                    <a:fillRect l="-3234" t="-12500" r="-373" b="-3437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FE18D2C-DF05-F1F4-7C24-BFB07A592B10}"/>
                    </a:ext>
                  </a:extLst>
                </p:cNvPr>
                <p:cNvSpPr txBox="1"/>
                <p:nvPr/>
              </p:nvSpPr>
              <p:spPr>
                <a:xfrm>
                  <a:off x="6540049" y="4897085"/>
                  <a:ext cx="5124449" cy="1432252"/>
                </a:xfrm>
                <a:prstGeom prst="rect">
                  <a:avLst/>
                </a:prstGeom>
                <a:noFill/>
                <a:effectLst>
                  <a:softEdge rad="127000"/>
                </a:effectLst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8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GB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GB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en-GB" sz="8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oMath>
                    </m:oMathPara>
                  </a14:m>
                  <a:endParaRPr lang="en-GB" sz="800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FE18D2C-DF05-F1F4-7C24-BFB07A592B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049" y="4897085"/>
                  <a:ext cx="5124449" cy="143225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40279E7-E8C0-7835-0023-8D223DE2837E}"/>
                    </a:ext>
                  </a:extLst>
                </p:cNvPr>
                <p:cNvSpPr txBox="1"/>
                <p:nvPr/>
              </p:nvSpPr>
              <p:spPr>
                <a:xfrm>
                  <a:off x="8579077" y="6150114"/>
                  <a:ext cx="2660423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en-GB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GB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𝑆𝑈</m:t>
                        </m:r>
                        <m:d>
                          <m:dPr>
                            <m:ctrlPr>
                              <a:rPr lang="en-GB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en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40279E7-E8C0-7835-0023-8D223DE283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9077" y="6150114"/>
                  <a:ext cx="2660423" cy="70788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5CF00BA-74B0-3D9A-8EB5-693A452C677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792520" y="2535840"/>
              <a:ext cx="8335800" cy="3598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5CF00BA-74B0-3D9A-8EB5-693A452C67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83160" y="2526480"/>
                <a:ext cx="8354520" cy="36172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2907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36"/>
    </mc:Choice>
    <mc:Fallback xmlns="">
      <p:transition spd="slow" advTm="166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8246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A88E-4E11-6550-235D-ED53E39AE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1CE1-C428-B21A-FF18-6022E6B8D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396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2D360A-BF8B-4240-9123-04FA29C4C441}"/>
                  </a:ext>
                </a:extLst>
              </p:cNvPr>
              <p:cNvSpPr txBox="1"/>
              <p:nvPr/>
            </p:nvSpPr>
            <p:spPr>
              <a:xfrm>
                <a:off x="0" y="1195656"/>
                <a:ext cx="12192000" cy="2212401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4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4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GB" sz="4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4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4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4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f>
                                    <m:fPr>
                                      <m:ctrlPr>
                                        <a:rPr lang="en-CA" sz="4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4800" i="1" dirty="0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GB" sz="4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  <m:e>
                              <m:r>
                                <a:rPr lang="en-GB" sz="4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4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GB" sz="4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4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4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f>
                                    <m:fPr>
                                      <m:ctrlPr>
                                        <a:rPr lang="en-CA" sz="4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4800" i="1" dirty="0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GB" sz="4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CA" sz="4800" b="0" i="0" dirty="0">
                    <a:latin typeface="+mj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6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6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60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GB" sz="60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6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60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6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GB" sz="60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6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60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6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GB" sz="6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60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4800" b="0" i="0" dirty="0">
                    <a:solidFill>
                      <a:srgbClr val="0070C0"/>
                    </a:solidFill>
                    <a:latin typeface="+mj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4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n-GB" sz="4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4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GB" sz="4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4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f>
                                        <m:fPr>
                                          <m:ctrlPr>
                                            <a:rPr lang="en-CA" sz="4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4800" i="1" dirty="0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num>
                                        <m:den>
                                          <m:r>
                                            <a:rPr lang="en-GB" sz="4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  <m:e>
                                  <m:r>
                                    <a:rPr lang="en-GB" sz="4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4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GB" sz="4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4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GB" sz="4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f>
                                        <m:fPr>
                                          <m:ctrlPr>
                                            <a:rPr lang="en-CA" sz="4800" b="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4800" i="1" dirty="0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num>
                                        <m:den>
                                          <m:r>
                                            <a:rPr lang="en-GB" sz="4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GB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endParaRPr lang="en-GB" sz="4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2D360A-BF8B-4240-9123-04FA29C4C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95656"/>
                <a:ext cx="12192000" cy="2212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A3A353-8ABB-69DE-6B33-BD96154E31AF}"/>
              </a:ext>
            </a:extLst>
          </p:cNvPr>
          <p:cNvCxnSpPr>
            <a:cxnSpLocks/>
          </p:cNvCxnSpPr>
          <p:nvPr/>
        </p:nvCxnSpPr>
        <p:spPr>
          <a:xfrm>
            <a:off x="0" y="3465513"/>
            <a:ext cx="121920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1F3B404-BD06-DD11-6C99-F17583AA8D52}"/>
              </a:ext>
            </a:extLst>
          </p:cNvPr>
          <p:cNvSpPr txBox="1"/>
          <p:nvPr/>
        </p:nvSpPr>
        <p:spPr>
          <a:xfrm>
            <a:off x="0" y="3429000"/>
            <a:ext cx="4267200" cy="1015663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6000" dirty="0">
                <a:ea typeface="Cambria Math" panose="02040503050406030204" pitchFamily="18" charset="0"/>
              </a:rPr>
              <a:t>Quaternions: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765ED2-B045-E777-991E-E64FC3C93257}"/>
              </a:ext>
            </a:extLst>
          </p:cNvPr>
          <p:cNvSpPr txBox="1"/>
          <p:nvPr/>
        </p:nvSpPr>
        <p:spPr>
          <a:xfrm>
            <a:off x="3962400" y="342971"/>
            <a:ext cx="4267200" cy="1015663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6000" dirty="0">
                <a:solidFill>
                  <a:srgbClr val="7030A0"/>
                </a:solidFill>
                <a:ea typeface="Cambria Math" panose="02040503050406030204" pitchFamily="18" charset="0"/>
              </a:rPr>
              <a:t>Pauli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DC7B31-8D59-83E5-F111-29E67E4AA238}"/>
                  </a:ext>
                </a:extLst>
              </p:cNvPr>
              <p:cNvSpPr txBox="1"/>
              <p:nvPr/>
            </p:nvSpPr>
            <p:spPr>
              <a:xfrm>
                <a:off x="419100" y="9282"/>
                <a:ext cx="2398042" cy="1569660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4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𝑆𝑈</m:t>
                    </m:r>
                    <m:r>
                      <a:rPr lang="en-CA" sz="4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GB" sz="4800" dirty="0">
                    <a:ea typeface="Cambria Math" panose="02040503050406030204" pitchFamily="18" charset="0"/>
                  </a:rPr>
                  <a:t> Matrix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DC7B31-8D59-83E5-F111-29E67E4AA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9282"/>
                <a:ext cx="2398042" cy="1569660"/>
              </a:xfrm>
              <a:prstGeom prst="rect">
                <a:avLst/>
              </a:prstGeom>
              <a:blipFill>
                <a:blip r:embed="rId4"/>
                <a:stretch>
                  <a:fillRect b="-20233"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391553-757D-9F20-EB1A-4C6001CB2FC6}"/>
                  </a:ext>
                </a:extLst>
              </p:cNvPr>
              <p:cNvSpPr txBox="1"/>
              <p:nvPr/>
            </p:nvSpPr>
            <p:spPr>
              <a:xfrm>
                <a:off x="9011779" y="9282"/>
                <a:ext cx="2398042" cy="1569660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4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𝑆𝑈</m:t>
                    </m:r>
                    <m:r>
                      <a:rPr lang="en-CA" sz="4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GB" sz="4800" dirty="0">
                    <a:ea typeface="Cambria Math" panose="02040503050406030204" pitchFamily="18" charset="0"/>
                  </a:rPr>
                  <a:t> Matrix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391553-757D-9F20-EB1A-4C6001CB2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779" y="9282"/>
                <a:ext cx="2398042" cy="1569660"/>
              </a:xfrm>
              <a:prstGeom prst="rect">
                <a:avLst/>
              </a:prstGeom>
              <a:blipFill>
                <a:blip r:embed="rId5"/>
                <a:stretch>
                  <a:fillRect b="-20233"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EBEBE5-BEEC-CF6B-7A59-0832936A868D}"/>
                  </a:ext>
                </a:extLst>
              </p:cNvPr>
              <p:cNvSpPr txBox="1"/>
              <p:nvPr/>
            </p:nvSpPr>
            <p:spPr>
              <a:xfrm>
                <a:off x="1796428" y="4155221"/>
                <a:ext cx="8910901" cy="2723823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16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CA" sz="16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CA" sz="16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CA" sz="166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166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CA" sz="166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CA" sz="16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16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CA" sz="16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sz="16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EBEBE5-BEEC-CF6B-7A59-0832936A8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428" y="4155221"/>
                <a:ext cx="8910901" cy="27238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BFC527B-6998-E5A6-B705-BA7E1E12283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60320" y="770040"/>
              <a:ext cx="11328840" cy="5939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BFC527B-6998-E5A6-B705-BA7E1E1228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0960" y="760680"/>
                <a:ext cx="11347560" cy="5958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504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012">
        <p:fade/>
      </p:transition>
    </mc:Choice>
    <mc:Fallback xmlns="">
      <p:transition spd="med" advTm="3101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1" grpId="0"/>
      <p:bldP spid="12" grpId="0"/>
      <p:bldP spid="13" grpId="0"/>
      <p:bldP spid="14" grpId="0"/>
      <p:bldP spid="19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9004F4-1F2D-44FA-388E-E9ACF35851BC}"/>
                  </a:ext>
                </a:extLst>
              </p:cNvPr>
              <p:cNvSpPr txBox="1"/>
              <p:nvPr/>
            </p:nvSpPr>
            <p:spPr>
              <a:xfrm>
                <a:off x="5705473" y="131837"/>
                <a:ext cx="6486527" cy="1440587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60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CA" sz="60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CA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CA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6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CA" sz="6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6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6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6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6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6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6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6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GB" sz="6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9004F4-1F2D-44FA-388E-E9ACF3585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473" y="131837"/>
                <a:ext cx="6486527" cy="14405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DC819B69-1F97-77BB-8046-1B5C5DB94E2A}"/>
              </a:ext>
            </a:extLst>
          </p:cNvPr>
          <p:cNvSpPr/>
          <p:nvPr/>
        </p:nvSpPr>
        <p:spPr>
          <a:xfrm rot="5400000">
            <a:off x="9028397" y="-79011"/>
            <a:ext cx="712066" cy="4014940"/>
          </a:xfrm>
          <a:prstGeom prst="righ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B40F17-DAFB-CA41-9CBB-DE3744040DF6}"/>
                  </a:ext>
                </a:extLst>
              </p:cNvPr>
              <p:cNvSpPr txBox="1"/>
              <p:nvPr/>
            </p:nvSpPr>
            <p:spPr>
              <a:xfrm>
                <a:off x="8533990" y="2284491"/>
                <a:ext cx="1971671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180°</m:t>
                      </m:r>
                    </m:oMath>
                  </m:oMathPara>
                </a14:m>
                <a:endParaRPr lang="en-CA" sz="6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B40F17-DAFB-CA41-9CBB-DE3744040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90" y="2284491"/>
                <a:ext cx="1971671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A2A2687A-FEBE-97F0-B351-DAD8A47BB523}"/>
              </a:ext>
            </a:extLst>
          </p:cNvPr>
          <p:cNvGrpSpPr/>
          <p:nvPr/>
        </p:nvGrpSpPr>
        <p:grpSpPr>
          <a:xfrm>
            <a:off x="509429" y="188987"/>
            <a:ext cx="4538821" cy="3203500"/>
            <a:chOff x="509429" y="188987"/>
            <a:chExt cx="4538821" cy="32035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26BB80CD-35CF-97C5-742B-F813ECC8C3BD}"/>
                    </a:ext>
                  </a:extLst>
                </p:cNvPr>
                <p:cNvSpPr txBox="1"/>
                <p:nvPr/>
              </p:nvSpPr>
              <p:spPr>
                <a:xfrm>
                  <a:off x="509429" y="188987"/>
                  <a:ext cx="4538821" cy="1432252"/>
                </a:xfrm>
                <a:prstGeom prst="rect">
                  <a:avLst/>
                </a:prstGeom>
                <a:noFill/>
                <a:effectLst>
                  <a:softEdge rad="127000"/>
                </a:effectLst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8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CA" sz="80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en-CA" sz="8000"/>
                          <m:t>𝟙</m:t>
                        </m:r>
                        <m:r>
                          <a:rPr lang="en-GB" sz="8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sSup>
                          <m:sSupPr>
                            <m:ctrlPr>
                              <a:rPr lang="en-CA" sz="8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CA" sz="8000"/>
                              <m:t>𝟙</m:t>
                            </m:r>
                          </m:e>
                          <m:sup>
                            <m:r>
                              <a:rPr lang="en-GB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GB" sz="80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26BB80CD-35CF-97C5-742B-F813ECC8C3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429" y="188987"/>
                  <a:ext cx="4538821" cy="143225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95F9CA5C-325D-AEDD-D698-1D69A27F936F}"/>
                </a:ext>
              </a:extLst>
            </p:cNvPr>
            <p:cNvSpPr/>
            <p:nvPr/>
          </p:nvSpPr>
          <p:spPr>
            <a:xfrm rot="5400000">
              <a:off x="3182500" y="942623"/>
              <a:ext cx="712065" cy="1971670"/>
            </a:xfrm>
            <a:prstGeom prst="rightBrac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EA57EC2-EA60-0818-E83B-59AA62522D1F}"/>
                    </a:ext>
                  </a:extLst>
                </p:cNvPr>
                <p:cNvSpPr txBox="1"/>
                <p:nvPr/>
              </p:nvSpPr>
              <p:spPr>
                <a:xfrm>
                  <a:off x="2952459" y="2284491"/>
                  <a:ext cx="1172145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6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0°</m:t>
                        </m:r>
                      </m:oMath>
                    </m:oMathPara>
                  </a14:m>
                  <a:endParaRPr lang="en-CA" sz="66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EA57EC2-EA60-0818-E83B-59AA62522D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2459" y="2284491"/>
                  <a:ext cx="1172145" cy="110799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E3B772-CF89-A932-3C37-5EF318F3D489}"/>
              </a:ext>
            </a:extLst>
          </p:cNvPr>
          <p:cNvCxnSpPr>
            <a:cxnSpLocks/>
          </p:cNvCxnSpPr>
          <p:nvPr/>
        </p:nvCxnSpPr>
        <p:spPr>
          <a:xfrm>
            <a:off x="0" y="3294063"/>
            <a:ext cx="121920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77C6EB-30EB-33C1-C0D0-5395329E64C5}"/>
                  </a:ext>
                </a:extLst>
              </p:cNvPr>
              <p:cNvSpPr txBox="1"/>
              <p:nvPr/>
            </p:nvSpPr>
            <p:spPr>
              <a:xfrm>
                <a:off x="-38510" y="3454090"/>
                <a:ext cx="5772560" cy="1197764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GB" sz="4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4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48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4800" i="1" dirty="0" smtClean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m:rPr>
                            <m:nor/>
                          </m:rPr>
                          <a:rPr lang="en-CA" sz="4800"/>
                          <m:t>𝟙</m:t>
                        </m:r>
                        <m:r>
                          <a:rPr lang="en-GB" sz="4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GB" sz="4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48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4800" i="1" dirty="0" smtClean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sSub>
                          <m:sSubPr>
                            <m:ctrlP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4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77C6EB-30EB-33C1-C0D0-5395329E6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510" y="3454090"/>
                <a:ext cx="5772560" cy="11977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E41FDC29-FFA2-35B1-759E-E940EB3EAA2F}"/>
              </a:ext>
            </a:extLst>
          </p:cNvPr>
          <p:cNvGrpSpPr/>
          <p:nvPr/>
        </p:nvGrpSpPr>
        <p:grpSpPr>
          <a:xfrm>
            <a:off x="5593478" y="3286929"/>
            <a:ext cx="6865222" cy="1482169"/>
            <a:chOff x="5593478" y="3286929"/>
            <a:chExt cx="6865222" cy="1482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378FD25-59CC-5539-194C-D9AC3C74D749}"/>
                    </a:ext>
                  </a:extLst>
                </p:cNvPr>
                <p:cNvSpPr txBox="1"/>
                <p:nvPr/>
              </p:nvSpPr>
              <p:spPr>
                <a:xfrm>
                  <a:off x="6343652" y="3286929"/>
                  <a:ext cx="6115048" cy="1364925"/>
                </a:xfrm>
                <a:prstGeom prst="rect">
                  <a:avLst/>
                </a:prstGeom>
                <a:noFill/>
                <a:effectLst>
                  <a:softEdge rad="127000"/>
                </a:effectLst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GB" sz="4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4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sz="4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480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GB" sz="4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4800" i="1" dirty="0" smtClean="0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GB" sz="4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m:rPr>
                                  <m:nor/>
                                </m:rPr>
                                <a:rPr lang="en-CA" sz="4800"/>
                                <m:t>𝟙</m:t>
                              </m:r>
                              <m:r>
                                <a:rPr lang="en-GB" sz="4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GB" sz="4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480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GB" sz="4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4800" i="1" dirty="0" smtClean="0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GB" sz="4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  <m:sSub>
                                <m:sSubPr>
                                  <m:ctrlPr>
                                    <a:rPr lang="en-CA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a14:m>
                  <a:r>
                    <a:rPr lang="en-GB" sz="4800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378FD25-59CC-5539-194C-D9AC3C74D7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3652" y="3286929"/>
                  <a:ext cx="6115048" cy="136492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EA72565-F59D-2B97-158E-3C46BC4A5039}"/>
                    </a:ext>
                  </a:extLst>
                </p:cNvPr>
                <p:cNvSpPr txBox="1"/>
                <p:nvPr/>
              </p:nvSpPr>
              <p:spPr>
                <a:xfrm>
                  <a:off x="5593478" y="3336846"/>
                  <a:ext cx="1005044" cy="1432252"/>
                </a:xfrm>
                <a:prstGeom prst="rect">
                  <a:avLst/>
                </a:prstGeom>
                <a:noFill/>
                <a:effectLst>
                  <a:softEdge rad="127000"/>
                </a:effectLst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8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GB" sz="80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EA72565-F59D-2B97-158E-3C46BC4A50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3478" y="3336846"/>
                  <a:ext cx="1005044" cy="143225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C2F22F-4562-8440-474F-2A06D767F3D2}"/>
              </a:ext>
            </a:extLst>
          </p:cNvPr>
          <p:cNvGrpSpPr/>
          <p:nvPr/>
        </p:nvGrpSpPr>
        <p:grpSpPr>
          <a:xfrm>
            <a:off x="426008" y="5698730"/>
            <a:ext cx="11346894" cy="1342477"/>
            <a:chOff x="426008" y="5698730"/>
            <a:chExt cx="11346894" cy="1342477"/>
          </a:xfrm>
        </p:grpSpPr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407A033D-5040-70FA-24A3-15BDDF0BFFFA}"/>
                </a:ext>
              </a:extLst>
            </p:cNvPr>
            <p:cNvSpPr/>
            <p:nvPr/>
          </p:nvSpPr>
          <p:spPr>
            <a:xfrm rot="5400000">
              <a:off x="5891393" y="233345"/>
              <a:ext cx="416123" cy="11346894"/>
            </a:xfrm>
            <a:prstGeom prst="rightBrac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42DD7C1-D5F9-3A87-BA95-F4EEE4832DB8}"/>
                    </a:ext>
                  </a:extLst>
                </p:cNvPr>
                <p:cNvSpPr txBox="1"/>
                <p:nvPr/>
              </p:nvSpPr>
              <p:spPr>
                <a:xfrm>
                  <a:off x="4994587" y="5933211"/>
                  <a:ext cx="2149163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6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6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42DD7C1-D5F9-3A87-BA95-F4EEE4832D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4587" y="5933211"/>
                  <a:ext cx="2149163" cy="110799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3B693FF-7D69-CE30-7408-71D53451E0E2}"/>
              </a:ext>
            </a:extLst>
          </p:cNvPr>
          <p:cNvGrpSpPr/>
          <p:nvPr/>
        </p:nvGrpSpPr>
        <p:grpSpPr>
          <a:xfrm>
            <a:off x="426007" y="4651855"/>
            <a:ext cx="11151008" cy="1146031"/>
            <a:chOff x="426007" y="4651855"/>
            <a:chExt cx="11151008" cy="1146031"/>
          </a:xfrm>
        </p:grpSpPr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BCE5B767-D734-2060-47A8-2D3B3B5340DA}"/>
                </a:ext>
              </a:extLst>
            </p:cNvPr>
            <p:cNvSpPr/>
            <p:nvPr/>
          </p:nvSpPr>
          <p:spPr>
            <a:xfrm rot="5400000">
              <a:off x="2605267" y="2472595"/>
              <a:ext cx="416122" cy="4774641"/>
            </a:xfrm>
            <a:prstGeom prst="rightBrace">
              <a:avLst/>
            </a:prstGeom>
            <a:ln w="762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FF66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BC71059-955D-740E-B0DE-05530A680FB4}"/>
                    </a:ext>
                  </a:extLst>
                </p:cNvPr>
                <p:cNvSpPr txBox="1"/>
                <p:nvPr/>
              </p:nvSpPr>
              <p:spPr>
                <a:xfrm>
                  <a:off x="2094129" y="4966888"/>
                  <a:ext cx="136942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4800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GB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CA" sz="4800" dirty="0">
                    <a:solidFill>
                      <a:srgbClr val="FF66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BC71059-955D-740E-B0DE-05530A680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4129" y="4966888"/>
                  <a:ext cx="1369420" cy="83099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F02D930B-52A6-5369-E2BB-C91258097D27}"/>
                </a:ext>
              </a:extLst>
            </p:cNvPr>
            <p:cNvSpPr/>
            <p:nvPr/>
          </p:nvSpPr>
          <p:spPr>
            <a:xfrm rot="5400000">
              <a:off x="8981634" y="2472596"/>
              <a:ext cx="416122" cy="4774641"/>
            </a:xfrm>
            <a:prstGeom prst="rightBrace">
              <a:avLst/>
            </a:prstGeom>
            <a:ln w="762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FF66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DFC29D1-D9A7-86A4-F0CF-7ED20A7C50B1}"/>
                    </a:ext>
                  </a:extLst>
                </p:cNvPr>
                <p:cNvSpPr txBox="1"/>
                <p:nvPr/>
              </p:nvSpPr>
              <p:spPr>
                <a:xfrm>
                  <a:off x="8470496" y="4966889"/>
                  <a:ext cx="136942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4800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GB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CA" sz="4800" dirty="0">
                    <a:solidFill>
                      <a:srgbClr val="FF66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DFC29D1-D9A7-86A4-F0CF-7ED20A7C50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0496" y="4966889"/>
                  <a:ext cx="1369420" cy="83099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62240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A317F1-4C4A-049B-58D0-08D1D65D99B3}"/>
                  </a:ext>
                </a:extLst>
              </p:cNvPr>
              <p:cNvSpPr txBox="1"/>
              <p:nvPr/>
            </p:nvSpPr>
            <p:spPr>
              <a:xfrm>
                <a:off x="708722" y="3810621"/>
                <a:ext cx="9556155" cy="15745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8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CA" sz="8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8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CA" sz="8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8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8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CA" sz="8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8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CA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8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sSub>
                        <m:sSubPr>
                          <m:ctrlPr>
                            <a:rPr lang="en-CA" sz="8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8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GB" sz="7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A317F1-4C4A-049B-58D0-08D1D65D9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22" y="3810621"/>
                <a:ext cx="9556155" cy="1574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DBC5F1-14F1-9FFD-A06A-EAF6EE4747F3}"/>
                  </a:ext>
                </a:extLst>
              </p:cNvPr>
              <p:cNvSpPr txBox="1"/>
              <p:nvPr/>
            </p:nvSpPr>
            <p:spPr>
              <a:xfrm>
                <a:off x="708722" y="165652"/>
                <a:ext cx="7467988" cy="1400383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sz="8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8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CA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CA" sz="8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CA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m:rPr>
                          <m:sty m:val="p"/>
                        </m:rPr>
                        <a:rPr lang="en-CA" sz="8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n-CA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m:rPr>
                          <m:sty m:val="p"/>
                        </m:rPr>
                        <a:rPr lang="en-CA" sz="8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GB" sz="8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DBC5F1-14F1-9FFD-A06A-EAF6EE474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22" y="165652"/>
                <a:ext cx="7467988" cy="14003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C39C80-81F6-3167-C26C-64FA6181B7AA}"/>
                  </a:ext>
                </a:extLst>
              </p:cNvPr>
              <p:cNvSpPr txBox="1"/>
              <p:nvPr/>
            </p:nvSpPr>
            <p:spPr>
              <a:xfrm>
                <a:off x="146684" y="1472845"/>
                <a:ext cx="15249033" cy="1891095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CA" sz="8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8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8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GB" sz="8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8000" i="1" dirty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sz="8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CA" sz="8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GB" sz="8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8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GB" sz="8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8000" i="1" dirty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sz="8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d>
                      <m:dPr>
                        <m:ctrlPr>
                          <a:rPr lang="en-CA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8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8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8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CA" sz="8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en-CA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8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CA" sz="8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a:rPr lang="en-CA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8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CA" sz="8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</m:d>
                  </m:oMath>
                </a14:m>
                <a:r>
                  <a:rPr lang="en-GB" sz="8000" dirty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C39C80-81F6-3167-C26C-64FA6181B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84" y="1472845"/>
                <a:ext cx="15249033" cy="18910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909819-5791-8CF0-13C3-415624A59A36}"/>
                  </a:ext>
                </a:extLst>
              </p:cNvPr>
              <p:cNvSpPr txBox="1"/>
              <p:nvPr/>
            </p:nvSpPr>
            <p:spPr>
              <a:xfrm>
                <a:off x="146684" y="5601869"/>
                <a:ext cx="17379316" cy="14413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CA" sz="6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CA" sz="6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6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6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GB" sz="6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6000" i="1" dirty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sz="6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m:rPr>
                        <m:nor/>
                      </m:rPr>
                      <a:rPr lang="en-CA" sz="6000"/>
                      <m:t>𝟙</m:t>
                    </m:r>
                    <m:r>
                      <a:rPr lang="en-CA" sz="6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GB" sz="6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6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GB" sz="6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6000" i="1" dirty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sz="6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d>
                      <m:dPr>
                        <m:ctrlPr>
                          <a:rPr lang="en-CA" sz="6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6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6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  <m:sSub>
                          <m:sSubPr>
                            <m:ctrlPr>
                              <a:rPr lang="en-CA" sz="6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6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6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CA" sz="6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6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6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CA" sz="6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6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6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6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CA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CA" sz="6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6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6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en-CA" sz="6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6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6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CA" sz="6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++</m:t>
                        </m:r>
                        <m:sSub>
                          <m:sSubPr>
                            <m:ctrlPr>
                              <a:rPr lang="en-CA" sz="6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6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  <m:sSub>
                          <m:sSubPr>
                            <m:ctrlPr>
                              <a:rPr lang="en-CA" sz="6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6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6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CA" sz="6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6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6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60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909819-5791-8CF0-13C3-415624A59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84" y="5601869"/>
                <a:ext cx="17379316" cy="14413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14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93CA2F-58A7-4294-BFBC-4EC79E3504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057" y="-1705010"/>
                <a:ext cx="12075886" cy="148804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3200" dirty="0"/>
                  <a:t>We can “rotate” a vector using a double-sided action of a 2x2 complex half-angle matrix, which is a member of SU(2). </a:t>
                </a:r>
              </a:p>
              <a:p>
                <a:pPr marL="0" indent="0">
                  <a:buNone/>
                </a:pPr>
                <a:r>
                  <a:rPr lang="en-GB" sz="3200" dirty="0"/>
                  <a:t>Each matrix does “half” the work of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GB" sz="3200" dirty="0"/>
                  <a:t>, so we get a total rotation of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3200" dirty="0"/>
                  <a:t>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93CA2F-58A7-4294-BFBC-4EC79E3504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57" y="-1705010"/>
                <a:ext cx="12075886" cy="1488049"/>
              </a:xfrm>
              <a:blipFill>
                <a:blip r:embed="rId5"/>
                <a:stretch>
                  <a:fillRect l="-1313" t="-8607" r="-859" b="-1680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FFDE5CC-A076-6EBD-D631-FB9D46280463}"/>
                  </a:ext>
                </a:extLst>
              </p:cNvPr>
              <p:cNvSpPr txBox="1"/>
              <p:nvPr/>
            </p:nvSpPr>
            <p:spPr>
              <a:xfrm>
                <a:off x="380548" y="852750"/>
                <a:ext cx="10677977" cy="1736116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GB" sz="4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4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48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48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m:rPr>
                            <m:nor/>
                          </m:rPr>
                          <a:rPr lang="en-CA" sz="4800"/>
                          <m:t>𝟙</m:t>
                        </m:r>
                        <m:r>
                          <a:rPr lang="en-CA" sz="4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GB" sz="4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48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48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sSub>
                          <m:sSubPr>
                            <m:ctrlP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GB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GB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GB" sz="4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4800" i="1" smtClean="0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GB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4800" i="1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GB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GB" sz="4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FFDE5CC-A076-6EBD-D631-FB9D46280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48" y="852750"/>
                <a:ext cx="10677977" cy="17361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1251E7-0804-B169-005E-231834E032FD}"/>
                  </a:ext>
                </a:extLst>
              </p:cNvPr>
              <p:cNvSpPr txBox="1"/>
              <p:nvPr/>
            </p:nvSpPr>
            <p:spPr>
              <a:xfrm>
                <a:off x="380548" y="2639708"/>
                <a:ext cx="11563350" cy="1736116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GB" sz="4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4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48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48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m:rPr>
                            <m:nor/>
                          </m:rPr>
                          <a:rPr lang="en-CA" sz="4800"/>
                          <m:t>𝟙</m:t>
                        </m:r>
                        <m:r>
                          <a:rPr lang="en-CA" sz="4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GB" sz="4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48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48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sSub>
                          <m:sSubPr>
                            <m:ctrlP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GB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GB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4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4800" i="1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GB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4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4800" i="1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GB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4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4800" i="1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GB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4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4800" i="1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GB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en-GB" sz="4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1251E7-0804-B169-005E-231834E03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48" y="2639708"/>
                <a:ext cx="11563350" cy="17361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B9CC19-8BC5-0938-0661-C75E85C91C4B}"/>
                  </a:ext>
                </a:extLst>
              </p:cNvPr>
              <p:cNvSpPr txBox="1"/>
              <p:nvPr/>
            </p:nvSpPr>
            <p:spPr>
              <a:xfrm>
                <a:off x="380548" y="4324982"/>
                <a:ext cx="11753396" cy="2440027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GB" sz="4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4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48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48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m:rPr>
                            <m:nor/>
                          </m:rPr>
                          <a:rPr lang="en-CA" sz="4800"/>
                          <m:t>𝟙</m:t>
                        </m:r>
                        <m:r>
                          <a:rPr lang="en-CA" sz="4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GB" sz="4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48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48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sSub>
                          <m:sSubPr>
                            <m:ctrlP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GB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GB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4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4800" i="1" smtClean="0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GB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4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4800" i="1" smtClean="0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GB" sz="4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4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4800" i="1" smtClean="0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GB" sz="4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4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4800" i="1" smtClean="0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GB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en-GB" sz="4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B9CC19-8BC5-0938-0661-C75E85C91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48" y="4324982"/>
                <a:ext cx="11753396" cy="24400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AAEDAB-A6F3-4D3F-DA3C-833E575581FE}"/>
              </a:ext>
            </a:extLst>
          </p:cNvPr>
          <p:cNvSpPr txBox="1">
            <a:spLocks/>
          </p:cNvSpPr>
          <p:nvPr/>
        </p:nvSpPr>
        <p:spPr>
          <a:xfrm>
            <a:off x="219303" y="13519"/>
            <a:ext cx="11096397" cy="8392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000" dirty="0"/>
              <a:t>Matrices for rotating Pauli Vectors: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056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6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4130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2D360A-BF8B-4240-9123-04FA29C4C441}"/>
                  </a:ext>
                </a:extLst>
              </p:cNvPr>
              <p:cNvSpPr txBox="1"/>
              <p:nvPr/>
            </p:nvSpPr>
            <p:spPr>
              <a:xfrm>
                <a:off x="-58995" y="1621555"/>
                <a:ext cx="12831097" cy="1364925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GB" sz="4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4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48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48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m:rPr>
                            <m:nor/>
                          </m:rPr>
                          <a:rPr lang="en-CA" sz="4800"/>
                          <m:t>𝟙</m:t>
                        </m:r>
                        <m:r>
                          <a:rPr lang="en-CA" sz="4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GB" sz="4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48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48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sSub>
                          <m:sSubPr>
                            <m:ctrlP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4800" b="0" i="0" dirty="0">
                    <a:solidFill>
                      <a:srgbClr val="00206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GB" sz="7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CA" sz="4800" b="0" i="0" dirty="0">
                    <a:solidFill>
                      <a:srgbClr val="7030A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4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48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GB" sz="4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4800" i="1" dirty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GB" sz="4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  <m:r>
                              <m:rPr>
                                <m:nor/>
                              </m:rPr>
                              <a:rPr lang="en-CA" sz="4800"/>
                              <m:t>𝟙</m:t>
                            </m:r>
                            <m:r>
                              <a:rPr lang="en-CA" sz="4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48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GB" sz="4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4800" i="1" dirty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GB" sz="4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  <m:sSub>
                              <m:sSubPr>
                                <m:ctrlPr>
                                  <a:rPr lang="en-CA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CA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CA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CA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m:rPr>
                        <m:nor/>
                      </m:rPr>
                      <a:rPr lang="en-GB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4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2D360A-BF8B-4240-9123-04FA29C4C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995" y="1621555"/>
                <a:ext cx="12831097" cy="13649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8943DA-8ED8-D192-9165-8E33478A45AB}"/>
                  </a:ext>
                </a:extLst>
              </p:cNvPr>
              <p:cNvSpPr txBox="1"/>
              <p:nvPr/>
            </p:nvSpPr>
            <p:spPr>
              <a:xfrm>
                <a:off x="1796428" y="4155221"/>
                <a:ext cx="8910901" cy="2723823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16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CA" sz="16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CA" sz="16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CA" sz="166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166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CA" sz="166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CA" sz="16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16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CA" sz="16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sz="16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8943DA-8ED8-D192-9165-8E33478A4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428" y="4155221"/>
                <a:ext cx="8910901" cy="27238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A3A353-8ABB-69DE-6B33-BD96154E31AF}"/>
              </a:ext>
            </a:extLst>
          </p:cNvPr>
          <p:cNvCxnSpPr>
            <a:cxnSpLocks/>
          </p:cNvCxnSpPr>
          <p:nvPr/>
        </p:nvCxnSpPr>
        <p:spPr>
          <a:xfrm>
            <a:off x="0" y="3465513"/>
            <a:ext cx="121920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1F3B404-BD06-DD11-6C99-F17583AA8D52}"/>
              </a:ext>
            </a:extLst>
          </p:cNvPr>
          <p:cNvSpPr txBox="1"/>
          <p:nvPr/>
        </p:nvSpPr>
        <p:spPr>
          <a:xfrm>
            <a:off x="0" y="3429000"/>
            <a:ext cx="4267200" cy="1015663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6000" dirty="0">
                <a:ea typeface="Cambria Math" panose="02040503050406030204" pitchFamily="18" charset="0"/>
              </a:rPr>
              <a:t>Quaternions: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765ED2-B045-E777-991E-E64FC3C93257}"/>
              </a:ext>
            </a:extLst>
          </p:cNvPr>
          <p:cNvSpPr txBox="1"/>
          <p:nvPr/>
        </p:nvSpPr>
        <p:spPr>
          <a:xfrm>
            <a:off x="4577273" y="-112390"/>
            <a:ext cx="2674374" cy="1938992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6000" dirty="0">
                <a:solidFill>
                  <a:srgbClr val="7030A0"/>
                </a:solidFill>
                <a:ea typeface="Cambria Math" panose="02040503050406030204" pitchFamily="18" charset="0"/>
              </a:rPr>
              <a:t>Pauli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DC7B31-8D59-83E5-F111-29E67E4AA238}"/>
                  </a:ext>
                </a:extLst>
              </p:cNvPr>
              <p:cNvSpPr txBox="1"/>
              <p:nvPr/>
            </p:nvSpPr>
            <p:spPr>
              <a:xfrm>
                <a:off x="419100" y="9282"/>
                <a:ext cx="2398042" cy="1569660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4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𝑆𝑈</m:t>
                    </m:r>
                    <m:r>
                      <a:rPr lang="en-CA" sz="4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GB" sz="4800" dirty="0">
                    <a:ea typeface="Cambria Math" panose="02040503050406030204" pitchFamily="18" charset="0"/>
                  </a:rPr>
                  <a:t> Matrix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DC7B31-8D59-83E5-F111-29E67E4AA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9282"/>
                <a:ext cx="2398042" cy="1569660"/>
              </a:xfrm>
              <a:prstGeom prst="rect">
                <a:avLst/>
              </a:prstGeom>
              <a:blipFill>
                <a:blip r:embed="rId4"/>
                <a:stretch>
                  <a:fillRect b="-20233"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391553-757D-9F20-EB1A-4C6001CB2FC6}"/>
                  </a:ext>
                </a:extLst>
              </p:cNvPr>
              <p:cNvSpPr txBox="1"/>
              <p:nvPr/>
            </p:nvSpPr>
            <p:spPr>
              <a:xfrm>
                <a:off x="9011779" y="9282"/>
                <a:ext cx="2398042" cy="1569660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4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𝑆𝑈</m:t>
                    </m:r>
                    <m:r>
                      <a:rPr lang="en-CA" sz="4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GB" sz="4800" dirty="0">
                    <a:ea typeface="Cambria Math" panose="02040503050406030204" pitchFamily="18" charset="0"/>
                  </a:rPr>
                  <a:t> Matrix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391553-757D-9F20-EB1A-4C6001CB2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779" y="9282"/>
                <a:ext cx="2398042" cy="1569660"/>
              </a:xfrm>
              <a:prstGeom prst="rect">
                <a:avLst/>
              </a:prstGeom>
              <a:blipFill>
                <a:blip r:embed="rId5"/>
                <a:stretch>
                  <a:fillRect b="-20233"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5ACADC7-6666-024A-BCBE-EF733293A45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12200" y="1316520"/>
              <a:ext cx="10946880" cy="1787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5ACADC7-6666-024A-BCBE-EF733293A4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2840" y="1307160"/>
                <a:ext cx="10965600" cy="180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470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110">
        <p:fade/>
      </p:transition>
    </mc:Choice>
    <mc:Fallback xmlns="">
      <p:transition spd="med" advTm="121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2D360A-BF8B-4240-9123-04FA29C4C441}"/>
                  </a:ext>
                </a:extLst>
              </p:cNvPr>
              <p:cNvSpPr txBox="1"/>
              <p:nvPr/>
            </p:nvSpPr>
            <p:spPr>
              <a:xfrm>
                <a:off x="-58995" y="1621555"/>
                <a:ext cx="12831097" cy="1364925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GB" sz="4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4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48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48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m:rPr>
                            <m:nor/>
                          </m:rPr>
                          <a:rPr lang="en-CA" sz="4800"/>
                          <m:t>𝟙</m:t>
                        </m:r>
                        <m:r>
                          <a:rPr lang="en-CA" sz="4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GB" sz="4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48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48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sSub>
                          <m:sSubPr>
                            <m:ctrlP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4800" b="0" i="0" dirty="0">
                    <a:solidFill>
                      <a:srgbClr val="00206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GB" sz="7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CA" sz="4800" b="0" i="0" dirty="0">
                    <a:solidFill>
                      <a:srgbClr val="7030A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4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48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GB" sz="4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4800" i="1" dirty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GB" sz="4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  <m:r>
                              <m:rPr>
                                <m:nor/>
                              </m:rPr>
                              <a:rPr lang="en-CA" sz="4800"/>
                              <m:t>𝟙</m:t>
                            </m:r>
                            <m:r>
                              <a:rPr lang="en-CA" sz="4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48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GB" sz="4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4800" i="1" dirty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GB" sz="4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  <m:sSub>
                              <m:sSubPr>
                                <m:ctrlPr>
                                  <a:rPr lang="en-CA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CA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CA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CA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m:rPr>
                        <m:nor/>
                      </m:rPr>
                      <a:rPr lang="en-GB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4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2D360A-BF8B-4240-9123-04FA29C4C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995" y="1621555"/>
                <a:ext cx="12831097" cy="13649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A3A353-8ABB-69DE-6B33-BD96154E31AF}"/>
              </a:ext>
            </a:extLst>
          </p:cNvPr>
          <p:cNvCxnSpPr>
            <a:cxnSpLocks/>
          </p:cNvCxnSpPr>
          <p:nvPr/>
        </p:nvCxnSpPr>
        <p:spPr>
          <a:xfrm>
            <a:off x="0" y="3465513"/>
            <a:ext cx="121920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1F3B404-BD06-DD11-6C99-F17583AA8D52}"/>
              </a:ext>
            </a:extLst>
          </p:cNvPr>
          <p:cNvSpPr txBox="1"/>
          <p:nvPr/>
        </p:nvSpPr>
        <p:spPr>
          <a:xfrm>
            <a:off x="0" y="3429000"/>
            <a:ext cx="4267200" cy="1015663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6000" dirty="0">
                <a:ea typeface="Cambria Math" panose="02040503050406030204" pitchFamily="18" charset="0"/>
              </a:rPr>
              <a:t>Quaternions: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765ED2-B045-E777-991E-E64FC3C93257}"/>
              </a:ext>
            </a:extLst>
          </p:cNvPr>
          <p:cNvSpPr txBox="1"/>
          <p:nvPr/>
        </p:nvSpPr>
        <p:spPr>
          <a:xfrm>
            <a:off x="4577273" y="-112390"/>
            <a:ext cx="2674374" cy="1938992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6000" dirty="0">
                <a:solidFill>
                  <a:srgbClr val="7030A0"/>
                </a:solidFill>
                <a:ea typeface="Cambria Math" panose="02040503050406030204" pitchFamily="18" charset="0"/>
              </a:rPr>
              <a:t>Pauli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DC7B31-8D59-83E5-F111-29E67E4AA238}"/>
                  </a:ext>
                </a:extLst>
              </p:cNvPr>
              <p:cNvSpPr txBox="1"/>
              <p:nvPr/>
            </p:nvSpPr>
            <p:spPr>
              <a:xfrm>
                <a:off x="419100" y="9282"/>
                <a:ext cx="2398042" cy="1569660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4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𝑆𝑈</m:t>
                    </m:r>
                    <m:r>
                      <a:rPr lang="en-CA" sz="4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GB" sz="4800" dirty="0">
                    <a:ea typeface="Cambria Math" panose="02040503050406030204" pitchFamily="18" charset="0"/>
                  </a:rPr>
                  <a:t> Matrix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DC7B31-8D59-83E5-F111-29E67E4AA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9282"/>
                <a:ext cx="2398042" cy="1569660"/>
              </a:xfrm>
              <a:prstGeom prst="rect">
                <a:avLst/>
              </a:prstGeom>
              <a:blipFill>
                <a:blip r:embed="rId3"/>
                <a:stretch>
                  <a:fillRect b="-20233"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391553-757D-9F20-EB1A-4C6001CB2FC6}"/>
                  </a:ext>
                </a:extLst>
              </p:cNvPr>
              <p:cNvSpPr txBox="1"/>
              <p:nvPr/>
            </p:nvSpPr>
            <p:spPr>
              <a:xfrm>
                <a:off x="9011779" y="9282"/>
                <a:ext cx="2398042" cy="1569660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4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𝑆𝑈</m:t>
                    </m:r>
                    <m:r>
                      <a:rPr lang="en-CA" sz="4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GB" sz="4800" dirty="0">
                    <a:ea typeface="Cambria Math" panose="02040503050406030204" pitchFamily="18" charset="0"/>
                  </a:rPr>
                  <a:t> Matrix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391553-757D-9F20-EB1A-4C6001CB2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779" y="9282"/>
                <a:ext cx="2398042" cy="1569660"/>
              </a:xfrm>
              <a:prstGeom prst="rect">
                <a:avLst/>
              </a:prstGeom>
              <a:blipFill>
                <a:blip r:embed="rId4"/>
                <a:stretch>
                  <a:fillRect b="-20233"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26FCA2-8AC9-B1DE-6429-3ADF1F126909}"/>
                  </a:ext>
                </a:extLst>
              </p:cNvPr>
              <p:cNvSpPr txBox="1"/>
              <p:nvPr/>
            </p:nvSpPr>
            <p:spPr>
              <a:xfrm>
                <a:off x="58993" y="4652495"/>
                <a:ext cx="12477137" cy="1535613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GB" sz="5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5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58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5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58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5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a:rPr lang="en-CA" sz="5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GB" sz="5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58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5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58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5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a:rPr lang="en-CA" sz="58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</m:e>
                    </m:d>
                  </m:oMath>
                </a14:m>
                <a:r>
                  <a:rPr lang="en-CA" sz="5800" b="0" i="0" dirty="0">
                    <a:solidFill>
                      <a:srgbClr val="00206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CA" sz="9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9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CA" sz="5800" b="0" i="0" dirty="0">
                    <a:solidFill>
                      <a:srgbClr val="7030A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5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5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GB" sz="5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58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GB" sz="5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5800" i="1" dirty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GB" sz="5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  <m:r>
                              <m:rPr>
                                <m:nor/>
                              </m:rPr>
                              <a:rPr lang="en-CA" sz="5800"/>
                              <m:t>𝟙</m:t>
                            </m:r>
                            <m:r>
                              <a:rPr lang="en-CA" sz="5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GB" sz="5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58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GB" sz="5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5800" i="1" dirty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GB" sz="5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  <m:r>
                              <a:rPr lang="en-CA" sz="58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𝐤</m:t>
                            </m:r>
                          </m:e>
                        </m:d>
                      </m:e>
                      <m:sup>
                        <m:r>
                          <a:rPr lang="en-CA" sz="5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m:rPr>
                        <m:nor/>
                      </m:rPr>
                      <a:rPr lang="en-GB" sz="5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5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26FCA2-8AC9-B1DE-6429-3ADF1F126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3" y="4652495"/>
                <a:ext cx="12477137" cy="15356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3F641B5-A2B0-DF0E-2A8A-D29E1FEE77D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77960" y="5941800"/>
              <a:ext cx="10581120" cy="500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3F641B5-A2B0-DF0E-2A8A-D29E1FEE77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8600" y="5932440"/>
                <a:ext cx="10599840" cy="51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392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773">
        <p:fade/>
      </p:transition>
    </mc:Choice>
    <mc:Fallback xmlns="">
      <p:transition spd="med" advTm="1577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5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4|19.4|4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3.2|5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6.8|1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2.2|6.8|2.9|3.9|9|9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6.6|3.5|1.5|10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3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6.2|2.1|7|5.6|2.1|5.1|2.4|1.7|3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0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5|3.5|10.7|2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6|1.6|2.8|4.5|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5|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7.2|1.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4.7|4|5.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1.5|9|3.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5.7|5.5|1.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9.1|1.9|1.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3.6|3.1|5.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2|6.2|3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1.3|1.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2.3|0.2|2|1.4|2.7|3.3|4.5|2.9|4.8|3.8|4.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3.7|1.2|3.6|3.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4|4.4|4.9|6.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4.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1.2|1|1.6|1.1|2.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5|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5.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1.6|1.8|1.8|6|1.2|4.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.9|1.4|6.2|1.4|1.4|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5|5.1|8.6|2.3|10.4|18.3|13.7|20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2.1|1.4|1.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5|2.8|4.8|1.4|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0.7|0.4|0.6|0.7|9|2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|3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|3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2.1|2.2|2.8|1.4|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5.7|10|2.2|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4.6|3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2.2|7|9|1.9|9.5|20.4|10.8|35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5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4.9|3.6|0.6|0.7|4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3.2|5.2|9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2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21051</TotalTime>
  <Words>2264</Words>
  <Application>Microsoft Office PowerPoint</Application>
  <PresentationFormat>Widescreen</PresentationFormat>
  <Paragraphs>583</Paragraphs>
  <Slides>73</Slides>
  <Notes>1</Notes>
  <HiddenSlides>10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Arial</vt:lpstr>
      <vt:lpstr>Calibri</vt:lpstr>
      <vt:lpstr>Calibri Light</vt:lpstr>
      <vt:lpstr>Cambria Math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D</dc:creator>
  <cp:lastModifiedBy>Chris D</cp:lastModifiedBy>
  <cp:revision>63</cp:revision>
  <dcterms:created xsi:type="dcterms:W3CDTF">2022-08-19T05:09:51Z</dcterms:created>
  <dcterms:modified xsi:type="dcterms:W3CDTF">2023-05-13T03:57:51Z</dcterms:modified>
</cp:coreProperties>
</file>