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ink/inkAction1.xml" ContentType="application/vnd.ms-office.inkAction+xml"/>
  <Override PartName="/ppt/tags/tag6.xml" ContentType="application/vnd.openxmlformats-officedocument.presentationml.tags+xml"/>
  <Override PartName="/ppt/notesSlides/notesSlide7.xml" ContentType="application/vnd.openxmlformats-officedocument.presentationml.notesSlide+xml"/>
  <Override PartName="/ppt/ink/inkAction2.xml" ContentType="application/vnd.ms-office.inkAction+xml"/>
  <Override PartName="/ppt/tags/tag7.xml" ContentType="application/vnd.openxmlformats-officedocument.presentationml.tags+xml"/>
  <Override PartName="/ppt/notesSlides/notesSlide8.xml" ContentType="application/vnd.openxmlformats-officedocument.presentationml.notesSlide+xml"/>
  <Override PartName="/ppt/ink/inkAction3.xml" ContentType="application/vnd.ms-office.inkAction+xml"/>
  <Override PartName="/ppt/tags/tag8.xml" ContentType="application/vnd.openxmlformats-officedocument.presentationml.tags+xml"/>
  <Override PartName="/ppt/notesSlides/notesSlide9.xml" ContentType="application/vnd.openxmlformats-officedocument.presentationml.notesSlide+xml"/>
  <Override PartName="/ppt/ink/inkAction4.xml" ContentType="application/vnd.ms-office.inkAction+xml"/>
  <Override PartName="/ppt/tags/tag9.xml" ContentType="application/vnd.openxmlformats-officedocument.presentationml.tags+xml"/>
  <Override PartName="/ppt/notesSlides/notesSlide10.xml" ContentType="application/vnd.openxmlformats-officedocument.presentationml.notesSlide+xml"/>
  <Override PartName="/ppt/ink/inkAction5.xml" ContentType="application/vnd.ms-office.inkAction+xml"/>
  <Override PartName="/ppt/tags/tag10.xml" ContentType="application/vnd.openxmlformats-officedocument.presentationml.tags+xml"/>
  <Override PartName="/ppt/notesSlides/notesSlide11.xml" ContentType="application/vnd.openxmlformats-officedocument.presentationml.notesSlide+xml"/>
  <Override PartName="/ppt/ink/inkAction6.xml" ContentType="application/vnd.ms-office.inkAction+xml"/>
  <Override PartName="/ppt/tags/tag11.xml" ContentType="application/vnd.openxmlformats-officedocument.presentationml.tags+xml"/>
  <Override PartName="/ppt/notesSlides/notesSlide12.xml" ContentType="application/vnd.openxmlformats-officedocument.presentationml.notesSlide+xml"/>
  <Override PartName="/ppt/ink/inkAction7.xml" ContentType="application/vnd.ms-office.inkAction+xml"/>
  <Override PartName="/ppt/tags/tag12.xml" ContentType="application/vnd.openxmlformats-officedocument.presentationml.tags+xml"/>
  <Override PartName="/ppt/notesSlides/notesSlide13.xml" ContentType="application/vnd.openxmlformats-officedocument.presentationml.notesSlide+xml"/>
  <Override PartName="/ppt/ink/inkAction8.xml" ContentType="application/vnd.ms-office.inkAction+xml"/>
  <Override PartName="/ppt/tags/tag13.xml" ContentType="application/vnd.openxmlformats-officedocument.presentationml.tags+xml"/>
  <Override PartName="/ppt/notesSlides/notesSlide14.xml" ContentType="application/vnd.openxmlformats-officedocument.presentationml.notesSlide+xml"/>
  <Override PartName="/ppt/ink/inkAction9.xml" ContentType="application/vnd.ms-office.inkAction+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ink/inkAction10.xml" ContentType="application/vnd.ms-office.inkAction+xml"/>
  <Override PartName="/ppt/tags/tag16.xml" ContentType="application/vnd.openxmlformats-officedocument.presentationml.tags+xml"/>
  <Override PartName="/ppt/notesSlides/notesSlide17.xml" ContentType="application/vnd.openxmlformats-officedocument.presentationml.notesSlide+xml"/>
  <Override PartName="/ppt/ink/inkAction11.xml" ContentType="application/vnd.ms-office.inkAction+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459" r:id="rId2"/>
    <p:sldId id="1488" r:id="rId3"/>
    <p:sldId id="1412" r:id="rId4"/>
    <p:sldId id="1487" r:id="rId5"/>
    <p:sldId id="1506" r:id="rId6"/>
    <p:sldId id="1492" r:id="rId7"/>
    <p:sldId id="1493" r:id="rId8"/>
    <p:sldId id="1512" r:id="rId9"/>
    <p:sldId id="1494" r:id="rId10"/>
    <p:sldId id="1496" r:id="rId11"/>
    <p:sldId id="1495" r:id="rId12"/>
    <p:sldId id="1500" r:id="rId13"/>
    <p:sldId id="1511" r:id="rId14"/>
    <p:sldId id="1509" r:id="rId15"/>
    <p:sldId id="1497" r:id="rId16"/>
    <p:sldId id="1498" r:id="rId17"/>
    <p:sldId id="1501" r:id="rId18"/>
    <p:sldId id="1508" r:id="rId19"/>
    <p:sldId id="1513" r:id="rId20"/>
    <p:sldId id="15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4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20:15.60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00B050"/>
    </inkml:brush>
  </inkml:definitions>
  <iact:action type="add" startTime="8116">
    <iact:property name="dataType"/>
    <iact:actionData xml:id="d0">
      <inkml:trace xmlns:inkml="http://www.w3.org/2003/InkML" xml:id="stk0" contextRef="#ctx0" brushRef="#br0">1440 11879 337 0,'3'-6'162'10,"-6"2"-80"-6,6 11-18 3,1-7-7 1,-4-7-15 0,-4 7 2-3,11 7 9 3,-7-4-3 0,-7-3-10 0,11 5-9-2,-4-8 4 2,-4-2-10 0,14 5-24-2,-7-8-1 3,-3 8 0-2,7-6 0 1,0 3 0-2,11 3 0 2,-2-17 0 0,-11 12 0 0,6 2 0-2,13-3 0 2,-8-5 0 0,4 6 0 0,1-7 0-2,-1 7 0 2,-6-2 0 0,18-10 0 0,-19 9 0-2,15 0 0 4,-2-1 0 3,-11-2 0-11,8 7 0 4,6-11 0 2,1 9 0 0,1-5 0 0,-15 8 0-3,8 0 0 3,12 0 0 0,-25-3 0 1,15 4 0-4,4-4 0 3,14 1 0 1,5-1 0-2,-1-5 0 0,-8 9 0 1,4-13 0-1,5 12 0 2,2-2 0-4,-15-9 0 4,9-1 0-2,-9 15 0 1,8-2 0-1,-27 2 0 1,19 0 0-1,11 0 0 3,-18-3 0-6,14 6 0 4,14-3 0 0,-17 2 0 0,8 5 0-1,-7-7 0 0,-5 1 0 2,5-2 0-2,5 1 0-1,0 0 0 2,5 5 0 0,-7-2 0 0,-2 6 0-2,0-16 0 3,1 10 0-1,14-3 0 1,6 0 0-4,0 0 0 3,5-3 0 0,-7 3 0 0,-5 0 0-2,5 7 0 2,-4-14 0-1,-14 15 0 2,14-1 0-3,-9-10 0 1,7 3 0 2,-10 3 0-1,7-10 0-2,6 2 0 2,1 2 0 0,8-7 0-1,-6 3 0 0,5 7 0 1,18-8 0 0,-14-1 0 0,-9 9 0 1,-9-2 0 0,0-2 0-4,0 0 0 2,-1 4 0 0,6-5 0 2,1 10 0-2,-6-5 0-1,16 2 0 2,-4-7 0 0,17 3 0 1,2-5 0-1,2-3 0 0,-1-3 0-2,-11-1 0 3,-8 9 0-6,-10 2 0 5,-3-11 0 0,-16 11 0 1,-11-3 0-3,-2 2 0 1,-2 1 0 2,8 10 0-2,2-1 0 1,13 1 0-2,11 6 0 2,6-2 0 0,3-8 0 0,2 2 0-2,8-5 0 2,-16 4 0 0,22-10 0-1,-19 3 0 0,-5 0 0 1,-3 6 0-1,-22-6 0 2,-2 3 0-3,-5 0 0 1,-4 0 0 1,-17 3 0 0,10-3 0-1,-13 0 0 1,0 0 0 0,0 0 0 0,-3 0 0-3,10 3 0 4,-11-1 0-2,8-4 0 2,-8 2 0-3,4 0 0 2,4-3 0 0,-8 3 0 0,1 0 0-3,3 0 0 4,-10-6 0-1,5 9 0 0,-6-9 0-2,-57-32 0 1,-28 4 0 2,-11-6 0-1,10 1 0-2,-13-3 0 3,8-10 0-2,12 8 0 1,13 4 0-3,14 1 0 4,26 22 0-2,13 9 0 2,19 8 0-3,7 0 0 1,-4 2 0 2,4-4 0-2,1 2 0 0,-3 0 0 0,0 2 0 2,0-4 0-1,10 2 0-2,-3 12 0 3,67 21 0-3,12 12 0 3,25 13 0-3,5-1 0 3,10-3 0-2,-3-9 0 2,-23 0 0-4,-23-12 0 4,-3 7 0-3,-30-20 0 1,-24-10 0 1,-7-5 0-1,0 7 0 3,-26-17 0-5,13 13 0 2,0-11 0 2,-1 3 0-2,-23 25 0 0,-57 32 0 4,0-6 0-6,-19-1 0 3,9-5 0-1,18 6 0 2,21-27 0-2,16 6 0 0,16-22 0-1,17 1 0 4,3-21 0-4,7 7 0 1,-4-4 0 0,30-26 0 0,44-32-63 2,-10-56-227-1</inkml:trace>
    </iact:actionData>
  </iact:action>
  <iact:action type="add" startTime="10199">
    <iact:property name="dataType"/>
    <iact:actionData xml:id="d1">
      <inkml:trace xmlns:inkml="http://www.w3.org/2003/InkML" xml:id="stk1" contextRef="#ctx0" brushRef="#br0">6768 11497 370 0,'5'0'135'11,"-4"-6"-73"-7,-1 4-8 2,7-5-13 4,-11-1-17-4,0-24 12 0,-1 2 8 4,-5-9-5-3,9-8-1 0,-11-5-9-1,8 8-2 2,4-6-8 1,-10-10 0-1,4 7-2 0,6 11-2-2,-7-2-4 2,9-6 2 0,-2-6-1-2,0-2-3 2,0-13 0 2,8 12-9-2,-18-6 0 1,10-8 0-4,-2 6 0 4,4 3 0-2,0-10 0 0,3 5 0 0,-10 0 0 1,13 5 0 0,-8-1 0 0,3 1 0-2,7 0 0 2,-6-7 0 0,5-3 0 0,-9-13 0-3,7 12 0 3,-11-15 0 0,4-1 0 1,1 19 0-4,-1 5 0 4,7-4 0-2,-11 4 0 1,16 1 0-2,-12 0 0 2,8-13 0 0,-3-5 0 0,-10-12 0-1,10 2 0 2,-1 29 0-2,-4-1 0 0,0 27 0-1,-6-6 0 3,12 2 0-2,-2 2 0 1,4 4 0-2,-1-13 0 3,2 2 0-2,-5-14 0 2,-1-17 0-4,3-13 0 3,4 6 0 0,-2-13 0 0,0 25 0-2,-7-14 0 2,6 30 0 0,9 14 0 0,-11 12 0-1,6-18 0 1,-2-4 0 0,0-3 0-1,-2-24 0-1,-7-20 0 2,-7 8 0 0,5-10 0 0,-17 13 0-1,11 13 0 3,3 8 0-5,-2 25 0 4,11 11 0-4,-1-3 0 6,0-7 0-6,-1-1 0 3,-7-24 0-2,2 23 0 2,3 3 0 0,0 20 0-2,0 16 0 3,0 6 0-3,0 3 0 1,0 0 0 0,0-6 0 0,-4 8 0 1,8-18 0 0,-4 26 0 0,0-18 0-2,0 8 0 3,-4-6 0-2,4 13 0 0,0-11 0 0,-9 17 0 1,-11 37 0 1,6-2 0-1,-12 3 0 0,-2 0 0-2,-8 10 0 2,-12 0 0 0,4 3 0-2,2 2 0 2,3 3 0 0,4-11 0-2,11-4 0 2,-5-5 0 0,16-15 0 0,6-10 0-2,7-10 0 2,-3-10 0 1,6-9 0-2,-3 2 0 1,2 0 0-2,-2-9 0 1,2 13 0 2,1-14 0-2,-3 10 0-1,0 0 0 3,10-2 0-1,6-47 0-1,23-15 0 0,-11-11 0 1,9-10 0 0,2 1 0-1,-7 9 0 0,-10 1 0 0,1 22 0 1,-5 3 0 0,-1 7 0-1,-7 5 0 1,-3 6 0-1,5 10 0 2,-3 8 0-3,-5 11 0 1,-4 2 0 2,0 6 0-1,0-4 0-3,0-2 0 4,0 3 0-1,0 1 0-1,7 6 0 0,21 24 0 0,-4-1 0 1,8 13 0 1,0 2 0-3,4 18 0 2,9 10 0 0,-1 6 0 0,1 2 0-2,-5 0 0 2,4-13 0 0,1-12 0 0,-21-22 0-2,-5-21 0 1,-11-16 0 2,-7-6 0-1,-1 4 0-2,3-6 0 2,6 8 0 0,-9-4 0 0,0 8 0-2,-3-8 0 2,-3 8 0 0,3 1 0 0,6-10 0-2,-6 5 0 2,3 0 0 0,0 5 0 0,-4-2 0-2,-4-1 0 3,-9 21 0-3,-28 33-139 3,-23-2-83-4</inkml:trace>
    </iact:actionData>
  </iact:action>
  <iact:action type="add" startTime="13579">
    <iact:property name="dataType"/>
    <iact:actionData xml:id="d2">
      <inkml:trace xmlns:inkml="http://www.w3.org/2003/InkML" xml:id="stk2" contextRef="#ctx0" brushRef="#br0">5787 17490 388 0,'0'-2'133'9,"-3"8"-48"-2,3-10-32 1,-3 8-9-2,-65 4-25 1,-32-3-8 1,-45 0 20 0,-20-10-2-2,17 0-4 2,31 5-11 0,-7 5-5 0,20 10-3-2,20-13-3 2,43 18-1 1,25-20-1-2,24 0 1-1,3 0 1 2,78 20 21 1,67-3-3-2,22-3-20 3,47 5 1-5,-12-3 0 3,-37 5 3-1,-36-7 1 0,-44 3 3 1,-58-3 2 0,-40-8 1-2,-9-6 0 2,-1 0-12 0,-111 17-1 1,-51-4 0-4,-26-13 1 5,19 14 3-3,15-2-1 1,37 6 1-2,41-1 2 1,33 4-5 1,35-15 2 0,35-12 0-1,-2 0 7 1,79 6 14 0,64-7-13 0,24-6-10-1,-2 9 0 0,-33 8 0 2,-49 1 3-1,-63-5-3-2,-36-5 0 2,-7 10 0-2,-26 10 0 3,-118 2 0-4,-14 3 0 4,-9-7 0-2,41-1 0 1,25-7 0 1,26 5 0-4,25-6 0 3,44-8 0 1,16 0 0-4,27-12-68 3,86-16-13 0,-3 32-115 0</inkml:trace>
    </iact:actionData>
  </iact:action>
  <iact:action type="add" startTime="14623">
    <iact:property name="dataType"/>
    <iact:actionData xml:id="d3">
      <inkml:trace xmlns:inkml="http://www.w3.org/2003/InkML" xml:id="stk3" contextRef="#ctx0" brushRef="#br0">11331 17458 111 0,'5'0'249'8,"8"-7"-128"-2,11 1-47 1,0 6-20-1,-6-2-7 2,0 10 9 0,-21-14-12 0,-3 12-2-2,2-6-13 2,-3 0-19 0,-73 7-9 0,-54-2 0-2,-34-5 1 2,7-5-2 0,21-8 0-2,24 19 1 2,39-6-2 4,25 7 2-7,39-14-1 1,14 7 1 1,2 0 0 3,33 0 2-3,69 0 18-2,48 12 0 4,32 2-8-2,28-3-1 2,-32 3-5-2,-44 3 4 2,-50-3-1-4,-50-3 6 3,-43-11-7 0,-4 0-2 0,-3 2-7-1,-67 2-5 0,-75-4-2 2,-52 2 6-1,-1-4 0-3,27-2 1 4,45 10 0-1,42 11 1 0,46-10-1-2,45-7 1 2,10 0-1 0,29-7 3 0,82-3 0-2,46 10 4 3,33 10-4-2,-9-2 4-2,-34 15 1 3,-72 3 9 0,-57-24-4 1,-35 8-13-4,-7 12 0 4,-112 45 0 1,-47-19 0-4,-21-35 0 0,20-17 0 2,50-17 0-1,45-1 0 1,33 8 0-1,49 2 0 0,12 4 0 1,56-37 0-2,22 21 0 4,21 24-38-2,-6 27-52-1,-15 15-74-1,-27 35-77 2</inkml:trace>
    </iact:actionData>
  </iact:action>
  <iact:action type="add" startTime="29029">
    <iact:property name="dataType"/>
    <iact:actionData xml:id="d4">
      <inkml:trace xmlns:inkml="http://www.w3.org/2003/InkML" xml:id="stk4" contextRef="#ctx0" brushRef="#br0">21095 12180 147 0,'6'-3'283'8,"-6"1"-164"-1,0 7-45 0,-3-1-11 0,6 0-8 2,-3 3-6-4,0-14 3 3,5 13-4 1,-5-10-11-3,5 9-3 1,-5-1 0 3,18-13-6-4,11 13-28 1,-15-8 0 3,20-6 0-4,2 7 0 1,-9 1 0 1,21-8 0 0,-13 10 0-1,7-5 0 1,7 5 0 3,1-6 0-4,3 3 0-2,-9 6 0 2,14-6 0-1,-3-5 0 2,3 10 0 0,8-7 0 0,-5 8 0-2,3-6 0 4,-3 12 0-5,-2-4 0 4,-6-8 0-2,-1 6 0 2,-12 3 0-3,5-6 0 2,10-2 0 0,-5-5 0-2,-7 10 0 2,5-12 0 0,1 9 0-2,-1-5 0 2,12 2 0 0,-17 6 0-2,1-3 0 2,2-6 0 2,2-2 0-3,-8 5 0 0,4 0 0 0,-4-3 0 2,-3 12 0-3,2-6 0 2,4 0 0 0,-5-2 0-2,8-2 0 1,-12 13 0 2,15-4 0-3,-4 1 0 2,-2 3 0 2,14-3 0-4,-2-15 0 1,0 9 0 1,2-6 0-1,-14 3 0 1,-2-5 0-1,-4 8 0 1,3-10 0-1,0 3 0 1,17 2 0 0,-5 2 0-2,3-8 0 1,-9 5 0 4,21-7 0-5,-13-6 0 0,6 6 0 4,-6-8 0-4,-5 18 0 0,-8-7 0 2,-5-4 0 0,5 14 0-3,2 0 0 4,9-3 0 0,14 0 0-3,2 3 0 2,4 0 0 0,4 0 0 1,-4-14 0-3,-11 1 0 2,-4 4 0 0,-1 4 0-3,-2-6 0 3,15-10 0 1,-8 21 0-4,-10-6 0 3,8 1 0 1,-12 0 0-4,9-7 0 4,2 10 0 1,3-13 0-5,-12 15 0 3,2-11 0 1,6 14 0-2,4-6 0 0,21-5 0 0,-15 5 0 1,-12 0 0-1,15 1 0 1,-23-7 0 0,-10 9 0-2,-19 0 0 1,-13 0 0 3,-1-3 0-3,-4 6 0-1,-4-3 0 2,4 0 0 0,0 0 0-3,0 0 0 4,-3 0 0 1,3-3 0-4,0 6 0 1,0-6 0 1,-2 3 0-1,2 0 0 1,0-6 0 1,0 12 0-3,-5-6 0 1,-21-10 0 1,-38-17 0 0,-4 2 0-2,-6 0 0 1,-10-8 0 1,4 2 0-1,-3-4 0 1,-1-1 0 2,-10 3 0-5,1-4 0 4,14 6 0-2,13 11 0 2,16 7 0-4,18 7 0 3,24 6 0 0,4 2 0-1,1-2 0 0,3 0 0 2,7 0 0-3,-4 0 0 2,-6 0 0 2,9 0 0-4,-1 6 0 0,44 14 0 2,32 19 0 0,22 8 0-2,11 8 0 2,1-3 0 2,1-1 0-5,-9 6 0 4,3 0 0-1,-21-17 0-2,-21-9 0 2,-20-5 0-1,-15-12 0 1,-13 0 0-1,-4-8 0 0,-16-4 0 1,0-2 0-1,-5 0 0 0,2 0 0 2,-2 0 0-3,2 3 0 1,-2-3 0 4,5 3 0-5,-11-6 0 2,-9 15 0 0,-58 27 0 0,-22 1 0-3,-13-3 0 4,-2-5 0-1,-1 7 0-2,12-4 0 2,23-22 0 0,29 4 0-2,18-7 0 2,34-13 0 2,-3 3 0-4,15-7 0 0,-8 4 0 3,-1 3 0-2,2-2 0 0,-5 7 0 2,8-13 0-2,37-2 0-1,2-7 0 3,-11-32-110-2,4 12-122 0</inkml:trace>
    </iact:actionData>
  </iact:action>
  <iact:action type="add" startTime="31601">
    <iact:property name="dataType"/>
    <iact:actionData xml:id="d5">
      <inkml:trace xmlns:inkml="http://www.w3.org/2003/InkML" xml:id="stk5" contextRef="#ctx0" brushRef="#br0">26524 11924 444 0,'3'-6'101'8,"-6"4"-51"-1,6-7-12 1,-3-19-11 1,0-19-3-4,3-18 21 2,-6 3-7 1,6-4 0 1,-2-3-7-2,4-2-2 1,-1-4-5 0,-1 7 3-2,1 12-8 2,8 2-4 0,-12 3-2-3,1 2-3 4,9-3-2-2,-8 5 0 1,2-4-2-2,11-10-1 7,-5-7 1-7,3-5 1 0,-7-9 0 2,5 12-4 0,2-11-3 0,-6 13 0 0,-1-5 0-2,2 10 0 2,-3-6 0 0,5-9 0 0,-2 5 0-2,-1 9 0 2,2-11 0 0,-2 11 0 0,6-15 0-2,3 6 0 2,-12-14 0 1,1 13 0-4,-5 13 0 5,0-1 0-4,-8-2 0 2,8 2 0 0,3-5 0-2,-6 3 0 3,11-5 0-2,-16 5 0 2,16-13 0-4,-16 6 0 4,8-4 0-2,0-3 0-1,-10-1 0 2,10 15 0 0,0-1 0 0,0 6 0 0,0-3 0-2,9 1 0 2,0 7 0 0,-17-10 0-1,16 7 0 0,-3-12 0 1,-7-12 0 0,2-4 0 0,-3 7 0-2,-6 6 0 2,6 8 0 0,-7 7 0-2,4-4 0 4,6-16 0-3,0 10 0 1,-4-4 0 0,4-4 0-3,-3 2 0 3,3 1 0 0,0 18 0 0,-3-3 0-2,6 18 0 1,-3 2 0 0,10 9 0-1,-13-2 0 4,9 11 0-3,-6 9 0 0,0-7 0 0,1 3 0 1,-8 3 0 0,7-8 0 0,0 11 0 0,3-5 0-2,-10 7 0 2,4 3 0 0,6-5 0 0,-3 16 0-2,4-16 0 3,-14 16 0-3,13-6 0-1,-6-2 0 7,3 0 0-7,-7 20 0 2,-12 24 0 2,-15 12 0-2,10 15 0 0,-4 7 0 1,-8 3 0 0,-3 18 0-1,-12 5 0 1,9-3 0 0,13-34 0-3,0-30 0 4,18-8 0-1,8-22 0 0,3-9 0-1,0-1 0 0,4 3 0 1,3-8 0 0,-4 8 0 0,31-43 0-3,5-7 0 4,6-31 0 1,-5-20 0-5,-4-15 0 1,8-5 0 4,-12 15 0-4,-8 22 0 0,-6 5 0 4,-2 30 0-3,-9 30 0 1,-7 16 0 0,0 6 0-3,0 1 0 3,-4-4 0 0,8 0 0 0,-4 0 0-2,3 4 0 2,-6-4 0 0,3 11 0-2,9 9 0 1,15 47 0 2,2 38 0-1,19 46 0 0,25-10 0-1,-11-1 0 1,10-16 0-1,-10-25 0 1,-3-21 0-1,-22-8 0 0,-1-29 0 1,-23-11 0 0,-5-16 0-2,11-9 0 5,-22-14 0-6,-1 13 0 1,7-8 0 2,0-6 0 0,-3 20 0 0,3-10 0 0,-5-2 0-2,2 2 0 2,-7 2 0 0,0-4-88 0,-19 8-70-2,-11 38-50 2</inkml:trace>
    </iact:actionData>
  </iact:action>
  <iact:action type="add" startTime="35341">
    <iact:property name="dataType"/>
    <iact:actionData xml:id="d6">
      <inkml:trace xmlns:inkml="http://www.w3.org/2003/InkML" xml:id="stk6" contextRef="#ctx0" brushRef="#br0">25383 17559 173 0,'16'5'73'6,"-10"-5"-5"2,7 0-9 1,-16-5-6-3,7 10 2 0,-5-10 2 2,-2 10-8 0,-7 0-12-2,-44 21-15 4,-46 0 10-4,-17-13-4 2,-30 10-7 1,-28-3-7-4,-25-20 0 3,3 5-5 0,40-10-7 2,33 10 0-5,29-2 0 2,36-3 1 2,36 2 6-2,21-4 4 0,11-1 27 1,37 23 17 0,114 17-44-3,62 0-10 5,49 7 1-4,-36-24-3 3,-25-27 2-2,-36 7 0 0,-21 0 18 0,-58 7-12 2,-52-14 7-1,-33 7-4-2,-13 7-12 2,-4-7 0 0,-106-15-3 0,-58 4 3-2,-13-10 1 2,-7-6 3 0,6 24-2 0,-2-2 0 0,60-1-2-2,47 12-1 3,60-6 1-2,20 0 0-1,16 0 6 2,43-6 17 0,130 17-13 1,19 1-10-3,1-3 0 1,-57-9-1 2,-26 4 1-2,-44 1 0-1,-62-5 1 2,-22 0 0 0,2 4-1-2,-23 2-3 3,-64 5 1-2,-52 0 1 1,-9-8 2 0,-16-6 2-2,-9 11-1 2,36-8-1 2,33 12-1-4,63-12 0 1,34 3 0 2,14-3 0-3,6-8 0 0,58 13 0 2,127 0 0 1,10 15 0 1,-3-12 0-4,-50-5 0-1,-38 1 0 5,-43 6 0-4,-41-16 0 2,-35 12 0-2,-9-6 0 2,-34 7 0 0,-86-24 0 0,-27 2 0-2,-13-2 0 4,-27 9 0-4,27-4 0 2,25 19 0 0,40 6 0-2,35 4 0 6,39-9 0-8,23 3-9 2,9 12-24 2,40 36-41 0,34 3-53 1,42 2-57-4</inkml:trace>
    </iact:actionData>
  </iact:action>
  <iact:action type="add" startTime="36687">
    <iact:property name="dataType"/>
    <iact:actionData xml:id="d7">
      <inkml:trace xmlns:inkml="http://www.w3.org/2003/InkML" xml:id="stk7" contextRef="#ctx0" brushRef="#br0">30480 17600 323 0,'-13'4'86'6,"-15"-2"-22"2,8 6-2 0,-11-8-10-3,10 0-5 3,2 7 1 1,13-2-12-2,3-10-10 2,7 10-1-4,-5-5-1 3,11 2 11 0,-7-2 9 0,61 23 4-2,74 11-11 3,25-7-33-2,21-12-2 5,1-15-1-7,-27 5 11 1,-2-15-1 3,-49 3 9 0,-50 4-9-4,-44-2-6 4,-13 7-5-2,-16-2 0 0,-22-2 0 0,-169-20 0 1,-42-6 0-1,-27 1 0 2,21 1 0-4,42 11 0 3,45 9 0 2,45 12 0-6,59-6 0 4,47 6 0 0,21-6 0 0,16-6 0 0,35 6 0 0,119 6 0-2,31-12 0 2,47-6 0 1,-22 7 0-4,-49 5 0 3,-30 0 0 0,-75 9 0 1,-52-1 0-4,-31-8 0 3,-9 0 0 0,-1 6 0-2,-94 27 0 2,-42 4 0 0,-8 0 0 0,0-20 0 0,16 10 0-2,54-10 0 2,10 4 0 0,57-17 0 0,32 1 0-1,5-10 0 0,-5 5 0 1,53 5 0 0,90 22 0-1,16-7 0 0,-12-20 0 1,-32 5 0 0,-42-2 0 0,-52-3 0-2,-38 2 0 2,-8 1 0 1,-8 2 0-4,-131 12 0 3,-12-22 0 0,0-7 0 0,27-6 0-2,28 6 0 2,33 9 0 0,57-2 0-2,30 5 0 2,5 0 0 0,-1-6 0 0,75-7 0 0,69 5 0-2,44 8 0 3,11 10 0-2,-26 1 0 1,-56 3 0-2,-56-9 0 2,-59-5 0 0,-22 7 0-3,-8-7 0 3,-2 5 0 1,-103 0 0-1,-37 2 0-2,-6-7 0 2,20-4 0 0,26-4 0 0,49 8 0 0,30 0 0-1,32 0 0 0,16 0 0 0,-3 0-3 2,6 0-44-3,32 0-13 2,11 30-40 0,2 21-75-2</inkml:trace>
    </iact:actionData>
  </iact:action>
  <iact:action type="add" startTime="43497">
    <iact:property name="dataType"/>
    <iact:actionData xml:id="d8">
      <inkml:trace xmlns:inkml="http://www.w3.org/2003/InkML" xml:id="stk8" contextRef="#ctx0" brushRef="#br1">13046 760 253 0,'-10'-19'50'6,"-15"4"-37"2,-4 0 71 0,-14-22-16-2,2-10-11 2,-18-5-11 0,-2-14-9-3,-23-5-4 4,-9 3 4-1,-4 18-1 0,9 11-6 0,-4 8-2-2,-40 13-2 2,31 1-1 0,-3 12-3-1,-18 16-2 0,-1 9 0 4,-38 8-4-4,-10 6 3 0,-31 11-9-1,15-13 5 2,3 1-2-1,7 1-2 2,5 2-5-3,15-13 3 2,5 16 4 0,17 6-1 0,-16-6 2-2,1 21-14 2,-7 4 0-1,40-3 0 2,8 14 0-3,21-1 0 1,6 10 0 2,3 12 0-2,5-5 0-1,-23 8 0 3,26-25 0-1,8 2 0-1,7 6 0-1,4-6 0 2,15 11 0 0,4 14 0 0,5 5 0-2,-1-13 0 3,2 6 0-2,4-5 0 2,5-2 0-3,4 6 0 1,10 6 0 1,8 16 0 0,12 4 0-2,10 17 0 2,3-12 0 1,-4-9 0-2,2-1 0-1,-7-1 0 2,9-31 0 1,3 25 0-4,0-1 0 5,-4-14 0-4,4-1 0 2,10-20 0 0,4 5 0 0,19-3 0-1,-7 7 0 0,26-3 0 1,10 2 0-2,-1-3 0 2,-4 24 0 0,17-22 0 1,-15 8 0-4,-1-10 0 3,-11-11 0 0,-19-8 0 0,-8-11 0-2,-4-11 0 2,4-6 0 0,-6-1 0 0,37 3 0-2,13 4 0 2,37-10 0 0,6 15 0 0,11-2 0-1,-10-5 0 2,17-4 0-3,-11-5 0 4,-5 6 0-6,-4-5 0 5,-10-8 0-2,-23-5 0 1,-7-4 0-2,15-1 0 2,34 10 0 0,5 12 0 0,18 9 0-2,0 2 0 4,-9-6 0-4,-26-14 0 2,6-8 0-2,-16-17 0 2,-3-11 0-1,-5-12 0 2,-7 12 0-3,-2 1 0 2,-17 3 0 0,6 19 0 0,8-4 0-2,-2 11 0 2,18-19 0 0,10 6 0 0,-1 1 0-2,3 5 0 2,19-17 0 0,6 17 0 0,-7-12 0-2,-12 13 0 2,-10-1 0 0,-12 5 0 0,-15-21 0-2,9 1 0 1,3-21 0 2,25-2 0-1,-8-5 0-2,10 4 0 1,-8 4 0 1,-11-6 0 0,3-4 0-2,-14-15 0 2,-7-5 0 0,-6-16 0 1,7-17 0-3,-14-17 0 2,-3-47 0 0,-10-26 0-1,-9-4 0 0,-19 0 0 1,-14 8 0 0,-3 12 0 0,6 5 0-2,-23 17 0 2,0 24 0 0,-2-24 0 0,-14 0 0-2,-18-9 0 2,-6-17 0-1,-7-16 0 2,-16-9 0-3,-8-4 0 2,-12-19 0-1,-25 4 0 2,-4 21 0-4,-13-3 0 4,-3 37 0-1,4 8 0 0,0 28 0-2,3-11 0 2,6 37 0 0,16 1 0-2,5 22 0 2,-7 18 0 0,-5 3 0 0,-4 15 0 0,-15-15 0-2,-20-2 0 2,-6-3 0 0,-5 1 0 0,-14 6 0-2,-38-11 0 2,25 8 0-1,14 8 0-1,6 6 0 2,-5 7 0 1,-5-15 0-1,-2-7 0-3,20 4 0 4,12 6 0-1,11 11 0 0,4 19 0-2,8 4 0 2,-5 2 0 0,-7-6 0 0,7-6 0 0,-11 5 0-3,14 5 0 3,-13 8 0 1,2-6 0-1,-35 23 0-2,-2 7 0 2,5 8 0 0,2-1 0 0,-15 11 0-2,-19-13 0 2,1-3 0 0,25-6 0 0,-2 4 0-2,5 4 0 2,26-6 0 0,2-5 0-1,8-3 0 0,7-2 0 1,10-7 0-1,3 6 0 2,-9 26 0-3,1 1 0 1,-12 16 0 1,13 13 0 0,-7 3 0-1,10 5 0 1,1 27 0-1,7-23 0 2,9 21 0-3,-10-19 0 2,-2 23 0 0,-4-19 0-1,15-2 0 0,12-4 0 1,-14 22 0 0,19 8 0 0,9-11 0-2,-15 9 0 2,17-6 0 1,9 4 0-5,12 11 0 6,0-11 0-3,8 10 0 0,-4-4 0-1,-8 10 0 2,9-2 0 1,18 0 0-1,2 3 0 0,1 18 0-3,4 28 0 3,12-30 0 1,-12-26 0-2,9 3 0 2,14 2 0-3,14 5 0 2,18-9 0 0,10-7 0-2,14-6 0 2,17-2 0 0,-3 6 0 0,5 9 0-2,8-7 0 2,8-2 0 0,16-18 0-1,14-4 0 0,35 3 0 1,35-7 0 0,62 1 0 0,-25-15 0-3,4-9 0 4,-15-7 0-1,-23-3 0 0,-14 11 0-2,-8-31 0 2,-4 23 0 0,-5-26 0 0,-6-2 0-2,11-9 0 2,20-9 0 1,35-2 0-3,-16 2 0 1,-23-15 0 0,33 7 0 2,-23-11 0-2,-12-23 0 0,-27-3 0 1,1-1 0 0,2-14 0-3,6 13 0 3,-15 10 0 1,-5 0 0-1,7 7 0-2,-19 10 0 2,-33-4 0-1,-7-3 0 2,-19 2 0-1,-4 17 0-2,-6-11 0 2,4-9 0 0,10 4 0 0,-2-3 0 0,-7-6 0-2,7 8 0 2,-4-14 0 19,-4 6 0-27,-3-1 0 0,16-6 0 4,-14-2 0 3,5-20 0-1,10-36 0 2,-10-21 0 0,-11-5 0 0,1 9 0-2,-8 38 0 3,1 18 0-2,3 4 0 1,-18 16 0-2,-1-5 0 3,-5-20 0-2,-7-25 0 1,-14-21 0-2,7-47 0 2,-24-11 0 0,-14-22 0 0,-48-59 0-2,-23-37 0 2,-17 4 0 0,-4 6 0 0,-26-25 0-2,2 22 0 2,-5 6 0 0,-7 52 0 0,-2 39 0-1,3-1 0 3,-22-12 0-4,-10 23 0 0,-30 33 0 2,4 38 0-1,-7 37 0 1,-38 17 0-2,3 42-30 2,17 15-46 0,-5 15-42 0,33-16-70-2</inkml:trace>
    </iact:actionData>
  </iact:action>
  <iact:action type="add" startTime="55580">
    <iact:property name="dataType"/>
    <iact:actionData xml:id="d9">
      <inkml:trace xmlns:inkml="http://www.w3.org/2003/InkML" xml:id="stk9" contextRef="#ctx0" brushRef="#br2">25114 15167 411 0,'-6'5'73'7,"0"-10"-41"1,-7 7-13-1,-23-27-7-1,-24 9 5 3,-9-1-1-2,-11 20-4-1,7-1 7 5,-25 0-2-5,11 21 9 0,-4 11 5 3,-14 3-10 0,1 17-6-5,-8 10-4 4,5 15-3 2,-8 18-1-4,20-6 1 5,11 3-1-5,10 2 4 1,20 3-1-1,16 2 3 2,9 0 3 1,-1 3-2-4,17 5-5 4,6 1 0-1,26 0-2-2,17-5-4 1,20 2 4 3,21 35 1-6,22-24 3 5,-2 9-3 0,-13-23-3-3,-19-14 1 3,-8-20-2-1,5-17-1 0,-4-13-2-3,14-18 0 3,10-5-1 0,38-17 1-2,10-4-1 2,15-1 0 2,8-7 0-6,-13-6-2 4,2-22 1 2,2 4 0-4,-7-16 1 0,-16 0 0 4,-18-7 0-4,-13-23 0 0,-11 21 0 2,-18-13 1 2,-4 10-1-4,-9-12-1 2,-21-16 0 0,-1-7 0-2,-16-14 0 2,-10-21 1-1,-4-11-1 2,-19 3 1-3,-2 2-1 2,-11-10 0 0,-12 19 1-2,-8-5 0 2,-10 21 0 2,0 17 0-6,2 23 0 4,3 13-1 2,0 16 1-3,2 4 0 0,6 22 0-1,-3-5 0 4,-2 12 0-5,-22-6 0 4,1 19 1-1,-10 7 0-3,-15 10 0 3,-6 3 1 0,-5 0-2 0,-24 16 3-1,26 3-2 1,-2 6-1 0,24 8 0-1,-2 4 0 0,16 19 1 3,-2 5 2-6,-1 6 0 5,7 1-2 0,5 6 2-3,13-4-1 2,-6 15-1 0,12 4-1 0,6 6 1-3,12 25 1 4,18-8 1-2,12-1 0-1,5-20 0 3,19 8 0 1,18-6 0-6,33 7 3 4,29-2-1 2,30-6-1-6,-1-35 0 5,22 4-3-1,25-19 0-1,5-32 0-1,-2-16-1 2,-11-14 0 1,0-19-1-2,10-12-2-1,-25-34 2 4,-19-7 1-4,-16-53 0 2,-21-26-1 2,-23-57 0-6,-23-11-1 4,-24 2 1-1,-9-15 1 2,-32 12 0-3,-12 15-1 2,-33 40 0 2,-28 46-1-6,-31 14 0 4,-40 31-1 1,-42 22 2-2,-44 14 1 1,8 26 2 0,-19 12-2-1,15 3 3 0,46 19-3 1,36 20-1 0,29 6-3-2,36 3 1 2,29 5-3 0,32-22-13-2,29-18-26 1,41-10-37 4,28-15-48-7,31 9-100 4</inkml:trace>
    </iact:actionData>
  </iact:action>
  <iact:action type="add" startTime="57281">
    <iact:property name="dataType"/>
    <iact:actionData xml:id="d10">
      <inkml:trace xmlns:inkml="http://www.w3.org/2003/InkML" xml:id="stk10" contextRef="#ctx0" brushRef="#br2">30864 15506 216 0,'0'0'45'10,"0"-2"-1"-6,-3 2 6 4,3 0-10 1,-13-11-15 0,-10-8-4-3,-5-5 28 2,-8 8-9 0,-15-1 1-3,-23-5-6 3,-19 19-7 1,-31 3-3-3,-12 5-1 2,-14 45-3 1,-9 4-2-4,5 28-6 6,-23 2 0-1,37 5 0-4,19 4-4-1,30 17-4 3,22 22 7 0,28 4 6-1,21 18-1 0,30 35 0 1,46-7 1-1,69 40-3 1,46 11-9 0,22-34-1-2,16-46-2 3,-27-25 0 0,7-27-2-4,-2-49 0 3,10-52 0-1,11-47 0 0,-10-37-1-1,-14-25 0 2,-15-14 0 0,-12-27 0-2,-40-26 1 2,-21-13-1 2,-16 1 1-4,-27 14 1 0,-22-12-1 6,-25 1-1-8,-22 30-1 5,-25 1 1-1,-20 10-2-1,-11 5 0-1,-17 25 1 2,-11 20 0 0,7 13-2-2,-34 17 1 2,-6 26-1 2,-15-13 2-6,-9 17 1 6,-5-5 0-2,5 33 0-1,6 12 0 1,9 20 0 1,-3 15 0-5,27 12 2 4,5 4-1 0,-8 17 0 0,1 14 0-2,7 13 3 2,22 28 0 0,1-3-3-2,29 16 3 2,7 12 2 2,18 9 1-6,14 0-2 4,8-2 2 2,43 11-3-4,27 8 6 2,43-7-6 0,41-30 1-2,27-15-2 3,32-25-2-2,-9-38-1 0,17-29-1 0,29-32 0 1,3-25 1 0,-39-18 0-2,-8-11 0 2,-18-31 1 0,-18-18-1-3,-52-34 0 5,-6-60 0-1,-27-46-2-3,-28 22 1 2,-34-30-2 0,-25 45 0-2,-20 22-2 2,-32 33 2 1,-14 33-1-2,-21 30 1-1,-30 32 0 3,-31 22-2-2,-42 18 4-1,-7 7 1 3,9 20 1 0,4 21 0-5,29 26-1 4,16 33 1 2,42 31 0-4,16 23 2 2,47 9-1 0,13 10 1 1,24 27-1-4,42-2 3 3,55-11-2 0,27 7-3-2,33-9-1 3,31-47 0-2,-5-53-4-1,-9-18-1 2,-31-45-1 2,-21-39-3-5,-8-21-1 3,-9-35-11 1,-13-40-20-3,-12-40-17 2,-8-13-22 0,-6-9-46 0,-27 68-115-2</inkml:trace>
    </iact:actionData>
  </iact:action>
  <iact:action type="add" startTime="64759">
    <iact:property name="dataType"/>
    <iact:actionData xml:id="d11">
      <inkml:trace xmlns:inkml="http://www.w3.org/2003/InkML" xml:id="stk11" contextRef="#ctx0" brushRef="#br3">2685 14240 320 0,'-4'-4'123'7,"4"8"-84"-1,0-8-13 2,-44-7 12 0,-33-8-9 0,-13 16 4-2,-14 8-9 2,-19 3-2 1,-8 4 2-2,-6 16 0-1,6 3-3 2,8-4-3 0,3 7-3 0,-15 4-1-2,9-5 2 2,11 12-2 0,-25 12 0 2,19-1-4-5,-9 19 1 3,12-2-2 0,10 12 3 0,6-4-8-2,2-13 2 2,12 10 1 0,24-10-3 0,5 2 4-2,-15 12-3 2,17-15 2 0,22 6 2 0,-24 11 2-3,13 1-6 4,-1-12 0-1,2 19-3 0,9-4-1-3,3-4 1 4,-6 17-1-1,34-17 0 0,-8 15 1 0,3-5 2-2,6 11 0 3,4-3-4-1,20-13 3-3,-13-10-2 5,24 28 1-4,-5-26-2 3,4 1 0-3,-4 10 1 2,-5-10 1 0,10-14 0-1,4-3 4-1,16-3-2 3,-16-13-2-2,5 3 2 1,5-11-4-1,6 4 5 0,-2-15-4 1,19 8 4 1,15-7-3-3,14 14 2 3,5-11-2-1,5 2 0 0,-4 0 2-2,-5-5-1 2,2 3 3 1,6 2 0-2,-6-4 0-1,12-16-2 2,-15-8-2 2,3 5-2-4,0-8 0 1,-19 9 0 0,-1-3 0 1,0 8 0 0,-9-4 0-1,-2 7 0 1,2 3 0 0,-4 10 0 0,-16-5 0-1,23-7 0 0,-35-5 0 1,14-6 0 0,16 8 0-3,-26 5 0 3,14-5 0 2,-1-5 0-3,-12-5 0-2,16 6 0 4,4 5 0-3,-19-7 0 3,22 6 0-3,18 2 0 4,20 3 0-3,-13-5 0 1,16-14 0-4,2-1 0 4,-3 8 0 0,0-18 0 0,4-3 0-2,5 3 0 2,-16-7 0 0,11 5 0 1,4 0 0-3,-8-6 0 1,13 6 0 2,21 7 0-2,-5-16 0-1,-34 7 0 2,11 4 0 0,-29 0 0 0,-2 5 0-2,-12 0 0 3,11 0 0-2,-20 5 0 2,22 9 0-4,-2-14 0 3,-4 6 0 1,2-1 0-2,5-5 0 0,-20 0 0 0,13-5 0 1,-13-1 0 0,0 6 0-1,8 6 0 0,-4-1 0 2,5 7 0-2,1 8 0-1,-6-7 0 3,11-7 0-2,-2 5 0 1,3-4 0-2,7 1 0 3,-9 1 0-2,15 6 0 2,14 10 0-4,9-5 0 7,18-3 0-8,-21-9 0 3,6-8 0 1,-21-3 0 2,12 3 0-4,-13-5 0 1,16 0 0 0,12 5 0 1,6-7 0 0,2 7 0 0,12 0 0-3,-2 7 0 3,1-2 0 0,-9-5 0 0,-2 5 0-2,-5-10 0 3,12 10 0-2,-17-5 0 2,8 3 0-4,7-6 0 3,2-2 0 0,1 5 0 0,-11-5 0-1,-9-15 0 0,-4 8 0 1,3-7 0 1,12 2 0-3,-7 4 0 2,-1-8 0 1,14 2 0-3,-15-6 0 2,11 8 0-1,-1-8 0 2,5 5 0-2,10-3 0 2,-8 3 0-2,4 6 0-1,1-10 0 3,24-2 0-3,-18-12 0 3,7-11 0-3,-14-1 0 4,-8 7 0-3,-14 17 0-4,5 9 0 6,2 4 0-2,-17 4 0 2,14-14 0-4,-1 4 0 2,5-11 0 2,-13-2 0-2,27-13 0 0,-14 1 0 1,-25 10 0 0,-10 6 0-1,-22-3 0 0,-8 26 0 1,-10-10 0 1,5-2 0-2,-14 9 0-1,-4-4 0 2,-13 7 0-1,30-15 0 2,-2-12 0-3,17-17 0 2,-10-18 0 0,-5-47 0 0,-14-17 0-2,-9-32 0 3,-8 26 0-1,-32 28 0-2,4 23 0 0,0 4 0 3,-16 1 0-1,-9-26 0-1,-11 19 0 0,5-10 0 0,-22-2 0 2,-23-15 0-1,-1 3 0-3,-1-6 0 4,-16 2 0-2,10 3 0 2,-12 4 0-3,-5-1 0 2,-15-2 0 0,14 22 0-2,-1-2 0 1,2-7 0 3,1-2 0-3,7-15 0-1,16 24 0 2,-4 4 0 1,7 16 0-1,-11 15 0-3,9 10 0 5,-6 13 0-4,-5 17 0 3,-2 0 0-4,7 14 0 3,-8 3 0 1,1 7 0-2,-3-7 0-1,-26-7 0 2,-21-1 0 0,3-18 0 0,14 20 0-3,-3-8 0 3,-12 21 0 0,-34-2 0 1,-2-5 0-3,-5 2 0 2,-5-4 0 0,11-11 0-1,11-13 0 0,-16-2 0 2,13 0 0-2,18 19 0 0,-9 9 0-1,-6 20 0 2,4 4 0 1,-12 6 0-2,37 0 0 1,-2 2 0-1,2-8 0 1,-4 1 0 0,6 4 0-2,2-1 0 2,5-20 0 0,6 1 0 0,-1-14 0-2,1 10 0 2,1-9 0 0,-7 8 0 0,14-4 0-2,-25-14 0 4,24 6 0-3,-23-7 0 0,-2 7 0-1,-32-1 0 2,20-13 0 1,-7 12 0-2,-11 14 0-1,21 7 0 3,-25-2 0-1,-2 14 0-1,20-13 0-2,0 7 0 4,10-2 0-1,1 7 0 0,6-20 0-2,1 13 0 2,-2-15 0 0,2-11 0 0,5-7 0-2,-25 5 0 3,-8-7 0-2,-16 9 0 2,12-6 0-4,-8 3 0 4,5 7 0-2,-6 5 0 1,-1-3 0-2,28 5 0 3,-3 5 0 0,0-3 0-3,-2 10 0 0,14 8 0 2,-2-8 0-1,14 13 0 2,0-6 0-3,11-2 0 2,17-11 0-1,-21 5 0 1,11-7 0-2,5-8 0 3,38-4 0-1,22 5 0 0,20 1 0-2,5-11 0 2,20 13 0 0,-2 0 0-1,-5 6 0 0,23-36 0 1,19 10 0-1,26-5-51 1,28 30-51-2,32-3-61 3,8 11-178-2</inkml:trace>
    </iact:actionData>
  </iact:action>
  <iact:action type="add" startTime="67895">
    <iact:property name="dataType"/>
    <iact:actionData xml:id="d12">
      <inkml:trace xmlns:inkml="http://www.w3.org/2003/InkML" xml:id="stk12" contextRef="#ctx0" brushRef="#br3">25873 14616 138 0,'10'-6'268'8,"-24"-1"-268"-3,-14-8-7 3,-5-15 7-2,-18 6 8 2,11-1 3 0,9 17 35 0,-15-4 13 0,5 10-10-2,-2-18-11 2,-10 13-12 0,9-6-5 0,-10 6-1-1,0-3-1 0,-8-10 3 2,-2 18-4-2,5-7 3-1,1-4-5 2,-16 13-5 2,-32-17-2-5,18 6 3 3,-36-1-3 0,27-10-2 0,-30 2-1-2,14 0-1 1,0-2 2 2,0 16 5-1,-11 6-1-2,-5 14-4 1,-8-2 0 2,6 3-1-1,-2 0-2-3,8 2 3 6,-8-15-2-5,1 11-1 2,-7-11-3-2,8-4 5 2,4 12-4 0,6 5 2 0,-6-1-1 0,1 5 2-2,-22-5-1 2,7 15 1-2,-12-21-2 4,2 3-2-4,-3 1-2 2,-14-8 2 0,-22 3-2 0,6 7 2-2,-6-4-1 2,10 13 0 0,8 1 1 1,7 6 0-3,7 0 3 3,19 16 0-2,-15 13-2 0,10-9 2-1,-14 14-1 2,3 20 0 0,18 10-2 0,-13-10-1-2,18 6 0 2,-7-11-1 0,-1-6 1 0,11 3 0-1,2-6 0 0,4 15 0 1,16-1 1 0,1 8 0-2,18 16-1 2,7-5 1 0,-8 19 0 0,5-11 2-2,13 16-3 2,-6-3 2 1,13 3 0-2,8-16 0-1,-3 2-2 2,5-2 2 0,-7 37-1-2,25-5 2 2,1-20-1 0,26-22-1 0,-2-9 2-1,19-4-1 0,16-11 0 1,5 4 2 0,11-6-1-2,8-6-2 2,11 0 3 0,1-7-2 0,1 0-1-2,16 14 1 2,20-6-2 0,-6 3 2 0,6 8-1-2,15-4 0 2,-8-16-1 1,3-16 2-2,11-8-1-1,-8-1 1 2,10-10 1 0,-5-7-3-2,14 1 2 3,-18-8-2-2,2 1 1 1,-11-1 0-2,2-12 0 2,5-6 0 0,0 0 0 0,7 6-1-1,-15-5 0 0,-11 2-1 3,4 11 1-4,-7-8 0 3,6 0-1-4,14-8 1 3,6-9 0 0,-16 17-1 0,-11 0 2-2,10-12-1 2,-22 12 0 1,17 0 1-2,-14 0-1 0,10 12 1 0,-8-7-1 1,8-5 0 0,-3 0 0 0,-1 0 0-2,4 0 0 2,-9 0 0 0,-2 0 0-2,2-5 0 3,-4 5 0-2,11 0 0 2,7 0 0-4,-11 0 0 3,12 0 0 1,-1-7 0-1,-3 0 0-2,1 9 0 2,-5-2 0 0,-1 0 0 0,-3-2 0-1,17 8 0 0,-1-10 0 2,3-9 0-2,14-1 0-1,4 2 0 2,-1-2 0 2,6-3 0-4,-2-2 0 0,9 14 0 3,-5-15 0-1,-2 14 0 1,20 6 0-5,-32-11 0 5,32 8 0-2,-18 6 0 1,12-13 0-2,4 17 0 2,-8-7 0 1,-5 8 0-2,-3-8 0 0,-9 6 0 2,24-6 0-2,-2-6 0 1,1-2 0-3,-10 5 0 3,0 3 0 0,9-4 0 0,-12 8 0-2,-14 13 0 4,18-11 0-4,-13-6 0 3,1 0 0-2,-15 0 0-1,8 0 0 2,1 0 0 0,1-6 0-2,7 17 0 2,-7 4 0 0,-13 2 0 1,3-4 0-2,-8 6 0-1,-9-6 0 3,19-8 0-2,-11 9 0 0,6-9 0 0,4 1 0 2,-15 1 0-2,-2 5 0 0,1 0 0 3,2-12 0-5,-1 3 0 4,-1-6 0-3,3-2 0 1,-1-2 0 3,15-6 0-4,5-4 0 2,-13 3 0-2,13 9 0 2,-10-8 0 0,15 26 0-1,5-20 0 0,-17 7 0 2,8 7 0-2,-27-7 0-1,2 5 0 2,-2-5 0 0,-9-5 0 0,7 5 0-2,2 5 0 3,4 0 0-2,-4 4 0 2,5-4 0-2,-8 1 0 0,-2-6 0 0,10 0 0-1,-17 0 0 2,-8 0 0 0,0-6 0 0,0 6 0 1,10 0 0-3,1-5 0 1,-20 5 0 2,7 0 0-2,7 5 0-1,-6-10 0 2,-13 10 0 0,-3 1 0 0,10-4 0-2,-6 15 0 3,-2-10 0-1,8 12 0-2,-2-8 0 3,-19 9 0-1,7-15 0-2,4 2 0 1,-1-7 0 1,-2 1 0-1,-1-2 0 1,3-6 0 0,7 7 0-1,22 0 0 1,-14-10 0 0,-5 1 0-1,5 5 0-1,-10 2 0 2,6-9 0 0,3 5 0 0,-7 1 0-2,-6 5 0 3,-10-15 0-2,3 15 0 2,4-17 0-3,-12 9 0 2,0-6 0 0,-3 4 0-2,-5-7 0 1,12-10 0 0,8 9 0 1,-3-14-3-1,-2 8 1 0,-3-2-1 1,-6 0 2-1,-2 1-2 2,-1-12 3-3,-1 1-2 2,-5 2 1 0,3-2-3 0,-9-9 1-3,-2 3 1 4,4-15-1-1,-1 7 2 1,-6 5-2-4,-8 2 2 6,10 18-1-6,-4-6 1 1,5-5 1 2,-3 2 0 0,15-14-1 0,-10 3 0 0,2-4 0-2,6 4 1 2,-7 13 0 0,9-5-1 0,-8 12 1-2,-4 6 0 2,2-7 0 0,-4-15 0 0,5 6 0-2,-1 5-1 2,-1-1 1 0,1-6 0 0,6 17-1-2,-5-2 0 2,0 2 1 1,0-12 0-3,-1 8 0 1,12-21-1 1,-4-11 0 1,-7 5 1-2,-1-18 0 1,5-25 0-2,-4 21 0 2,-3 17-2 0,7 19 1 0,-12 17 2-2,0 2-3 2,7-2 2 0,-5-12 0 0,-4-7 0-1,-2-16 0 0,2-9 0 1,-6-17-3-2,-9-6 2 2,-2-14-1 0,-2 11 1 0,-8 9-2-2,5 6 2 2,-11 13-1 1,1-15 2-2,-5 8-2 1,8 0 0-1,0 3 1 0,6 14 1 1,-1 11-1 0,7-7 1-2,0 0 0 2,-6-10-1 0,1-4 1 0,0-3-1-2,0 9 2 4,-16 7-3 0,15 30 2-6,-6-7-1 2,-5 13-1 3,-8-16 0-2,-18 2 0-1,7 2 2 4,-1-7 0-4,0-4 0 2,-16-21 0 0,10-7 1-2,-5 30 0 2,2-9-1 0,-18-9 0 1,19 20 0-4,-21-7 1 3,10 12 0 0,9-10 0 0,-22 3 0-2,8-3-1 2,-17-16 3 1,-8 4-3-4,-16 5 1 3,-10-3-1 2,9 5 0-4,19 16-1 0,-5-2 1 2,10 15-1 0,-7-11 1 1,0 4 0-2,-10-7 0-1,20-1 2 2,-15-6-2 0,0 6 0-2,-9 5 1 2,-9 12 1 0,13-1 0 0,-13 9 1 0,2-4 2-1,-5-5-2 0,5 7-1 1,-18-12-1 0,4-17 2-2,-31 0-3 2,-9 6 4 0,13-2-4-2,-6-2 1 2,-12-1-1 0,-17 16 3 0,-9-6-1 0,38 12-1-3,7 8 1 3,1 3-1 0,27 0 0 0,-1 5-1-1,8 1 2 1,11 3-1-1,-14 10 2 1,22-10 0-1,-14 2-1 0,-5-5 1 2,-4 11-3-3,16-12 1 1,-12 4-1 2,19-6-1-1,-1 6 1-3,-12-7 0 3,-6 17 0 0,1 6 0 0,6-5 0 1,9 8 0-4,7-8 1 4,19 12 0-1,8-5 1-2,12-9-2 2,8 6 1 0,14 1-1 0,-9-5 0-1,-6 5 1 1,0-4 0-1,1-13-2 2,1 17 3-1,-19-6-2-3,-6 1 1 3,16 5-1 0,-6 1 0 0,-17-9 1-2,-19-4-1 2,-5-7 1 0,-45 3 0 0,-5-11 1-2,3-5-1 2,-25-9 0 0,-5-13-1-1,-3 2 0-1,11-10 0 2,36 12 0 1,32 3 0-3,37 10 0 2,28 9 0 0,37 6-1 1,7 2-25-4,0 7-13 3,39 18-16 0,22 24-43-1,19 45-67 0,40 26-163 1</inkml:trace>
    </iact:actionData>
  </iact:action>
  <iact:action type="add" startTime="73054">
    <iact:property name="dataType"/>
    <iact:actionData xml:id="d13">
      <inkml:trace xmlns:inkml="http://www.w3.org/2003/InkML" xml:id="stk13" contextRef="#ctx0" brushRef="#br1">28036 14396 267 0,'7'-5'127'8,"-4"2"-48"-1,-3 3-11 0,-3 5-18-1,3 42-10 2,-13 50 2 1,-4 30-30-1,12 2 4-2,-9 26 7 2,9-9-7 0,-5 2 5-1,0-10-5 0,-7 0 0 3,7-19-4-4,-3-31 4 1,-3-22-8 4,11-38 0-7,-8-10-3 4,13-18-4 1,0-5-1-3,2-3 0 2,9-31-3-1,4-60 3 1,-1-32 0-2,2-32 2 4,-16-6-1-3,0-14 1-2,-11-3-1 7,6 16 4-8,-15 44-2 5,20 75 1-3,9 42 0 4,-6 0 2-4,-3 21 10 2,-3 33 21 0,-2 89-1 0,-6 80-21-1,24 16-5 1,-10-26-4 0,7-4 2-2,0-27-1 2,-19-42 2 0,25-21-2-2,-32-42-3 1,15-49-4 3,1-24 0-3,10 0 0 0,-7 5 0 0,10-37-1-1,30-59-6 2,-5-42 6 0,-19-22-3-1,-12-25 3 1,-10 28 0 0,-13 42 1 0,2 41-1-2,1 52 1 2,11 30 0 0,-2 9-1-2,-8 31 1 2,-17 81 2-1,18 46 6 2,2 18-4-2,18-11-1 1,-18-14-3-2,9-49 0 2,-4-31 0 1,-2-50 0-4,6-21 0 3,-4-22 0 0,8 5 0 0,-1-13 0-2,1-7 0 3,12-54 0-2,17-59 0 2,-25-48-2-3,3-27 4 1,-2-32-4 1,-18 0 3 1,-10 6-2-2,-7 65 2-1,15 79-3 2,8 68 2 0,10 11 0-2,-3 13 1 2,-1 9 0 0,-6 58 0 0,3 82-1-3,3 42 0 3,-6-7 0 1,6-2 0-4,0-17 0 3,-3-16 0 1,-13-42 0-1,12-65 0 0,-12-32 0-2,14-12 0 2,-1-9 0 0,16-14 0 0,4-58-3-2,8-57 0 2,-12-3 2 0,-3-2 0 0,-1 0 1-2,-12 0-1 2,4 12 2 0,-13 12-2-2,6 8 1 2,15 40 0 0,-5 22 0 0,0 37 0 0,-7-1 0-3,2 13 0 4,-2-12 0-1,11 6 0 0,-13 10 0-2,2-8 0 2,0 4 0 0,-9-2-2-1,4 10 1 0,-18 6 1 1,6-4 2-1,1 17 0 0,-4-7-2 1,5-3 2 0,-2 0-1 0,-6 38 0 0,-6 2 0-2,1 19 2 2,-4 11-3-1,5-14 0 1,-2-11 0-1,14-28 0 1,5 8 0-1,3-14 0 2,4-11 0-3,-3-3 0 1,2-12 0 2,4-2 0-3,0-2 0 2,4-7-2 0,9-16-3 0,19-37-1-1,-7-11 4 0,17-11 0 1,-5-3 2 1,-5-9-1-2,-13 12 1-1,-9 27 0 3,-10 32-1-2,-10 20 0 1,6-1-3-2,-25 23-1 2,-18 15 5 0,-8 65 1-3,-11 16 1 5,12 10 2-3,2-7-2 1,17-27-1 0,6-30 2-2,9-22-1 2,12-25-1-1,11-11-1 1,2-2 1-1,-5-8-1 1,43-31 0 0,5-16-1 0,11-22 1-2,21-3 0 2,6-24 0 0,-30 10 0-2,-6 16-2 2,-35 28 2 0,-7 48 0 0,-8-6-1 0,-2 8 0-2,-24 33-1 2,-27 39 1 1,5 24 1-4,-20 33 4 3,11-30-4 0,12-15 3 0,9-22-1 0,13-31-1-2,15-13-1 2,6-24 0-1,9 11 0-1,-1-8 0 3,11-21 0-1,16-31-1 0,6-17 1 0,-1-28-1-2,6-3-1 2,-8 3 2 0,-13 8 0 0,-3 29-2-2,-8 17 2 2,0 7 0 1,-5 20-1-2,6 15 1-1,-10-7 0 2,-2 7 3-1,2 16-2 1,-6-9-1-1,16 23 4 2,8 43-2-2,18 31 1 1,13 19-1-2,7-12-1 2,9-4 0 0,5-1-1 3,-1-20 0-6,-18-19 0 2,-6-17 0-1,-29-22 0 0,-22-18 0 3,-6-1 0 1,5-8 0-4,-4 4 0-1,-23-17 0 4,-17-31 0-1,-26-16 0-1,-15-10 0 2,-6 12 0-3,11 15 0 2,23 2 0 0,9 20 0 0,15-9 0-2,13 14 0 2,21 12 0 0,6 3 0 0,7-1 0-2,4 13 0 4,15 3 0-4,3 18 0 2,28 39 0 1,-7 18 0-3,11-7 0 2,-16-8 0-1,-21-31 0-1,-18-33 0 2,-13-2 0 0,-1-16 0-1,3 12 0-1,-14-45 0 2,-12-53-6 0,-13-23 5 1,-11-8 1-3,-1-12 0 2,2-5 0 0,28 56 0 2,13 48-1-1,18 30-2-6,0-3 2 5,-1 15 1 0,10 10 4-1,17 0 2 0,5 28-4 1,4 18-2 0,14 6 0-2,15 9 0 1,-7 15 0 2,2-5 0-3,-13-19 0 2,-34-25 0 1,-17-20 0-1,-12-2 0-3,-1-19 0 3,6 21 0 0,-30-45-19-1,-12-6-32-1,-21-16-15 3,1-9-38-2,5 11-61 1</inkml:trace>
    </iact:actionData>
  </iact:action>
  <iact:action type="add" startTime="75941">
    <iact:property name="dataType"/>
    <iact:actionData xml:id="d14">
      <inkml:trace xmlns:inkml="http://www.w3.org/2003/InkML" xml:id="stk14" contextRef="#ctx0" brushRef="#br1">33556 15955 322 0,'0'-10'113'7,"0"15"-56"0,5-5-18 0,-2-5-18 1,-3-3-12 0,0-1 2-2,5-33 4 4,-2-37 4-4,-3-10 3 2,-3-30-4 0,3-6 1-1,0-21-10 0,3-10 3 1,-6-1 0 0,10-21 7-2,-14 21-10 4,2 8-1-1,8 46 0-1,6 41-1 0,-3 44 1-2,-6 8-1 0,7 13 4 2,-11-3 8-2,11 0 1 1,-7 45 3 2,-7 70 1-1,7 58-16-2,10 25-5 2,-3 9 5 0,-1-5 7-2,11 15 1 2,-17-37-4 0,0-36 2 0,-13-55-7 0,3-52-1-2,-7-18-6 2,12-19 0-1,7-8-2 1,1 4 1-2,4-23-3 2,-14-88-3 0,7-48 7 1,-13 0 2-4,2-17-2 4,-12-3 1-1,-4-13-1-1,1 4 0-1,5 52 0 3,13 55-1-1,13 66 2 0,1 11-1-2,-12 8 1 1,9 5 1 2,0 2-1-1,-19 74 1-2,0 56 2 2,16 18-3 0,0 23 1-2,-7-2 0 2,19-13 1 0,-17 9 1-1,5-27 3 2,-7-44-2-3,-6-36-1 1,9-23-3 2,4-25 0-1,0-20-1-2,0 1 0 1,10-1-1 2,-7-6-3-3,17-45-1 4,12-55 1-4,-12-19 3 2,-4-18 0-2,-7-15 0 2,-6 6 1 0,-12 0-2 0,6 6 2 0,-1 29-1-2,-8 8-1 1,21 67-1 1,-6 30-2 1,0 1 1-3,-2 20 3 1,2-12 1 2,-7 9 2-4,1 25-1 4,-10 77-1-1,10 38 3-2,3 15-2 2,-10 5 2 1,13-12-1-2,4 26 2 2,-12-3 1-1,3-24-3-3,-11-39 0 4,-3-46-1-1,4-17 0-2,-4-23-1 1,13-23 0 2,3-4-2-2,6-3 1 2,7-15-3-3,7-81-7 2,1-54 2-1,-1-16 9 1,-4-9-2-1,-13-8 1 1,-6-9-1 0,-7 17-1-2,-6 37 1 3,1 57-2-3,15 49 3 3,5 28-2-2,-5 0 3 0,2 9 1 1,-2 14 0 0,-11 76 1-1,2 75 3-1,11 13-2 2,1 13-1 0,7-11 3 0,0-21-1-2,-10-20-1 2,0-19 2 0,-10-38-2-2,4-40-3 2,2-25 1-1,1-12-2 2,3-10 0-4,11-3-1 4,-6-18-7-1,18-63-1 0,-6-39 9 0,6-6 0-2,-15-29 1 1,-8-17 0 2,-18 6-1-3,-5-12 1 2,0 20-2 0,0 40-1 0,18 41 2 0,8 33-2-2,-3 30 2 3,0 9 0-2,5 11 1 1,-1-3-1-2,-4-3 1 2,4 4 0 0,1 8-1-2,-3-19 0 4,-2 13 1-4,0-1 0 2,0-20-1-2,5-3 1 2,-1 13 0 0,5-1 1 0,-6 9-1 0,-3 1 0-2,3-7-1 3,-3-1 3-2,4-2-4-1,2 14 4 11,-12 4-3-16,6-1 2 5,0-3 0 2,-3 4-1 1,-1-1 3-3,-3 14 1 2,-25 40-1 0,3-3-3-1,-10 4 2 0,-8 17 0 2,4 2-2-2,-4 24 1-1,2-2 0 2,12-13-1-1,1-5 2 2,7-33-1-4,9-21-1 3,14-20 0 1,-3-4 0-1,5-6-1-1,5 3 1-1,8-14-2 3,17-28-1-2,6-23 2-1,5-21 1 2,-1 1-1 1,16-25 1-2,-11 17-1 0,-6 21 1 2,-29 27 0-1,-6 39-1-3,-1 6 1 5,-6-5-1-4,-1 10 1 1,-22 29-3 2,-28 54 3-3,-4 43 2 1,-10-5 0 2,20-8 3-1,-8-44-4-1,24-24 1 0,13-28-2 0,13-10 2 0,6-7-1 1,9 3 1 0,-12-18 2 0,26-1 0-1,28-32-1-1,2-21-3 2,11-28-1 0,-7-13-1-2,15-35 1 2,-21 27 1 0,-26 54-1 0,-20 51-2-2,-10 8 2 2,3 8 1 0,-28 22-4 1,-50 69 2-3,19 11 2 2,-14 11 2-1,1 0-1 1,23-20 1 0,13-42-2-2,6-19 1 2,18-27 1 0,18-8-1 0,-1-6 1-2,4-3-1 2,27-22 2 0,30-8-3-2,-1-33 0 2,10-19-1 0,7-2 0 0,4-6 1-2,-13-3-1 2,-18 10 0 0,-16 33-1 0,-27 27 1 0,-12 19-4-2,2 8 1 2,-4 1-1 0,-8-6-2-2,-20 17-1 3,8 2 6-2,3-8 2 1,10 1 2 2,11-3-2-5,0-18 1 5,0 22-2-5,6-16 2 3,-3-4 0-1,-3 15 0 0,10-6-1 1,-10 3-5 0,0-2-2-2,0-1 5 2,0 6 1-1,0-3 1 0,0 2 0 1,0-4 0 0,0 2 0 0,-3 2 0-2,6 7 0 2,-3-15 0 1,-3 3 0-2,6 6 0 1,-3-6 1-2,0 3-1 2,17 22 4 0,24 21 8 1,14 21-8 0,1 27 0 0,2-7 3-8,-7 9-1 9,-10-6 3 1,2-23-3-8,-17-14-3 5,-4-21 2 0,-25-21-2 9,-1 1-3-17,-4-6 0 5,4 2-2 3,7-5-3-2,-6-8-5 2,-33-26-1 0,-12-28 0-2,-11-27 11 4,2-12 1-4,-20-4-1 0,19-14 1 2,12 27-2 0,21 25 1 3,9 26-1 3,21 24 0-13,6 10 0 12,-9 1 1-12,1 6 2 5,-1 3 5 0,23 31 5 2,32 67 11-1,-4 23-22 2,-2-6 0-2,-2 0 1 7,-23-48 2-13,-5-14 0 11,-4-30 2-5,-21-15-1-1,4-11-2-1,-6 6-3 4,3-6-1-1,-4 2-2-3,2-15-4 5,-35-55-1-4,-15-19 2 0,-9-34 6 2,-10-9 1 0,22 47-1 0,4 7 0 4,31 39-3-9,17 26 3 14,4 5-3-16,5 6 3 11,-5-5 3-11,3 8 1 5,30 49 3 2,19 5-2-1,-4 29-5 4,5-9 1 7,2 4 2-17,-5 10-3-1,-12-21 4 15,-2-14-3-14,-11-19 3 15,-24-25 0-15,-8-10-2 3,1 6-1 4,-6-11-1 0,5 11-3 0,1-4-3-2,-9-18-8 3,-9-8-6-2,-5-18 2-1,2 11-7 2,2 1-21 0,-10 23-30 0,-22 2-54 0,26 64-96-2</inkml:trace>
    </iact:actionData>
  </iact:action>
  <iact:action type="add" startTime="80441">
    <iact:property name="dataType"/>
    <iact:actionData xml:id="d15">
      <inkml:trace xmlns:inkml="http://www.w3.org/2003/InkML" xml:id="stk15" contextRef="#ctx0" brushRef="#br2">24077 16574 232 0,'4'-17'66'5,"-4"4"12"4,0 1-14-2,9 10-7 1,-3 4-10-2,-9 1 14 2,-6 0 0 0,6 8-8-2,6 32-21 2,-17 36-18 0,1 27 5 1,0 41 5-2,6 7-3-1,-9 1-3 2,5-24 6 0,-2-24-11 0,6-1-3 0,-10-38-6 1,-1-26 1-2,7-39-3 0,11 3-2-2,6-15 0 4,-4-1-5-1,6-22 5-3,12-44 1 6,-10-35 1-5,-4-3-2 2,-12-23 0 0,-1-37 0-1,1-1 0 0,-11 35 1 1,9 33-1 0,0 34 0-3,8 53 0 3,0 23 0 1,0-3 2-2,-3 6 3 0,1 5 10 1,-3 28 9 0,-3 65-14-1,3 49-7 0,-7 40-1 2,2 13 1-3,10-63 1 1,-16-31-1 2,3-36 1-3,3-45-3 2,7-20-1 1,3-17 0-3,7-5-2 1,-1 11 2 2,37-56-2-3,14-46 0 1,-18-4 2 2,2-18 0-1,-14-44 0 0,-14 10-2-3,-10 7 3 4,-3 27-2-1,-3-8 1-2,-3 27 0 2,3 59 0 0,-1 42-1 0,4 10 1-3,-4 0 3 4,4 5-1-2,-16 67 8 2,-2 78-3-4,13 11-3 3,8 33 0 1,1 19 0-1,-4-50 3-3,-4-29 2 3,-4-10-7 1,4-40-2-1,4-34 0 0,-12-39 0-2,22-17 0 2,-8-12 0 1,2 5-1-3,24-30-4 4,12-57 4-4,1-24-1 1,-18-23 1 1,-3-14 0-2,-20-21 1 2,0 26-1 0,-11 37 1-2,8 59-1 2,-7 41 0 0,10 13 1 0,-3 5 0-2,3-3 3 2,-4 10-3 0,-12 50 4 0,0 44-1-2,8 57 1 4,8-11-4-4,3-2 0 2,2-19 0 0,-13-19 0-1,3-18 0 1,0-19 0-1,-14-26 0-1,18-25 0 2,-2-16 0 0,3-8 0 0,4 0 0 0,-1-8 0-2,-3 6 0 2,6 4 0 0,-12-4 0-2,6 2 0 3,-3 2 0-2,3 6 0 1,0-8 0 0,0-8 0-2,3 16 0 3,-7-8 0-1,14-5 0-2,-16 2 0 2,6 3 0 0,0 3 0-1,-4 2 0-1,4-10 0 2,0 10 0 1,0-10 0 0,-3 5 0-5,3 5 0 4,3-13 0 1,-2 8 0-2,-2 0 0-1,2-2-1 4,-5-7-2-4,-9-12 2 2,-17-14 1 1,-11-14 0 1,-15-3 0 2,-21-5-1-11,13-4-5 12,-9-1-3-12,5-9 2 8,16 9 3-4,20 13 0 1,9 12 0 2,13-5 3 0,3 12 1 0,4-11-1-1,-3 8 1 0,-1 1-1 1,4 7 1 0,3 8 2-2,0 17-2 2,0 0 0 0,-5 0 0 0,5 0 1-2,5 0 0 3,-10-7-1-1,5 14 1 0,0-7-1-3,-2 12 2 4,4-12-1-2,-2-6 2 1,5 20 1-2,14 15 3 3,8 16-2 0,2 0 2-2,6 21 0 0,11 16-5 1,5 2-2-2,6-5 0 2,-1-8 0 1,1 10 0-3,4-6 0 1,-21-19 0 2,-14-2 0 0,-8-9 0 5,-15-11 0-13,4-6 0 12,-1-21 0-13,-12-7 0 10,12 8 0 1,-6-16 0-9,0 8 0 6,0 0 0 1,0 0 0-5,-6-1 0 5,12 1 0-3,-4-6 0 1,3 6 0 1,15-11 0 0,8-15 0-2,5-4 0 2,13-12 0 0,15-6 0 2,-13-15 0 2,20-15 0-11,-10 8 0 11,-6-6 0-2,-11 19 0-10,-2 10 0 7,-16 3 0 1,-14 23 0 0,0 10 0-3,-15 5 0 4,3 6 0-1,-1 0 0-2,4 3 0 4,0 6 0-4,0-9 0 2,4 0 0 0,-20 5 0-2,23-5 0 3,-7 6 0-2,-7-4 0 1,-5 15 0-1,-8 9 0 2,-12 13 0 14,-20 17 0-23,-4 18 0 0,9-13 0 5,-8-4 0 4,-16 13 0-1,16-28 0-3,9-3 0 4,-11-2 0 3,32-17 0 0,-9 4 0-10,22-11 0 10,-4-8 0-11,22-5 0 5,1-3 0 0,-1 1 0 1,-9 2 0 2,6-7 0-1,-3 7 0-2,-3 0 0 2,3 0 0 0,3 0 0 0,-6-25 0 0,-7-17 0-2,-13-15 0 3,-16-18 0 1,-14-13 0 1,-16-4 0-10,9 7 0 6,4-19 0 1,5 20 0-2,11-8 0 2,24 21 0 0,1 12 0 0,9 20 0-2,9 14 0 2,0 11 0 1,-3 8 0-2,-3 6 0-1,6 0 0 4,4 0 0-4,-12 6 0 2,5-10 0 0,15 30 0-2,10 23 0 3,14 17 0-2,15 40 0 1,-6 5 0 0,20 23 0-2,-7-21 0 4,-8 13 0-6,1-33 0 4,-29-16 0 2,-14-36 0 2,2-1 0-10,-5-22 0 12,-6-6 0-13,0-12 0 12,-2-12 0-11,3 20 0 4,3-16 0 2,-4 1 0 0,16-4 0-1,25-29 0 3,8-21 0 4,-2-7 0-14,12-14 0 14,-1-24 0-14,8-21 0 15,-4 9 0-14,1 0 0 10,-25 42 0-9,-15 29 0 6,-6 27 0 1,-19 25 0-2,0 2 0-1,-9-14 0 3,5 19 0-2,-2-9 0-1,-27 31 0 2,-12 31 0 1,-10 1 0-2,-3 31 0-1,-2-19 0 2,8 11 0 0,-3-19 0 1,12-2 0-4,5-4 0 4,6-15 0 0,12-6 0-3,5-16 0 0,-8 2 0 6,10-11 0 4,9-12 0-16,4-6 0 4,0 0 0 2,0 0 0 2,2 0 0-1,-2 0 0 0,0-3 0 1,0 3 0 0,0-3 0 2,2-2 0-6,-6 5 0 4,8 5 0 0,-1-15 0 1,-3-27 0-4,4-22 0 6,-8-8 0 6,4-21 0-16,4-19 0 16,-1 6 0-16,-3-17 0-1,3-11 0 16,-6-29 0-15,6 1 0 5,-6 20 0 1,3-26 0-1,0 2 0 2,3 32 0 0,10 40 0 0,4 7 0-2,10 15 0 0,-10 18 0 3,-5 32 0 0,-12 17 0-2,0 4 0-1,0-4 0 4,-12 5 0-3,9 12 0-2,-14 43 0 3,9 49 0 0,0 39 0 1,3 27 0-1,1 18 0-3,5-1 0 4,-1 18 0-1,-4 15 0 0,-5-45 0-3,-5-22 0 3,-2-21 0 1,1-30 0 5,-3-38 0-14,6-25 0 20,8-39 0-19,4-10 0 19,5 5 0-20,8-12 0 0,-2-27 0 18,5-53 0-18,-2-46 0 2,-5-18 0 16,-2-26 0-17,-14-18 0 22,-2-38 0-22,18 36 0 0,-18 22 0-1,12 30 0 19,3 54 0-18,-2 59 0 2,-1 30 0 6,-2 7 0-3,-5 14 0 0,0-8 0 4,-5 70 0-4,-5 79 0 2,8 11 0-2,12-38 0 2,-6-10 0 0,4 9 0 0,-8-20 0 0,4-45 0-2,-9-29 0 2,9-21 0 0,0-7 0-2,-2-5 0 2,4 0 0 0,1-5-43-1,3-3-29 0,5-16-26 1,-5-8-74 0</inkml:trace>
    </iact:actionData>
  </iact:action>
  <iact:action type="add" startTime="84319">
    <iact:property name="dataType"/>
    <iact:actionData xml:id="d16">
      <inkml:trace xmlns:inkml="http://www.w3.org/2003/InkML" xml:id="stk16" contextRef="#ctx0" brushRef="#br2">30067 16742 138 0,'-6'4'321'5,"6"-1"-254"3,-7 17-27 0,1 24 8 0,-7 35-12-2,-5 26 8 2,15 23-14 1,-7 15 9-4,3-22-10 3,0 2-4 0,7-7-3-2,-5 14-5 2,-3-31-3 0,9 0-1 0,-5-28-2-1,4-33-2 2,0-33-5-3,0-10-2 2,7 5-2 0,-11-7-4-2,5 1 3 2,2-25-1 0,9-39 2-1,-4-33 0 0,1-26 2 3,-5-9-2-2,-1-9 0 1,2-24 1-2,6-37-1 0,-2 28 1 1,-3 42 0-2,0 32-2 4,2 45 2-4,-3 35-1 2,-10 31 0 0,10 1 0-4,-10-4 3 4,4 11 2 0,-12 26 8-2,16 45 13 2,-16 42-17 2,8 25-4-4,-6 35 1 0,11-2 1 2,-5-29 1 0,2 1-1 0,-7-14-1-3,-4-46-2 6,2-2 0-5,5-39-2 2,-10-23-2 0,24-24 0-2,-4-16 0 2,-3 3-2 1,10 5 0-5,-6-24-1 5,25-34-2 1,-6-40 4-5,-5-24 0 2,-4-27 0 1,2-2 0-1,-9-41 1 1,-7-9 0-1,6 18 0 2,1 45 0-2,-1 40 1 1,-3 47-1 0,7 21 0-2,-15 30 0 1,5 0 0 3,-5 4 1-4,2 14 1 0,-3 21-1 3,-2 42 4-1,-8 34-2-2,16 28 0 2,-12 32-1 0,17-15 1-1,-11-2-2 0,-1-21-1 3,4-22 4-4,-3-16-3 2,-4-38-1 0,0-34 0-2,7-22-1 2,6-17 0 0,5 6-1 1,1 2-2-4,-3-33 0 2,17-48-2 2,-3-33 4-3,-7-5 2 2,-3-23-1 0,2-36 1 0,-16-15 0-2,-1 24-1 4,2 61 2-4,1 56-1 1,2 36 0 2,-5 28 0-3,5-8 1 2,-3 17 0 1,0 10 1-2,-17 67 0-2,6 67 3 5,14 41-2-3,4-15 0-1,-4-17-2 1,0-21 2 2,-4-16-3-1,-2-28 0-2,-4-31 0 4,1-24 0-5,2-30 0 4,10-26 0-2,1 0 0 0,8-2-3 0,-4-22-3 2,28-44-8-1,-8-27 12-2,1-25 0 2,-19-12-4 0,0-10 5-2,-7-30-2 2,-6 15 1 0,-11 34 1 0,8 61 0-2,2 54 0 4,1 14 1-4,0 7 0 2,0 3 1 0,-4 10 1-2,-14 56 0 2,8 50 4 2,2 49-2-4,6-2 0 1,-2-4-2 0,23 15 2 0,-19-17 1 0,2-23 0 1,-11-49-1 0,11-27-1-2,-5-37-3 2,2-11 0 2,8-26 0-4,-4-3 0 2,7 4-3 0,-7 0 1-2,0-2 1 1,0 14 1 4,3-7-1-7,-6-7 1 4,2-6-3 2,-2-4 2-4,3-2-1-1,-3-13 1 6,-10 20 0-5,9-1 1 2,-12-5-1-1,11 5 0 2,-11-13 0-3,-7-4 1 2,6 4 0 0,-11-19 0-2,1-8 0 2,-2 5 0 0,-12-7 0-2,2-9 0 2,10-2 0 2,1-4 0-5,-2 8 0 2,8 6-1 2,-2 5 1-2,-7-3 0 0,25 16-3-1,-8 18 2 5,14-7-3-5,7 27 3 2,0-5 0-1,-10 10 1-1,3-5 1 3,3-5-1-1,-6 10 0-2,3-10 0 2,0 10 3 0,0 5-3 0,19 7 2-3,12 21 0 4,5 16-1-1,2 22 2 0,8 8-1-2,-11 10 4 4,13 17-5-4,-8-12 2 2,-6 7-1 0,-4-35-1-2,-10-9 0 2,-12-20 0 0,2-8-1-2,0-14 0 2,-4-15 0 2,-12-5 0-4,9-8 0 0,0 8 0 4,4-6 0-4,-4 0 0 1,26-13 0 2,-7-12 0-1,11-20 0-2,5-11 0 2,5-24 0 0,19-10 0-2,-11 14 0 2,-2 3 0 0,-11 10 0-2,-12 26 0 3,-11 13 0-2,-10 15 0 1,-5 15 0-2,-8 0 0 3,11 0 0-3,-6 6 0 3,-2-1 0-1,1-1 0 0,1-2 0-2,-10 20 0 2,-12 12 0 0,-14 31 0-2,3-8 0 1,-4-8 0 1,-8 7 0-1,-9 6 0 1,14-10 0 0,-4-11 0 0,10-7 0-2,-8-3 0 4,4 0 0-4,18-18 0 2,-2 5 0 0,14-6 0-2,6-12 0 2,1 0 0 0,4-7 0 0,7 7 0-2,-7 0 0 2,-10-5 0 0,-6-32 0-3,2-25 0 4,-21-2-1-2,23-18 1-1,-17-11-3 3,5 6 2 0,5-8-2-2,-6 13 2 1,-1 25-1 0,20 16 0-2,-8 33-1 2,14-4 1 1,-8 12 1-2,8 0 1-1,0 0 1 5,8 0-1-6,-8 7 3 1,0-7-2 4,14 30 3-4,5-2 0 0,25 37-1 2,-1 24 0 2,-4 7-3-5,6 8 0 4,-1-3 0-2,-4-24 0 0,-8-11 0 2,-17-9 0-1,-2-13 0 0,0-12 0 1,-13-15 0-3,7-9 0 1,-3-3 0-1,1-13 0 3,6 6 0-3,2-1 0 2,29-20 0 0,0-11 0 0,22-22 0-2,0-11 0 2,13-9 0 0,-15-6 0-2,-16 6 0 3,-22 34 0-2,-16 22 0-1,-5 20 0 2,-10 5 0 0,4-1 0-2,-3-4 0 2,-5 17 0 2,-36 22 0-4,-19 20 0 2,2 6 0 0,-10 6 0-1,12 0 0 2,17-14 0-3,8-5 0 3,7-16 0-4,4-6 0 3,11-10 0 0,7-5 0-2,3-10 0 2,2 0 0 0,6-15 0-2,2 3 0 2,3 11 0 2,-8-11 0-4,0-9 0 2,5-54 0 0,-5-17 0-1,3-32 0 1,7-1 0 0,-7-29 0 0,8-14 0-2,-2 19 0 3,1-7 0-3,3-10 0 0,-3 15 0 4,3 28 0-4,-4 29 0 2,3 18 0 1,1 20 0-2,-6 18 0-2,-7 16 0 4,0 12 0-1,3 10 0-2,-6-5 0 3,-4 12 0-2,4-7 0-1,0 12 0 2,-16 60 0 2,-3 42 0-4,9 30 0 0,-1 27 0 4,-2-18 0-2,9-14 0-2,-5-11 0 0,0 15 0 5,-1-30 0-5,3-11 0 1,-3-19 0 1,4-19 0-1,9-32 0 0,-7-12 0 1,7-10 0-1,0-11 0 0,0-8 0 1,7 0 0 0,-2-1 0-3,2-9 0 6,10-23 0-5,4-49 0 3,2-23 0-2,-4-27 0 0,-2-33 0 0,-4 6 0 1,-13 19 0 0,-6 38 0-2,6 52 0 2,0 26 0 0,0 4 0-3,0 24 0 5,0 2 0-3,3-4-13 1,-6 4-22-2,-4-2-41 4,20 17-65-4,2 22-23 0</inkml:trace>
    </iact:actionData>
  </iact:action>
</iact:actions>
</file>

<file path=ppt/ink/inkAction1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41:51.853"/>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0000"/>
    </inkml:brush>
  </inkml:definitions>
  <iact:action type="add" startTime="26530">
    <iact:property name="dataType"/>
    <iact:actionData xml:id="d0">
      <inkml:trace xmlns:inkml="http://www.w3.org/2003/InkML" xml:id="stk0" contextRef="#ctx0" brushRef="#br0">22484 3662 563 0,'74'-15'77'7,"27"1"-31"1,13 6 14 0,12-11-14 0,-19-9-12 0,-4 16-8-1,-18-3 0 0,-28 5-4-1,-18 15 2 4,-32-2 0-4,-11-6-5 2,-8 3-5 0,-59 12-8 0,-100-2 0-2,-23 13-3 4,-28-17 0-2,22-6-1-1,19 9-2 0,9-4 2 1,3-5-2-1,36 8 0 0,29-2-1 1,44-3 0 0,47-9 0-2,13 6 1 1,16-7 0 3,67-23 2-4,47 8 1 0,63 20 0 3,11 2 1-2,-18 2-3 1,-31 6-1-2,-11 12 2 4,-14-13 4-4,-17 1-4 3,-19 1-2-1,-40-2 0 0,-38-1 0-3,-16-6 0 3,-9 0 0 2,-1 0 0-4,-97-13 0 1,-47 4 0 1,-20-6 0-1,9 4 0-1,42-11 0 2,10 22 0 0,21-12 0-2,27 10 0 3,30 2 0 0,25-3 0-2,28 8-18 0,61 15-77 1,46-18-43-2,18 10 51 2</inkml:trace>
    </iact:actionData>
  </iact:action>
  <iact:action type="add" startTime="27416">
    <iact:property name="dataType"/>
    <iact:actionData xml:id="d1">
      <inkml:trace xmlns:inkml="http://www.w3.org/2003/InkML" xml:id="stk1" contextRef="#ctx0" brushRef="#br0">28017 3568 175 0,'19'0'308'8,"3"3"-212"-1,12 0-20 1,23 1-12-2,24-2-22 2,20 11-2 0,36-4-1-2,22-3-7 2,9-3-8 0,-2-3-6-2,-36-3-3 2,-20-3 1 2,-20 26-4-4,-46-20 0 0,-21 6-3 2,-33-6 1 0,4 8-4 0,-38 6-3 0,-80-5-3 1,-44 4-3-2,-69-18 2 0,-41-20-1 1,-8-19 2 0,47-13-1-2,35 3 1 2,33 15-1 0,66 21 1-2,46 16 0 3,34 2 0-2,37-2 0 1,14 2 0-2,68 17 1 2,80 0 1 0,60 39 1-2,42-11-3 2,-6 0 2-1,-63-6 0 2,-56 13 0-3,-48-23 8 4,-58 1 2-4,-33-8-12 1,-17-9 0 2,-4-7 0-2,-6 2 0 0,-56-5 0 0,-63-18 0 2,-11-5 0-3,-10 1 0 2,14 16 0-1,4 13 0 2,9 26 0-3,14 9-11 2,-5 13-71-1,25 4-73-1,27 39-61 3</inkml:trace>
    </iact:actionData>
  </iact:action>
  <iact:action type="add" startTime="29544">
    <iact:property name="dataType"/>
    <iact:actionData xml:id="d2">
      <inkml:trace xmlns:inkml="http://www.w3.org/2003/InkML" xml:id="stk2" contextRef="#ctx0" brushRef="#br1">21574 8079 339 0,'24'0'154'8,"8"-5"-89"-3,9-4-18 3,15 1-4 0,8-3-8-1,41 13-1 0,44-2-2 1,19 6 3-2,25-14-3 2,0 4-6 2,33-6 0-3,-55 5-1-2,-18 5-3 8,-38 0-6-7,-28 19 0 0,-41-17-3-1,-41-2-4 6,-1 0-3-5,-16 0-5-1,-60 9 0 5,-73-12 0-3,-55-11-1 1,-45-3 0 0,-13-20 1-1,-7 7 0-1,1 0 1 2,44-2-2 0,34 2 0-1,37 13-2 1,11 10 0 1,31 18 1-2,68-2 0-2,34 2 1 7,2-3 1-5,45 9 2-1,83 20 4 2,56 0-6 0,57 3-1-2,39-4 2 1,-2-1-1 1,-88-5-1-2,-46-3-1 3,-1 1 0 0,-53-17 1-4,-18 6 0 3,-46-11 2 2,-20-6-2-4,-9 3 3 0,-26-1-1 4,-81 10 0-2,-38-20-2-5,-36-7 1 6,-17-7 0 1,-5 3-1-5,26-6 2 4,40 12-2-2,38 2 0-1,39 9-1 3,46 8-1-2,17-6 2 2,26-6 0-3,77-20 0 2,40 13 2 0,62-2 2-3,31 7-3 3,-49 8-1 3,-63-8-2-6,-40 10 2 1,-30 1 0 4,-18-8 0-2,-19 0 0-1,-12 1-2 0,-4 1-17 2,-5-7-32-4,-9-3-37 3,-17-9-36 2,1 17-25-5,22 17-228 3</inkml:trace>
    </iact:actionData>
  </iact:action>
  <iact:action type="add" startTime="30713">
    <iact:property name="dataType"/>
    <iact:actionData xml:id="d3">
      <inkml:trace xmlns:inkml="http://www.w3.org/2003/InkML" xml:id="stk3" contextRef="#ctx0" brushRef="#br1">28234 8048 367 0,'50'-8'134'7,"0"2"-63"2,4-1-14-3,13-3-11 1,17 3-7 3,16 4-2-5,30 6-1 3,41 4-3 0,-1 8-5 0,21 1-3-2,-10 12-3 2,1 0-1 0,-26-3-6 0,-18-5-9 1,-18-11-2-1,-36-12-3-3,-34 8 2 4,-36-12 2 0,-10 9 0-3,-17-12-3 0,-30 11-2 4,-86 2-2-2,-32-7 1-4,-38-12 1 5,-38 0 2 0,-37-16-2-2,26-7 0 0,6 7-2 3,37 14 0-4,30 9 1 1,49-1 1 0,58 20 0 1,47-15 0-1,26 2 0 1,15 10 1-2,80 3 0-1,57 12 3 3,56 6-4 3,16 1 1-5,11-4 0-1,-18-6 1 6,-17 2-1-5,-69-16-1 1,-70 9 1 2,-39-9-1-2,-27 1 1 0,-9-6 2 1,-23 24 3-1,-91-11-3 0,-24 10-2 1,-50-22-1 2,-3-14-2-7,4-9 1 5,4 10 0 3,47-8 0-5,32 18 2-1,45 2 0 3,52 8 1 2,20-19 0-6,10 11-1 5,65 0 7 2,77 25 5-5,25 6-9 2,31 0-3 2,-15-8 0-3,-53-6-1-1,-67 0-3 2,-37-17-1 0,-44 2-11-2,-12 6-21-1,-20 4-29 3,-61 22-38-2,-4-6-25 3,10-9-57 1</inkml:trace>
    </iact:actionData>
  </iact:action>
</iact:actions>
</file>

<file path=ppt/ink/inkAction1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41:51.85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12589">
    <iact:property name="dataType"/>
    <iact:actionData xml:id="d0">
      <inkml:trace xmlns:inkml="http://www.w3.org/2003/InkML" xml:id="stk0" contextRef="#ctx0" brushRef="#br0">23442 15667 109 0,'0'0'13'12,"5"0"-5"-12,-5 0-1 7,-9 0 0 1,18 0-7 0,-9-6-1-2,-5 6-5 4,5-5 3-4,0 5-1 2,0 0 3 0,-4-6 0-1,8-5 1 0,-4 9 11 1,0-13 3 0,6-8-8-2,-6 9 3 2,0-3-5 0,3-6-4-2,-3 16 0 3,0-5-3 0,-3 1-2-3,3 2-4 0,0 1 4 2,3-11 3 0,-6 7 1-1,2-5 1-1,2 4 0 4,-2-4 0-3,-4-3 0 1,1-2 0 0,4 4 0 0,-3-12-1-1,3-1-4 2,-1 0-1-1,-2 0 6-2,-6-9 4 1,9 10-4 3,-4-6-2-6,4 4-4 5,-3 7-8 0,-2-2 2-4</inkml:trace>
    </iact:actionData>
  </iact:action>
  <iact:action type="add" startTime="12987">
    <iact:property name="dataType"/>
    <iact:actionData xml:id="d1">
      <inkml:trace xmlns:inkml="http://www.w3.org/2003/InkML" xml:id="stk1" contextRef="#ctx0" brushRef="#br0">23402 15074 113 0,'8'3'33'4,"-8"-3"-6"2,5 7-1 2,-2 0-3 0,-6-2-6-2,-2-5-8 2,1 12-2 0,8 4 3 1,-8-9 6-2,8 10 3 1,-8-10 5 0,4 5 7-2,4-4 5 3,1 3-8-1,-5-2-6-2,3 13 0 2,-1-9-3 0,0 16 4-3,-2-7 1 3,9 10 5 0,-12 11-3-2,9 13-5 2,-2-1-6 5,-4 4 6-7,10 12 0-2,-7-1-1 4,4-19-3 0,-4-14-2 0,-6-5 0-2,6-26-6 4,-6 1 1-3,6-7-2 1,-3-7-8 0,0-4 0-1,0-20-4-1,2-39 2 2,6-26 2 0,-5-22 10-2,-3-2 3 2,0-15-1 0,0-23 3-2,4-27-7 2,5-10-2 0,-4 28-1 0,-5 21-1-2,0 38 0 4,2 29-3-4,6 26-1 2,2 31 1 0,-15 10 0 0,16 12 1-2,-11-5 6 2,0 13 11 0,-6 1 0-1,1 43 0 0,3 50-10 3,-4 6-7-4,1 8 0 0,3 40 1 2,2 26-3 0,2 18 2-2,-2-26-1 2,0-20 5 0,0-21 1 0,-7-17-1-2,-3-27 0 4,-6-47-3-4,18-22-1 2,-7-15 0 0,10-2-1 0,-5-3-1-2,8-8-2 2,-2 3 0 1,-6-15 0-4,17-51 2 3,11-41 2 0,-15-1 1-2,7-15-2 2,-24-22-1 0,-5-21 1 0,-1 28-1-2,-7 24 0 4,7 41 0-4,7 35 0 2,3 18 0 0,-3 22 0 0,3 6 0-2,-5 3 2 2,-8 31 1 0,-5 22 7-2,3 27-5 2,-13 35-2 0,14 20-2-2,-1 5 1 2,2-16-1 2,12-29 1-4,-9-9-1 0,14-36 1 2,-11-21 0 0,14-30-2 0,-7-10 0-2,6 10-2 4,-9-25-2-4,10-17 0 2,6-42 4 0,0-18 0-2,-2-21 1 2,-1-24 0 2,-16-26-1-4,12-11 0 0,-6 16 1 2,-6 22-1 0,-9 40 0-2,10 22 0 2,5 48 0 0,4 14 0-2,-3 15 0 2,2-6 0 2,5 1 0-4,-8 5 0 2,0-13 0 0,4-10 0 0,9 5 0-2,-10 9 1 2,-3-10-1 0,20-6 0-2,-15 9 0 2,9-2-1 0,-10 3 2-2,5 3-1 2,0-1 0 3,-1-1 0-6,3 4 0 1,-7-2 0 2,2 5 0 0,-6 1 0-1,0 15 0 0,-6-2 0 4,3-5 0-5,-1 5-2 2,4 2 0 0,-16 8 0-2,-12 20 2 1,-5 18 1 1,-3 17 1 1,-15 26 0-3,7 2-1 2,1-17 0 0,5 4-1-1,6-18 2 0,5-10-2 1,9-22 0-2,5-19 1 4,10-16-1-2,6 0 0-3,-3 0-2 4,11-9 2-1,-6 11-2 0,-5-4 0-3,5-15 2 4,24-26 0-1,8-10 1-2,4-24 0 1,21-14-1 1,2-25 0 1,4 12 0-3,-4-9 1 2,-10 18-1-1,-23 27 0 0,-7 38 0 0,-16 13 0 2,-8 14 1-3,-4 9 0 1,1-6-1 4,-1 0-1-6,-2 6-1 1,3-1 1 5,2-7-1-3,-5 7 2-3,6 5 0 3,-9-3 2 1,2 1 1-3,3 13 0 2,4 12 1 0,4 15 0-3,12 10 1 4,4 16-3-1,8 13 3 0,11 8-2-2,-9-13 0 5,1-15-1-5,-2-11 2 5,-15-14 0-7,-5-15 0 5,-9-12-4-5,0-20 0 6,-12 10 0-3,12-10 0-1,9 5 0 2,-6 0 0 2,-3-6 0-4,0 6 0 0,-3 0-2 1,-7-16-1 1,0-15-1-1,-11-20 3 1,-12-20 1-1,13-13-1 0,-16-5 2 1,2-4-1 1,-4 6 0-1,5 17 0-1,1 19-1 1,8 21 0 0,8 6 1-3,1 19-3 5,9 2 2-2,6 6-1-3,0-6 2 3,0 6 1-1,0-6 0-1,9 6-1 3,-7-6 0-2,-4 6 1-1,6-3 0 2,4 3 3 2,8 23-2-4,14 19 1 2,11-4-2 0,12 20 0 0,-8 10 0-2,10 11 0 3,-1 19 0-1,-6-22-1-2,-3-15 0 2,-21-10 0 1,-8-32 0-5,-8-7 0 4,-8-15 0 2,-3 2 0-4,3-7 0 0,-8-5 0 3,-5 0 0-2,-11-15 0 1,-1-18-1-2,-11-19 1 4,-12-17 0-4,-3-15 0 2,-7 0 0 0,2 1 0 0,2 23 0-2,8 31 0 3,21 17 0-1,9 12-1-1,19 10 0-1,-6 3-2 2,3 6-1-2,3-11-14 3,14 13-23 0,7 8-26-3,9 12-63 0,12 24-53 3</inkml:trace>
    </iact:actionData>
  </iact:action>
  <iact:action type="add" startTime="15810">
    <iact:property name="dataType"/>
    <iact:actionData xml:id="d2">
      <inkml:trace xmlns:inkml="http://www.w3.org/2003/InkML" xml:id="stk2" contextRef="#ctx0" brushRef="#br0">33315 14166 110 0,'-4'-2'60'8,"4"-7"-41"-1,-8 9 15 1,8 0 3-2,0-4-3 3,0 2 9-2,0 4 11 1,5-2 2-2,-5 8 5 4,0-3-6-4,0-3-8 2,-5 6-5 0,10 13 0-2,1 37-6 3,-9 10-15-2,6 21-13-1,-6-3 8 2,-9 23-2 2,0 22-1-5,-5 17-7 3,7-23-1 2,-19-20 3-4,22-26-1 2,-9-26-2 0,7-15 0-2,0-11-1 2,9-17 2 0,-4-10-5-2,-2 3 1 2,13-3-1 0,-7-3 0 0,3 0-1-2,-3-2-1 4,9-40-1-4,7-51 2 2,-2-39 0 0,-3-25 0-2,-17-20 0 2,3 0 0 0,6 24 0-2,-6 18 0 2,1 36-1 2,0 58 1-4,6 32 1 0,-1 7-1 4,3 2 0-4,-6 8 4 2,3-5-4 0,-3 5 4 0,-3 32 0-2,-3 27 1 2,3 33-3 0,1 21-1-2,0 36 1 2,4 18-1 0,3 30 3-2,-5-36 0 2,-3-37 0 0,-4-28 7-2,-3 9-4 2,-1-21-1 2,7-46-3-4,-12-26-1 2,13-8 1 0,3-9-3-2,0-3 0 2,3 11 0 0,-3-8 0-2,4-8 0 2,-1-4-1 0,-6-22 1-2,11-62-1 2,0-38 1 2,-11-26 0-4,3-57 1 2,-10-47-1 0,-10 23 0-2,10 25 0 2,8 38-1 0,-9 58 1-2,8 53-1 2,6 43 1 0,8 18 0-2,-9 4 1 2,-4 4 1 2,2-2-2-4,2 3 2 2,-4 11 1 0,2 39-3 0,-4 49 0-2,-3 56 1 2,18 27 0 0,1 1-1-2,4 14 1 2,-3-7 0 0,-1-43 1-2,1-42-1 4,-13-33 4-4,-5-34-1 2,1-18 0 0,0-13-3 0,4-10-1-2,-8 3 0 4,8 3 0-4,0-6-1 1,0 5 2 0,5 1-1 1,-10-9 0-2,5 6 0 4,0 1 0-4,0-2 0 2,0-2 0 1,8 0 0-2,-19 0 0-1,14 5 0 3,-6-10 0-2,2 13-1-1,-11 27 1 2,-1-16 0 0,9-2 0-2,4-9 0 2,0-5 0 0,0-6 0 0,0 3 0 0,10 0 0 0,-16-5 0-2,12-4-1 1,1 1-1 2,-7-24 0-3,16-40 0 2,0-39 1 1,-1-15 1-3,-6-37 0 1,-9-5 0 1,1-24 0-2,2 24 0 2,1 16-1 2,-8 23 1-4,-3 36-1 0,10 45 1 5,5 34-1-4,-12 9 1-1,17 0 0 2,-13 2 1 0,4 3 0-2,-4-6-1 4,0 8 0-3,-7-10 0-2,7 10 0 3,0-2 0 0,-6 0-1 0,6 4 1 0,-4 5 0 0,-19 25 0-2,-15 16 0 2,-1 19 1 1,-6-4 1-4,6 8 0 3,-5 3-1 0,-2-12 2-2,5 4-3 2,11-7 2 0,7-23-2-1,17-24 1 0,6-14-1 3,4 0 0-4,-8-5 0 0,10 7 0 4,-6-11 1-4,7 9-1 2,-11-10 0 0,21 1 1-2,-14-5-1 2,8-15-1 0,-2-7 0-2,14-4 1 2,-5-8 0 2,12 4-1-4,-4-13 1 2,9-1 0 0,-6 2 0 0,4 0 0-2,1 1 0 2,2 3 0 0,-8 7 0-2,2-3 0 2,-7 26 1 0,-3 7-1-2,4 10 0 2,-7 7 0 0,-4 4 2 0,6 11-1 0,8 10 0 0,-2 13 0-2,3 29-1 2,1-3 0 0,-3-1 0-2,-6-16 0 2,3-10 0 0,-10-7 1-2,0-6-1 2,-1-3 0 0,-8-12 0 0,-2-11 0 0,-2 0 0-2,0 0 0 2,-2-11-1 1,4 11-1-2,-4 0 0-1,2 0-1 2,-11-17 0 0,-20-20 1-2,-2-20 2 3,-5-24 0-2,-8 10 0-1,-1 8 0 2,0 4 0 2,3 0 0-4,5 13-1 2,6 13 1 0,21 14 0-2,-14 12-1 2,11 1-1 0,4-1 1-2,4 9 0 3,9-2 1-2,0 3-1-1,-2-3 1 2,0 2 1 1,0-2-1-2,3 0 2 1,-6 4 0 0,3-8-2-2,-2 19 0 2,-6 30 0 0,-10 24 0-2,-5 12 0 2,-7 1 2 0,-4 26-2 0,-5 1-1-2,-6-21 1 4,-1-3 1-4,13-38-1 2,12-23 1 0,14-14-1-2,4-13 0 2,6 3-2 0,4-7 4 0,1-3-1-2,28-17 0 2,33-39 0 0,0 16-1-2,-3-9-1 2,4-7 0 0,-9-15 0-2,-5-5 1 2,-12 7-1 2,-20 11 0-4,-8 23-1 3,-6 21 2-2,-4 17-1-1,-6 7 1 2,3 3 1 0,-6 1 0-1,-3-2 1 1,6 3 0 1,6 12 2-5,-1 25 0 4,8 27-1 3,14 12-3-5,4 3 2-1,8 6-2 5,-2-34 1-4,-8-4 0 2,-1-14-1 0,-12-27-1 0,0 0-1-1,-21-11-22 0,1 0-35 1,-12-11-49-2,-16-17-83 5</inkml:trace>
    </iact:actionData>
  </iact:action>
  <iact:action type="add" startTime="19620">
    <iact:property name="dataType"/>
    <iact:actionData xml:id="d3">
      <inkml:trace xmlns:inkml="http://www.w3.org/2003/InkML" xml:id="stk3" contextRef="#ctx0" brushRef="#br1">17224 16293 290 0,'4'5'147'6,"-8"-5"-61"0,8 0-29 1,-8 7-13 2,-4 30-12-2,16 32-7 0,-16 30-13 2,4 10 5-3,8 14 7 2,-15 16 6 0,5 7-3 0,-7 23-3-2,-4-40 0 2,4-23-6 0,0-38-8-2,-15-8-1 2,22-38-5 0,2-14-3 0,-2-8-1-2,6-6 0 3,6 0 0-2,-6-2-2 1,4-2 0-2,3-42-1 3,7-42 3-2,-14-31 1-1,7-31 1 4,4-14-1-1,-3-12 0-1,-16 28-1-2,16 10 0 2,-8 29 0 0,13 41 0-1,-13 27 0 2,4 36 0-2,-8 13 1-2,8-4 0 3,-4 11 1-2,0-9 3 4,-4 5 2-4,-9 3 10 2,13 48 0 0,-11 51-5-2,-4 47-7 2,1-4-3 0,14 7 4 0,14 15 0-2,-28 1 2 2,14-23 4 0,8-32-3 0,-16-36-3-2,7-52-4 2,-5-22 0 0,12-8-1-2,-6-8-1 3,1 2-2-2,7-22-3 1,11-54-2-2,7-32 5 2,-9-24 2 0,9-11 1 0,-24-8-1 0,-2 14 0 0,0 18 1-2,-9 35-1 2,3 34 0-2,-13 31 0 4,25 20-1-4,-6 10 2 2,-6-5-1 0,12 2 0 0,-6 8 1-2,-13-2 0 2,-12 79 0 0,1 33 1-2,5 21-1 2,6 16 2 0,4 15-3 0,2-48 3-2,7-25 0 2,0-17 1 0,-4-13 1-2,1-33-2 2,3-2-1 1,-5-11-2-2,5-3 1-1,0-20-1 2,-6 8 0 3,12-11 0-6,-6 3 0 1,0 0 1 2,0-5 0 0,0 5-1-1,0 0 1 1,5 0-2 2,-5 5 1-4,-5-10 0 0,5 5 0 1,0 0 0 3,0 0 1-3,-6 0-2-2,17 0 1 5,-16 0-1-2,5 0 0-2,0-7 1 0,-6 7-1 4,12-5-2-4,-22-9 3 2,0-23-3 0,-14-8 3 0,-8-29-1-1,-21-7 0 0,5-8 1 1,5-20 0-1,-3 13-2 1,0 14-1 1,20 26 1-3,-3 26-3 0,22 15 5 2,13 10-2 0,-5 5 1 0,10 5 1-2,-10-5 2 4,16-5 0-3,-4 10 0 0,6 7 0-1,13 13 2 4,10 24-3-4,9 28-1 2,6 19 2 0,-10 10 0 0,6-7 0-2,-5-23 1 0,-10-7 1 4,-4-1 0-4,-5-12-3 2,-6-19-1 0,-1-12 0 0,-6-16 0-2,-8-4 0 2,7-10 0 0,5 8 0-2,-8-8 0 3,42-7 0-2,-16-19 0 1,20-14 0-2,20-17 0 3,-11-5 0-2,-19-12 0 2,-1 12 0-4,-8-1 0 5,-5 18 0-4,-12 16 0 0,-16 43 0 2,4-4 0 2,-4-10 0-4,-4 10 0 2,4-5 0 0,-3 0 0 0,6-5 0-2,-3 10 0 2,0-2 0 0,-3-3 0-2,-3 5 0 2,-6 23 0 0,-24 23 0 1,0 8 0-4,-21-6 0 5,5-2 0-4,-23-6 0 0,10-2 0 2,2-5 0 0,-6-7 0 0,12 6 0-2,22-12 0 2,5-10 0 2,14-10 0-3,4-5 0-1,14-5 0 2,-2-2 0 0,10 11 0-3,-13-11 0 4,3-9 0 0,-14-18 0-2,-4-7 0-2,-1-4 0 3,5 8 0 3,-2-3 0-6,-7 4 0 1,-1 4 0 4,14 7 0-2,-4 6-2-2,2-6-4 2,4 3 0 0,-1-4 1-1,-1 14-1 0,13 10 1 1,-16 10 2 0,13-19 2-2,0 22 1 2,8-17 1 0,-6 6 2-2,5 6 1 2,13 11 1 2,6 7-1-4,8 14-1 0,-1-5 0 2,3 15 0 0,-5-9 0 0,5-2 1-2,2-4-3 4,-5 11-1-4,5-14 0 1,-6 1 0 1,-2-11 0 1,-13-10 0-3,-4-7 0 0,-13 1 0 4,0-8 0-2,0 8 0-2,0-1 0 0,0-10 0 4,0 11 0-4,0-1-19 2,8-3-29 0,-5 0-36 0,20-3-56-2,0 23 31 2</inkml:trace>
    </iact:actionData>
  </iact:action>
  <iact:action type="add" startTime="22057">
    <iact:property name="dataType"/>
    <iact:actionData xml:id="d4">
      <inkml:trace xmlns:inkml="http://www.w3.org/2003/InkML" xml:id="stk4" contextRef="#ctx0" brushRef="#br1">26992 16362 118 0,'3'-20'79'8,"-13"3"-18"-3,14 2-8 2,-12 15 14 1,9 7-12-2,-7-5 4 2,11 9 5 2,-5-11 3-5,-8 2-4 2,11 4-20 3,-6 19-12-4,-4 29-5 2,7 37-10 0,7 7-2 0,-7 21 5-2,9 26 6 4,-6 29-7-2,-7-17-7-2,4-44-5 3,-5-31-1-2,-6-44 2 0,-1-21-7 0,12-17 0 1,-1 0 0-3,2-6 0 3,-2 2-3 0,-2-31-1 0,0-31 0 0,6-61 4 0,-11-33 2 0,8-32-1-2,-5 12-1 2,-3 12 0 0,4 5 1-2,-8 33-1 2,8 40 0 0,6 46-1-2,-4 39 2 2,2 7-1 0,2-4 1 0,-4 9 1 0,-1-4 0 0,3 11 3-2,0 11 4 2,-4 37 3 0,1 39-8-2,6 26-3 2,4 27 1 2,3-13 2-6,-3 2 4 4,6-8 1 2,-2-8 0-4,-3-21 3 0,4-18-6 4,-15-49-6-4,6-3 2 2,1-19-2 0,-11-17 0-2,10 0 0 2,1-5-1-2,-1 0-1 5,2-10-3-6,-1-39-2 3,0-52 2 0,12-20 5-2,-13-26 0 2,-1 3 0 0,-17-1-1 0,5 16 0-2,-2 10-1 4,5 36 0-4,-2 34 0 2,17 33 0 0,-8 21 2 0,-3 6 0-2,-2 0 1 2,1 3 0 0,4 28 3-2,-1 49-4 2,1 35 0 0,5 17 0 0,3-1 1 0,-7 0 1-2,-1-10-2 2,3 8 1-2,-3-34 1 2,-7-2-2 0,-3-20 0-2,10-26 0 4,0-8 1-3,1-34-1 0,-5-5 0 1,7-3 0-2,-3 2 0 2,1-10 1 2,-1 15-2-4,-1-20 1 0,6 3-2 2,-5 1 1 0,-5 4-1-2,-19-20-1 2,1-12 1 0,-15-20 1 0,11 9 1-1,-8-19 0 2,-10-11-1-3,9 6 2 2,0 0-2 0,2 7 1-2,8 19 0 3,18 18-2 0,-11 17 2-2,13-4-2-2,10 12 2 3,-2-19 0 0,-8 33 1-2,12-9-1 2,4-24 2 2,-7 25 0-4,20 14 1 2,-3-15-1 1,8 22-1-4,11 16 0 3,2 13 1 1,5 28 2-4,-13-18-1 3,4 24 1 2,-8-21-1-4,-3-1 0 0,-9-18-1 3,-5-18-1-2,-8 9 0-1,16-13 1 4,-27-11 0-4,27-17 0 2,-20 0 1 0,0-7-1 0,6 3 0-1,7-4-2 0,19-23-1 1,33-31 0-2,-7-20 1 2,5-13 0 2,-11 10-1-5,-29 27-1 3,6-4 2 1,-9 13 0-3,-13 47 0 2,-2-3 0 0,-5 12 0 0,-5-14 0-2,-2 12 0 2,14-3-1 0,-7-2 1-2,-7 10-1 2,7-20 0 0,-16 33 1-1,-11 20 0 0,-27 22 2 1,8 16-2-2,-15-14 3 2,4-22 0 2,1 11-2-4,18-11-1 1,-4-8 2 2,29-18 0-3,1-2 0 2,9-17-1 0,-2 0-1 0,10 6 2-1,-5-6-1 0,0 0 1 2,-5-2-2-4,5 2-2 3,0-4 1 0,5 4 1-2,-5 0-1 2,-5 0 0 0,10 0-1 0,-5 0-5-2,-2 4-13 4,2-19-30-4,-12 2-39 2,0-19-41 0,21 27-21 0</inkml:trace>
    </iact:actionData>
  </iact:action>
  <iact:action type="add" startTime="27597">
    <iact:property name="dataType"/>
    <iact:actionData xml:id="d5">
      <inkml:trace xmlns:inkml="http://www.w3.org/2003/InkML" xml:id="stk5" contextRef="#ctx0" brushRef="#br0">20727 8501 253 0,'0'-6'118'7,"-4"9"-48"-1,1 2-19 1,3-5 1 1,-16-8-16 0,-26-6-16-2,-10 11 26 2,1-4-4 0,-16 17-12-1,-6 1-7 0,-13 23-2 1,2-3-2 0,13 11-3-2,7 17 0 2,15 18-3 0,-2 17 1 0,-3 19 1 4,18 10-1-6,0 8-3 0,19 15 0 3,17-7-1-2,20 16 0-1,16-14-2 3,34-26-3-3,1-14-1 3,13-21 0-4,13-14 1 3,9-14 0 0,13-12-1-1,-6-31-2 0,20-31 2 1,6-18-3 0,16-35 1-2,-7-13-1 4,-12-22 0-2,-8-4 1-2,-27-16-2 0,-44-8 3 2,-8-1-2 0,-11-14 0 0,-22 0 0 0,-16 0 1-2,-23 21-1 2,-21 25-1 0,-18 31 1 0,-22 19-1-2,-28 19 0 2,-14 18 0 0,-2 3 3-1,-3 15-1 0,15 2 2 1,-13 13-2 0,17 18 1-2,-1 26 1 4,25-7 3-4,-7 19 1 2,20 14 2-2,10 19-1 2,10 18-7 0,14 4-2 1,13 7 0-2,-1 21 0-1,12-8 0 2,20 2 0 0,25-16 0 0,11-18 0-2,29-17 0 2,6-5 0 0,39-21 0-2,26-12 0 2,6-20 0 0,6-40 0 0,18-35 0-2,-11-28 0 2,-20-29 0 0,-24-12 0 0,-16-19 0-2,-32-35 0 3,-21-21 0-2,-30-12 0 3,-25 5 0-3,-30 22 0 0,-34 25 0 0,-37 22 0 2,-38 30 0-1,-30 34 0-2,-3 40 0 1,-2 32 0 1,14 46 0-1,5 20 0 0,21 34 0 2,33 25 0 0,13 22 0-4,40-17 0 3,27 3 0 0,20 17 0 0,42-3 0-2,65-28 0 2,25-36 0 0,26-13 0 1,37-17 0-1,7-56 0-2,-30-50 0 0,-41-36 0 3,-20-27 0 0,-26-46-9-3,-35-24-55 1,-27-27-39 1,4 40-79-2</inkml:trace>
    </iact:actionData>
  </iact:action>
  <iact:action type="add" startTime="29116">
    <iact:property name="dataType"/>
    <iact:actionData xml:id="d6">
      <inkml:trace xmlns:inkml="http://www.w3.org/2003/InkML" xml:id="stk6" contextRef="#ctx0" brushRef="#br0">31142 8407 275 0,'-13'-2'111'7,"-25"4"-55"-1,-11-2 5 3,-22 7-16-1,-6 15-10-1,-13 9-7 0,-10-6 0 0,-4 12-1 3,-8 14-5-3,15-14 3-1,5 29-10 1,10 16-8 1,7 14 1 1,11 10 1-4,3 1 0 3,18 15 6 1,9-6-2 2,7 12 7-6,31-6 2 2,19 8-2 1,31 9 1 0,14-13-5-2,5-23-10 2,6-2 1 0,3-22 0 0,2-17-2 0,11-25-2-3,26-32-1 4,12-17-2-1,16-23 0-2,-8-27 0 2,0-20 1 0,-28-13-1-1,-19-6 0 0,-14-23 0 0,-4-37 0 1,-38-6-1 0,-12-5 1-1,-33 18-1 1,-9 1 0 0,-25 21-1 2,-15 8 2-4,-25 15-2 1,-2 21 2 2,-8 4-2-1,-30 22 2-1,21 18 0 0,-5 14 0 2,7 30-1-3,-3 2 1 0,-3 23 0 2,9 25 3 0,3 21 0 1,-13 32 2-3,17 28 2 2,18 12 0-1,4-4 0 2,9 10-2-3,28-10 0-1,2 14 6 3,9 17 0 0,27-7-2-2,10-12-4 2,31-33 2 0,7-22-5 0,5-12 4 1,24-11-4-4,38-17-1 3,32-32-1 0,9-24 0-2,29-37-1 2,-14-34-1 0,-15-33 2 0,-13-19 1-2,-27-25-1 2,-37-32-2 0,-33-4 2 0,-37 1-2-2,-36 17 0 2,-21 21-1 0,-42 13-2 0,-26 45 3-2,-27 31-5 2,-11 14 5 0,-21 33-3 0,8 18 5-2,-2 38 0 2,10 17 1 0,29 20 0 0,30-10 1-2,21 0-1 2,27 8 1 0,27-11 0 0,22 5 0 0,29 8 1-2,21-5-3 2,28-9 0 0,19-16-3-2,26-29-7 2,0-36-23 0,-12-62-21 0,-21-34-19-2,-48-23-33 2,-32 24-50 0</inkml:trace>
    </iact:actionData>
  </iact:action>
  <iact:action type="add" startTime="31370">
    <iact:property name="dataType"/>
    <iact:actionData xml:id="d7">
      <inkml:trace xmlns:inkml="http://www.w3.org/2003/InkML" xml:id="stk7" contextRef="#ctx0" brushRef="#br1">18470 8630 204 0,'10'-26'76'6,"-5"12"-7"2,-15 6 5 1,-8-1-14-2,-2-7-9-1,-32-1 5 2,-12 6-6 2,-17-3 1-4,-16 2-17 0,-13 1-3 4,-3 14-8-2,-5 8-8-4,11 9-4 4,14 11-4 2,5 20 0-4,-2 15 1 2,23 39 5 0,-13 14-3 3,19 20 3-6,11 3-1 2,12-3 1 1,12 24-1-1,29 17-2 0,22 20-3 0,34-29-3 2,22-29-3-4,22-19 0 4,4-17-1-1,18-27 1-3,16-37-1 3,15-10 0 2,-15-32 0-4,9-15 0 1,-9-39 0 1,-5-22 0 2,9-43 1-6,-14-31-1 4,-9-25 0 2,-17-6 0 0,-22-34 1-4,-38 16-1 2,-13 23 0 0,-37 17 0-2,-11 30 0 1,-20 22-2 1,-20 21 1-2,-24 15-1 2,-24 7 2 0,-25 2 0 1,-6-2 0-3,-16 24 0 2,3 9 1 2,15-20-1-2,-3 20 2-6,11 17-1 7,9 18-1-2,12 40 2-1,9 26-2 2,8 20 5 2,8 25 4-7,8 11-1 5,-6 4-1 0,0 5-2 2,16 6-1-5,7-6 0 3,-2 11-2 1,26 17-1 0,22 0 0-3,33-7 0 2,34-14 2 0,50-22-1-3,30-8-1 3,18 2-1 0,24-33 0-2,28-42-3 2,4-31 3 0,27-47 0 0,-5-57 0-2,-3-47-1 3,-32-42 1 1,-42-35-1-7,-55-19 0 6,-58 14 1-2,-32 17-2 1,-38 34-5-2,-24 19-25 2,-38-1-38 3,-26 10-42-7,-39-21-18 4,7-4-154 2</inkml:trace>
    </iact:actionData>
  </iact:action>
  <iact:action type="add" startTime="32686">
    <iact:property name="dataType"/>
    <iact:actionData xml:id="d8">
      <inkml:trace xmlns:inkml="http://www.w3.org/2003/InkML" xml:id="stk8" contextRef="#ctx0" brushRef="#br1">28330 8546 136 0,'1'-11'91'10,"-8"5"-28"-3,0-8 15-1,-21 0-8 2,-11 8 2 0,6-11-19-2,-34 15-5 1,-7 7-3 2,-10 25 2-3,-11 12-15 3,-1-10-7 0,3 13-7-5,9-5-4 6,3 16-2-2,6-3-2-2,-2 14 10 1,6 20-3 3,10 23-7 0,19-6 6-6,1 14-1 3,11 17-2 3,23 19 1-3,38 4-6 1,26 8 2 0,15-43-4-1,-8-25-3 1,23 4-1 0,10-20-1 0,8-18-1-2,35-27 0 2,21-32 0-2,32-10-1 2,-25-38 1-1,9-10 0 3,-23 3 0-8,-27-14 0 7,-34-15-1 1,-22 2 1-4,-15-7-1 2,-13-26 0-1,-28-29-1 0,-7-11-1 1,-29-25 0 2,-10 11-2-7,-35-3 3 6,-18 19-1 1,-32 12 2-6,0 25 1 4,-20 36-1 2,3 5 0-4,-4 22 1 2,21 26 0 0,6 13 1 0,15 21-1 0,-14 20 0-3,26 9 2 5,5 10 4-5,-5 5-1 4,9 14 3-2,-5 25-2-1,-5 21-1 1,4 22 0 3,12 20-1-4,-5 10 0 0,26 15 0 4,44 12 0-2,33 3 1-2,34 1 3 2,33 3-1 0,39 0-2-4,0-56-3 7,21-50 0-1,16-31 1-7,11-48-1 5,33-34-2 1,11-59 0-2,2-59-2-1,-33-64 0 2,-24-57-4 0,-67 23-10-2,-72 65-14 2,-31 21-24 2,-49 26-57-6,-32 68-76 4</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23:30.63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7030A0"/>
    </inkml:brush>
  </inkml:definitions>
  <iact:action type="add" startTime="18276">
    <iact:property name="dataType"/>
    <iact:actionData xml:id="d0">
      <inkml:trace xmlns:inkml="http://www.w3.org/2003/InkML" xml:id="stk0" contextRef="#ctx0" brushRef="#br0">21507 11744 351 0,'-4'6'236'9,"-12"-10"-168"-5,0 11-36 4,-2-5 5 0,8-2-15 0,0 2 10-2,16-2 17 2,-2 4-2 0,-8-4 0-2,1-4-12 2,13 8 1 0,-10-10-11 0,21-3-19-2,-8 3-6 2,14 1 0 0,-1 1 0 0,12 0 0-3,-2 8 0 3,18-14 0 1,-1 7 0-1,1-2 0 2,-21-1 0-4,47-2 0 2,-25 5 0-2,15-5 0 1,1-1 0 2,4-1 0-2,-7 6 0 0,-5 1 0 1,0 3 0-2,-3 3 0 2,-5-6 0 0,7-7 0 0,6 0 0-2,-1-3 0 2,0-1 0 1,-12-1 0-2,1 10 0-1,-12-2 0 3,12 6 0-2,-3-5 0-1,10 2 0 4,-5 2 0-4,9 8 0 2,-8-10 0 0,7 8 0-2,-1-2 0 3,6-4 0-2,-22-2 0 2,-4 10 0-4,-3-6 0 4,-9 5 0-2,-9 5 0-1,-7-5 0 2,14-1 0 0,2 4 0 0,3-3 0-2,5 0 0 5,-2 2 0-5,-7-5 0 1,4 1 0 1,-19-1 0-2,-7-2 0 2,-7 0 0 0,-3 3 0 0,0-3 0-2,-3 0 0 3,1-3 0-2,7 3 0 1,-10 3 0-2,5-3 0 4,-12-18 0-3,-33-23 0-2,-19-21 0 5,-20 10 0-4,-10-10 0 2,14-2 0 0,1 15 0-2,18 12 0 2,10 7 0 0,10 21 0 0,24 3 0-2,-9 2 0 2,17 1 0 0,9 8 0-1,0-5 0 0,3 0 0 1,-6 0 0 0,9 0 0-2,-3 0 0 4,20 2 0-4,28 13 0 2,14 10 0 0,7 5 0-2,-2 1 0 2,1 0 0 0,-14-2 0 0,-1 3 0-2,-8 3 0 2,-9-1 0 0,-1-6 0 0,-6 0 0-2,-18 0 0 2,-1-11 0 0,-8 0 0-1,-14-11 0 0,6 8 0 2,-26 11 0-2,-28 20 0-1,-18 4 0 2,-13-2 0 0,-14 7 0 0,7-7 0 0,13-10 0-2,19-12 0 2,6-1 0 0,14-7 0 0,25-17 0-2,27-5 0 2,-5-7 0 0,14 2 0-2,53-12 0 2,18-8 0 0,14-5-103 0,6-11-119-1,-9 16-216 0</inkml:trace>
    </iact:actionData>
  </iact:action>
  <iact:action type="add" startTime="19632">
    <iact:property name="dataType"/>
    <iact:actionData xml:id="d1">
      <inkml:trace xmlns:inkml="http://www.w3.org/2003/InkML" xml:id="stk1" contextRef="#ctx0" brushRef="#br0">24274 11669 317 0,'12'-4'184'9,"4"-5"-100"-3,-3-2-22 1,3-14-22 0,11 12-5 0,-11 1 3 2,2 4 5-2,12-2 4 0,11 6-6 1,11-5-4 0,7 0-6 0,9 5-7-2,2-3-5 2,-9-4 2 0,14-6-21 0,-9 7 0-3,-3-5 0 4,1-2 0 1,-3 12 0-2,6 1 0 0,2-4 0-3,-8 14 0 4,19 0 0-2,-8-1 0 0,9-3 0 1,-7 8 0 0,-10 1 0 1,-2-2 0-4,-6-8 0 2,4-1 0 2,3 4 0-1,1-4 0-2,-14 2 0 2,2 1 0 0,1-3 0 0,-14 3 0 0,6-1 0-2,-9-2 0 2,-7 12 0 1,-3-12 0-4,-4 0 0 2,-3 3 0 1,-3 3 0 0,-12-4 0 0,9 0 0-2,-3-6 0 6,0 6 0-8,9-2 0 2,-7 2 0 5,-2-4 0-6,0 0 0 3,-6 4 0 1,-4-4 0-4,-7 4 0 4,7-4 0-2,3 2 0 0,-7-4 0 0,5 10 0 1,-5-12 0-1,-9-2 0 1,-18-16 0-1,-9-11 0 1,-28 1 0 0,-14-11 0 1,-9 6 0-2,-6 12 0-1,1-13 0 2,12 6 0-2,10 0 0 3,8-3 0-1,21 16 0 0,13 0 0-2,19 13 0 2,8 5 0-1,5 3 0 0,0 3 0-1,5-1 0 2,-10-2 0 3,14-2 0-6,-7 4 0 1,41 28 0 5,24 2 0-6,27 17 0 3,6-4 0 1,16 0 0-4,-20-4 0 4,-4 2 0-2,-8-7 0-1,-17 3 0 2,-21-8 0 1,2 0 0-2,-16-18 0 0,-23 0 0 1,-3-13 0 2,-3 2 0-4,-12 2 0 1,5 1 0-1,-17 27 0 2,-25 15 0 0,-8 0 0 1,1 5 0-3,9-3 0 1,-2-19 0 2,12-3 0-3,7-10 0 2,9-3 0 0,16-8 0-1,-6-1 0-1,4-10 0 2,4 5 0 2,0-4 0-4,4-2-39 0,19-4-158 4,-5-19-14-3</inkml:trace>
    </iact:actionData>
  </iact:action>
  <iact:action type="add" startTime="21155">
    <iact:property name="dataType"/>
    <iact:actionData xml:id="d2">
      <inkml:trace xmlns:inkml="http://www.w3.org/2003/InkML" xml:id="stk2" contextRef="#ctx0" brushRef="#br0">26665 11499 368 0,'2'-10'129'8,"1"7"-59"-2,-3 3-31 2,-3-10-12 0,3 10 0-2,-2-22 4 2,-9-12-4 0,1-11-6 0,-6-4 2-2,12-5 0 2,-3-8-2 0,7-2-3-2,-3-13 1 2,9-4-2 0,1-8 2 0,6 3-4 3,-6-3-3-8,3 10 1 8,-7-10-4-1,7-5-1-5,-10-1-2 1,0-10-2 4,0 17-1-3,0-9-1-2,0 7 0 4,-3 20-1-2,3 8 1 1,-2 6-2 0,4 24 0-1,-4 21 1 1,4 9-1-2,-2-3 0 3,-2 3 2-4,2 2 0 4,-5-7 3-2,10 7 3 0,-3 0-3 0,-2-3-2 1,0-2-3 0,-2-12 1 0,2-12 0-1,-5 4-1-1,10 23 0 3,-5-2 1 1,0 8 2-7,-5-4-2 5,2 6 2 2,3 1-1-4,-14 7 2 0,-15 34 0 4,-5 5 1-4,-6 4 2 2,2 1-1 0,-5-3-3-2,2 1-3 2,9-6 0 0,5-33 0-2,11 2 0 2,6-6 0 1,12-26 0-2,1 17 0 0,2-4 0 0,-10 2 0 2,5-15 0-2,18-4 0-1,-1-26 0 2,9-18 0 0,6 0 0 0,7-8 0-2,11-12 0 2,-10 13 0 0,-12 9 0 0,15 13 0-1,-27 26 0 0,4 7 0 3,-4 8 0-4,-11 2 0 0,8 11 0 4,7 24 0-4,11 15 0 2,9 43 0 0,-20 15 0-2,12-8 0 3,2 2 0-2,-17-11 0-1,6-31 0 3,-17-16 0-2,3-25 0 1,-9-7 0-2,0-13 0 2,3-1-29 0,-14-6-60 0,14-43-55-2,-10-30-41 2</inkml:trace>
    </iact:actionData>
  </iact:action>
  <iact:action type="add" startTime="22206">
    <iact:property name="dataType"/>
    <iact:actionData xml:id="d3">
      <inkml:trace xmlns:inkml="http://www.w3.org/2003/InkML" xml:id="stk3" contextRef="#ctx0" brushRef="#br0">26680 9295 396 0,'3'-2'119'5,"-3"-6"-55"5,2 2-21-4,-4 6-11 2,2-2-1 0,-7-13 0-2,-2-10 1 2,-4-3 4 0,-1-11-1-2,2-21-6 2,1-9-1 0,2-12-8 0,0-11-5-2,-4-16 0 2,-1-8-6 0,5 7-2 0,5 4-2 0,-4 4 1 0,8-14-2 0,-4 3 0-2,1-25 0 3,3 23-1-2,3 9-2 1,1 3 0-1,-1 21 0 0,13-8-1 0,-6 11 1 2,-2 8 0-2,8 8-1-1,-6 11 1 2,4 13-1 1,-11 12 1-1,3 18 0-3,-6 1 0 3,6 7 0-1,-12 0 2 1,0 0-2 0,12-2 4-2,-6 4-5 3,-9 3 3-1,18-10-2-3,-15 5 2 3,2 0-2 1,-12 24 1-2,-9 26 1-1,-18 9 0 3,4 19 2-1,-2-3 0 0,8-6 1-3,-1-19-5 5,11-19 0-4,9-23 0 1,2 4-1 2,11-17 0-2,11-2 0 0,-16 12-1 1,12-10 1-2,-3 3-1 2,0-8 0 0,1 3 1 0,6-18 0-2,10-3 0 2,2-14 0 2,0-9 0-4,11-3 1 0,5 4-1 4,-13 8 1-4,11 2-1 0,-4 13 1 2,-8 10-1 0,-15 10 1 0,-6 7-1 0,-3 0 0-2,0 7 0 3,3-2 0-2,8 12 0 1,7 13 0-2,14 24 0 2,-5 6 0 2,9 18 0-4,2 3 0 0,-2-4 0 2,1 13 0 0,-7-15 0 0,0-27 0-1,-15-31 0 0,-2-3 0 1,2-5 0 0,2-7 0-2,-7-2 0 2,0 0-19 0,-10-2-86 2,-8 28-65-6,-4 4-345 5</inkml:trace>
    </iact:actionData>
  </iact:action>
  <iact:action type="add" startTime="27916">
    <iact:property name="dataType"/>
    <iact:actionData xml:id="d4">
      <inkml:trace xmlns:inkml="http://www.w3.org/2003/InkML" xml:id="stk4" contextRef="#ctx0" brushRef="#br1">14762 747 354 0,'-8'-4'73'5,"-4"2"-68"4,-7 4-4-2,-14-15 42 1,8 8-15-2,-30-4-14 2,-3-1 4 0,15-5 9 0,-8 6-7-2,-14-5-5 2,0 8 2 0,-6-4 5 0,-5-7-4-2,-1 6-2 2,-7 2-6 0,0 6-4 0,10 3 2-2,-10-5 1 4,-9 5-1-2,2-4-1 0,-5 4 11-2,-5-10-10 2,8-3-1 0,-4-5-3 0,-3 1-1-2,-1-9 5 3,1 1-5-2,-12 3 1 3,-1-10 0-8,10 2 0 6,-10 11 0 0,9 1 0 0,-17 8 2-2,1 10-3 2,-8 0 1 0,11-7-2 0,-5 14 1-2,-10-2-1 4,11 3 2-4,-20-2-4 2,-5-6 4-1,5 19 1 2,3-7 0-3,5 5 0 2,2 8 1-2,1-6-1 4,5 1-4-4,2 0 2 3,3-1-2-4,13 4 2 5,-4-6-2-4,-26 7 2 2,26-3 0-2,-33 6 1 2,15 22 2 0,17 4-4 0,-1 0 2-2,4 1-1 4,3 0 1-4,-4-2-1 2,-4 10 0-2,1-3-2 4,2-7 0-4,7 12 1 2,7 3-2-2,-10 14 0 4,20 1 2-4,3 8 2 3,0-6-3-4,21 21 3 5,-1-7 0-4,11 14 0 2,8 0-2-2,10 4 1 4,15 16 1-4,-5 8-2 2,22 18 3-2,-5 10-2 4,19 4 2-4,-7-3-2 2,2-16 1-2,7-8-2 4,-8 23-1-4,12-8 0 2,-1-3-1-2,20-22 1 4,-4 0 0-4,25 3 0 3,-1-20-1-4,18 3 2 6,-1-5 1-5,28-4-1 1,-4-9 0-1,16-2-1 4,-5-10 1-4,9-13-2 2,6-2 3 1,-3-10-3-1,25-11 2-3,-13 1-1 3,-3 0 0-2,24 1 0 4,9 5 1-4,15 2 0 2,-16 0-2 0,-11 8-2 0,17-15 2-2,29 17 0 3,1-32 1-4,15 8-3 3,-7-7 3 0,4-8-1 0,7 3 1 0,-14-11 0-2,-5-20 2 2,10 2-2 0,-16 7 2-1,-17-11-3 1,-3 7-1-1,6 5 1 1,14-2-1 0,-1-2 2-2,-3 4-1 2,-3-3 0 0,-1-20 0-2,14-2 1 2,-14-9-1 0,-12-16 1 1,-15 4-1-2,0 1 1-1,9-6 0 2,-16-5-1 0,-13 6 0-2,-15 1-1 2,24-2-1 0,0-30 3 0,14 14-3 0,-8-44 2-1,4 10-1 1,-10-2 1 0,-9 0-1-1,-7 9 1-1,-9-5 1 2,-11 12 0 0,-10-29-1 0,-12 3 0-1,-9-1 0 0,7-22 0 2,-8 9 0-2,2 6 0-1,2-7-1 2,-4-11 1 0,-12 10 0 0,-1-12 0-2,-1 4-1 2,-15 11-1 0,-7 3 2 0,1-32 0-2,-16-11-1 2,-17-8 0 0,-1-19 0 0,-24 4 1-2,-24-25 0 2,-14 1 0 0,-7 4 0 0,-29-3 0-1,16-2 0 0,-34 6-1 2,3 19 2-2,5 18-2-1,9-21 0 2,-22 3-1 0,11 19 1 0,-2 10 0-2,-19 18 1 2,8 10-1 0,5 28 1 0,10 8-2-2,3 23 2 2,10 11 0 0,0 14 0 0,-9 17 0-2,8 0 0 2,-9 9 0 0,-13 1 2 1,-5 1-1-3,-5-5 0 1,3-3-1 2,-7-4 1-2,-32 0 0-1,-18-15 0 2,-19-6-1 0,-3 6 0 0,-5-13-4-2,-43 12 4 2,12 9 0 0,-7-3 0 0,10 0 0-1,2-5 0 0,8-9 0 1,6 0 2 0,-11 6-1-2,-29 4 1 2,11 21-2 0,7 6-2 0,-29 10 2-1,29 20-1 0,13 5 0 1,7 4 2 0,13-6 1-2,12 12-2 2,15 4 1 0,-2 5 1 0,-17 9 0-2,26-3 1 2,8 7-3 0,27 2 0 0,5 1 1-2,-1 5-4 2,13 9 6 0,7-3-2 0,8 2-1-2,1-3 2 2,13-1 0 0,9 4-1 0,-6-8 0-1,11 8 2 0,-4-7-1 2,16 7-1-2,2-8-1-1,8-9 1 2,8 4 0 0,-14-6-1 0,21-9 1-2,-5 9 0 2,4-2-1 0,1-2 1 0,-8 17-1-2,5-8 3 2,7 5-3 0,-1-5 2 0,-8 12-1-2,-1 1 0 2,12 14 0 0,2 5-1-2,5 17 3 2,20-3-1 0,3 25 2 0,0 6-1-2,38 4 2 2,8-7-4 0,8 9-1 0,5-30 0-2,11 15 0 2,1-6 0 0,-5-28 0 0,-5 6 0-1,3-11 0 0,11 0 0 13,-6-12 0-18,-6 5 0-1,11-12 0 6,2-5 0 2,5-4 0-2,10-6 0-1,9-13 0 4,10-9 0-4,14 1 0 3,-3 4 0-4,3-4 0 3,16 12 0 0,-22-8 0 0,6 3 0-1,8 0 0 2,13-1 0-3,-4-7 0 2,-14 3 0 0,4-8 0 0,-15 5 0-2,4-16 0 2,18 1 0-2,2 5 0 2,4 13 0 0,1-15 0 0,-9 9 0-1,9 1 0 2,-4-4 0-2,-1-8 0 1,-9-5 0-3,-5-1 0 3,1-20 0 0,17-11 0 0,4 11 0-2,-8 0 0 2,18 15 0 0,-24-4 0 0,2 22 0 1,-1-10 0-4,20 11 0 3,1-4 0 0,-9-13 0 0,8 0 0-2,9-12 0 2,-4 1 0-1,6 1 0 2,2-14 0-2,-14 14 0 0,4 12 0 2,-5-19 0-2,-11-9 0-1,10 23 0 2,-24-28 0 0,-15-9 0-2,-9-18 0 2,4-21 0 0,2-5 0 0,-10 16 0 0,0-17 0-2,-3 0 0 2,-1-4 0 0,1 12 0 0,-13-4 0-2,9 3 0 2,-1 4 0 0,-3 3 0 0,-5 12 0-2,-1 0 0 2,-7-5 0 1,6-9 0-2,-6-4 0-1,-16-2 0 2,1 0 0 0,-12-2 0 0,13-26 0-2,-12-3 0 2,-4-17 0 0,8-4 0 0,-8-16 0-2,-8 31 0 2,14-2 0 0,-4-17 0-2,5-10 0 2,-22-13 0 0,11-17 0 0,-22 17 0 0,6-22 0-1,-29-19 0 0,-5-14 0 1,-10 7 0 0,-12-22 0-2,-22 9 0 2,4 0 0 0,-47 33 0 0,13-5 0-2,-22-1 0 2,-21 44 0 0,-13-4 0-1,-46 23 0 0,-12 2 0 1,-8 11 0 0,-13-3 0 0,-5 11 0-2,-3 17 0 3,9 5 0-2,10 24 0 1,0 4 0-1,-21 14 0 0,33 9 0 2,23 4 0-2,1 11 0-1,22-2 0 2,34 13 0 0,27 4 0-2,23 5 0 2,15 17 0 0,21 11 0 0,5 22 0-1,13-3-20 0,18-2-16 1,1 3-22 0,-3-4-23-2,1 5-31 2,32 15-72 0</inkml:trace>
    </iact:actionData>
  </iact:action>
  <iact:action type="add" startTime="32597">
    <iact:property name="dataType"/>
    <iact:actionData xml:id="d5">
      <inkml:trace xmlns:inkml="http://www.w3.org/2003/InkML" xml:id="stk5" contextRef="#ctx0" brushRef="#br2">25202 15074 276 0,'3'0'115'4,"-15"-12"-52"5,-12 2-12-2,-11-2 0 1,-32 12-8 0,-7 12-10-2,-14 23 5 2,-5-6-9 0,-30 10-9 0,23 9-1-2,3-5 0 2,0 7-8 0,17 1 0-2,-1-1-5 2,1 14 5 0,10 1 3 0,-4 19 9 0,5 18-2 0,1 8-8 1,23-9 5-1,-10 5-8 0,14-13 1-1,11 2-5 0,-1 18 2 1,5 11-4-1,9-8 1 0,20-5 1 0,-3-3 2 1,14-22-4-2,9-16 2 2,5 12-2 0,20-7-1 0,20 4 1 0,0-10-2 0,16 13 0-2,-9 17 0 2,-9-3 2-1,9-2-2 1,3-30 1-1,-5-3 0 2,-12-19-3-3,-5-29-1 2,2 0-1-1,10-2 2 1,5-8-3-2,-4-11 2 2,2-4-2 1,-2-12 2-3,3-2-1 1,18-10 2 3,3-9-1-3,21-32 0 1,-5-4 0 0,-21-20 0-3,-11 14-1 4,-13-18 2-1,0-13 0-1,-18 3 0-1,-2-20 0 3,-5-11-1-2,-10-22 1-1,-6-4 0 2,-7 17 0 1,-12 19 0-2,-18 5-1-1,-2 25 1 3,-2 18 0-2,-18 10 0 1,0 10-1 1,-5 13 1-4,-7-7-1 4,5 6 2-1,-9 1-2 0,-2-6 2-2,-1 2-1 5,1-8 0-7,-1 20 0 1,0-14 0 4,-1 28 0-1,6 9 0-1,-6-3 1 0,5 10-1 1,9 4 0-2,-1 13 2 3,-10-3-2-2,10 11 1-1,-15 17 0 2,-1 7 1 0,-18 27-1 0,3 8 1-2,-9 22 3 2,15-4-4 1,4-3 3-2,-8-6-3-1,15 3-1 3,-4 10 1-2,8-2 0-1,3 9-1 2,-6 10 3 0,14 25 1 1,-15 8 5-2,14 4-2-1,-3-5-2 2,8 9 0 1,2 7-2-2,12-13 0-1,14-14-2 2,9 4-1 0,21 17 0 0,21-15 0-2,22-20 0 2,8-26 0 0,11 2 0-1,-10-20 0 0,8-14 0 1,17 1 0 0,-16-16 0-2,26-10 0 2,-9 7 0 0,17 0 0 0,-14-23 0 0,0-9 0-2,-5-24 0 3,-4-32 0-1,11-67 0-3,15-32 0 3,-21-50 0 0,6-81 0 0,-10-21 0-2,-25-3 0 2,-19 3 0 0,-39 51 0 0,-36 64 0 0,-23 63 0-2,-2 40-11 2,-20 17-76 0,-16 24-40 0,23 55-43-1</inkml:trace>
    </iact:actionData>
  </iact:action>
  <iact:action type="add" startTime="34277">
    <iact:property name="dataType"/>
    <iact:actionData xml:id="d6">
      <inkml:trace xmlns:inkml="http://www.w3.org/2003/InkML" xml:id="stk6" contextRef="#ctx0" brushRef="#br2">30449 15141 370 0,'-13'8'91'6,"-20"10"-51"0,-18 4-3 1,-2 6 4 1,-14 9-16 1,18 0-1-4,-12 7-2 4,0 7-4-1,-3 17 3-2,-11 13 4 2,7 21-3 0,-5-10-5 0,15 1 0 0,-10-4-6-3,16-1-3 4,-6 1 2-1,16 5-3-1,-2-2 4 2,17 9-1-1,3 12 5 0,4-14-5-2,4-11 4 3,2 14-1-2,15-4-5-1,15-8-4 2,10-2-2 0,18 4 4 0,-7-4-2 0,13-16 0 0,0 2 2-2,20-2-3 3,-18-7 1-2,5-12-2-1,-1-18-2 2,-9-5 2 0,9 6 2 0,1-4-2-2,-4-19-2 2,-6 4-1 0,-7-10 1-1,4-14 0 0,-4 14 0 1,4-5 0 0,-1 1 1 0,8 5-1-2,-7-8 0 1,-4 6 1 2,1-12-1-2,8-2-1 0,-3-9-1 0,-8-3 1 2,4-2 0-3,-4-1 0 2,-8-13 1 0,4-1 0-1,6-30-2 2,-1 3 2-1,6-15-2-2,0-12 2 2,-4 4-1 1,-6 11 2-4,-2 4-2 4,-10 1 2-2,-3-2-1 2,-4 8 0-4,-5-22-1 4,2-6-2-2,0 3 3 1,4-21-2-2,-4 20 0 2,0 7 1 0,-1 13 0 0,1 2 0 1,-5-13 0-4,4-12 0 3,-9 3 1 0,-7 14-1-2,-7-2 0 2,-2 15 0 0,-19 5 0-1,-2 6-1-1,-4-5 1 4,-7-4 1-3,7 6-1 2,-8 13 1-2,-6-3-2-1,-8 19 1 2,1-7 0 0,2 21 1-1,-3-8 0 0,3 7 0 1,0 11 1-1,-15-2-1 0,1 5 0 1,-6 0 1 0,9 26 1 0,3-7-2 0,1 18 2-2,12 10 1 3,-15 4 2-2,11 14-2 1,-5 7 1-1,-3 16-2 0,-10 7 3 2,12-11-3-1,-2-5-1-3,-3-3-1 5,22 17 0-3,-1-1 0 0,7 16 1 0,18-2 2 1,1 13 1 0,14 18 6-1,6 3-4 0,9 3-1 0,3-13 4 2,14-2-4-5,7 11-3 4,5-21-2 0,-6 0 2 0,18-19-1-2,1-13 1 1,-12-2-2 2,18-7 2-3,-19 2-1 2,5-18 0 0,3-4 0 0,-8-19 1 0,-10-18-2-1,24 3 1 0,-1-10-2 2,14-13-1-2,-7-17 2-1,20-8-1 2,19-6 0 0,-4-7 1 0,3-5 0-2,-8-2 0 2,-11-12 0 0,-9 7-1-3,4-17 0 4,-3 3 1-2,-4-18-1 3,1-11 1-4,0-13 0 1,-10-16 0 1,4 16 0-1,-17 8-1 2,2 10 1-3,-3-7 0 2,-11 7-1 1,-8-4 0-3,-7-4 0 2,-2-2-2-2,-11-1-1 2,-6-5 0 0,0 0-1 0,-11 9 2-2,-6-9 1 2,1 11 1 0,-15 3-1-2,-16 6 1 2,-17 5 0 0,6 10-1 0,-23 5 2-2,-15 12-2 2,1 6 1 0,1 2 0 0,2 5 1-1,11 3 0 0,8-7-1 2,3-8 2-2,14 1-1 1,11 7 0-2,12-4 0 2,11 27 0 0,2-5-1-2,-3 10-38 2,7 1-36 0,-23 34-18 0,7 34-55-2</inkml:trace>
    </iact:actionData>
  </iact:action>
  <iact:action type="add" startTime="41286">
    <iact:property name="dataType"/>
    <iact:actionData xml:id="d7">
      <inkml:trace xmlns:inkml="http://www.w3.org/2003/InkML" xml:id="stk7" contextRef="#ctx0" brushRef="#br2">24274 14810 384 0,'5'-17'106'5,"-5"12"-43"1,3-2-21 4,1 5-4-2,-4 4-4-2,-9 19-4 2,-10 31 3 0,-2 70-1-2,5 13-1 2,-8-4-5 0,20 2 3-2,-9-10-8 3,7 3-8 0,-11-19 1-5,21-31-1 4,-11-34-4 0,7-27-2 0,-1-10-4 0,2-8-3 0,6 1 0 0,-1-58-6-2,24-43 0 0,-9-43 6 4,-21 3 1-3,-5-15-1 2,-3-17-1 0,-4 12 1-4,-4 40 0 4,16 66 0 0,0 44 1-3,-3 1-1-1,3 10 2 3,6 21 3-1,-9 80 19-1,-7 83 5 2,7 15-23 2,9-6 0-4,-9-16 0 2,6-29 1 2,-6-34-3-5,-7-28 5 2,3-53-5 1,11-28-2 0,-4-1-2-2,7-4-3 2,9-60-4 0,15-68-2-2,2-21 9 2,-23-17 1 0,3-1-1-1,-13 15-2 0,-3 32 2 3,-4 46 1-4,14 44-1 0,9 20 0 4,-19 12 1-2,3-5 0-2,-13 71 2 2,-11 95 5 0,9 19-4-2,-2-4 0 2,7 11-4 0,8-17 0-2,-14-29 0 2,-4-25 0 3,1-38 0-8,26-58 0 5,-15-17 0 2,12-6 0-4,8-14 0 2,16-77-10 1,9-43 7-2,3-21 2-1,-8-23 1 3,-14 23-1-2,-1 15 1-1,-11 53 0 2,-12 78-1 0,16 15 1 0,-10-3 1-2,-17 14 1 4,7 56 1-4,-8 59 7 2,-8 6-10 0,16 20 0-2,-22 8 0 0,7 15 0 4,9 26 0-2,5-33 0-2,5-38 0 2,6-54 0 0,-3-54 0-1,6-39 0 0,0 11 0 3,7-11 0-6,23-88 0 4,-2-41-1 2,-6-25 0-6,-9-7 1 4,-8 24 0 2,-1 28 0-3,-11 22-1 1,4 4 1 0,-19 21-1 0,-1-6 1-2,3-1-1 2,1-23 1 1,-8-27-1-4,1-13 1 0,-6 5-1 19,21 23 1-24,5 28 0 0,-6 46 0 8,15 19 0 1,-3 6 0-3,1 9 1 1,-1-2-1 1,-3 4 0-2,0 1 1 4,-3 0-1-2,6 2 1-2,-10 5 0 0,11-3 0 4,-8 11-1-2,-6 36 1-2,-1 10-1 2,-9 3 0 0,-12 27 1-2,-19 25-1 3,9 4 0 0,-17-4 0-5,0 2 0 5,5-19 0-2,0-24 0 2,21-7 0-4,3-31 0 3,14-7 0 1,16-11 0-4,0-3 0 4,5-6 0 0,10-18 0-3,50-34-1 3,10-15-1-1,1-23-1-3,2 1 3 3,-21-2 1 0,2-10-1 0,-15 8-1-1,-28 30 1 1,-8 34 0-1,-2 8 0 0,-12 12-1 1,9 2 0 1,-17 11 1-4,-27 27-5 2,2 6 5 3,-6 27 3-4,4 29-1 0,1-4 4 2,9-1-4 3,1-10-2-5,4-16 0-1,8-21 0 6,11-26 0-6,12-11 0 3,-5-5 0 0,0 11 0 0,0-9 0-2,2-4 0 3,-12 13 0-1,20-22 0-3,-12 18-1 4,-3-7-4-2,23-4 1-1,-24-5-1 2,14 1-1 3,4-20 2-5,4-12 4-1,3 14-1 6,3-28 0-3,-2 13 1-2,7-11-1 2,-12-4 0 0,-2 2 1-3,12-22 0 4,-5 0-2 2,9 2 2-9,6 1 0 6,-9 12 0 3,-7 12 0-6,1 19 0 2,-9 16 1 1,-2 10 0 0,-19-13 0-2,14 15 1 2,-4-7 1 2,11 26 2-4,15 40 6 0,19 13-7 4,-3 24-1-4,16 3-3 0,-13 13 0 4,7-2 0-2,-20-23 0-2,-12-16 0 2,10-22 0 0,-33-27 0-1,3-12 0 0,0 3 0 2,5-9 0-4,-17-13 0 2,-8-35 0 3,-16-41-5-4,-5-6 4 1,-2-5 1 3,-14 18-1-3,27-12 1 1,1 21-1-1,4 18 1 1,16 6 0-3,1 15 0 3,2 6-2 3,0 11 2-8,15 1-1 5,-5 7 1 2,-4-10 0-4,0 18 2 0,3-8 1 2,10 27 1 0,26 37-2-2,-1 37-2 2,10 32 0 1,-5-26 0-4,-14-11 0 3,-9-29 0 3,-12-15 0-6,3-33 0 3,-15-4 0 0,4 3 0 0,-7-8 0-1,7 0 0 0,11 2 0 1,-35-27 0-1,3-29-3 0,-18-26-3 4,-6-26 5-6,5-10 0 2,5-1 1 2,13 37-1-3,12 18 1 1,-3 7 0 0,9 19-1 4,1 4 1-6,0 1 0 4,-3 17 0-2,2-11-3-1,8 18 3 2,-4 4 0 0,-4-13 0 1,5-2-1-4,-1 15 1 3,0-7 0 0,0 1-1-1,0 2-1 0,0 4 0 1,0-8 2-1,3 6-1 0,-7 0 1 4,5-4-1-6,-1 6 0 1,0 0-3 2,0-4-6 2,-1 2-18-4,-7 0-24 0,-3 2-46 4,27 13-38-4,24 13-68 2</inkml:trace>
    </iact:actionData>
  </iact:action>
  <iact:action type="add" startTime="44051">
    <iact:property name="dataType"/>
    <iact:actionData xml:id="d8">
      <inkml:trace xmlns:inkml="http://www.w3.org/2003/InkML" xml:id="stk8" contextRef="#ctx0" brushRef="#br2">30091 14925 484 0,'10'6'84'8,"-17"31"-24"-3,3 25 5 4,-24 30-39-1,14 3-11-2,-12 6 5 2,18-2 1 2,-5-5 6-4,5 15 6 0,0-11-6 4,-6-12-7-5,4-29-4 4,16-45-13-1,-12-10 0 0,6-4-3-3,10-14-4 4,-14-65-9-2,11-58 0 0,12-24 13 2,-2-30 0 0,-7 11 0-2,-5 2 0 0,5 19 0 3,6 53 0-4,-5 66 0 0,-6 24 2 4,-11 7-2-6,12 9 4 4,-6-4 7 0,4 25 8 0,-21 75 9-2,-4 59-9 3,8 31-15-2,3-2 4 0,-10 10-5 0,4-25 5 2,-4-38-4-4,6-44 0 4,7-39-2 0,-4-31-2-3,14-11 0 0,2-4-2 4,-2-28-7-2,18-73-9-2,2-51 13 3,-15-3 3-2,0-13 2-1,-7-17 0 2,-2 27 0 4,-7 39 0-9,16 80 0 4,-4 28 0 3,-4-3 0-6,4 17 2 5,-8 36 3 0,-26 112 18-3,17 44-13 0,-3-10-7 2,8-8 0 2,-12-22 2-4,11-28-1 2,-8-1-2 1,14-32 2-4,2-58-4 3,-2-25 1 2,0-17-1-6,10 4-2 4,22-50-9 0,15-62-1 0,-5-36 10-2,-10-13-1 3,-26 5 2-2,2 3 0-1,-2 24 1 3,-16 67 0-1,15 25 0-3,-2 28 0 4,3 1 1 0,-6 14 1-3,-15 58 1 0,-8 66 7 4,-3 30-5-2,5 14 0-1,6 5-3 0,8-26 3 1,-7 1-4-2,4-45 2 2,13-43-3 2,-3-27 0-6,0-34 0 4,3-3 0 2,16-5-1-4,-9-34-10 0,42-68-5 4,-15-46 12-2,-11-22 2-1,-3 10 1 0,-5-1 0 1,-7 16 0-2,-6 11 1 2,-2 63 0 0,-2 6 0-2,2 49 0 3,12 11 0 0,-15-7 0-5,6 9 1 4,-3 8 1 0,-7 50 1 0,-11 61 4 0,8 31-4 1,-3 27 0 2,6 22-1-10,2 20-1 6,21-26 0 3,-20-25 0-4,4-42 1 2,-3-43-2 0,3-43 0 0,-1-20-1-2,1-12 1 2,-3 0-1 0,10-12-5-2,10-57-6 3,4-57 5-2,-11-16 6-1,-7-27 0 2,0 4 1 2,-9 21 0-6,-4 24-1 4,5 21 1 2,-11 43 0-3,12 26 0 0,4 12 0 1,-6 10-1 0,-1-15 1-2,7 3 0 2,-4 1 0 0,-8-26 0-2,8-9-1 2,-6-27 1 0,7-14 0-2,10 7-1 2,-4 23 1 2,0 38-1-4,-3 4-1 0,1 14 1 4,6-1 1-1,-7 5 0-5,8-2 0 5,-7 1 0-1,-1 2 1-2,0 0-2 2,-1 4 2 9,2-3-1-17,-2 6 1 5,2 3-1 3,-17 16 2-2,-11 23 1 2,-2 9 0 2,-16 18-1-4,-2 14 0 0,-16 15-1 4,5-7-1-4,5-20 1 2,6 0 0 1,13-25-1-4,15-14 0 3,19-30 1 0,3 3-1 0,-6-2 0-2,15-6 1 2,33-29-2 1,38-6-2-4,-10-30 1 4,10-14 0 0,-10-20 1-3,-13 12 1 1,-15 3-1 2,-13 15-1-2,-13 26 2 0,-10 17 0 1,-5 20 0-2,-4 2-2 2,-3-3 1 0,-26 48 0 3,-39 36 1-8,-13 24 2 5,1 40 5 0,-10-40-3-2,24-19 1 2,15-11-4 0,20-44 1-1,29-18-1 1,4 4 0 1,1-21-1-3,2 8 2 3,47-36-2-2,22-26-3-1,-10-6 1 2,-19 7-1 0,-2 2 2 0,-27 19 0-2,-6 23 1 2,-13 10-3 0,6-8 3-2,-3 4-4 2,-6 17-1 0,9-1-2-2,-13 1 1 2,0 13 5 3,-22 16 1-6,13-13 2 3,-5 13-2 0,-11 11 2 0,4-4-1-2,8-2 1 3,16-21-2-2,-9 6 1 0,12-22-1 0,4-6 0 1,4 12 1-1,3-6 0 0,-14-15 0 3,20 15-1-6,-13-8-1 4,26-23-2 2,7-6 0-4,18-39 1 2,13-12 1 0,3-16 1-1,4-22-1 1,-12 21 0-1,-14 33 1 2,-23 37 0-1,-8 12 0-1,-11-2 1 0,-6 16-1-2,6-2 1 3,3 5-1 2,-12 10 0-6,-1 6 0 4,-16 34 1 2,2 22 8-3,8 2-1 0,2 8-1 2,11 15 1-4,1 5-3 3,9-11-1 2,1-9-1-5,-1-17-1 2,13-5 0 3,6-10 0-4,-18-22 0 0,-11-10 1 4,-2-6-2-2,-3-4-1-2,5-2-1 0,0-1-3 4,-4-19-5-4,-32-28-9 2,-4-41 8 0,-16-16 10-2,-1 1-1 3,8-2 2-2,10 7-1 4,11 17 1-1,4 28-1-1,28 18 0-8,3 13-1 5,-9 5 1 4,12 2 0-3,-13 4 2-1,11 7-2 2,-10-5 3 0,12 7 0-1,10 9 3 1,34 19 7-1,5 20-3-1,2 26-5 3,6 15-5-2,-4 18 0 0,-13-11 0 0,5-32 0 3,-19-10 0-6,-26-24 0 6,-10-15 0-2,0-4 0-2,-9-8 0 2,5 5 0 0,8-8 0 0,-8 0 0-2,-3-8 0 2,-29-26 0 0,-12-36 0-1,-2-18 0 1,10-10 0 0,-11-23 0-2,29 36 0 2,4 50 0 1,13 1 0-4,5 17 0 3,5 8 0 2,2 6 0-4,-4 0 0 1,1-10 0 1,-4 13 0-1,4-6 0 0,9 18 0 5,6 8 0-7,25 44 0 0,9 35 0 6,8 10 0-6,-10-1 0 1,3-3 0 6,-8-28 0-6,-13-8 0-1,-20-31 0 6,-2-14 0-5,-14-18 0 1,-10 3 0 0,18-7 0 1,-13-2 0-2,1 6 0 2,-31-36 0 0,-9-27 0-1,-13-25 0 0,15 1 0 4,-5-18 0-6,8 13 0 2,12 17 0 3,27 13 0-5,-4 23 0 3,10 21-24 0,-3 4-10 0,0-7-22-2,-3 8-31 4,-2-5-37-4,8 7-58 1</inkml:trace>
    </iact:actionData>
  </iact:action>
  <iact:action type="add" startTime="48218">
    <iact:property name="dataType"/>
    <iact:actionData xml:id="d9">
      <inkml:trace xmlns:inkml="http://www.w3.org/2003/InkML" xml:id="stk9" contextRef="#ctx0" brushRef="#br1">27530 16463 199 0,'1'-12'94'7,"11"9"-37"1,-12-1-13 0,0 4-8-2,1-7-8 2,7-10 20 0,-13 17-3 0,13-3-5-2,-8 17 29 2,2-8 3 0,-4 5-9-2,2 46-14 2,-12 44-29 0,-1 45-3 0,-2 2 0 0,4 10-6 2,-2 27-3-4,-5-8 0 0,2-28-1 3,-1-33-2-3,17-26-4 2,-9-25 3 0,9-40-2-3,12-20 0 3,-24-5-2 1,24-5-2-2,-15-2-1 2,10-3-7-4,6-50 6 3,11-21 2 0,-20-26 2 2,-1-30-1-5,1-38 0 2,-4-13 1 1,-4 5 0 0,4 35-1 1,0 15 1-4,-3 52 0 3,6 44 0-2,-8 37 1 2,7 3 0 0,-4-3 1 0,2 11 2 0,-5 19 8-2,-13 89 5 3,25 56-12 0,-4 15-2-2,-1 14-1-2,7-17 2 5,-18-10-1-4,9-39 0 0,-7-33-2 4,-6-24 0-3,5-42-1 0,8-33-2 1,-4-6 1-2,4-6-7 2,12-15-8 0,8-57 2 0,9-42 14-2,-2-24-1 2,-1-36 0 1,-11-41 1-2,-15 9-2-1,3 30 2 3,3 19 0-2,-12 56 0 2,3 46 0-4,3 46 0 3,0 10 0 0,0 10 1 0,0-5 0-2,0 9 2 2,-4-3 2 0,-7 55 13 0,-15 85-9-1,19 59-6 2,3-5 1-3,-5 2-3 0,6-27 1 4,-1-48-1-4,-5-44 1 2,5-26-2 1,4-30 0-4,0-23 0 4,4-4-2-2,2-12-3 2,1 1-7-4,29-34 6 3,-10-41 1 0,-5-40 1-2,-14-38 2 2,-17-25 0 0,6-27 1 1,-23 32 1-2,13 16-1-1,1 62-1 2,-13 21 2 0,17 65 0 0,9 20 0-2,0 4 1 2,-4 4 2 0,4-2 1 0,4 50 9-2,-15 56-11 3,15 32-1-2,-1 16 1-1,10 5-1 4,-6-6 0-4,6 13 0 2,-13-9 0 0,6-35 0-2,-6-49 0 2,4-32-1 0,-7-25-1 0,3-26 0-1,0 4-5 0,3-18-11 1,3-16-6 0,14-60 19 0,-5-54 1-2,1-23 2 2,-3 33 0 0,-16 40 1-2,10 29-1 3,-11 37 1-2,4 24 0 2,-3 3 1-4,6 10 0 3,-9-5 1 0,-1 14 1 0,7 19 11-2,-10 41-3 2,1 44-6 0,2 25 0-2,14-9 1 5,-7-24 1-6,-2-23-1 3,-11 2-3 0,8-12-1-2,-4 17-2 2,0-33 1 0,9-25 0 0,0-10 0-2,6-24-1 2,-12-2-1 0,6-2 1-2,9-3-2 4,-9 5 0-4,0 0 0 2,-9 0 1 0,9 0-2-2,9 0 2 2,-9 0 0 0,0 0 0 0,-3 0 0-2,6-13-1 2,-12 26 0 3,18-26-3-6,-22 5-1 1,3-16 1 3,-24-33 5-2,-9-17-1 1,2-7 1-2,-11 12-1 4,-4-13 2-3,12 6-2 1,-7 2 2-2,5 8-1 1,16-5 1 1,12 41-2 0,-8 9 0-2,26 10 1 4,-3 11 0-4,3 0 0 0,10 0 2 4,-10 6 0-4,6-6 4 2,-12-6 3 0,25 29 4-2,29 22-10 2,1 13 2 0,12 30-3 0,-10 4 0-2,-5-24 0 3,-7 8 0 0,-8-14 1-2,-1-1-2-1,-2 5 1 3,-2-25 1-2,-10 4 2 1,1-13-1-1,-12-22-2 1,-2-7 3-1,-1-6-5 0,-2 6 0-1,0 3 0 2,-2-12 0 0,4 6 0 0,1-3 0-2,-3 0 0 2,0 3 0 0,8-7-2-1,-1-17-1 0,33-29 3 2,1-3-1-2,8-23 0-1,-5-3 0 2,8-2 1 0,-7-3 0 0,-6 3-1 0,-3 5 2-2,-8 31-1 2,-21 35 0 0,2 1 1 0,-9 18-1-2,-3 0 1 2,-6-12-2 0,12 20 1-2,-3-22 0 4,-4 16 0-3,-2-3 0 0,-11 20 2 1,-27 43 3-2,5-11-5 3,-6-1 0-2,-1 0 0 2,2-17 0-3,4 10 0 1,-3-4 0 2,3-6 0-1,12 8 0-1,-2-13 0-1,-1 0 0 4,13-12 0-3,-6-22 0 11,27 3 0-18,-3-10 0 8,-3 7-4 0,-10-24-8-6,-20-33 3 5,1-17 5 3,-1-25 2-4,-9-3-2 0,4-8 1 4,2 9-1-4,13 14 4 0,15 36-1 2,1 33 0 0,17 23 2 0,-23-10-1 0,23 5 0-2,-23 5 3 2,19-2-1 0,-6 2 1 0,7 31 6-1,8 58-7 0,21-7 2 1,8 9-1 0,2-4 5-2,-2-4-3 2,-11-4-1 0,-3-12-4 0,-2-7 0 1,-4-22 0 2,-9-13 0-9,-5-15 0 9,-4-5 0-8,-5-10 0 9,-1 0 0-8,0-8 0 6,12 8 0-6,2-12 0 6,17-23 0-4,12-21 0 2,11-21 0 2,-3-5 0 0,-5-4 0-8,-2 10 0 8,-14 27 0-4,-5 11 0 2,-9 15 0-1,-3 2 0 0,-2 21 0-1,-11-7-15 3,5 7-67-1,11-6-66 0,8 23-56-3</inkml:trace>
    </iact:actionData>
  </iact:action>
  <iact:action type="add" startTime="51114">
    <iact:property name="dataType"/>
    <iact:actionData xml:id="d10">
      <inkml:trace xmlns:inkml="http://www.w3.org/2003/InkML" xml:id="stk10" contextRef="#ctx0" brushRef="#br1">33203 16200 185 0,'0'6'232'10,"0"-6"-160"-6,0 0-15 3,5 17 2 1,-13 21-19 0,7 20-10-2,-8 9 3 4,5 27-5-4,-2 9-10 0,-4 26 0 4,-2 15-5-4,1-3-3 2,-9 18 6 0,6 12-4-2,3-8-4 2,-4-25 3 2,1-27-5-2,14-62 0-2,1-23-1 2,-5-26-5-2,8-6 0 1,-4 6-2 1,5-7 0-1,3-1-4 1,-8-1-1 0,26-73 2-2,-8-16 4 2,5-29 0 2,-17-31 0-3,-3-22 1 0,-8 3-2 3,-3 14 2-6,0 12 0 7,-3 47-1-8,7 40 1 5,4 21 0 1,4 20 0-4,-1 16 0 3,-3 11 1 1,-3-4-1-1,3 0 2 0,0 6-2-2,-4-6 3 2,4 3 7 0,-3 20 12 0,-8 59-6-2,0 49-11 2,12 24 0 1,-1-4 8-2,3-13 4 1,2 3-7-1,-10-12-1-1,2-22-4 1,-1-45-3 2,-5-6-2-2,6-30 0 1,-5-26 0 0,8 0-1-2,8 0-1 2,-5-7-5 0,-6 1-8 1,18-21 0-4,10-59 9 3,-2-60 3 1,-6-17 1-4,-4-5-1 4,-6-6-1-2,-7-6 0 1,-1 34-1 0,2 35 4-2,-2 34 0 2,5 45 0-1,-7 35 2 2,2 1 1-3,-2 1 0 2,3 10 8 0,0 29 16 0,-16 82-19-2,3 67-5 3,6-6 0-2,7-9 2-2,-5-5-1 4,3 10 2-2,-7-46-2 2,5-13 1-1,-4-55-3-1,8-33 0 0,-6-23-2 1,6-13 1 1,3-4-1-4,5-5-6 5,-1 3-5-4,16-61-2 1,3-40 12 0,-3-43 0 1,-2-37-1 0,-1 4 1-2,-10 17-4 4,-10 20 1-3,3 39-1 0,-3 43 4-2,3 42 0 4,-3 13 2-1,-3 3 0-1,3 8 1 1,0 11 0-2,-3-9 0 4,-4 14 4-4,-16 80 5 0,2 36-7 4,8 18 0-3,10 11 1 1,6 17-1-1,-13-9 4 0,0-33-1 1,0-25-2 0,-6-40-2 0,-1-17-2-2,9-24 0 2,2-27-2-1,6-10 1 2,0 5-2-2,3-7-1-1,8-3-3 3,2-18-4-4,5-53 8 5,-6 1 2-3,-9 10-1 0,-3 20-1 2,-3 13 1-3,0 25-2 1,-1 1 3 1,4 19 1 1,-3-13 0-4,1 5 0 4,2 8 1-1,-4 9 3-2,-3 3 2 1,0 20-3 2,-9 1-1-2,8 16 1-1,3-18-3 2,0 4 1 1,1-19 1-1,1 1-1-1,3-18 1-1,4-7-1 2,-8 5-1 1,4-10 1-2,0 10-2 0,0-10 0 0,0 5 0 1,0-7-3-2,0 19-1 4,-9-24-4-3,-8-1-1 1,-9-19 8-1,-3-10 1-1,-6-8 0 3,-6-32-2-1,-2 14 1 0,7-41 0-2,5 16 1 2,11 12-3-1,0 12 1 1,10 26-1-2,5 17 3 3,5 21 0-2,0 5 1 1,0 0 1-1,0 0 0 0,-11 0 3 1,22 0 0 0,-19 5 9-2,16 7 9 2,4 19-2 0,8 52-19-2,9 30 2 2,3-9 0 3,3-20 0-6,-18-8 3 1,11-8-1 5,-5-12-1-6,-6 0 0 3,11-16 1 1,-12 1 3-4,-3-4-2 3,-2-16 1 0,-6-12-5 0,-1 6 1-1,3 2-3 0,5-17 0 1,-12-11 0 1,-7 11 0-4,14-6-1 3,-14 6 1 1,15 0-1-1,-5-5-1-2,-3 5 1 2,26-27-2-1,12-8 2 0,3-19-2 0,4 5 2 1,-5 0 0 1,15-18 0-2,2 12 1 0,-8-3 0 0,2-7 0 1,-8 21-1-2,-2-18 1 3,-15 25-1-2,-6 13 0 2,-14-2 1-2,-6 31-1-1,4 1 0 2,-4-6 0 0,-4 0 0-2,-2 6 1 2,5-6 0 0,1 9 0 0,-9-5 0 1,-1 16 0-4,-47 30 1 3,-6 18 0 0,-7-6 0-2,12 0 0 4,-11 2 0-4,-1-15-1 2,9 8 0 0,10-19 1-1,18-12-1 0,8-13 0 2,12 4 0-2,3-17-1 0,7-5 0 0,6 10-2 1,-6-5 1-1,6-12-6 0,-7-6-5 1,-21-34 6 0,-5-24 4-2,-1-15-2 2,1-3 1 0,-2-7-1 0,7 15 2-2,1 43-3 2,15 17 4 0,6 18 0 0,6 8 2-1,-9-5 2 2,9 10-1-3,-6 10 3 2,6-5 2-2,-3-3 14 4,3 57-8-4,20 18-8 2,0 4 1 0,-4-24 2-2,10-6 3 2,-3 1 1 0,8-20 0-2,-11 0 0 2,1-10-2 0,5 3-9 0,-17-18 0 0,-6-17 0-1,-3 10 0 0,-3-5 0 1,0 0 0 0,20-12 0-1,8-7 0 0,24-19 0 1,19-11 0-2,6-16 0 2,13-8 0 0,17-28 0 2,-19-3 0-3,-20 34 0 0,-39 27 0 2,-5 30 0-4,-19 13 0 1,-6 0 0 4,-8 5 0-3,5-5 0 0,-11 8-61 1,1-1-50-2,-9 17-72 2,-38 50-225 0</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24:36.922"/>
    </inkml:context>
    <inkml:brush xml:id="br0">
      <inkml:brushProperty name="width" value="0.05292" units="cm"/>
      <inkml:brushProperty name="height" value="0.05292" units="cm"/>
      <inkml:brushProperty name="color" value="#7030A0"/>
    </inkml:brush>
    <inkml:brush xml:id="br1">
      <inkml:brushProperty name="width" value="0.055" units="cm"/>
      <inkml:brushProperty name="height" value="0.055" units="cm"/>
    </inkml:brush>
    <inkml:brush xml:id="br2">
      <inkml:brushProperty name="width" value="0.05292" units="cm"/>
      <inkml:brushProperty name="height" value="0.05292" units="cm"/>
      <inkml:brushProperty name="color" value="#00B050"/>
    </inkml:brush>
  </inkml:definitions>
  <iact:action type="add" startTime="8690">
    <iact:property name="dataType"/>
    <iact:actionData xml:id="d0">
      <inkml:trace xmlns:inkml="http://www.w3.org/2003/InkML" xml:id="stk0" contextRef="#ctx0" brushRef="#br0">3159 4538 221 0,'4'-3'155'10,"-1"-1"-115"-5,-3 4 6 1,-7 0 3 2,11 0-16 0,-1-1-3 1,-3 6 3-4,0-5 16 3,5 0 3 0,-3 0-7 0,-4 13 15-2,2 2-8 2,0 66-13 0,-2 60-25 0,6 25-3-2,5 25 2 4,6-2 3-1,-5-27-9-1,-3-2 5-3,-1-36 0 4,-6-28-5-2,3-34 1 2,-12-32-7-1,9-16 6-3,0-7-5 2,6-7 0 1,-6-7 0-1,3 0-2 0,-3-3-1 0,3 3-1 2,5-100 2-3,-8-67 0 2,-7-37 0 0,0-16 1 1,-6-39-2-2,-10-11 2-1,5 29-1 2,2 40 0 1,0 21 0-4,0 46 0 3,8 50 2 0,8 51-1 0,0 35-1-2,-8 10 3 2,8 2-2 0,-8 10-1 0,3-6 0-2,-2 90 0 2,-4 48 0 0,22 45 0 0,-8 15 0-2,6 26 0 2,11 32 0 0,0-6 0 0,1-10 0-2,-17-18 0 2,8-53 0 0,-17-54 0 0,-2-45 0-2,3-36 0 2,-1-41 0 0,5-8 0 0,0 1 0-2,0-4 0 2,9-38 0 1,3-76 0-1,-4-50 0-3,-14-46 0 4,2-14 0-1,-12-8 0-1,-7-5 0-1,6 19 0 2,-2 32 0 0,7 23 0 0,9 27 0-2,-7 22 0 2,3 37 0 0,4 23 0 1,3 24 0-4,0 26 0 3,-3 14 0 0,3-6 0 0,3 6 0-2,-6 10 0 4,3 8 0-4,-14 80 0 2,9 47 0-1,14 43 0 2,1 34 0-2,0 23 0 0,9-7 0 1,-10-16 0-1,-3-51 0 1,-12-31 0-1,6-42 0-1,-9-27 0 2,6-35 0 0,0-33 0 1,6-24 0-2,1 18 0-1,-1-12 0 2,10-59 0 0,8-58 0 0,-18-44 0-1,-2-20 0 0,-1-26 0 2,0 7 0-1,-17 16 0-3,1 19 0 3,7 24 0 1,-3 30 0-3,5 34 0 1,3 27 0 2,1 20 0-2,3 2 0-1,-3 21 0 2,6 10 0 1,-9-7 0-2,-4 19 0-1,13-3 0 2,-3-7 0 0,-3 16 0 0,6-11 0-2,-7 4 0 2,-8 18 0 0,-29 27 0 1,14 19 0-3,-25 16 0 2,7 16 0-1,-7 19 0 1,11-11 0-2,-7 8 0 2,15-36 0 1,2-14 0-1,15-30 0-3,21-30 0 3,-5-4 0 0,0-8 0 1,7 1 0-4,-3 5 0 3,11-50 0 0,38-37 0 1,-6 2 0-3,17-9 0 3,-2 6 0-3,-14 22 0 2,5-13 0-2,-9 5 0 2,-5 3 0 1,-17-2 0-2,1 21 0-1,-7-2 0 2,-3-7 0 0,-3 28 0-2,-10 29 0 2,2 12 0 2,-4-6 0-4,-12 0 0 2,18 0 0-2,-8 10 0 2,18 38 0 0,11 59 0 0,24 19 0-2,-5-12 0 2,0 21 0 0,6-13 0 0,-8-20 0-2,-13-25 0 2,-13-32 0 0,-6-21 0 0,-10-27 0-2,6 1 0 2,-6-5 0 0,0-1 0 0,0 4 0-2,-6-1 0 2,12 3 0 0,-40-82 0-2,-22-25 0 2,-24-18 0 0,6 3 0 0,3 17 0-2,12 40 0 4,15 33 0-4,15 5 0 2,29 35 0 0,-4-8 0 0,8 4 0-2,-4-2 0 2,-4 0 0 0,8 0 0-2,-8 0 0 2,8 4 0 0,-8-4 0 0,-32 64 0-2,5-16 0 4,-2 14 0-2,-18 27 0 2,-3 17 0-8,1 0 0 8,-2 8 0-4,0-21 0 3,11-19 0-4,6-26 0 3,7-14 0 0,23-27 0 0,4-9 0-2,4-1 0 2,7-3 0 0,-7 0 0 0,5 4 0-2,40-63 0 2,5-1 0 0,31-28 0 0,4 3 0-2,7-10 0 2,5 4 0 0,-30-1 0 0,-13 19 0-2,-14 14 0 2,-9 5 0 2,-11 7 0 2,-8 8 0-11,-8 28 0 8,-7 12 0-3,6 5 0 2,-6 11 0-1,2-11 0 0,-2 6 0 1,3 5 0 0,-13 77 0-2,23 21 0 2,13 7 0 0,5 13 0 0,15 2 0-2,6 7 0 2,-8-18 0 0,-11-31 0 0,-1-29 0-2,-24-39 0 2,-1-25 0 0,-11-1 0 0,10 0 0-2,-3-5 0 4,0 3 0-4,-3 4 0 2,-7-61 0-2,-37-58 0 4,-24-26 0-4,-7-19 0 2,-12 7 0-2,15 26 0 4,7 34 0 0,24 45 0 2,28 32-5-11,12 23-81 12,1 0-25-12,-3 0-71 6</inkml:trace>
    </iact:actionData>
  </iact:action>
  <iact:action type="add" startTime="11623">
    <iact:property name="dataType"/>
    <iact:actionData xml:id="d1">
      <inkml:trace xmlns:inkml="http://www.w3.org/2003/InkML" xml:id="stk1" contextRef="#ctx0" brushRef="#br0">19178 4726 413 0,'7'-22'110'10,"-4"14"-36"-5,10 10-11 3,-16-2-4-2,10 3-6 2,-11 0 2 0,1 3-6 0,-1 27-7-2,-12 53-21 2,3 36 3 0,13 47 1 0,0 31-5-2,0 30-5 4,13 31-15-1,3-22 0-3,-5-19 0 3,-4 1 0-3,-7-32 0 2,-14-49 0 0,10-50 0 0,-6-44 0-3,-4-36 0 4,14-10 0-1,3-7 0-3,2 4 0 2,-5-18 0 3,7-71 0-2,-4-46 0-3,-13-40 0 2,-8-34 0 1,-2-13 0 0,-16-32 0-2,-3-43 0 2,4 27 0 0,13-2 0 0,2 48 0-1,5 61 0 2,15 64 0-3,8 57 0 0,-1 29 0 4,-7 19 0-4,-2 2 0 2,2-2 0-2,0-1 0 4,-5 29 0-3,7 91 0 0,7 51 0-1,11 44 0 2,8 30 0 0,4-3 0 0,-23 18 0 0,4-26 0-2,-19-68 0 2,-6-23 0 0,1-11 0 0,-7-41 0-2,4-38 0 2,11-18 0 2,-3-30 0-4,6-7 0 0,-4-4 0 2,11-2 0 0,13-29 0 0,16-53 0-2,-15-40 0 2,-1-22 0 0,-16-46 0-2,1-55 0 4,-10-30 0-4,4 14 0 2,-5 28 0 0,-11 68 0-2,12 61 0 2,3 48 0 0,6 39 0 0,-8 23 0-2,11 7 0 2,-12 1 0 0,-11 76 0 0,6 93 0-2,20 48 0 2,-5 26 0 0,11 13 0 0,-6 16 0-2,3-47 0 2,-3-32 0 0,-14-22 0 1,-8-47 0-4,8-68 0 3,-1-40 0 0,5-28 0-2,-8-1 0 2,25-12 0 0,9-87 0 0,12-57 0 0,1-33 0-2,-6-33 0 2,-5-54 0 1,-15-17 0-2,-29 20 0-1,2 5 0 2,-14 50 0 2,-11 44 0-4,8 64 0 0,18 84 0 2,12 38 0 0,1-5 0 0,-9 9 0-2,-11 57 0 4,-13 88 0-4,25 64 0 0,21 55 0 2,-4 29 0 0,16 22 0 0,7-6 0-2,-13-75 0 4,-22-32 0-4,0-64 0 2,-19-61 0 0,7-47 0-2,11-35 0 2,4-14 0 0,7 0 0 0,2-93 0-2,6-71 0 2,11-56 0 2,-8-19 0-3,-13-78 0-2,-17 7 0 4,-12 33 0-1,-13 66 0-1,14 101 0-1,3 85 0 2,23 29 0 0,-8 11 0-2,3-2 0 4,-9 52 0-4,6 21 0 2,-3 14 0 0,3 19 0-2,13 28 0 2,4 21 0 0,4 27 0 0,7 3 0-2,-9 7 0 2,10-34 0 0,-8-11 0 0,-19-3 0-2,6-11 0 2,-3-12 0 0,-8-2 0 0,3-35 0-2,2-7 0 2,-5-21 0 0,4-15 0 0,-9-24 0-2,13-13 0 4,0-9 0-3,1 0 0-2,2 0 0 5,-7-3 0-4,5 1 0 2,-2-2 0 0,-2-9 0-2,-26-52 0 2,-22-19 0 0,14-15 0 1,-15-11 0-4,-14 3 0 3,-3 4 0 0,-8-4 0 0,3 22 0-2,15 27 0 2,8 14 0 0,16 22 0 0,23 14 0-1,8 3 0 2,4 8 0-3,2-3 0 2,0 0 0-2,-4 0 0 2,4 2 0 0,4-7 0-2,-3 8 0 4,22 16 0-4,27 26 0 2,9 17 0 0,10 22 0-2,-2 23 0 2,8-2 0 0,-10 1 0 3,-3-13 0-8,-8-6 0 5,-28-30 0 0,-5-30 0 0,-13-10 0-1,-7-20 0 2,-2-1 0-3,-1-1 0 2,3 0 0-2,-3 2 0 4,16-25 0-4,21-23 0 0,0-27 0 4,2-29 0-4,-4-24 0 2,6-32 0-1,-8-23 0 2,13 17 0-3,-5-1 0 3,-2 15 0-1,-1 56 0-2,-25 68 0 1,-7 31 0 1,-12 11 0 2,6-14 0-5,-4 6 0 2,-5 37 0 3,-16 46 0-4,-7 18 0 0,12 12 0 2,-23-1 0 0,-5 7 0 0,4 14 0-2,-9 13 0 2,-1-10 0 0,0-10 0 0,8-31 0-2,2-19 0 5,5-32 0-6,15-18 0 1,8-21 0 4,13-11 0-4,-1 3 0 2,8-5 0 0,-17-10 0-1,-7-26 0 0,-12-41 0 2,3-11 0-2,-3 0 0-1,-10-9 0 2,-2 11 0 0,-6 12 0 0,-3-3 0-2,1 25 0 2,9 3 0 2,14 24 0-3,13 16 0-2,16 6 0 3,0 6 0 0,0 9 0 0,0-9 0 0,4 2 0-2,-8 8 0 2,8-16 0-2,5 35 0 3,18 14 0-2,23 21 0 2,6 13 0-2,8 20 0 0,3-1 0 0,2 1 0 1,-14-22 0 0,2-5 0-2,-14-23 0 3,-4-10 0-2,-24-12 0 1,5-3 0-2,-8-20 0 2,-12-3 0 2,4-3 0-4,0-5 0 0,43-26 0 2,18-20 0 0,3-37 0 0,25-19 0-1,11-36 0 0,-4-16 0 2,0 8 0-4,-42 16 0 6,-18 31 0-6,-16 29 0 3,-8 44 0 0,-13 26 0-2,-3 17 0 2,-3-1 0 0,3 1 0 0,-9-6 0-2,-11 64 0 2,-45 21 0 0,13 22 0 0,-22 13 0-2,-3 9 0 2,26 24 0 0,-23-4 0 0,15-12 0-1,-11-16 0 0,18-2 0 1,-3-28 0 0,17-34 0-2,6-23 0 4,18-21 0-4,8-15 0 0,10 2 0 3,-8-11 0-2,10 5 0 1,1-11 0-2,-11-53 0 2,1-23 0 0,-3 1 0 0,12 13 0 0,-3-3 0-2,-6 3 0 2,-12 18 0 0,-1 10 0 0,9-2 0-2,-9 16 0 2,3 0 0 1,6 1 0-2,-6 0 0-1,3 4 0 4,-6-15-98-4,7-9-142 0</inkml:trace>
    </iact:actionData>
  </iact:action>
  <iact:action type="remove" startTime="16281">
    <iact:property name="style" value="instant"/>
    <iact:actionData xml:id="d2" ref="#d0"/>
  </iact:action>
  <iact:action type="add" startTime="16301">
    <iact:property name="dataType" value="strokeEraser"/>
    <iact:actionData xml:id="d3">
      <inkml:trace xmlns:inkml="http://www.w3.org/2003/InkML" xml:id="stk2" contextRef="#ctx0" brushRef="#br1">9950 9408 319 0,'-21'3'42'124,"4"-8"-40"-124,-9-7-2 0,-12-21-11 0,11 13-89 0</inkml:trace>
    </iact:actionData>
  </iact:action>
  <iact:action type="remove" startTime="17082">
    <iact:property name="style" value="instant"/>
    <iact:actionData xml:id="d4" ref="#d1"/>
  </iact:action>
  <iact:action type="add" startTime="17086">
    <iact:property name="dataType" value="strokeEraser"/>
    <iact:actionData xml:id="d5">
      <inkml:trace xmlns:inkml="http://www.w3.org/2003/InkML" xml:id="stk3" contextRef="#ctx0" brushRef="#br1">26229 10161 326 0,'5'7'92'8,"-10"-14"-74"-3,-1 14-18 1,-20-2-15 3,-1 25-59-4,25 13-149 3</inkml:trace>
    </iact:actionData>
  </iact:action>
  <iact:action type="add" startTime="19627">
    <iact:property name="dataType"/>
    <iact:actionData xml:id="d6">
      <inkml:trace xmlns:inkml="http://www.w3.org/2003/InkML" xml:id="stk4" contextRef="#ctx0" brushRef="#br2">4291 4395 236 0,'3'0'164'7,"-3"5"-96"0,4-5-19 0,-4-2-10 0,-3 2-17 0,2 0-2 0,5 0 2 2,2 2 9-1,0 2 8-2,-6 7 3 1,0 60 7 2,-3 65 1-2,3 54-26 0,3 39 3 0,6 24-7 1,-7-17-8 4,-16-2-1-8,1-21-4 4,-6-45-1-1,7-1-2 1,-8-22-3-2,7-40-1 3,10-58 0-2,0-38 1 2,2-9 0-4,-3-5-2 3,9-7-1 0,21-84 2 0,-18-50-1-2,0-7 1 4,4-27 0-4,-22-48 1 2,5-18-2-2,-10-15 1 2,1-8 0 0,-1 19-1 0,-6 33 1-2,7 47 0 2,1 34 0 0,0 27 0 0,5 32 0 0,1 57-1-1,12 23 3 0,-5 8-2 1,0-13 1 0,-8 6 3-2,11 36 4 2,-16 83 9 0,20 35-3-2,6 34-11 2,0 24 1 0,5 40 1 0,5 3 0 1,-3-15 1-4,-5-5 2 3,-11-63-6 0,-10-35 1 0,3-38-3-2,-12-39 0 2,10-27 0 0,1-37 1 0,4 0-2-1,4-13-2 0,9-23 2 2,15-60-5-2,-17-40 5-1,17-40 1 2,-24-23 0 0,9-23-1 0,-13 5 1-2,-7-20 0 2,-2 34-1 0,8 28 1 1,-9 40 0-4,4 31-1 3,-1 23 1 0,2 36 0 0,-3 39 0-2,3 15 1 2,5-7-1 0,-3 7 0 0,-17 69 1-1,4 85 0 0,29 56 6 2,-6 18-6-2,12 10 4-1,-17-36-5 2,9-3 0 0,-6 9 0-2,2-54 0 2,-10-23 0 0,-6-44 0 0,-4-14 0 0,3-33 0-2,15-46 0 2,-5-10 0 0,2 7 0 0,3-54 0-2,15-60 0 2,-1-51 0 0,-9-43 0 0,-3-65-1-1,-7-9 2 0,-13-48-3 1,-4 33 2-2,-16 68-1 2,-4 58 1 0,7 31 0 0,15 41 0-2,2 52-1 2,13 47-1 0,-13 2 4 0,16 4-2-2,-6-3 1 2,3 16 0 0,-23 94 1 0,29 53-2-2,11 22 0 2,6 21 0 0,8 11 0 0,-6 4 0-2,4-4 0 2,-6-12 0 0,-10-11 0 1,-6-20 0-4,-3-33 0 3,-4-26 0 0,-11-25 0 1,2-1 0-4,2-35 0 4,2-21 0-2,-5-21 0 1,7-15 0-2,3-4 0 2,0 8 0 0,0-8 0 0,-11 13 0-2,20-7 0 2,-18 7 0 0,9-14 0 0,0 5 0-2,0 0 0 2,0-4 0 0,0 10 0 1,0-6 0-4,0-2 0 3,0 2 0 0,-2-4 0 1,-12-20 0-4,-35-36 0 5,-8-26 0-3,-7-5 0 1,-23-5 0-2,13 7 0 1,12 13 0 1,14 14 0 0,2-5 0-1,11 36 0 3,22-6 0-3,1 17 0-1,12 10 0 0,5-22 0 2,6 12 0 0,-2 17 0 1,-5 1 0-3,-4-6 0 1,-1 13 0 3,13 0 0-2,37 29 0-2,-4 0 0 2,7 28 0 1,2 3 0-1,2 14 0-2,5-4 0 2,3 21 0 0,-11-5 0 1,-5 12 0-3,-7-11 0-1,-9-2 0 3,4-13 0 0,-29-32 0-1,3-35 0 1,-15-10 0-2,7 0 0 3,-4 0 0-2,7-8 0-1,49-45 0 2,-3-5 0 0,11-33 0 0,-14-28 0-2,26-16 0 3,-26 19 0-1,-6 5 0-3,4 32 0 3,-18 18 0 0,-8 13 0 0,-11 48 0 0,-9 0 0-2,-6 0 0 2,3 0 0 0,-4 5 0 0,7 1 0-2,-13 11 0 2,-44 64 0 1,2 3 0-4,-10-2 0 3,1 28 0 0,3-16 0 0,-3-8 0 0,3 6 0-2,-1-6 0 3,8-17 0-2,14-10 0 2,4-24 0-2,12-18 0 2,7-12 0-2,14 0 0-1,6-15 0 1,-22-7 0 0,-23-35 0 1,-17-18 0 0,-1-8 0-1,-1-3 0 0,1 6 0 2,-10 4 0-4,12-11-10 3,12 8 0 0,8 3 1 0,12 12 3-2,23 19 2 2,0 40 4 0,6 8 0 0,0-8 2-2,-3 5-1 2,0 0 4 0,17 17 7 0,35 40 7-2,14 6-19 2,9-6 0 0,3-3 0 0,14 25 0-2,8-7 0 2,-10 21 0 0,-14-6 0 1,-9-8 0-4,-19-22 0 3,1-20 0 0,-39-16 0 1,3-31 0-2,-17-1 0-1,8-4 0 2,4 5 0 0,9-37 0-2,32-54 0 2,-18-26 0 0,12-16 0 0,-7-3 0-2,1-4 0 2,-10 43 0 0,-6 36 0 0,-1 31 0-2,-14 35 0 2,-6-12 0 0,0 17 0 1,-13-5 0-4,20 7 0 3,-19-7 0 0,4 0 0 0,3 0 0-2,-14 13-28 4,19 22-97-4,24 29 12 3</inkml:trace>
    </iact:actionData>
  </iact:action>
  <iact:action type="add" startTime="22401">
    <iact:property name="dataType"/>
    <iact:actionData xml:id="d7">
      <inkml:trace xmlns:inkml="http://www.w3.org/2003/InkML" xml:id="stk5" contextRef="#ctx0" brushRef="#br2">19707 6865 252 0,'8'10'249'8,"-5"-18"-158"-2,-1 6-8 0,-2-1-36 2,-2-8-29 0,-1-51-12-2,-12-33 0 2,10-30 8 2,5-23 7-4,0-13 4 1,10-26-2 0,-15-47 6 2,5-6-5-4,-14-9-5 5,3-4-6 2,2 17-2-6,-8 34-4 1,7 50-2 1,1 49-2-1,2 47-3-1,7 36 0 3,7 11 2-2,-14 9-2 0,14 5 2 1,-7 2 2 1,-10 10 2-2,10 64 23-1,0 51-12 2,-2 20-15 0,10 29 2-2,2 36-2 2,4 22 4 2,-2 25-3-4,-3 12-3 1,4-41 0 1,-5-32 0-2,-8-40 0 2,-16-21 0-2,6-26 0 5,0-52 0-5,3-40 0 2,-6-21 0-1,20-9 0 0,-1-2 0-1,1-23 0 2,13-87 0 0,-7-40 0-2,5-41 0 2,-15-14 0 0,2-55 0 0,-15-29 0-2,7 15 0 3,-10 7 0-2,3 33 0-1,-6 49 0 2,2 35 0 2,-9 60 0-4,12 66 0 0,11 44 0 2,0-12 0 0,0 5 0 0,-5 10 0-2,-5 83 0 4,-4 62 0-4,14 48 0 2,16 39 0 0,8 34 0 0,9-17 0-2,-6 12 0 0,-3-26 0 4,-11-28 0-4,0 12 0 2,-13-53 0 0,-21-53 0 1,11-66 0-4,5-48 0 3,5-23 0 0,-5-2 0-2,15 11 0 2,-8-59 0 0,18-66 0 0,-1-39 0 0,-22-36 0 0,0 3 0-2,-7-59 0 2,-5-36 0 0,-5 17 0 0,1 17 0-2,5 14 0 2,-2 51 0 0,9 19 0-2,-6 40 0 2,-6 52 0 0,17 58 0-2,4 24 0 2,-9 7 0 3,7-14 0-6,0 20 0 1,0-13 0 4,-5 19 0-4,-12 55 0 3,5 47 0-3,15 27 0 3,10 27 0-2,-3 28 0 0,13 26 0 1,-18-1 0 0,11-14 0 0,-26 11 0-4,10-49 0 8,-16-34 0-7,-2-3 0 3,4-17 0-1,2-33 0 3,-5-19 0-5,2-14 0 2,11-22 0 1,4-28 0-1,6-9 0 0,-3 3 0 1,1-17 0 0,31-67 0-1,-13-34 0 3,-20-33 0-4,16-5 0-1,-4-43 0 4,-9-46 0-1,-10 14 0-1,-9 27 0 2,4-4 0 0,5 47 0-3,-5 27 0 0,15 21 0 2,-16 27 0 0,8 32 0-2,-5 7 0 2,5 9 0 2,6 2-1-4,-15 14 1 0,5-9-1 2,7-5 0 0,-9 19-2-2,5 0 2 2,4 17-1 0,0 0 0 0,-3 6 1-2,3-5 1 4,-7 14 0-4,-11 34 1 0,-6 17 0 3,-4 16-1 0,-10 11 0-2,-8 24 1 0,6 26-1 1,-8 10 1 0,9 1 0-2,-2-33-1 2,5-36 0 0,11-21 0-2,-1-34 0 2,23-30 0 0,-4 0 0-2,14-5-1 2,-7-6-2 2,20-22 3-4,17-29 0 0,3-22 0 2,17-38 0 0,2-13 0 0,6-13 1-2,12 10-1 4,-13 2 0-3,-28 38 1-2,-10 34-2 6,-1 22 1-4,-19 5 0-1,-3 34 0 1,-12 3-1 2,15 3 1-3,-3-6 0 2,-6 6 0 0,3-3 1 0,3 2-2-2,-19 2 2 2,23-8-1 0,-7 8 1-2,0-4-1 2,0 5 4 2,6 1 0-4,-6 53-3 0,14 35-1 2,15 11 0 1,19 10 0-4,25 12 0 3,-2 6 0 2,1-13 0-4,6-4 0 2,-34-38 0 0,-12-36 0 0,-18-27 0-2,-11-18 0 2,0-9 0 0,1 10 0-2,-11-1 0 2,-6-28 0 0,-10-27 0-2,-18-47 0 2,-9-31 0 2,-13 2 0-4,-1 1 0 0,15 12 0 2,-12 18 0 0,13 18 0-2,21 52 0 2,14 16 0 2,1 28 0-4,18-13 0 2,-16 4 0 0,10-4 0 0,-12 2 0-2,-2-9 0 2,12 3 0 0,-27-9 0-2,26 8 0 2,-1 9 0 0,4-4 0 0,0 9 0-1,-3-3 0 0,3-4 0 1,7 0 0-2,-14 17 0 2,-7 22 0 2,-1 23 0-4,-1 26 0 5,-20 21 0-1,7 31 0-9,-6 8 0 6,-14 17 0 0,3-19 0 3,12-45 0-4,-3-17 0 0,13-39 0 2,7-28 0 2,14-12 0-4,3-15 0 2,4 7 0 0,21-73 0 0,10-32 0-2,3-9 0 2,14-6 0 0,-12 7 0-2,7 12 0 2,-14 31 0 0,-10 20 0 1,-10 7 0-4,-4 13 0 3,10 6 0 0,-26 10 0-2,14 10 0 2,0-18 0 0,-10 0 0-1,6-4 0 0,6 1 0 3,-18 9 0-4,22 2 0 0,-9 17 0 2,2 0 0 2,-12 0 0-3,6 2 0 0,-4-2 0 1,8-2 0 0,2 7 0-1,2 7 0 0,38 33 0 2,-6 28 0-4,33 73 0 3,8 31 0 0,10 28 0 0,-1-36 0-2,-10-29 0 2,-21-34 0 0,-18-46 0-2,-24-44 0 3,-24-16 0-2,7 0 0-1,0 0 0 4,-6-5 0-2,6 8-5-2,-33-48-57 2,-15-14-20 1,-24 3-25-2,7-6-75-1</inkml:trace>
    </iact:actionData>
  </iact:action>
  <iact:action type="remove" startTime="26628">
    <iact:property name="style" value="instant"/>
    <iact:actionData xml:id="d8" ref="#d6"/>
  </iact:action>
  <iact:action type="add" startTime="26634">
    <iact:property name="dataType" value="strokeEraser"/>
    <iact:actionData xml:id="d9">
      <inkml:trace xmlns:inkml="http://www.w3.org/2003/InkML" xml:id="stk6" contextRef="#ctx0" brushRef="#br1">11143 10184 301 0,'11'24'157'10,"-2"-3"-107"-5,-12-21-12 3,6 0-2 0,-6 6-32-2,3 2-4 2,-6 21-24 0,6 1-66-1</inkml:trace>
    </iact:actionData>
  </iact:action>
  <iact:action type="add" startTime="27379">
    <iact:property name="dataType" value="strokeEraser"/>
    <iact:actionData xml:id="d10">
      <inkml:trace xmlns:inkml="http://www.w3.org/2003/InkML" xml:id="stk7" contextRef="#ctx0" brushRef="#br1">26747 9914 390 0,'6'0'102'6,"-14"3"-77"1,8-6-17 1,2 9-2 1,-4-4-6-3,-21 2-11 1,4 7-37 1,-5 31-102-2</inkml:trace>
    </iact:actionData>
  </iact:action>
  <iact:action type="remove" startTime="27954">
    <iact:property name="style" value="instant"/>
    <iact:actionData xml:id="d11" ref="#d7"/>
  </iact:action>
  <iact:action type="add" startTime="27912">
    <iact:property name="dataType" value="strokeEraser"/>
    <iact:actionData xml:id="d12">
      <inkml:trace xmlns:inkml="http://www.w3.org/2003/InkML" xml:id="stk8" contextRef="#ctx0" brushRef="#br1">26257 9639 338 0,'7'-13'57'6,"3"-2"-47"2,-10 5-4-1,-13-5-6 2,13 15-59-4,-17 16-137 5</inkml:trace>
    </iact:actionData>
  </iact:action>
  <iact:action type="add" startTime="33477">
    <iact:property name="dataType"/>
    <iact:actionData xml:id="d13">
      <inkml:trace xmlns:inkml="http://www.w3.org/2003/InkML" xml:id="stk9" contextRef="#ctx0" brushRef="#br0">17631 2999 165 0,'0'0'71'7,"0"-4"-20"0,3 4 0 1,-3-11-11-2,0 5-6 2,-3 6 1 2,6 0 0-4,-3 0-4 0,0 0 8 2,0-2 6 0,3 8-1-2,-6-6 5 2,3 0-15 0,-3 4-9 0,9 18-4-1,-21 16-3 0,15 6-12 3,9 0 1-6,-9-3 0 5,3 2 3 0,13-9-2 1,-15-18-2-7,2-4-4 5,7-12-1 2,-12-4-1-2,2 8-3-4,5-2-1 6,0-4-10-2,-2-5-14-2,-3 7-10 0,13-17-11 4,-19 3-27 4,19-19-23-14,-10 10-97 7</inkml:trace>
    </iact:actionData>
  </iact:action>
  <iact:action type="add" startTime="33838">
    <iact:property name="dataType"/>
    <iact:actionData xml:id="d14">
      <inkml:trace xmlns:inkml="http://www.w3.org/2003/InkML" xml:id="stk10" contextRef="#ctx0" brushRef="#br0">17799 2914 250 0,'-4'20'173'7,"1"22"-78"-1,-7 11-35 0,7 8-20 2,1-2-5 2,2-2-3-6,-2-15-11 5,4-18-17 0,-4-14-4-1,2 5-1-4,7-10-16 4,10-5-29 2,-1-9-15-4,0 9-40 2,1 4-114 0</inkml:trace>
    </iact:actionData>
  </iact:action>
  <iact:action type="add" startTime="34325">
    <iact:property name="dataType"/>
    <iact:actionData xml:id="d15">
      <inkml:trace xmlns:inkml="http://www.w3.org/2003/InkML" xml:id="stk11" contextRef="#ctx0" brushRef="#br0">18401 3580 259 0,'0'0'157'7,"-5"-6"-88"1,3 6-19-2,-14 0-20 2,-9-8-7-1,-4 22 22 0,-12 12 5 0,-8 10-15 2,-5 12-9-2,4-1-4-1,0-2-2 2,19-2-6 2,-6 11 0-6,27-16 3 4,0-7 4 1,10-6 1 1,7-3 4-7,11 18-3 6,18-3-10 1,7-3-3-3,4 0-5-2,3-4 0 3,-13-8-3 5,-10-5-2-8,-1-4-1 1,-4-3 0 3,-2-5-11-1,-1-20-27-2,7-3-23-1,-5-5-22 5,-11-7-11-3,10 13-23 0,-4 2-132 1</inkml:trace>
    </iact:actionData>
  </iact:action>
  <iact:action type="add" startTime="34739">
    <iact:property name="dataType"/>
    <iact:actionData xml:id="d16">
      <inkml:trace xmlns:inkml="http://www.w3.org/2003/InkML" xml:id="stk12" contextRef="#ctx0" brushRef="#br0">18920 3760 266 0,'-5'5'185'6,"-21"1"-132"1,-27 1-28 1,-11 12 17-1,7 2-13-1,1 20 2 2,2 0 17 0,21 13-11-2,11-15-5 3,-3 3 0-2,25-3-7 1,9-5-4-2,23 6-6 2,25-1-5 2,11-17-7-5,-16-18 3 3,-3-17-2 0,-1-17-2-1,-5-9 0 1,-6-18-2 1,-13-10 1 0,0 1-1-4,-11 12 0 1,-21 20-2 2,-2 16 0 2,3 18-12-6,-9-5-45 5,3 0-13 0,-10 7-33-1,26 18-60-4</inkml:trace>
    </iact:actionData>
  </iact:action>
  <iact:action type="add" startTime="35170">
    <iact:property name="dataType"/>
    <iact:actionData xml:id="d17">
      <inkml:trace xmlns:inkml="http://www.w3.org/2003/InkML" xml:id="stk13" contextRef="#ctx0" brushRef="#br0">19237 4170 368 0,'12'-29'99'8,"-12"-13"-28"2,8 2-15-2,8 3-18-3,5-9-8 1,-14 11-1 4,13 8-10-4,-15 7-10 0,18 20 3 4,-15 6 7-2,3 0 2-1,6 5 3 0,6 28-9 1,-3 15-5-2,4 13-8 2,-10 4 0 0,-5-6-1 2,1-12-1-4,-10-22 0 1,0-21-1 1,-6-10-11-2,22-8-21 2,-22-22-22 2,6-43-62-4,16 5-9 0</inkml:trace>
    </iact:actionData>
  </iact:action>
  <iact:action type="add" startTime="35562">
    <iact:property name="dataType"/>
    <iact:actionData xml:id="d18">
      <inkml:trace xmlns:inkml="http://www.w3.org/2003/InkML" xml:id="stk14" contextRef="#ctx0" brushRef="#br0">19776 2767 387 0,'8'25'88'5,"-26"19"-24"3,14 0-13 3,5 18-13-6,-5 14 8 1,4 13-5 2,4-1-10 3,-8 24-4-8,1 1-1 5,3 21-3 3,10 21-4-6,-5-9-3 1,-10-28-6 2,10-24-3 2,-5-45-3-4,-5-9-4 0,14-18 0 4,-21-27-3-2,20 2-17-1,0-31-36 0,15-13-13 3,-14-7 9-6,0-10-41 4,7 12-83 0</inkml:trace>
    </iact:actionData>
  </iact:action>
  <iact:action type="add" startTime="35846">
    <iact:property name="dataType"/>
    <iact:actionData xml:id="d19">
      <inkml:trace xmlns:inkml="http://www.w3.org/2003/InkML" xml:id="stk15" contextRef="#ctx0" brushRef="#br0">19981 3619 270 0,'-18'-28'183'9,"-41"20"-121"-5,-29-12 33 4,-28 11-16 3,2-1-30-5,6 10-13 0,32 7-18 3,23 3-12 0,22-8-6-1,7-4-1-4,24-1-8 6,11-9-28-2,46-18-34-3,5 26-20 3,19 23-95 1</inkml:trace>
    </iact:actionData>
  </iact:action>
  <iact:action type="add" startTime="36172">
    <iact:property name="dataType"/>
    <iact:actionData xml:id="d20">
      <inkml:trace xmlns:inkml="http://www.w3.org/2003/InkML" xml:id="stk16" contextRef="#ctx0" brushRef="#br0">20065 4209 256 0,'9'-5'114'6,"-9"10"-25"-1,-3-16-34 3,-10-9-22 1,11-24-5-4,-14-6 41 4,5-12-3-1,11-12-16-1,0 6-9-1,11 1-12 2,5 5-7 0,-7 23-3-2,0 17-7 2,5 11 0 2,9-9-7-4,6 3-1 1,15-19-4 0,12 10 0 4,14-8 0-8,2 17-8 7,-24 17-20 0,-13-2-27-1,-18-4-13-7,-4 14-33 6,-10 9-29 2,13 11-131-4</inkml:trace>
    </iact:actionData>
  </iact:action>
  <iact:action type="add" startTime="36529">
    <iact:property name="dataType"/>
    <iact:actionData xml:id="d21">
      <inkml:trace xmlns:inkml="http://www.w3.org/2003/InkML" xml:id="stk17" contextRef="#ctx0" brushRef="#br0">20895 3639 279 0,'-31'14'76'9,"-19"8"9"-4,-16-5-25 3,5 12-15 0,-6 4-3 0,13 4 1-2,9-3-4 0,6 13-7 4,16-10-11-2,13 8-6-1,10 8 0 0,17-5-3 2,15-14-5-4,16-7-3 3,1-19-2 0,-11-18-2 0,6-18 0-2,-7-21-6 2,-3-7 2 1,-11-14-2-4,-10-3 3 3,-9-4 1 4,-1-14 1-5,-6 51 0-2,2 21 1 3,1 33 0-1,-3-14 1-1,-10 25-1 3,-12 15 2 0,15 11 5-1,6-19 3-1,2-3-4 1,8 18 1-1,-6-9 1-1,10 3-1 0,5-1-4 4,-13-7-3-2,6 1-1-2,-2-14-1 2,1-16-24 0,0 4-18-1,22-12-31 0,10 0-31 4,-10 0-100-7</inkml:trace>
    </iact:actionData>
  </iact:action>
  <iact:action type="add" startTime="36941">
    <iact:property name="dataType"/>
    <iact:actionData xml:id="d22">
      <inkml:trace xmlns:inkml="http://www.w3.org/2003/InkML" xml:id="stk18" contextRef="#ctx0" brushRef="#br0">20995 4158 288 0,'0'-7'99'7,"-2"-10"-56"2,-3-31-20-3,1-9 39 1,-3 1 4 2,14-6-10 0,4-11-4-4,2 13-11 1,3 19-3 5,2-4-19-6,-5 20 0 4,7 8-7-2,0 9-5 1,2-4-2-2,6 12-3 3,4 6-2-2,-3 13 0-1,-2-2-15 2,6-5-26 2,-14 4-23-4,9 1-25 0,-2 3-28 2,22 14-170 4</inkml:trace>
    </iact:actionData>
  </iact:action>
  <iact:action type="add" startTime="37316">
    <iact:property name="dataType"/>
    <iact:actionData xml:id="d23">
      <inkml:trace xmlns:inkml="http://www.w3.org/2003/InkML" xml:id="stk19" contextRef="#ctx0" brushRef="#br0">22072 3534 308 0,'5'-3'104'7,"-10"13"-43"0,-45 40-17 1,-7 31-5 1,-24 25-2-1,-5 16-6-4,-1-10-5 6,6 10 3-2,-10 4 1-2,19-6-6 0,12-14-8 4,20-17-4-4,6-35-8 2,14-34-3 0,29-12-1 0,-9-21-1-2,8 0-7 2,15-49-35 3,11-20-20-8,-8-1-3 5,-3-18-25 2,-13 3-99-2</inkml:trace>
    </iact:actionData>
  </iact:action>
  <iact:action type="add" startTime="37664">
    <iact:property name="dataType"/>
    <iact:actionData xml:id="d24">
      <inkml:trace xmlns:inkml="http://www.w3.org/2003/InkML" xml:id="stk20" contextRef="#ctx0" brushRef="#br0">21458 3256 176 0,'0'0'135'3,"6"29"-32"5,7 27-27 0,-3 18-37-2,3 12 5 2,7 2-3 2,11 10-1-2,-11-7 4-2,-1-20-17 2,-6-16-5 0,-12-18-13-2,2-27-5 2,-7 12-4 0,4 3-3-2,-13-13-25 3,3 2-47 50,4-20-20-59,12 0-86 0</inkml:trace>
    </iact:actionData>
  </iact:action>
  <iact:action type="add" startTime="38212">
    <iact:property name="dataType"/>
    <iact:actionData xml:id="d25">
      <inkml:trace xmlns:inkml="http://www.w3.org/2003/InkML" xml:id="stk21" contextRef="#ctx0" brushRef="#br0">22252 2828 246 0,'0'-7'91'6,"10"24"-20"0,-7-14-12 0,-3 5-28 2,2 11-21 2,5 22 1-4,-1 4 6 0,-12 5 9 4,9 6-4-2,6-14-7-2,-15-3-6 0,9-9-7 4,-6-6-2-4,9-18 0 2,2 4-5 0,-12-15-28 0,4 0-20-2,4-25-28 2,12 3-80-1</inkml:trace>
    </iact:actionData>
  </iact:action>
  <iact:action type="add" startTime="38454">
    <iact:property name="dataType"/>
    <iact:actionData xml:id="d26">
      <inkml:trace xmlns:inkml="http://www.w3.org/2003/InkML" xml:id="stk22" contextRef="#ctx0" brushRef="#br0">22407 2872 273 0,'10'38'91'5,"-17"25"-40"2,0 2-18 1,-2-3-10-1,-7-4-10 0,8-10-8 2,-4-2-5-2,12 6 0 1,-7-9-17-3,17-4-35 4,-1-5-70-2</inkml:trace>
    </iact:actionData>
  </iact:action>
  <iact:action type="add" startTime="39222">
    <iact:property name="dataType"/>
    <iact:actionData xml:id="d27">
      <inkml:trace xmlns:inkml="http://www.w3.org/2003/InkML" xml:id="stk23" contextRef="#ctx0" brushRef="#br0">23799 2542 466 0,'-3'4'98'9,"-10"7"-24"-5,-31 51 5 5,-47 53-48-2,-38 68-8 1,-29 49 12-2,-9 39-7 2,14 23-6 0,5-32-3 1,23-38-5-2,16-39-8 2,41-59-2-1,21-52-4 0,18-37-7-1,31-42-23 1,36-40-35-3,46-60-25 4,32-24 9 0,38-19-50-2</inkml:trace>
    </iact:actionData>
  </iact:action>
  <iact:action type="add" startTime="40026">
    <iact:property name="dataType"/>
    <iact:actionData xml:id="d28">
      <inkml:trace xmlns:inkml="http://www.w3.org/2003/InkML" xml:id="stk24" contextRef="#ctx0" brushRef="#br0">24445 2914 294 0,'-3'8'138'5,"-13"0"-65"2,16 26-3 0,-8 14-21 2,-4 8-1 0,12-17-15-2,5-7-10 0,-11-10-14-3,0-12-7 5,12 11-2 0,4-23-7-3,-6 2-29 2,11-6-30 0,-1-7-6 0,4-11-47-1,6-18-140 0</inkml:trace>
    </iact:actionData>
  </iact:action>
  <iact:action type="add" startTime="40212">
    <iact:property name="dataType"/>
    <iact:actionData xml:id="d29">
      <inkml:trace xmlns:inkml="http://www.w3.org/2003/InkML" xml:id="stk25" contextRef="#ctx0" brushRef="#br0">24579 2951 411 0,'-12'50'97'9,"5"12"-35"-1,-11 14-31-2,2-14-19 0,-4-7-12 5,20 5-1-6,9-32-33 3,-12-3-53 0,33-16-96 1</inkml:trace>
    </iact:actionData>
  </iact:action>
  <iact:action type="add" startTime="40594">
    <iact:property name="dataType"/>
    <iact:actionData xml:id="d30">
      <inkml:trace xmlns:inkml="http://www.w3.org/2003/InkML" xml:id="stk26" contextRef="#ctx0" brushRef="#br0">25128 3729 130 0,'6'-12'89'8,"-6"-5"-49"-2,0 1 12 1,-6-1 15 3,6 17-3-6,-3 5-14 4,3-5-7 0,-14-17-8 1,-8 24-7-4,-14-7 0 3,-19 22-11 2,11 6-1-4,-14 20 0 0,6 0-3 4,21 4 3-4,5-3-3 2,12-4 3 0,1-9 2 0,33-4-2-1,3-8-2 0,18-11-1 1,27-3 1 0,-7-16-8 1,3-22 0-2,-16-2-4 0,-12-7 1 1,-9-3-2 2,-11-1-1-4,-16 7 0-1,0 11-2 6,-10 6-2-4,-3-11-14 0,-6-1-44-1,2-10-37 3,1 6-30-2,16 29-185 0</inkml:trace>
    </iact:actionData>
  </iact:action>
  <iact:action type="add" startTime="41037">
    <iact:property name="dataType"/>
    <iact:actionData xml:id="d31">
      <inkml:trace xmlns:inkml="http://www.w3.org/2003/InkML" xml:id="stk27" contextRef="#ctx0" brushRef="#br0">25440 4037 246 0,'-8'71'181'7,"-6"8"-95"0,-2 11-21-1,-7-6-26 3,7-13-10-2,1-26 3-1,15-28-1 2,3-21-10 2,2-4 3-6,2-25-24 4,6-49-5 3,10-33 5-4,-4-13 4 0,-5-3-2 0,5-13-1 1,4-26 0 0,2 22 0 0,-5 37 0 0,1 57-1-1,-2 35 1 1,2 13 4 2,-9 1 10-5,13 27 3 1,1 25 1 1,7 25-9 1,-10 22-2-2,-5 7-6 2,-11-22 3 2,-20 3-1-3,-15-15 1-2,-4-22-4 5,-8-12-1-4,5-10-1 0,2-19-1 4,-4-11-6-4,20 14-8 2,7-19-28 0,7-3-10 0,13-15-55-2,3-4-15 3</inkml:trace>
    </iact:actionData>
  </iact:action>
  <iact:action type="add" startTime="41520">
    <iact:property name="dataType"/>
    <iact:actionData xml:id="d32">
      <inkml:trace xmlns:inkml="http://www.w3.org/2003/InkML" xml:id="stk28" contextRef="#ctx0" brushRef="#br0">25977 4440 304 0,'-2'0'118'3,"9"-11"-55"3,-14-33-43 4,1-8-14-2,4-10 15-1,-1-19 14 0,19-6 8 2,-7-9-8-4,11-28-6 3,4-11-8 0,2-11-7-2,4 6-1 2,-10 50-8 2,6 17 0-5,-11 39-3 2,-6 25 0 2,9 5-1-2,10 24 7-1,10 29 10 2,-11 33-8 2,-11 11-6-6,-13-4-4 6,-19-12 2 0,-7-30-2-4,-25 17 0 2,-24-21 0 0,6-12-3 1,-6-29 2-4,20-9-16 4,8-17-28-2,28-16-38-1,32-21 3 3,25-17-35-2,14 5-125 0</inkml:trace>
    </iact:actionData>
  </iact:action>
  <iact:action type="add" startTime="41950">
    <iact:property name="dataType"/>
    <iact:actionData xml:id="d33">
      <inkml:trace xmlns:inkml="http://www.w3.org/2003/InkML" xml:id="stk29" contextRef="#ctx0" brushRef="#br0">26882 3465 222 0,'-30'25'137'10,"-10"9"-89"-3,-18 5 6 0,-13 23-12-2,2-3-5 5,2 11-7-4,22-6-2 3,13 5 5-2,21-11 7-1,12-27-5 2,9-9-12 3,24 4 1-8,21-17-10 5,10-15-4 0,3-23-6 0,-6-7-4-2,-28-9 1 2,-10-12-2 2,-11-10 1-6,-13-5-2 4,-13 13-1 4,-11 8-7-6,3 14-23 0,-5-6-34 5,-1 28-21-4,8 15-37 0,28 15-222-1</inkml:trace>
    </iact:actionData>
  </iact:action>
  <iact:action type="add" startTime="42320">
    <iact:property name="dataType"/>
    <iact:actionData xml:id="d34">
      <inkml:trace xmlns:inkml="http://www.w3.org/2003/InkML" xml:id="stk30" contextRef="#ctx0" brushRef="#br0">27481 3428 264 0,'0'2'141'6,"-8"7"-73"1,-34 8-33-1,-5 4-23 2,-20 1 5 2,20 3 5-6,-9 0 3 5,5 11-1 1,27 4-4-4,-5 10 2-1,21-16 5 3,4 11 0 2,8-2-5-4,30-2-5 2,0 13-7 2,6 2 3-5,3-11-5 2,-5 8 2 2,-9-15 4-2,-22 9-1 2,-4-8-3-1,-16-11-9 1,-21 20-1-5,-29-20-4 4,-4-11 3 3,-7-14-9-8,-10-15-19 5,38-10-16 1,2-12-23-3,20-7-28 2,24 4-62 0</inkml:trace>
    </iact:actionData>
  </iact:action>
  <iact:action type="add" startTime="42748">
    <iact:property name="dataType"/>
    <iact:actionData xml:id="d35">
      <inkml:trace xmlns:inkml="http://www.w3.org/2003/InkML" xml:id="stk31" contextRef="#ctx0" brushRef="#br0">27833 3936 339 0,'6'20'122'6,"-3"17"-51"0,-6-1-8 1,3 2-34 3,-13 1-20-6,11-5-6 4,-9-16-3 2,11-1-5-2,-18-17-41-2,18-22-93 2</inkml:trace>
    </iact:actionData>
  </iact:action>
  <iact:action type="add" startTime="42933">
    <iact:property name="dataType"/>
    <iact:actionData xml:id="d36">
      <inkml:trace xmlns:inkml="http://www.w3.org/2003/InkML" xml:id="stk32" contextRef="#ctx0" brushRef="#br0">27811 3242 292 0,'10'-27'122'1,"-16"27"-45"-1,12-6-39 0,-6 6-24 1,-8-3-13-1,-4-5-1 5,6 2-28 4,6-11-68-3,18 26-139 2</inkml:trace>
    </iact:actionData>
  </iact:action>
  <iact:action type="add" startTime="43109">
    <iact:property name="dataType"/>
    <iact:actionData xml:id="d37">
      <inkml:trace xmlns:inkml="http://www.w3.org/2003/InkML" xml:id="stk33" contextRef="#ctx0" brushRef="#br0">28317 2781 281 0,'10'15'108'3,"-10"21"-44"8,-9 26-3-4,5 35-33 1,-6 19 1 1,0 19 8-4,14 9-2 2,1 1-2 4,-5-21-7-6,0-1-3 1,-14-22-11 2,0-15-8 2,-3-8-4-5,5-13 0 2,0-3-5 3,1-36-27-3,11-26-29-1,0-9-8 3,14-37-59-3,20-1-124 2</inkml:trace>
    </iact:actionData>
  </iact:action>
  <iact:action type="add" startTime="43405">
    <iact:property name="dataType"/>
    <iact:actionData xml:id="d38">
      <inkml:trace xmlns:inkml="http://www.w3.org/2003/InkML" xml:id="stk34" contextRef="#ctx0" brushRef="#br0">28487 3521 367 0,'0'-12'120'2,"-8"-5"-69"-2,-26 9-23 0,-7-11-21 0,-17 10 0 0,6 13-3 0,4-8-3 0,0 10-1 0,12 5-4 16,4 8-43-15,16 13-51 3,9 18-114 4</inkml:trace>
    </iact:actionData>
  </iact:action>
  <iact:action type="add" startTime="43634">
    <iact:property name="dataType"/>
    <iact:actionData xml:id="d39">
      <inkml:trace xmlns:inkml="http://www.w3.org/2003/InkML" xml:id="stk35" contextRef="#ctx0" brushRef="#br0">28636 3971 303 0,'3'2'65'8,"-6"-4"-11"-4,3 4-11 2,16 3-10 4,-9-2-3-4,18 9 2 2,7-4 6 3,5 6 1-8,10-11-1 5,-8-6-16 0,3-5-8 0,0-28-8-2,1-12-6 2,-28 0-1 2,-17 11 1-6,-12 4-7 4,-21 10-6 2,-18 1-12-4,-14 10 7 0,10 18 3 4,9 22 6-2,-2 25 9-2,6 6 0 2,17-5 12 0,8 8 9-2,1-3 4 2,18 0-10 0,9-6 1-2,19-2-6 2,-1-9-1 2,14-9-6-6,-1-12-1 4,4-13-2 2,2-20 0-2,-2-13-19-4,-1-12-33 4,-15-20-20 2,-8-7-82-4</inkml:trace>
    </iact:actionData>
  </iact:action>
  <iact:action type="add" startTime="44152">
    <iact:property name="dataType"/>
    <iact:actionData xml:id="d40">
      <inkml:trace xmlns:inkml="http://www.w3.org/2003/InkML" xml:id="stk36" contextRef="#ctx0" brushRef="#br0">29330 3021 237 0,'-3'14'90'5,"-2"6"-9"1,-3 2-21 0,-5 8-31 4,-1 12-15-3,-2 1 0 0,13 13 0 2,-4-7 0-4,7-2-8 3,7-5-4 0,-7-25-2 0,7-9-9-1,6-16-25 1,16-12-23 0,9-19-95-2</inkml:trace>
    </iact:actionData>
  </iact:action>
  <iact:action type="add" startTime="44349">
    <iact:property name="dataType"/>
    <iact:actionData xml:id="d41">
      <inkml:trace xmlns:inkml="http://www.w3.org/2003/InkML" xml:id="stk37" contextRef="#ctx0" brushRef="#br0">29500 2964 286 0,'0'31'122'4,"-5"22"-60"3,-8 1-36 2,-10 5-15-2,9 3-2 0,-8-3-4 0,7 6-5 7,-5-26 0-12,23-8-10 3,4-20-40 6,-7-3-57-3</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28:56.5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definitions>
  <iact:action type="add" startTime="16647">
    <iact:property name="dataType"/>
    <iact:actionData xml:id="d0">
      <inkml:trace xmlns:inkml="http://www.w3.org/2003/InkML" xml:id="stk0" contextRef="#ctx0" brushRef="#br0">23655 6813 259 0,'8'-4'187'10,"31"8"-124"-6,1-21 0 3,17 14-19 1,-6-1-10 0,25 2-3 1,19 2 0-2,15-4-6-1,25-1-1 3,30 5-1-4,0-2 0 3,-21 4-5 0,3-8-2 0,-9 3-3 0,11-7-3-2,-18-7 1 4,-30 19-6-2,10-4 9 0,-22 4-4-2,-15 3-1 3,-26 2-2-2,-19-4 0-1,-29-15-4 3,0 14-1-1,-6-7 1-2,2 5-2 0,-16 5 2 2,-60 7-3 0,-20-9 1 1,-42-1 0-2,-25-21-1-1,-10 10 0 2,3-4 0 0,-5 2 1 0,-7 11 0-2,-2-7-1 1,24 10 0 2,33 12-1-1,4-2-1-2,1 1 2 1,29 0-3 2,20 3 3-1,33-5 0-2,27-7-1 2,13 4 1 0,12-5-1-2,33-14 0 2,65-6 1 0,52 5 0 0,-2 18 0-1,2 19 2 2,6-15 0-2,-10 22 0 0,-14-9-1-1,-5-4-1 2,-22-7 0 0,5-13 0 0,-5 0-1 0,-2-9 2-2,-11 5-1 2,-23-5 0 0,-17-1 3-1,-17-1 0-1,-28 4-1 2,-17-2-1 1,-2 3 0-3,-4 1-2 2,-63-15 0 2,-56-5 1-3,-27-1 0-3,8 9 2 4,11 3-2 1,-6 8 1-1,-28 5 2-1,-1 2-3 0,11-2 0 0,46 1 0 1,18 1-2 1,24 3 0-3,40 12 1 1,26-16 2 2,5 9-2-2,-3-4 1-1,42-15 0 2,30 1 1 1,15-11-1-1,32 12 1-2,21-1-1 1,27 6 3 2,13-2-2-4,-28 0-1 4,-20 7 0-1,-4-4 0-1,-2 2 4 0,-5-9-2 0,-18 1 1 2,-11 5-1-1,-15-6 2-2,-23 12-3 2,-38-6 2 0,-3 6-3 0,-14 0 2 0,1-3-1-2,-10 6-1 2,-80 2 2 0,-85 11-1 0,-32-21 0-2,-21 4-1 2,20-21 3 0,-31 13-2 0,5 6 1-2,59 8-2 2,42 9 0 1,29-5-1-4,30 0 0 3,56-12 1 0,24 5 0 0,7 1 0 0,57-16 1 0,82-7 0-2,20 21-1 2,48-4 1 0,45 6 2-2,-34 1-3 2,-51-7-1 1,-21 6 1-2,-44 0-1 0,-40-3 2 0,-15-6 0 2,-30 3-1-2,-13 0 1-1,-22 3-1 2,2-6 0 0,-50 3 0 0,-125 5-1-2,-50 2 1 2,-6-7 0 0,-29-7 2-2,10-4-1 2,59 5-1 0,49 1-3 0,35 10 1-2,42 1-1 4,53-2-6-4,30-2-13 2,85-21-18 0,26 16-15-2,11 8-44 2,-40 29-84 0</inkml:trace>
    </iact:actionData>
  </iact:action>
  <iact:action type="add" startTime="24229">
    <iact:property name="dataType"/>
    <iact:actionData xml:id="d1">
      <inkml:trace xmlns:inkml="http://www.w3.org/2003/InkML" xml:id="stk1" contextRef="#ctx0" brushRef="#br0">23315 6668 285 0,'16'-3'81'6,"-16"-2"-5"1,0 5-11 1,0 5-14 0,-5-2-12-2,10-6 4 4,-10 1 1-4,14 7-9 2,-10-5-2 1,1 0-4-4,-3 0-6 3,-2 3-9 0,5-6-2-2,0 12-3 2,-11-18-1 0,-37 21 0 0,1-12 3-2,-3 5-8 3,-2-2-1 0,4 6-1-3,-2-4-1 2,13 0 1 0,9 10 0 1,5-6 1-2,0 4 3-1,3 2 1 0,4 4 3 3,-2 6-1-2,2 9 2 2,-4 6-6-3,13-2 0 2,-3-7-2 0,-1-6-1-2,7 4 0 2,-8-6-1-1,10-4 1 4,2 7 0-7,0 15 0 4,7 9 3 0,-7 18 2-1,8 0-2 0,-5 0 0 1,2 2 0 0,-10 11-3 0,5-2 0-3,-4-12 0 4,-8 4 0-1,10-7-1-1,2-19 1 2,-5-21-1-4,-3-9 0 3,8-12 1 0,0-6-1-1,4 6 0 0,0 0-1 2,-8-9 0-1,11 6 1 0,-7 0-1-1,-7-5 2 1,3 10-2-2,8-10-1 1,-4-5 1 1,-22-12 0 0,12-20 1-1,-18 1 0 1,12-17 1-1,-13 6-1 1,0 7 0 0,11 0-1 0,-4 8 1-2,3 10 0 1,3-10 0 1,12 3 0-1,1 12-1 0,-7 16 1 2,20 6-1-1,-10-2 1-2,3 2 1 2,-10-4-1 2,14 4 1-5,-10 0-1 2,3 4 1 1,0-2 0 0,3-4 3 0,-3 10 5 0,4 6 6-2,8 30-7 2,5 4-7 0,3 3 3-2,-1-3-1 2,-3 3 2 0,4-4-2 0,5 7 0-2,3-10-2 2,-12 13 2 0,-5-40-1 0,2 5 2-2,-5-8 0 3,5-5-2 0,5-3-2-3,-7-6 0 0,3 7 0 4,22-23 0-4,-5 5 0 2,-1-6 0-2,-1-3 0 2,-3-9 0 0,3-18 0-2,7 11 0 2,-12-9 0 0,-1-5 0 0,-10 18 0 0,-6 10 0-2,3 14 0 3,-11 2 0-2,-2 8-18 1,3 2-36-2,-9-4-36 2,30-6-41 0,38 23-22 0</inkml:trace>
    </iact:actionData>
  </iact:action>
  <iact:action type="add" startTime="25706">
    <iact:property name="dataType"/>
    <iact:actionData xml:id="d2">
      <inkml:trace xmlns:inkml="http://www.w3.org/2003/InkML" xml:id="stk2" contextRef="#ctx0" brushRef="#br0">25992 6461 184 0,'16'-4'252'8,"-6"8"-180"0,0-8-12-2,10-1-15 0,-6-9-22 2,9 9-10 2,-6-2-1-6,14 2 2 4,-2-7-3 2,-5-1-1-3,-4 7-3 0,12 4 3 2,3-4-1-3,-3 0 0 1,1 14 2 3,-8 7-2-6,-5-9-3 4,-4 5 0 2,-4-1-1-4,-3-1-2 0,2 8 2 4,4 1 0-1,-7 7 0-4,5 14 0 3,-10-1-1 0,-3 10-2-2,-3 14-1 8,-10-8 0-9,5 13-1 1,-2 0 2 1,-4 21-2 2,14 1 1-5,-15 3 1 4,19 4 2 3,-11-10 1-6,-1-4 1 2,8 0 0 3,-5-11-2-2,5-20 2-3,-2 6-2 3,2-24-1 0,2-2 0-1,-2 0 3 0,0-12-1 2,-5 13-3-4,-5-4 0 4,10-19-1 0,-3 4 1-4,0 4-2 3,-1 0 3 2,4-12-2-6,0 0 1 4,-3 13-1 1,-1 10 1 0,1-13 0-4,-3-10-1 1,15-2 2 4,-18-6-3-4,15 3 0 2,-6-5 0 0,-6 10 0-2,-11-36-2 2,-21-9 0 2,-8-27 1-6,-1 17 1 4,7 4 0 2,3 12 0-6,17 3-1 4,10 7 2 0,0 14-2 2,14 3 2-6,-4 0-1 4,0 7 0 2,0-3 0-4,0 3 1 0,3-5 0 6,0 10 2-8,-6-5 0 3,3 7 4 1,6-7-1-2,-6 0 4 3,-6 0 2-1,16 3 1 0,-10 2 0-2,20 24 3 1,-1 1-5 3,6 12-7-5,4-12-2 3,-3 19 1 1,-4-22 2-2,-2 8-1-2,3 1 2 6,-7-8-3-5,0 1 0 1,-7 2 0 2,-1-15-2-1,4-6 2-2,-3-10-2 2,-15 0 3-1,12 0-2 0,-12-17 1 1,6 14-1 2,13 3-1-6,15-37 1 6,-1-5 0-3,18-22-2 0,19-2 0 2,-19 7 0-2,7-5 0 2,0-1 0-4,0 3 0 3,-13 11 0 0,-11 12 0-3,-15 11 0 3,-4 22 0 0,-5 6 0-1,-8-4 0 0,8 4 0 4,-8 0 0-7,4 4 0 4,4-8 0 1,-13 8 0-2,-5 2 0-1,14-1-6 4,-13-1-40-2,0 1-21-3,-35 11-60 4,25 15-68-1</inkml:trace>
    </iact:actionData>
  </iact:action>
  <iact:action type="add" startTime="36976">
    <iact:property name="dataType"/>
    <iact:actionData xml:id="d3">
      <inkml:trace xmlns:inkml="http://www.w3.org/2003/InkML" xml:id="stk3" contextRef="#ctx0" brushRef="#br0">20024 9766 131 0,'0'-4'61'7,"7"-4"-6"-1,-9 4 8 1,4 3-2 0,4 6-13 2,-12-9-13-4,6 4-11 3,6 4-1 2,-12-8 1-6,6 4 1 4,6 6 4 2,-6-6-2-4,3 0 3 0,-3-2-4 2,3-2-2 2,-3 10 0-5,0-6-3 2,-3 11-4 3,3 16-2-2,-9-10-5-2,18 0-4 2,-18-7-1 0,15 0 3-2,-12 3 0 2,4 1 0 1,2 13 0-5,0 0 0 4,2-11 0 2,4 5-1-3,2-11 4-1,-6-5-5 1,3 10 3 1,1-4-2-2,7 3 0 6,1 0-2-3,-2-1-1-3,5 7 2 0,-2-2 2 2,1-1-2 1,4 2 2-4,-1-4-2 1,-2-10-1 5,8 6-2-5,-2-5 0 2,0-9 0 0,13 14 0-2,-5-2 0 1,-5-11 1 2,19 9-1-1,-5-7 2-2,2-5-2 2,2 16 3 0,-9-14-2-3,8 6 0 4,-7-3 0 0,5 0 0-3,4-6-2 1,-2 1 0 2,2 3 2-1,2-8-1-2,2 7 0 0,-11 6-2 4,5-8 3-3,-2 10 1 1,2-5-2 2,5-5-2-7,-12 5 1 5,8-3 0 1,-8 0-2-2,13 6 1-1,2 0 0 3,-2-3-1-2,15 2 1 1,-19-2 0-2,6-5 0 4,-11 13 0-4,8-3-1 0,-23 0 1 4,8-10 1-4,-2 12-2 2,8-2 2 0,-15 12-2 0,8-11 1-2,6 8-1 1,-18 8 0 2,17-11 0-4,-10 6 0 4,5-2 0 1,-18 18 0-6,17-8 0 4,-11 3 0 2,-1 26 0-4,-2 10 0 0,-1 5 0 4,-8-27 0-2,8 5 0-2,-25-13 0 0,22-18 0 3,-6 8 0-2,-14-16 0 0,3-6 0 4,15 1 0-8,-1-11 0 6,-10 8 0 1,0-5 0-4,0-8 0 0,0-28 0 1,0-6 0 2,8-5 0-3,0 5 0 2,-2 7 0 1,11 1 0-3,-12 22 0 1,8 4 0 3,-3-4 0-4,3 8 0 2,7 3 0 0,-1-9 0-1,10 19 0 0,23-10 0 0,-1 6 0 2,3 0 0-4,12-5 0 4,1 3 0-2,-12 2 0-1,8 3 0 3,10 1 0 1,-9 8 0-5,-7-7 0 4,-1-10 0-2,4 1 0 2,-2-9 0-3,-2 1 0 0,-12 0 0 4,9 10 0-5,-12 2 0 3,-11-11 0 0,2 11 0-1,-7-12 0 1,1 18 0 2,3 0 0-6,-1-6 0 3,-4-6 0 4,5-2 0-5,2 13 0 0,-1-10 0 2,-10 5 0 2,-5-6 0-4,1 6 0 0,0-14 0 3,-9 14 0-3,19-6 0 2,-11-18 0 1,9 9 0-3,-2-7 0 1,8-5 0 4,-11 12 0-5,9-14 0 0,-5 2 0 2,5 2 0-1,-8-12 0 0,-9 20 0 1,-11 11 0 2,8-8 0-5,-8 11 0 1,0 0 0 5,0 1 0-5,0 0 0 2,0 2 0-1,-6-4 0 2,-4 4 0-3,10 4-29 2,-10-24-52 0,17-12-58-2,52 9-56 2</inkml:trace>
    </iact:actionData>
  </iact:action>
  <iact:action type="add" startTime="39065">
    <iact:property name="dataType"/>
    <iact:actionData xml:id="d4">
      <inkml:trace xmlns:inkml="http://www.w3.org/2003/InkML" xml:id="stk4" contextRef="#ctx0" brushRef="#br0">25556 9749 309 0,'0'5'123'9,"0"-9"-56"-3,3 16-22 0,-12 5-7 2,18 3-11 0,-5-1 13-2,-4 1 0 2,10 0-9 3,-7 10-1-6,-3 7-7 1,7 9 2 4,-4 7-2-2,3 0-3-2,-2-8-4 2,3-6 1 1,5-6-2-4,3-1-1 1,-1-3-2 4,-1-16-2-4,3 4-1 2,1-14-2 0,10 8 0 0,-4-3-2-2,1 7-1 2,13-5 1 0,-10 12-1-2,12-9 4 2,-5 14-3 5,5-32 0-9,-4 30-4 2,4-25 3 4,11 9-4-2,-5-1 2-2,8-4-1 2,-17-4-1-1,9 0 1 0,1-6-1 1,3 0 0-1,2-6 0 0,6 2 1 1,-15 15-1-1,6-18 1 0,2 1 0 1,4 17-1 2,1-17 0-5,7 1 1 2,-2 11-1 3,-12-9 0-2,-3-4 0-3,2 9 0 4,-23 8 0-1,20-15 1-3,-7 11-2 3,-13-8 1 1,13-4 0-3,6 1 0 2,-17 11-1 0,-4-6 0-2,7 5 1 2,-10 8-1 2,5-7 2-6,1 0-2 4,-3 17 2 2,5-17-1-3,-1 12 0-2,-1-3 0 5,-5 1 0-3,-1 6 0-1,12-5 0 2,-17 16 0 1,15-5 1-3,-6 15 0 2,2-10-1-1,-6 12 1 0,-6 8-1 1,7-20 0 2,-13 10 0-4,2-12 0 0,-5-5 0 4,7-7 0-4,-6-4 0 2,-9-11-1 2,4-1 2-6,0-1-2 3,-1 4 1 4,2-2 0-7,-1 2-2 4,4-4 0 2,7-6 0-4,-10-15-1 0,12-24 2 2,0 8-1 2,-3 16 2-4,3 5 0 0,5-8 0 4,-8 7 0-4,-3 16 0 2,5-12 0 0,1 11 0-2,7-7 2 2,3 4-2 2,2 3 1-4,2-7-1 2,26 5 1 0,-6-22-1-2,0 23 0 0,3-5 1 4,-3 12-1-1,6-3 1-3,-3 3 0 1,-2 3-1 1,-5-6 0-1,2 1 1 1,3 4-1 1,4 1 1-3,0-3-1 1,5 6 0 2,-5 0 1-3,13 5-1 3,-1 3 1 0,-3-14-1-3,-15 12 1 0,4-7-1 3,-10 0 1 0,4-10-1-3,-14 17 1 2,8-8-1 0,-5 0 1-2,3 7-1 1,-5 0 1 2,2-6-1-3,6 10 0 0,-8-5 1 3,6-4 0-3,0-6-1 2,-10 6 0 1,-2-1 0-5,-14-5 0 5,-1-5 0 0,-2 5 0-2,-1-8-2 0,15-18 2 2,-8-16-3-1,-1 5 3-2,13-19-1 2,-13-6-1 0,8 4 2-2,-4 2 0 1,2 11 1 1,-28 28-1-1,9 7 0 1,10 10 0 2,-15-5 0-6,5 5-1 3,8 0 1 4,-11 0 1-5,6 0-1-1,5-5 0 5,-8-7-2 0,0 17 1-5,0-10-13 2,-11 9-15 2,10-3-17-3,-11-6-23 2,5-8-25-1,27-6-63-1</inkml:trace>
    </iact:actionData>
  </iact:action>
  <iact:action type="add" startTime="44696">
    <iact:property name="dataType"/>
    <iact:actionData xml:id="d5">
      <inkml:trace xmlns:inkml="http://www.w3.org/2003/InkML" xml:id="stk5" contextRef="#ctx0" brushRef="#br0">26595 13245 203 0,'-4'0'202'8,"14"0"-119"-1,-7 1-29-2,1-6-9 3,2 9-13 0,-3-10-8 0,23 3 8 1,-2 6 8-3,8-6-5 1,9 3 4 2,17 0-7-2,26 3 1-1,7-1-6 3,18 7 3-1,32-6-8-2,-41-3-10 1,-3 5 3 3,7 7 2-2,-13 0-7-2,9-7 0 1,31-2-6 1,-12 0 3 0,23-1-3 0,-3-2 2-2,3-5-3 2,-19 8-1 0,-7-6-2 1,-27 3 0-3,-10 3 0 2,-13 1 0-1,-35-4 0 0,-13 4 0 0,-5-10 0 2,-10 12 0-2,-6-10 0-1,3 8 0 3,-10-4 0-2,7-4 0 3,3 14 0-3,-4-10 0-1,-8-4 0 1,-36 11 0 2,-49-2 0-4,-25 7 0 3,6 3 0 0,-36-11 0-1,10 4 0 1,1-8 0 0,-18 3 0-1,7-6 0 2,-15-3 0-1,26-2 0-3,17 10 0 4,-23-4 0-1,10 4 0-3,-4 4 0 4,41 3 0-2,13-3 0 3,20-1 0-5,30-5 0 3,19 4 0-1,14-2 0 1,0-8 0-2,8 10 0 2,0-8 0 0,37-18 0-1,97-9 0 3,41 17 0-4,58 8 0 2,-17 6 0-1,-7 0 0 1,6 2 0-2,-60 8 0 2,-18-5 0 0,-24 6 0-2,-17-7 0 2,-20 11 0 0,-12-15 0-1,-27 0 0 2,-21 9 0-3,-4-14 0 2,-16 7 0 0,0 4 0 0,-4-6 0-2,-1-3 0 2,-2 0 0 0,-22 9 0-2,-126-1 0 2,-10-7 0 0,-21-9 0 0,1-8 0-2,-11-5 0 2,24 3 0 1,5-3 0-2,9 24 0 1,-6 0 0-2,36 12 0 1,26 5 0 2,25-1 0-1,32-4 0-2,29 0 0 2,17-11 0 0,-2-6 0-2,11 9 0 2,45-3 0-1,131 17 0 1,43-7 0-1,21-17 0 1,1-8 0 0,6-3 0 0,-64 0 0-1,-37 7 0 0,-36 1 0 1,-30 3 0 0,-30 15 0 0,-36-6 0-2,-16 0 0 2,-6-9 0 0,-2 6 0-3,-4 3 0 4,-2-9 0-1,-4 17 0 0,0-11-16-2,-7 0-80 2,-56 8-65-1,34 12-76 1</inkml:trace>
    </iact:actionData>
  </iact:action>
  <iact:action type="add" startTime="46745">
    <iact:property name="dataType"/>
    <iact:actionData xml:id="d6">
      <inkml:trace xmlns:inkml="http://www.w3.org/2003/InkML" xml:id="stk6" contextRef="#ctx0" brushRef="#br0">11842 298 459 0,'0'0'88'7,"-5"-9"-45"-1,18 9-5 2,-24 0-8 2,-4 3-10-4,-22-3 1 0,-8 0 16 2,4-6-5 2,-18 18 5-4,1-4-3 0,-9 0 3 2,-13 1-8 0,-1 16-10-2,-10-9 0 2,1 7-2 0,3-2-1 0,17-12-2-2,-7 4-1 4,19-8-3 0,-4-2 0-4,10-1-10 0,-5-2 0 3,5-2 0 0,2-1 0-1,0 0 0-4,-14-2 0 4,1-1 0 2,5 6 0-4,-2 9 0 0,1-12 0 4,8-3 0-4,11-5 0 2,-10 14 0 1,-2-15 0-2,13 12 0 2,-10-8 0-4,1 2 0 4,3-5 0-2,3 3 0-1,-12 3 0 2,11-2 0-2,-7-1 0 4,-10 6 0-4,13 2 0 3,5-9 0-2,-26 3 0 2,20 4 0-4,-4 2 0 3,-9-6 0 0,13 1 0 0,-11 1 0-2,14-1 0 2,1 5 0 1,-21-3 0-2,10 3 0 0,-4 0 0 0,-8 3 0 1,3-3 0 0,11 0 0-2,-10-6 0 2,11 4 0 0,0-1 0-1,8 3 0 0,-3 0 0 2,6-9 0-2,-4 9 0-1,7 0 0 2,-8-3 0 0,10 6 0 0,-5-3 0-2,9 0 0 2,-4 0 0 3,4-7 0-5,0 6 0-1,-1-5 0 4,-11 3 0-2,13 0 0 0,-10-4 0 0,-4 3 0 0,6-7 0 1,-2 2 0-1,2 1 0 1,1-1 0-1,-5-12 0 2,7 1 0-3,1-7 0 1,-7 3 0 4,4 4 0-6,5 15 0 2,17 0 0 2,-6-2 0 0,3 4 0-3,-4 1 0-1,3 2 0 3,7-3 0 0,-7 1 0 1,-4 2 0-3,0-10 0 4,-17 10 0-5,5-5 0 3,-8-1 0-2,-17 3 0 5,6-5 0-5,3 8 0 2,-10-5 0-2,2 5 0 3,13-3 0 2,-13 11 0-7,4-3 0 5,-2-2 0-2,4 0 0-2,5-9 0 3,8 6 0 0,-2-5 0 0,11 3 0-2,-10 2 0 2,-6 2 0 0,-7 3 0 0,13 1 0-2,-15 0 0 2,15-3 0 0,0-1 0 0,-7 8 0-2,-8-5 0 2,17 0 0 0,4-2 0 0,8 1 0-2,-1-2 0 2,12-4 0 0,-4 2 0 0,11 0 0-2,0 0 0 2,-9 0 0 0,5 2 0-2,-17-2 0 2,1-2 0 0,-3 2 0 0,-14 0 0-2,1 0 0 2,2 2 0 1,1 1 0-1,9-3-3-3,14 0 2 3,3 0-2 1,7 5 1-2,2-8 2-1,3 9-1 2,5-9 2 0,-6 6 0 0,12-1-1-3,-9-2 2 4,-2 32-1-1,5-2 2-2,0 15-1 2,5 11-2-1,-5 4 0 2,3 4 0-3,2 7 0 2,0-7 0 0,2 3 0 0,-7-2 0-1,9 10 0 1,-9-4 0 1,7-3 0-2,-3-4 0-2,-1 1 0 3,6 12 0 2,-9-10 0-4,0 0 0 0,0-5 0 1,0-9 0 4,1 4 0-4,2-19 0 0,-3 6 0-1,0 3 0 4,12-5 0-4,-11-2 0 0,6 13 0 4,-4-1 0-2,0-5 0-2,-6 5 0 2,0 5 0 0,-1-3 0 0,4-17 0-2,-4-7 0-1,4-3 0 6,4-10 0-5,0 10 0 2,-4-9 0-1,0 21 0 2,3 4 0-1,-3 28 0-2,0-24 0 0,0-10 0 4,-10-3 0-1,9-15 0-4,1-8 0 3,0-11 0 0,-5-6 0-2,5 6 0 2,6 0 0 0,-6-2 0 0,3 2 0-2,-3 2 0 2,0 2 0 0,-3-8 0 0,6 8 0-2,-6-8 0 2,18 8 0 0,30-4 0 0,5 0 0-2,7 0 0 1,-1-6 0 2,10 6 0-1,-10 6 0-3,-8-4 0 4,-4 4 0-1,0 8 0 0,1-10 0-2,-5 6 0 2,3-7 0 0,8 5 0 0,-1-8 0-2,0 6 0 2,8-9 0 0,11 3 0 0,-1-3 0-2,-11-3 0 2,10-9 0 0,-14 23 0-3,7-16 0 4,-7 8 0-1,10 0 0 0,6-7 0-2,2 5 0 2,-5 7 0 0,-3-14 0-1,14 13 0 1,3-2 0-2,-16-2 0 3,-8 3 0-1,2-6 0-2,2 1 0 1,0-2 0 2,3 4 0-2,-5 0 0 0,6 0 0 1,-2-4 0 0,-1 3 0-2,8-5 0 2,-2 0 0 2,7 4 0-4,-6-1 0-1,-1 6 0 4,-5-3 0 1,-7 6 0-4,6-4 0 0,1 5 0 2,-4-3 0 0,2 5 0-1,6-7 0 1,-2 8 0-1,3-3 0 2,17-4 0-2,6-3 0 0,1 12 0 1,2-12 0-1,-5 0 0 1,-11-6 0 0,-1 12 0 0,-8 2 0 0,-9-6 0-2,11 5 0 2,21 21 0 0,-21-9 0 0,-2-14 0-2,1 10 0 2,-14-10 0-1,11 2 0 1,-7-11 0-1,6 8 0 1,-2 1 0 0,2 9 0-2,19 4 0 3,1-5 0-2,0-2 0 1,-6 0 0-2,18 1 0 2,3-4 0 0,-8 2 0-1,-15-11 0 0,4 1 0 1,7 0 0 0,1-4 0-1,-14 1 0 0,-3 6 0 1,-3-3 0 0,2-3 0-2,2 1 0 2,4 2 0 0,-26 0 0-1,16-3 0 0,-11 3 0 1,2-3 0 0,-1-6 0 0,2 4 0-3,5 0 0 4,1 2 0 1,-5-11 0-4,-4 16 0 0,-7-4 0 2,2-1 0 0,0-7 0 0,-12 5 0-2,-11 0 0 2,-15-2 0 0,-10 2 0-2,10 0 0 2,-9 0 0 2,2-12 0-4,-5-3 0-1,11-19 0 4,-8-23 0 1,-7-17 0-4,-11-28 0-1,-1-22 0 4,-2-11 0 1,-1 10 0-4,1 16 0 2,4 3 0-2,3 18 0 4,4-10 0-4,-1-6 0 2,0 4 0 0,1-18 0-2,-17 25 0 2,5-16 0-1,-1 0 0 2,-13 9 0-3,9 28 0 2,15 33 0-2,0 28 0 4,-5 10 0-4,13 1 0 2,6 5 0-2,-12 2 0 4,-1-2 0-4,10 0 0 2,-6-2 0-2,-10-6 0 3,-20-16 0-2,5 19 0 1,-8-5 0 0,-9-5 0 0,-17 4 0 829,5 3 0-837,-14 10 0 0,-6 6 0 0,-7-10 0 0,12 2 0 0,-14-6 0 0,-7 4 0 0,-2 2 0 1,2 0 0-1,10-4 0 0,6 10 0 0,1-8 0 0,-6 4 0 0,10 4 0 0,4-4 0 0,7-2 0 0,-10 12 0 0,1-4 0 0,-9-12 0 0,11-12 0 0,-5 6 0 0,9-8 0 0,-4-4 0 0,23 2 0 0,-1 0 0 0,-1 12 0 0,16-9 0 0,2 13 0 0,-15 4 0 0,8-1 0 0,-25-11 0 0,2 12 0 0,-10-5 0 0,-7 8 0 0,-16-8 0 0,7 1 0 1,-9 4 0-1,12 0 0 0,14 4 0 1,0 3 0-1,1-1 0 0,-15 0 0 0,-7 2 0 0,-18-3 0 0,7-7 0 0,6 11 0 0,4-12 0 0,7 6 0 0,12-3 0 0,-3 8 0 0,15-14 0 0,-6 9 0 0,13 0 0 0,-4 2 0 0,0 1 0 0,23 0 0 0,-11-3 0 0,5-3 0 0,-2 4 0 0,5-6 0 0,-12 0 0 0,2-9 0 0,8 2 0 0,-8 3 0 0,2 4 0 0,4-10 0 0,-2 9 0 0,8-1 0 0,-9-6 0 0,5 7 0 1,-8-4 0-1,1-8 0 0,1 6 0 0,-8-11 0 0,-4 7 0 0,-10-12 0 0,-13 19 0 0,11-2 0 0,5-1 0 0,-8 12 0 0,12 0 0 0,-2-6 0 0,0-8 0 0,-1 5 0 0,21-8 0 0,-11 4 0 0,11 9 0 0,-6 1 0 0,-6-6 0 0,11 13 0 0,-10 3 0 0,-1 1 0 0,3-8 0 0,10 3 0 0,-8 5 0 0,-4-5 0 0,7-4 0 0,-2 6 0 0,-6-1 0 0,2-5 0 0,-16 1 0 0,8 10 0 0,8-9 0 0,13-4 0 0,12 5 0 0,12-5 0 0,14 0 0 1,0 0 0-1,0 3 0 0,0-3 0 0,-12 5 0 0,-5 7 0 4,-6 3 0 4,13-8 0-3,-11 5 0 6,4-1 0-5,4 12 0 2,3 5 0-3,1 5 0 6,-14 3 0-5,18 16 0 2,-11 0 0-1,9-1 0 2,-7 17 0-4,1 10 0 4,3-18 0-1,-2-4 0 0,0-6 0-2,2-4 0 2,0-8 0 0,4-4 0 0,-4 8 0-2,6 4 0 2,4 9 0 0,0 17 0 0,7 5 0-2,0 16 0 2,3 3 0 0,-10-29 0 0,0 3 0-3,6-7 0 4,-4-21 0-2,6 8 0 0,-3-14 0 1,14 9 0 0,-9 12 0-1,3-8 0 0,4 15 0 0,-10-19 0 3,-7-1 0-3,5-13 0-1,3-3 0 1,-12-6 0 2,16 5 0-1,1 3 0-2,-10-2 0 2,7 3 0 0,-10-4 0 0,0-7 0-2,3 0 0 1,1-11 0 2,-1-9 0-1,0 0 0-2,-3-2 0 2,0 2 0 0,0 2 0 0,1-4 0-2,-1 9 0 2,12 16 0 1,4-16 0-3,-16-7 0 1,1 0 0 1,9 10 0 0,11-2 0-2,15 9 0 2,-9-8 0 3,-6 2 0-3,15-9 0 1,-6-4 0-7,10 2 0 8,15-8 0-4,7-1 0 0,-7 3 0 3,18 9 0 0,-7-6 0-3,4 1 0 0,1 7 0 2,3-8 0 0,8 3 0 0,15-8 0-1,12 2 0 0,-9-4 0 0,13-11 0 2,-1-1 0-4,-6-4 0 6,-6 3 0-5,-9 13 0 2,-24 1 0 0,-9 9 0 0,7 0 0-3,-4 4 0 4,10 1 0-3,-2 5 0 4,8-12 0-4,30 0 0 2,-9-1 0 0,2 0 0 0,0 3 0-2,-13-4 0 3,-3 14 0-2,3-8 0 2,4 10 0-4,-4-9 0 3,3 14 0 0,7-15 0 0,-10 6 0-2,7-1 0 2,19-14 0 0,-10 7 0 0,-12 7 0-2,7-5 0 2,9 3 0 0,-17 3 0-2,1 5 0 1,-1-4 0 2,-10 4 0-1,-17-5 0-1,-5 6 0 0,-3-5 0 2,3-9 0-2,-11 5 0-1,5 1 0 2,3 4 0 1,-4-3 0-2,8-2 0-1,9 0 0 2,5 12 0 2,-2-7 0-4,3-3 0 0,8 8 0 2,-8-10 0 0,6 9 0-2,-9-6 0 3,3 10 0-1,-6-4 0-1,8 8 0-1,0-14 0 3,-12 6 0 0,0-4 0-2,-8 1 0-2,13-1 0 3,-20-7 0 2,15 3 0-4,4-6 0-1,-3 3 0 4,-1 5 0-1,7-2 0 0,3-3 0 0,5 5 0-2,6 3 0 2,-20-5 0 0,-10-4 0 0,-16-4 0 1,3 2 0-4,13 2 0 3,-14-2 0-2,-24-2 0 4,11 8 0-4,-17-12 0 2,5 6 0 0,-7 0 0 0,-3-6 0-2,-12 6 0 2,6-4 0 0,9 3 0 0,-12 6 0 0,6-14 0-2,7-31 0 2,6-6 0 0,-15-5 0-3,9 10 0 20,3-8 0-24,-8-1 0-1,6-3 0 6,-24-19 0 2,3-10 0-1,-29-20 0 0,-6-22 0 0,-4-22 0 2,-11 0 0-2,7 27 0-1,15-30 0 2,5 6 0 0,-5-16 0 0,22 20 0-2,-12 16 0 2,10 2 0 0,-16-17 0 0,14 28 0-2,10 21 0 1,-10 9 0 2,11-1 0-3,-3 25-29 2,6 28-32 0,4 13-39 0,20 19-27-1,36 77-52 0</inkml:trace>
    </iact:actionData>
  </iact:action>
  <iact:action type="add" startTime="60133">
    <iact:property name="dataType"/>
    <iact:actionData xml:id="d7">
      <inkml:trace xmlns:inkml="http://www.w3.org/2003/InkML" xml:id="stk7" contextRef="#ctx0" brushRef="#br1">26530 11109 240 0,'-13'5'64'6,"7"-3"-2"0,-17 2-13 3,18-4-6-3,-18 11-19 2,-7-9 3 2,4 15-3-6,-12-4 1 4,-1 12 5 2,-6 2-1-4,-7 4 2 0,1 2-5 2,2 14-6 0,-1 5-5-1,7 2-4 1,-5 5-3 1,10 8 2-2,-2 0 0-1,2 18-1 7,13-7 2-9,4 2-1 3,-2 3 4 1,7 5-5 0,1-13 1-1,9-12 1 1,-1-4 0 0,7 0 1-2,10-3 2 3,3-12-1-1,2 19 1-2,11-7-2 3,-2 11-4 0,11 15 0-6,-7-25-2 6,9-8 4 0,0 0-3-1,-13-11-1-3,18-4-2 4,-16-14 1-1,12 0-1-3,11 2 2 4,5-10-3-1,6-12-2-2,9 8 3 3,2-5-3-1,-1-1 3-1,2 5-1-2,-5-10 1 5,-11 23-1-4,-2-24 0 0,-8 13 0 5,-5-9-1-6,7-5-2 4,-8-4 0 0,14-2 0-4,-12 5 0 3,3-5 0 1,0-1 0-2,-13 10 0 1,17-11-1 1,-21 0 1-1,-2-9-1-5,27-7 0 6,-16-23 0 0,3-4 0-3,-4-6 1 0,5-32 0 3,-6-10-1-1,1-31 0-1,-7 17 1 1,-9-3 0-1,-12 12 1-1,5 11-2 2,-22-1 2 0,9-3-2 1,-12 8 2-1,-1 11-1-2,-10 17 0 0,3-2 1 5,-9 12-1-3,1-4 0-1,-15 10 1 2,-4-3 0-7,7 8 0 7,-24 6 0 0,16 5 1-3,2 8-1 0,-8 9 1 2,-2 3-2-1,-1 6 3-1,-10-1-1 2,11-1-2 3,15 0 1-5,-7 20-1 0,-8-10 1 4,2 19 0-3,-12 13 2 0,-7 1-1 1,25 8 1 0,-24-3 0-2,17 6-2 3,-12 4 0-2,8 8 0-1,6 3 0 2,-2 9 0 0,10 2 1-2,-8 8-2 2,11 10 0 2,4-7 0-4,5 5 0 0,10 2 0 4,8 7 0-2,6-9 0-2,5-19 0 2,11-3 0 0,3 10 0-2,11 7 0 2,-5 8 0 0,24-17 0-2,-2 9 0 2,-2-2 0 2,9-18 0-6,0-4 0 4,3 7 0 2,21-9 0-2,-5-15 0-2,7 1 0 2,13-19 0 0,6 3 0-3,3-22 0 4,-3-12 0 0,-16-10 0-4,14-13 0 3,15-12 0 0,-16-7 0-2,-4 6 0 2,-22 3 0 0,-5-10 0-2,8-10 0 3,-23-32 0 0,15-16 0-5,-15-12 0 5,-11-9 0 0,2 5 0-3,-18-14 0 2,-11-8 0 2,5-17 0-6,-8 14 0 4,2 10 0 3,-12 31 0-8,-3 29 0 5,0 6 0 2,-1 26 0-4,-5 10 0-1,-14 6 0 6,-5 8 0-2,-13 8 0-4,-14 2 0 4,-19 2 0-2,-3 7 0-1,-15 3 0 2,2-3 0 0,11 9 0-2,-3 0 0 2,4 10 0 2,4-6 0-6,10 15 0 4,3-5 0 2,-6 15 0-4,2 6 0 0,5 18 0 4,3-7 0-2,15 18 0-4,-9 2 0 4,18 25 0 2,7 2 0-4,7 1 0 2,7 10 0 0,9 0 0-2,11 5 0 2,-6 10 0 1,16-19 0-2,-3-1 0-1,8 4 0 2,1-2 0 0,12 7 0-3,9-12 0 4,4-3 0 1,10-14 0-4,12-9 0 0,3-16 0 4,-3-5 0-4,22-20 0 2,1-10 0 0,13 3 0 0,16-13 0-2,-4 2 0 2,4-14 0 0,-6-4 0-2,-7-13 0 2,-10-7 0 0,-10-21 0 0,-15-26 0 0,17-30 0 0,-21-19 0-2,12-35 0 2,-18-7 0 0,-15-45 0-2,-3-6 0 5,-37-22 0-5,-10 41 0-1,-11 53 0 3,-16 32 0 0,0 48 0-2,-6 37-19 2,-18 28-83 3,-25 43-32-6,23 54-46 1</inkml:trace>
    </iact:actionData>
  </iact:action>
  <iact:action type="add" startTime="62449">
    <iact:property name="dataType"/>
    <iact:actionData xml:id="d8">
      <inkml:trace xmlns:inkml="http://www.w3.org/2003/InkML" xml:id="stk8" contextRef="#ctx0" brushRef="#br1">26486 13103 198 0,'5'-5'67'10,"-10"0"-17"-6,5-5-8 3,-7 17-15 1,7-4 9-2,0 2 13 2,0-10-1 2,7 12 1-4,-7 8 2 0,0 19 8 4,5 11-18-4,0 17-10 2,-2 14-2 0,5 21-4 0,-11 13-5-2,-2 6-2 2,10-7-4 2,-7 0 2-3,-4 7-4 0,6-3-3 1,-10-9-2-1,-3-3-1 0,10-17 1 4,0-25 0-6,-1-22 0 1,4-15 1 4,0-24-3-5,7-1 0 3,-10 0-5 2,3 0 1-5,9-6 1 2,-6 4-2 3,6-20-1-6,2-28-1 4,-3-18 1 2,-1-28 2-4,-1-27-2 3,-2-12 2-1,-8-8-2 1,1 3 1-4,0 8 0 2,0 8 0 1,-6 33 0-2,9 20 0 2,9 26 0 0,-9 17 0-1,3 4 0 0,3 3 0 1,-6 13 0-2,7 9 1 2,-10-1-1 2,6 8 1-4,-6 0-1 0,3 1 0 4,-4 1 3-2,-2 20-1-2,6 35 9 2,3 36-2 0,-9 21-3-2,6 4-2 2,0 7-1 0,3-1 2-2,-3 6-1 2,-3-4-1 0,-6 10-2-2,3-31 2 2,-11-29-1 2,8-20 1-4,9-17 0-1,-7-17-2 6,4-4 0-5,2-12-1 3,2-7 1-2,-2-13 1 1,1 5-1-2,1 4-1 2,-1 0 0 0,3 0-1-2,1-5-1 2,-8 5-1 0,4-6 0-2,-9-25 1 2,-5-20 0 3,-19-6 2-6,-12-20-1 3,-3-16 1 0,-4-1 0-1,11-3-1 0,2 21 2 3,11 25-2-5,4 18 1 2,19 13 0 2,1 11 0-4,5 6 1 3,-1 6-2 2,0-6 2-4,3 3 0 0,2 3-1 4,-10 6 2-2,10-18-1-2,0 21 4 2,24 13 1 0,21 26 4-3,-1 31-10 3,-3 21 0 1,11-4 0-3,-12 2 0 2,-10-31 0 0,-5 3 0-2,-10-36 0 2,-14-17 0 2,-4-8 0-4,5-19 0 0,-1 14 0 3,-6-14 0-2,0 2 0 1,26-17 0 0,14-26 0 0,21-29 0-2,-4-21 0 2,-6-12 0 0,-18 23 0-2,-7 15 0 2,3 29 0 0,-36 29 0 0,14 14 0 0,-7 4 0 0,-7-4 0-4,7 2 0 3,-8-2 0 4,16 2 0-6,-16 7 0 4,-9 22 0 0,-31 23 0-4,2 18 0 3,-21 19 0 2,6-2 0-6,15-10 0 5,-11-11 0 0,20-23 0-3,2-25 0 0,15-1 0 3,12-2 0 0,1-26 0-4,10 9 0 2,-3-6 0 3,7 6 0-5,-14-4 0 4,17 4 0-1,-8-12 0-2,6-45 0 2,0-9 0 2,-11 14 0-6,1 5 0 4,4 10 0 2,5 3 0-4,-7 6 0 0,9-14-22 4,7 1-46-2,-16 3-64-2,11 38-38 2</inkml:trace>
    </iact:actionData>
  </iact:action>
  <iact:action type="add" startTime="65297">
    <iact:property name="dataType"/>
    <iact:actionData xml:id="d9">
      <inkml:trace xmlns:inkml="http://www.w3.org/2003/InkML" xml:id="stk9" contextRef="#ctx0" brushRef="#br2">23864 11027 332 0,'4'-6'134'9,"-15"3"-66"-3,6 3-38 0,-15-13-6 2,-16 1 2-1,0 10 7 1,-12 7 7 2,-12 4-10-7,-14 11-4 6,1 0-3-2,2 4-5 1,-2-1-3-2,5 1-5 2,6 10-2 3,8 1 3-7,-3-10-2 4,14 7-1 2,-1 5 0-4,4 7 3-1,4 11 2 6,-5 24 0 1,14 0-2-9,13-3-2 5,-9 8-1 1,10-2-2-4,10 2-3 3,6 19 1 1,3 4 2-4,4-14-2 2,18 1-2 4,-2 4 5-4,10 16 3-2,16-7-6 3,-13-36-3 1,-5 0 6-1,5-9 1-1,-9-15-3 2,11-6-2-3,-1 4-2 2,4-13 1 1,10-2 0-4,-1 2 0 2,4 1 1 2,9-2 1-4,1 6-2 2,3-15 0 1,-2 1-1 1,4-18-1-3,1 12 1 1,-8-12-1 3,-17-5 1-4,4 3-1 0,-7-11 1 4,6 13 0-4,-15-22 0 2,16-4-1 0,-8 0-1-2,5-12 1 2,-1-11 0 2,-8-17-1-7,5-9 1 6,-6-2-1 1,2-10 1-4,2 9-1 0,-6-6 2 4,3 28-1-4,-24 3 0 2,22 9 0-2,-3-25-2 4,-16 10 2-5,1-27 0 4,4 3-1 1,-24-10 0-5,5-3 0 2,-14-21 1 3,13-20 0-6,-28 15 0 4,-7 1 0-1,15 27 0 2,-8 18 0-4,15 24 0 6,-14 12 0-3,11 11 0-3,-5-4 0 2,-15-8 0 3,-6-1-1-4,12 12 1 0,-3-7-1 4,-26-1 1-4,-3 7-1 1,-4 9 1 2,-19-3 0-2,0 15 1 0,-15-3 0 1,19 3 1 0,-14-14-2-2,18 12 1 2,-1 3 0 2,-5-9 0-1,15 13 0-5,0-3 0 5,0 12 1-2,3 4 1 0,2 16 2-1,10-4-2 3,-4 14-3-1,13 18 0-3,-12 15 0 5,18 21 0-5,-3-3 0 3,8-2 0 1,-3-4 0-1,3-8 0-2,-10 2 0 2,10 12 0 0,0-3 0-2,5 6 0 2,4 2 0 2,13-9 0-6,-2 0 0 4,2 4 0 0,17 2 0 2,3-8 0-5,3 15 0 2,13-18 0 3,10 18 0-4,11-20 0 1,-6-10 0 4,-4-9 0-7,16 13 0 4,9-3 0-1,-8-22 0 2,10 0 0-3,-7 0 0 1,10-9 0 2,1-8 0-4,-1-3 0 4,-4-14 0 0,18-6 0-4,5-8 0 2,-5-8 0 4,13-20 0-5,-22-3 0 2,8-9 0 0,-12-1 0-2,-12-6 0 1,-14 12 0 1,12-7 0 1,-11 8 0-3,-12-1 0 1,19-9 0 2,-34-15 0-3,19-11 0 2,5-6 0 2,-20-25 0-6,-2-25 0 4,-1-12 0 2,-13-5 0-4,6-3 0 2,-10 25 0 0,2 12 0-2,3 7 0 2,-13 24 0 0,5 2 0 0,-8 9 0-2,4 11 0 2,4-4 0 0,-23 6 0-2,11-8 0 3,-21-13 0 0,-2 2 0-5,-3-4 0 4,-5 19 0 3,-5 13 0-6,7-6 0 2,1 25 0 2,-14-5 0-1,16 9 0-2,14 11 0 2,-21-3 0 0,17 8 0-2,-21 6 0 3,-5 0 0 2,-15 4 0-9,-2 10 0 7,-23-4 0 1,14-1 0-5,-13 14 0 2,21-8 0 0,-17 12 0 3,5 3 0-6,4 14 0 5,17-6 0 0,-5 1 0-3,11-10 0 2,8-9 0 1,8 2 0-2,-2-5 0-1,6 2 0 0,10 7 0 4,-11 15 0-4,12 13 0 2,6 8 0 0,4 25 0 0,-2 12 0-2,14-4 0 2,-2 23 0 0,-7 4 0-2,6-8 0 2,4-13 0 2,3-7 0-7,-3-8 0 7,12-9 0-1,0 15 0-1,14-14 0-4,1 7 0 4,17-10 0 2,11-1 0-4,0-10 0 3,12-7 0-2,9-2 0-1,8 6 0 2,1-12 0 0,3 3 0 0,0-7 0-2,-8-8 0 2,6-5 0 0,1-13 0-2,5-9 0 3,-7-2 0 0,-3-16 0-5,-2-17 0 5,-3-11 0 0,-7 3 0-2,-8-20 0 0,-15 20 0 1,-7-11 0 1,-6 12 0-3,-11-8 0 2,3-4 0-1,-23-4 0-1,-7 12-77 2,-9 16-72 2,-27 30-38-6</inkml:trace>
    </iact:actionData>
  </iact:action>
  <iact:action type="add" startTime="67658">
    <iact:property name="dataType"/>
    <iact:actionData xml:id="d10">
      <inkml:trace xmlns:inkml="http://www.w3.org/2003/InkML" xml:id="stk10" contextRef="#ctx0" brushRef="#br2">23776 13301 239 0,'-3'2'120'10,"13"-2"-49"-4,-22 4-18 0,4 4-8 3,5 4 2-2,-15 18 5-1,8 11 3 2,-13 27-9 2,13 20-9-6,-13 33-7 4,7 27-3 0,4 10-1 0,6 22-8-1,-4-15-2 0,10-14 3 3,-4 14 0-4,4-14-3 2,-16 9 1 2,16-22-7-4,-13-36 2 2,3-21-4 0,-3-31 0-2,5-26-3 2,1-20-1-1,9 0-2 0,-2-4-2 0,11-8 0 0,-2-5-1 1,7-41 0-1,4-38-1 0,-7-45 2 1,3-46-1-2,-4-27 0 3,-9 11 1 1,-11-14-2-4,-2-11 2 0,4 21-4 4,-5 53 2-4,5 45-1 2,12 37 1 0,1 26 0 0,6 8 2-2,-3 22 0 2,0-12 1 0,-2 4-1-2,3-5 0 2,-11 12 0 2,9-11 0-6,-3 11-1 4,1-4 2 2,-7 10-2-4,0 14 2 0,0-5-1 4,-6 5 1-2,2 12 0-2,1 39 3 1,-4 21-2 1,1 25 0-1,2 20-1 1,-12 16 3-1,16 15-1-1,-8 26-1 3,5-14 0 1,-10-17 0-7,2-16 1 6,-2 13 1 2,1-27 4-6,-2 10-6 0,-1-46-2 6,4-10 0-3,9-33 0-2,-1-13 0 2,3-16 0 0,0-4 0-2,3-5 0 2,-3-6 0 0,0 12 0-2,7-9 0 2,-14 3 0 1,7-3 0-4,10 0 0 3,-20-7 0 2,10 15 0-2,7-9 0-2,-7-2 0 1,0 3 0 2,-10-16 0-4,3 3 0 4,-13-24 0-1,-21-7 0-1,-21-21 0 0,5-3 0 4,-4 7 0-7,15-21 0 3,5 3 0 2,24 12 0-4,4 8 0 3,6 22-2 2,14-2-1-3,-6 14 2-2,2 13-1 4,9 12 2 0,-11-11 0-3,2 21 1-1,-3-17 1 6,0 14 1-6,23 20-1 4,15 21-2 1,8 27 0-5,-2-8 0 3,2 27 0 0,-1-8 0-2,-13-3 0 1,0 1 0 1,7-20 0 0,-10 1 0-2,-13-5 0 2,-1-13 0 2,-2-19 0-4,-12-5 0 1,-1-20 0 2,3-1 0-2,4-2 0 1,-7 0 0 1,6 0 0-5,19-19 0 3,30-16 0 2,13-29 0-2,-4-18 0 0,17-21 0 3,-12-26 0-2,-6-6 0-4,-15 22 0 4,-16 35 0 2,-4 32 0-4,-16 24 0 2,-15 13 0-1,3 5 0 0,3-3 0 0,-15 10 0 4,12-11 0-8,-11 16 0 6,-21 34 0 0,-29 17 0-5,7 17 0 5,-14 16 0 1,-4 6 0-2,1 4 0-3,1-14 0 4,15-10 0-1,0-21 0-2,12-16 0 2,15-15 0 0,-1-11 0-2,12-8 0 2,-6-12 0 0,8 10 0-3,-14-12 0 4,1-34 0 0,-11-12 0-4,-4-37 0 3,7-11 0 2,8-4 0-3,1 17 0-2,6 6 0 5,13 35 0-2,3 15 0-2,10 34 0 0,-5-9 0 3,5 0 0-2,-5 2 0 1,3 5 0 2,2-11 0-6,-3 9 0 4,-2 10 0 2,-7 12 0-6,7 10 0 4,5 11 0 2,5 11 0-4,7 12 0 0,6 10 0 2,6-16 0 2,-1 2 0-5,5-12 0 1,-13-7 0 4,7-10 0-3,-3 0 0 1,-3-8 0 2,-7-9 0-6,1-2 0 4,-2 3 0 4,-6 0 0-7,13 0 0 1,-14-8 0 1,4-1 0 1,-10-2 0-1,3-8 0 0,-6 1 0 3,6 0 0-4,1-2 0 0,43-29 0 4,19-39 0-4,1-19 0 2,1-13 0 1,-3-7 0-2,4 8 0-1,-6 11 0 2,-19 32 0 0,-8 32 0-2,-7 7 0 2,12-4 0 0,-37 5 0-2,12 11 0 2,-12 13-72 2,6-3-64-4,3 31-16 0,-8 16-210 4</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31:17.22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
    <inkml:brush xml:id="br4">
      <inkml:brushProperty name="width" value="0.05292" units="cm"/>
      <inkml:brushProperty name="height" value="0.05292" units="cm"/>
      <inkml:brushProperty name="color" value="#00B0F0"/>
    </inkml:brush>
  </inkml:definitions>
  <iact:action type="add" startTime="3340">
    <iact:property name="dataType"/>
    <iact:actionData xml:id="d0">
      <inkml:trace xmlns:inkml="http://www.w3.org/2003/InkML" xml:id="stk0" contextRef="#ctx0" brushRef="#br0">19117 7396 547 0,'0'-2'118'12,"0"2"-70"-11,7 0 6 7,-4-4-18 0,17 4-16 0,45 4 8-2,47-15-11 2,23 1 9 0,13 10-1 1,32 0 7-2,-43 3-4-1,-18 11-8 2,-25 6-1 0,-20-10-14 0,-17 0-5-2,-35-1 0 2,-22-13 0 0,-5 4 0-2,1 6 0 2,-8-3 0 0,-56-12 0 0,-52 4 0-2,-34 5 0 2,-23 9 0 4,-14-4 0-8,14 1 0 4,36-4 0 1,27 13 0-3,24-15 0 2,45 0 0 0,34 5 0-3,11-5 0 4,-5 0 0-1,30-8 0 0,75-6 0-2,-13 8 0 2,22 18 0 0,2 4 0 0,2-6 0-3,0 5 0 5,-32 0 0-3,-9-15 0-2,-36 5 0 4,-16-1 0-1,-17-8 0 0,7 13 0-3,-23-9 0 3,-64 13 0 1,-59-14 0-2,-52-6 0-1,14-3 0 3,-6 3 0-2,19 15 0 1,17 8 0 0,33 11 0 0,44-2 0-2,48-17 0 3,24 1 0-3,-2-3 0 1,102-29 0 1,59 3 0 0,46 6 0 0,15 9 0-2,-28 10 0 2,-62 2 0 0,-29 0 0-2,-45-1 0 2,-54-6 0 1,-14 0 0-2,-3 0 0-1,2 9 0 5,-41-28 0-6,-22 6 0 3,-6-1 0-2,-3 17-12 2,-1-3-84 0,2 36-71 0,51 16-459 0</inkml:trace>
    </iact:actionData>
  </iact:action>
  <iact:action type="add" startTime="4525">
    <iact:property name="dataType"/>
    <iact:actionData xml:id="d1">
      <inkml:trace xmlns:inkml="http://www.w3.org/2003/InkML" xml:id="stk1" contextRef="#ctx0" brushRef="#br0">28516 7719 273 0,'2'6'239'7,"16"-12"-151"0,14-4-33 1,4-5-7-2,25-8-15 2,-2-1 4 0,27-3 15 0,12 0 2-2,14 0-15 4,14 9-5-4,29-18-6 2,15 9-8 0,-12 2-4-2,-18 12-9 2,-12 1-7 0,-32 12 0 0,-8-5 0 2,-8 5 0-5,-11 3 0 3,-16-3 0-2,-35 0 0 2,-13-3 0-1,1 0 0 1,-6-4 0 0,2 14 0-1,-25-10 0 1,-78 9 0-1,-31-1 0 1,-33-5 0-1,-8-8 0 1,-2 1 0-1,17 7 0-1,19 0 0 2,33 15 0 3,38 0 0-6,8-9 0 4,43-4 0-1,17 7 0-3,9-12 0 3,-8 3 0-2,58 13 0 3,66 16 0-2,36-13 0 1,23 8 0-2,0-17 0 2,-43 5 0 0,-31-7 0 0,-39-5 0-1,-32-4 0 0,-19 14 0 1,-20-13 0 0,0 3 0-2,0 0 0 2,-11-3 0 0,-69 11 0 0,-50 16 0 0,-40-7 0-2,-1-9 0 2,-10 2 0 0,30 0 0 0,50 1 0-1,15-5 0 0,45-1 0 1,28 1 0-2,13-6 0 2,11 0 0 0,42-11 0 0,107-23 0-2,38 0 0 2,30-11 0 0,-31 8 0 0,-43 18 0 0,-47 8 0-2,-23-4 0 2,-52 2 0 0,-19 17 0-2,-15-6 0 2,2 0 0 0,-3 10 0 0,-73-5 0-2,-52 7 0 3,-46 2 0-2,-13-4 0 1,-1 7 0-2,14 2 0 2,38-8 0 0,34 4 0 0,22-1 0-2,47-2 0 2,30-13 0 1,23 20-5-2,63-6-108-1,7 14-117 2</inkml:trace>
    </iact:actionData>
  </iact:action>
  <iact:action type="add" startTime="9673">
    <iact:property name="dataType"/>
    <iact:actionData xml:id="d2">
      <inkml:trace xmlns:inkml="http://www.w3.org/2003/InkML" xml:id="stk2" contextRef="#ctx0" brushRef="#br0">18398 7596 179 0,'7'-6'72'6,"2"1"28"2,11-7 2-2,-20 12-34 2,0 0-15 0,0 0 2-2,3 3-8 2,-3 4-11 0,0-7 1 0,-6 2-3-2,0-2-2 2,12 2-3 0,-28-2-7 0,-25 6-9-2,-1-6 3 2,-16-6-5 0,-10 6 0 0,2-14-4 0,-2 0-1 1,3 6 1-2,14 3-3 1,17 7-1 0,9-4 0-2,12-2 0 2,12 4-2 0,7 4 2-1,-3-2 0-1,6-4 3 3,-3 4 1-2,0 3 5 1,0-5 3-2,3 0 0 3,-3 10-4-2,-6 40-11-1,9 8 0 2,-3 24 0 0,3-3 0 1,-6 8 0-4,3 4 0 3,-6 10 0 0,6-12 0-1,0-13 0 1,-17-4 0-1,14-13 0 1,-1 5 0 0,4-24 0 0,-16-3 0-2,16-13 0 3,-3-11 0-2,-2-8 0 2,10-2 0-4,-5-3 0 3,3-4 0 0,-3 4 0 0,0 0 0-2,0 8 0 3,0-15 0-2,-3 14 0-1,-10-15 0 2,-19-13 0 0,-2-12 0-1,-2-7 0 0,-10-1 0 0,15-19 0 2,4 14 0-1,4 11 0 0,14 6 0-2,-3 1 0 3,14 19 0-2,-2-8 0-1,10 17 0 2,-4-4 0 0,1 4 0 0,-7 0 0 0,0 0 0-2,23 16 0 2,13 24 0 0,2 13 0 0,1-3 0-2,9 4 0 2,-12-22 0-1,3 12 0 2,-11-17 0-3,-5-4 0 2,-5-8 0 1,-1-6 0-4,-11-9 0 3,21-4 0 1,-11-8 0-2,18 4 0-2,-1-17 0 4,-8 5 0-1,4-11 0 0,-6 4 0-2,-3-5 0 2,-7 9 0 1,10-4 0-2,-18 20 0 1,5 6 0-2,23-5 0 2,28 13-36-1,30 20-137 2,18 18-58-3</inkml:trace>
    </iact:actionData>
  </iact:action>
  <iact:action type="add" startTime="10812">
    <iact:property name="dataType"/>
    <iact:actionData xml:id="d3">
      <inkml:trace xmlns:inkml="http://www.w3.org/2003/InkML" xml:id="stk3" contextRef="#ctx0" brushRef="#br0">20245 7570 111 0,'4'-5'167'7,"-1"-4"-76"1,0 12-20-2,4-11 8 2,-1 3-11 0,16-3 5 0,-7-1-8-2,17-3-19 2,0 1-8 0,18-10-12 0,-3 5-2-2,30-3-6 2,-10 4-6 0,17 4 1 0,1 3-5-2,-12-5-4 2,-1 12 0 0,-15-11 0 1,-11 10-1-1,-15-3-1 0,-5 7 1-1,-15 1 0-1,-8-3-1 1,-3 6 1 1,0-4-1 0,-3 29 0 0,-4 11 2-2,0 23-3 2,-9 8-1-1,-9 14 3 2,7 17-2-3,-9 17 2 3,3 6-1-2,5-10 2 0,-1-24 1 1,2-9 3-1,4-7-3 0,2-10 2 2,11-22-1-4,-9-15-4 3,14-17 3 0,-8-13-3-2,4 1 1 2,7-1-2 0,-10 4-1 0,6-13-1-2,-16-11 1 4,-13-22-1-3,-2-6 1 0,-18 0-1-1,-5-16 1 2,10 17 0 0,5 7 1 0,3 18-1 0,14 11 0-2,18-6 0 3,-10 22 0-2,11-5 1 2,11-5-1-4,-19 10 1 3,17 1 0 0,-10 0 8 0,16 39 0-1,7 2-9 0,13 1 0 1,-3 8 0-2,1-7 0 2,3 6 0 0,-4-9 0 0,-10-21 0-2,-7-8 0 2,-4-21 0 0,-9 4 0 2,1 0 0-5,4-6 0 3,33-25 0 1,8-13 0-3,-6-18 0 4,0-8 0-6,-8 11 0 4,-10 22 0 0,-8 7 0 0,-6 24 0-2,-8-5 0 2,-4 22 0 0,-3-11 0 0,0 8 0-2,17 27-55 2,11 30-108 0,70 24-44-2</inkml:trace>
    </iact:actionData>
  </iact:action>
  <iact:action type="add" startTime="12118">
    <iact:property name="dataType"/>
    <iact:actionData xml:id="d4">
      <inkml:trace xmlns:inkml="http://www.w3.org/2003/InkML" xml:id="stk4" contextRef="#ctx0" brushRef="#br0">28424 7604 360 0,'0'0'126'9,"3"3"-49"-3,-6 0-11 0,-7-3-11 4,-9 13-23-2,-8-9-2-2,-11 4 7 0,-29-8-4 5,-2 0-6-6,-11 2-6 3,2-4-4 0,4 2-7-2,7 0-3 2,14-8-6 2,12 11 2-6,21 2-1 4,4 4 2 2,13-9 3-4,-4-4 1 2,8 13 2 0,-2-9 0 0,1 22 2-2,0 12 4 2,7 20-5 0,-1 10-1-2,2 9 1 5,4-8-3-4,-15 31-1-1,10-4-3 1,-2 20-3 2,-1-7-1-3,0-17 0 0,-8-22 0 4,24-1 0-4,-17-11 0 0,-1-12 0 4,-7-20 0-1,8-10 0-4,-6-12 0 3,-5 5 0 0,8-14 0-2,0 7 0 2,0-2 0 0,-12-23 0-1,-13-17 0 0,4-18 0 1,-19 16 0-2,13 6 0 2,-12-1 0 2,18 10 0-4,1 2 0 1,10 16 0 2,3 4 0-3,7 3 0 2,0 6 0 0,4-2 0 0,5 4 0-2,-15-6 0 2,12 23 0 0,14-14 0-2,-4 12 0 2,12 13 0 0,-12 0 0-2,1-3 0 2,6-16 0 2,-3 6 0-4,-2 0 0 0,-8-14 0 4,3-3 0-4,-13 0 0 2,7-3 0 0,-2 3 0-2,19-11 0 2,1-18 0 2,5-6 0-4,-1 1 0 0,-5-10 0 3,16-3 0-2,8-14 0-1,8-7 0 2,4-16-9 0,25 19-77-2,28-27-66 2,-5 35-73 2</inkml:trace>
    </iact:actionData>
  </iact:action>
  <iact:action type="add" startTime="13156">
    <iact:property name="dataType"/>
    <iact:actionData xml:id="d5">
      <inkml:trace xmlns:inkml="http://www.w3.org/2003/InkML" xml:id="stk5" contextRef="#ctx0" brushRef="#br0">30219 7576 398 0,'7'-10'75'5,"2"9"-13"3,1-8-11-2,3 9-18 2,-4-3-7 0,15-8 0-2,8 0 3 2,16 2-3 1,4-7-4-4,13 1-9 3,-1 8 11 2,-9 0-11-4,8-1-3 0,-10 8-4 4,-2-9-2-4,-8 7 0 2,-6 0-2 2,-10-15 0-6,-4 17 1 4,-5-6-1 2,-5-3-2-6,-6 5 2 4,-14 8-2 2,7-8 5-4,-2 14 5 0,2 4 5 4,-11 50-7-3,4 26-1 0,-4 0-5 1,-5 22 3 2,9 7 1-4,-9 10 1 2,12-4 3-1,-3-11-4 0,-2-12 0 0,0-27-1 2,6-28 0-3,-5-10-3 2,8-8 0 2,-5-7 1-4,2-11-2-2,-1-4 0 6,-2-7-1-4,6 0 0 2,0 0 0 2,-3 0 0-5,0-7-1 2,-5 7 0 3,-15-11 1-6,-11-15-1 5,-5-12 0 0,-15-5 1-3,11-2 0 0,0 0-1 4,2 9 0-2,25 5 1-2,0 22 0 3,15 6 0-2,2 3 0-1,3 6 0 2,-4-3 1 0,5 0 1-2,-2 2 1 2,13 27 2 0,8-10 5-1,7 35-2 1,-1-16-1 1,9 3 1-2,-3 5 5-2,-1-7 1 6,-6 9-2-5,-1-14-5 2,1-12-7 2,-15-13 0-6,9-4 0 4,-12-12 0 2,9 1 0-6,-3-2 0 4,9-17 0 2,18-23 0-4,-4-19 0 0,-3-7 0 4,12-4 0-2,-17 11 0-2,7 14 0 2,2 9 0 0,-12 12 0-2,-2 20 0 2,4-2 0-1,-2 17 0 0,-12-12-8 1,6 23-75 0,-18 7-49-2,41 45-80 2</inkml:trace>
    </iact:actionData>
  </iact:action>
  <iact:action type="add" startTime="17856">
    <iact:property name="dataType"/>
    <iact:actionData xml:id="d6">
      <inkml:trace xmlns:inkml="http://www.w3.org/2003/InkML" xml:id="stk6" contextRef="#ctx0" brushRef="#br1">16125 13182 410 0,'6'0'122'9,"24"0"-44"-4,14-10-39 5,20 2 4-5,20-18-11 3,33 3 7 0,31-19 3 0,33 8-4-2,25 9 0 3,-10 12-4-2,1 6-9 1,-7 7-2-2,13 7-7 6,-5 14-3-6,-4-1-2 1,14 3 0 0,-5 2-4 2,-8-22-5-2,-8 4-2-1,-10-25 0 2,-19 6 0 1,-27-10 0-4,-8 5 0 3,-32 2 0 2,-37 10 0-3,-8-5 0-2,-36 10 0 3,-13 0 0-1,6-4 0 1,-3 8 0-1,0-4 0 2,-7 0 0-3,4 1 0 1,-69-18 0 0,-50 26 0 3,-42-9 0-4,-50 17 0 3,-17 1 0-2,-56-8 0 1,17-16 0-2,4-1 0 3,32-13 0-1,5-1 0-1,44 0 0 1,9 9 0-1,26 1 0 1,-10 11 0-2,11 6 0 3,33 1 0-2,29 6 0 1,13 1 0-2,42-18 0 2,31 4 0 0,2 7 0-3,-5-6 0 3,4-2 0 0,4 2 0 0,11 6 0-2,76-5 0 4,32 23 0-4,53-5 0 3,64-6 0-4,34 9 0 6,41-6 0-6,14-17 0 3,1-3 0 0,-46 0 0 0,-56-1 0-2,-47 4 0 2,-20 4 0-1,-18 7 0 0,-12-6 0 1,-40 4 0 0,-34-9 0-1,-37 0 0 0,-17 0 0 1,-3-5 0 0,-3 13 0-2,3-8 0 1,-61 8 0 4,-116 18 0-5,-68-31 0 0,-39 8 0 1,-51-6 0 4,-17-20 0-6,1-5 0 4,50 17 0 0,44-1 0-1,8-10 0-3,33 13 0 1,23 9 0 5,61-3 0-5,24 0 0 1,31 6 0 0,38 3 0 3,29-2 0-5,12-2 0 4,1-2 0-2,-3 0 0 1,-3 5 0-1,1-5 0 0,48-11 0 0,5 22 0-1,30 3 0 2,35 26 0 1,37 0-2-1,75-8-108-2,23-9-60 2,-8-9-306 0</inkml:trace>
    </iact:actionData>
  </iact:action>
  <iact:action type="add" startTime="19442">
    <iact:property name="dataType"/>
    <iact:actionData xml:id="d7">
      <inkml:trace xmlns:inkml="http://www.w3.org/2003/InkML" xml:id="stk7" contextRef="#ctx0" brushRef="#br1">25937 13320 400 0,'43'-3'119'8,"-2"-2"-57"-3,4 0-26 3,14 5-1 0,30-10 4-2,32 3-5 3,23-5-1-2,21-13-2 1,43 0-1 0,22-7 2-2,-21 8-2 2,-25-1-4 9,12 10 2-16,1 13-8 5,-7-1-3 2,-2 16 2-1,-2-6-6 1,-2-7-6-2,-3-7-1 4,-4-10-3-4,-30 1-1 2,-22 7-1 0,-39 4-1-1,-10 5 0 0,-32 0 0 1,-14-6 0-3,-19 9 0 3,-22-11 0 2,11 9 0-3,-7 6 0-1,3-7 0 2,1 10 0 0,-64 0 0-2,-47 12 0 3,-38-7 0-2,-30-18 0 0,-63-9 0-1,-33 1 0 4,-9-15 0-4,13 9 0 3,13 9 0-1,52-3 0-2,2 15 0 2,10-4 0 0,38 10 0 0,40 4 0-2,26-3 0 2,28-2 0 0,33-4 0-2,29-7 0 2,6 7 0 0,6-5 0 0,9-8 0 0,79-9 0-3,47 3 0 3,63 8 0 0,77 18 0 1,-23-12 0-3,60-6 0 2,-23-7 0 0,-17 13 0 0,-23 7 0-1,-14-1 0 2,-47 11 0-1,-32-12 0-2,-5 9 0 2,-8-16 0 0,-32 7 0-1,-40-3 0 3,-19-2 0-5,-28-2 0 1,-25 2 0 1,-3 0 0 1,-10-5 0-1,-10 16 0 1,-14-9 0 1,-109 9 0-4,-66-5 0 3,-77-8 0 1,-31-9 0-2,-89-4 0 0,-1-14 0 2,21 2 0-3,49-7 0 2,55 23 0 0,22 6 0-2,45 18 0 2,81-3 0 0,46 3 0 0,29-9 0-2,54 1 0 2,0-5 0 0,5-3 0-2,-5 8 0 2,20-7 0 0,29 4 0 0,6 8 0-2,11-14 0 3,5 1 0-2,21 10 0 1,-7-7 0 0,26 2 0-2,11 0 0 3,-10 1 0-2,1 0-66 1,4-20-63-2,-33 17-77 2</inkml:trace>
    </iact:actionData>
  </iact:action>
  <iact:action type="add" startTime="21129">
    <iact:property name="dataType"/>
    <iact:actionData xml:id="d8">
      <inkml:trace xmlns:inkml="http://www.w3.org/2003/InkML" xml:id="stk8" contextRef="#ctx0" brushRef="#br1">15739 11261 364 0,'8'-4'121'8,"-5"4"-57"0,-3-2-20-2,0 2-20 2,0 0-12 0,0 6 5 0,-3-5 5-2,3-1 8 2,0 10 2 2,0 12 4-4,-16 48 6 0,16 23-17 4,-13 11 0-2,5 11 1-2,-12 6-7 0,0 2-4 5,0 9-5-4,4-9 0 1,4-17-3 0,-4-30-1 0,6-34 1-2,0-29 1 3,14-6-3-4,-4-14-4 3,3 4-1-2,0-44-1 2,7-63-3 0,6-29 4-2,1-31-1 2,1-29 1 0,-1 10 0 1,-14-2 0-4,-3 28 1 3,-3 24-1 2,3 38 0-4,-9 39-2 0,9 45 3 2,2 21-1 0,-4 5 1-2,2 2 0 3,-11 49 0-2,-1 46 7 2,4 15-5-4,8 20 4 3,0 16 1 2,3 4 2-4,-3 19 0 0,2-10-3 2,-4-23-6 2,7-18-1-4,-8-17 0 0,6-27 0 4,-6-20 0-1,3-30 0-6,-2-32 0 7,7-11 0-2,-8 8 0-2,3 5 0 2,0-15 0 0,0 15 0 0,8-10 0-2,-13-20 0 0,-3-27 0 4,8 8 0-1,-11 22 0-4,-9-22 0 3,0 17 0 2,0-16 0-5,-7 16 0 2,3-5 0 1,-2-10 0 0,5 6 0-2,6-4 0 2,-6-8 0 1,5 7 0-2,12 7 0-1,-6-3 0 2,7 17 0 2,-4 7 0-6,4 8 0 4,3 5 0 0,3 0 0 1,-3 0 0-4,7 8 0 3,-7-3 0 2,17 57 0-4,11 11 0 2,-1 17 0-2,14-15 0 4,-14 17 0-4,0-15 0 1,-4-29 0 2,-6-1 0-1,-11-30 0-4,-5-17 0 4,2 4 0 2,-3-21 0-4,41-26 0 2,-5-16 0 2,5-15 0-3,-2-20 0-1,-3-5 0 2,5 22 0-1,-17 4 0 1,8 2 0 0,-14 20 0-2,-1 23 0 2,-11 17 0-2,-6 11 0 2,-6 3 0 0,2 2 0 0,-2-5 0-2,9 14 0 2,1 31-105 2,29 34-159-6</inkml:trace>
    </iact:actionData>
  </iact:action>
  <iact:action type="add" startTime="22761">
    <iact:property name="dataType"/>
    <iact:actionData xml:id="d9">
      <inkml:trace xmlns:inkml="http://www.w3.org/2003/InkML" xml:id="stk9" contextRef="#ctx0" brushRef="#br1">25683 11180 358 0,'3'15'110'6,"-1"11"-39"3,-10 25-18-2,-12 0-24-1,0 24-6 2,-1 18 6 0,5 19-1-2,1 6-3 2,7 14 0 2,1-20 3-6,4-13 1 6,0-18-1-2,-1-24 2 0,-3-13-6-2,1-27-11 2,6-11-4 1,0-6-6-4,6-6-2 3,-6-11-1 0,4-39-2-2,6-51 1 2,3-30 1 3,-8-12 0-8,3-11 1 5,2 3-1 2,-5 11 0-4,-1 20 0 1,0 29 0 0,1 41 0 3,-10 26 0-4,5 35 1 0,-4 3-1 4,6-1 0-4,-4-5 1 0,-2 20 0 4,-8 48 2-3,1 29 2 0,6 16 0 2,2 18-1-2,-4-7 1-1,4 2 1 2,-4 1 3 0,-9 1-3-2,9-16-3 2,-6-28 3 2,1-4 0-6,3-23 1 5,5-21-2 0,-2 3-1-3,6-45-2 0,0 13-2 4,0-7 1-2,-7 4-1-2,14-9 0 2,-7-7 0 0,0 17 0-2,3-4 0 2,-6-3 1 0,6-5-1-2,-6 13 1 2,-4-8-1 2,7 0 0-6,3-8 0 4,1 16 0 2,-4-8 0-2,0 0-1-2,0 0 1 2,0 0 0 0,0-8 0-1,0 8-1 0,-7-5 0 1,-6-36-2-2,-12-34-2 2,-7-9 5 0,12-22 0-2,-3-5-1 2,8 2 1 2,-1 24 0-5,9 32-1 2,-1 29 1 4,21 11 0-4,-21 13 0-1,8 3 0 2,8-1 2 0,-6 8 2-2,14 27 1 2,-1 35 4 0,8 2-4-2,8 15 3 2,-5-11-1 2,4 4-7-5,-10-16 0 2,4-4 0 1,-11-17 0 0,0-9 0-2,-9-23 0 3,-4 4 0 0,13-17 0-3,-13-5 0 0,3 0 0 5,-3-2 0-6,26-16 0 1,12-35 0 4,5-12 0-2,-2-21 0-2,-1 2 0 2,0 21 0 0,-16 6 0-2,-4 25 0 2,-14 24 0 0,-6 16 0-2,-3-3 0 2,0-3 0 2,-1 13 0-6,0-7 0 4,-8 1 0 2,-8 29-30-2,-24 23-79-4,36 30-96 6</inkml:trace>
    </iact:actionData>
  </iact:action>
  <iact:action type="add" startTime="25221">
    <iact:property name="dataType"/>
    <iact:actionData xml:id="d10">
      <inkml:trace xmlns:inkml="http://www.w3.org/2003/InkML" xml:id="stk10" contextRef="#ctx0" brushRef="#br2">20864 13149 202 0,'4'3'208'9,"-1"5"-99"2,3-11-26-9,1 6-8 8,13 2-23-2,31 7 2 0,18 2-11-4,33 0-6 6,34-8-5-2,48-18-6-2,10-15-7 2,34-5-3 0,17 13 0-2,-28-7 1 2,-41 14-4 0,-7-6 0 5,-15 16-5-10,-34-2-8 6,-12 4 0-3,-26-3 0 1,-40-11 0 1,-17 8 0 2,-21 6 0-8,-8-3 0 7,-8 1 0 2,-8 4 0-6,-102 13 0 0,-37-4 0 6,-60-3 0-3,-4-5 0-2,-18-20 0 2,-47 3 0-1,41 6 0 0,25 6 0 2,27 12 0-1,59 16 0-3,43-9 0 2,52-9 0 1,41 0 0 0,0-8 0-1,5 5 0 1,60-8 0 1,78 3 0-5,73 10 0 4,35-5 0 3,37 1 0-6,-8-4 0 3,-58-4 0 0,-57 4 0 0,-24-4 0-2,-22 4 0 2,-47-2 0 1,-27-2 0-4,-33-7 0 3,-11 4 0 0,2 5 0-2,-42 5 0 2,-122 32 0 2,-36-9 0-4,-48-6 0 1,-32-25 0 2,-16-16 0-1,60 2 0-1,21 9 0-1,48 5 0 4,64 23 0-4,60-15 0-1,30 0 0 5,10 1 0-2,23-14 0-2,99-20 0 2,37-4 0 0,69 10 0-2,9 17 0 3,-15 10 0-2,-61 21 0-1,-41-15 0 2,-22 4 0 2,-23 2 0-5,-30-17 0 2,-13 0 0 3,-25-4 0-2,-10-1 0-4,-1-1 0 4,-8-3-31 3,-13 1-92-6,-34 6-82 1,52 46-129 4</inkml:trace>
    </iact:actionData>
  </iact:action>
  <iact:action type="add" startTime="26505">
    <iact:property name="dataType"/>
    <iact:actionData xml:id="d11">
      <inkml:trace xmlns:inkml="http://www.w3.org/2003/InkML" xml:id="stk11" contextRef="#ctx0" brushRef="#br2">30696 13165 448 0,'11'-1'145'7,"15"2"-68"2,-11 6-10-3,11-7-15-1,10 13-11 8,15-10-9-9,13 11 2 4,36-5-14 2,21-1-8-6,36-5 4 4,27 3-4 2,3 11 7-6,7-21 0 4,83-1-1 0,-75-9-7 2,-25 3-11-2,-12-6 0 0,-29 0 0 0,-19 9 0-2,-25 3 0 2,-27-4 0-1,-24 6 0-1,-34 8 0 3,-4-5 0-3,-9 0 0 0,2 0 0 2,-5 7 0 2,2-2 0-6,-43 8 0 4,-90 7 0 2,-28-9 0-4,-37-25 0 0,8-20 0 4,-48-14 0-4,-10 18 0 2,48-1 0 3,46 17 0-7,7 8 0 3,38 6 0 3,36 12 0-6,46-14 0 5,26-2 0 0,6 13 0-1,4-18 0-2,9 9 0 3,-4 0 0-2,90 31 0 0,64 11 0 0,36 7 0 1,33-4 0-2,52-8 0 2,-43-22 0 0,-30-1 0-2,-38-2 0 2,-44-6 0 2,-24 2 0-6,-30 1 0 4,-42-12 0 2,-26 3 0-4,-7 5 0 2,-1-7 0 0,-10 9 0-2,-26-4 0 2,-113 4 0 1,-41-11 0-4,-31-24 0 3,-24-9 0 2,-36-5 0-4,31 11 0 0,61 23 0 2,21 5 0 2,68 3 0-3,65 3 0 0,28 5 0 2,17-14 0-4,-1 6 0 3,24-2 0 0,111-1 0-2,53 3 0 2,34 0 0 0,50 5 0-1,3-7 0 0,-72 10 0 3,-48-5 0-6,-39 3 0 4,-51-1 0 3,-32-8 0-6,-26 3 0 1,-16 0 0 4,3 0 0-4,-7 0 0 2,-3 3 0 0,-6 0-55 0,-28-17-56-2,-49-2-45 2,37 21-39 0</inkml:trace>
    </iact:actionData>
  </iact:action>
  <iact:action type="add" startTime="28165">
    <iact:property name="dataType"/>
    <iact:actionData xml:id="d12">
      <inkml:trace xmlns:inkml="http://www.w3.org/2003/InkML" xml:id="stk12" contextRef="#ctx0" brushRef="#br2">23583 11960 288 0,'4'-5'128'7,"-13"10"-66"2,14-10-21-3,-5 1-13 3,0-4-13-1,13-26-6-3,-10-24 4 3,10-26 5 0,-6-27-2-2,9-9-1 2,-6-18 6 2,0-5-4-4,-5 8 0 0,-7 20-5 4,-8 2-3-4,7 19-5 2,-7 32-2 0,14 1-1 2,-4 34 0-4,0 24 1 2,3-5 0-2,-3 6 4 0,0 6 1 2,0-4 2 0,0 6 3-1,-3 38 13 0,3 41 4 3,0 31-21-4,0 7 1 0,0 12 2 4,-7 3 1-4,-6 11-4 2,-3-11 2-1,12-12-4 2,-8-17 2-2,3-33-4 0,5-19 0 2,1-30 0-4,3-24 1 3,3-3-3 2,-3-11-2-6,2 9 2 4,5-15-2 2,2-23 0-4,11-44-1 0,-4-37 1 2,-2-20 1 0,4-7-1 0,-2-4-1-2,-9 17 1 4,-1 16 0-4,-6 38 1 2,3 36-1 0,-3 24 0-2,4 17 0 3,-8 16 0 0,1 1 0-4,-3 26 1 2,-4 77 9 1,0 27 1 0,-5 1-4-2,9-9 0 2,-8-12 1 0,14-5 5-1,-10 11-5 0,4-21 2 3,1-33-6-4,1-38 2 2,8-11-2 0,-4-30-2-2,0 1-1 2,5-11-1 0,2-1-1 0,13-54 0-2,-1-41-1 3,2-20 2-2,-8-18-1-1,-6-9 0 2,3 11 1 0,-10 13 0 0,0 15-1-2,-7 23-1 4,7 27 1-4,-3 4 0 2,0 27-1 0,6 9-1 0,-6 18 1-1,3 3 2 0,-4-1-1 1,11 8 0-2,-10 0 1 2,-1-2 0 0,11 4 1-2,-14 0 0 2,11 4-2 1,-8-6 1-2,4 0 0-1,-3 7 0 4,-15 11 1-4,-5 5-1 2,-10 15 2 0,-27 26-2 0,7 5 1-2,2-4 1 2,-9-3-1 0,4-4 0-2,15-14-1 2,8-23 2 0,19-9-2-2,14-12 0 2,0-3-1 2,2-2 2-4,16-24-1 1,33-27 0 2,12-14 0-2,4-12 1 0,3-2-1-1,-5-4 0 4,-9 14 0-4,-8 3 0 3,-19 14 0-2,3 13 0-1,-22 13 0 3,-5 19 0 0,-10 18 1-5,7-6-1 5,-2 11 1 0,11 17 2-2,4 48 4-2,8 11-1 4,7 6-2-2,-1-2 3 2,15 0 1-3,-1-12-8 3,2-12 0-1,-8-20 0-2,-10-17 0 3,-11-13 0-4,-3-9 0 3,-10-1 0 2,-3-14 0-4,0 4 0 0,-3 3 0 3,3-3 0-1,-9-4 0-3,-11-35 0 4,-19-27 0-1,-22-7 0-1,0-5 0 0,-10 11 0 2,7 3 0-2,5 11 0 0,13 18 0 1,11 11 0-2,19-2 0 3,6 14 0 0,0 2 0-3,7 19 0 0,6 1 0 3,1-7 0 1,-8 0 0-5,4 0 0 3,0 2 0-2,0-4 0 2,-9 22 0-2,-13 18 0 4,-17 23 0-3,4 7 0 0,-10 9 0 1,-3-2 0 1,3-13 0-3,-10 0 0 1,12-29 0 2,28-8 0-2,-3-17 0 0,18-8 0 0,-5 0 0-1,12-4 0 2,4-2 0 2,12-17 0-4,20-19 0 1,24-9 0 0,4 6 0 1,1 0 0 0,23-11 0-2,-14-3 0 5,-16-3 0-5,-14 20 0 1,-27-5 0 1,-8 7 0-1,-3 16 0 0,-10 11 0 3,-1 2 0-4,1 22 0 0,-3-5 0 2,-5-6 0 0,10 51 0-2,11 23 0 2,-8 1 0 0,20 14 0 0,-11-1 0-2,9-14 0 4,-11-36 0-4,-1-7 0 2,-2-23 0 0,-8-1 0 1,-8-14-31-4,17-16-33 3,-1-24-37 0,-33-21-51-2,44 52-102 2</inkml:trace>
    </iact:actionData>
  </iact:action>
  <iact:action type="add" startTime="30717">
    <iact:property name="dataType"/>
    <iact:actionData xml:id="d13">
      <inkml:trace xmlns:inkml="http://www.w3.org/2003/InkML" xml:id="stk13" contextRef="#ctx0" brushRef="#br2">33524 11881 223 0,'-3'0'208'8,"6"0"-147"0,-2-8-18-2,-2 3-13 2,1-1-11 0,-3-5-5 0,3-48-1-2,0-32 6 2,-6-29 9 0,2-16 2 0,1 0-8-3,0-9-10 4,-6 2-2-1,14 14-5-2,-5 3 1 2,7 30 0 0,0 17-1 1,3 24-1-1,0 28 2 1,-10 17-4-4,-3 10 2 2,9 5 0 1,-9-10 4-2,3 13 7 2,-3-2-4 0,3-6 5 0,0 13 2-2,0 44-1 2,6 27-8 0,-6 12-6 1,7 20-2-2,-4 30 2-1,-3 24-1 2,0-7 2 0,0-5-1-2,-7-22 5 2,7-27-2 0,-3-36-4 0,6-14 3-2,-3-34-2 2,4-19-1 0,-4-14 0 0,0 1-2-2,3-1 0 2,-6 5-1 0,6-9 1 0,5-59-4-2,5-62 0 2,-6-16 4 0,-1-6 0 1,4-8 0-4,-7 10 0 3,-2 22 0 0,-1 28 0 0,0 32 0-2,12 38 0 2,-12 28-1 0,0 5 1 0,-3 5 0 0,3 0 0-2,0 2 3 2,-3 23-1 0,-10 54 0-2,-4 57 1 2,14 7-3 0,-2 4 2 0,-3-3 1-2,5 11 5 3,3-20 3-2,-5-24-1-1,-11-34-6 2,12-21 1 0,-3-33-2 0,7-24-2 0,-6-10-1-2,12 0 0 2,-3-1 0 1,1 0-1-2,6-30 0-1,3-72-6 2,-3-23 7 0,-2 8 0 0,-8-8 0-2,-2-3-2 2,2-11 3 0,-11 3-2 0,11 16 1 0,-8 18 0-2,5 39-2 2,-1 24 0 0,8 23 0-2,-1 6 2 2,-3 1-1 1,5-5 0-2,-5-3 1-1,3 8-3 2,2 4 2 0,-5 15-2 0,0-3 3 0,0 0 0-2,0-3 0 2,0 3 0 0,6 7 1-2,-12-11-2 2,1 8 2 0,5-3-2 0,5-2 2-2,-10 2-2 2,5 3 2 0,-5 9 0-2,-18 35 0 2,-18 23 2 0,5-7-2 0,-7 9 0 0,7-8 0 0,-9 4 0-2,18-29-2 2,10-9 2 0,1-14-2-1,13-11 3 0,3-6-2 1,0-3 0 0,3 3 0-2,-3-3 0 2,3 6 0 0,-3-8 0 0,4-4 0-2,5 9 0 2,16-28-2 0,21-17 1 0,8-20 0-2,-8 9 0 2,1-7 1 0,-10 25 0 0,-3 4 0-2,-11 17 0 2,-13 15 0 0,1 2 0 0,-6 0 3-2,6 9-1 2,5 8 2 0,5 10-1-2,18 11 5 2,-12 25-1 0,1-1-5 0,-9 3 0 0,4-14-1-2,-22-16-1 2,2-20 2 0,2-4-2 1,-5-14 0-4,-5-3 0 3,10 10 0 0,-5-8 0 0,0-1 0-2,5 8 1 2,-7-3-3 0,2 0 2 0,-3-3-1-2,3 3-3 2,-5-3 1 0,5-11-4 0,-23-22-4-1,-15-12 7 0,-2-3 4 1,1 9 0 0,-5 1-1-2,4 0-1 3,-7 2-1-1,10 1 2-3,8 6-1 3,11 10-1 0,5 10-2 0,13 12 2 1,0-5 2-4,0 10 1 3,-1-3-1 0,1-2 2 0,0 7 1-1,0-11-2 0,-9 13 1 1,6 13-1 0,-4 1 1-2,-9 19-1 4,-2 15 1-4,5 27-1 2,-7 4 1-2,1-13-1 3,-2-17 0-2,-6-6 0 2,0-7 1-3,14-26-1 1,9-13-1 1,4-6 1 0,0-3 0-2,1 0 0 2,2-4-1 0,4 3-1-2,10-33 2 3,7-8 0-2,-5-5 0 1,2 11 0 0,-12 8 0-2,7 3 0 2,7-10 0 0,-5 19 0 0,6-18 0-2,-1 13 0 2,9 1 1 0,3-6-1 0,-2 16 0-2,-9-11 0 2,-11 17 0 0,-2 7 1-2,2-3-1 2,-6 10 1 0,2-11 3 0,11 18-3 0,-1-4 6-1,6 14 0 0,7 7 1 1,0 5-3 0,1 16 1-2,-2-8-3 2,-11-4 0 0,4-8 0 0,-12-6-1-1,-2-13-2 2,-7-3 2-3,0-12-3 2,-6 2 1 0,6-10-2-2,-6 12-3 2,3 2-10-2,0-8-8 3,0 12-13-2,-13-8-26 1,10 2-31 0,-10-2-65-1,9 24-255 0</inkml:trace>
    </iact:actionData>
  </iact:action>
  <iact:action type="add" startTime="35284">
    <iact:property name="dataType"/>
    <iact:actionData xml:id="d14">
      <inkml:trace xmlns:inkml="http://www.w3.org/2003/InkML" xml:id="stk14" contextRef="#ctx0" brushRef="#br3">12630 1930 108 0,'-6'0'6'10,"-4"-5"-6"-5</inkml:trace>
    </iact:actionData>
  </iact:action>
  <iact:action type="add" startTime="35585">
    <iact:property name="dataType"/>
    <iact:actionData xml:id="d15">
      <inkml:trace xmlns:inkml="http://www.w3.org/2003/InkML" xml:id="stk15" contextRef="#ctx0" brushRef="#br3">12574 2009 255 0,'-9'5'95'6,"9"3"2"2,-7 1-3 0,7-12-18-2,7-3-3 2,-7 12-9 0,3-12-10 0,7 10 0-1,-4-13-11 0,-5 6-11 2,12-5-9-2,54-11-5-1,17-7-8 2,26-19 7 0,24 0 1 0,21-2-18-2,17 0 0 2,9 10 0 0,-1 3 0 0,-26 3 0-2,-25 22 0 5,-50-5 0-6,-22 8 0 1,-27-9 0 2,-17 19 0 2,-24-4 0-4,9 0 0 0,-5 0 0 3,-9 9 0 0,-45-39 0-2,-62-22 0-2,-58-29 0 7,-7-23 0-6,-5-4 0 0,19 8 0 0,26 7 0 4,16 23 0-4,47 27 0 2,34 13 0-2,33 24 0 4,18 6 0-4,12 0 0 2,-12 0 0-2,-3 0 0 4,7 6 0-4,1 1 0 0,35 81 0 2,20 58 0 2,18 70 0-3,9-19 0 1,4 5 0-1,-2-15 0 1,-5-13 0-2,-13-21 0 2,-17-42 0 0,-18-59 0-2,-19-40 0 2,-11-20 0 0,-5-1 0 0,41-36 0-2,12-48 0 2,3-50 0-2,14-42 0 4,-21-8 0-4,-3-31 0 2,-14-36 0 0,-2 10 0 0,-18 53 0-2,-3 60 0 2,-3 65 0 1,0 55 0-2,-14 24 0-1,7-2 0 2,-7-5 0 0,7 11 0 0,-50 59 0-2,-23 16 0 3,-16 3 0-2,-23 6 0 1,-9 23 0-2,-14 12 0 2,9 16 0 0,14-14 0 0,-8-8 0-2,20-20 0 2,16-12 0 0,4-13 0 0,19-34 0-1,16-11 0 5,13-32 0-7,16 6 0 0,9-21 0 2,14 25 0 3,-14-24 0-4,17 15 0 0,-20-1 0 2,13 5 0 0,1-6 0 0,-8-1 0-2,4 4 0 2,4-8 0 3,4 3 0-6,-3-6 0 1,58 7 0 4,18-2 0-4,31-4 0 1,25-11 0 0,27-2 0 3,16 1 0-4,17-7 0 0,-13 8 0 3,-6-14 0 1,-14-2 0-5,-31-4 0 1,-24 13 0 4,-32 6 0-4,-22 18 0 3,-27-14 0-4,-23 20 0 5,-10-1 0-4,-3-10 0 2,8 16 0 0,-11-14 0 0,-41 6 0-2,-69-3 0 2,-24-20 0 0,-30-27 0 0,-31-10 0-1,9-27 0 0,4 11 0 2,22-22 0-2,20 14 0-1,35 27 0 2,25 3 0 0,24 23 0 0,33 22 0-2,10-8 0 2,27 14 0 0,-1-5 0 0,-2 10 0-2,0-5 0 2,0 0 0 0,0 0 0 0,0 0 0-2,0 0 0 2,0 0 0 0,-2 0 0 0,2 9 0-1,15 22 0 0,15 67 0 2,30 42 0-4,5-27 0 3,15 33 0 2,12-2 0-4,0 7 0 0,-7-16 0 2,-12-9 0 2,2-32 0-4,-14-22 0 0,-15-15 0 3,-15-23 0 0,-8-27 0-3,-23-7 0 0,0-2 0 4,3-10 0-4,-2 9 0 0,12-31 0 2,11-31 0 2,-11-19 0-3,1-17 0-2,-1-30 0 5,-7-29 0-1,9-18 0-3,-1 21 0 0,3-34 0 3,11-11 0-3,11 33 0 2,-11 57 0 0,1 41 0 0,-15 29 0-2,-4 14 0 2,-5 17 0-2,-5 22 0 4,3-13 0-4,-14 2 0 2,4 5 0 0,7-2 0 0,-10-6 0-1,10 6 0 0,4 3 0 2,-11-3 0-2,-7 27 0-1,-5 4 0 2,3 11-81 0,4 0-61 0,-14 17-82-2</inkml:trace>
    </iact:actionData>
  </iact:action>
  <iact:action type="add" startTime="45669">
    <iact:property name="dataType"/>
    <iact:actionData xml:id="d16">
      <inkml:trace xmlns:inkml="http://www.w3.org/2003/InkML" xml:id="stk16" contextRef="#ctx0" brushRef="#br4">12814 13975 377 0,'18'-3'113'9,"-27"3"-94"0,8 0-12-3,5 0 21 0,-7-2-4 4,2 4-7-2,-7-8 6-2,-11-2 14 0,-1-6 2 4,-16 0-10-4,-2 14-5 2,-8-8-3-2,-18 10-3 4,-3-4-3-4,-7-6-4 2,-13-2 3 1,3-9-4-2,-19-9 2 2,-5 6-6-3,8-10 0-1,-10 10-2 5,5-5 1-4,2 12-1 2,3-10-2 1,-7 13 0-2,7-1-1-1,-3 4 2 2,12 1-1-2,-6 11 1 5,11-3-1-6,6-5 3 3,5 5-4-2,4 0 2 4,1 0-2-4,-1 0-1 2,9 0 1-2,-9 5 1 4,4-3 0-4,-4 6-1 2,5 1 1 1,3 4-1-2,0 4 1-1,-8 0 0 2,-11 4 0 0,8-11 0 0,-13-1 0-1,-8-1 0 2,1 6-2-1,-6-8-1 1,13 5 0-4,1 2 1 3,-2-6 0 1,-4 10 0-2,5-4 1-1,-23 6-1 2,6-8 0-1,-6-3 1 1,-3-6-2-1,5-4 2 0,1-2-1-1,0 0 0 5,-3-5 1-6,5-5-1 3,-8 7 2-2,4 7-2 5,-9 3 0-4,13-3 2 0,-1 4-2 1,-2-8 0 1,-13 4 1-4,1-3 0 3,-16-4-1 0,-2-3-1 0,18 3 0-2,-12 13 0 2,3-6 1 0,-15 1-1-1,7 3 0 1,12-4 1-1,2-4-1-2,-11 3 2 4,17-5-1-1,-8 3 0 0,14-2 0-1,-15-4 1 0,-2 3 0 1,5-1-1 1,-2-3 1-4,-24-1 0 3,-12 8 0 0,0-5-1 0,-7 8-1-2,4-5-1 2,5-2 2 0,-8 7-1 0,3 4 1-1,2-4 0 0,11 0-1 2,2 3 1-2,13-3 0-1,9-3 0 2,12-11 1 0,3-1 0 0,19-4-1-2,6-4 0 2,6 1 1 0,1 5-1 1,-5 9 0-4,4 8 1 3,-15 0-1 0,-3 14 0 0,9 3-2-2,15-6 2 2,3 3 0 0,18-4-1 0,-10 3 1-1,-13 4 0 1,16-7-1 0,-18 5 2-1,8 1-2-1,-9-2 2 2,2-3-2 1,10-2 1-2,20 2 0 0,12-5 1 1,12-6-1-1,-9 0 0 2,17 0 1-4,-9-3-2 1,23 3 1 2,2-3 0 0,0 3 0-2,2-5 0 2,-4 3 0 0,2 2 1 0,0 2-1-2,0 3 1 2,-2-5-3 0,-1 3 4 0,8-3-2-2,-10-3 1 2,8 3 0 0,1 0 0 0,-6-2-1-2,10 2 0 3,-21 2 0-2,16-2 0 2,-6 0 0-4,6 0-1 3,-3-2 2 0,0 4-2 0,-3-2 0-2,3 0-1 2,0 0 0 0,-32 0-1 0,12-2 3-2,0-3-1 2,-1 10 0 0,1-5 0 0,0-5 1-2,2 15 0 2,-8-10 0 0,3 5 0 0,-4-5 0-2,3 4 0 3,7-4 1-1,1 5-2 0,-13-2 2-3,4-3-1 3,1 5 0 1,-8 0 0-2,1-7 0 0,14 4 0 1,-2-7 0-1,15 8 1 1,1-3-1-1,3-3 0 0,0 6 0 1,0-6 1 0,3 3-2 0,-3 0 2-2,0 0-2 2,0 0 1 0,-3 0 0-2,6 12 0 2,-12-12 0 0,9 5 0 1,-14 35 2-4,12-7 5 3,-11 8-2 0,2-1 0 0,0 11-4-2,1-5 1 2,3 4-1 0,7-10 1 0,-13 4 0-2,9 3-2 2,-2 0 4 0,-3 0-1 0,5-5 2-2,-3-8-2 3,4 11 3-2,3-3-1 1,-13-1-3-2,13 2 0 3,-2-14-1-2,-4 4 1 2,-4 12-2-4,10 20 2 3,-7-1-2 0,4-17 4 0,-7-12-2-2,6 7 0 2,5 14 1 0,-2-11-1 0,-11-3 3 0,18 0 0-2,-6 0-4 2,-10 10 0 0,14-18 1-2,-11-6-2 2,4 2 1 0,-7 1-1 0,13-6 0-2,-6 7 3 2,-5 4-3 0,6-18 1 1,0-6 0-4,2 10-2 3,-3 1 3 0,-3 5-2 0,4 9 0-2,4 23 0 2,-4-19 1 0,2-13-1 0,-8 10 1-2,4 9 1 2,4-36-3 0,-6 2 3 0,8 0-3-2,-7 6 2 2,1-2 1 0,4 9-1 0,-3 13 0-2,0 40 0 3,3-12 0-2,-6-15 3 2,-1 28-4-4,6-15 3 3,-12-24-3 0,10-7 0 0,0-3 1-2,-2 6 0 2,2-12-1 0,6 24 0 0,-3-5 0-2,0-6 0 2,12 13 0 0,-16 43 0 0,7-39 0-2,-9 1 0 2,-3-4 0 0,9-5 0 0,-9-23 0-2,14 11 0 3,-10-4 0-2,5 12 0 2,9 19 0-4,-5 7 0 3,-4-24 0 0,-3 11 0 0,6 31 0-2,-3-31 0 2,-3-13 0 0,-2 2 0 0,5-2 0-2,-9 28 0 2,13-17 0 0,-8-14 0 0,13 14 0-2,-14 15 0 2,10 18 0 0,-1-35 0 0,-8-15 0-2,-1 7 0 2,5-14 0 0,-7 5 0 1,-2 1 0-4,6 1 0 4,2-7 0-1,1 9 0-1,-3 8 0 0,0 30 0 0,3-32 0 2,0-22 0-1,-7 2 0-3,7 0 0 4,-6 0 0-1,2-17 0-1,4-2 0-1,-3-12 0 3,3 12 0-2,0-6 0 1,0 11 0-1,0 35 0 1,-13 4 0-1,11 23 0 2,0-43 0-4,2-26 0 3,2-4 0 0,-2-4 0 0,0 4 0-2,2 0 0 2,1 0 0 0,-3 0 0 1,-3 0 0-3,6 0 0 2,-3 0 0-1,10-4 0 1,-10 12 0-2,7-12 0 2,-11 4 0 0,8-4 0 0,-1 8 0-2,17-8 0 2,21 4 0 0,-5-12 0 1,13 24 0-4,5-8 0 3,0 6 0 1,18 7 0-2,-1-9 0-1,10-8 0 2,19 12 0 0,18 7 0 0,7-13 0-1,-2-1 0 0,17 3 0 1,-2 4 0 0,-5-12 0-2,-33 0 0 2,8 5 0 1,-24 7 0-2,-7-12 0-1,-14 0 0 2,4 14 0 2,-8-3 0-3,15-22 0-2,-3 16 0 3,-11 8 0 0,14-13 0 0,-23 0 0-2,18 8 0 2,-9-8 0 2,6 0 0-4,-17 0 0 0,14 4 0 2,-7-8 0 3,-15 8 0-6,8-4 0 2,-4 5 0 1,-9-5 0 1,8 0 0-3,-1 0 0 0,-2 4 0 3,2-13 0 0,7 9 0-2,-5-4 0-2,10-4 0 3,0 1 0 2,4 7 0-3,-1 2 0-2,2 3 0 4,6 3 0 0,-12-4 0-3,-3 5 0 1,-2-3 0 2,12-6 0 0,-7 0 0-4,-1-6 0 1,-2 17 0 2,-2-26 0 2,-8 15 0-4,5-5 0 0,-2-7 0 4,-4 12 0-2,-1-13 0-1,12 2 0-2,-7 3 0 6,-1-21 0-6,-5 16 0 3,1-2 0 1,25 10 0-2,-19 0 0-1,10 5 0 2,6-7 0 1,-18 2 0-2,22 5 0 0,3-8 0 1,3 2 0-2,2 6 0 3,-2 14 0-2,3-14 0 0,20 5 0-1,-19 2 0 4,1-7 0-4,-2-7 0 3,-3 2 0-2,-6 0 0 2,3 2 0-4,-3-9 0 3,-1 1 0 1,-3 11 0-2,3-8 0 0,0 12 0 0,12-8 0-1,-9-8 0 2,10 6 0 0,-16 2 0 0,14-5 0 0,-14 9 0 0,-15 0 0-2,5 0 0 2,-10 0 0 0,-5-6 0 0,7 6 0-2,1 0 0 4,-5-6 0-4,10 0 0 0,1-2 0 2,0 8 0 0,3 8 0 0,3-9 0-2,-5 1 0 3,0 7 0-2,-4-7 0 2,20 6 0-4,-18-18 0 6,12 11 0-6,3-6 0 1,9-3 0 2,2 10 0 2,0-7 0-4,19 14 0 0,-9-7 0 4,12 0 0-4,8 5 0 3,7 7 0-4,8-11 0 6,-1 11 0-6,9-12 0 3,10 0 0 0,-5-6 0 0,-1-1 0-2,-12 7 0 2,5-7 0 0,-5 14 0 0,-7-6 0-2,19 5 0 2,-7 0 0 0,-14-6 0 0,-11 0 0-2,-10 0 0 2,-9 6 0 0,3-12 0-2,-1-6 0 2,-6 4 0 1,-12-2 0-2,18 10 0-1,-11-13 0 4,-4 13 0-4,6 0 0 0,-1 0 0 2,-21 4 0 2,16-2 0-4,0 5 0 1,-16-2 0 2,12 0 0-3,4 9 0 2,-8-2 0-2,-14-7 0 4,-2 1 0-4,8-6 0 2,-3 0 0 0,15 2 0 0,-5-4 0-2,18 0 0 3,7-2 0-2,-3-1 0 1,6 5 0-2,13 0 0 2,-10 0 0 1,7 0 0-4,0-6 0 3,-12 6 0 0,9-6 0 0,-29 6 0-2,2 6 0 2,-27 0 0 0,5-6 0-2,12 0 0 2,-2 5 0 2,3 1 0-4,26 2 0 0,7 4 0 2,6-12 0 0,-13 4 0 1,-7 6 0-4,-13-20 0 5,-8 10 0-3,-24 0 0 0,-1-4 0 1,-11 4 0 0,0-12 0-2,-9 12 0 2,-6 7 0 0,-8-14 0 0,8 7 0-2,-5-6 0 2,-2 2 0 0,2 4 0 0,15-40 0-2,-5 3 0 2,-4-39 0 0,7-26 0-1,-12-14 0 1,12-12 0 1,-5 16 0-3,0-6 0 0,2 6 0 2,1-8 0 0,-9 9 0-2,0-14 0 2,4 6 0 1,2-7 0-2,-8-17 0 1,2-27 0 0,1-42 0 0,-8 17 0-2,-6 21 0 0,-7 34 0 4,5 42 0-4,3 4 0 2,-6 12 0-2,5 7 0 4,-1-12 0-4,-5-9 0 3,14-16 0-2,-12-28 0 2,1-1 0-4,-18 15 0 3,12 30 0 0,-8 15 0 0,9 14 0-1,2 18 0 0,4 6 0 1,-2 2 0-2,2-13 0 2,0-27 0 0,7-14 0 0,9-21 0-2,-6-5 0 2,3 12 0 0,-4 27 0-1,4 25 0 1,7 24 0 1,-2 26 0-2,-1-3 0-2,-8 5 0 6,12 3 0-4,-8-2 0 0,0 4 0-2,5-5 0 6,-7 5 0-5,2 0 0 2,-19-12 0-1,12 7 0 2,-19-7 0-3,-6 15 0 2,-4-11 0-1,-3 6 0 1,-15-13 0-1,6-7 0 1,-1-12 0-1,-6-3 0 0,3 1 0 0,4 7 0 3,12 13 0-4,-5 16 0 0,-2-8 0 5,-10 10 0-6,4 15 0 3,-10-12 0-2,9 6 0 4,-13 12 0-3,-18-17 0-2,5 11 0 3,5-9 0 2,-14 6 0-3,1-2 0-2,-1-1 0 5,-9-17 0-3,-6 1 0 0,-4 1 0-1,-16-21 0 2,9 5 0 0,-2-2 0 1,-1 5 0-1,22 7 0 0,3-7 0-2,6 21 0-1,10-17 0 5,4 4 0-2,2 7 0-1,6-5 0 0,-1 4 0 1,-12 6 0-1,10-11 0 0,-2 8 0 1,-11-5 0 0,0-2 0-1,7 6 0 1,-15-3 0-1,-14 9 0 2,14-10 0-3,2 0 0 2,2 0 0 1,-3-15 0-4,-2 3 0 2,2-8 0 4,-3 8 0-5,-13-1 0-1,6 16 0 4,-2 8 0 0,5-4 0 0,1 10 0-4,-2 0 0 4,9-11 0-2,3 11 0-1,-1-12 0 1,-13 8 0 0,-6-14 0 1,0 6 0 0,-16-14 0-2,-2 18 0 3,-2-8 0-2,6 3 0 2,-7-11 0-4,-9 9 0 4,-11-8 0-1,-36-4 0-1,19-10 0-1,-5 3 0 3,-6-3 0-2,-10-4 0 1,-3 13 0-1,8-6 0 1,18 2 0-1,1-3 0 1,8 12 0-1,7 0 0 0,12 16 0 1,-9-5 0-2,26 8 0 3,-6 10 0 0,4 1 0-2,-12 1 0 1,-14 5 0-2,30 0 0 1,-7-5 0 1,3-3 0 1,5-6 0-4,-1-8 0 4,-23 0 0-1,3-3 0-1,7 5 0 0,-8-8 0 0,12 6 0 1,-2-14 0 1,4 7 0-4,-10-14 0 3,-3-1 0 1,4-8 0-2,14 5 0-1,2 0 0 3,-8 14 0-2,-11 10 0 2,8 10 0-4,15 8 0 3,5-7 0 0,18 21 0 0,11-17 0-1,1 11 0 0,16-9 0 1,1 7 0 1,22-24 0-1,-2 7 0-3,-6-9 0 3,7 15 0 0,-13-14 0 0,18-1 0-2,-11 9 0 3,-1-6 0-2,-9-3 0-1,-32 8 0 3,-1-5 0-2,-6-3 0 2,15 0 0-4,-18-11 0 3,19 6 0 0,5-2 0 0,-2 7 0-2,25 7 0 2,14-7 0 0,-3 0 0 0,-1 13 0-1,2-10 0 1,-9 14 0-1,3-13 0-1,-15 13 0 2,-9-15 0 0,9 1 0 0,-4-8 0 0,12-5 0-1,5 5 0 2,19 3 0-2,-1-5 0-2,26 14 0 3,-10-7 0 0,1 0 0 1,13 2 0-1,-17 3 0-3,-5 7 0 4,-1-7 0-2,-17 7 0 1,23-4 0-1,3 0 0 0,-5 1 0 1,7-1 0 0,-2 11 0-2,-7 12 0 2,6 6 0 0,-13 7 0 0,34 0 0-2,-30 6 0 3,11 4 0-2,-12 5 0 3,16-20 0-5,-4 8 0 2,-4-2 0 1,8 3 0 0,5 17 0-1,2-8 0 0,-14 12 0 1,14-1 0 1,-11 2 0-3,12 1 0 1,-8 13 0 1,-8-15 0-2,5-1 0 2,-4-4 0 0,-4-15 0 0,1 18 0 0,23-16 0-2,-13-6 0 2,0 12 0 0,0-21 0-2,8 22 0 2,-1-10 0 0,-4-8 0 0,5 7 0-2,-3 15 0 2,-5-6 0 0,-5-11 0 0,10-11 0-2,-5 8 0 3,0 20 0-2,-5-23 0 1,10 3 0 0,2 23 0-2,-3-6 0 2,-4 6 0 0,-4 10 0 0,-3 11 0-2,7-9 0 3,-3-34 0-2,-3-4 0 1,-1-20 0-2,7 7 0 2,11 14 0 0,-6 5 0-2,2 5 0 2,-7 9 0 0,13 25 0 0,-10-32 0 0,-3-3 0-1,-3-12 0 0,3-12 0 3,0 6 0-4,0-10 0 0,3 3 0 2,10 13 0 0,-9 20 0 0,4-8 0-2,-6-17 0 3,1-7 0-1,-6-5 0 0,3-7 0-3,14-6 0 3,-14 17 0 0,2 14 0 0,9 1 0-2,-4 13 0 3,0-1 0-2,-1 0 0 1,1-20 0-1,-4 0 0 1,0-12 0-1,-2-7 0 1,5 7 0-1,0 1 0 0,-6 11 0 1,0-5 0 0,1 4 0-2,-8 11 0 3,7 6 0-2,-7-6 0 2,7 16 0-3,-6 13 0 2,19-20 0-1,-13 1 0-1,0 6 0 2,-7-2 0 0,1-12 0 0,12-23 0 0,-6-7 0-1,-6-7 0 0,6 10 0 2,0 4 0-2,-9 0 0-1,11 12 0 3,-2-8 0-2,0-18 0 1,-2 0 0-2,2-3 0 3,0 14 0-2,-4-7 0 2,8 30 0-3,-15 4 0 2,18 18 0 0,-14-6 0-1,-11-11 0 0,18 15 0 0,0-33 0 2,5-21 0-2,3-6 0 0,-8 0 0 1,0-7 0 0,5 14 0-3,-5-7 0 3,-13 0 0 1,13-6 0-2,0 12 0-1,8-6 0 2,-8 0 0 0,0 0 0 1,-8 0 0-4,8 0 0 4,13 0 0-2,-18-7 0 1,10 14 0 0,-8-7 0-2,9 0 0 2,2-7 0 0,-8 14 0 0,5-14 0-2,40 14 0 2,21 10 0 0,4-9 0 1,26-2 0 1,2 1 0 3,1-2 0-12,7 3 0 6,-17-2 0 0,6 5 0-1,0-5 0 1,-3 2 0-1,-2-3 0 2,-2-5 0 0,15 0 0 0,-6-13 0-2,-4 13 0 2,-14-12 0 0,-10 7 0 0,-6-5 0-2,4 1 0 3,7 14 0-2,-4-5 0 2,21 0 0-2,-1 0 0-1,33 14 0 2,-6-28 0 0,-8 18 0-2,11 6 0 2,-15-5 0 0,18 1 0 0,6 8 0-2,-1-2 0 3,-15 1 0-2,13 4 0 2,3 3 0-2,-2-6 0-1,14-3 0 4,-8-5 0-4,15-12 0 3,-20 6 0-1,-20-8 0-2,4 5 0 2,3-6 0 0,0 9 0-1,-35-10 0 0,1 15 0 1,-12-10 0-1,-10-5 0 2,-3 5 0-4,4 0 0 3,-11-1 0 1,15 6 0-4,4 0 0 5,-3-9 0 1,15 4 0-7,0-7 0 2,-6 7 0 1,3-3 0 3,-1 8 0-4,-9 3 0 1,4 2 0 0,-4 7 0 1,-1-2 0 1,1-10 0-4,0 9 0 4,7-9 0-2,-3 0 0 1,11-9 0-1,4-1 0 0,-6 15 0 3,-4-10 0-3,7-7 0-2,-5 17 0 3,-1-5 0 2,14-5 0-4,-18 17 0 0,14-7 0 2,0-17 0 0,-3 12 0 1,-1 7 0-3,1-14 0 1,0 2 0 4,10 0 0-5,-3 2 0 0,8-3 0 1,4 12 0 3,-2-6 0-4,2 0 0 0,-1-6 0 2,-4 12 0 0,1-12 0 1,1 6 0-3,4-6 0 1,9 6 0 4,-10 6 0-6,6 0 0 1,-5-6 0 4,-7 0 0-3,-8 8 0 0,2-8 0 0,-1 17 0 2,-16-12 0-3,16 4 0 1,-9-3 0 0,9-6 0 4,-16 0 0-6,2 0 0 1,4-6 0 2,4 6 0 2,-3-6 0-4,6 12 0 0,11 0 0 4,-9-12 0-1,-6 17 0-4,1-11 0 1,10 5 0 3,6-2 0 0,-13-6 0-3,-5 13 0 0,-10-20 0 3,3 25 0 0,-12-10 0-2,0 2 0 0,-3-14 0 1,-1 19 0-2,2-17 0 2,-13 10 0 0,1 3 0 0,5-2 0-1,-12-1 0 0,-3-5 0 2,10 6 0-1,-1 1 0-2,6-14 0 1,5 14 0 0,2-14 0 2,9-4 0-3,-9 16 0 2,0-22 0 1,4 17 0-2,-15-5 0 0,7 3 0 2,-12 2 0-4,-2-7 0 4,10 14 0-3,-8-19 0 2,18 17 0-2,-13-5 0 4,-3-5 0-4,-3 0 0 2,-15-2 0 1,-6 4 0-2,18 3 0-1,-2 0 0 2,-1-5 0 0,18 0 0 0,-5-1 0-2,10-13 0 2,0 12 0 0,11-12 0 0,-15 13 0-2,2-13 0 4,9 1 0-2,0 5 0-1,-16 1 0-2,-15 6 0 4,-5-12 0-2,-1 11 0 1,-6 5 0-2,-5-9 0 2,6 5 0 2,-10 0 0-4,-3-2 0 1,-4-4 0 1,-9 7 0-1,5 10 0 1,-10-10 0-2,5 10 0 2,-7-5 0 1,10 7 0-3,-6-7 0 1,6-12 0 3,6 17 0-3,-9-30 0-2,11 6 0 3,7-7 0 1,-4 9 0-2,-2 10 0-1,-2 0 0 3,-4 2 0-2,-6 10 0 5,-11-5 0-8,19 7 0 5,-11-14 0-4,3 2 0 1,0 5 0 2,3 5 0 2,-11-5 0-4,3-22 0 2,-21-37 0-1,-8-33 0 3,-9-2 0-4,2 8 0 2,-2-35 0 2,8-12 0-3,9 1 0 1,10 14 0-6,1 6 0 8,12-15 0-2,-8 23 0-2,-1-14 0 14,9-3 0-18,3-27 0-2,-1-21 0 8,1 3 0-2,-3-14 0 5,3-8 0-6,0-12 0 3,-4 29 0-2,-2 29 0 5,6 11 0-6,-3 25 0 3,-7 10 0 0,10 12 0 2,-6-5 0-6,6 1 0 4,-9-13 0 1,-2-23 0 2,3-37 0-7,1 11 0 2,1-20 0 2,6 32 0 0,-3 38 0-2,3 12 0 2,3 18 0 0,-10 14 0 0,7 7 0-2,-3-1 0 2,-7-8 0 0,10-21 0 0,-20 1 0-1,13 4 0 1,2 26 0-1,-6 40 0 2,15 8 0-4,-4-8 0 3,0 16 0 0,0-6 0 1,0-2 0-4,0 3 0 3,0-6 0 1,0 3 0-1,7-2 0-3,-14 2 0 3,0 5 0 0,5-8 0 0,-17 26 0-2,-69 20 0 2,8-13 0 1,-26 7 0-3,15-17 0 1,-2-4 0 4,9-10 0-5,16 2 0-1,-1 2 0 4,24-6 0 0,19 5 0-2,4 0 0-2,-3 10-79 3,-8-6-74 2,2-6-42-3</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33:17.645"/>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brush xml:id="br3">
      <inkml:brushProperty name="width" value="0.05292" units="cm"/>
      <inkml:brushProperty name="height" value="0.05292" units="cm"/>
      <inkml:brushProperty name="color" value="#7030A0"/>
    </inkml:brush>
    <inkml:brush xml:id="br4">
      <inkml:brushProperty name="width" value="0.05292" units="cm"/>
      <inkml:brushProperty name="height" value="0.05292" units="cm"/>
      <inkml:brushProperty name="color" value="#00B050"/>
    </inkml:brush>
  </inkml:definitions>
  <iact:action type="add" startTime="20269">
    <iact:property name="dataType"/>
    <iact:actionData xml:id="d0">
      <inkml:trace xmlns:inkml="http://www.w3.org/2003/InkML" xml:id="stk0" contextRef="#ctx0" brushRef="#br0">20643 3171 185 0,'5'-5'169'12,"-5"10"-77"-10,-2-1-20 6,-5-4-13-1,7 3-27 2,-3-3-15-4,3 0 7 3,-3 0-2 0,3 3-1-2,-19-6 1 2,5 11 2 0,-23-4 3 0,-5 15-2 0,-10-2-7 1,2 20-2-4,-3-15-6 4,8 14 0-2,5-10 0-1,-15-4-2 2,14 8-1 0,16 14 1 2,-14-8 1-3,3 6 1 1,-6 17-2 0,0 11-1 1,-1 9-4-4,2-3 3 4,12 11-1-2,1-19 0 2,-5 7 1-4,26-26 0 3,-9 3 2 0,-1 8 1-3,17-7 1 4,4 8-2-1,5-4 6 1,-9-1-8-5,17 17-1 4,-14-6 1 1,23-11-4-2,-12-1 2 2,17-3-1-3,5 4 0 2,0 6-1 0,-2-13-2 1,21-4 0-4,-15-8 0 4,-5 7 0-2,10 10 0 1,9 1 0-2,-11-13 0 2,6 4 0 0,-1-2 0 0,-11-18 0-2,-1 1 0 3,17-15 0-2,-2-4 0-1,6 1 0 1,5 3 0 4,-4-8 0-5,-1 3 0 2,-2 3 0 0,-3-6 0-2,9 4 0 2,-11-11 0 1,7 1 0-4,2-13 0 1,-2 3 0 2,11 2 0 0,5-10 0-2,5-5 0 2,-12-2 0 2,4-5 0-4,-2 12 0 0,-16 1 0 2,-5-1 0 0,-5-3 0-2,-3-8 0 4,4-17 0-4,-9-21 0 2,16-31 0 0,-21-17 0 0,12-18 0-2,-8 7 0 2,-22 1 0 0,4 5 0-2,-6 10 0 2,-3 33 0 0,7-2 0 0,-12 12 0-2,8-12 0 2,-18-6 0 0,5-11 0 0,-3 14 0-2,-6-28 0 4,-3 21 0-4,-32 5 0 0,7 12 0 4,-15 7 0-4,-1 20 0 2,-12-2 0 0,-8 22 0-2,-17-12 0 2,2 7 0 0,-16 19 0 0,16-7 0-2,-18 10 0 2,6 16 0 0,-3 20 0 0,7-11 0-2,-13 26 0 2,20 7 0 0,-9 9 0-2,18-8 0 3,7 13 0-2,-2-5 0 1,6 2 0 0,11-5 0 0,8 4 0-2,8 20 0 2,-3 13 0-2,8-7 0 2,13 17 0 0,5-2 0 0,10-1 0 1,9 1 0-4,4-5 0 3,20 22 0 0,3-9 0 0,11 11 0-2,-4-2 0 2,-12-22 0 0,8-16 0 0,-23-6 0-1,15-3 0 0,-2-12 0 1,13-4 0-2,6 2 0 2,22-5 0 3,19-6 0-6,38 0 0 5,13-9 0-3,1-1 0 0,9-9 0 0,0-25 0 2,13-9 0-4,-6-21 0 3,1-41 0 0,-18-16 0 0,-14-36 0-2,-33-3 0 2,-32 8 0 0,-22 11 0 0,-36-1 0-2,-18-7-76 2,-28 27-63-1,37 95-74 0</inkml:trace>
    </iact:actionData>
  </iact:action>
  <iact:action type="add" startTime="22061">
    <iact:property name="dataType"/>
    <iact:actionData xml:id="d1">
      <inkml:trace xmlns:inkml="http://www.w3.org/2003/InkML" xml:id="stk1" contextRef="#ctx0" brushRef="#br0">28539 2461 333 0,'-7'-3'113'8,"11"1"-73"1,-13-18-2-3,-10 6-2 1,-34-3-3 3,-11 0-1-4,-3 4-10-1,-14 15 1 6,-73 22 7-2,75 6-3 0,15 22 5-4,-6 12-3 4,9 8 0 0,2 6-3-3,14 1-7 1,-1 3-5 1,5-6-4 1,8 16-3 0,14 16 2-1,2-22-2 0,6-4 5-2,24 4-2 2,14 5-5 0,4 1 1 0,39 7 0-2,14-1 0 2,0-6 0 0,19-18-2 0,3-18 0-2,-15-28 0 2,6-17-2 0,21-13 3-2,2-24-4 2,16-27-1 0,1-20 0-2,-17-24 0 2,-4-26 0 2,-32-5 0-4,-7 12 0 1,-21 2-1 0,-22 9 1 2,-11-7-1-2,-12 14-1-2,-19 13 0 5,-4 11 1-4,-15 22-2 3,-4 1 1-1,-23 0-2 0,-9-2 3-2,-17 5-1 3,-42-5 0-2,-7 14 1 0,-7 11 0 0,14 16 1 1,12 29 1-2,20 0-1 2,2 8 0 2,12 9 1-4,8 5 0 1,7 21 0 0,-2 12 2 2,10 26 1-2,6 18 3 1,16 27 0 1,5 3 1-4,22-16-4 3,24-24 3-3,8 4 1 5,38-17 2-3,18 11-6 0,15-23-4 2,21-29 0-1,9-34 0-2,-24-26 0 3,2-9 0-2,-17-28 0 1,-11-41-20-1,-22-30-38 1,-27-19-46 0,-5 36-76-2</inkml:trace>
    </iact:actionData>
  </iact:action>
  <iact:action type="add" startTime="23250">
    <iact:property name="dataType"/>
    <iact:actionData xml:id="d2">
      <inkml:trace xmlns:inkml="http://www.w3.org/2003/InkML" xml:id="stk2" contextRef="#ctx0" brushRef="#br0">22052 2340 199 0,'4'3'278'9,"-28"1"-192"-6,-60 13-36 5,-50-4 6-1,-60 2 7 3,-32-6-17-4,-35-1 0 2,15-6-11 0,9-8-14 0,20 6-11 1,8-8-3-2,28 20-3 1,38-10-2 0,19 12-1-2,32 6 0 3,26-7 1-1,48-1-1-3,10-12-1 1,16-5 2 3,-3 5-1-1,65 5 5-3,62 14 5 4,58-2-10-1,50 4-1-2,66-8 0 2,23-2 0 0,-68 2 1 0,-48-6 2-2,-36 13 10 2,-32-9 1 2,-29-5-5-4,-57 7 0 0,-15-10-2 2,-40-8 3 0,-4 7-6-1,-4 1-4 0,-11 1-2 3,-96-28-3-4,-117 5 3 2,-47-7 2-2,-43 4 16 3,-3-12-5-3,44-13-5 3,46 16-6-1,47 0 0-1,41 14 0 0,35 11 0 1,62 10 0 0,39-4 0 0,20-6 0-1,-6 6 0 1,26 2 0-1,38 4 0-1,25 18 0 2,17 14 0-1,55 5 0 3,57-2 0-4,31 0 0 1,16-9 0 2,9-12 0-5,-29-25 0 5,-71 5 0 0,-29 0 0-2,-37-7 0-2,-34 2 0 4,-35 0 0 1,-35 5 0-5,-22 0 0 4,1 0 0-3,0 5 0 3,-94-5-13-2,-40 12-53-1,-34 15-4 4,-28 8-55-4,31 26-84 2</inkml:trace>
    </iact:actionData>
  </iact:action>
  <iact:action type="add" startTime="25613">
    <iact:property name="dataType"/>
    <iact:actionData xml:id="d3">
      <inkml:trace xmlns:inkml="http://www.w3.org/2003/InkML" xml:id="stk3" contextRef="#ctx0" brushRef="#br1">23387 3201 471 0,'-10'-3'61'6,"-32"-5"-40"2,0-11 9-1,-20-5 2 0,-2 7-15 0,-6 1-2 2,2 16 2-1,9 5 4-2,9 20 2 2,-2 6 5 0,-1 3 4 0,-14 5 0-2,10 12-6 2,12 11-7 0,-7 13-5-2,6 20-2 2,17 4-3 2,-23 2 0-4,23-2-2 2,-3-1-1-2,-4 11 0 2,12-12 0 1,1 1 1-2,-3-6-2-1,6 21-1 2,13-29 0 0,14-3-1 0,9 1 5-2,11-6-1 2,23-7-1 0,0-9-1 0,20-4 1-2,-5-9-4 2,3 10 0 0,11 5 0 0,-6-8 0-2,4-3 1 4,-4-7 0-4,-5 7 1 2,-1-29-2-2,6 0-1 2,0-19 0 0,2 18-1 0,15-16 1-2,-6 3-1 2,3-8 1 0,-7-8-1 0,7-9 0-2,3-8 1 2,4-23-1 0,6-20 0-2,-13 4 0 2,-6-12 0 0,-1-3 1 0,-3-5-1 0,4-10 0-2,-17 6 0 3,-8-4 0-2,-20-2 0 1,-17-7-1-2,3 0 1 2,-16 0-2 0,-6 0 1-2,-6 17 0 2,-11-7 0 0,-11 4-1 0,3 14 1-2,-9-12-1 2,-10 4 0 0,-12 11 1 0,-1-9 0-1,8 6 0 0,-27 14 0 1,0 6 0 0,-4 5 0 0,-6-2 1-2,1 3 0 3,5 12 0-2,-4-5 0 1,-3 24 0-2,-3-1-1 2,-4 14 2 0,7 20-1 0,-10 2 2-2,14 12-1 2,11-4 2 0,-4 9-3-2,0 0 1 2,15 11 0 2,-6 27 2-4,13 7-3 2,4 8 3 0,3 13-2-2,13 22 0 2,-6-1 1 0,7 12-2-2,10-12 1 3,-2 24 1-2,12-18-2 1,-10 9 1-1,10-19 1 0,17-18-1 1,12 10 1-2,25-18 1 2,26-3-2 1,30 13 4-1,23-20-2-3,44-16-1 6,27-18-1-5,25-36 1 2,36-43-2 0,-24-30 0-2,-31-41 1 2,-56 5 0 0,-41 8-1 0,-37 22-2-2,-39 9-2 2,-20 0-26 0,-26-17-52-2,-20-14-69 2,4 55-42 0</inkml:trace>
    </iact:actionData>
  </iact:action>
  <iact:action type="add" startTime="27091">
    <iact:property name="dataType"/>
    <iact:actionData xml:id="d4">
      <inkml:trace xmlns:inkml="http://www.w3.org/2003/InkML" xml:id="stk4" contextRef="#ctx0" brushRef="#br1">28391 4420 377 0,'-3'5'111'6,"-7"-7"-47"1,-5-1-8 2,-31 8-30-1,-13-5 6-2,-26 17 6 2,-12 12-13-2,-10 7-7 2,6 15-6 0,1 8-7-2,27 15 0 2,6 3 0 0,7 8 5 2,23 13 4-6,14-5 3 4,10 8 1 4,4 14-4-7,27 9-3 3,33-8-3 1,9-2 5-4,20-13-8 3,22-10-4 0,3-39-1-2,16-22 2 2,18-30-1 1,10-30 0-3,12-22-1 3,9-24 0-2,-15-17 1 2,-12-2-1-4,-37-15 1 4,-31 11-1-2,-32-2 1 4,-17 28-1-4,-18-6 0 2,-29-5-3-7,-23-6 2 7,-12 0-2-1,-20 0 2-2,-19 6 0 2,-11-10-1-1,-18 19 2-2,-20 14-2 5,23 29 2-3,-1 15-1 2,11 15 1-4,15 2 0 4,22 14 1-2,15-9 1 1,-5 13 0 0,21 7 1-3,-17 25 3 4,6 20 6-2,10 29-2 2,12 19 0-2,4 3 0 0,8 3-1 1,17-6-1-2,6-5-1 3,33 13 1-2,22-17 3 0,25 1-3 2,38 0 2-2,14-18 0 1,-6-32-7 0,-8-36 0-3,-1-28-2 3,38-57-1 0,1-56-1 2,-14-21-5-4,-13-14-12-1,-67-5-32 4,-44-7-28-2,-44 13-39-1,-21 57-65 3</inkml:trace>
    </iact:actionData>
  </iact:action>
  <iact:action type="add" startTime="28125">
    <iact:property name="dataType"/>
    <iact:actionData xml:id="d5">
      <inkml:trace xmlns:inkml="http://www.w3.org/2003/InkML" xml:id="stk5" contextRef="#ctx0" brushRef="#br1">25064 2270 235 0,'6'0'207'7,"6"3"-128"0,11 9-4 1,10-15-5-2,18 8-30 2,34 1-7 0,17-1-2 0,28 4-4-2,44-1-4 2,3 7 6-1,25-8-5 2,9-1 2-2,15-12-5-1,-75 9-5 7,-33 4-5-6,-14 3 6-2,-37-3-3 3,-37-2-8 0,-11-8 5 1,-38 3-4-5,26 3-4 4,-11-1-3 0,-24-2-2 0,-73 12-4-2,-74-24 2 2,-44-7 3 0,-65-18 2 0,-21-13 0-2,36 10 2 1,47 0 2 1,4 7 0 0,63 31-5 0,6 7 4-2,21 9-4 2,31 6 3 0,23 3-1-2,19-6 0 2,48-10-1 0,7-5 1 0,-7-4 0-2,26-3-2 2,37 33 0 0,85 20 0 0,47-15 0-2,17-2 0 2,44-5 0 0,13-7 0 0,-10 4 0 0,-27-6 0-2,-48-3 0 2,-20 2 0 0,-47-9 0-2,-44-5 0 2,-41-4 0 0,-22 4 0 0,0-2 0-2,-16 3 0 2,3-1 0 0,-74-2 0 0,-105-5 0-1,-56-8 0 0,-24-4 0 2,21 13 0-2,35-7 0-1,34 11 0 2,53 6 0 0,32-1 0 2,37 7 0-4,43-12 0 2,18-3 0-2,2 3 0 2,48-14 0 0,70-1-4-2,4-7-87 2,13 28-76 0,-24 47-135-2</inkml:trace>
    </iact:actionData>
  </iact:action>
  <iact:action type="add" startTime="31382">
    <iact:property name="dataType" value="strokeEraser"/>
    <iact:actionData xml:id="d6">
      <inkml:trace xmlns:inkml="http://www.w3.org/2003/InkML" xml:id="stk6" contextRef="#ctx0" brushRef="#br2">27911 7363 303 0,'6'7'168'5,"-12"8"-126"3,-2-15-12 0,13 3-24-1,-14-6-6 0,-2 3-49 1,8-5-60 0</inkml:trace>
    </iact:actionData>
  </iact:action>
  <iact:action type="remove" startTime="31704">
    <iact:property name="style" value="instant"/>
    <iact:actionData xml:id="d7" ref="#d2"/>
  </iact:action>
  <iact:action type="add" startTime="31711">
    <iact:property name="dataType" value="strokeEraser"/>
    <iact:actionData xml:id="d8">
      <inkml:trace xmlns:inkml="http://www.w3.org/2003/InkML" xml:id="stk7" contextRef="#ctx0" brushRef="#br2">28057 6953 285 0,'-3'13'69'10,"0"-6"-69"-4,6-2-2 2,-13 11-56-1</inkml:trace>
    </iact:actionData>
  </iact:action>
  <iact:action type="add" startTime="32010">
    <iact:property name="dataType" value="strokeEraser"/>
    <iact:actionData xml:id="d9">
      <inkml:trace xmlns:inkml="http://www.w3.org/2003/InkML" xml:id="stk8" contextRef="#ctx0" brushRef="#br2">28269 7585 243 0,'20'-5'113'7,"-20"-12"-81"1,-12 17-15 0,12-23-17-2,-15 6-4 2,7 14-106 0</inkml:trace>
    </iact:actionData>
  </iact:action>
  <iact:action type="add" startTime="32303">
    <iact:property name="dataType" value="strokeEraser"/>
    <iact:actionData xml:id="d10">
      <inkml:trace xmlns:inkml="http://www.w3.org/2003/InkML" xml:id="stk9" contextRef="#ctx0" brushRef="#br2">28470 7543 318 0,'3'5'86'7,"-6"-5"-56"4,3 6-8-7,0-6-22 2,-4-6-3 4,-16 4-82-3,20-15-78 2</inkml:trace>
    </iact:actionData>
  </iact:action>
  <iact:action type="add" startTime="32858">
    <iact:property name="dataType" value="strokeEraser"/>
    <iact:actionData xml:id="d11">
      <inkml:trace xmlns:inkml="http://www.w3.org/2003/InkML" xml:id="stk10" contextRef="#ctx0" brushRef="#br2">28851 7540 388 0,'3'0'89'8,"-3"0"-66"0,6 0-10-2,-15 0-13 2,9 0-5 2,-7 14-86-4</inkml:trace>
    </iact:actionData>
  </iact:action>
  <iact:action type="add" startTime="33137">
    <iact:property name="dataType" value="strokeEraser"/>
    <iact:actionData xml:id="d12">
      <inkml:trace xmlns:inkml="http://www.w3.org/2003/InkML" xml:id="stk11" contextRef="#ctx0" brushRef="#br2">28659 7784 149 0,'4'-3'301'6,"-7"-3"-258"3,3 2-31-3,7-17 1 2,-7-1-11-2,0 0-2 4,0 16-1-3,-7 6-29 0,17 0-87 1,-10 6-116 0</inkml:trace>
    </iact:actionData>
  </iact:action>
  <iact:action type="add" startTime="33465">
    <iact:property name="dataType" value="strokeEraser"/>
    <iact:actionData xml:id="d13">
      <inkml:trace xmlns:inkml="http://www.w3.org/2003/InkML" xml:id="stk12" contextRef="#ctx0" brushRef="#br2">29057 7554 484 0,'35'0'34'6,"-18"-8"-32"2,23-1-1 2,-13-5-1-4,9 0-5 0,25 8-37 2,28 6-153 0</inkml:trace>
    </iact:actionData>
  </iact:action>
  <iact:action type="add" startTime="33666">
    <iact:property name="dataType" value="strokeEraser"/>
    <iact:actionData xml:id="d14">
      <inkml:trace xmlns:inkml="http://www.w3.org/2003/InkML" xml:id="stk13" contextRef="#ctx0" brushRef="#br2">30840 7166 473 0,'5'2'75'7,"-10"-2"-71"-1,5 9-4 2,0-14 16 0,-1 14-16-1,-12-2-7 0,-8 13-33 4,-16-15-39-5,34 4-153 1</inkml:trace>
    </iact:actionData>
  </iact:action>
  <iact:action type="add" startTime="33886">
    <iact:property name="dataType" value="strokeEraser"/>
    <iact:actionData xml:id="d15">
      <inkml:trace xmlns:inkml="http://www.w3.org/2003/InkML" xml:id="stk14" contextRef="#ctx0" brushRef="#br2">30507 7587 190 0,'4'3'281'6,"-8"-6"-247"2,4 6-17-1,10 11 26-1,7 20 0 2,-6 11-30 2,-9 16-11-4,-4-10-2 0,0-5-6 2,-7-11-30 2,14-8-35-4,19-51-66 2,29-20-117 0</inkml:trace>
    </iact:actionData>
  </iact:action>
  <iact:action type="remove" startTime="34172">
    <iact:property name="style" value="instant"/>
    <iact:actionData xml:id="d16" ref="#d5"/>
  </iact:action>
  <iact:action type="add" startTime="34178">
    <iact:property name="dataType" value="strokeEraser"/>
    <iact:actionData xml:id="d17">
      <inkml:trace xmlns:inkml="http://www.w3.org/2003/InkML" xml:id="stk15" contextRef="#ctx0" brushRef="#br2">32764 6759 484 0,'6'8'49'13,"-6"6"-43"-13,7 3 24 7,-7 0-13 3,0 8-17-3,-10 3-6 0,-2-9-20 1,-20-2-43 1,12-8-112-4</inkml:trace>
    </iact:actionData>
  </iact:action>
  <iact:action type="remove" startTime="34681">
    <iact:property name="style" value="instant"/>
    <iact:actionData xml:id="d18" ref="#d1"/>
  </iact:action>
  <iact:action type="add" startTime="34689">
    <iact:property name="dataType" value="strokeEraser"/>
    <iact:actionData xml:id="d19">
      <inkml:trace xmlns:inkml="http://www.w3.org/2003/InkML" xml:id="stk16" contextRef="#ctx0" brushRef="#br2">35283 8178 451 0,'16'19'41'12,"-25"-16"-39"-10,2 1 1 6,14 0-3 0,-11-15-19-2,1 1-44 2,3-19-36-1</inkml:trace>
    </iact:actionData>
  </iact:action>
  <iact:action type="add" startTime="35001">
    <iact:property name="dataType" value="strokeEraser"/>
    <iact:actionData xml:id="d20">
      <inkml:trace xmlns:inkml="http://www.w3.org/2003/InkML" xml:id="stk17" contextRef="#ctx0" brushRef="#br2">35367 9130 334 0,'13'-20'28'7,"-7"2"-28"1,-6 18-8-2,-16 0-11 2,-7 4-61 2</inkml:trace>
    </iact:actionData>
  </iact:action>
  <iact:action type="remove" startTime="35269">
    <iact:property name="style" value="instant"/>
    <iact:actionData xml:id="d21" ref="#d4"/>
  </iact:action>
  <iact:action type="add" startTime="35280">
    <iact:property name="dataType" value="strokeEraser"/>
    <iact:actionData xml:id="d22">
      <inkml:trace xmlns:inkml="http://www.w3.org/2003/InkML" xml:id="stk18" contextRef="#ctx0" brushRef="#br2">34938 8700 387 0,'-3'3'108'14,"6"2"-94"-12,-6-5-2 1,6-5 9 6,-6 8-17-5,0 3-4 5,-4-5-11-2,-16 16-30-1,-2-4-112 2</inkml:trace>
    </iact:actionData>
  </iact:action>
  <iact:action type="remove" startTime="35976">
    <iact:property name="style" value="instant"/>
    <iact:actionData xml:id="d23" ref="#d3"/>
  </iact:action>
  <iact:action type="add" startTime="35941">
    <iact:property name="dataType" value="strokeEraser"/>
    <iact:actionData xml:id="d24">
      <inkml:trace xmlns:inkml="http://www.w3.org/2003/InkML" xml:id="stk19" contextRef="#ctx0" brushRef="#br2">31221 9389 468 0,'16'5'33'6,"-16"-7"-30"2,-3-6-2-2,6-18-1 2,2-2-10 4,-14 3-16-8,-17 3-81 2</inkml:trace>
    </iact:actionData>
  </iact:action>
  <iact:action type="remove" startTime="36518">
    <iact:property name="style" value="instant"/>
    <iact:actionData xml:id="d25" ref="#d0"/>
  </iact:action>
  <iact:action type="add" startTime="36521">
    <iact:property name="dataType" value="strokeEraser"/>
    <iact:actionData xml:id="d26">
      <inkml:trace xmlns:inkml="http://www.w3.org/2003/InkML" xml:id="stk20" contextRef="#ctx0" brushRef="#br2">28670 9473 412 0,'29'9'53'9,"-29"-11"-47"-5,8-8-5 4,-11 13-2 0,6 0-19-2,17 23-111 2</inkml:trace>
    </iact:actionData>
  </iact:action>
  <iact:action type="add" startTime="39860">
    <iact:property name="dataType"/>
    <iact:actionData xml:id="d27">
      <inkml:trace xmlns:inkml="http://www.w3.org/2003/InkML" xml:id="stk21" contextRef="#ctx0" brushRef="#br1">23435 9316 370 0,'13'0'129'7,"-6"-4"-50"1,-1 8-23 0,0-15-19-3,14 1-13 3,-15 8 3 0,10-1 6 1,9 1 0-4,3-7-9 4,17-5-1-1,-4 5 0-2,14 1 0 2,5 1-3 0,5 3-1 0,10-9-6-2,-23 13-1 2,18-7-7 0,-5 1 1-1,13-5-4 1,0 0 3 1,0-3 0-1,7 11 1-3,-28-5 3 5,36 3-2-4,-29-5-4 3,7 4-2-2,-16 6 1-1,3 0 0 3,0-7-1-2,-11 13 1 2,11-6-2-4,7 5 2 3,-8-5-2 0,1 0 1 0,20 8 0-1,-11-4-1 0,13-3 0 2,-7-2 1-4,-11 1-1 6,3-6 1-6,2 2-1 4,-9-3 0-2,7 1 0-1,-6 10 0 2,8-19 1 1,-12 12 0-2,16 6-1-1,1-1 1 3,5-11-1-2,7 18 1 2,-10-6-1-4,-4 7 1 3,4-10 0 0,-5 3 0 0,-9-6-1 1,-11 6 1-3,-3 1 0 3,0-2-1-2,-2-4 1-1,14 8-1 3,2 1 0-1,-5-1 0-1,5 3 2-1,-6-5-2 2,6 6 0 3,-18-2-1-5,11-5 1 0,-25 1-1 2,7-4 1-1,-11 2 0-1,4 3 0 4,-11-1-1-5,-1-10 2 3,-15 12-2 0,13-6 2-3,-13 2-1 4,-6-2 0 0,2 0 0-2,4 0 0-2,4 4-1 4,-16-4 0-1,-11 7-1 0,-26 2 1-2,-35 2 2 2,-34-5-2 0,-22 2 1-1,-14-2-1 2,-5-18 0-3,-24 10-1 2,-17-4 2-1,16-1 0-1,3-6 0 3,8 6 0-1,14-3 1 0,2 10-1-2,11 4 3 2,27 9-1 0,2 0-1 1,20 0 1-4,-22-5-1 3,14-5 3 0,-1-3-4-2,14-9-1 4,3 1 0-4,8 1 0 2,-2 3 1 0,15 8 0-3,-16 3 0 3,-22 7 0 0,12 3 0 0,4-6 1-1,-1-6-2 1,11 3 2 0,11-16-2-1,12 6 2-1,-4 2-2 5,29 2 2-6,3 6-1 2,11-1 1 3,10-5-1-4,-5-2 0 2,22 0 1 0,-18 6-1-2,9-6 0 2,9 0 0 0,-6 0 1 0,10 7-1-2,22 3 0 2,14 5 0 0,22-10 0-1,10-1 0 2,25-11 0-2,9-10 0 6,6 7 0-13,-9 7 0 10,-11 3 0-5,23 13 0 5,18 7 0-2,1-1 0-1,11-13 0 0,2-2 0 0,-15-25 0 1,16 1 0-2,15-1 0 2,-26 9 0 1,-19 7 0-1,-10 7 0-4,-16 7 0 6,-9-3 0-4,8-3 0 2,4-10 0-2,2-4 0 2,4 2 0 0,-10-4 0-2,-6 7 0 4,-33 6 0-4,3-6 0 3,-15 4 0-2,2 2 0-1,-2-9 0 2,2 1 0 0,-10 5 0 1,-1 0 0-3,-5 1 0 2,-6-3 0-1,3 15 0 1,6-13 0-1,1 6 0 3,6-8 0-4,-13 5 0 0,15-5 0 5,-16 5 0-6,5-7 0 3,2 7 0 0,-9 7 0-3,6-7 0 3,1 0 0 1,17-7 0-2,-13 1 0-1,0-5 0 2,6 3 0 0,-12-9 0 0,-14 5 0-2,-16 12 0 2,-1-1 0 0,8-3 0-2,-13 4 0 4,2 4 0-4,0-4 0 2,2 0 0 0,-2 1 0-2,-21 11 0 2,-15 5 0 0,-34-2 0 0,-11 12 0-2,-26-10 0 2,-18 3 0 0,-28-13 0 0,-29 5 0-2,3-12 0 2,5 3 0 0,-20 3 0-2,12 0 0 4,11 1 0-4,12-9 0 2,11-3 0 0,12-7 0-2,4 0 0 2,-6-1 0 0,18 9 0 0,14 8 0-2,6 1 0 2,12 3 0 0,-5-3 0 0,6-5 0-1,3-13 0 0,14 4 0 2,9-1 0-4,-5 4 0 3,9-3 0 0,-1 7 0 0,-13 2 0 0,9 2 0-2,-2 4 0 2,-7 0 0 0,-9-6 0 0,3 9 0-2,1-15 0 2,0 8 0 0,7 2 0 0,-1 4 0-2,3 0 0 4,8 4 0-4,18 1 0 0,9-4 0 2,21-7 0 0,-5 2 0 1,14-2 0-2,-3 1 0-1,5-3 0 2,3 5 0 0,-1-5 0 0,0 0 0-2,25-1 0 2,34-3 0 0,34-7 0 0,19-4 0-2,27-4 0 4,2 5 0-4,-2 0 0 0,-8-3 0 2,-8 17 0 2,-12 3 0-4,7 2 0 2,12 7 0-1,-3-7 0 0,16 1 0 2,42-6 0-2,20-11 0 1,18-9 0-2,-41 0 0 2,-30 3 0 0,-28 12 0-2,-35 3 0 2,-24-5 0 1,0 6 0-2,-7-6 0 2,14 2 0-4,10-7 0 4,-7 0 0-4,22 5 0 3,-18 3 0 2,19-2 0-3,-26 6 0 0,4 6 0-1,-15 4 0 2,-4-3 0 0,-7-7 0 0,5 4 0-2,-2-8 0 2,6 10 0 0,7-12 0 0,-2-1 0-2,20 1 0 2,-21 2 0 0,-2 4 0-2,-6-6 0 2,-17 6 0 1,-3 0 0-2,-18-7 0 1,-7 4 0-2,1 3 0 2,-13-6 0 0,0 6 0 0,3-2 0-2,-3 2 0 2,0 2 0 0,0-2 0 0,0 6 0-2,-16-9 0 2,-28 15 0 0,-17 5 0-2,-15-4 0 2,-19 4 0 0,-21-2 0 0,-24-4 0 0,-57-11 0-2,-18-6 0 2,24 8 0 1,7 2 0-2,-15 5 0-1,6-5 0 2,30 2 0 0,-14 1 0 0,24-2 0-1,10-5 0 0,20-9 0 2,8-4 0-1,18 4 0-3,25 0 0 3,27-1 0 1,13 1 0-2,12 2 0-1,20 2 0 2,-5 5 0 0,12 0 0 0,-9 5-64-2,35 7-104 2,6 17 54 0</inkml:trace>
    </iact:actionData>
  </iact:action>
  <iact:action type="add" startTime="46130">
    <iact:property name="dataType"/>
    <iact:actionData xml:id="d28">
      <inkml:trace xmlns:inkml="http://www.w3.org/2003/InkML" xml:id="stk22" contextRef="#ctx0" brushRef="#br1">23049 8299 393 0,'8'0'105'8,"-8"0"-29"-3,3 0-12 2,2-4-15 4,-2 4-19-6,-6 0-8 3,3 0-4 0,0 0-2-1,-5 6 0 0,10-6 5 0,-5 7-2 3,3-14 2-4,-6 14-1 2,6-16 0 0,-6 18-5 0,-10-13-4-3,-23 4-1 3,6 0 4-1,-14-5-2 0,-12 1-7 1,2 4 2 1,6-4-2-4,3 4 3 6,-6-9-5-3,9 11 3 0,-5-8-1-2,22 6 0 3,-14-5 0-2,21 14-2 0,-5-15 0 0,19 12-1 1,-9-6 1-2,13 5-2 2,1-10 5 0,-2 10-2-2,1-10-4 2,0 10 0 0,0-5 0 0,0 4 0-2,0-4 0 2,-6 27 0 0,-4 18 0-2,3 11 0 2,4 6 0 0,-10-7 0 0,8 8 0 0,-11-18 0 0,16 22 0-2,0-13 0 2,-14 14 0 0,5-10 0 0,5-10 0-1,4-7 0 0,-12 3 0 1,17-16 0-2,2 3 0 2,-14-12 0 0,18 6 0-2,-11-5 0 2,0 12 0 2,0-2 0-3,0-5 0 0,0 9 0 2,9-7 0-4,-22-6 0 3,17 1 0-2,-8-5 0 4,8-12 0-4,-4 7 0 2,0-7 0 0,0-5 0 0,0 0 0-1,0 0 0 0,0 0 0 2,0 0 0-4,-4 0 0 3,8-5 0 0,-8 7 0-2,8-7 0 2,-4 8 0 0,-11-15 0 0,-7-30 0-2,-11-25 0 4,-10 0 0-4,9-3 0 2,-1 8 0 0,8 6 0 0,-5 20 0-2,20 9 0 2,1 5 0 0,-9 22 0-2,16-5 0 2,16 5 0 2,-32 5 0-6,27-8 0 4,-11 10 0 2,-11-7 0-4,22 5 0 0,-11-5 0 5,-11 0 0-6,22 0 0 3,-22 3 0-2,37 21 0 4,3 8 0-4,-5 10 0 2,10 2 0 1,-4-1 0 0,-7 4 0-3,8 2 0 0,1-2 0 2,-22-5 0-2,12 0 0 3,-14-14 0-2,7-14 0-1,-15-5 0 2,6-4 0 0,-1-16 0 0,-5 11 0-2,0-3 0 4,9-2 0-4,-6 5 0 2,27-13 0 0,17-11 0 0,14-26 0-1,-2-11 0 0,11-8 0 1,-11 22 0-2,-27 22 0 2,-3 3 0 0,-4 13 0-1,-15 0 0 1,-7 7 0 3,-6 4 0-7,3-2 0 6,-3 3 0-3,-4-1 0-2,-1-7 0 3,3-14-103-2,18 2-93 4,13 34-81-4</inkml:trace>
    </iact:actionData>
  </iact:action>
  <iact:action type="add" startTime="48424">
    <iact:property name="dataType"/>
    <iact:actionData xml:id="d29">
      <inkml:trace xmlns:inkml="http://www.w3.org/2003/InkML" xml:id="stk23" contextRef="#ctx0" brushRef="#br1">28023 8368 171 0,'0'0'179'7,"3"0"-59"-1,4-2-39 2,3 8-22 0,-16-6-12 0,6-6-12-2,0 6-9 4,6 7-1-2,0-12 1-2,-9 10 2 0,6-6 3 2,1-3 1 0,1 4-2 0,15-2-2-2,-4 2-3 2,13-3-10 0,-2 8 3 1,-1-7-4-4,5 2-2 3,8-6-2 0,4 3-5 0,-1 3 1 0,14-4-6 1,2-9 0-2,-2 13 0 0,-1-5 0 2,-7 8 0-3,-13-12 0 0,5-2 0 3,-6 19 0-3,6-16 0 2,-11 8 0 0,-11 0 0 0,6 0 0-2,-12 0 0 2,-9 0 0 0,-2 0 0 1,5-5 0-4,-12 13 0 2,5-8 0 2,2-5 0-1,-2 10 0-2,-2-5 0 2,7 0 0 0,-4-5 0 0,-4 10 0-3,7-5 0 5,-3 2 0 2,0-2 0-6,-6 0 0-1,6 0 0 1,3 0 0 2,-10 0 0 0,7 9 0 0,10 16 0 0,-16 20 0 0,9 20 0 0,-10-12 0-3,4 9 0 2,-3 0 0 3,-14 5 0-2,17-5 0-3,-2 2 0 2,-8-12 0 3,11-16 0-3,-6-8 0-2,0-8 0 3,3 3 0-1,2-7 0 1,2 13 0-2,-6 1 0 3,-2 9 0-1,2-2 0 1,2-5 0-2,-6-19 0 0,11-8 0 1,-2-2 0-1,2-3 0-2,2 0 0 5,-2-3 0-4,0 10 0 2,0-11 0 0,-2 10 0-2,4-8 0 2,-4-2 0 0,4 8 0-2,-7-8 0 3,5 1 0-2,0 3 0 2,-3-8 0-3,-18-9 0 2,-8-2 0 0,6-24 0 0,-14-2 0 0,7 6 0-1,1-3 0 2,4 5 0-1,18 10 0 0,-10 5 0-5,14 15 0 5,-2 7 0 2,5 0 0-6,5 3 0 5,-2-3 0-2,-6 0 0 1,3 0 0-2,-5 4 0 2,10-4 0 0,-5 5 0 0,0-5 0-1,0 0 0 0,0 8 0 2,11 4 0 0,8 18 0-5,3 13 0 5,13 4 0-1,-6 6 0-2,-2-7 0 4,-2-1 0-4,-8-8 0 3,2 7 0-1,4-2 0-3,-8-19 0 8,4-4 0-11,-12-11 0 8,-6-5 0-2,-1 1 0-4,8-8 0 4,-16 1 0 0,8 3 0-2,8 3 0 2,-8-6 0 2,0 3 0-4,4-1 0 0,-4 1 0 4,0-7 0-4,0 10 0 3,4-6 0-2,27-20 0-1,15-16 0 2,0-10 0 0,11-13 0-2,11-15 0 3,-21 9 0-1,6 11 0-1,-22 16 0 0,-13 13 0 2,-6 23 0-3,-12 5 0 2,3 3 0-2,-7 2 0 2,5-5 0 0,-1 4 0 0,-1 4 0-2,5-15 0 2,-7 11 0 0,-14 1 0 1,17-2 0-4,-15-6 0 3,15-19-83 0,-4-30-64 0,-17 2-26-1,27 53-251 2</inkml:trace>
    </iact:actionData>
  </iact:action>
  <iact:action type="add" startTime="64402">
    <iact:property name="dataType"/>
    <iact:actionData xml:id="d30">
      <inkml:trace xmlns:inkml="http://www.w3.org/2003/InkML" xml:id="stk24" contextRef="#ctx0" brushRef="#br3">15622 12126 138 0,'1'-8'60'7,"2"3"-3"0,-3 12 6 2,5-7 2-3,-5-2 1 2,0 2-6-2,-5-4-9 2,5 4-9 0,5 4-8 0,-10-2-6 0,10 1 1-2,-10 0-3 2,5-3-2 0,5 0 2 0,-10 0-1-2,5 5-1 2,-3 13-6-1,2 13-1 0,1-6-10 0,-9 6 0 4,6-1 2-5,2-1 3 0,-2 10-3 1,-4-13-1 2,7 18 0 1,0-7-2-4,-6 5 3 0,3-15-5 2,6 11 2 0,-3-8-2 0,0-4 0-2,3 2-2 2,-3-1 2 1,0 0 0-2,0-10 1-1,3-4 0 2,-3-8-2 0,0 7 1 0,0-10-3-2,4 4 2 2,-4-3-2 0,0-3 3-1,3 14-2 0,0-22 1 1,-3 23 1 0,4-11-1-2,5-12 1 2,3 22-3 0,-4-11 2 1,17 1-3-2,1-2 1-1,3-2-1 2,-7 0 1 0,4 0 1-2,10-12 0 2,-4 22 1 0,1-5-2 0,-5-5 6 0,-6 4-3-2,5-4-4 2,1 6 0 0,4 6 0 0,4-19 0-2,7 7 0 2,2-1 0 0,-4-9 0 0,2 20 0-2,-4-16 0 2,12 13 0 0,0-7 0-2,4 10 0 2,-13-16 0 0,7 1 0 1,-5 5 0-2,-5 0 0 2,9-12 0-4,-8 24 0 3,10-22 0-2,-20 10 0 2,24-9 0 1,12 9 0-2,-16-4 0 1,15 4 0-2,-14 0 0 3,-11 0 0-2,-1 0 0 1,8-6 0-2,-20 3 0 2,8 9 0 0,-10-12 0 0,8 6 0-2,5 3 0 2,-2-8 0 1,2 3 0-4,5-2 0 3,9-13 0 1,-11 8 0-2,13-5 0-1,-5 9 0 4,-7-8 0-3,0 6 0 0,-4 1 0 0,2 10 0 0,4-10 0 2,-4 4 0-2,17-1 0 1,-5-12 0-2,5 3 0 3,3 5 0-2,-9 4 0 1,-7-11 0-1,-11 11 0 1,-10 6 0 1,13-3 0-2,-2-6 0-2,-2 1 0 4,0 5 0-1,-2 0 0-2,11 5 0 2,2-5 0 1,-10-5 0 0,8 10 0-4,2-10 0 3,-5-1 0 1,1 12 0-1,-2-3 0-3,3-6 0 3,-4 11 0 1,-8-13 0-1,26 10 0 0,-11-5 0-2,-2 0 0 1,2 3 0 2,-2-9 0-2,-2 6 0 0,1 0 0 0,1 3 0 1,-2-3 0 0,-1 0 0-2,5 0 0 2,-2-3 0-1,-6 9 0 1,8-6 0 0,-5-3 0 0,-15 3 0 0,22 0 0-4,11 0 0 6,-19 0 0-4,-1-3 0 2,10 3 0-2,8 0 0 2,-26 6 0-1,5 0 0 2,7-6 0-1,-16 0 0-2,9-9 0 3,-3 9 0-1,11 3 0 0,-2-11 0-2,-6 10 0 2,-5-7 0 0,13 3 0-1,-15 2 0 0,0 2 0-1,17-14 0 4,-2 22 0-6,4-20 0 5,7 7 0-2,-1 3 0 2,10-4 0-1,-2 4 0-3,3-10 0 3,-7 13 0 1,2-17 0-3,-5 20 0 1,3-15 0 2,-10 18 0-2,-3-4 0 0,2-5 0 0,11 6 0 1,-6-2 0 1,13 0 0-3,-1 2 0 3,9-3 0-2,-9-3 0 1,-2 9 0-3,-14-1 0 3,-3-8 0 1,9 6 0-2,-5 5 0 1,-1-9 0-2,-3 1 0 3,12 2 0-1,4-5 0 0,-7 12 0-3,1-17 0 3,-12 18 0 0,14-13 0-1,-16 0 0 0,9 7 0 2,-12-7 0-1,-1 4 0-2,16-15 0 1,-24 11 0 2,19-4 0 0,3-3 0-3,-16 7 0 1,14-2 0 1,-6 2 0-1,-6 0 0 2,13 0 0-4,-10 5 0 3,0-20 0 1,0 13 0-2,11 11 0-1,-7-13 0 3,7 8 0-2,-2-1 0 1,-2 2 0-2,6 3 0 2,-13-4 0 1,3-1 0-3,-4-6 0 1,-1 8 0 2,10-7 0-1,-7-1 0-1,12 8 0 1,-2-16 0-1,7 22 0 0,-4-9 0-1,-4 2 0 2,13 2 0 0,1-12 0 0,-4 6 0 0,-1 0 0-2,-5 0 0 3,-2 0 0-1,6 6 0-1,-5-6 0-1,-4 11 0 2,-1-9 0 1,-9-2 0-2,1 0 0 0,3 0 0 1,-1 12 0 0,9-24 0-2,-7 19 0 1,-1-7 0 1,-1-12 0 1,11 17 0-2,-7-7 0 0,15 7 0 0,-7-10 0 2,-3 5 0-1,10 5 0-3,-24-5 0 4,14-5 0-1,-3 15 0 0,-1-10 0-3,1 6 0 4,-9-6 0-2,13 3 0 2,-15-12 0-3,9 23 0 2,-8-19 0-1,0 10 0 0,-8-7 0 1,6 2 0 0,-9-8 0 0,5 8 0-3,-2 5 0 4,-9-5 0-1,5-5 0-1,-6 0 0-1,3 5 0 2,8-12 0 0,-9 4 0 0,1 2 0 0,-2 0 0-2,5 4 0 2,0 2 0 0,-6 0 0 0,7-9 0-2,-3 9 0 3,-2-9 0-1,-3 9 0-1,4 7 0 0,-4-7 0 1,-8 4 0 0,-3-12 0-3,0 8 0 4,-2 0 0-1,-3-5 0-1,4 5 0 0,-4 0 0 0,0 0 0 2,0 0 0-2,4 0 0 1,-8 0 0-1,8 0 0 2,-4-7 0-2,-6 7 0 1,17-10 0-2,-7-18 0 3,2-12 0-2,2-8 0 1,-3-14 0-2,2-10 0 4,-4-21 0-4,0 1 0 1,8-2 0 1,-8 1 0-1,15 21 0 3,-10 35 0-6,0-2 0 4,-1 24 0 1,5 7 0-2,-11 3 0-2,-1-7 0 3,3 22 0 0,-7-17-33 1,1 2-40-2,-21 5-34-1,-25-9-32 3,1-2-42-2</inkml:trace>
    </iact:actionData>
  </iact:action>
  <iact:action type="add" startTime="73178">
    <iact:property name="dataType"/>
    <iact:actionData xml:id="d31">
      <inkml:trace xmlns:inkml="http://www.w3.org/2003/InkML" xml:id="stk25" contextRef="#ctx0" brushRef="#br4">25828 12276 413 0,'6'7'132'9,"-12"5"-61"-3,2 5-19 1,1-15-15 0,6 12-10 1,-10-2-5 0,11 8 0-2,-8 2 0 4,4 11 4-4,-3-13 2 3,3 11-5-2,7 8-1-1,-11-4-4 2,-2-3-3 2,9-9-4-4,-9-3-6 1,12-9 0 0,-9-8-3 1,3-3 1-2,6 0 1 4,-6-10 3-4,0 25-1 2,7-15 1 0,9 0-1 0,1 4 1-2,6-3 0 2,2-1 0 0,11 4 0-2,3-4-4 2,2-9 3 0,2 7-6-2,2-6 0 5,-13 3 0-4,13-8 0 2,-10 16 0-4,-6-6 0 6,0 3 0-6,-1-2 0 4,12-10 0-2,-8 12 0 1,-4-3 0-2,11-8 0 1,-6 14 0 1,-10-6 0-2,6-5 0 2,-1-4 0 0,4 19 0-3,-9-7 0 4,3-8 0-2,-9 8 0 1,9 0 0-1,-1 0 0 3,-5 0 0-4,4-9 0 1,-7 9 0 3,12 0 0-5,-10 0 0 3,-8-3 0 1,23-2 0-2,-1 2 0-1,-10-7 0 3,-8 10 0-3,5-2 0 1,8-9 0 1,-4 11 0-1,4 0 0 1,-15-6 0-2,20 6 0 4,-23-3 0-4,13 1 0 3,-10 2 0-2,21 5 0-1,-7-17 0 2,-6 19 0 0,-1-7 0-1,12-15 0 1,-5 20 0 2,-9-10 0-4,18 5 0 0,-13-8 0 3,21 3 0-2,-8 1 0 1,-6-4 0 1,5 3 0-2,-9 3 0 0,0-5 0 0,-5 4 0 1,2 1 0-2,-6-1 0 1,4-3 0 3,-7 3 0-5,15 0 0 3,10 0 0 0,-19 3 0 0,21 0 0 0,-2-2 0 0,-1 4 0-2,8 1 0 2,-2-3 0 0,1 10 0-2,-6-14 0 2,1 10 0 0,10 2 0-1,-10-5 0 0,17 1 0 1,-17 3 0 0,15-1 0-3,1-12 0 6,0 18 0-6,2-12 0 4,-17 5 0-2,2-2 0 0,1-3 0 1,-1 10 0 0,-5 5 0-2,1-15 0 3,-3 12 0-3,9-9 0 3,-13 11 0-3,25-11 0 4,-14 10 0-4,14-13 0 2,-14 14 0 0,14-3 0-2,-13-11 0 2,4 14 0 1,-16-14 0-5,6 10 0 5,5-6 0 1,-2 11 0 3,18-10 0-12,-11 7 0 10,12-1 0-8,3-11 0 5,-12 14 0 1,9-23 0 0,0 34 0-4,-9-25 0 3,6 15 0-1,-8-9 0-1,2-1 0 4,-5-7 0-4,-11 12 0 0,8-18 0 4,2 11 0-3,3-8 0 0,6 2 0 1,-8-1 0 0,19 11 0-3,-12-5 0 3,8 6 0 1,8-5 0-3,-2 8 0 2,-17-5 0 0,11 8 0-3,-4 0 0 4,-11-14 0-2,-8 11 0 2,-5-11 0-4,9 12 0 5,-8-7 0-4,6-10 0 2,8 10 0 0,1 8 0-2,-8-13 0 2,13 7 0 0,-11-7 0-2,1 5 0 2,-7-5 0 0,-5-2 0 0,6-1 0-2,-8 6 0 4,7-3 0-4,0 0 0 2,15-3 0 0,-11 3 0-1,0 5 0 0,2-10 0 3,-4 14 0-6,-5-15 0 6,6 6 0-2,-9 2 0-2,9-7 0 0,-4 5 0 4,1 0 0-4,6-3 0 2,-10 3 0 1,5-11 0-2,9 11 0-1,-7 2 0 2,27-8 0 0,2 10 0-2,-11-8 0 2,-4 10 0 0,-21-14 0 0,4 14 0 0,-3-12 0-2,0 12 0 3,-2-10 0-2,-1 4 0 1,-2 0 0-2,-8-4 0 2,6 1 0 0,5 1 0-2,3 2 0 2,1 2 0 0,5-4 0 0,-1-2 0 0,10 13 0-2,-20-9 0 2,6 0 0-2,-8 10 0 4,-12-20 0-4,-3 20 0 2,-9-12 0 0,12 2 0-1,-16-4 0 0,0 8 0 3,0-10 0-6,5 6 0 4,-5 6 0 2,-5-10 0-4,5 2 0 2,0 2 0 0,0 12 0-2,5-18 0 2,-10 6 0 0,5 0 0 0,0-11 0-2,5 9 0 2,0-11 0 0,21-35 0-2,2-30 0 4,-8-15 0-4,1-13 0 0,-1 2 0 3,0-5 0-1,-7 6 0-1,-6 31 0-1,-4 55 0 4,2 3 0-4,-5 4 0 2,0 10 0 0,-5-1 0-2,-5-1-34 2,0 2-66 0,-20-4-49-2,-31 23-47 2,65 52-150 0</inkml:trace>
    </iact:actionData>
  </iact:action>
  <iact:action type="add" startTime="78066">
    <iact:property name="dataType" value="strokeEraser"/>
    <iact:actionData xml:id="d32">
      <inkml:trace xmlns:inkml="http://www.w3.org/2003/InkML" xml:id="stk26" contextRef="#ctx0" brushRef="#br2">33138 17106 325 0,'-3'4'81'6,"-15"6"-76"2,-2-3-5-2,-3 6-73 4</inkml:trace>
    </iact:actionData>
  </iact:action>
  <iact:action type="remove" startTime="78464">
    <iact:property name="style" value="instant"/>
    <iact:actionData xml:id="d33" ref="#d31"/>
  </iact:action>
  <iact:action type="add" startTime="78470">
    <iact:property name="dataType" value="strokeEraser"/>
    <iact:actionData xml:id="d34">
      <inkml:trace xmlns:inkml="http://www.w3.org/2003/InkML" xml:id="stk27" contextRef="#ctx0" brushRef="#br2">33081 17020 240 0,'5'0'55'12,"-5"-7"-55"-8,0 2-22 2,2 5-97 2</inkml:trace>
    </iact:actionData>
  </iact:action>
  <iact:action type="add" startTime="80005">
    <iact:property name="dataType"/>
    <iact:actionData xml:id="d35">
      <inkml:trace xmlns:inkml="http://www.w3.org/2003/InkML" xml:id="stk28" contextRef="#ctx0" brushRef="#br3">18112 12883 386 0,'0'5'149'10,"0"-5"-69"-4,-3 5-34 2,-5-5-10 0,-13 26-17-2,-15 19-3 2,4-8-6 0,-20 13 7-3,4 6-1 3,5 2-2 1,5-1 6-2,9 8 1 0,-1-12 2 0,14 5-4 1,6-1 1 0,-2-12-6-2,16-10 0 3,6-9-1-2,17 9 1 2,6-10-1-2,15 12-3 0,14-1 0 2,12-11-5 1,6 7 2-5,5-4-3 3,11-1 2 0,-5 2-1 0,-4-11 0-2,-13 9-1 2,-1-10-1 0,-5 5 0 0,-3-17-2-2,13 5-1 1,-20-10 0 3,2 5 0-3,-8-9 0-1,-14 4 0 2,-31-1 0 0,4 2 0 0,-14-2 0-4,8 1 0 5,-2 0 0 0,-6 1 0-2,3-2 0-2,0 1 0 3,0 1 0 0,0-6 0 0,3 5 0-2,-11 5 0 2,4-5 0 0,8-1 0 0,-15 1 0-1,-30-61 0 0,-20-17 0 1,-18-3 0 0,5-4 0-2,-13 13 0 4,10 26 0-4,20 21 0 2,7 12 0 0,9 3 0-2,16 10 0 2,14 0 0 1,11 0 0-4,0 0 0 3,0 3 0 0,3-6 0 0,1 10 0-2,-4-7 0 2,20 10 0 0,53 41 0 0,8 6 0-2,3 1 0 2,12 1 0 0,-15 0 0 0,3-14 0 0,-20-6 0 0,-8-10 0-2,-14-2 0 2,-14-12 0 0,-9-7 0-1,-25-5 0 0,7-6 0 3,4 6 0-5,-26 6 0 2,-58 50 0 2,-18-5 0-2,-16-9 0-1,13-7 0 2,2 5 0 0,27-1 0 0,8-17 0-1,13-5 0 0,23 2 0 1,22-25 0 0,7 6 0 0,1-11 0-2,7-1 0 2,32 16 0 0,42 12 0 0,-48 16-131-1,-36 13-37 1,-20 26-102-1</inkml:trace>
    </iact:actionData>
  </iact:action>
  <iact:action type="add" startTime="82446">
    <iact:property name="dataType"/>
    <iact:actionData xml:id="d36">
      <inkml:trace xmlns:inkml="http://www.w3.org/2003/InkML" xml:id="stk29" contextRef="#ctx0" brushRef="#br4">25896 12378 252 0,'-8'16'245'8,"16"-1"-173"-1,-12 11-11 0,8 15-33 0,-8-3-7 1,8-7 10 0,1-1-5-1,-1-18 3 0,2 5 3 1,-3-15-1 0,4 7-6 0,-4 8-1-2,6-6-5 2,-2 29-3 0,4-3-7 0,-5-1-3-2,1-14-1 1,-2-13-2 1,-5-14 2 0,6 12-1-1,-4-9-1 0,16 2 0 2,12-9 4-1,18-2-5-3,0 0 0 4,0-4 5-2,16 4 1 5,8-14 2-9,-11 16-2 5,-7 9 2 0,-7-6 0 1,-7 6-1-2,4 6-9 3,49-6 0 2,-45-10 0-2,0 20 0-6,4-16 0 5,-3 6 0-2,-1-7 0-1,1 1 0 2,2 0 0 0,1 1 0 0,-7 2 0-2,-21 3 0 2,19 0 0 0,-14-4 0 0,-4 13 0 0,14-2 0-2,-6-7 0 2,-1-4 0 1,7 1 0-3,-10 1 0 1,6-1 0 2,-6-9 0-2,-2 15 0 0,2-8 0 0,-4-5 0 1,-2 9 0 0,11-8 0 0,-4 9 0-1,8-14 0 1,-3 8 0 0,-8-5 0-3,6 0 0 3,-8 2 0 0,3 6 0 1,1-5 0-3,-2 6 0 1,-4-1 0 3,9-2 0-4,-3 1 0 2,7 1 0-2,-4 3 0 2,12-10 0 0,-4 10 0-2,1-3 0 2,2 6 0 0,7-3 0 1,11-9 0-3,-14 9 0 2,9-11 0 1,-4 7 0-4,-4 4 0 2,-11 4 0 2,4 1 0-1,5 3 0-1,-2-4 0-1,-2-1 0 4,6 2 0-3,-3 3 0 1,5 4 0-3,0-15 0 3,0 8 0 1,-3 9 0 1,-8-20 0-7,1 20 0 6,0-19 0-2,9 19 0 1,-6-8 0-1,5 5 0 2,13-5 0-2,0-3 0 0,0-3 0 1,5-3 0-2,3 3 0 3,-10 3 0-1,15 7 0-3,-18-5 0 4,4 2 0-1,1 10 0-3,-5-21 0 4,7 8 0-2,-11 10 0 2,-6-12 0-1,8 5 0 0,-9-3 0-2,13 6 0 1,8-7 0 1,-13-6 0-1,16 14 0 0,-9-11 0 2,1 2 0-1,2 6 0-3,-2-2 0 3,3-3 0 0,-12 2 0 0,-1-5 0 1,-11 9 0-3,1-3 0 1,8-6 0 2,-2-3 0-4,6 6 0 3,8 3 0 1,-1-10 0 2,-1 19 0-7,-11-21 0 3,13 6 0 4,-8 6 0-4,-6-6 0-1,6-2 0-1,-9 4 0 5,-8-4 0-2,0 4 0-3,5-2 0 3,3 2 0 0,0-10 0-1,-2 12 0-1,9-2 0 3,0 3 0-2,21-8 0 2,-11 9 0-4,0 1 0 3,-1-17 0 1,6-1 0-1,-8 6 0-3,-8 1 0 4,-16 2 0-2,16-13 0 2,-7 0 0-3,18 22 0 1,-19-13 0 2,-4 6 0-1,14-5 0-3,-4-3 0 6,13 8 0-4,2-12 0-1,-13 12 0 3,-2-2 0-4,-14-2 0 4,-5 2 0-1,3 4 0 1,32-13 0 3,-39 11 0-4,-7 0 0-2,-3-4 0 2,1 17 0 2,11-22 0-4,-11 9 0 0,10 0 0 2,-15 4 0 0,-4-4 0 0,3 5 0-2,-7 1 0 2,1-12 0 0,-8 12 0 0,8-6 0-2,2 6 0 2,4-12 0 0,0 12 0 0,8 2 0 0,-11-5 0 1,-7-6 0-2,6 3 0 2,-12 0 0-6,6 0 0 5,6-5 0 0,-12 5 0 0,6 5 0 3,0-10 0-8,0 2 0 6,6-22 0 1,-3-52 0-7,0-1 0 8,-2-13 0-5,-2 4 0 2,2 8 0-1,2 0 0-1,-3 4 0 2,0-2 0 1,4 19 0-4,1 35 0 3,-4 18 0 0,-2 0 0 0,-8 7 0-2,2-4-65 2,-6-6-259 4</inkml:trace>
    </iact:actionData>
  </iact:action>
  <iact:action type="add" startTime="84888">
    <iact:property name="dataType"/>
    <iact:actionData xml:id="d37">
      <inkml:trace xmlns:inkml="http://www.w3.org/2003/InkML" xml:id="stk30" contextRef="#ctx0" brushRef="#br4">30416 12868 313 0,'7'2'124'9,"6"-2"-30"-3,6 9-28 2,-7 8-16-3,5 8-11 3,6 6-7 0,-7 6-5 0,9-12-1-2,-1 20 4 2,0-6-5 1,-7 15-3-4,-1 10-1 3,3-2-5 1,-13-3-11-3,1-14 2 2,-4-2-2-1,-15 7 2 1,1-8-1 1,-5-5-2-3,3-3 1 1,-11-13-3 4,-16 6-2-3,-15 9 1 1,-15-8-1-3,-5-11 1 3,-28 5 0-3,13 6 1 2,-7-6 1-2,-7 1-2 3,-1 3 1 0,9-11 1-7,7 14-3 8,10-7 1-4,8 4 1 2,28-5-2-2,8-6 2 2,10-6-2 0,17-9 3-2,16 0-3 5,-16 0 1-6,21-5-1 4,-10 1 2-2,-6 2-2-1,14-1 1 2,7-23-1 0,25-20 0 0,24-14 1-2,-2-7-1 2,-8 5 0 0,-5-9 0 0,-20 16-1-2,0 18 1 3,-21 11 0-2,2 22 0 1,-13 0 0-2,0 8 0 2,-7-11 0 0,7 14 0 0,7-11 0-2,-7 8 1 2,0-2 0 1,-7 3-2-4,1 12 1 3,-49 36 0 0,3 18 2 0,-2-2 4 0,-7-4-3-2,15 3-2 2,-10 2 2 0,34-25-2 0,-17-6 6-2,23-14 5 2,11-13 2 2,10-24 4-4,3 16-15 2,4-8-3 0,7 8 0-2,55 1 0 2,30 7 0 0,-8-4 0-2,21 9 0 2,-43-9 0 0,-10-5 0-2,-31 3 0 2,-2-1 0 0,-31-10 0 0,3 16 0-2,-8-7 0 4,-6 0 0-4,9-1 0 2,-21 40-14 0,-23 33-103-2,-24-12-72 2,38 6-242 0</inkml:trace>
    </iact:actionData>
  </iact:action>
  <iact:action type="add" startTime="100868">
    <iact:property name="dataType"/>
    <iact:actionData xml:id="d38">
      <inkml:trace xmlns:inkml="http://www.w3.org/2003/InkML" xml:id="stk31" contextRef="#ctx0" brushRef="#br0">12304 13490 330 0,'26'19'43'5,"-13"-2"-43"1,-3 1 0 4,0 9 2-4,-1-10 18 2,0-17-1-2,-9-4 31 4,-4 2-6-4,14 2-15 1,-10-3-10 0,-10 3-1 3,14 0-4-5,-13 3-2 3,14-3-1 1,-5 0 0-2,0 0 0-1,-34-17 15 2,-12 0 10 1,-11-11-17-1,1 5-5-2,-5 3-3 2,-3 9 4 1,-13 5-4 0,6-7 1-3,-3 13-4 1,-8-9-1 2,0 4 2-1,3-3-1-2,-15-8-2 2,-4 11 2 1,9-5 4-2,-1-5-6-1,14 15 3 2,-12-5 1 0,-3 7-1 0,4 1 1-2,-8 7 2 2,-18-8-5 0,-3 5-1 1,3-1-2-4,-13 3-3 3,-1-14 2 0,6 13-2 0,4 1 2-3,-30-1-2 4,-2 0 4-1,-7 14 0 0,6-8-2-2,10 9-1 2,-5-6 0 1,-25-3 0-1,19 7-2-3,-17-8 1 3,12-2 0 0,-8-3 0 0,16 0-1-2,-8-1 2 2,9-7-1 0,2 9 0-1,5-1 0 0,-14 9 1 1,-7 3 0-2,-10-13-2 2,-6 10 0 0,12-4-1-1,-8-9 1 1,-12 2 0-1,1-9 0 2,-2 6 2-2,11-9-2 0,5 6 2 0,9 3-2 2,-4 11 2-2,1-3-1-1,12-3 1 3,-9 1 0-1,-20 6-1 0,9-10-1-2,12-5-1-1,-10 0 0 3,8 3 1 0,0 6 0-1,11 4 0 1,8 1 1 0,11-3-1-1,-2 0 1 0,11 2-1 0,-3-11 1 2,10-2 0-2,-4-6-1-1,4-5 1 2,7 2 0 2,-7 1 1-4,2 8-2 0,-26 0 1 3,16 5-1-2,-4 12-2 1,11-2 2-1,9-7-2 2,8 6 2-2,-13-6 0 0,0 4 0-1,2-10 0 2,9 13 0 0,2-4 0 0,7-15 1-2,17 8-1 2,-4-10 0 0,22 1 0 0,14 8 0-2,8-12 0 2,16 3 1 0,0 1-2 0,25 2 2-2,-5-1-2 2,-8 4 1 0,3 4 0 0,-27-8 0-2,5-6 1 2,-11-1-1 0,-5 2 0 0,11-1 0-2,0 0 0 2,-12-7 0 0,-2 12 0 0,23-15 0-1,-8 18 0 0,18-5 0 2,0 7 0-2,19 0 0-1,-12 7 0 2,6-14 1 0,6 7 0 0,-6-5 1-2,0 10-1 2,0 2 1 0,0-10-1 0,-6 3 1-2,12 5-2 2,-12-2 0 0,3-3 1 0,-1 0-2-2,4 0 2 2,4 0 1 0,-8 5-1 0,8 4 2-1,-8 31 0 0,11-5 0 2,-1-4 4-2,1 4-2 1,5 1 0-2,-3 5-4 2,-2-5 3 0,6-4-2-2,-6-9 1 2,-2 5 1 0,-4 3-1 0,2 6-1-2,4 3-2 2,-2 1 0 0,-7 13 0 0,8 4 0-2,4-4 0 2,-13 0 0 0,10 13 0 0,-7 4 0-2,-7 1 0 2,7 10 0 1,0 6 0-2,3-7 0-1,-6-14 0 2,-8 0 0 0,9-18 0 0,-5-2 0-2,0-5 0 2,7 17 0 0,-9-17 0 0,5 23 0-2,1 8 0 2,0-11 0 0,-7 2 0 0,10 18 0-2,-3-28 0 2,-10 12 0 0,8 5 0 0,-5-4 0-2,13-10 0 2,-15 18 0 0,15-4 0 0,-7 7 0-2,14 4 0 2,-16-6 0 0,15 11 0 0,-6 6 0-2,11-3 0 2,0-17 0 0,-7-3 0 0,0 28 0-2,6-14 0 2,-13 20 0 0,6-7 0 1,1-36 0-4,-7 1 0 4,0-13 0-2,-13-2 0 1,12-23 0-1,-8 14 0 0,6 6 0 2,-1 4 0-1,1-9 0-3,-3 6 0 4,-9 8 0-1,14 1 0-1,-15 8 0-1,7 10 0 2,2 4 0 0,-3-14 0 1,4-5 0-3,-3-8 0 1,1-11 0 2,8-12 0-2,6-21 0-1,-4-3 0 2,-10-2 0 0,21 0 0 0,-29 12 0-2,25 23 0 3,-9 5 0-1,-6 2 0 0,3 17 0-3,3 3 0 3,3-20 0 1,-6-10 0-1,1-1 0 0,0-18 0-1,4-8 0 0,-2-10 0 0,-2 5 0-1,6 0 0 2,-4 0 0 0,0 5 0 0,-4-10 0-2,-4 31 0 2,8 30 0 1,-4 6 0-2,3-17 0 0,6-1 0 0,-9-13 0 2,13-31 0-1,-4 6 0-3,-10-6 0 4,10 0 0-2,-7 16 0 2,-1 19 0-3,6-13 0 1,-11 3 0 2,8-15 0-1,5-17 0-3,0 7 0 3,-5 0 0 1,2 0 0-2,-2-3 0-1,0 3 0 2,11 0 0 0,-13 0 0 0,2 3 0-1,2-3 0 1,0-3 0 0,5 3 0 0,-1 0 0-2,36 20 0 1,15 0 0 2,15-9 0-2,1 2 0 0,18-1 0 0,6 8 0 1,23-14 0 0,17 3 0-1,-6 1 0 1,3 2 0-1,9-4 0 1,11 9 0-2,-13-6 0 3,3-2 0-2,-14-4 0 2,-1 2 0-4,18-7 0 4,-6 0 0-1,-9-7 0 0,-18 2 0-3,1-10 0 4,14 10 0-2,-12 10 0 2,-7-15 0-3,-1 15 0 1,-9 0 0 2,3 10 0-2,-6-10 0 0,13 15 0 0,-26-20 0 1,21 0 0 0,-5-8 0-1,10-9 0 1,-16 2 0 0,0 5 0 0,-14-2 0-3,4 4 0 3,-3 3 0 1,5-7 0-1,-6 9 0-3,1-2 0 4,-4 5 0-1,-11 0 0-1,-5-6 0 0,3 6 0 1,-2-6 0-1,-1 1 0 1,9-1 0-1,-4-3 0 1,19 9 0 0,-14-12 0 0,11 5 0-3,-11-4 0 4,8-6 0-1,-11 3 0 0,11-1 0-2,-13-1 0 2,-7 7 0 0,6 7 0 0,-13 2 0-3,2-3 0 4,0 3 0-2,14 0 0 2,-16-5 0-3,22-2 0 2,-13 7 0-1,26-10 0 2,-7 1 0-4,-8 3 0 4,9 6 0-1,-1 6 0-1,11 0 0-1,-17 2 0 2,-1-3 0 0,8 2 0 0,1-2 0-1,-16 9 0 0,-3-14 0 2,1 0 0-1,1 6 0-3,2-12 0 4,1 0 0-1,13-2 0 0,-8 3 0 0,15 5 0-3,-8-12 0 3,8 17 0 0,-6 2 0 0,6-7 0-1,-4-7 0 1,5 7 0 2,8-5 0-5,-2-9 0 2,17 14 0 0,-3-6 0 4,-6 6 0-6,14 0 0 1,-7 6 0 3,0 0 0-2,-8-3 0 3,-2-3 0-5,23 0 0 3,0-9 0 0,-7 3 0-1,-4-9 0-1,-3 11 0 4,-7 4 0-4,9-18 0 1,-7 10 0 1,6-3 0 2,13-2 0-5,-2 1 0 1,-4-8 0 3,3 9 0 1,1-8 0-4,11 7 0-1,5 0 0 3,0-7 0 3,3 11 0-6,-28-4 0 1,20 6 0 3,2-13 0 1,-28 13 0-4,13-8 0 0,-12-11 0 2,-14 14 0 2,-16 5 0-4,-20-2 0 0,3 8 0 4,-13 0 0-5,-17 0 0 3,4 8 0-2,-10-8 0 5,5 0 0-5,-1 0 0 1,1 0 0-1,-2 6 0 5,14-12 0-5,-5 6 0 2,-5 0 0-3,-5 0 0 6,-9 0 0-5,-1-5 0-1,13 10 0 5,-12-5 0-2,-5 0 0-2,11 0 0 3,-7 0 0-1,9 0 0-1,4 6 0 0,-2-12 0 1,14 6 0-1,-6 0 0 1,-2 6 0-2,-8-6 0 2,2 0 0 1,-1 6 0-4,0-1 0 4,-18-2 0-2,2-3 0 2,-7 0 0-2,-3 0 0-1,4 0 0 2,-4-3 0 0,0 3 0-2,3 0 0 2,-6-5 0 3,3-1 0-5,6-11 0-1,20-53 0 3,-14-32 0 3,3-29 0-6,-2-44 0 1,-5-29 0 3,-8-36 0-2,-18 13 0 1,5 5 0-2,-10 2 0 3,4-4 0 1,-1 46 0-4,8-7 0 0,1 19 0 4,11-6 0-5,3-10 0 3,13-9 0-2,-3-11 0 4,-3 5 0-3,4 21 0-1,-2-11 0 3,-8-20 0-1,4 35 0-2,-3 58 0 0,5 32 0 2,-2 20 0 2,2 28 0-4,-3 17 0 0,2-16 0 2,1-24 0 2,-6-14 0-4,5 15 0 0,-9-4 0 2,-9 9 0 3,9 8 0-5,0 9 0-1,-11 12 0 3,11 16 0 0,0 6 0 0,-3 3 0-2,0-6 0 3,0 9 0 0,6-6 0-3,-6 0 0 0,3 2 0 2,-38 7 0 3,-4-1 0-6,-6-2 0 1,-2 11 0 4,-7-8 0-3,1-1 0 0,-10-8 0 0,-6-3 0 2,-12-6 0-3,-6 4 0 2,10-3 0-2,-7 2 0 4,-7 0 0-4,-9 9 0 2,-19 9 0-1,-11-7 0 2,-21 9 0-3,1-6 0 2,-5 9 0-2,-9-8 0 4,-32-6 0-4,-1-6 0 2,-4-15 0 2,3 13 0-1,1-6 0-4,-6-13 0 2,17 9 0-2,-8-2 0 6,-15 8 0-5,-19 6 0 1,16 0 0-1,-8 6 0 2,-21 3 0 1,20 2 0-1,-4 1 0-1,18-1 0 2,5-2 0-3,-6-6 0 1,37-6 0-1,-17 6 0 3,-33 6 0-1,-16-6 0-3,22 3 0 4,-14 8 0-2,-23 6 0 2,16-9 0-3,-3-3 0 1,10-5 0 1,3 0 0 1,28-5 0-4,-17-12 0 3,-23 2 0 0,-11 2 0 1,22-12 0-3,-22 11 0 1,8 0 0 2,21-2 0-1,8-1 0 0,14-6 0-3,-1 1 0 3,33-7 0 0,-5 7 0 0,-5 10 0-1,-10 4 0 0,9 8 0 2,12 3 0-2,23 5 0-1,-12 3 0 2,12 7 0 0,9-13 0 0,20 4 0-2,7 2 0 2,17-4 0 0,-3 0 0 0,-3 3 0-2,9-6 0 2,-3-1 0 1,10-3 0-4,-22 0 0 3,24-9 0 0,17 1 0 0,-1 0 0-2,0 9 0 2,7-6 0 0,7 5 0 1,8-2 0-2,10 4 0-1,16 3 0 2,6-5 0 0,10 0 0-2,0-1 0 2,0-3 0 0,0 4 0 0,-6 0 0 0,12 0 0-2,-12 4 0 2,6-8 0 1,0 8 0-2,-7-4 0-1,7 1 0 2,7-1 0 0,-20 4 0-2,26-4 0 2,-46 17 0 0,12-6 0 0,10 21 0 0,-15-2 0-2,2 15 0 2,14 8 0 0,-6 16 0 0,8-11 0-2,8 3 0 2,14 2 0 0,-20 3 0 0,22 0 0-2,-11 0 0 2,13-11 0 0,0 4 0 0,-8-12 0-2,10 7 0 2,1-12 0 0,-16-20 0 0,-10-27 0-2,10 10 0 2,1-10 0 0,-12-1 0 0,6 12 0-2,0-6 0 2,-5 5 0 0,10-16 0 0,-5 17 0-2,6-12 0 2,-12 12 0 0,6-12 0 0,0 12 0-2,6-3 0 2,-4 1 0 0,-4 26 0 0,24 25 0-2,-6 10 0 2,0 0 0 0,1 16 0 0,1 14 0-2,2 20 0 2,13-3 0 0,-5-7 0 0,-1-6 0-2,-5-18 0 2,-6-13 0 0,-2-7 0 0,5-14 0-2,-11-9 0 2,10 15 0 0,-6 1 0-1,7 8 0 0,-15 7 0 2,9 5 0-2,-3 11 0-1,-2 16 0 2,10 14 0 0,-13-13 0 0,6-8 0 0,-2-13 0-2,-6 15 0 2,10 0 0 1,-9-2 0-2,-1-6 0-1,-3-6 0 2,9-1 0 0,-18 1 0 0,6-25 0-2,2-3 0 2,-11 3 0 0,8-18 0 0,-3 11 0-2,-2-1 0 2,15 2 0 0,-12 5 0 0,2 0 0-2,8-22 0 2,-11 0 0 0,14-6 0-2,-11-17 0 2,1 0 0 1,0 9 0-1,9 10 0-3,-6 16 0 3,4-7 0 0,0 17 0 0,-12 17 0-2,16-11 0 2,-16 15 0 0,5-38 0 0,10-17 0 0,-3-2 0-2,5 30 0 3,-6-26 0-2,0-24 0 1,-3 8 0-2,1-16 0 2,-1 8 0 0,6-5 0 0,-13 5 0-2,8 5 0 2,8-5 0 0,-18 8 0-2,9-16 0 2,0 8 0 0,-4 12 0 0,4-16 0 0,4 8 0-2,-4-8 0 2,0-4 0 0,0 3 0 0,9 10 0-2,-6-5 0 2,-3 0 0 0,1 0 0 0,-1-5 0-2,12 10 0 2,-12-10 0 0,-9 5 0 0,18 0 0-2,16 17 0 2,34-17 0 0,-2 9 0-2,15-9 0 5,24 0 0 0,4 6 0-9,-16-1 0 4,6-5 0 2,-9 12 0 1,-12-12 0-2,10 8 0 2,-15-3 0-4,21 2 0 4,-10-7 0-2,9 0 0 0,9-7 0 0,3 2 0 1,4-3 0 0,-26 2 0 1,4 6 0-3,12-6 0 1,-9 6 0 2,5 0 0-3,-15 6 0 2,8-6 0-1,3 6 0 1,-16-3 0 2,14 7 0-6,-9-10 0 4,-1 0 0 0,-14 0 0-1,9 7 0 0,-21-14 0 2,12 14 0-2,5-2 0 1,-4 0 0-1,12 3 0 0,-11-1 0 3,2 3 0-4,1-10 0 1,4 10 0 0,2-5 0 1,11 7 0 0,-1-5 0-1,5 18 0 0,2-3 0 1,18-1 0 0,-2-7 0-2,20 8 0 2,-7-2 0 2,-8-1 0-4,5 1 0 0,-3 3 0 2,10-9 0 0,-14-9 0 0,13-5 0-2,0 7 0 2,-6-14 0 0,-7 2 0 0,2-2 0-1,2 7 0 2,19 0 0-3,-21 0 0 2,6 0 0 1,-14 7 0-2,3-7 0-1,-6 12 0 2,9-4 0-2,-8-3 0 4,12 7 0-4,-7-12 0 1,3 5 0 3,10-3 0-3,-12-2 0 0,8 0 0-2,4 6 0 3,7-6 0 2,17-6 0-4,-13 6 0 0,20 0 0 2,-11-2 0 2,-1 2 0-4,7 0 0 0,19 0 0 5,-7 0 0-4,-7-5 0-1,8 5 0 0,3-6 0 4,-2 0 0-2,3 6 0-2,-13 0 0 2,5 0 0 0,-5-5 0-1,8 2 0 0,0-2 0-1,10-2 0 5,-31 2 0-6,1-9 0 3,-1-11 0 0,-9 13 0 0,19-2 0-2,-14-3 0 3,-14 3 0-2,-2 9 0 3,-10-7 0-6,-3 4 0 4,-10 3 0 0,10 5 0 1,-3-6 0-4,11 6 0 4,8 0 0-2,13-6 0 2,-20 12 0-3,14-6 0 1,13 6 0 1,-27-1 0 0,3-10 0-1,-9-1 0 0,-14-8 0 2,-21-2 0-1,-6 1 0-2,-15 4 0 3,1 5 0-3,0-2 0 4,-11-4 0-6,10 7 0 4,5-7 0 1,-11 9 0-4,18-7 0 3,-14 10 0 2,0-12 0-4,2 9 0 0,-12-2 0 3,4 5 0 0,-7-12 0-2,-1 7 0-2,3 0 0 5,6 2 0-4,-5 3 0 0,20 0 0 2,-7 0 0 2,-2 0 0-4,-7 0 0 0,-15 0 0 2,-14 3 0 3,6-3 0-6,-17-3 0 2,4 3 0 1,0 0 0 2,-3 0 0-4,0 0 0 0,9-12 0 4,1-27 0-3,2-15 0 0,2-10 0-1,2-18 0 4,3-29 0-4,-9-7 0 2,11-15 0 0,1-4 0 0,1-7 0-1,0-13 0 0,-10-38 0 1,-8-60 0 0,-2 10 0-2,-15-29 0 1,1 9 0 2,-9 9 0-1,4 20 0 0,9 20 0 0,-5 24 0-1,9 37 0 0,-1 33 0-1,4 26 0 1,3 17 0 2,0-7 0-2,13 12 0 1,-3 4 0-2,8-3 0 2,-15 31 0 2,4 27 0-5,-4-9 0 5,-3-16 0-4,-3 12 0-1,-7 4 0 3,-5 0 0 3,-11 4 0-5,-10-5 0 0,-9-4 0 2,-7-6 0 0,4-8 0 0,7 9 0-2,2-5 0 3,18 10 0-2,6 8 0-1,-2 4 0 2,17-6 0 2,-10 18 0-5,-1-7 0 3,-22 1 0-1,-18-2 0 2,-15 14 0-2,0 11 0-2,-3-1 0 6,-7-5-2-4,-5 28-70-1,-6-4-49 2,-46 29-67 0</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41:51.85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0000"/>
    </inkml:brush>
  </inkml:definitions>
  <iact:action type="add" startTime="38975">
    <iact:property name="dataType"/>
    <iact:actionData xml:id="d0">
      <inkml:trace xmlns:inkml="http://www.w3.org/2003/InkML" xml:id="stk0" contextRef="#ctx0" brushRef="#br0">16989 10719 124 0,'3'0'409'9,"4"5"-321"-3,-14-5-42 1,7 5-4 0,0-5-18 0,0 3-4 0,0-3 6 1,-3 0 6 1,13 0-3-4,7-3 6 2,15 1-10 3,-4-6-5-2,-8 8-3-1,8 0-2-2,4-7-1 5,-2 5-4-3,0 2 0-2,-1-15-2 6,6 15-1-3,9-13-3-2,-14 6 0 1,6 7 1 5,-5-16-1-8,1 12 1 5,-5 3-5-2,14-5 0 1,-15 0 0-2,7 1 0 2,-2-4 0 0,8 9 0-3,-14-6 0 4,11 4 0 0,-13 0 0-2,6 4 0-1,13-2 0 1,-19 0 0 3,18 5 0-5,-11-2 0 3,4-11 0 2,-4 25 0-5,9-17 0 2,-6-9 0 3,5 23 0-3,-15-17 0 0,5 6 0 1,-8-6 0 0,6 18 0-3,3-10 0 4,2-14 0 0,-1 18 0-5,8-13 0 4,4 14 0 2,-12-8 0-4,-2-4 0 1,5 9 0 0,1-4 0 2,-8 15 0-4,14-16 0 3,4-8 0 3,4 12 0-6,1-8 0 1,-6 4 0 4,-9 5 0-4,-8-7 0 2,11-13 0 2,-13 26 0-4,8-16 0 0,-8 3 0 2,1 0 0 0,11-6 0-2,-1 6 0 2,1-9 0 1,8 14 0-4,-8-10 0 4,4 0 0 1,1 5 0-3,2-4 0-1,-2-1 0 4,-2 10 0-4,-8-5 0 1,-5-3 0 2,33 3 0-1,-8 0 0-3,-3-7 0 4,29-4 0-2,-21 5 0-1,-23 0 0 2,1 3 0 2,9 3 0-5,-12-2 0 3,5 0 0 1,7 2 0-2,5-7 0-2,-4 4 0 6,9-2 0-3,-6-7 0-3,12 4 0 3,-2-1 0 1,-23 6 0-3,17-4 0 1,-10-1 0 2,-2 1 0-4,2 5 0 4,6 2 0 1,-2 0 0-6,3 0 0 3,4 2 0 2,2-4 0-3,0 2 0 0,-4 0 0 5,1 9 0-4,1 4 0-1,0-11 0 0,-4-2 0 4,-3 20 0-4,-1-14 0 2,-7 2 0 0,20-5 0-1,-11 7 0 0,11-3 0 3,-5 6 0-6,-3-3 0 4,14-3 0 2,-20 3 0-4,-8 1 0 0,1 6 0 4,8-8 0-2,-1 1 0-1,-7-3 0 0,2-7 0 2,5 10 0-4,-14-7 0 3,15-8 0 0,-14 18 0-1,11-19 0 1,-15 6 0 1,18 6 0-5,-1 0 0 4,2-18 0 2,-6 18 0-4,-3-6 0 0,-8 6 0 4,5-12 0-2,-14 6 0-1,19 0 0 1,-8 3 0 0,-1-17 0-1,0 14 0 0,3-5 0 0,7 1 0-1,-7-4 0 2,6-2 0 2,-2-3 0-6,-1 11 0 6,3-7 0-1,-15-2 0-2,12 6 0-1,-9-2 0 2,4-11 0 1,11 19 0-3,8-11 0 1,2 0 0 2,2 6 0-3,-1-5 0 1,1 5 0 3,-4-6 0-6,-1 2 0 4,-5 11 0 0,-1 2 0 0,-16-8 0-2,2 12 0 2,-11-9 0 2,-4 6 0-4,-5 5 0 0,-8 0 0 4,-5-16 0-4,-1 3-56 0,-5 4-44 4,-31-4-45-2,-7 46-107-2</inkml:trace>
    </iact:actionData>
  </iact:action>
  <iact:action type="add" startTime="42274">
    <iact:property name="dataType"/>
    <iact:actionData xml:id="d1">
      <inkml:trace xmlns:inkml="http://www.w3.org/2003/InkML" xml:id="stk1" contextRef="#ctx0" brushRef="#br1">24237 10890 331 0,'4'9'101'10,"6"-4"-35"-6,-10-3-24 4,13-4-17-1,5-2-5 1,2 3 4-2,3-6 4 2,3 1 5 0,5 2-2 0,5-3-6-2,-6 1-3 2,8 4-1 0,-5-7-5-2,-1 5-3 4,0-3-4-4,0 2 0 2,0-4 6 0,10 9 1-2,-7-3-3 3,-12 3-4-1,13-17-3-1,2 9-4-1,-3-6 1 4,-4-3 1-1,-4 9 1-3,7-4 0 0,0 9 0 2,-8-11 1 0,4 13-3-2,-4-3 0 2,8-1-2 0,2 2 2 0,-4-2-2-2,10-2 1 2,1-1-1 0,1 14 2 0,-4-17 0 1,-5 22 1-3,-6-17 0 1,-1 1-1 1,5 10 1 0,-4 1-3-2,1 0 0 2,10-6-1 0,3 0 1 0,6-4-1-2,1 11 0 4,-8-2 1-4,0 3 0 0,-16 1 0 2,11-6 1 0,0 7 0 0,-8-4-2-2,8 5 1 2,7-8 0 0,2 11-1 0,2-8 0 0,-4-2 0-2,-4 9 0 3,1-7 1-2,4 5 0 1,1-4-1-2,-1 0 0 2,1-4 0 0,-6-10 0 0,7 7 0-2,14-3 0 2,-29-2 0 0,9 10 1 0,9-10-1-2,-9-3 0 2,3 8 0 0,2 3 1 0,-3-3-1 0,1 3 0-2,7-9 1 2,-21 17-1 0,25-2 0-2,-11-6 0 2,3-1-1 0,-9 5 1-1,11-5-1 0,2 0 1 1,-18-2-1 0,4 0 1 0,0-2 0-2,0-7 0 2,0 0 0 0,13 4 0 0,-20 2-1-2,-7-9 2 2,11 7-2 0,-1 9 2-2,18-13-1 5,-2 12 0-6,5-13 0 4,12 7 0-2,-15-4 0 0,6 7 0 1,-10 3 1 0,10-14-2-1,-14 16 2-1,1-8-2 3,-1-6 1-1,8 4 0-1,1-9-1 0,9-2 0 1,-13 7 1 1,-5-4 0-3,-9 6 0 0,-11 7 1 3,10-2-1-1,2 8 0-3,-7-12 0 3,5 12 0 0,8-12 0 2,-1 0 0-3,11 4-1-1,-10 2 0 3,-8 8 1-1,3-16 1 0,-1 10 0-2,-6 0-2 2,7-2 1-1,-3 0 0 1,-2 0 0-2,8-4 0 4,-1 6 0-4,-11-2 0 0,-6 0 0 4,18 6 0-4,-9-6 0 2,3 9 0 0,12-12 1-2,3 3-1 2,-6 11 0-1,9-14 0 1,-2-2 0-1,15 2-1 1,-2-3 0-1,8-5 1 1,-5-6-3-1,-8 10 3 2,-11-1 0-2,-1 6-1-1,-6-8 2 4,-5 9-1-4,9 9 0 2,-7-5 0 0,-2-1 0-3,6 10 0 3,15-7 0 0,2-7 0 1,9 4 0-3,8 1 0 2,-1-3 0 0,7-3 0 0,-4 1 0-2,-10-8 0 4,-10 13 0-4,-9-8-1 0,-16 2-3 4,-18 3-7-4,-13 0-12 2,-4 3-42 0,-9-11-36-2,-17 13-55 2,-60 12-112 0</inkml:trace>
    </iact:actionData>
  </iact:action>
  <iact:action type="add" startTime="46682">
    <iact:property name="dataType"/>
    <iact:actionData xml:id="d2">
      <inkml:trace xmlns:inkml="http://www.w3.org/2003/InkML" xml:id="stk2" contextRef="#ctx0" brushRef="#br0">19334 14245 214 0,'5'2'161'6,"2"-4"-73"2,-14 2-26 1,21-2-12-5,-12-1-8 4,5 3-7 2,-7 0-4-4,6 3-8 0,7 1-7 4,1 5-3-1,9-3-1-4,-13-1 7 1,14-2 2 4,3 9-3-4,-1-7-2 2,-1-5 0 0,11 5-7-2,5 0 3 3,-9 7-1 0,-9-9 2-5,-6 3 0 4,9-3-2 2,-1 5 0-6,-9-6-5 4,9 5-1 4,4-4 1-5,1 0 1 0,-1 1-5 0,0 0 3 1,10-4-3-2,2 0-2 2,-5-6 3 0,3 4-3-2,-8-1 4 2,6 3-1 2,-11-3 1-6,15 6-2 4,-5-3 1 0,2-6-1 0,0 6 0-2,1-6 0 2,1 8 0 2,-6-4-1-6,9-1 1 4,9 1-1 2,-11-8-1-4,10 8 1 0,-5 2 0 4,-16-3 0-2,-2 3 1-2,1 0-1 2,-2 0 1 0,2 3-1-2,9-1 1 2,4-2-2 2,-1-2 0-6,-6-1 0 4,23 1 0 0,-19 4 1 0,-3-2-1-2,2 3 0 2,5-3 1 2,-15 12 0-6,-4-7-1 4,4-8 1 2,15 12-1-2,-17-9 2-2,9 9-2 2,-1-5 1 0,6 0-1-3,4 5 0 2,-15-9 0 3,5 2 1-4,-13-2-1 2,6 6 0 0,-2-1 0 0,5-1 0-2,-1 1 0 2,0 8 1 0,13-3 0-2,-8-8-1 2,2 0 0 2,-11 7 0-6,11-3 0 4,-3-1 0 0,2 10 1 2,5-13-2-6,-21 1 1 4,28 0 0 2,-27 3-1-4,23-5 1 0,-12-1-1 4,5-1 1-2,5-3-1-2,-1-4 1 0,20-23-1 4,-7 6 0-4,-2-8 1 2,-4 10 0 0,-14 9 1 1,-3 5 1 1,7 4 0-7,-17-1 2 5,10-3-1-2,-5 7 0 2,7-4-1 2,-9 4 0-6,2-1-1 4,-5-6 0 2,-14 6-1-2,0 1 1-4,-5-1-1 4,2-3 0 2,-3 10 0-4,0-2-3 0,7-2-26 4,-18-6-23-2,-5 15-33-2,-3 3-22 2,-18 29-49 0,62 51-274-2</inkml:trace>
    </iact:actionData>
  </iact:action>
  <iact:action type="add" startTime="48997">
    <iact:property name="dataType"/>
    <iact:actionData xml:id="d3">
      <inkml:trace xmlns:inkml="http://www.w3.org/2003/InkML" xml:id="stk3" contextRef="#ctx0" brushRef="#br1">24486 14338 201 0,'13'3'141'7,"3"0"-55"1,1 1-15-1,-17-4-26-1,23 4-8 2,-18 2-10 0,18-10-6 1,-3 13-5-4,12-3 1 3,9-6 3 0,-17 9-5-2,13-9 3 4,2 1-3-4,-3 3-3 2,5-4-1 0,-7 3 1-1,7-6 0 0,4-1-4 2,0-1 0-2,11 5 1 1,4-5-2 0,-12-1 2 0,13 1-1-2,1 8 1 2,-19-12 1 0,18 5-3 0,-4 4 0 0,-6 0-3-2,8 6 1 3,-16-2-2-2,8 1 1 2,-4-2 0-4,-8 2-3 3,9 3 2 0,-4-1-2-2,9 3 2 3,-21 2 0-2,17-4-2 2,-6 1 0-2,14-4 0-1,-17 7-1 2,11-9 1 1,9-12 0-2,12 13-1-1,-14 1 2 2,6-3 0 0,-24 6 1-1,4 4 0 0,-1-9 0 2,-14 4 0-2,2 3 0 0,2-5-1-1,12-1-2 2,4 1 0 0,8 1 0 0,-6-6 1-2,-5 0-1 2,16-3 0 1,-9 0 1-4,13 6-1 3,-21-11-1 0,13 1-1 0,-10 2 2 0,1-7 0-2,-18 4 0 2,-4-3-1 0,9 5 1 0,-7 1 0-2,-4-4 0 2,6 6 0 0,5-4 0-2,7-2 0 2,11-3 1 0,14 1-2 0,-19 3 1-2,-2 4 0 2,9-9 0 0,-2 5 1 0,-21-2-1 0,9 10 0-2,-6 6 0 2,-4-12 1 0,9 12-1-2,-5-2 0 2,-1-8 0 0,10 2 0 0,0 2 0 0,-2-4 0-2,-6 14 0 2,-7-10 0 0,11 13 0 0,-4-10 1-2,7 6 0 2,8 1 0 0,-11 3-1-2,-5-11 0 2,-4-2 0 0,17 2 0 0,-6-4 0 0,-6 4 0-2,19-6 1 2,-1 4 0 0,-5-10 0 0,10 7 0-1,-13 1 1 0,-4 2-1 1,-5-8 0-1,4 4-1 0,4 8 1 1,-5-13-1 0,0 4 0 0,2-1 1-2,-7 1-1 2,-11 8 0 1,-25-3 0-2,7 0 1-1,2 2-1 3,-5-4 0-2,2 7-2-1,-6 3-9 2,-7-3-14 1,8-6-28-2,-15 6-10 2,-14 18-15-3,-44 13-41 2,4 29-123 2</inkml:trace>
    </iact:actionData>
  </iact:action>
  <iact:action type="add" startTime="52332">
    <iact:property name="dataType"/>
    <iact:actionData xml:id="d4">
      <inkml:trace xmlns:inkml="http://www.w3.org/2003/InkML" xml:id="stk4" contextRef="#ctx0" brushRef="#br0">19478 18514 342 0,'11'0'119'10,"-5"2"-56"-4,22-2-14-1,-8 6-21 8,16-6-13-8,5 0 3 1,2 6 5 2,12-6 0 0,3 0-1-2,6 0-5 2,13 5-1 0,7 1-1-2,29-6-1 2,13-6-5 2,-7 12 3-6,4 0-1 4,-2 7 3 4,8-8-2-4,3 5-5-4,8-5 5 5,-2-10-7 0,-3-1-1-2,-6-3 0 0,-28 9-1 4,2-12 2-9,-10 20-1 6,-22-4 0 0,10 1 2 0,-14-5-3-2,9 4-1 2,-9-1-2 0,4 5 0-2,-11-2 0 2,-4 0-1 2,12-1 1-6,-30-5 0 4,1 3 1 2,-13-3 2-4,0 5-2 0,-21-5 2 6,12 0-3-8,-11 0 1 4,11 0-1 2,-12 0 0-6,13 0 0 4,-7-5 0 2,-20 10 1-4,9-5-1 0,0 0 1 4,-4 0-1-2,-5 0 0-4,-36 7-2 6,-33 3 0-2,-8-7 2-2,-26-6 2 2,-28-7-2 0,-17-5 1-2,-6 4-1 2,-9-10 0 0,-1 4-1-2,-14 12 0 2,-5-3 0 2,21 3 1-4,18-7-1 0,-3 5 1 2,16-14 0 2,1 10 2-6,-2-6-2 4,28 4 1 2,1-7-1-4,7 3 0 2,13 2 1 0,5 3 0-2,18 2-1 2,8 7 0 3,25-2 0-6,20 5 0 1,11-6-1 2,-2 12 1 0,3-12 1-2,-5 12 0 2,5-12-1 2,8 6 0-6,-4 0 2 4,13 6-2 2,-13-6 4-4,12 0-4 2,63 18 1-1,60 14-1 2,24-7 0-3,14 0-1 2,15-5 0 0,5 4 1-3,-5-5 1 4,5-6 3 1,-6 4 0-5,10-8-1 2,18-3 0 3,2-6-2-4,14-10 2 1,-27 5-3 0,-33 5 3 3,-4-4-2-6,-64 13-1 4,-19 6 1 2,-7-9 1-4,-27 0 1 2,-3-1-2 0,-27 3 0 0,-5-8 0-2,-12-5-1 2,-6 10 0 0,3-5 1-3,-3 0-1 4,6 0 0 2,-18 7-2-8,-41-2-1 5,-37 0 1 0,-27 3 2 1,-25-2 1-3,-40 5 0 2,-16-16 0 0,-3-12 0-3,1-3-1 3,-9 12-3 2,-17-3 2-4,-3-6 1 0,28 4 0 3,-11 0 1 0,8-12-1-3,26 18 5 0,27-5 0 4,26-3-2-5,33 5-3 4,9 3 1-1,27-1 1-2,46 8-2 2,26-5 1 0,-13 10 0 0,4-10 1-2,56 25-2 2,76 5 0 2,9-6 0-6,22 10-3 4,6-7-4 2,6 6-6-4,-13-8-22 1,-16-15-34 2,6-2-14-3,17-3-27 2,5 36-206 2</inkml:trace>
    </iact:actionData>
  </iact:action>
  <iact:action type="add" startTime="54530">
    <iact:property name="dataType"/>
    <iact:actionData xml:id="d5">
      <inkml:trace xmlns:inkml="http://www.w3.org/2003/InkML" xml:id="stk5" contextRef="#ctx0" brushRef="#br1">24655 18640 376 0,'12'0'125'6,"17"5"-64"0,2-5-16 2,-2 0-15-1,8 0-6 0,18-5-2 1,9-1-3 0,20-5-4-2,28-2 1 2,25 1 4 0,24 4 2 0,35-12-1-2,-6 13-3 2,-15 2-5 0,-17 5 2 1,3-4 1-1,-27 8-2-1,-3-8-4 1,6 4-3 0,8 0-1-2,11 0-1 2,5 0-3-1,-9 0-2 2,6 4 2-3,-4 5-2 3,-6-3 1-2,-25 16-1 1,-29-7 3-2,-23-2 1 1,-14-2-2 3,-11 0-1-3,-15-5 1 1,-21-6-2-3,-10 0 0 2,0 0 1 2,-3 0-1-4,-4-6 0 4,-1 12 0-2,3-6-6 2,-17 4 3-3,-81-4 1 2,-33 4 2 0,-32-4 1-1,-17-4-1-1,7-17 1 4,-35-3-1-4,-29 4 0 5,-17-3 2-3,37 14-2-2,-16-4 2 2,15 7-2-1,14-5 3 0,-5 11-2 0,0 11 1 2,14 8 0-2,32 1-2 0,28 0 0 0,15 2 0 1,45-14 0 1,15-8-2-4,43 12 1 2,12-24-1 1,10 24 2-1,10-18-3-1,-15 6 0 3,10 0-1-2,53-6 3 1,28 5 0-2,25-6 1 2,26 2-1 0,63 0 1 0,46 5 0-2,-10-7 0 2,-11 7 0 0,0-5 1 0,5 2 4 0,-12 6 2-2,-21 2-1 2,25-5 0 1,4 7 1-2,-20-7-6-1,-14 0 0 2,13-7-2 0,-17 14 1-2,-44-7 0 3,-14 0 0-2,-27 5 3 1,-38 3-1-2,-28 3-1 2,-24-11 1 0,-13 0-1 0,-2 0 1-2,-9 6-2 2,3-6 0 0,-58 19-3 0,-103 30-1-2,-38-16 4 2,-51-14 0 0,-32-6 0 2,-23-26 1-4,-30-6 1 0,11-13 2 2,-6-5 4 0,15-7-2 0,49 6 2 0,55 6-5-2,45 13-1 3,56-4 1 0,45 21-2-5,31 2 2 4,24-5-3 0,24 10 2-2,1-5-2 2,-4 0-8 0,7 14-6 0,13 21-19 0,18 22-47-2,-11 2-34 2,-9 20-20 0,-1 34-243-2</inkml:trace>
    </iact:actionData>
  </iact:action>
  <iact:action type="add" startTime="63810">
    <iact:property name="dataType"/>
    <iact:actionData xml:id="d6">
      <inkml:trace xmlns:inkml="http://www.w3.org/2003/InkML" xml:id="stk6" contextRef="#ctx0" brushRef="#br2">637 1390 393 0,'3'9'96'6,"-3"-3"-25"1,4 4-1 1,-4-4-8 0,0-12-14-1,3 12-6 0,0-6 1 1,0 6-10 0,-3-12-3 1,-3 12-4-4,6-12-8 3,-3 16-8 0,0-22-6-2,0-25-3 2,0-32 4 0,0-8 0 1,0-2-4-3,3-6 2 3,1 4-1-1,0 15-2 1,-1 10 1-4,3-5-1 3,-3 28 1 1,4 11 0-2,-3-6 0 0,2 14-1 0,-3 2 1 2,2 7 0-5,0-7-1 4,8-5 1 0,5 1 0 0,-2-4 0 0,19 9 0-2,-2-4 0 2,15 0 1 0,11 7-2 0,6 6 2-2,-10 14-1 2,2-5 1 0,-8 20 0 0,-1 11-1-2,-12 2 2 2,-8 14-2 0,-11 10 0-2,-10 15 0 2,-11 5 1 0,-3-11 1 0,-13-11-2 0,-9 2 1-2,-3-4 0 2,-9-10-2 0,-2-5 0 0,-2-17 1-2,-10-3-1 2,-5-1-1 0,-1-19 1 0,16-17-2-2,-7 10 2 2,-4 2 0 0,12-3-1 0,4-2 1-2,3-4 0 2,17 9-3 0,13-3-13 0,2 0-27-1,5-2-24 0,0-1-23 2,5 9-16-4,30-12-70 3</inkml:trace>
    </iact:actionData>
  </iact:action>
  <iact:action type="add" startTime="64576">
    <iact:property name="dataType"/>
    <iact:actionData xml:id="d7">
      <inkml:trace xmlns:inkml="http://www.w3.org/2003/InkML" xml:id="stk7" contextRef="#ctx0" brushRef="#br2">1728 1133 357 0,'-7'0'87'7,"7"5"-52"0,-13-3-9-1,-23 10-1 1,-25 1-1 2,13 2 0-2,-3 7-2-1,6 7-2 2,8-4 4 0,2 8 2-2,23-4-6 2,5-6 10 2,10-14-14-4,13 6 4 2,16 5-16-2,8-6 2 2,13-11-6 0,-9-11 1-2,0-21-1 2,-2 5 0 0,-4-8 0 2,-15 7-1-1,0-15 1-3,-13 21-2 2,-17 11-2 0,7-7-12-2,4-7-29 0,-17-3-20 2,5 5-17 0,-8 3-90 0</inkml:trace>
    </iact:actionData>
  </iact:action>
  <iact:action type="add" startTime="64920">
    <iact:property name="dataType"/>
    <iact:actionData xml:id="d8">
      <inkml:trace xmlns:inkml="http://www.w3.org/2003/InkML" xml:id="stk8" contextRef="#ctx0" brushRef="#br2">1828 1315 207 0,'19'13'237'6,"-9"-9"-147"1,18-3-18 1,-12 11-26 0,8-12-19-2,10 5-11 2,12-10-7 0,24-7-4-2,-22-1-5 2,-12-11 0 0,-1-3-1 0,-2-11 1-2,-14 9-3 2,-22 7 0 0,6 5 0 0,1 17-5-2,-16 0-1 3,-28 11 1-2,-17 2 8 1,10 25 0 0,-6-11 7-2,-10 19 4 2,23-12-2 2,3-3 4-1,21 0-4-3,-4-15 3 1,15 9 3 1,2 1 4 0,21-15-8-1,1 6-6 1,5-11-5 0,4-1-2-3,8-22-3 3,-6 10-9 1,20-17-15-1,-13 7-30-1,14-13-12 0,-7 10-34 1,2-2-115 0</inkml:trace>
    </iact:actionData>
  </iact:action>
  <iact:action type="add" startTime="65625">
    <iact:property name="dataType"/>
    <iact:actionData xml:id="d9">
      <inkml:trace xmlns:inkml="http://www.w3.org/2003/InkML" xml:id="stk9" contextRef="#ctx0" brushRef="#br2">2665 1143 341 0,'0'0'105'6,"-5"9"-65"0,-34 2-7 3,1 6-7-2,-1-2-9 2,-1-8-4-3,-1 5 0 2,5-9-3-1,13 16 4 1,2-3 5 1,6-4 3-2,13 8 5-1,4-3-5 3,13-5-1-2,6 18-7-1,6-4-7 3,17 10-2 1,-18-10-1-6,-3 7 0 4,-7-14 3-1,-4 18-5 1,-7-6-2-1,-10-22-1 1,5 9 0 3,-15 0-3-5,-2-9-6 0,-2-7-17 2,-14-15-55 0,-8-8-19 0,0-32-143-2</inkml:trace>
    </iact:actionData>
  </iact:action>
  <iact:action type="add" startTime="66456">
    <iact:property name="dataType"/>
    <iact:actionData xml:id="d10">
      <inkml:trace xmlns:inkml="http://www.w3.org/2003/InkML" xml:id="stk10" contextRef="#ctx0" brushRef="#br2">3688 1641 244 0,'0'-2'213'10,"4"9"-145"-5,5-9-34 1,-9-1-10 4,12-37-12-4,4 1-1 2,-3-6 1 0,10-6-5 0,-3 4-2-2,5 13-1 2,-14 14 1 0,1 12 3 0,11-4 5-2,-13 15 2 3,0-3 3-2,-1 6 2 1,3 17-10-2,4 7-5 2,-12 24 4 0,5-15 2 1,-2-2-1-4,-10 4-7 4,3-18-3 0,-1 7 0-3,-15-22-4 3,19-8-17-2,-2-8-31 2,-1 4-45-5,26-14-52 4,0-26-166 2</inkml:trace>
    </iact:actionData>
  </iact:action>
  <iact:action type="add" startTime="66802">
    <iact:property name="dataType"/>
    <iact:actionData xml:id="d11">
      <inkml:trace xmlns:inkml="http://www.w3.org/2003/InkML" xml:id="stk11" contextRef="#ctx0" brushRef="#br2">4371 1323 316 0,'-16'0'83'8,"-18"-3"-9"-1,4 9-8-1,-18 1-18 2,16 17-17 0,5-4 10 0,6-7-4-2,1 18-6 3,14 9-6-2,3-20-6 2,12 7-8-4,3-15-1 3,11 0-4 0,3-4-5-2,-3-3-1 2,0-16-1 0,5-3 1 0,-15 9-5-2,6-7-2 2,-18-8-14 0,12-2-9 0,-5-18-38-2,-8 4-25 4,7-1-98-4</inkml:trace>
    </iact:actionData>
  </iact:action>
  <iact:action type="add" startTime="67163">
    <iact:property name="dataType"/>
    <iact:actionData xml:id="d12">
      <inkml:trace xmlns:inkml="http://www.w3.org/2003/InkML" xml:id="stk12" contextRef="#ctx0" brushRef="#br2">4717 545 290 0,'9'0'103'6,"-15"5"-21"3,2-2-29-4,8 6-6 3,-24 36 9 1,0 27-31-3,12 24 19 1,-28 13-17 1,8 15-9 0,-5-11-2-2,14-9-3 2,-5-3-5 2,-2-22-7-6,-5-18-1 4,20-15-6 2,-3-10-22-4,14-31-24 0,5-10-37 3,15-15-34 0,21-8-181-2</inkml:trace>
    </iact:actionData>
  </iact:action>
  <iact:action type="add" startTime="67389">
    <iact:property name="dataType"/>
    <iact:actionData xml:id="d13">
      <inkml:trace xmlns:inkml="http://www.w3.org/2003/InkML" xml:id="stk13" contextRef="#ctx0" brushRef="#br2">4769 1068 396 0,'3'-4'105'4,"-35"2"-45"4,-11 2 4 0,-6 0-12 0,1 2-32-2,7 10-13 2,1 0-7 0,9-12 0 0,15 13-45-2,-6-1-45 3,8-2-169-2</inkml:trace>
    </iact:actionData>
  </iact:action>
  <iact:action type="add" startTime="68392">
    <iact:property name="dataType"/>
    <iact:actionData xml:id="d14">
      <inkml:trace xmlns:inkml="http://www.w3.org/2003/InkML" xml:id="stk14" contextRef="#ctx0" brushRef="#br2">1182 2616 331 0,'7'3'159'5,"-10"-1"-96"4,-8-2-44-2,-23 3-5 1,-18 2 2-2,17 1-5 3,-21-6 6-2,6 14 7 1,5 10 0-2,3-2 0 2,5 14-1 0,3-2-6 0,8-8-3-2,9 4 1 3,10-8-2-2,20 1-2 2,-3 0-1-4,15 5-2 3,6-1-5 0,-6-4-3 0,8 0 0-2,-5-5-5 2,1-5-9 0,6-11-27 0,10-13-42 1,-11-15-36-2,3-9-154 2</inkml:trace>
    </iact:actionData>
  </iact:action>
  <iact:action type="add" startTime="68776">
    <iact:property name="dataType"/>
    <iact:actionData xml:id="d15">
      <inkml:trace xmlns:inkml="http://www.w3.org/2003/InkML" xml:id="stk15" contextRef="#ctx0" brushRef="#br2">1620 2253 406 0,'-9'8'82'5,"9"13"-38"1,-20 14-12 2,9 5-3 0,-5 12-7 1,-1 12 1-4,-3 0 9 3,-11 15 0 0,23-3-7 0,-14 3-8-2,16-7-4 2,-11-18-7 0,12-29-5 0,5-23-1-1,2-2 0 0,-2-7-9 1,30-21-2 0,9-8 11-2,12-7 0 2,-10 0 0 0,-7 18 1 0,-9 14-1-2,-18 9 1 2,2 2 0 0,-9 5 2 1,15 9 1-4,-5 14 1 3,-4 15 2 2,-2 6-4-2,5 5 1-2,-9-15 0 2,-9-5-2 1,9-23-2-2,6-5-1-2,-12-2-6 3,16-8-11 0,10-2-15 0,17-18-28-2,3-7-7 2,-1-10-7 1,5 6-74-2,-4 1-83-1</inkml:trace>
    </iact:actionData>
  </iact:action>
  <iact:action type="add" startTime="69189">
    <iact:property name="dataType"/>
    <iact:actionData xml:id="d16">
      <inkml:trace xmlns:inkml="http://www.w3.org/2003/InkML" xml:id="stk16" contextRef="#ctx0" brushRef="#br2">2339 2596 297 0,'1'0'102'6,"-11"0"-57"1,-21 6 14-1,-9 0-4 2,-4 5-8-1,4 11-1 1,-17-7-4-2,18 12-7 2,-22 12-9 1,31-4-8-1,8 6-8-2,0-3-3 1,19-21-5 2,21 5-1-2,-5-8-1-1,38-3-2 2,-5-19 0 0,8-16-2 0,-7-15 2 0,3-3-1-1,-14-3 1 4,-16 17-3-4,0 11 2 1,-22 15 0-3,7 4 3 4,-5-4 2-1,-3 7-1-2,1 12 10 2,-9 45 0-2,-13 12-9 3,18-10 0-4,-1-10 1 3,-5-30-3 0,16-13 0 0,-12-11-4-1,16-5-21 1,-6-6-16 0,27-15-24 0,12-11-8-2,2-13-64 1,-2 14-73 2</inkml:trace>
    </iact:actionData>
  </iact:action>
  <iact:action type="add" startTime="69684">
    <iact:property name="dataType"/>
    <iact:actionData xml:id="d17">
      <inkml:trace xmlns:inkml="http://www.w3.org/2003/InkML" xml:id="stk17" contextRef="#ctx0" brushRef="#br2">2547 3006 106 0,'0'0'35'4,"-7"0"20"4,7 12 13 0,-3-14 2 0,3 4 5-2,3-4-15 2,-3 2-11 0,10-10-12-1,-13 8-9 0,6-29-2 0,10-20 2 1,-1 4-16 0,1 15-1-1,0 12-5 1,-7 10-1 0,2 10 2 0,-12 0 10-2,13 2 9 2,2 12 2 0,7 17-20 0,1-2-2-3,-2 19-3 4,-10-1-3-2,2-13-5 1,-9-6-11-1,7-17-15 1,-7-5-22 0,0-1-23 0,20-16-53-3,8-20-112 3</inkml:trace>
    </iact:actionData>
  </iact:action>
  <iact:action type="add" startTime="70019">
    <iact:property name="dataType"/>
    <iact:actionData xml:id="d18">
      <inkml:trace xmlns:inkml="http://www.w3.org/2003/InkML" xml:id="stk18" contextRef="#ctx0" brushRef="#br2">3127 2742 267 0,'-1'4'127'2,"2"-10"-82"3,-18 3-7 3,-20 0 18 0,6 0-29-1,-17 6 5 1,-4 0-6-1,12 6-7 1,10 16 5-2,-9 2 0 2,14 4-3 1,2 15-9-2,16-11-6 0,7-3-5 1,7-20 0 0,9-7-1-1,9-3-2-1,14-9-5 2,11-30 2 0,-6 0 1 0,-9-14-4-2,-1 9 2 2,-3-3-2 0,-17 17 4 0,-5 23 3-2,-6 6 1 2,-6 3 3 0,0-1 0 0,-3 14 12-2,-1 36-7 2,-3 35-5 1,-13 4 3-2,4 21 5-1,-13-3-6 2,3-24 3 0,2-4-1 0,-10-14 1-2,17-15-2 2,-8 2-3 0,2-21-3 1,9-17 0-4,-3-22-2 3,7 3-20 0,-5-35-27 0,4-14-21-2,22-36 6 2,13 0-124 0</inkml:trace>
    </iact:actionData>
  </iact:action>
  <iact:action type="add" startTime="70494">
    <iact:property name="dataType"/>
    <iact:actionData xml:id="d19">
      <inkml:trace xmlns:inkml="http://www.w3.org/2003/InkML" xml:id="stk19" contextRef="#ctx0" brushRef="#br2">3297 2939 270 0,'34'8'146'4,"-2"-8"-62"3,-1-8-30 1,15-14-27 0,2-15-18-1,-20-7-7 0,-4-8-2 1,-9 5 0 0,-5 13 0-2,-23 21-3 2,10 1-1 0,-17 17-5 0,-21 15 9-2,-16 14 5 2,4 16 0 0,6-1 8 1,3 9-2-4,7 4 8 3,14-10 8 2,16-3-1 0,1-10-4-6,6 1-5 3,23-10-8 1,-1 7-7 0,16-22-2-2,-4-13-4 2,16-13-17 0,6-14-12 0,8-32-42-2,-2-13-67 2</inkml:trace>
    </iact:actionData>
  </iact:action>
  <iact:action type="add" startTime="71234">
    <iact:property name="dataType"/>
    <iact:actionData xml:id="d20">
      <inkml:trace xmlns:inkml="http://www.w3.org/2003/InkML" xml:id="stk20" contextRef="#ctx0" brushRef="#br2">4661 2638 286 0,'4'8'122'8,"6"6"-51"0,-5 1-13 0,5 10-5-2,0 6-9 2,-17 25 1 1,17 10-2-2,-10-2-9-1,0 1-2-1,33-1-3 6,-36-10-10-3,10-30 5-2,-1-7-4 2,-6-24-11 1,-1 3-2-3,2-2-5 1,12-1 6 0,-11-3-5 1,47-25 0 1,-10-19-3-3,6-8 0 2,-1-2 0 0,-13 10-1 1,-6 20 0-2,-12 6-4-1,7 6-34 3,-7 8-45-2,0 5-6 0,3 9-46 0,-1 15-179-1</inkml:trace>
    </iact:actionData>
  </iact:action>
  <iact:action type="add" startTime="71532">
    <iact:property name="dataType"/>
    <iact:actionData xml:id="d21">
      <inkml:trace xmlns:inkml="http://www.w3.org/2003/InkML" xml:id="stk21" contextRef="#ctx0" brushRef="#br2">5225 2959 266 0,'34'14'178'3,"-13"-11"-88"4,8-1-25-2,-11-7-31 6,6-9-23-6,5 9-9 3,-6-32-2 1,-10-3 0-2,-13 6 0 0,0 12-9 0,-7 2-3 1,-14 10-3-2,1 0 7 2,-9 10 3 0,-3 6 5 0,-8 30 0-2,5 7 8 2,-3 13 10 3,19 4-1-6,-3-13 4 1,20 7 3 4,2-15-7 0,4-3 0-3,12-8-9-2,0-5-7 3,19-6-1-1,5-15-6 0,9 1-16 0,2-19-10 3,3 4-31-4,5-1-37 0,-2-6-68 4</inkml:trace>
    </iact:actionData>
  </iact:action>
  <iact:action type="add" startTime="71886">
    <iact:property name="dataType"/>
    <iact:actionData xml:id="d22">
      <inkml:trace xmlns:inkml="http://www.w3.org/2003/InkML" xml:id="stk22" contextRef="#ctx0" brushRef="#br2">5900 2937 194 0,'-16'7'157'8,"-10"-4"-107"-1,-22 1 12 1,-5 4-1-2,-7 0-24 2,6 16 10 3,11 8-5-8,7 10-3 5,5 0-8 2,21 0-6-4,0 1-7 2,17-12-1-2,2-12-8 4,14 4-8-4,2-8-1 1,21-2-7 2,5-13-8-3,8-11-19 2,2-8-18 1,-22-13-36 0,-2-9-14-2,-3-5-116 1</inkml:trace>
    </iact:actionData>
  </iact:action>
  <iact:action type="add" startTime="72210">
    <iact:property name="dataType"/>
    <iact:actionData xml:id="d23">
      <inkml:trace xmlns:inkml="http://www.w3.org/2003/InkML" xml:id="stk23" contextRef="#ctx0" brushRef="#br2">6232 2253 347 0,'3'8'113'6,"-3"21"-56"3,-3 13-26-2,-17 18-4-2,-6 9 1 5,2 27 1-4,0 13 9 3,5 9-3-4,-1-2-8 6,2-10-8-6,-1-12-8 3,-1-19-7 0,8-19-4 0,4-15-1-2,-4-20-5 2,12-7-16 0,5-24-23-2,2 0-37 3,39-24-53-2,1-8-143 1</inkml:trace>
    </iact:actionData>
  </iact:action>
  <iact:action type="add" startTime="72458">
    <iact:property name="dataType"/>
    <iact:actionData xml:id="d24">
      <inkml:trace xmlns:inkml="http://www.w3.org/2003/InkML" xml:id="stk24" contextRef="#ctx0" brushRef="#br2">6375 2791 297 0,'-13'7'109'5,"-33"-4"-43"3,-18 0-4-1,6 3-22 2,-4-1-29-3,5 8-9 2,10-3-2-2,20 1 0 2,10-11-18 0,11 4-40 0,6 6-66 0</inkml:trace>
    </iact:actionData>
  </iact:action>
  <iact:action type="add" startTime="72714">
    <iact:property name="dataType"/>
    <iact:actionData xml:id="d25">
      <inkml:trace xmlns:inkml="http://www.w3.org/2003/InkML" xml:id="stk25" contextRef="#ctx0" brushRef="#br2">6519 2954 265 0,'-32'7'93'4,"-6"-1"-25"7,-2 17-9-6,-2-5-29 3,7 17-7-2,15 2 3 4,4 2 7-4,19-4-10 2,4-3 1 0,22 2 3-2,16-12-15 3,14-8-4-2,5 2-5 0,-23-20-3 0,-17-5 0 1,-2-15-1 0,-8-21-4 0,-11-6-2-2,6-25-9 2,-18 19-10 2,6 12-13-4,-1 8-22 0,4 15-47 2,-3 20-89 0</inkml:trace>
    </iact:actionData>
  </iact:action>
  <iact:action type="add" startTime="73222">
    <iact:property name="dataType"/>
    <iact:actionData xml:id="d26">
      <inkml:trace xmlns:inkml="http://www.w3.org/2003/InkML" xml:id="stk26" contextRef="#ctx0" brushRef="#br2">6725 3253 240 0,'13'0'155'8,"-13"-1"-99"-1,-7-31-2 0,1-7 9-2,6-15-26 5,-12 4-8-4,17 11-4 2,-3 19-2 0,9 8-4 0,-4 10-3-2,-7 4 1 2,30-22-3 0,-14 24-13 0,18-10 0-2,2 4-1 2,7-2-7 0,2-1-22 0,7-4-46-1,3-8-27 2,-1-3-135-1</inkml:trace>
    </iact:actionData>
  </iact:action>
  <iact:action type="add" startTime="73741">
    <iact:property name="dataType"/>
    <iact:actionData xml:id="d27">
      <inkml:trace xmlns:inkml="http://www.w3.org/2003/InkML" xml:id="stk27" contextRef="#ctx0" brushRef="#br2">6813 2399 263 0,'9'-2'138'5,"-9"-1"-65"3,6 3-18 0,-6 0-8 0,26-6-17-3,-9-5-18 4,3 5 7-2,7-8 2 2,13-6-11-3,8-4 1 1,1-4-3 2,27 2 4-1,-17 3-4-2,6 3 4 2,3 9-4 2,9-10-2-6,-20 11-4 4,4 3-1 4,-5-16-1-7,11 9 1 0,-19-13-1 4,-3 12 0 0,16 3 1-3,-27 2-1 0,11 3 0 4,-7-1 1-4,-11 6 0 0,-11 2 1 2,-8-10 0 2,-8 10-1-4,3 3-1 0,-3-6 3 4,-3 3-1-4,-5 3 0 3,3-6-1-4,-39-2-1 6,-4-8 1-6,2 1-1 3,-8-8 1 0,5-5-1 0,-2 1 0-2,27 11 1 2,-10 6-1 0,15-8 0 0,-8 6 0-2,20 1 0 3,-12 6 0-2,19-2 0-1,0 8 0 2,0 1 0 0,0-8 2 0,-3 6 1-2,6-3 5 2,6 2 10 2,15 18-11-4,12 6-6 0,5-1 0 4,16 0-1-4,5 7 0 0,-7-11 0 4,-1-5 0-2,-8-1 0-2,5-12 0 0,-21 6 0 4,-12-4 2-4,-10-5-2 2,-12 3 4 0,4-3 1 0,0 9-3-2,-22 13 1 2,-21 21-3 0,-5-5 3 0,-16 10 0-2,10-14 3 2,-8 2-4 0,11-16 1 0,24-9-3-2,1 4 0 2,13-15 0 0,10 0-11-2,3-5-26 2,10 1-24 2,19-36-34-4,14 5-97 0</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41:51.85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6312">
    <iact:property name="dataType"/>
    <iact:actionData xml:id="d0">
      <inkml:trace xmlns:inkml="http://www.w3.org/2003/InkML" xml:id="stk0" contextRef="#ctx0" brushRef="#br0">18362 11792 277 0,'3'-4'121'8,"-6"3"-71"-1,6 1 4-1,2 0-7 2,3-7-9 0,15 5-4 0,1-6-5-2,4 8-5 2,1-9 2 1,14 5 0-2,4 4-2-1,-1-4-6 4,14-3 0-4,1 5 0 2,4-7-4 0,17 9-2 0,-9-4 0-1,-2 6-1 3,-4 3 2-4,-17 1 4 0,8 0-3 2,15 7-1 0,-23-1-4-2,11-7-1 2,19-5-2 2,0-2-3-4,-3-5 0 2,-1 7-2 0,-2 0 1-2,-4-4 3 2,0 4-2 0,-2 0 1 0,19 0-3-2,7-10 3 2,6 10-3 0,-6-2 3-1,-4 0-1 0,7-1 0 2,-10 8 2-2,-1-7-4-1,2 2 3 2,6 8-2 0,-10-2-1-2,26-3 1 2,-7 5-1 0,9-6 1 0,4-7-2-2,-9-3 2 4,-20-2-1-4,10 3 1 2,-10-8-2 0,-10 1 2 0,-13 3-2-2,16-6 0 2,-28 8-1 0,-7 4 0-2,-21 5 0 2,-16 3 2 0,10-1-1-2,-10-2 0 2,2-2 1 0,-4 4-1 0,1 2 1-2,-14-4 0 4,14-4 0-4,-13 4-1 2,6 0 1 0,-1 0-1 0,-5 4 1-2,1-4-1 2,-28 13 1 0,-18 2-1-2,-5 0 1 2,-14-6 0 0,-18 4 0-2,-18-5-1 2,-4-8-1 0,-31 2 0 1,14-8 0-4,-23-5 1 5,-8 0-1-4,11-3 0 2,-10-6 1 0,12-2 0 0,-6-8 1-2,-2 13 0 2,9-3-1 0,-9 3 3-2,19-1-2 2,7 14 2 0,5 1-2-2,9 10 0 2,10-9 2 0,-6 10-3 0,27-4-1-2,0 1 0 4,21 3 0-4,-4 4 0 3,4 0 0-2,6 1 0 1,10-13 1-2,2 8-1 2,15-4 0 0,12-4 1-2,12 0 0 2,8 0-1 2,-4-7-1-4,0 7 1 0,3 0-3 2,-1 0 1 0,-2 0 2 0,0 0 0 0,36-13 1-2,3 4 0 2,22 1 0-2,3 3 0 4,15-2 2-4,6 7-2 2,35 3 2 0,16 2-1 0,26 2 1-2,11 7-2 2,15-9-2 0,10 0 2-2,-4 5 0 2,3 10 0 0,-6-13 0-2,2 5 2 2,-12-10 0 0,0 7-1 0,-5-9 2-2,-1 8 0 4,-20-5-1-4,-14 0 1 2,-8 2 0 0,-41-2-2 0,-10-3 0-2,-9-3-1 2,-33 1 1 0,5 2 0-2,-24 0 2 2,-10-11-2 0,-14 7-1-2,0 2 0 2,6-4 0 2,-6 3 0-4,3 1 0 2,0 2 0 0,-10-6 0-2,7 3-15 2,-1 6-23 0,-32-1-17 0,-5 10-27-2,1-15-31 2,-8 6-35 0,39 39-175-2</inkml:trace>
    </iact:actionData>
  </iact:action>
  <iact:action type="add" startTime="8818">
    <iact:property name="dataType"/>
    <iact:actionData xml:id="d1">
      <inkml:trace xmlns:inkml="http://www.w3.org/2003/InkML" xml:id="stk1" contextRef="#ctx0" brushRef="#br1">24841 11684 442 0,'12'-2'98'6,"-24"8"-55"4,19-10-12-6,12-6-16 4,-1 5-6 2,5-8 5-4,9 11 9 2,13 0 5 1,4-11-6-4,22 6-1 3,29-13 4 2,4 6-2-6,19 4-2 4,1 5-1 2,6 3-5-5,-12 8 2 7,-21 5-5-5,-3-2 1 1,-9-1 0-3,8 6-4 4,12-1 0 0,3-6-2-3,-8-4-3 1,-3-6-1 2,24 6 0-4,8-6 2 3,19 6-1 0,-31-6 1-2,8-1-2 2,-8-4 1 3,-26-4-4-9,9-1 2 6,9 1-2 2,-13-7 3-4,10-1-3 1,17 10 1 1,-15-5 0-1,8 12-1 1,-14 3 1 1,-2 3-1-3,10 5 1 0,-13-1-1 4,-3-3 1-6,-14 9-1 4,1-13 0 2,-1 0 0-4,-23-4-1 2,6-7-2 0,1-9 0 0,-10 3 0-2,-14 3 0 2,-5 5 1 0,-10 7 1-1,-28 2 1 1,3 2 0-1,-13-4 2-1,13 4-2 2,-7 2-2 3,1-4-1-8,-22 16 0 5,-40 15 2 2,0-5-1-4,-18-8 1 2,-21 9 0 0,-39-10-1-2,-21-7 1 2,-10-7 1 2,-8-11-1-6,-17-4 1 4,2-5 0 2,-10 4 1-4,42-7 1 0,-15 13-2 4,-5-3 1-2,-6-6 3-4,5 7 0 6,40 9-3-2,5 0-1-2,-6 3 0 2,2 5 0 0,20-1 0-2,8-5 0 4,10 0 0-4,2 7 1 0,16-3-1 4,0-1 0-2,5-3 1-2,16 4-1 2,2-2 1 0,-2 1-1-2,8 1 0 4,7-9-1-2,-8 8 2-2,18 3-2 1,5 1 1 2,15-2 0-4,17-7 1 3,14 0-1 1,-15 0 0-3,15 0 0 0,-5 1-1 4,-5-1 2-4,10-1-1 2,-5 2 0 2,9-6 0-6,10 10 0 4,29-10 0 2,17 5 0-6,26-8 0 4,24-1 0 3,12 4 0-6,7 5 1 1,6 5 0 4,-6 17 4-2,-7-5-2-2,17 10 2 2,21-3 1 0,18-4-2-2,-5-10-3 2,-4-2 1 0,3-6 2-2,-16-2 4 2,-22 5-2 0,-42-8-3-2,1-1 7 2,-11 4-3 2,16 0-6-4,6-15-1 0,3 6 0 4,28 1 0-4,18 2 0 2,-10 3 0 0,-7 3 0-1,-12 3 0 0,-18 3 0 3,5-6 0-6,-17 6 0 4,-17-1 0 2,3-2 0-6,-13 0 0 4,12-1 0 2,-16-2 0-2,5 0 0-2,-2 0 0 0,-18-5 0 4,7-1 0-4,-7 0 0 2,-5-2 0 0,-22 5 0-2,-16 6 0 2,-20-6 0 2,18 6 0-6,-6-6 0 5,-17 6 0 0,15-8 0-3,0 7 0 0,-16 1 0 3,8 3-34 1,1-6-16-5,-42 28-18 3,-43 2-38 1,3-12-34-3,20 26-108 2</inkml:trace>
    </iact:actionData>
  </iact:action>
  <iact:action type="add" startTime="13641">
    <iact:property name="dataType"/>
    <iact:actionData xml:id="d2">
      <inkml:trace xmlns:inkml="http://www.w3.org/2003/InkML" xml:id="stk2" contextRef="#ctx0" brushRef="#br0">17490 17044 454 0,'15'-6'79'5,"4"6"-37"5,8-5-6-4,10-1-12 2,-4 0-6 2,8 8 9-6,15 2 3 4,8-10-3 2,2 8 2-5,17 2 3 4,3 0-4-3,9-4-2 4,-8 2-5-6,7-2-5 4,-5 0-3-1,-5 5 2-1,4 3-3 5,20-4 0 0,-11 4 2-7,23-3-3 1,5 7-3 6,-8-12 4-5,-11 12-1 1,16-4-1 4,-37-8 0-7,11 0-4 4,-26 13-6 1,-7-16 0-4,4 13 0 3,-6-5 0 1,-9 0 0-1,-7 4 0-4,4-4 0 6,-5-2 0-1,-1 0 0-3,1 3 0 2,15-1 0 0,6-2 0-2,-5-6 0 2,1-2 0 0,7 5 0-1,-16 0 0 1,-6-6 0 2,5 3 0-6,6-5 0 2,15 8 0 5,1-9 0-5,35 9 0 0,17 0 0 3,-5-20 0 0,4 20 0-3,6 0 0 2,-39 0 0 0,2-5 0-3,-9 10 0 4,3-10 0-2,7 13 0-1,-11-4 0 2,-40 4 0 0,-21-16 0 1,3 11 0-3,2 2 0 2,-19 0 0 2,5-5 0-5,-13-5 0 2,0 5 0 2,0 0 0-2,-8-5 0 1,3 10 0-1,-3 0 0 2,8-5 0-3,-20-5 0-1,-100 10 0 6,-21-5 0-5,5-10 0 1,16-10 0 2,-41 8 0-2,-28-8 0-1,-21-5 0 3,-4-6 0-2,-1 17 0 0,8 3 0 1,10-9 0 2,20 7 0-6,14 7 0 4,-16 6 0 2,21 2 0-4,-9-2 0 1,39 4 0 1,1-4 0 1,11 3 0-3,-9-6 0 3,9-3 0-1,-11 6 0-2,17 0 0 2,-14 0 0 0,39-4 0-2,1-3 0 2,16 7 0 2,13 0 0-7,-2 0 0 5,11 0 0 3,12 5 0-3,13-5 0-4,9 0 0 4,8-5 0 0,-4 5 0-1,16 0 0 0,-6-6 0 1,3 12 0-1,-8-6 0 1,3 0 0 0,12 0 0-2,19 5 0 1,46-22 0 4,54 21 0-7,40-4 0 4,65 8 0 2,-7-16 0-1,-19 16 0-5,-18 9 0 4,-16 8 0 1,8 2 0-4,11 3 0 4,-16-8 0-2,19-5 0 0,35-12 0 1,29-10 0-1,17-21 0 0,-58 3 0 2,-48 20 0 0,-31 6 0-6,-29 7 0 6,-22 3 0 1,22 13 0-4,-8-21 0 2,2-5 0 0,-42 0 0 0,-13 0 0-3,-15 0 0 4,-24 3 0-1,6-3 0-2,-28-3 0 1,9 3 0 2,-4 0 0-2,-2 0 0 1,6 5 0-2,-54 15 0 4,-73-12 0-2,-14-4 0-2,-16-21 0 3,-40 0 0-3,-65-17 0 0,-18 4 0 1,11-19 0 4,-13 10 0-7,29 1 0 5,31 1 0 0,-6 5 0-3,8 15 0 0,-6 9 0 4,24-4 0-4,-9 19 0 1,1 3 0 1,18 2 0 0,20-4 0-1,34 7 0 0,37-11 0 1,30 9 0-2,39-13 0 3,21 5 0 0,19-5 0-5,-5 0 0 5,1 0 0 1,10 12 0-4,44 3 0-1,19-11 0 8,41 9 0-9,53-8 0 4,66-10 0-1,68 5 0 1,33 5 0-1,20-1 0 0,-31 2 0 1,-50 3 0-2,-15-13 0 2,-21 10 0 0,-8-6 0-2,-12 6 0 2,-8-18 0 2,27-16 0-4,-32 6 0 0,2-14 0 4,-29 21 0-2,-68 7 0-2,-49 8 0 2,-44 13 0 0,-15-13 0-2,-5-5 0 2,-8 10 0 2,4-5 0-6,-13 20 0 4,-52 19 0 0,-15 10 0 0,-36-11 0-2,-51 6 0 2,-39-20 0 0,1 1 0-2,-24-13 0 2,-9-9 0 2,-2-6 0-4,20-2 0 0,13-7 0 4,24-8 0-2,16 0 0-2,21-1 0 2,-14-2 0 0,6 6 0-2,4-8 0 2,29 8 0 0,9-10 0-1,12 14 0 0,11-4 0 3,27 12 0-6,37 3 0 4,29-5 0 2,4 7 0-4,16 0 0 2,69 44-9 0,38 5-65 0,39 21-46-2,61 6-52 3,38-8-127-2</inkml:trace>
    </iact:actionData>
  </iact:action>
  <iact:action type="add" startTime="16941">
    <iact:property name="dataType"/>
    <iact:actionData xml:id="d3">
      <inkml:trace xmlns:inkml="http://www.w3.org/2003/InkML" xml:id="stk3" contextRef="#ctx0" brushRef="#br1">24331 16943 179 0,'4'-4'148'7,"-8"8"-89"-2,4-2-15 3,-9-4 4 0,18 4-15-2,-9 2 0 2,3-4 4 2,1 3-6-4,6 2 0 0,13-5-2 4,25 0 0-4,25-8-8 0,-2 4 2 2,13-4-1 3,25-14 2-6,-9 12-2 3,1 5-1 2,24-3 1-5,8 8-3 3,-13 0-1 0,1 3-2-1,-1-6-1 0,5-6-4 2,-18 18 0-2,3-1 1-1,-23 7-2 2,6 2-1 0,-2-4-3-2,11 4 0 2,-2-9-2 2,5 4-1-4,-13-12-1 2,0 6 2 0,-3-6-1 1,-6 0 0-4,-7 0 2 3,8 0 1 0,-2-6-2-2,-17 6-4 2,-7 0 0 0,1 11 0-2,-15-5 0 2,6-6 0 0,-6 8 0 0,2-1 0-2,18-3 0 4,-16 9 0-4,11-11 0 2,2 3 0 0,3 1 0 0,26-12 0-2,-10 18 0 3,-14-18 0-2,4 6 0-1,-15 0 0 2,1 2 0 0,14-2 0-2,-2 12 0 4,19-12 0-4,-6-3 0 0,24 3 0 2,8 0 0 2,19-17 0-3,-21 17 0 0,-2-7 0 1,-37 3 0-2,11 4 0 2,0 4 0 0,1 3 0-2,-10-1 0 2,23-6 0 0,-3 0 0-2,-1-13 0 2,4-4 0 3,15-4 0-6,-8 2 0 3,-16-12 0 0,-4 5 0-2,-20 14 0 2,-7-1 0 2,-33 4 0-5,0 1 0 2,-16 1 0 3,1-3 0-4,-6 5 0 2,1 3 0 0,3 2 0-1,-9 0 0 0,-3-7 0 1,5-1 0 0,-11 10 0-2,-43-4-8 3,-56 10 1-2,-10 18 7-1,-31-1 1 3,3-8 0-1,-26 8-1-3,-49-19 3 4,26 0-3-1,8-6 0 0,-8 3-1 1,-44 7 1 0,7-10 2-4,-4 12 5 3,13-4-5 0,-2 3-2 0,32-5 0-2,13 0 0 3,41-10 0-4,-7 17 0 3,3-9 0 0,-13 1 0 0,22 10 0-2,20-15 0 5,2 8 0-6,-5-8 0 3,-3 17 0-1,19-10 0 0,6-2 0 1,16-5 0 1,-3-5 0-2,4 5 0-2,6-7 0 6,3-10 0-5,4 9 0 0,-5 1 0 4,4-1 0-5,7 6 0 4,-7-5 0-3,7-2 0 2,-3 1 0-2,-10 4 0 3,0-1 0-2,10-7 0-1,2 1 0 2,-13 3 0 0,14-4 0-1,-30 10 0 2,6 16 0-3,16-19 0 2,14 5 0-1,14 5 0 3,30-5 0-5,11 0 0 3,0 0 0 0,0 0 0 1,7 0 0-4,-3 0 0 4,16 0 0-2,24 0 0 0,17 0 0 1,14 0 0-1,27 0 0 2,22-18 0-4,-11 16 0 5,11-15 0-4,-7 12 0 1,-1 5 0 1,-10-10 0 0,-3 14 0 0,17-4 0-2,-3 8 0 4,15-5 0-4,12 9 0 1,12-5 0 1,-28-1 0 0,18 6 0-1,-24-7 0 0,-23-5 0 2,-14 3 0-3,-15-3 0 3,4 11 0-2,-21-5 0 0,7 5 0-1,28-7 0 3,-4 4 0-2,6 5 0 0,17-13 0 3,-4 0 0-5,-16 3 0 2,-3-6 0 2,-7 6 0 0,-6-6 0-2,5 3 0 0,5 3 0 0,19-1 0 0,4-4 0 1,19 4 0 0,-1-2 0-2,10-2 0 1,9-5 0 2,-17-2 0-1,-24 18 0 0,-3-5 0 0,-49 1 0-3,9 3 0 3,7-1 0 0,-4-1 0-1,13-6 0 1,15 11 0 0,2-8 0-1,13 2 0 3,-6 7 0-2,3-7 0-4,-29-2 0 3,-21 14 0 3,21-17 0-4,-15-5 0 2,17-3 0 0,11-4 0 0,-13 0 0-3,-7 7 0 4,-2-7 0-2,-6 4 0-1,-11 3 0 2,-17 3 0 0,-17-6 0-1,-13 3 0 1,4 5 0 0,-2-11 0 0,-11 9 0-1,-12-4 0 2,-72 12 0-3,-48-4 0 2,-9-4 0-1,-25-6 0 0,-38-7 0 1,-15-10 0 0,-18 7 0-2,2 18 0 2,-36 0 0 2,17 30 0-7,4-11 0 6,28-8 0 1,15 4 0-3,30-15 0-1,4 4 0 3,17-8 0-1,1 11 0-2,5-10 0 1,0 8 0 1,32 10 0-1,-12-7 0 2,2 1 0-2,22-1 0-2,6 9 0 4,4-17 0-1,27 15 0-2,-1-15 0 2,13 5 0 2,12-5 0-4,16 5 0 2,20-5 0 0,-9 0 0 1,-14 7 0-5,-10 6 0 4,-16-1 0 0,9-7 0-1,1-5 0 1,14 9 0 3,9-9 0-6,11 0 0 2,6 11 0 2,3-11 0-5,5 0 0 4,1-3 0 1,11 3 0-2,-1 3 0 0,3-1 0 1,6-7 0 0,-12 5 0-2,3-3 0 2,3 9 0 0,1-12 0-2,0 6 0 2,44-5 0 0,28-9 0-2,47 2 0 2,36 19 0 2,41 12 0-4,41-2 0 1,16-8 0 0,-7-5 0 2,-25 16 0-2,20-8 0 1,25 1 0-2,-15-15 0 2,-25 11 0-2,31-4 0 4,-26-10 0-4,-28 22 0 2,-2-9 0 0,-17 14 0 0,-16-5 0-2,-38 5 0 2,-14-16 0 0,5 13 0-2,-1-7 0 2,-10 16 0 0,-7-11 0-2,-19-4 0 2,-8 7 0 2,-19-17-29-3,-12-9-21-2,-36 6-12 5,-10-5-23-4,-6 20-20 2,-30 21-46 0</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3-29T07:41:51.85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3405">
    <iact:property name="dataType"/>
    <iact:actionData xml:id="d0">
      <inkml:trace xmlns:inkml="http://www.w3.org/2003/InkML" xml:id="stk0" contextRef="#ctx0" brushRef="#br0">16864 25 162 0,'8'3'63'10,"-4"-6"23"-7,-8 8 17 7,17-2-16-4,-22-3-16 0,0 5-26 2,27-10-5 2,-27 9-8-4,7-4-7 0,7 0-3 2,-5 1-3 2,0-1 4-4,-7 4-2 0,-14 4-1 2,-15 7-4 0,8-8 4 0,-21 3-1-2,9-3-7 2,-8-1 4 0,-9 8-3 0,-7 0-2 0,8-1-2-1,-8 8 0 0,-13 2-1 2,-2 4 1-3,-16 4-1 1,16-2-4 1,5 2 1 0,-7 4-1-1,7 8-1 0,-12 2-2 2,5 6 2-2,16 3-2 1,-3 0 2 1,1 6 1-4,0 16-1 3,6 11 1-2,-1-1-1 4,-13 8 0-4,18 2-2 1,1-20 0 0,12 3 0 4,-5 5 1-6,14 5-1 4,-7 4 0-4,13-6 0 5,-17 29 0-4,5-30 0 3,9 7-1-3,-4-18 3 3,11 10-3-3,-2-3 0 3,2 6 0-3,0-13 0 3,25-10 0-3,-3-8 0 2,3-1 0-1,-8 6 0 3,16 2 0-5,4-9 0 3,-3 2 0 0,7-20 0 0,0-3 0-1,4-4 0 0,-6 9 0 1,15-5 0 0,2 11 0-2,-5 0 0 3,6 0 0-2,-5 3 0 2,14-3 0-4,-21-1 0 3,15-3 0 1,3-11 0-2,-2-10 0-1,5 8 0 2,18 1 0 0,-7-19 0 0,13 7 0-2,-8 3 0 2,-9-6 0 0,16 6 0-1,-15-4 0 0,4 1 0 1,1 8 0 0,3-11 0-2,-10 3 0 2,9-2 0 0,-3 7 0 1,-6-9 0-4,13-1 0 4,-9 0 0-1,13-2 0 0,-5-3 0-3,10-7 0 3,-10 3 0 2,-2 2 0-3,-10 0 0-1,6 4 0 2,-1 0 0 0,-7 8 0 0,10-8 0-2,4 6 0 2,-8-15 0 0,1 17 0-2,-4-14 0 2,8 11 0 3,-25-11 0-6,9-6 0 2,10 11 0 0,-2-8 0 4,-5-5 0-5,30 13 0-1,-15-19 0 4,17 14 0-2,-14-17 0 2,3-3 0-3,2 0 0 3,-9 13 0-3,-9-13 0 2,10 2 0-1,-2 12 0 3,8-6 0-4,-8 1 0 1,11 11 0-1,6-15 0 4,5 7 0-3,12 2 0 1,4-2 0-2,6 1 0 3,-20-4 0-3,4-4 0 2,-7-1 0 0,-5 8 0-1,-1 10 0-1,3-10 0 2,-7 5 0 0,-2 10 0 0,-3-12 0-2,21-1 0 2,-8-2 0 0,11 7 0 0,9-16 0-2,14 6 0 2,0 8 0 1,-32-17 0-4,2 7 0 3,-5-3 0 1,-20 2 0-2,0 0 0-1,-2-3 0 3,3-8 0-1,22-18 0 0,-2-2 0-3,27-15 0 3,-18 10 0 0,20-1 0 0,-18 11 0-2,-13 0 0 2,-2 2 0 1,-14 1 0-2,-6 3 0 1,-8-3 0-2,6-3 0 2,-1 1 0-2,5-17 0 3,-3 2 0-1,4 9 0 0,-5-12 0-2,-5 9 0 1,1-8 0 3,-6-3 0-4,1-3 0 0,-1-11 0 2,-10-6 0 0,3 5 0 0,-8-5 0-1,0-5 0 0,-4 8 0 2,9 2 0-2,-1 7 0-1,-12 8 0 5,1 5 0-6,-14 0 0 4,4-1 0-4,-7-8 0 5,0-7 0-4,0 5 0 1,0-16 0 0,-7-3 0 4,10 7 0-5,-19 9 0 0,16 20 0 2,-11 15 0 1,11 3 0-3,-5-3 0 1,-5 16 0 3,9 1 0-3,-11-8 0-1,5 7 0 1,-6-3 0 2,1-10 0-1,-14 7 0-2,3-14 0 3,-9 6 0-2,4 2 0 1,-9-7 0-2,2 2 0 3,-4 10 0-2,10 14 0-1,-3-8 0 3,-4 10 0-1,-8-3 0 0,8-4 0-2,-5-2 0 1,-6 6 0 2,5-4 0-2,7-5 0-1,-4 9 0 2,5-5 0 0,-3-1 0 0,2 1 0-1,0-4 0 1,6 4 0 1,-9-1 0-3,4-6 0 1,-7-2 0 1,13 7 0-1,4 2 0-1,3 4 0 2,1 0 0 0,9 1 0 0,-14-5 0-2,9 9 0 2,-9-4 0 0,2 1 0 1,-4-3 0-4,6 3 0 3,-8-2 0 2,2-10 0-4,6 15 0 1,-10-4 0 1,3-1 0 0,-2-2 0-3,-1 0 0 3,-5 5 0 0,3-2 0 0,2 5 0 0,-7-6 0-2,-5-1 0 4,4-5 0-3,-5 10 0-2,1 1 0 4,-6-4 0 0,1 14 0-3,1-6 0 1,-6-6 0 1,-1 12 0 2,9 1 0-4,2-8 0 0,-2 1 0 2,1 5 0 2,1-10 0-4,-5 5 0 2,-1 5 0 0,8-5 0-1,-7 0 0 0,-8 3 0 1,8-3 0 0,3-3 0 3,15 3 0-8,-24-5 0 5,-3 1 0 1,17 2 0-2,-14 2 0-2,0-6 0 4,-19 14 0-1,-10-8 0 0,2 4 0-3,5-4 0 2,7 0 0 2,2 0 0 0,8-6 0-4,5-5 0 4,-7 9 0-2,5-8 0 0,-4 8 0 1,4-7 0-1,-12 0 0 2,4 1 0-4,3 2 0 4,-9 1 0-1,37-1 0 0,-13 4 0-3,15-7 0 3,-12 6 0 0,6 6 0 0,4-6 0-2,0 10 0 2,5-2 0 0,-8 14 0 0,-12 9 0-1,5 9 0 0,2 5 0 2,-7-10-82-2,-1 4-12 0,-26 3-50 0,21 0-81 1</inkml:trace>
    </iact:actionData>
  </iact:action>
  <iact:action type="add" startTime="10673">
    <iact:property name="dataType"/>
    <iact:actionData xml:id="d1">
      <inkml:trace xmlns:inkml="http://www.w3.org/2003/InkML" xml:id="stk1" contextRef="#ctx0" brushRef="#br0">12472 7359 539 0,'-7'-1'108'8,"14"-3"-43"-1,-18-1-19 1,15 1-9-2,-8 4-7 4,4 0 5-4,-5 0 1 2,7-6-2 1,1 5-5-2,1 2 4-1,35 14-8 2,-1-6-19 0,17 1-6 0,13 2 0-2,4-7 0 2,2-1 0 0,10 2 0 2,-1-12 0-5,-2 8 0 3,-4 5 0-1,7 3 0-1,9-3 0 2,-12 0 0 2,13 1 0-4,1 1 0 0,3-3 0 3,-9-4 0-2,-8 10 0-1,-6-16 0 2,-11 8 0 3,5-8 0-6,-16 4 0 4,6 0 0-2,-5 0 0 1,-11 0 0 0,6 4 0-2,7-4 0 4,-4-4 0-4,20-4 0 2,-15 6 0-2,11-9 0 7,0 5 0-10,-7 6 0 4,-9-6 0 0,-11 3 0 1,-7-8 0-1,8 8 0 0,2-7 0 2,-3-5 0-4,15-2 0 3,11 3 0 0,23-1 0 0,4-2 0-1,0 4 0 0,-17-1 0 2,3 3 0-2,-4-1 0 1,-2 2 0-2,-7-2 0 2,4 2 0-2,6 5 0 2,7 3 0 3,-12 0 0-6,2 4 0 3,0-2 0-2,-4-2 0 2,1 6 0 0,6 5 0-1,-21-5 0 2,36 1 0-3,0-1 0 2,10 1 0-2,21-5 0 4,5-5 0-4,-5 5 0 2,-20-7 0 0,1-3 0 0,-16 1 0-2,1-2 0 2,-21 1 0 1,-24 5 0-4,-8-4 0 3,-16 4 0 0,-23 0 0 0,19 2 0-2,-16-5 0 3,0 4 0-1,-3 2 0-3,-4 2 0 3,8-3 0 3,-2 3 0-5,-12 3 0-1,-36 41 0 3,-43 0 0 0,-21 3-66 0,-27-12-106-2,19 53-51 4</inkml:trace>
    </iact:actionData>
  </iact:action>
  <iact:action type="add" startTime="11880">
    <iact:property name="dataType"/>
    <iact:actionData xml:id="d2">
      <inkml:trace xmlns:inkml="http://www.w3.org/2003/InkML" xml:id="stk2" contextRef="#ctx0" brushRef="#br0">12340 11133 295 0,'-13'17'107'8,"6"-3"-31"-2,3-7-19 2,5-5 2 0,2-2 2-2,1-2-10 2,-1 7-13 0,33-10 1 0,14 7-4-2,-7 1-10 2,15 9 4 0,-1-7-2-2,14-3-4 2,8-4-9 0,14-15-1 0,9 9 0-2,5-6-3 4,6 3 4-2,-9 7 2 3,-6 13 0-9,2-11-11 6,-3 6-5-1,3 2 0 1,7-14 0-1,0 8 0 3,3 0 0-4,-2-2 0 0,-1 2 0 3,0-9 0-3,-10 11 0 2,6 2 0-1,-1-8 0 1,-18 15 0 0,3-7 0 1,3 6 0-2,-19-6 0-1,5 4 0 2,7-4 0 0,11-8 0-1,3 1 0 0,11-7 0 1,21 1 0-1,-13 1 0 2,3-1 0-4,-18 5 0 4,-5 4 0-2,-2 6 0-1,-7 3 0 3,10-3 0-2,12-4 0 1,12-8 0 0,11-13 0-1,-8 2 0 0,2 6 0 2,-18-6 0-1,16 3 0-3,-35-6 0 3,-13 13 0 0,-1-13 0 0,15-4 0-2,1 8 0 2,-18 1 0 0,-25 13 0 0,-19 0 0-2,-22-3 0 3,-10 1 0-2,-20 8-48-1,-48 26-61 2,-70 11-79 0,14 81-101 0</inkml:trace>
    </iact:actionData>
  </iact:action>
  <iact:action type="add" startTime="13014">
    <iact:property name="dataType"/>
    <iact:actionData xml:id="d3">
      <inkml:trace xmlns:inkml="http://www.w3.org/2003/InkML" xml:id="stk3" contextRef="#ctx0" brushRef="#br0">11821 15937 205 0,'16'-6'102'5,"-1"-2"-14"3,1-4-3 0,-6 12-18-3,6-8-26 3,13-4-11 2,3-1 12-4,8 1-1 0,1 2-7 4,14-2-2-4,6-2-2 2,7-3-4 1,12-3-5-4,-8 3-1 3,14 3-3 0,-17 3-1 0,12 3 0-2,8 0 3 6,-1-4-7-7,9 7 1 3,8-19-3-2,11 8-1 2,5 7-1 1,-2 1-1-2,-4 3 2-2,-15 10-3 4,-3-5 3-1,0 6-3-1,6-6-4 0,-19 0-2 1,-3 0 0 1,3 0 0-3,-4 0 0 2,4 0 0-1,9 0 0 2,4 0 0-2,-6 0 0 1,-1 2 0 0,-10-10 0 0,-5 14 0 0,5-19 0-1,1 13 0-1,11-17 0 3,21-4 0-2,-25 2 0 0,32 2 0 1,-7-1 0 0,-24 5 0-1,15 2 0 0,-11 11 0 2,3 0 0-2,-21-3 0-1,-5 3 0 2,-4-3 0 2,-5 3 0-5,-7-6 0 2,-14 18 0 1,-3-12 0 0,-14 11 0 0,0-5 0-4,2-6 0 4,4 3 0 1,-15 1 0-1,4-4 0 0,-4 10 0-3,-13-10 0 3,2 0 0 0,-7 0 0 1,4-4 0-3,1-9-6 1,36-19-87 1,-17-34-39 1,37 9-45-3</inkml:trace>
    </iact:actionData>
  </iact:action>
  <iact:action type="add" startTime="16645">
    <iact:property name="dataType"/>
    <iact:actionData xml:id="d4">
      <inkml:trace xmlns:inkml="http://www.w3.org/2003/InkML" xml:id="stk4" contextRef="#ctx0" brushRef="#br1">28900 264 253 0,'0'3'86'4,"0"-6"0"4,8 6-9 0,-10-3-23 0,2 2-19-2,0-2-2 2,-6 6 4-1,16-9-2 2,-12 6-7-4,0-1 0 3,-4 2-2 0,12-4 0 0,-12 1-3-2,6 6-1 3,-3-14-2-1,-2 26-1-1,-35 11-4 4,-7 19 0-7,3-8-4 3,-9 10 6 3,0-7-6-6,6 2-6 7,-2-5 4-3,8-7-6 2,-2 1 5-8,2 6-5 7,2-4 3-1,2 0-1-1,3 4 3-1,-6-7-3 2,6 12-2 1,-2-10 2 0,6 3-2-5,-4 2 0 5,7 11-3-2,-7-2 0 2,3 4 0-3,-1 8 0 3,3 2 0-3,-3 18 0 4,0-9 0-6,4 3 0 4,4-17 0-1,5-6 0 4,9 1 0-7,-9 0 0 4,12-7 0 0,5 7 0 0,-1-7 0-2,6 24 0 2,-6 12 0-1,3-1 0 3,3-7 0-3,-3-6 0-1,9-11 0 2,-3-7 0-1,4-12 0 0,3 6 0 1,-3-17 0 2,7 23 0-5,2-9 0 2,-4 11 0 1,-1-10 0 0,1-1 0 0,9-14 0-2,-6 8 0 2,14-8 0 0,0 1 0 0,12 7 0-2,-3-8 0 2,3 6 0 0,-13 0 0 0,6-3 0-2,-14 8 0 2,6-10 0 0,-6 6 0 0,6-5 0-1,3 6 0 0,-12-11 0 1,12 6 0 0,0-14 0-2,7-4 0 2,2 4 0 0,-4 7 0 1,16-8 0-4,-14 4 0 3,-3-9 0 0,5-3 0 2,-20 11 0-6,14-2 0 5,-3-8 0-1,0 4 0 1,13 7 0-5,-6-3 0 4,2 8 0 0,2-1 0 0,-2 1 0-2,6-20 0 2,-3 20 0 1,12-13 0-2,-6 2 0-2,-20-5 0 4,21 15 0-1,-3 5 0 0,-2-13 0 0,-5 5 0-2,24 0 0 2,-10 27 0-1,2-20 0 1,12 6 0-1,2-6 0 1,-1-13 0-1,14 7 0-1,-10 0 0 2,0 9 0 1,11 12 0-2,9-9 0 4,-7 1 0-7,-3-8 0 4,-13-3 0 0,6-18 0-3,10-9 0 4,0 3 0-1,-16 0 0-1,-11 0 0 0,3 12 0 1,-3-4 0-1,-2 1 0 3,1-5 0-5,-1 0 0 3,5 1 0-1,-5-10 0 4,1 8 0-6,-5-10 0 3,-11 7 0-1,1-8 0 0,-4 3 0 2,-4-3 0-2,-5 1 0-1,-8 2 0 2,16 5 0 1,2-14 0-3,2 3 0 2,1 2 0 0,4 4 0-1,1-4 0-1,2-8 0 2,-8 8 0 0,15-13 0-2,2-3 0 3,-4 11 0-1,-4-6 0 1,6-2 0-4,-4 5 0 2,2-13 0 1,-5 3 0 0,-4-3 0 3,-10 5 0-7,-9 2 0 5,-5 12 0-3,3-9 0 1,-3 15 0 0,5-10 0 1,4 1 0 0,13-11 0-2,18-17 0 2,10-10 0 1,-14 5 0 0,-2 3 0-2,-1-7 0 0,-11 3 0-1,-10 1 0 4,-2 2 0-5,-1 11 0 4,-20 15 0-2,4-4 0 0,-6 9 0 2,13-3 0-4,-4-6 0 4,3 3 0-1,-3-2 0 0,1-3 0-2,12-5 0 1,0-11 0 1,-8 11 0-2,8-24 0 4,-4 10 0-4,-4 4 0 2,13-4 0-2,-21-5 0 3,21-4 0-1,-8 2 0 1,-7 6 0-5,-2 3 0 4,-5 3 0 0,2 2 0 1,6 6 0 0,-10 3 0-5,-5 3 0 4,15 3 0 2,-19-4 0-5,17-8 0 3,5-5 0-1,-6-11 0 1,3-1 0-2,-3 1 0 3,-7 1 0-1,5 7 0 1,-1 0 0-4,-11-8 0 3,-3 2 0-1,11 14 0 3,-16 6 0-6,2 6 0 5,-5-3 0-1,5-5 0-1,-4-2 0-1,-2 10-1 2,6-12 0 0,6 8 1 1,-2-13 0-3,1 3 0 4,6-16 0-4,-8 5 0 2,-2 17 0 0,-2-2 0 2,2 3 0-7,-8 8-1 6,-6-8 1-4,20-3 0 4,-21-17 1-2,5 1-2 2,1-3 2-4,8 4-2 4,-9-1 1-1,9 14 0-1,0 6 0 0,-5 6 0 0,-8-18 0 2,3 18 0-1,-1-6 0-3,-4 0-1 3,-2-15 1 0,-1 6 0 0,4 4 0-2,-1-4 0 2,2-2 0 1,0-3 0-2,-7 5 1 0,4 7-1 1,-9-4-1-1,1 9 1 4,-2-7-1-7,5 14 1 4,-8-11 0 1,6 7-1-2,3 5 3-2,0-3-3 3,-8-5 1 1,11 5 0 0,-11-8 0-4,4 11 0 4,3-4-1-3,-2 11 1 3,6-7 0-3,-9-1 0 2,-8-1 0 0,10-6 0-1,0 12 0 0,-5 1 0 1,12 1 0 0,0 11 1 0,-4-6-1-3,-8 1 0 6,9-5 0-6,-6 5 0 3,-2-3 1-2,-14-3-1 2,8 3 0 0,-4-1 1 0,-1 1-1-1,-6 3 1 0,9-7-1 2,-4 7 0-2,4-10 1-1,9 13-1 3,-14-9 0-2,0-5 1 2,12 12-1-3,2-10 0 4,-9 16 0-5,-5-7 0 4,1 5 0-4,-4-6 0 6,3-2 0-6,-14-5 0 4,10 0 0-4,6 2 0 3,-1-9 0 1,-17 3 0-2,4 0 0 0,-1 11 0 1,-20-1 0-1,-3-1 0 2,0 1 0-3,-11 2 0 1,13 0 0 1,-5 10 0 1,9-13 0-3,-6 11 0 2,3 2 0-1,3-5 0 2,9 3 0-3,-2-3 0 1,9 5 0 1,-7 1 0 1,-2-3 0-3,10 0 0 2,-7-3 0 0,-1 0 0-1,-2-6 0 0,13 4 0 1,-5-15 0-1,2 8 0 1,1 1 0-2,-10-1 0 2,5 1 0 0,5-1 0 1,-8 15 0-4,-7-12 0 4,15 15 0-1,-16-7 0 2,18-2 0-6,-5 6 0 4,-1-4 0 0,-2 13 0 0,14-9 0-2,8-3 0 2,-6 7 0-1,15-3 0 1,2-2 0 1,6-2 0-3,-3 4 0 1,5-4 0 2,-8 0 0-2,6-3 0 0,-13 9 0 2,-1-6 0-3,-3 5 0 1,-10-8 0 3,14 17 0-4,-32-9 0 3,17 3 0-4,-17 6 0 2,-5-4 0 1,12 2 0 0,6 9 0-2,-12-11 0 2,24 4 0 1,3-9 0-2,17-1 0 0,13-5 0 0,-2 1 0 1,9-6 0 1,0 3 0-1,-9 0 0-2,1 8 0 2,-2-1 0 0,-11 12 0-2,8-1 0 2,-7-1 0-1,10-7 0 2,-6-5 0-4,16-7 0 4,-2 4 0-1,-6-2 0 0,0 17 0-3,-12-5 0 3,-3 1 0 0,0-1 0 1,5-2 0-3,-2 3 0 1,17-17-21 1,2-2-36 3,2-2-22-7,19 16-28 4,47 43-28-1</inkml:trace>
    </iact:actionData>
  </iact:action>
  <iact:action type="add" startTime="21791">
    <iact:property name="dataType"/>
    <iact:actionData xml:id="d5">
      <inkml:trace xmlns:inkml="http://www.w3.org/2003/InkML" xml:id="stk5" contextRef="#ctx0" brushRef="#br1">30897 7832 182 0,'0'-3'122'9,"5"6"-47"-5,-3-6-16 4,4 3-7 0,-1 0-13 0,-3 0-3-2,1 5 0 2,-3-5 3 0,5 6 9-2,-5-6-8 5,4 7 6-4,2-12-2-1,17 10-9 2,5-1-11-2,19 2-6 2,14-6-3 2,19 0-3-4,29-10 4 2,1 10-1-1,0 0 5 0,26 0-2 2,-1 4-3-3,12-4 0 4,35 6-13-5,-5-16-2 3,-6 3 0 1,19 1 0-4,-10-11 0 3,-48 0 0 1,17-1 0-3,-37 2 0 1,-23 3 0 1,-22 13 0 0,-45-3 0-2,-6-6 0 2,-19 14 0 0,3-10 0 0,-7 5 0-2,-4 0 0 4,7 7 0-4,1-2 0 3,-77-8 0-2,-78 14 0 0,-21-11 0 0,-26-8 0 1,1-17 0-2,-11 2 0 2,5 2 0 0,-30-5 0 2,48 15 0-5,11-4 0 3,22 13 0-1,21-8 0 2,36 10 0-3,40 3 0 3,26 4 0-3,34-2 0 1,0-5 0 0,12 2 0 2,-10-2 0-2,69 7 0-1,112 7 0 3,24-6 0-2,51-5 0 2,-2-8 0-1,-42-5 0-3,-44 5 0 3,-42 5 0 1,-13-14 0-1,0 11 0-3,-17 8 0 4,-28-10 0-1,-25 3 0 0,-27 4 0-3,-14-7 0 4,-2 5 0-1,-9-8 0 0,5 9 0-2,-21 9 0 2,-92 26 0-1,7-10 0 2,-15-7 0-3,7-11 0 1,-21 1 0 2,9-9 0-2,-14-6 0-1,-21 20 0 2,45-17 0 1,18 11 0-2,4 7 0 1,27-5 0-1,14-6 0 1,30 8 0 1,3-7 0-3,24 6 0 0,-2-14 0 3,12 6 0-2,16 2 0 0,81-5 0 1,29 20 0-1,47-16 0 2,27 11 0-3,-29-25 0 1,-63 12 0 2,-50-13 0-2,-43 5 0-1,-18 1 0 2,-1 0 0 1,-27 13 0-4,-82-13 0 6,-52 10 0-6,-48-5 0 3,28 8 0 0,8 7 0-2,21-11 0 2,-11 23-48 0,21-14-69 0,27 21-54-1</inkml:trace>
    </iact:actionData>
  </iact:action>
  <iact:action type="add" startTime="23313">
    <iact:property name="dataType"/>
    <iact:actionData xml:id="d6">
      <inkml:trace xmlns:inkml="http://www.w3.org/2003/InkML" xml:id="stk6" contextRef="#ctx0" brushRef="#br1">30777 11802 241 0,'11'-7'214'7,"11"4"-137"1,-7 3-25 0,24-5-15-1,7 1-5 0,6 4 3 1,15-8 0 0,16 4-4-2,-17 4 4 2,39-4-2 0,8 7 2-2,4-3-7 2,27 0-9 0,20 5 0 0,9 0-2 0,6-15-3 2,12 7-4-4,-39 3 3 3,-2-10-7-2,2 8 2-1,-36-3 1 2,-10 8 0 0,-33-6-2-2,-16 6-1 1,-8-3-5 1,-24-7-1-1,-12 11 0 2,-13-14 0-2,-3 14 0-1,-4-8 0 2,4 4 0 0,-10 0 0-2,-32 0 0 3,-96-2-2-1,-31-13 2-1,-33-15 2 1,-6-11-2-2,-2-13 0 3,-9 11 0-1,-11 15 0-2,40 7 0 1,23 8 0 2,4 13 0-1,35 14-3-3,8 0 2 4,34 16 1-2,36 0 2 2,34-19-1-3,15-3 0 5,11-1-1-7,9 10 0 4,49 30 0 0,67 13 0-2,46-11 0 2,53-7 0 0,44-8 0-1,35-26 0 0,-5-23 0 2,-65-15 0-2,-35 6 0-1,-37 7 0 2,-38 10 0 0,-53 3 0-2,-26-6 0 4,-48 8 0-4,3 0 0 2,-12-7 0 0,-1 9 0-2,-6 6 0 2,-98 7 0 1,-99-1 0-2,-35-17 0-1,-20-32 0 2,-8 3 0 0,21-3 0-2,28 20 0 3,45 11 0-1,30-1 0 1,39 7 0-3,43 5-26 0,44 3-28 2,36-8-24 0,59 29-39 0,33 41-11 0</inkml:trace>
    </iact:actionData>
  </iact:action>
  <iact:action type="add" startTime="24497">
    <iact:property name="dataType"/>
    <iact:actionData xml:id="d7">
      <inkml:trace xmlns:inkml="http://www.w3.org/2003/InkML" xml:id="stk7" contextRef="#ctx0" brushRef="#br1">31536 16165 176 0,'-16'5'156'6,"-1"-2"-66"1,14 3-7 1,0-3-6-2,9 2-7 3,-6-5-13 2,7 0-15-4,3 0-5 0,14 5-14 1,60 3-4 0,49-2 0-2,35-6-10 3,66-7 2-2,13-13-5 3,25 6 4-3,-36 5 0 1,-64 15 5 0,-43 5 1 0,-24 3 0-3,-57-11 0 4,-19-6-9-1,-32 3 2-2,6-5-4 1,-9 2-3 3,-6 3-2-3,-31-4-3-3,-114 8 2 5,-40-1 1-2,-64-12 2 1,3-16-1-1,20-18 2 0,-2 12-2 2,31 1 4-2,52 10-4 1,31 8-1-2,55 16 0 3,55 7 0-1,26-9 2 0,2 6-1-3,63 19-1 5,98 9 1-5,49-1 0 2,43 3 0 1,-22 1-1 0,-21-7-2 1,-48-2 0-1,-46-11 1-3,-40-2 1 3,-43-19 3 1,-42 2 0-3,0-7 0 1,-6 4-2 1,-13 3-1 0,-4 0-1-1,-137 0-2 1,-59 0 3-1,-35-13 3 1,11 2 0 1,-15 11 0-4,61 6 8 4,17-5-5-1,75 6-6-3,53 3 0 4,49-7 0-2,14 1 0 2,66 10 0-4,130 3 0 3,54 2 0 2,17 7 0-4,-23 4 0 0,-37-24 0 2,-65-9-2 0,-75 0-3-1,-40-10-3 0,-34 4-18 1,-14 1-20 0,-13-18-33 1,-66-24-43-4,-25 6 20 3,-3 32-25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6EA0F-18EC-49A3-9AD5-56BD001E526C}"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C774B-11C0-4C75-B4FA-26C560CEB0D5}" type="slidenum">
              <a:rPr lang="en-CA" smtClean="0"/>
              <a:t>‹#›</a:t>
            </a:fld>
            <a:endParaRPr lang="en-CA"/>
          </a:p>
        </p:txBody>
      </p:sp>
    </p:spTree>
    <p:extLst>
      <p:ext uri="{BB962C8B-B14F-4D97-AF65-F5344CB8AC3E}">
        <p14:creationId xmlns:p14="http://schemas.microsoft.com/office/powerpoint/2010/main" val="108637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covariance and contravariance. These concepts are always seen together. It basically means that when one thing grows another thing will shrink. And that opposite changes will always balance out.</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1998915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write out the full expression for the pencil vector, we can do this again.</a:t>
            </a:r>
            <a:br>
              <a:rPr lang="en-US" dirty="0"/>
            </a:br>
            <a:r>
              <a:rPr lang="en-US" dirty="0"/>
              <a:t>We can insert the number 1 in between the component and the basis vector for both X and Y.</a:t>
            </a:r>
            <a:br>
              <a:rPr lang="en-US" dirty="0"/>
            </a:br>
            <a:r>
              <a:rPr lang="en-US" dirty="0"/>
              <a:t>Then split the number 1 into ½ times 2. Then shrink the components to half as big, and double basis vectors grow to be twice as long. Since the tilde basis is twice as long as the original basis, we can rewrite 2eX as </a:t>
            </a:r>
            <a:r>
              <a:rPr lang="en-US" dirty="0" err="1"/>
              <a:t>eX</a:t>
            </a:r>
            <a:r>
              <a:rPr lang="en-US" dirty="0"/>
              <a:t>-tilde and rewrite 2eY as </a:t>
            </a:r>
            <a:r>
              <a:rPr lang="en-US" dirty="0" err="1"/>
              <a:t>eY</a:t>
            </a:r>
            <a:r>
              <a:rPr lang="en-US" dirty="0"/>
              <a:t>-tilde. The pencil is equal to both of these expressions because we are free to grow one thing if we shrink the other.</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10</a:t>
            </a:fld>
            <a:endParaRPr lang="en-CA"/>
          </a:p>
        </p:txBody>
      </p:sp>
    </p:spTree>
    <p:extLst>
      <p:ext uri="{BB962C8B-B14F-4D97-AF65-F5344CB8AC3E}">
        <p14:creationId xmlns:p14="http://schemas.microsoft.com/office/powerpoint/2010/main" val="1316531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this one last time, this time using array notation. We can write the pencil vector expression 1 </a:t>
            </a:r>
            <a:r>
              <a:rPr lang="en-US" dirty="0" err="1"/>
              <a:t>eX</a:t>
            </a:r>
            <a:r>
              <a:rPr lang="en-US" dirty="0"/>
              <a:t> + 1 </a:t>
            </a:r>
            <a:r>
              <a:rPr lang="en-US" dirty="0" err="1"/>
              <a:t>eY</a:t>
            </a:r>
            <a:r>
              <a:rPr lang="en-US" dirty="0"/>
              <a:t> as an array multiplication, where the row of basis vectors is multiplied by the column of vector components. We can get back the original expression using the multiplication rule I show before: first times first plus second times second.</a:t>
            </a:r>
            <a:br>
              <a:rPr lang="en-US" dirty="0"/>
            </a:br>
            <a:r>
              <a:rPr lang="en-US" dirty="0"/>
              <a:t>Now if you know linear algebra, you know that we can always multiply by the identity matrix with 1s  along the diagonal and zeros everywhere else, without changing anything. The identity matrix is a bit like the number 1 for arrays because multiplication by the identity doesn’t change anything. Next, we can split the identity matrix into two parts, a matrix with twos along the diagonal and a matrix with ½ along the diagonal. These matrices are opposites, or inverses, and they multiply together to give the identity, so we still haven’t changed anything.</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11</a:t>
            </a:fld>
            <a:endParaRPr lang="en-CA"/>
          </a:p>
        </p:txBody>
      </p:sp>
    </p:spTree>
    <p:extLst>
      <p:ext uri="{BB962C8B-B14F-4D97-AF65-F5344CB8AC3E}">
        <p14:creationId xmlns:p14="http://schemas.microsoft.com/office/powerpoint/2010/main" val="181245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I’ve given the specific example of scaling the basis vectors and components: making them bigger or smaller. But the ideas of covariance and contravariance apply to any matrix transformations. If we rotate the basis one direction, the components will rotate by the same amount in the other direction. If we shear the basis one way, the components shear the other way. In General the change-of-basis matrix on the left, the change-of-component matrix on the right will always be the inverse, and they will multiply together to give the identity matrix.</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12</a:t>
            </a:fld>
            <a:endParaRPr lang="en-CA"/>
          </a:p>
        </p:txBody>
      </p:sp>
    </p:spTree>
    <p:extLst>
      <p:ext uri="{BB962C8B-B14F-4D97-AF65-F5344CB8AC3E}">
        <p14:creationId xmlns:p14="http://schemas.microsoft.com/office/powerpoint/2010/main" val="4201136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seen in 2 dimensional space, how we can change make the basis vectors twice as long, and also make the vector components twice as small in order to transform the coordinates. This is done with a change-of-basis matrix, which transforms the basis vectors, and a change-of-component matrix, which change the vector components in the exact opposite way.</a:t>
            </a:r>
            <a:br>
              <a:rPr lang="en-US" dirty="0"/>
            </a:br>
            <a:r>
              <a:rPr lang="en-US" dirty="0"/>
              <a:t>Later in this video series we’ll see that Galilean relativity is really just changing time and space coordinates using a Galilean matrix, as seen here. And after that we’ll see that Special relativity is really just changing time space coordinates using a Lorentz matrix, and this can explain time dilation, length contraction, and all the other strange things Einstein predicted.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13</a:t>
            </a:fld>
            <a:endParaRPr lang="en-CA"/>
          </a:p>
        </p:txBody>
      </p:sp>
    </p:spTree>
    <p:extLst>
      <p:ext uri="{BB962C8B-B14F-4D97-AF65-F5344CB8AC3E}">
        <p14:creationId xmlns:p14="http://schemas.microsoft.com/office/powerpoint/2010/main" val="157309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something transforms like basis vectors do, we say that it is covariant. Personally speaking, I always try to write covariant things as </a:t>
            </a:r>
            <a:r>
              <a:rPr lang="en-US" dirty="0" err="1"/>
              <a:t>as</a:t>
            </a:r>
            <a:r>
              <a:rPr lang="en-US" dirty="0"/>
              <a:t> rows. And when something transforms in a way opposite to basis vectors, we call it contravariant. Again, personally, I always try to write contravariant things as columns.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14</a:t>
            </a:fld>
            <a:endParaRPr lang="en-CA"/>
          </a:p>
        </p:txBody>
      </p:sp>
    </p:spTree>
    <p:extLst>
      <p:ext uri="{BB962C8B-B14F-4D97-AF65-F5344CB8AC3E}">
        <p14:creationId xmlns:p14="http://schemas.microsoft.com/office/powerpoint/2010/main" val="279243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originally we said covariance and contravariance was all about this idea of one thing growing and another thing shrinking, and opposite changes balancing out.</a:t>
            </a:r>
          </a:p>
          <a:p>
            <a:r>
              <a:rPr lang="en-US" dirty="0"/>
              <a:t>To be more specific, when we change basis vectors one way, a vector’s components will change in the exact opposite way. These opposite changes will balance out, leaving the vector unchanged.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15</a:t>
            </a:fld>
            <a:endParaRPr lang="en-CA"/>
          </a:p>
        </p:txBody>
      </p:sp>
    </p:spTree>
    <p:extLst>
      <p:ext uri="{BB962C8B-B14F-4D97-AF65-F5344CB8AC3E}">
        <p14:creationId xmlns:p14="http://schemas.microsoft.com/office/powerpoint/2010/main" val="441586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 up Relativity 102, there were two key ideas. The first idea is invariance. Invariance tells us that we can have the same physical object, which is not changing and therefore invariant, described in different ways using different coordinate systems. For example, this pencil vector as components 1,1 in the </a:t>
            </a:r>
            <a:r>
              <a:rPr lang="en-US" dirty="0" err="1"/>
              <a:t>eX</a:t>
            </a:r>
            <a:r>
              <a:rPr lang="en-US" dirty="0"/>
              <a:t>, </a:t>
            </a:r>
            <a:r>
              <a:rPr lang="en-US" dirty="0" err="1"/>
              <a:t>eY</a:t>
            </a:r>
            <a:r>
              <a:rPr lang="en-US" dirty="0"/>
              <a:t> basis, but has components ½, ½  in the </a:t>
            </a:r>
            <a:r>
              <a:rPr lang="en-US" dirty="0" err="1"/>
              <a:t>eX</a:t>
            </a:r>
            <a:r>
              <a:rPr lang="en-US" dirty="0"/>
              <a:t>-tilde </a:t>
            </a:r>
            <a:r>
              <a:rPr lang="en-US" dirty="0" err="1"/>
              <a:t>eY</a:t>
            </a:r>
            <a:r>
              <a:rPr lang="en-US" dirty="0"/>
              <a:t>-tilde basis. The pencil is invariant, but the components can change.</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16</a:t>
            </a:fld>
            <a:endParaRPr lang="en-CA"/>
          </a:p>
        </p:txBody>
      </p:sp>
    </p:spTree>
    <p:extLst>
      <p:ext uri="{BB962C8B-B14F-4D97-AF65-F5344CB8AC3E}">
        <p14:creationId xmlns:p14="http://schemas.microsoft.com/office/powerpoint/2010/main" val="3994255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important idea as the idea of covariance and contravariance. These ideas tell us that when the basis vectors change in one way, the vector components must change in the opposite way. For example, when writing an expression for this pencil vector, when we make the basis vectors twice as big, the components must become twice as small in order to balance out and make the equals sign still valid.</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17</a:t>
            </a:fld>
            <a:endParaRPr lang="en-CA"/>
          </a:p>
        </p:txBody>
      </p:sp>
    </p:spTree>
    <p:extLst>
      <p:ext uri="{BB962C8B-B14F-4D97-AF65-F5344CB8AC3E}">
        <p14:creationId xmlns:p14="http://schemas.microsoft.com/office/powerpoint/2010/main" val="64318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basis vectors and vector components are two sides of the same coin. We can never deal with one without also dealing with the other.</a:t>
            </a:r>
          </a:p>
          <a:p>
            <a:r>
              <a:rPr lang="en-US" dirty="0"/>
              <a:t>A coordinate transformation will change both the basis vectors and vector components, and they will change in opposite ways in order to maintain balance.</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18</a:t>
            </a:fld>
            <a:endParaRPr lang="en-CA"/>
          </a:p>
        </p:txBody>
      </p:sp>
    </p:spTree>
    <p:extLst>
      <p:ext uri="{BB962C8B-B14F-4D97-AF65-F5344CB8AC3E}">
        <p14:creationId xmlns:p14="http://schemas.microsoft.com/office/powerpoint/2010/main" val="9346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Relativity 103, we’ll discuss Galilean Relativity, and we’ll see that all the math in Galilean Relativity can be described by changing inertial frames of reference using a Galilean matrix.</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20</a:t>
            </a:fld>
            <a:endParaRPr lang="en-CA"/>
          </a:p>
        </p:txBody>
      </p:sp>
    </p:spTree>
    <p:extLst>
      <p:ext uri="{BB962C8B-B14F-4D97-AF65-F5344CB8AC3E}">
        <p14:creationId xmlns:p14="http://schemas.microsoft.com/office/powerpoint/2010/main" val="142635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physics classes put a lot of emphasis on vector components, which are the numbers that describe the vector. You might see components written as an ordered pair or written in a column.</a:t>
            </a:r>
            <a:endParaRPr lang="en-CA" dirty="0"/>
          </a:p>
        </p:txBody>
      </p:sp>
      <p:sp>
        <p:nvSpPr>
          <p:cNvPr id="4" name="Slide Number Placeholder 3"/>
          <p:cNvSpPr>
            <a:spLocks noGrp="1"/>
          </p:cNvSpPr>
          <p:nvPr>
            <p:ph type="sldNum" sz="quarter" idx="5"/>
          </p:nvPr>
        </p:nvSpPr>
        <p:spPr/>
        <p:txBody>
          <a:bodyPr/>
          <a:lstStyle/>
          <a:p>
            <a:fld id="{0F630E84-D7E8-4EEF-82A9-7AA6A5E58825}" type="slidenum">
              <a:rPr lang="en-CA" smtClean="0"/>
              <a:t>2</a:t>
            </a:fld>
            <a:endParaRPr lang="en-CA"/>
          </a:p>
        </p:txBody>
      </p:sp>
    </p:spTree>
    <p:extLst>
      <p:ext uri="{BB962C8B-B14F-4D97-AF65-F5344CB8AC3E}">
        <p14:creationId xmlns:p14="http://schemas.microsoft.com/office/powerpoint/2010/main" val="110598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important to remember that vector components are only half the story. We also need to pay attention to the vector basis, which are basically the measuring sticks that give us the vector components. </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3</a:t>
            </a:fld>
            <a:endParaRPr lang="en-CA"/>
          </a:p>
        </p:txBody>
      </p:sp>
    </p:spTree>
    <p:extLst>
      <p:ext uri="{BB962C8B-B14F-4D97-AF65-F5344CB8AC3E}">
        <p14:creationId xmlns:p14="http://schemas.microsoft.com/office/powerpoint/2010/main" val="149078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Basis vectors and basis components are two sides of the same coin and we can never deal with one without also dealing with the other.</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4</a:t>
            </a:fld>
            <a:endParaRPr lang="en-CA"/>
          </a:p>
        </p:txBody>
      </p:sp>
    </p:spTree>
    <p:extLst>
      <p:ext uri="{BB962C8B-B14F-4D97-AF65-F5344CB8AC3E}">
        <p14:creationId xmlns:p14="http://schemas.microsoft.com/office/powerpoint/2010/main" val="372386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very important to remember both basis vectors and vector components together, because when we change coordinates, we’ll see that both the basis vectors and the components change, and also that they change in opposite ways.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5</a:t>
            </a:fld>
            <a:endParaRPr lang="en-CA"/>
          </a:p>
        </p:txBody>
      </p:sp>
    </p:spTree>
    <p:extLst>
      <p:ext uri="{BB962C8B-B14F-4D97-AF65-F5344CB8AC3E}">
        <p14:creationId xmlns:p14="http://schemas.microsoft.com/office/powerpoint/2010/main" val="319063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this pencil sitting on the table here. If we measure it using the </a:t>
            </a:r>
            <a:r>
              <a:rPr lang="en-US" dirty="0" err="1"/>
              <a:t>eX</a:t>
            </a:r>
            <a:r>
              <a:rPr lang="en-US" dirty="0"/>
              <a:t> and </a:t>
            </a:r>
            <a:r>
              <a:rPr lang="en-US" dirty="0" err="1"/>
              <a:t>eY</a:t>
            </a:r>
            <a:r>
              <a:rPr lang="en-US" dirty="0"/>
              <a:t> basis vectors, we find that the pencil is equal to 1 </a:t>
            </a:r>
            <a:r>
              <a:rPr lang="en-US" dirty="0" err="1"/>
              <a:t>eX</a:t>
            </a:r>
            <a:r>
              <a:rPr lang="en-US" dirty="0"/>
              <a:t> vector and 1 </a:t>
            </a:r>
            <a:r>
              <a:rPr lang="en-US" dirty="0" err="1"/>
              <a:t>eY</a:t>
            </a:r>
            <a:r>
              <a:rPr lang="en-US" dirty="0"/>
              <a:t> vector. The components are 1 and 1. But now let’s look at a new basis, </a:t>
            </a:r>
            <a:r>
              <a:rPr lang="en-US" dirty="0" err="1"/>
              <a:t>eX</a:t>
            </a:r>
            <a:r>
              <a:rPr lang="en-US" dirty="0"/>
              <a:t>-tilde, which is twice the length of </a:t>
            </a:r>
            <a:r>
              <a:rPr lang="en-US" dirty="0" err="1"/>
              <a:t>eX</a:t>
            </a:r>
            <a:r>
              <a:rPr lang="en-US" dirty="0"/>
              <a:t>, and </a:t>
            </a:r>
            <a:r>
              <a:rPr lang="en-US" dirty="0" err="1"/>
              <a:t>eY</a:t>
            </a:r>
            <a:r>
              <a:rPr lang="en-US" dirty="0"/>
              <a:t> tilde, which is twice the length of </a:t>
            </a:r>
            <a:r>
              <a:rPr lang="en-US" dirty="0" err="1"/>
              <a:t>eY</a:t>
            </a:r>
            <a:r>
              <a:rPr lang="en-US" dirty="0"/>
              <a:t>. This means that to construct the pencil, we only need ½ of </a:t>
            </a:r>
            <a:r>
              <a:rPr lang="en-US" dirty="0" err="1"/>
              <a:t>eX</a:t>
            </a:r>
            <a:r>
              <a:rPr lang="en-US" dirty="0"/>
              <a:t>-tilde and ½ of </a:t>
            </a:r>
            <a:r>
              <a:rPr lang="en-US" dirty="0" err="1"/>
              <a:t>eY</a:t>
            </a:r>
            <a:r>
              <a:rPr lang="en-US" dirty="0"/>
              <a:t>-tilde. The components are now ½ and ½ . The important idea here is that when we made the basis vectors twice as big, by multiplying by 2, the pencil vector components shrunk in half, by multiplying by ½. The pencil is equal to both of these expressions, but in order to maintain the equality, the basis had to grow while the components had to shrink.</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6</a:t>
            </a:fld>
            <a:endParaRPr lang="en-CA"/>
          </a:p>
        </p:txBody>
      </p:sp>
    </p:spTree>
    <p:extLst>
      <p:ext uri="{BB962C8B-B14F-4D97-AF65-F5344CB8AC3E}">
        <p14:creationId xmlns:p14="http://schemas.microsoft.com/office/powerpoint/2010/main" val="57420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idea again by taking the </a:t>
            </a:r>
            <a:r>
              <a:rPr lang="en-US" dirty="0" err="1"/>
              <a:t>eX</a:t>
            </a:r>
            <a:r>
              <a:rPr lang="en-US" dirty="0"/>
              <a:t> and </a:t>
            </a:r>
            <a:r>
              <a:rPr lang="en-US" dirty="0" err="1"/>
              <a:t>eY</a:t>
            </a:r>
            <a:r>
              <a:rPr lang="en-US" dirty="0"/>
              <a:t> basis vectors and this time making them twice as small, with the new vectors being </a:t>
            </a:r>
            <a:r>
              <a:rPr lang="en-US" dirty="0" err="1"/>
              <a:t>eX</a:t>
            </a:r>
            <a:r>
              <a:rPr lang="en-US" dirty="0"/>
              <a:t>-smile and </a:t>
            </a:r>
            <a:r>
              <a:rPr lang="en-US" dirty="0" err="1"/>
              <a:t>eY</a:t>
            </a:r>
            <a:r>
              <a:rPr lang="en-US" dirty="0"/>
              <a:t>-smile.</a:t>
            </a:r>
            <a:br>
              <a:rPr lang="en-US" dirty="0"/>
            </a:br>
            <a:r>
              <a:rPr lang="en-US" dirty="0"/>
              <a:t>Now to construct the pencil we need 2 of </a:t>
            </a:r>
            <a:r>
              <a:rPr lang="en-US" dirty="0" err="1"/>
              <a:t>eX</a:t>
            </a:r>
            <a:r>
              <a:rPr lang="en-US" dirty="0"/>
              <a:t>-smile and 2 of </a:t>
            </a:r>
            <a:r>
              <a:rPr lang="en-US" dirty="0" err="1"/>
              <a:t>eY</a:t>
            </a:r>
            <a:r>
              <a:rPr lang="en-US" dirty="0"/>
              <a:t>-smile. This time the basis vectors shrunk in half, and the components needed to double in size in order to balance out and maintain the equality. Again, one thing grew and one thing shrunk in order to maintain balance.</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7</a:t>
            </a:fld>
            <a:endParaRPr lang="en-CA"/>
          </a:p>
        </p:txBody>
      </p:sp>
    </p:spTree>
    <p:extLst>
      <p:ext uri="{BB962C8B-B14F-4D97-AF65-F5344CB8AC3E}">
        <p14:creationId xmlns:p14="http://schemas.microsoft.com/office/powerpoint/2010/main" val="377859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see that basis vectors and components behave in opposite ways. When basis vectors grow, the components shrink, and when basis vectors shrink, the components grow. For this reason, we call basis vectors Covariant, and we call vector components Contravariant. Vector components do the “contrary” or “opposite” thing that basis vectors do, and this is why they are called contravariant. </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8</a:t>
            </a:fld>
            <a:endParaRPr lang="en-CA"/>
          </a:p>
        </p:txBody>
      </p:sp>
    </p:spTree>
    <p:extLst>
      <p:ext uri="{BB962C8B-B14F-4D97-AF65-F5344CB8AC3E}">
        <p14:creationId xmlns:p14="http://schemas.microsoft.com/office/powerpoint/2010/main" val="2852954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what’s going on, using the original basis </a:t>
            </a:r>
            <a:r>
              <a:rPr lang="en-US" dirty="0" err="1"/>
              <a:t>eX</a:t>
            </a:r>
            <a:r>
              <a:rPr lang="en-US" dirty="0"/>
              <a:t> and </a:t>
            </a:r>
            <a:r>
              <a:rPr lang="en-US" dirty="0" err="1"/>
              <a:t>eY</a:t>
            </a:r>
            <a:r>
              <a:rPr lang="en-US" dirty="0"/>
              <a:t>, and the basis that’s twice as long, </a:t>
            </a:r>
            <a:r>
              <a:rPr lang="en-US" dirty="0" err="1"/>
              <a:t>eX</a:t>
            </a:r>
            <a:r>
              <a:rPr lang="en-US" dirty="0"/>
              <a:t>-tilde and </a:t>
            </a:r>
            <a:r>
              <a:rPr lang="en-US" dirty="0" err="1"/>
              <a:t>eY</a:t>
            </a:r>
            <a:r>
              <a:rPr lang="en-US" dirty="0"/>
              <a:t>-tilde.</a:t>
            </a:r>
            <a:br>
              <a:rPr lang="en-US" dirty="0"/>
            </a:br>
            <a:r>
              <a:rPr lang="en-US" dirty="0"/>
              <a:t>Let’s start with the expression 1 </a:t>
            </a:r>
            <a:r>
              <a:rPr lang="en-US" dirty="0" err="1"/>
              <a:t>eX.</a:t>
            </a:r>
            <a:r>
              <a:rPr lang="en-US" dirty="0"/>
              <a:t> It’s perfectly fine to add the number 1 in the middle of this expression, since multiplying by the number 1 doesn’t change anything. Next let’s take this #1 in the middle and split it into one-half times 2. The numbers ½ and 2 are opposites and multiply to give the number 1, so we still haven’t changed anything.</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9</a:t>
            </a:fld>
            <a:endParaRPr lang="en-CA"/>
          </a:p>
        </p:txBody>
      </p:sp>
    </p:spTree>
    <p:extLst>
      <p:ext uri="{BB962C8B-B14F-4D97-AF65-F5344CB8AC3E}">
        <p14:creationId xmlns:p14="http://schemas.microsoft.com/office/powerpoint/2010/main" val="541947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5761-F0C7-4F1B-BA2F-8C5C79E4BE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824DC8-1BBA-458F-854C-2F032F257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C3D043-3402-42BD-9761-3BC25F50F6BE}"/>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5A121787-9A6F-48F2-8C2A-29F09E2AF5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BE2964F-5056-4ADD-881C-4E1BBE6B73D0}"/>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100789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993E-36FF-4988-A6CC-67E3544C377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07AE5D-7C63-48B1-A77A-24B34B108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AD65B7D-A901-4DA8-9792-59CAB4E70493}"/>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2C2D84B4-5BD9-4B85-BC58-D92227EAA0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357D22-7172-4F0C-ADAC-0235EE947EEA}"/>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37695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5B277-846C-480B-A064-568354A749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F14530-CD0A-44D5-82BC-7B80B5D8F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4E9226-9E93-448C-B522-94B944D5576F}"/>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213E8926-5567-4962-AFC6-0F18AAE8DE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069D5B-3402-48CF-9DC3-AF121DCBBEA3}"/>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172698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B3B5-055A-48FF-A0EE-94E678E8E4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9392B4F-F955-41C6-830D-A105121D2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C22E65-1E32-4492-B337-A3CE7AC8EB9A}"/>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40681375-8C5A-4DE2-ACC4-C3FE8210EC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A5E0E3-1CB4-4872-99F1-70C24BCE0330}"/>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216468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370-F0B5-4712-954A-C60521F3B9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6B13BE-D678-4F0F-AF27-975DF044B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C6EC9-0D1E-40A9-A8C7-24DE7E1EDD13}"/>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29D48BEC-EC1F-4B1A-9F05-2441D01222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E552DE-E597-4A63-8A0A-A10DC0D9A225}"/>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100931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C15D-92F4-4203-8F33-63D5BF2430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9FBE05-ECF8-4255-B314-D9412332EC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61DEACF-5F95-4998-9787-A248150F9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8BC4F5B-09A0-4374-9D4D-819710D8DCD1}"/>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6" name="Footer Placeholder 5">
            <a:extLst>
              <a:ext uri="{FF2B5EF4-FFF2-40B4-BE49-F238E27FC236}">
                <a16:creationId xmlns:a16="http://schemas.microsoft.com/office/drawing/2014/main" id="{D1032D7C-071D-4C9C-8817-B714108394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67F972-8C9F-4715-A3C9-0A3264ED8781}"/>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133681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6A57-1545-4FCB-BECB-C508722407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6247C65-9053-4228-9629-BBD0D5C67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2A4D4B-7ED3-431B-B427-7CDED215FD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E706AD0-0387-4330-BBD7-B90798739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1A0AD2-FC57-4261-B6EF-117666F4C5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9F1EC23-68AC-49EB-85FB-09AD59C4E954}"/>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8" name="Footer Placeholder 7">
            <a:extLst>
              <a:ext uri="{FF2B5EF4-FFF2-40B4-BE49-F238E27FC236}">
                <a16:creationId xmlns:a16="http://schemas.microsoft.com/office/drawing/2014/main" id="{E90E1BCF-3998-4EA5-8A32-2E7700E7015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0E78DDA-B493-4624-A821-D3EB6961F58B}"/>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272001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8335-9C37-473C-80F5-5D048D0781A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5979C98-5412-484A-A498-B58346AE38EA}"/>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4" name="Footer Placeholder 3">
            <a:extLst>
              <a:ext uri="{FF2B5EF4-FFF2-40B4-BE49-F238E27FC236}">
                <a16:creationId xmlns:a16="http://schemas.microsoft.com/office/drawing/2014/main" id="{EDA87282-9E26-4525-A00D-51890BC6C80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4AD9FC9-52B3-4CD1-BA3B-616030033081}"/>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362736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40C609-4822-47C7-B17D-56CF326F3B0F}"/>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3" name="Footer Placeholder 2">
            <a:extLst>
              <a:ext uri="{FF2B5EF4-FFF2-40B4-BE49-F238E27FC236}">
                <a16:creationId xmlns:a16="http://schemas.microsoft.com/office/drawing/2014/main" id="{D62F68B7-D26C-475F-B34F-E4C15C319EF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4C493E0-B647-468C-823D-9C0D542611EE}"/>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225703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C8DF-99A3-4E48-8690-483FF4CE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D0B9D8-9117-4528-81D6-E70ED2B06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736B50-61AB-4D80-AD2F-EDBF4D846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EE8FB-FB5C-43A1-BFFE-A99AFBA0E72E}"/>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6" name="Footer Placeholder 5">
            <a:extLst>
              <a:ext uri="{FF2B5EF4-FFF2-40B4-BE49-F238E27FC236}">
                <a16:creationId xmlns:a16="http://schemas.microsoft.com/office/drawing/2014/main" id="{07C7DC42-EFEA-4CB7-8909-E026817BD5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BA63EF-F88C-44CC-AD98-832BA770AE32}"/>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63365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9FF3-C6B7-4A91-9CC7-4958BB5E6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3D1942E-C280-4301-861E-E9045AD79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40F6BBA-2A78-4543-AEB2-0E38B8799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CECB3-8C23-46EF-B4DB-0ED1FF03F4C2}"/>
              </a:ext>
            </a:extLst>
          </p:cNvPr>
          <p:cNvSpPr>
            <a:spLocks noGrp="1"/>
          </p:cNvSpPr>
          <p:nvPr>
            <p:ph type="dt" sz="half" idx="10"/>
          </p:nvPr>
        </p:nvSpPr>
        <p:spPr/>
        <p:txBody>
          <a:bodyPr/>
          <a:lstStyle/>
          <a:p>
            <a:fld id="{376AF3CD-7431-455C-832A-23747B61639C}" type="datetimeFigureOut">
              <a:rPr lang="en-CA" smtClean="0"/>
              <a:t>2022-09-12</a:t>
            </a:fld>
            <a:endParaRPr lang="en-CA"/>
          </a:p>
        </p:txBody>
      </p:sp>
      <p:sp>
        <p:nvSpPr>
          <p:cNvPr id="6" name="Footer Placeholder 5">
            <a:extLst>
              <a:ext uri="{FF2B5EF4-FFF2-40B4-BE49-F238E27FC236}">
                <a16:creationId xmlns:a16="http://schemas.microsoft.com/office/drawing/2014/main" id="{B50BF268-6150-481F-AE03-6DF29FA1A9D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58D4AA-A079-406B-B926-05735EAD1B90}"/>
              </a:ext>
            </a:extLst>
          </p:cNvPr>
          <p:cNvSpPr>
            <a:spLocks noGrp="1"/>
          </p:cNvSpPr>
          <p:nvPr>
            <p:ph type="sldNum" sz="quarter" idx="12"/>
          </p:nvPr>
        </p:nvSpPr>
        <p:spPr/>
        <p:txBody>
          <a:bodyPr/>
          <a:lstStyle/>
          <a:p>
            <a:fld id="{65A09128-AD10-4DA4-8037-2529DDF59E3F}" type="slidenum">
              <a:rPr lang="en-CA" smtClean="0"/>
              <a:t>‹#›</a:t>
            </a:fld>
            <a:endParaRPr lang="en-CA"/>
          </a:p>
        </p:txBody>
      </p:sp>
    </p:spTree>
    <p:extLst>
      <p:ext uri="{BB962C8B-B14F-4D97-AF65-F5344CB8AC3E}">
        <p14:creationId xmlns:p14="http://schemas.microsoft.com/office/powerpoint/2010/main" val="164365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432AE-2452-47F8-AD7E-37FF3441E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E3D2FB-DD71-47AE-97D2-F2E6E9CCE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A0B57A-AC17-4D7A-A527-04E38A368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AF3CD-7431-455C-832A-23747B61639C}" type="datetimeFigureOut">
              <a:rPr lang="en-CA" smtClean="0"/>
              <a:t>2022-09-12</a:t>
            </a:fld>
            <a:endParaRPr lang="en-CA"/>
          </a:p>
        </p:txBody>
      </p:sp>
      <p:sp>
        <p:nvSpPr>
          <p:cNvPr id="5" name="Footer Placeholder 4">
            <a:extLst>
              <a:ext uri="{FF2B5EF4-FFF2-40B4-BE49-F238E27FC236}">
                <a16:creationId xmlns:a16="http://schemas.microsoft.com/office/drawing/2014/main" id="{47507AC8-BFB2-45CF-811D-AEC02E11F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2F754CC-F033-4EFF-BCD6-AF8FA8E80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9128-AD10-4DA4-8037-2529DDF59E3F}" type="slidenum">
              <a:rPr lang="en-CA" smtClean="0"/>
              <a:t>‹#›</a:t>
            </a:fld>
            <a:endParaRPr lang="en-CA"/>
          </a:p>
        </p:txBody>
      </p:sp>
    </p:spTree>
    <p:extLst>
      <p:ext uri="{BB962C8B-B14F-4D97-AF65-F5344CB8AC3E}">
        <p14:creationId xmlns:p14="http://schemas.microsoft.com/office/powerpoint/2010/main" val="54818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image" Target="../media/image21.png"/><Relationship Id="rId3" Type="http://schemas.openxmlformats.org/officeDocument/2006/relationships/notesSlide" Target="../notesSlides/notesSlide10.xml"/><Relationship Id="rId21" Type="http://schemas.openxmlformats.org/officeDocument/2006/relationships/image" Target="../media/image23.png"/><Relationship Id="rId7" Type="http://schemas.microsoft.com/office/2007/relationships/hdphoto" Target="../media/hdphoto2.wdp"/><Relationship Id="rId12" Type="http://schemas.openxmlformats.org/officeDocument/2006/relationships/image" Target="NULL"/><Relationship Id="rId17" Type="http://schemas.openxmlformats.org/officeDocument/2006/relationships/image" Target="../media/image37.png"/><Relationship Id="rId2" Type="http://schemas.openxmlformats.org/officeDocument/2006/relationships/slideLayout" Target="../slideLayouts/slideLayout2.xml"/><Relationship Id="rId20" Type="http://schemas.microsoft.com/office/2011/relationships/inkAction" Target="../ink/inkAction5.xml"/><Relationship Id="rId1" Type="http://schemas.openxmlformats.org/officeDocument/2006/relationships/tags" Target="../tags/tag9.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media/image20.png"/><Relationship Id="rId10" Type="http://schemas.openxmlformats.org/officeDocument/2006/relationships/image" Target="NULL"/><Relationship Id="rId19" Type="http://schemas.openxmlformats.org/officeDocument/2006/relationships/image" Target="../media/image2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image" Target="../media/image24.png"/><Relationship Id="rId3" Type="http://schemas.openxmlformats.org/officeDocument/2006/relationships/notesSlide" Target="../notesSlides/notesSlide11.xml"/><Relationship Id="rId21" Type="http://schemas.openxmlformats.org/officeDocument/2006/relationships/image" Target="../media/image25.png"/><Relationship Id="rId7" Type="http://schemas.microsoft.com/office/2007/relationships/hdphoto" Target="../media/hdphoto2.wdp"/><Relationship Id="rId12" Type="http://schemas.openxmlformats.org/officeDocument/2006/relationships/image" Target="NULL"/><Relationship Id="rId17"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40.png"/><Relationship Id="rId20" Type="http://schemas.microsoft.com/office/2011/relationships/inkAction" Target="../ink/inkAction6.xml"/><Relationship Id="rId1" Type="http://schemas.openxmlformats.org/officeDocument/2006/relationships/tags" Target="../tags/tag10.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0" Type="http://schemas.openxmlformats.org/officeDocument/2006/relationships/image" Target="NULL"/><Relationship Id="rId19" Type="http://schemas.openxmlformats.org/officeDocument/2006/relationships/image" Target="../media/image21.png"/><Relationship Id="rId4" Type="http://schemas.openxmlformats.org/officeDocument/2006/relationships/image" Target="../media/image6.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12.xml"/><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3.png"/><Relationship Id="rId11" Type="http://schemas.openxmlformats.org/officeDocument/2006/relationships/image" Target="../media/image27.png"/><Relationship Id="rId5" Type="http://schemas.openxmlformats.org/officeDocument/2006/relationships/image" Target="../media/image42.png"/><Relationship Id="rId10" Type="http://schemas.microsoft.com/office/2011/relationships/inkAction" Target="../ink/inkAction7.xml"/><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microsoft.com/office/2011/relationships/inkAction" Target="../ink/inkAction8.xml"/><Relationship Id="rId3" Type="http://schemas.openxmlformats.org/officeDocument/2006/relationships/notesSlide" Target="../notesSlides/notesSlide13.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7.png"/><Relationship Id="rId5" Type="http://schemas.openxmlformats.org/officeDocument/2006/relationships/image" Target="../media/image42.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microsoft.com/office/2011/relationships/inkAction" Target="../ink/inkAction9.xml"/><Relationship Id="rId3" Type="http://schemas.openxmlformats.org/officeDocument/2006/relationships/notesSlide" Target="../notesSlides/notesSlide14.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7.png"/><Relationship Id="rId5" Type="http://schemas.openxmlformats.org/officeDocument/2006/relationships/image" Target="../media/image42.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5.png"/><Relationship Id="rId3" Type="http://schemas.openxmlformats.org/officeDocument/2006/relationships/notesSlide" Target="../notesSlides/notesSlide16.xml"/><Relationship Id="rId7" Type="http://schemas.microsoft.com/office/2007/relationships/hdphoto" Target="../media/hdphoto2.wdp"/><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media/image38.png"/><Relationship Id="rId10" Type="http://schemas.openxmlformats.org/officeDocument/2006/relationships/image" Target="NULL"/><Relationship Id="rId4" Type="http://schemas.openxmlformats.org/officeDocument/2006/relationships/image" Target="../media/image6.png"/><Relationship Id="rId9" Type="http://schemas.openxmlformats.org/officeDocument/2006/relationships/image" Target="NULL"/><Relationship Id="rId14" Type="http://schemas.microsoft.com/office/2011/relationships/inkAction" Target="../ink/inkAction10.xml"/></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17.xml"/><Relationship Id="rId7" Type="http://schemas.microsoft.com/office/2007/relationships/hdphoto" Target="../media/hdphoto2.wdp"/><Relationship Id="rId12" Type="http://schemas.openxmlformats.org/officeDocument/2006/relationships/image" Target="../media/image51.png"/><Relationship Id="rId17" Type="http://schemas.openxmlformats.org/officeDocument/2006/relationships/image" Target="../media/image39.png"/><Relationship Id="rId2" Type="http://schemas.openxmlformats.org/officeDocument/2006/relationships/slideLayout" Target="../slideLayouts/slideLayout2.xml"/><Relationship Id="rId16" Type="http://schemas.microsoft.com/office/2011/relationships/inkAction" Target="../ink/inkAction11.xml"/><Relationship Id="rId1" Type="http://schemas.openxmlformats.org/officeDocument/2006/relationships/tags" Target="../tags/tag16.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media/image34.png"/><Relationship Id="rId10" Type="http://schemas.openxmlformats.org/officeDocument/2006/relationships/image" Target="NULL"/><Relationship Id="rId4" Type="http://schemas.openxmlformats.org/officeDocument/2006/relationships/image" Target="../media/image6.png"/><Relationship Id="rId9" Type="http://schemas.openxmlformats.org/officeDocument/2006/relationships/image" Target="NULL"/><Relationship Id="rId1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5.png"/><Relationship Id="rId18" Type="http://schemas.openxmlformats.org/officeDocument/2006/relationships/image" Target="../media/image56.png"/><Relationship Id="rId3" Type="http://schemas.openxmlformats.org/officeDocument/2006/relationships/notesSlide" Target="../notesSlides/notesSlide18.xml"/><Relationship Id="rId7" Type="http://schemas.microsoft.com/office/2007/relationships/hdphoto" Target="../media/hdphoto2.wdp"/><Relationship Id="rId12" Type="http://schemas.openxmlformats.org/officeDocument/2006/relationships/image" Target="../media/image51.png"/><Relationship Id="rId17" Type="http://schemas.openxmlformats.org/officeDocument/2006/relationships/image" Target="../media/image5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tags" Target="../tags/tag17.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media/image54.png"/><Relationship Id="rId10" Type="http://schemas.openxmlformats.org/officeDocument/2006/relationships/image" Target="NULL"/><Relationship Id="rId4" Type="http://schemas.openxmlformats.org/officeDocument/2006/relationships/image" Target="../media/image6.png"/><Relationship Id="rId9" Type="http://schemas.openxmlformats.org/officeDocument/2006/relationships/image" Target="NULL"/><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image" Target="../media/image29.png"/><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6.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3.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28.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5.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NULL"/></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microsoft.com/office/2011/relationships/inkAction" Target="../ink/inkAction1.xml"/><Relationship Id="rId3" Type="http://schemas.openxmlformats.org/officeDocument/2006/relationships/notesSlide" Target="../notesSlides/notesSlide6.xml"/><Relationship Id="rId7" Type="http://schemas.microsoft.com/office/2007/relationships/hdphoto" Target="../media/hdphoto2.wdp"/><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media/image1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3" Type="http://schemas.openxmlformats.org/officeDocument/2006/relationships/image" Target="NULL"/><Relationship Id="rId18" Type="http://schemas.openxmlformats.org/officeDocument/2006/relationships/image" Target="../media/image15.png"/><Relationship Id="rId3" Type="http://schemas.openxmlformats.org/officeDocument/2006/relationships/notesSlide" Target="../notesSlides/notesSlide7.xml"/><Relationship Id="rId7" Type="http://schemas.microsoft.com/office/2007/relationships/hdphoto" Target="../media/hdphoto2.wdp"/><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tags" Target="../tags/tag6.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NULL"/><Relationship Id="rId10" Type="http://schemas.openxmlformats.org/officeDocument/2006/relationships/image" Target="NULL"/><Relationship Id="rId19" Type="http://schemas.microsoft.com/office/2011/relationships/inkAction" Target="../ink/inkAction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8.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png"/><Relationship Id="rId11" Type="http://schemas.openxmlformats.org/officeDocument/2006/relationships/image" Target="../media/image17.png"/><Relationship Id="rId5" Type="http://schemas.openxmlformats.org/officeDocument/2006/relationships/image" Target="../media/image5.png"/><Relationship Id="rId10" Type="http://schemas.microsoft.com/office/2011/relationships/inkAction" Target="../ink/inkAction3.xml"/><Relationship Id="rId4" Type="http://schemas.openxmlformats.org/officeDocument/2006/relationships/image" Target="../media/image4.png"/><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13" Type="http://schemas.openxmlformats.org/officeDocument/2006/relationships/image" Target="NULL"/><Relationship Id="rId3" Type="http://schemas.openxmlformats.org/officeDocument/2006/relationships/notesSlide" Target="../notesSlides/notesSlide9.xml"/><Relationship Id="rId7" Type="http://schemas.microsoft.com/office/2007/relationships/hdphoto" Target="../media/hdphoto2.wdp"/><Relationship Id="rId12" Type="http://schemas.openxmlformats.org/officeDocument/2006/relationships/image" Target="NULL"/><Relationship Id="rId17" Type="http://schemas.openxmlformats.org/officeDocument/2006/relationships/image" Target="../media/image18.png"/><Relationship Id="rId2" Type="http://schemas.openxmlformats.org/officeDocument/2006/relationships/slideLayout" Target="../slideLayouts/slideLayout2.xml"/><Relationship Id="rId16" Type="http://schemas.microsoft.com/office/2011/relationships/inkAction" Target="../ink/inkAction4.xml"/><Relationship Id="rId1" Type="http://schemas.openxmlformats.org/officeDocument/2006/relationships/tags" Target="../tags/tag8.xml"/><Relationship Id="rId6" Type="http://schemas.openxmlformats.org/officeDocument/2006/relationships/image" Target="../media/image7.png"/><Relationship Id="rId11" Type="http://schemas.openxmlformats.org/officeDocument/2006/relationships/image" Target="NULL"/><Relationship Id="rId5" Type="http://schemas.microsoft.com/office/2007/relationships/hdphoto" Target="../media/hdphoto1.wdp"/><Relationship Id="rId15" Type="http://schemas.openxmlformats.org/officeDocument/2006/relationships/image" Target="../media/image37.png"/><Relationship Id="rId10" Type="http://schemas.openxmlformats.org/officeDocument/2006/relationships/image" Target="NULL"/><Relationship Id="rId4" Type="http://schemas.openxmlformats.org/officeDocument/2006/relationships/image" Target="../media/image6.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2D6836-16F3-455D-9A55-CB0A6B19E40F}"/>
              </a:ext>
            </a:extLst>
          </p:cNvPr>
          <p:cNvSpPr txBox="1"/>
          <p:nvPr/>
        </p:nvSpPr>
        <p:spPr>
          <a:xfrm>
            <a:off x="256109" y="520115"/>
            <a:ext cx="11715515" cy="1200329"/>
          </a:xfrm>
          <a:prstGeom prst="rect">
            <a:avLst/>
          </a:prstGeom>
          <a:noFill/>
        </p:spPr>
        <p:txBody>
          <a:bodyPr wrap="none" rtlCol="0">
            <a:spAutoFit/>
          </a:bodyPr>
          <a:lstStyle/>
          <a:p>
            <a:r>
              <a:rPr lang="en-US" sz="7200" dirty="0">
                <a:solidFill>
                  <a:srgbClr val="002060"/>
                </a:solidFill>
              </a:rPr>
              <a:t>b) covariance &amp; contravariance</a:t>
            </a:r>
            <a:endParaRPr lang="en-CA" sz="7200" dirty="0">
              <a:solidFill>
                <a:srgbClr val="002060"/>
              </a:solidFill>
            </a:endParaRPr>
          </a:p>
        </p:txBody>
      </p:sp>
      <p:sp>
        <p:nvSpPr>
          <p:cNvPr id="4" name="Subtitle 2">
            <a:extLst>
              <a:ext uri="{FF2B5EF4-FFF2-40B4-BE49-F238E27FC236}">
                <a16:creationId xmlns:a16="http://schemas.microsoft.com/office/drawing/2014/main" id="{AD32C326-A93E-4B06-962C-C90571816B56}"/>
              </a:ext>
            </a:extLst>
          </p:cNvPr>
          <p:cNvSpPr txBox="1">
            <a:spLocks/>
          </p:cNvSpPr>
          <p:nvPr/>
        </p:nvSpPr>
        <p:spPr>
          <a:xfrm>
            <a:off x="-501445" y="2330246"/>
            <a:ext cx="12654113" cy="4468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4450" lvl="1" indent="-857250"/>
            <a:r>
              <a:rPr lang="en-US" sz="4400" dirty="0"/>
              <a:t>When one thing grows, another thing shrinks</a:t>
            </a:r>
          </a:p>
          <a:p>
            <a:pPr marL="1314450" lvl="1" indent="-857250"/>
            <a:r>
              <a:rPr lang="en-US" sz="4400" dirty="0"/>
              <a:t>Opposite changes will balance out</a:t>
            </a:r>
          </a:p>
          <a:p>
            <a:pPr marL="457200" lvl="1" indent="0">
              <a:buNone/>
            </a:pPr>
            <a:endParaRPr lang="en-US" sz="4400" dirty="0"/>
          </a:p>
        </p:txBody>
      </p:sp>
    </p:spTree>
    <p:custDataLst>
      <p:tags r:id="rId1"/>
    </p:custDataLst>
    <p:extLst>
      <p:ext uri="{BB962C8B-B14F-4D97-AF65-F5344CB8AC3E}">
        <p14:creationId xmlns:p14="http://schemas.microsoft.com/office/powerpoint/2010/main" val="3410422065"/>
      </p:ext>
    </p:extLst>
  </p:cSld>
  <p:clrMapOvr>
    <a:masterClrMapping/>
  </p:clrMapOvr>
  <mc:AlternateContent xmlns:mc="http://schemas.openxmlformats.org/markup-compatibility/2006" xmlns:p14="http://schemas.microsoft.com/office/powerpoint/2010/main">
    <mc:Choice Requires="p14">
      <p:transition spd="slow" p14:dur="2000" advTm="16713"/>
    </mc:Choice>
    <mc:Fallback xmlns="">
      <p:transition spd="slow" advTm="16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 descr="Pattern, Wood, Retro, Wooden, Surface, Table, Texture">
            <a:extLst>
              <a:ext uri="{FF2B5EF4-FFF2-40B4-BE49-F238E27FC236}">
                <a16:creationId xmlns:a16="http://schemas.microsoft.com/office/drawing/2014/main" id="{4C459E75-37F3-4ACC-8011-D44DD7093AFF}"/>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E6A91B6-F5B9-4439-B5BF-5D185FE932DC}"/>
              </a:ext>
            </a:extLst>
          </p:cNvPr>
          <p:cNvGrpSpPr/>
          <p:nvPr/>
        </p:nvGrpSpPr>
        <p:grpSpPr>
          <a:xfrm rot="18816370">
            <a:off x="-121445" y="3098601"/>
            <a:ext cx="3035174" cy="545774"/>
            <a:chOff x="9737741" y="2612427"/>
            <a:chExt cx="4948024" cy="708558"/>
          </a:xfrm>
        </p:grpSpPr>
        <p:pic>
          <p:nvPicPr>
            <p:cNvPr id="30" name="Picture 6" descr="Pencil, School, Science, Writing, Business, Drawing">
              <a:extLst>
                <a:ext uri="{FF2B5EF4-FFF2-40B4-BE49-F238E27FC236}">
                  <a16:creationId xmlns:a16="http://schemas.microsoft.com/office/drawing/2014/main" id="{733F2789-223D-4962-94CF-B65B4EBE8EA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Pencil, School, Science, Writing, Business, Drawing">
              <a:extLst>
                <a:ext uri="{FF2B5EF4-FFF2-40B4-BE49-F238E27FC236}">
                  <a16:creationId xmlns:a16="http://schemas.microsoft.com/office/drawing/2014/main" id="{262DA95B-56F4-4C76-BEA2-03AA4C0951A2}"/>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70ED0E2-8B8D-4CAD-ADBC-A6A882C928C3}"/>
              </a:ext>
            </a:extLst>
          </p:cNvPr>
          <p:cNvGrpSpPr/>
          <p:nvPr/>
        </p:nvGrpSpPr>
        <p:grpSpPr>
          <a:xfrm>
            <a:off x="480480" y="1695450"/>
            <a:ext cx="2674598" cy="2582986"/>
            <a:chOff x="1024327" y="2819400"/>
            <a:chExt cx="2674598" cy="2582986"/>
          </a:xfrm>
        </p:grpSpPr>
        <p:grpSp>
          <p:nvGrpSpPr>
            <p:cNvPr id="5" name="Group 4">
              <a:extLst>
                <a:ext uri="{FF2B5EF4-FFF2-40B4-BE49-F238E27FC236}">
                  <a16:creationId xmlns:a16="http://schemas.microsoft.com/office/drawing/2014/main" id="{89EECB9E-D64A-4435-9974-8DAA8BB15202}"/>
                </a:ext>
              </a:extLst>
            </p:cNvPr>
            <p:cNvGrpSpPr/>
            <p:nvPr/>
          </p:nvGrpSpPr>
          <p:grpSpPr>
            <a:xfrm>
              <a:off x="1024327" y="3287950"/>
              <a:ext cx="2114436" cy="2114436"/>
              <a:chOff x="1024327" y="3835912"/>
              <a:chExt cx="1566473" cy="1566473"/>
            </a:xfrm>
          </p:grpSpPr>
          <p:cxnSp>
            <p:nvCxnSpPr>
              <p:cNvPr id="15" name="Straight Arrow Connector 14">
                <a:extLst>
                  <a:ext uri="{FF2B5EF4-FFF2-40B4-BE49-F238E27FC236}">
                    <a16:creationId xmlns:a16="http://schemas.microsoft.com/office/drawing/2014/main" id="{517EC29E-D371-4AB6-AD3D-A1EEDD8EDED1}"/>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60CF461-B730-4454-A7E3-848968C47182}"/>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Subtitle 2">
                  <a:extLst>
                    <a:ext uri="{FF2B5EF4-FFF2-40B4-BE49-F238E27FC236}">
                      <a16:creationId xmlns:a16="http://schemas.microsoft.com/office/drawing/2014/main" id="{DDEEBB06-09D7-4B3A-8FDB-F6C430553CBB}"/>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Subtitle 2">
                  <a:extLst>
                    <a:ext uri="{FF2B5EF4-FFF2-40B4-BE49-F238E27FC236}">
                      <a16:creationId xmlns:a16="http://schemas.microsoft.com/office/drawing/2014/main" id="{4152AB8A-A069-4581-BDE3-A8AD7DDF27FB}"/>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11"/>
                  <a:stretch>
                    <a:fillRect b="-11972"/>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698D07F4-5FE0-43BF-94F9-8AE24561CC39}"/>
              </a:ext>
            </a:extLst>
          </p:cNvPr>
          <p:cNvGrpSpPr/>
          <p:nvPr/>
        </p:nvGrpSpPr>
        <p:grpSpPr>
          <a:xfrm>
            <a:off x="300923" y="38100"/>
            <a:ext cx="4835355" cy="4411785"/>
            <a:chOff x="7512270" y="38100"/>
            <a:chExt cx="4835355" cy="4411785"/>
          </a:xfrm>
        </p:grpSpPr>
        <p:grpSp>
          <p:nvGrpSpPr>
            <p:cNvPr id="2" name="Group 1">
              <a:extLst>
                <a:ext uri="{FF2B5EF4-FFF2-40B4-BE49-F238E27FC236}">
                  <a16:creationId xmlns:a16="http://schemas.microsoft.com/office/drawing/2014/main" id="{0CB12C82-C6D4-4F40-AAD1-27DDE641DA6F}"/>
                </a:ext>
              </a:extLst>
            </p:cNvPr>
            <p:cNvGrpSpPr/>
            <p:nvPr/>
          </p:nvGrpSpPr>
          <p:grpSpPr>
            <a:xfrm>
              <a:off x="7512270" y="260186"/>
              <a:ext cx="4189699" cy="4189699"/>
              <a:chOff x="1024327" y="3835912"/>
              <a:chExt cx="1566473" cy="1566473"/>
            </a:xfrm>
          </p:grpSpPr>
          <p:cxnSp>
            <p:nvCxnSpPr>
              <p:cNvPr id="10" name="Straight Arrow Connector 9">
                <a:extLst>
                  <a:ext uri="{FF2B5EF4-FFF2-40B4-BE49-F238E27FC236}">
                    <a16:creationId xmlns:a16="http://schemas.microsoft.com/office/drawing/2014/main" id="{B98DD7BD-5104-4E83-9C36-FBFC6D9BC5AE}"/>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473DF83-8DE9-4F46-A3D5-00785B782B50}"/>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Subtitle 2">
                  <a:extLst>
                    <a:ext uri="{FF2B5EF4-FFF2-40B4-BE49-F238E27FC236}">
                      <a16:creationId xmlns:a16="http://schemas.microsoft.com/office/drawing/2014/main" id="{F4157EDD-0105-4C22-98C9-9DCB563F0D22}"/>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2"/>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B649A88C-9443-480B-A90B-97EAE57A18E2}"/>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3"/>
                  <a:stretch>
                    <a:fillRect b="-2464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5014643" y="1953202"/>
                <a:ext cx="7475188" cy="438600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=1    </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1</m:t>
                          </m:r>
                        </m:e>
                      </m:d>
                      <m:r>
                        <a:rPr lang="en-US" sz="4800" b="0" i="1" smtClean="0">
                          <a:latin typeface="Cambria Math" panose="02040503050406030204" pitchFamily="18" charset="0"/>
                        </a:rPr>
                        <m:t>   </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r>
                        <a:rPr lang="en-US" sz="4800" b="0" i="1" smtClean="0">
                          <a:latin typeface="Cambria Math" panose="02040503050406030204" pitchFamily="18" charset="0"/>
                        </a:rPr>
                        <m:t>+</m:t>
                      </m:r>
                      <m:r>
                        <a:rPr lang="en-US" sz="4800" i="1">
                          <a:latin typeface="Cambria Math" panose="02040503050406030204" pitchFamily="18" charset="0"/>
                        </a:rPr>
                        <m:t>1</m:t>
                      </m:r>
                      <m:r>
                        <a:rPr lang="en-US" sz="4800" b="0" i="1" smtClean="0">
                          <a:latin typeface="Cambria Math" panose="02040503050406030204" pitchFamily="18" charset="0"/>
                        </a:rPr>
                        <m:t>    </m:t>
                      </m:r>
                      <m:d>
                        <m:dPr>
                          <m:ctrlPr>
                            <a:rPr lang="en-US" sz="4800" i="1">
                              <a:latin typeface="Cambria Math" panose="02040503050406030204" pitchFamily="18" charset="0"/>
                            </a:rPr>
                          </m:ctrlPr>
                        </m:dPr>
                        <m:e>
                          <m:r>
                            <a:rPr lang="en-US" sz="4800" i="1">
                              <a:latin typeface="Cambria Math" panose="02040503050406030204" pitchFamily="18" charset="0"/>
                            </a:rPr>
                            <m:t>1</m:t>
                          </m:r>
                        </m:e>
                      </m:d>
                      <m:r>
                        <a:rPr lang="en-US" sz="4800" b="0" i="1" smtClean="0">
                          <a:latin typeface="Cambria Math" panose="02040503050406030204" pitchFamily="18" charset="0"/>
                        </a:rPr>
                        <m:t>   </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endParaRPr lang="en-US" sz="14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=1</m:t>
                      </m:r>
                      <m:d>
                        <m:dPr>
                          <m:ctrlPr>
                            <a:rPr lang="en-US" sz="4800" i="1">
                              <a:latin typeface="Cambria Math" panose="02040503050406030204" pitchFamily="18" charset="0"/>
                            </a:rPr>
                          </m:ctrlPr>
                        </m:dPr>
                        <m:e>
                          <m:r>
                            <m:rPr>
                              <m:nor/>
                            </m:rPr>
                            <a:rPr lang="en-CA" sz="4800">
                              <a:latin typeface="Cambria Math" panose="02040503050406030204" pitchFamily="18" charset="0"/>
                              <a:ea typeface="Cambria Math" panose="02040503050406030204" pitchFamily="18" charset="0"/>
                            </a:rPr>
                            <m:t>½</m:t>
                          </m:r>
                          <m:r>
                            <a:rPr lang="en-US" sz="4800" i="1" smtClean="0">
                              <a:latin typeface="Cambria Math" panose="02040503050406030204" pitchFamily="18" charset="0"/>
                            </a:rPr>
                            <m:t>⋅</m:t>
                          </m:r>
                          <m:r>
                            <a:rPr lang="en-US" sz="4800" b="0" i="1" smtClean="0">
                              <a:latin typeface="Cambria Math" panose="02040503050406030204" pitchFamily="18" charset="0"/>
                            </a:rPr>
                            <m:t>2</m:t>
                          </m:r>
                        </m:e>
                      </m:d>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r>
                        <a:rPr lang="en-US" sz="4800" i="1">
                          <a:latin typeface="Cambria Math" panose="02040503050406030204" pitchFamily="18" charset="0"/>
                        </a:rPr>
                        <m:t>+1(</m:t>
                      </m:r>
                      <m:r>
                        <m:rPr>
                          <m:nor/>
                        </m:rPr>
                        <a:rPr lang="en-CA" sz="4800">
                          <a:latin typeface="Cambria Math" panose="02040503050406030204" pitchFamily="18" charset="0"/>
                          <a:ea typeface="Cambria Math" panose="02040503050406030204" pitchFamily="18" charset="0"/>
                        </a:rPr>
                        <m:t>½</m:t>
                      </m:r>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endParaRPr lang="en-US" sz="1400" dirty="0">
                  <a:solidFill>
                    <a:srgbClr val="002060"/>
                  </a:solidFill>
                </a:endParaRPr>
              </a:p>
              <a:p>
                <a:pPr/>
                <a14:m>
                  <m:oMathPara xmlns:m="http://schemas.openxmlformats.org/officeDocument/2006/math">
                    <m:oMathParaPr>
                      <m:jc m:val="left"/>
                    </m:oMathParaPr>
                    <m:oMath xmlns:m="http://schemas.openxmlformats.org/officeDocument/2006/math">
                      <m:r>
                        <a:rPr lang="en-US" sz="4300" i="1">
                          <a:latin typeface="Cambria Math" panose="02040503050406030204" pitchFamily="18" charset="0"/>
                        </a:rPr>
                        <m:t>=</m:t>
                      </m:r>
                      <m:d>
                        <m:dPr>
                          <m:ctrlPr>
                            <a:rPr lang="en-US" sz="4300" i="1">
                              <a:latin typeface="Cambria Math" panose="02040503050406030204" pitchFamily="18" charset="0"/>
                            </a:rPr>
                          </m:ctrlPr>
                        </m:dPr>
                        <m:e>
                          <m:r>
                            <a:rPr lang="en-US" sz="4300" i="1">
                              <a:latin typeface="Cambria Math" panose="02040503050406030204" pitchFamily="18" charset="0"/>
                            </a:rPr>
                            <m:t>1⋅</m:t>
                          </m:r>
                          <m:r>
                            <m:rPr>
                              <m:nor/>
                            </m:rPr>
                            <a:rPr lang="en-CA" sz="4300">
                              <a:latin typeface="Cambria Math" panose="02040503050406030204" pitchFamily="18" charset="0"/>
                              <a:ea typeface="Cambria Math" panose="02040503050406030204" pitchFamily="18" charset="0"/>
                            </a:rPr>
                            <m:t>½</m:t>
                          </m:r>
                        </m:e>
                      </m:d>
                      <m:d>
                        <m:dPr>
                          <m:ctrlPr>
                            <a:rPr lang="en-US" sz="4300" i="1">
                              <a:latin typeface="Cambria Math" panose="02040503050406030204" pitchFamily="18" charset="0"/>
                              <a:ea typeface="Cambria Math" panose="02040503050406030204" pitchFamily="18" charset="0"/>
                            </a:rPr>
                          </m:ctrlPr>
                        </m:dPr>
                        <m:e>
                          <m:r>
                            <a:rPr lang="en-US" sz="4300" i="1">
                              <a:latin typeface="Cambria Math" panose="02040503050406030204" pitchFamily="18" charset="0"/>
                            </a:rPr>
                            <m:t>2</m:t>
                          </m:r>
                          <m:acc>
                            <m:accPr>
                              <m:chr m:val="⃗"/>
                              <m:ctrlPr>
                                <a:rPr lang="en-US" sz="4300" i="1">
                                  <a:solidFill>
                                    <a:srgbClr val="002060"/>
                                  </a:solidFill>
                                  <a:latin typeface="Cambria Math" panose="02040503050406030204" pitchFamily="18" charset="0"/>
                                </a:rPr>
                              </m:ctrlPr>
                            </m:accPr>
                            <m:e>
                              <m:sSub>
                                <m:sSubPr>
                                  <m:ctrlPr>
                                    <a:rPr lang="en-US" sz="4300" i="1">
                                      <a:solidFill>
                                        <a:srgbClr val="002060"/>
                                      </a:solidFill>
                                      <a:latin typeface="Cambria Math" panose="02040503050406030204" pitchFamily="18" charset="0"/>
                                    </a:rPr>
                                  </m:ctrlPr>
                                </m:sSubPr>
                                <m:e>
                                  <m:r>
                                    <a:rPr lang="en-US" sz="4300" i="1">
                                      <a:solidFill>
                                        <a:srgbClr val="002060"/>
                                      </a:solidFill>
                                      <a:latin typeface="Cambria Math" panose="02040503050406030204" pitchFamily="18" charset="0"/>
                                    </a:rPr>
                                    <m:t>𝑒</m:t>
                                  </m:r>
                                </m:e>
                                <m:sub>
                                  <m:r>
                                    <a:rPr lang="en-US" sz="4300" i="1">
                                      <a:solidFill>
                                        <a:srgbClr val="002060"/>
                                      </a:solidFill>
                                      <a:latin typeface="Cambria Math" panose="02040503050406030204" pitchFamily="18" charset="0"/>
                                    </a:rPr>
                                    <m:t>𝑥</m:t>
                                  </m:r>
                                </m:sub>
                              </m:sSub>
                            </m:e>
                          </m:acc>
                        </m:e>
                      </m:d>
                      <m:r>
                        <a:rPr lang="en-US" sz="4300" i="1">
                          <a:latin typeface="Cambria Math" panose="02040503050406030204" pitchFamily="18" charset="0"/>
                        </a:rPr>
                        <m:t>+</m:t>
                      </m:r>
                      <m:d>
                        <m:dPr>
                          <m:ctrlPr>
                            <a:rPr lang="en-US" sz="4300" i="1">
                              <a:latin typeface="Cambria Math" panose="02040503050406030204" pitchFamily="18" charset="0"/>
                            </a:rPr>
                          </m:ctrlPr>
                        </m:dPr>
                        <m:e>
                          <m:r>
                            <a:rPr lang="en-US" sz="4300" i="1">
                              <a:latin typeface="Cambria Math" panose="02040503050406030204" pitchFamily="18" charset="0"/>
                            </a:rPr>
                            <m:t>1⋅</m:t>
                          </m:r>
                          <m:r>
                            <m:rPr>
                              <m:nor/>
                            </m:rPr>
                            <a:rPr lang="en-CA" sz="4300">
                              <a:latin typeface="Cambria Math" panose="02040503050406030204" pitchFamily="18" charset="0"/>
                              <a:ea typeface="Cambria Math" panose="02040503050406030204" pitchFamily="18" charset="0"/>
                            </a:rPr>
                            <m:t>½</m:t>
                          </m:r>
                        </m:e>
                      </m:d>
                      <m:d>
                        <m:dPr>
                          <m:ctrlPr>
                            <a:rPr lang="en-US" sz="4300" i="1">
                              <a:latin typeface="Cambria Math" panose="02040503050406030204" pitchFamily="18" charset="0"/>
                              <a:ea typeface="Cambria Math" panose="02040503050406030204" pitchFamily="18" charset="0"/>
                            </a:rPr>
                          </m:ctrlPr>
                        </m:dPr>
                        <m:e>
                          <m:r>
                            <a:rPr lang="en-US" sz="4300" i="1">
                              <a:latin typeface="Cambria Math" panose="02040503050406030204" pitchFamily="18" charset="0"/>
                            </a:rPr>
                            <m:t>2</m:t>
                          </m:r>
                          <m:acc>
                            <m:accPr>
                              <m:chr m:val="⃗"/>
                              <m:ctrlPr>
                                <a:rPr lang="en-US" sz="4300" i="1">
                                  <a:solidFill>
                                    <a:srgbClr val="002060"/>
                                  </a:solidFill>
                                  <a:latin typeface="Cambria Math" panose="02040503050406030204" pitchFamily="18" charset="0"/>
                                </a:rPr>
                              </m:ctrlPr>
                            </m:accPr>
                            <m:e>
                              <m:sSub>
                                <m:sSubPr>
                                  <m:ctrlPr>
                                    <a:rPr lang="en-US" sz="4300" i="1">
                                      <a:solidFill>
                                        <a:srgbClr val="002060"/>
                                      </a:solidFill>
                                      <a:latin typeface="Cambria Math" panose="02040503050406030204" pitchFamily="18" charset="0"/>
                                    </a:rPr>
                                  </m:ctrlPr>
                                </m:sSubPr>
                                <m:e>
                                  <m:r>
                                    <a:rPr lang="en-US" sz="4300" i="1">
                                      <a:solidFill>
                                        <a:srgbClr val="002060"/>
                                      </a:solidFill>
                                      <a:latin typeface="Cambria Math" panose="02040503050406030204" pitchFamily="18" charset="0"/>
                                    </a:rPr>
                                    <m:t>𝑒</m:t>
                                  </m:r>
                                </m:e>
                                <m:sub>
                                  <m:r>
                                    <a:rPr lang="en-US" sz="4300" i="1">
                                      <a:solidFill>
                                        <a:srgbClr val="002060"/>
                                      </a:solidFill>
                                      <a:latin typeface="Cambria Math" panose="02040503050406030204" pitchFamily="18" charset="0"/>
                                    </a:rPr>
                                    <m:t>𝑦</m:t>
                                  </m:r>
                                </m:sub>
                              </m:sSub>
                            </m:e>
                          </m:acc>
                        </m:e>
                      </m:d>
                    </m:oMath>
                  </m:oMathPara>
                </a14:m>
                <a:endParaRPr lang="en-US" sz="4300" dirty="0"/>
              </a:p>
              <a:p>
                <a:endParaRPr lang="en-US" sz="2400" dirty="0">
                  <a:solidFill>
                    <a:srgbClr val="002060"/>
                  </a:solidFill>
                </a:endParaRPr>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m:t>
                      </m:r>
                      <m:r>
                        <a:rPr lang="en-US" sz="6000" b="0" i="1" smtClean="0">
                          <a:latin typeface="Cambria Math" panose="02040503050406030204" pitchFamily="18" charset="0"/>
                        </a:rPr>
                        <m:t>  </m:t>
                      </m:r>
                      <m:r>
                        <m:rPr>
                          <m:nor/>
                        </m:rPr>
                        <a:rPr lang="en-CA" sz="6000">
                          <a:latin typeface="Cambria Math" panose="02040503050406030204" pitchFamily="18" charset="0"/>
                          <a:ea typeface="Cambria Math" panose="02040503050406030204" pitchFamily="18" charset="0"/>
                        </a:rPr>
                        <m:t>½</m:t>
                      </m:r>
                      <m:r>
                        <a:rPr lang="en-US" sz="6000" b="0" i="1" smtClean="0">
                          <a:latin typeface="Cambria Math" panose="02040503050406030204" pitchFamily="18" charset="0"/>
                          <a:ea typeface="Cambria Math" panose="02040503050406030204" pitchFamily="18" charset="0"/>
                        </a:rPr>
                        <m:t>    </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b="0" i="1" smtClean="0">
                          <a:solidFill>
                            <a:srgbClr val="C00000"/>
                          </a:solidFill>
                          <a:latin typeface="Cambria Math" panose="02040503050406030204" pitchFamily="18" charset="0"/>
                        </a:rPr>
                        <m:t>  </m:t>
                      </m:r>
                      <m:r>
                        <a:rPr lang="en-US" sz="6000" i="1">
                          <a:latin typeface="Cambria Math" panose="02040503050406030204" pitchFamily="18" charset="0"/>
                        </a:rPr>
                        <m:t>+</m:t>
                      </m:r>
                      <m:r>
                        <a:rPr lang="en-US" sz="6000" b="0" i="1" smtClean="0">
                          <a:latin typeface="Cambria Math" panose="02040503050406030204" pitchFamily="18" charset="0"/>
                        </a:rPr>
                        <m:t> </m:t>
                      </m:r>
                      <m:r>
                        <m:rPr>
                          <m:nor/>
                        </m:rPr>
                        <a:rPr lang="en-CA" sz="6000">
                          <a:latin typeface="Cambria Math" panose="02040503050406030204" pitchFamily="18" charset="0"/>
                          <a:ea typeface="Cambria Math" panose="02040503050406030204" pitchFamily="18" charset="0"/>
                        </a:rPr>
                        <m:t>½</m:t>
                      </m:r>
                      <m:r>
                        <a:rPr lang="en-US" sz="6000" b="0" i="1" smtClean="0">
                          <a:latin typeface="Cambria Math" panose="02040503050406030204" pitchFamily="18" charset="0"/>
                          <a:ea typeface="Cambria Math" panose="02040503050406030204" pitchFamily="18" charset="0"/>
                        </a:rPr>
                        <m:t>    </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5014643" y="1953202"/>
                <a:ext cx="7475188" cy="4386009"/>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3B4640C-032E-4F5B-9B6C-FC7CEFD4EC68}"/>
                  </a:ext>
                </a:extLst>
              </p:cNvPr>
              <p:cNvSpPr/>
              <p:nvPr/>
            </p:nvSpPr>
            <p:spPr>
              <a:xfrm>
                <a:off x="1873652" y="-2592"/>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28" name="Rectangle 27">
                <a:extLst>
                  <a:ext uri="{FF2B5EF4-FFF2-40B4-BE49-F238E27FC236}">
                    <a16:creationId xmlns:a16="http://schemas.microsoft.com/office/drawing/2014/main" id="{E3B4640C-032E-4F5B-9B6C-FC7CEFD4EC68}"/>
                  </a:ext>
                </a:extLst>
              </p:cNvPr>
              <p:cNvSpPr>
                <a:spLocks noRot="1" noChangeAspect="1" noMove="1" noResize="1" noEditPoints="1" noAdjustHandles="1" noChangeArrowheads="1" noChangeShapeType="1" noTextEdit="1"/>
              </p:cNvSpPr>
              <p:nvPr/>
            </p:nvSpPr>
            <p:spPr>
              <a:xfrm>
                <a:off x="1873652" y="-2592"/>
                <a:ext cx="2838450" cy="1838067"/>
              </a:xfrm>
              <a:prstGeom prst="rect">
                <a:avLst/>
              </a:prstGeom>
              <a:blipFill>
                <a:blip r:embed="rId17"/>
                <a:stretch>
                  <a:fillRect/>
                </a:stretch>
              </a:blipFill>
              <a:ln w="38100">
                <a:solidFill>
                  <a:schemeClr val="tx1"/>
                </a:solidFill>
              </a:ln>
            </p:spPr>
            <p:txBody>
              <a:bodyPr/>
              <a:lstStyle/>
              <a:p>
                <a:r>
                  <a:rPr lang="en-CA">
                    <a:noFill/>
                  </a:rPr>
                  <a:t> </a:t>
                </a:r>
              </a:p>
            </p:txBody>
          </p:sp>
        </mc:Fallback>
      </mc:AlternateContent>
      <p:grpSp>
        <p:nvGrpSpPr>
          <p:cNvPr id="4" name="Group 3">
            <a:extLst>
              <a:ext uri="{FF2B5EF4-FFF2-40B4-BE49-F238E27FC236}">
                <a16:creationId xmlns:a16="http://schemas.microsoft.com/office/drawing/2014/main" id="{DEF293C4-9FC3-4ED7-AD99-DB7E8FB7EB25}"/>
              </a:ext>
            </a:extLst>
          </p:cNvPr>
          <p:cNvGrpSpPr/>
          <p:nvPr/>
        </p:nvGrpSpPr>
        <p:grpSpPr>
          <a:xfrm>
            <a:off x="264341" y="4982012"/>
            <a:ext cx="4498159" cy="1877289"/>
            <a:chOff x="264341" y="4982012"/>
            <a:chExt cx="4498159" cy="1877289"/>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8616F1-EE1B-4D72-B0C8-0189B3A718D2}"/>
                    </a:ext>
                  </a:extLst>
                </p:cNvPr>
                <p:cNvSpPr txBox="1"/>
                <p:nvPr/>
              </p:nvSpPr>
              <p:spPr>
                <a:xfrm>
                  <a:off x="823643" y="4982012"/>
                  <a:ext cx="3938857" cy="17997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US" sz="4800" dirty="0">
                    <a:solidFill>
                      <a:srgbClr val="002060"/>
                    </a:solidFill>
                  </a:endParaRPr>
                </a:p>
              </p:txBody>
            </p:sp>
          </mc:Choice>
          <mc:Fallback xmlns="">
            <p:sp>
              <p:nvSpPr>
                <p:cNvPr id="40" name="TextBox 39">
                  <a:extLst>
                    <a:ext uri="{FF2B5EF4-FFF2-40B4-BE49-F238E27FC236}">
                      <a16:creationId xmlns:a16="http://schemas.microsoft.com/office/drawing/2014/main" id="{198616F1-EE1B-4D72-B0C8-0189B3A718D2}"/>
                    </a:ext>
                  </a:extLst>
                </p:cNvPr>
                <p:cNvSpPr txBox="1">
                  <a:spLocks noRot="1" noChangeAspect="1" noMove="1" noResize="1" noEditPoints="1" noAdjustHandles="1" noChangeArrowheads="1" noChangeShapeType="1" noTextEdit="1"/>
                </p:cNvSpPr>
                <p:nvPr/>
              </p:nvSpPr>
              <p:spPr>
                <a:xfrm>
                  <a:off x="823643" y="4982012"/>
                  <a:ext cx="3938857" cy="1799788"/>
                </a:xfrm>
                <a:prstGeom prst="rect">
                  <a:avLst/>
                </a:prstGeom>
                <a:blipFill>
                  <a:blip r:embed="rId18"/>
                  <a:stretch>
                    <a:fillRect/>
                  </a:stretch>
                </a:blipFill>
              </p:spPr>
              <p:txBody>
                <a:bodyPr/>
                <a:lstStyle/>
                <a:p>
                  <a:r>
                    <a:rPr lang="en-CA">
                      <a:noFill/>
                    </a:rPr>
                    <a:t> </a:t>
                  </a:r>
                </a:p>
              </p:txBody>
            </p:sp>
          </mc:Fallback>
        </mc:AlternateContent>
        <p:grpSp>
          <p:nvGrpSpPr>
            <p:cNvPr id="45" name="Group 44">
              <a:extLst>
                <a:ext uri="{FF2B5EF4-FFF2-40B4-BE49-F238E27FC236}">
                  <a16:creationId xmlns:a16="http://schemas.microsoft.com/office/drawing/2014/main" id="{90432F9B-2233-428E-827A-0210F0CC7E84}"/>
                </a:ext>
              </a:extLst>
            </p:cNvPr>
            <p:cNvGrpSpPr/>
            <p:nvPr/>
          </p:nvGrpSpPr>
          <p:grpSpPr>
            <a:xfrm rot="18816370">
              <a:off x="-54023" y="5398878"/>
              <a:ext cx="1002255" cy="280290"/>
              <a:chOff x="9737741" y="2612427"/>
              <a:chExt cx="4948024" cy="708558"/>
            </a:xfrm>
          </p:grpSpPr>
          <p:pic>
            <p:nvPicPr>
              <p:cNvPr id="46" name="Picture 6" descr="Pencil, School, Science, Writing, Business, Drawing">
                <a:extLst>
                  <a:ext uri="{FF2B5EF4-FFF2-40B4-BE49-F238E27FC236}">
                    <a16:creationId xmlns:a16="http://schemas.microsoft.com/office/drawing/2014/main" id="{E854F674-1391-4749-8B9E-7199150220A2}"/>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Pencil, School, Science, Writing, Business, Drawing">
                <a:extLst>
                  <a:ext uri="{FF2B5EF4-FFF2-40B4-BE49-F238E27FC236}">
                    <a16:creationId xmlns:a16="http://schemas.microsoft.com/office/drawing/2014/main" id="{3AAA426B-3A93-4417-859E-239F943E2B2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292A68AA-5DA2-44B9-9493-185F2AF3E07D}"/>
                </a:ext>
              </a:extLst>
            </p:cNvPr>
            <p:cNvGrpSpPr/>
            <p:nvPr/>
          </p:nvGrpSpPr>
          <p:grpSpPr>
            <a:xfrm rot="18816370">
              <a:off x="-96642" y="6218029"/>
              <a:ext cx="1002255" cy="280290"/>
              <a:chOff x="9737741" y="2612427"/>
              <a:chExt cx="4948024" cy="708558"/>
            </a:xfrm>
          </p:grpSpPr>
          <p:pic>
            <p:nvPicPr>
              <p:cNvPr id="49" name="Picture 6" descr="Pencil, School, Science, Writing, Business, Drawing">
                <a:extLst>
                  <a:ext uri="{FF2B5EF4-FFF2-40B4-BE49-F238E27FC236}">
                    <a16:creationId xmlns:a16="http://schemas.microsoft.com/office/drawing/2014/main" id="{457D9A01-F0AF-4E4F-88AE-8602948D562A}"/>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Pencil, School, Science, Writing, Business, Drawing">
                <a:extLst>
                  <a:ext uri="{FF2B5EF4-FFF2-40B4-BE49-F238E27FC236}">
                    <a16:creationId xmlns:a16="http://schemas.microsoft.com/office/drawing/2014/main" id="{8ECAE7DE-0A74-41E9-8BE9-B8E324DA4D2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 name="Group 5">
            <a:extLst>
              <a:ext uri="{FF2B5EF4-FFF2-40B4-BE49-F238E27FC236}">
                <a16:creationId xmlns:a16="http://schemas.microsoft.com/office/drawing/2014/main" id="{D480ACB2-D25C-44B6-BC3B-B65CABD53D93}"/>
              </a:ext>
            </a:extLst>
          </p:cNvPr>
          <p:cNvGrpSpPr/>
          <p:nvPr/>
        </p:nvGrpSpPr>
        <p:grpSpPr>
          <a:xfrm>
            <a:off x="6506200" y="205340"/>
            <a:ext cx="4643337" cy="1002255"/>
            <a:chOff x="6506200" y="205340"/>
            <a:chExt cx="4643337" cy="1002255"/>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442CE8F-5F3A-4897-863D-5851D1A27304}"/>
                    </a:ext>
                  </a:extLst>
                </p:cNvPr>
                <p:cNvSpPr txBox="1"/>
                <p:nvPr/>
              </p:nvSpPr>
              <p:spPr>
                <a:xfrm>
                  <a:off x="7167293" y="314762"/>
                  <a:ext cx="3982244" cy="88928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35" name="TextBox 34">
                  <a:extLst>
                    <a:ext uri="{FF2B5EF4-FFF2-40B4-BE49-F238E27FC236}">
                      <a16:creationId xmlns:a16="http://schemas.microsoft.com/office/drawing/2014/main" id="{0442CE8F-5F3A-4897-863D-5851D1A27304}"/>
                    </a:ext>
                  </a:extLst>
                </p:cNvPr>
                <p:cNvSpPr txBox="1">
                  <a:spLocks noRot="1" noChangeAspect="1" noMove="1" noResize="1" noEditPoints="1" noAdjustHandles="1" noChangeArrowheads="1" noChangeShapeType="1" noTextEdit="1"/>
                </p:cNvSpPr>
                <p:nvPr/>
              </p:nvSpPr>
              <p:spPr>
                <a:xfrm>
                  <a:off x="7167293" y="314762"/>
                  <a:ext cx="3982244" cy="889282"/>
                </a:xfrm>
                <a:prstGeom prst="rect">
                  <a:avLst/>
                </a:prstGeom>
                <a:blipFill>
                  <a:blip r:embed="rId19"/>
                  <a:stretch>
                    <a:fillRect/>
                  </a:stretch>
                </a:blipFill>
              </p:spPr>
              <p:txBody>
                <a:bodyPr/>
                <a:lstStyle/>
                <a:p>
                  <a:r>
                    <a:rPr lang="en-CA">
                      <a:noFill/>
                    </a:rPr>
                    <a:t> </a:t>
                  </a:r>
                </a:p>
              </p:txBody>
            </p:sp>
          </mc:Fallback>
        </mc:AlternateContent>
        <p:grpSp>
          <p:nvGrpSpPr>
            <p:cNvPr id="51" name="Group 50">
              <a:extLst>
                <a:ext uri="{FF2B5EF4-FFF2-40B4-BE49-F238E27FC236}">
                  <a16:creationId xmlns:a16="http://schemas.microsoft.com/office/drawing/2014/main" id="{9A0AFB0D-BD21-4728-8F6C-106BF65EDADE}"/>
                </a:ext>
              </a:extLst>
            </p:cNvPr>
            <p:cNvGrpSpPr/>
            <p:nvPr/>
          </p:nvGrpSpPr>
          <p:grpSpPr>
            <a:xfrm rot="18816370">
              <a:off x="6145217" y="566323"/>
              <a:ext cx="1002255" cy="280290"/>
              <a:chOff x="9737741" y="2612427"/>
              <a:chExt cx="4948024" cy="708558"/>
            </a:xfrm>
          </p:grpSpPr>
          <p:pic>
            <p:nvPicPr>
              <p:cNvPr id="52" name="Picture 6" descr="Pencil, School, Science, Writing, Business, Drawing">
                <a:extLst>
                  <a:ext uri="{FF2B5EF4-FFF2-40B4-BE49-F238E27FC236}">
                    <a16:creationId xmlns:a16="http://schemas.microsoft.com/office/drawing/2014/main" id="{E2D3B68A-8522-4467-A1F5-619A9563AE51}"/>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Pencil, School, Science, Writing, Business, Drawing">
                <a:extLst>
                  <a:ext uri="{FF2B5EF4-FFF2-40B4-BE49-F238E27FC236}">
                    <a16:creationId xmlns:a16="http://schemas.microsoft.com/office/drawing/2014/main" id="{74EF2C7E-AD3A-4673-AF37-E7E3CE31F37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8" name="Ink 7">
                <a:extLst>
                  <a:ext uri="{FF2B5EF4-FFF2-40B4-BE49-F238E27FC236}">
                    <a16:creationId xmlns:a16="http://schemas.microsoft.com/office/drawing/2014/main" id="{C706A2F5-8D25-4B32-8791-D929F08AEA72}"/>
                  </a:ext>
                </a:extLst>
              </p14:cNvPr>
              <p14:cNvContentPartPr/>
              <p14:nvPr>
                <p:extLst>
                  <p:ext uri="{42D2F446-02D8-4167-A562-619A0277C38B}">
                    <p15:isNarration xmlns:p15="http://schemas.microsoft.com/office/powerpoint/2012/main" val="1"/>
                  </p:ext>
                </p:extLst>
              </p14:nvPr>
            </p14:nvContentPartPr>
            <p14:xfrm>
              <a:off x="-3600" y="232200"/>
              <a:ext cx="12204000" cy="6616080"/>
            </p14:xfrm>
          </p:contentPart>
        </mc:Choice>
        <mc:Fallback xmlns="">
          <p:pic>
            <p:nvPicPr>
              <p:cNvPr id="8" name="Ink 7">
                <a:extLst>
                  <a:ext uri="{FF2B5EF4-FFF2-40B4-BE49-F238E27FC236}">
                    <a16:creationId xmlns:a16="http://schemas.microsoft.com/office/drawing/2014/main" id="{C706A2F5-8D25-4B32-8791-D929F08AEA72}"/>
                  </a:ext>
                </a:extLst>
              </p:cNvPr>
              <p:cNvPicPr>
                <a:picLocks noGrp="1" noRot="1" noChangeAspect="1" noMove="1" noResize="1" noEditPoints="1" noAdjustHandles="1" noChangeArrowheads="1" noChangeShapeType="1"/>
              </p:cNvPicPr>
              <p:nvPr/>
            </p:nvPicPr>
            <p:blipFill>
              <a:blip r:embed="rId21"/>
              <a:stretch>
                <a:fillRect/>
              </a:stretch>
            </p:blipFill>
            <p:spPr>
              <a:xfrm>
                <a:off x="-12960" y="222840"/>
                <a:ext cx="12222720" cy="6634800"/>
              </a:xfrm>
              <a:prstGeom prst="rect">
                <a:avLst/>
              </a:prstGeom>
            </p:spPr>
          </p:pic>
        </mc:Fallback>
      </mc:AlternateContent>
    </p:spTree>
    <p:custDataLst>
      <p:tags r:id="rId1"/>
    </p:custDataLst>
    <p:extLst>
      <p:ext uri="{BB962C8B-B14F-4D97-AF65-F5344CB8AC3E}">
        <p14:creationId xmlns:p14="http://schemas.microsoft.com/office/powerpoint/2010/main" val="2209199204"/>
      </p:ext>
    </p:extLst>
  </p:cSld>
  <p:clrMapOvr>
    <a:masterClrMapping/>
  </p:clrMapOvr>
  <mc:AlternateContent xmlns:mc="http://schemas.openxmlformats.org/markup-compatibility/2006" xmlns:p14="http://schemas.microsoft.com/office/powerpoint/2010/main">
    <mc:Choice Requires="p14">
      <p:transition spd="med" p14:dur="700" advTm="55231">
        <p:fade/>
      </p:transition>
    </mc:Choice>
    <mc:Fallback xmlns="">
      <p:transition spd="med" advTm="552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descr="Pattern, Wood, Retro, Wooden, Surface, Table, Texture">
            <a:extLst>
              <a:ext uri="{FF2B5EF4-FFF2-40B4-BE49-F238E27FC236}">
                <a16:creationId xmlns:a16="http://schemas.microsoft.com/office/drawing/2014/main" id="{B6F87347-9C88-488D-9A1C-3D338DF56031}"/>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D4389576-1D17-463D-9BB4-05933A2C4661}"/>
              </a:ext>
            </a:extLst>
          </p:cNvPr>
          <p:cNvGrpSpPr/>
          <p:nvPr/>
        </p:nvGrpSpPr>
        <p:grpSpPr>
          <a:xfrm rot="18816370">
            <a:off x="-121445" y="3098601"/>
            <a:ext cx="3035174" cy="545774"/>
            <a:chOff x="9737741" y="2612427"/>
            <a:chExt cx="4948024" cy="708558"/>
          </a:xfrm>
        </p:grpSpPr>
        <p:pic>
          <p:nvPicPr>
            <p:cNvPr id="44" name="Picture 6" descr="Pencil, School, Science, Writing, Business, Drawing">
              <a:extLst>
                <a:ext uri="{FF2B5EF4-FFF2-40B4-BE49-F238E27FC236}">
                  <a16:creationId xmlns:a16="http://schemas.microsoft.com/office/drawing/2014/main" id="{26631142-6311-43A8-9EBF-8CFE7E0AC3C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Pencil, School, Science, Writing, Business, Drawing">
              <a:extLst>
                <a:ext uri="{FF2B5EF4-FFF2-40B4-BE49-F238E27FC236}">
                  <a16:creationId xmlns:a16="http://schemas.microsoft.com/office/drawing/2014/main" id="{59B82357-5F59-464C-A926-3FE794A91F9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70ED0E2-8B8D-4CAD-ADBC-A6A882C928C3}"/>
              </a:ext>
            </a:extLst>
          </p:cNvPr>
          <p:cNvGrpSpPr/>
          <p:nvPr/>
        </p:nvGrpSpPr>
        <p:grpSpPr>
          <a:xfrm>
            <a:off x="480480" y="1695450"/>
            <a:ext cx="2674598" cy="2582986"/>
            <a:chOff x="1024327" y="2819400"/>
            <a:chExt cx="2674598" cy="2582986"/>
          </a:xfrm>
        </p:grpSpPr>
        <p:grpSp>
          <p:nvGrpSpPr>
            <p:cNvPr id="5" name="Group 4">
              <a:extLst>
                <a:ext uri="{FF2B5EF4-FFF2-40B4-BE49-F238E27FC236}">
                  <a16:creationId xmlns:a16="http://schemas.microsoft.com/office/drawing/2014/main" id="{89EECB9E-D64A-4435-9974-8DAA8BB15202}"/>
                </a:ext>
              </a:extLst>
            </p:cNvPr>
            <p:cNvGrpSpPr/>
            <p:nvPr/>
          </p:nvGrpSpPr>
          <p:grpSpPr>
            <a:xfrm>
              <a:off x="1024327" y="3287950"/>
              <a:ext cx="2114436" cy="2114436"/>
              <a:chOff x="1024327" y="3835912"/>
              <a:chExt cx="1566473" cy="1566473"/>
            </a:xfrm>
          </p:grpSpPr>
          <p:cxnSp>
            <p:nvCxnSpPr>
              <p:cNvPr id="15" name="Straight Arrow Connector 14">
                <a:extLst>
                  <a:ext uri="{FF2B5EF4-FFF2-40B4-BE49-F238E27FC236}">
                    <a16:creationId xmlns:a16="http://schemas.microsoft.com/office/drawing/2014/main" id="{517EC29E-D371-4AB6-AD3D-A1EEDD8EDED1}"/>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60CF461-B730-4454-A7E3-848968C47182}"/>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Subtitle 2">
                  <a:extLst>
                    <a:ext uri="{FF2B5EF4-FFF2-40B4-BE49-F238E27FC236}">
                      <a16:creationId xmlns:a16="http://schemas.microsoft.com/office/drawing/2014/main" id="{DDEEBB06-09D7-4B3A-8FDB-F6C430553CBB}"/>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Subtitle 2">
                  <a:extLst>
                    <a:ext uri="{FF2B5EF4-FFF2-40B4-BE49-F238E27FC236}">
                      <a16:creationId xmlns:a16="http://schemas.microsoft.com/office/drawing/2014/main" id="{4152AB8A-A069-4581-BDE3-A8AD7DDF27FB}"/>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11"/>
                  <a:stretch>
                    <a:fillRect b="-11972"/>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698D07F4-5FE0-43BF-94F9-8AE24561CC39}"/>
              </a:ext>
            </a:extLst>
          </p:cNvPr>
          <p:cNvGrpSpPr/>
          <p:nvPr/>
        </p:nvGrpSpPr>
        <p:grpSpPr>
          <a:xfrm>
            <a:off x="300923" y="38100"/>
            <a:ext cx="4835355" cy="4411785"/>
            <a:chOff x="7512270" y="38100"/>
            <a:chExt cx="4835355" cy="4411785"/>
          </a:xfrm>
        </p:grpSpPr>
        <p:grpSp>
          <p:nvGrpSpPr>
            <p:cNvPr id="2" name="Group 1">
              <a:extLst>
                <a:ext uri="{FF2B5EF4-FFF2-40B4-BE49-F238E27FC236}">
                  <a16:creationId xmlns:a16="http://schemas.microsoft.com/office/drawing/2014/main" id="{0CB12C82-C6D4-4F40-AAD1-27DDE641DA6F}"/>
                </a:ext>
              </a:extLst>
            </p:cNvPr>
            <p:cNvGrpSpPr/>
            <p:nvPr/>
          </p:nvGrpSpPr>
          <p:grpSpPr>
            <a:xfrm>
              <a:off x="7512270" y="260186"/>
              <a:ext cx="4189699" cy="4189699"/>
              <a:chOff x="1024327" y="3835912"/>
              <a:chExt cx="1566473" cy="1566473"/>
            </a:xfrm>
          </p:grpSpPr>
          <p:cxnSp>
            <p:nvCxnSpPr>
              <p:cNvPr id="10" name="Straight Arrow Connector 9">
                <a:extLst>
                  <a:ext uri="{FF2B5EF4-FFF2-40B4-BE49-F238E27FC236}">
                    <a16:creationId xmlns:a16="http://schemas.microsoft.com/office/drawing/2014/main" id="{B98DD7BD-5104-4E83-9C36-FBFC6D9BC5AE}"/>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473DF83-8DE9-4F46-A3D5-00785B782B50}"/>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Subtitle 2">
                  <a:extLst>
                    <a:ext uri="{FF2B5EF4-FFF2-40B4-BE49-F238E27FC236}">
                      <a16:creationId xmlns:a16="http://schemas.microsoft.com/office/drawing/2014/main" id="{F4157EDD-0105-4C22-98C9-9DCB563F0D22}"/>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2"/>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B649A88C-9443-480B-A90B-97EAE57A18E2}"/>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3"/>
                  <a:stretch>
                    <a:fillRect b="-2464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76D31B-F0DD-48A8-9E22-145B51FC6BE1}"/>
                  </a:ext>
                </a:extLst>
              </p:cNvPr>
              <p:cNvSpPr/>
              <p:nvPr/>
            </p:nvSpPr>
            <p:spPr>
              <a:xfrm>
                <a:off x="1873652" y="-2592"/>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29" name="Rectangle 28">
                <a:extLst>
                  <a:ext uri="{FF2B5EF4-FFF2-40B4-BE49-F238E27FC236}">
                    <a16:creationId xmlns:a16="http://schemas.microsoft.com/office/drawing/2014/main" id="{7C76D31B-F0DD-48A8-9E22-145B51FC6BE1}"/>
                  </a:ext>
                </a:extLst>
              </p:cNvPr>
              <p:cNvSpPr>
                <a:spLocks noRot="1" noChangeAspect="1" noMove="1" noResize="1" noEditPoints="1" noAdjustHandles="1" noChangeArrowheads="1" noChangeShapeType="1" noTextEdit="1"/>
              </p:cNvSpPr>
              <p:nvPr/>
            </p:nvSpPr>
            <p:spPr>
              <a:xfrm>
                <a:off x="1873652" y="-2592"/>
                <a:ext cx="2838450" cy="1838067"/>
              </a:xfrm>
              <a:prstGeom prst="rect">
                <a:avLst/>
              </a:prstGeom>
              <a:blipFill>
                <a:blip r:embed="rId1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4955647" y="794551"/>
                <a:ext cx="7147862" cy="500829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m:t>
                      </m:r>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latin typeface="Cambria Math" panose="02040503050406030204" pitchFamily="18" charset="0"/>
                                </a:rPr>
                              </m:ctrlPr>
                            </m:eqArrPr>
                            <m:e>
                              <m:r>
                                <a:rPr lang="en-US" sz="4800" b="0" i="1" smtClean="0">
                                  <a:latin typeface="Cambria Math" panose="02040503050406030204" pitchFamily="18" charset="0"/>
                                </a:rPr>
                                <m:t>1</m:t>
                              </m:r>
                            </m:e>
                            <m:e>
                              <m:r>
                                <a:rPr lang="en-US" sz="4800" b="0" i="1" smtClean="0">
                                  <a:latin typeface="Cambria Math" panose="02040503050406030204" pitchFamily="18" charset="0"/>
                                </a:rPr>
                                <m:t>1</m:t>
                              </m:r>
                            </m:e>
                          </m:eqArr>
                        </m:e>
                      </m:d>
                    </m:oMath>
                  </m:oMathPara>
                </a14:m>
                <a:endParaRPr lang="en-US" sz="48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m:t>
                      </m:r>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tx1"/>
                              </a:solidFill>
                              <a:latin typeface="Cambria Math" panose="02040503050406030204" pitchFamily="18" charset="0"/>
                            </a:rPr>
                          </m:ctrlPr>
                        </m:dPr>
                        <m:e>
                          <m:m>
                            <m:mPr>
                              <m:mcs>
                                <m:mc>
                                  <m:mcPr>
                                    <m:count m:val="2"/>
                                    <m:mcJc m:val="center"/>
                                  </m:mcPr>
                                </m:mc>
                              </m:mcs>
                              <m:ctrlPr>
                                <a:rPr lang="en-US" sz="4800" b="0" i="1" smtClean="0">
                                  <a:solidFill>
                                    <a:schemeClr val="tx1"/>
                                  </a:solidFill>
                                  <a:latin typeface="Cambria Math" panose="02040503050406030204" pitchFamily="18" charset="0"/>
                                </a:rPr>
                              </m:ctrlPr>
                            </m:mPr>
                            <m:mr>
                              <m:e>
                                <m:r>
                                  <m:rPr>
                                    <m:brk m:alnAt="7"/>
                                  </m:rPr>
                                  <a:rPr lang="en-US" sz="4800" b="0" i="1" smtClean="0">
                                    <a:solidFill>
                                      <a:schemeClr val="tx1"/>
                                    </a:solidFill>
                                    <a:latin typeface="Cambria Math" panose="02040503050406030204" pitchFamily="18" charset="0"/>
                                  </a:rPr>
                                  <m:t>1</m:t>
                                </m:r>
                              </m:e>
                              <m:e>
                                <m:r>
                                  <a:rPr lang="en-US" sz="4800" b="0" i="1" smtClean="0">
                                    <a:solidFill>
                                      <a:schemeClr val="tx1"/>
                                    </a:solidFill>
                                    <a:latin typeface="Cambria Math" panose="02040503050406030204" pitchFamily="18" charset="0"/>
                                  </a:rPr>
                                  <m:t>0</m:t>
                                </m:r>
                              </m:e>
                            </m:mr>
                            <m:mr>
                              <m:e>
                                <m:r>
                                  <a:rPr lang="en-US" sz="4800" b="0" i="1" smtClean="0">
                                    <a:solidFill>
                                      <a:schemeClr val="tx1"/>
                                    </a:solidFill>
                                    <a:latin typeface="Cambria Math" panose="02040503050406030204" pitchFamily="18" charset="0"/>
                                  </a:rPr>
                                  <m:t>0</m:t>
                                </m:r>
                              </m:e>
                              <m:e>
                                <m:r>
                                  <a:rPr lang="en-US" sz="4800" b="0" i="1" smtClean="0">
                                    <a:solidFill>
                                      <a:schemeClr val="tx1"/>
                                    </a:solidFill>
                                    <a:latin typeface="Cambria Math" panose="02040503050406030204" pitchFamily="18" charset="0"/>
                                  </a:rPr>
                                  <m:t>1</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latin typeface="Cambria Math" panose="02040503050406030204" pitchFamily="18" charset="0"/>
                                </a:rPr>
                              </m:ctrlPr>
                            </m:eqArrPr>
                            <m:e>
                              <m:r>
                                <a:rPr lang="en-US" sz="4800" b="0" i="1" smtClean="0">
                                  <a:latin typeface="Cambria Math" panose="02040503050406030204" pitchFamily="18" charset="0"/>
                                </a:rPr>
                                <m:t>1</m:t>
                              </m:r>
                            </m:e>
                            <m:e>
                              <m:r>
                                <a:rPr lang="en-US" sz="4800" b="0" i="1" smtClean="0">
                                  <a:latin typeface="Cambria Math" panose="02040503050406030204" pitchFamily="18" charset="0"/>
                                </a:rPr>
                                <m:t>1</m:t>
                              </m:r>
                            </m:e>
                          </m:eqArr>
                        </m:e>
                      </m:d>
                    </m:oMath>
                  </m:oMathPara>
                </a14:m>
                <a:endParaRPr lang="en-US" sz="4800" dirty="0">
                  <a:solidFill>
                    <a:srgbClr val="002060"/>
                  </a:solidFill>
                </a:endParaRPr>
              </a:p>
              <a:p>
                <a:pPr/>
                <a14:m>
                  <m:oMathPara xmlns:m="http://schemas.openxmlformats.org/officeDocument/2006/math">
                    <m:oMathParaPr>
                      <m:jc m:val="left"/>
                    </m:oMathParaPr>
                    <m:oMath xmlns:m="http://schemas.openxmlformats.org/officeDocument/2006/math">
                      <m:r>
                        <a:rPr lang="en-US" sz="4500" i="1">
                          <a:latin typeface="Cambria Math" panose="02040503050406030204" pitchFamily="18" charset="0"/>
                        </a:rPr>
                        <m:t>=</m:t>
                      </m:r>
                      <m:d>
                        <m:dPr>
                          <m:begChr m:val="["/>
                          <m:endChr m:val="]"/>
                          <m:ctrlPr>
                            <a:rPr lang="en-US" sz="4500" b="0" i="1" smtClean="0">
                              <a:latin typeface="Cambria Math" panose="02040503050406030204" pitchFamily="18" charset="0"/>
                            </a:rPr>
                          </m:ctrlPr>
                        </m:dPr>
                        <m:e>
                          <m:acc>
                            <m:accPr>
                              <m:chr m:val="⃗"/>
                              <m:ctrlPr>
                                <a:rPr lang="en-US" sz="4500" b="0" i="1" smtClean="0">
                                  <a:solidFill>
                                    <a:srgbClr val="002060"/>
                                  </a:solidFill>
                                  <a:latin typeface="Cambria Math" panose="02040503050406030204" pitchFamily="18" charset="0"/>
                                </a:rPr>
                              </m:ctrlPr>
                            </m:accPr>
                            <m:e>
                              <m:sSub>
                                <m:sSubPr>
                                  <m:ctrlPr>
                                    <a:rPr lang="en-US" sz="4500" b="0" i="1" smtClean="0">
                                      <a:solidFill>
                                        <a:srgbClr val="002060"/>
                                      </a:solidFill>
                                      <a:latin typeface="Cambria Math" panose="02040503050406030204" pitchFamily="18" charset="0"/>
                                    </a:rPr>
                                  </m:ctrlPr>
                                </m:sSubPr>
                                <m:e>
                                  <m:r>
                                    <a:rPr lang="en-US" sz="4500" b="0" i="1" smtClean="0">
                                      <a:solidFill>
                                        <a:srgbClr val="002060"/>
                                      </a:solidFill>
                                      <a:latin typeface="Cambria Math" panose="02040503050406030204" pitchFamily="18" charset="0"/>
                                    </a:rPr>
                                    <m:t>𝑒</m:t>
                                  </m:r>
                                </m:e>
                                <m:sub>
                                  <m:r>
                                    <a:rPr lang="en-US" sz="4500" b="0" i="1" smtClean="0">
                                      <a:solidFill>
                                        <a:srgbClr val="002060"/>
                                      </a:solidFill>
                                      <a:latin typeface="Cambria Math" panose="02040503050406030204" pitchFamily="18" charset="0"/>
                                    </a:rPr>
                                    <m:t>𝑥</m:t>
                                  </m:r>
                                </m:sub>
                              </m:sSub>
                            </m:e>
                          </m:acc>
                          <m:r>
                            <a:rPr lang="en-US" sz="4500" b="0" i="1" smtClean="0">
                              <a:solidFill>
                                <a:srgbClr val="002060"/>
                              </a:solidFill>
                              <a:latin typeface="Cambria Math" panose="02040503050406030204" pitchFamily="18" charset="0"/>
                            </a:rPr>
                            <m:t>  </m:t>
                          </m:r>
                          <m:acc>
                            <m:accPr>
                              <m:chr m:val="⃗"/>
                              <m:ctrlPr>
                                <a:rPr lang="en-US" sz="4500" b="0" i="1" smtClean="0">
                                  <a:solidFill>
                                    <a:srgbClr val="002060"/>
                                  </a:solidFill>
                                  <a:latin typeface="Cambria Math" panose="02040503050406030204" pitchFamily="18" charset="0"/>
                                </a:rPr>
                              </m:ctrlPr>
                            </m:accPr>
                            <m:e>
                              <m:sSub>
                                <m:sSubPr>
                                  <m:ctrlPr>
                                    <a:rPr lang="en-US" sz="4500" b="0" i="1" smtClean="0">
                                      <a:solidFill>
                                        <a:srgbClr val="002060"/>
                                      </a:solidFill>
                                      <a:latin typeface="Cambria Math" panose="02040503050406030204" pitchFamily="18" charset="0"/>
                                    </a:rPr>
                                  </m:ctrlPr>
                                </m:sSubPr>
                                <m:e>
                                  <m:r>
                                    <a:rPr lang="en-US" sz="4500" b="0" i="1" smtClean="0">
                                      <a:solidFill>
                                        <a:srgbClr val="002060"/>
                                      </a:solidFill>
                                      <a:latin typeface="Cambria Math" panose="02040503050406030204" pitchFamily="18" charset="0"/>
                                    </a:rPr>
                                    <m:t>𝑒</m:t>
                                  </m:r>
                                </m:e>
                                <m:sub>
                                  <m:r>
                                    <a:rPr lang="en-US" sz="4500" b="0" i="1" smtClean="0">
                                      <a:solidFill>
                                        <a:srgbClr val="002060"/>
                                      </a:solidFill>
                                      <a:latin typeface="Cambria Math" panose="02040503050406030204" pitchFamily="18" charset="0"/>
                                    </a:rPr>
                                    <m:t>𝑦</m:t>
                                  </m:r>
                                </m:sub>
                              </m:sSub>
                            </m:e>
                          </m:acc>
                        </m:e>
                      </m:d>
                      <m:d>
                        <m:dPr>
                          <m:begChr m:val="["/>
                          <m:endChr m:val="]"/>
                          <m:ctrlPr>
                            <a:rPr lang="en-US" sz="4500" b="0" i="1" smtClean="0">
                              <a:solidFill>
                                <a:schemeClr val="tx1"/>
                              </a:solidFill>
                              <a:latin typeface="Cambria Math" panose="02040503050406030204" pitchFamily="18" charset="0"/>
                            </a:rPr>
                          </m:ctrlPr>
                        </m:dPr>
                        <m:e>
                          <m:m>
                            <m:mPr>
                              <m:mcs>
                                <m:mc>
                                  <m:mcPr>
                                    <m:count m:val="2"/>
                                    <m:mcJc m:val="center"/>
                                  </m:mcPr>
                                </m:mc>
                              </m:mcs>
                              <m:ctrlPr>
                                <a:rPr lang="en-US" sz="4500" b="0" i="1" smtClean="0">
                                  <a:solidFill>
                                    <a:schemeClr val="tx1"/>
                                  </a:solidFill>
                                  <a:latin typeface="Cambria Math" panose="02040503050406030204" pitchFamily="18" charset="0"/>
                                </a:rPr>
                              </m:ctrlPr>
                            </m:mPr>
                            <m:mr>
                              <m:e>
                                <m:r>
                                  <a:rPr lang="en-US" sz="4500" b="0" i="1" smtClean="0">
                                    <a:solidFill>
                                      <a:schemeClr val="tx1"/>
                                    </a:solidFill>
                                    <a:latin typeface="Cambria Math" panose="02040503050406030204" pitchFamily="18" charset="0"/>
                                  </a:rPr>
                                  <m:t>2</m:t>
                                </m:r>
                              </m:e>
                              <m:e>
                                <m:r>
                                  <a:rPr lang="en-US" sz="4500" b="0" i="1" smtClean="0">
                                    <a:solidFill>
                                      <a:schemeClr val="tx1"/>
                                    </a:solidFill>
                                    <a:latin typeface="Cambria Math" panose="02040503050406030204" pitchFamily="18" charset="0"/>
                                  </a:rPr>
                                  <m:t>0</m:t>
                                </m:r>
                              </m:e>
                            </m:mr>
                            <m:mr>
                              <m:e>
                                <m:r>
                                  <a:rPr lang="en-US" sz="4500" b="0" i="1" smtClean="0">
                                    <a:solidFill>
                                      <a:schemeClr val="tx1"/>
                                    </a:solidFill>
                                    <a:latin typeface="Cambria Math" panose="02040503050406030204" pitchFamily="18" charset="0"/>
                                  </a:rPr>
                                  <m:t>0</m:t>
                                </m:r>
                              </m:e>
                              <m:e>
                                <m:r>
                                  <a:rPr lang="en-US" sz="4500" b="0" i="1" smtClean="0">
                                    <a:solidFill>
                                      <a:schemeClr val="tx1"/>
                                    </a:solidFill>
                                    <a:latin typeface="Cambria Math" panose="02040503050406030204" pitchFamily="18" charset="0"/>
                                  </a:rPr>
                                  <m:t>2</m:t>
                                </m:r>
                              </m:e>
                            </m:mr>
                          </m:m>
                        </m:e>
                      </m:d>
                      <m:d>
                        <m:dPr>
                          <m:begChr m:val="["/>
                          <m:endChr m:val="]"/>
                          <m:ctrlPr>
                            <a:rPr lang="en-US" sz="4500" b="0" i="1" smtClean="0">
                              <a:solidFill>
                                <a:schemeClr val="tx1"/>
                              </a:solidFill>
                              <a:latin typeface="Cambria Math" panose="02040503050406030204" pitchFamily="18" charset="0"/>
                            </a:rPr>
                          </m:ctrlPr>
                        </m:dPr>
                        <m:e>
                          <m:m>
                            <m:mPr>
                              <m:mcs>
                                <m:mc>
                                  <m:mcPr>
                                    <m:count m:val="2"/>
                                    <m:mcJc m:val="center"/>
                                  </m:mcPr>
                                </m:mc>
                              </m:mcs>
                              <m:ctrlPr>
                                <a:rPr lang="en-US" sz="4500" b="0" i="1" smtClean="0">
                                  <a:solidFill>
                                    <a:schemeClr val="tx1"/>
                                  </a:solidFill>
                                  <a:latin typeface="Cambria Math" panose="02040503050406030204" pitchFamily="18" charset="0"/>
                                </a:rPr>
                              </m:ctrlPr>
                            </m:mPr>
                            <m:mr>
                              <m:e>
                                <m:r>
                                  <m:rPr>
                                    <m:nor/>
                                  </m:rPr>
                                  <a:rPr lang="en-CA" sz="4500" smtClean="0">
                                    <a:latin typeface="Cambria Math" panose="02040503050406030204" pitchFamily="18" charset="0"/>
                                    <a:ea typeface="Cambria Math" panose="02040503050406030204" pitchFamily="18" charset="0"/>
                                  </a:rPr>
                                  <m:t>½</m:t>
                                </m:r>
                              </m:e>
                              <m:e>
                                <m:r>
                                  <a:rPr lang="en-US" sz="4500" b="0" i="1" smtClean="0">
                                    <a:solidFill>
                                      <a:schemeClr val="tx1"/>
                                    </a:solidFill>
                                    <a:latin typeface="Cambria Math" panose="02040503050406030204" pitchFamily="18" charset="0"/>
                                  </a:rPr>
                                  <m:t>0</m:t>
                                </m:r>
                              </m:e>
                            </m:mr>
                            <m:mr>
                              <m:e>
                                <m:r>
                                  <a:rPr lang="en-US" sz="4500" b="0" i="1" smtClean="0">
                                    <a:solidFill>
                                      <a:schemeClr val="tx1"/>
                                    </a:solidFill>
                                    <a:latin typeface="Cambria Math" panose="02040503050406030204" pitchFamily="18" charset="0"/>
                                  </a:rPr>
                                  <m:t>0</m:t>
                                </m:r>
                              </m:e>
                              <m:e>
                                <m:r>
                                  <m:rPr>
                                    <m:nor/>
                                  </m:rPr>
                                  <a:rPr lang="en-CA" sz="4500" smtClean="0">
                                    <a:latin typeface="Cambria Math" panose="02040503050406030204" pitchFamily="18" charset="0"/>
                                    <a:ea typeface="Cambria Math" panose="02040503050406030204" pitchFamily="18" charset="0"/>
                                  </a:rPr>
                                  <m:t>½</m:t>
                                </m:r>
                              </m:e>
                            </m:mr>
                          </m:m>
                        </m:e>
                      </m:d>
                      <m:d>
                        <m:dPr>
                          <m:begChr m:val="["/>
                          <m:endChr m:val="]"/>
                          <m:ctrlPr>
                            <a:rPr lang="en-US" sz="4500" b="0" i="1" smtClean="0">
                              <a:latin typeface="Cambria Math" panose="02040503050406030204" pitchFamily="18" charset="0"/>
                            </a:rPr>
                          </m:ctrlPr>
                        </m:dPr>
                        <m:e>
                          <m:eqArr>
                            <m:eqArrPr>
                              <m:ctrlPr>
                                <a:rPr lang="en-US" sz="4500" b="0" i="1" smtClean="0">
                                  <a:latin typeface="Cambria Math" panose="02040503050406030204" pitchFamily="18" charset="0"/>
                                </a:rPr>
                              </m:ctrlPr>
                            </m:eqArrPr>
                            <m:e>
                              <m:r>
                                <a:rPr lang="en-US" sz="4500" b="0" i="1" smtClean="0">
                                  <a:latin typeface="Cambria Math" panose="02040503050406030204" pitchFamily="18" charset="0"/>
                                </a:rPr>
                                <m:t>1</m:t>
                              </m:r>
                            </m:e>
                            <m:e>
                              <m:r>
                                <a:rPr lang="en-US" sz="4500" b="0" i="1" smtClean="0">
                                  <a:latin typeface="Cambria Math" panose="02040503050406030204" pitchFamily="18" charset="0"/>
                                </a:rPr>
                                <m:t>1</m:t>
                              </m:r>
                            </m:e>
                          </m:eqArr>
                        </m:e>
                      </m:d>
                    </m:oMath>
                  </m:oMathPara>
                </a14:m>
                <a:endParaRPr lang="en-US" sz="45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m:t>
                      </m:r>
                      <m:r>
                        <a:rPr lang="en-US" sz="4800" b="0" i="1" smtClean="0">
                          <a:latin typeface="Cambria Math" panose="02040503050406030204" pitchFamily="18" charset="0"/>
                        </a:rPr>
                        <m:t>         </m:t>
                      </m:r>
                      <m:d>
                        <m:dPr>
                          <m:begChr m:val="["/>
                          <m:endChr m:val="]"/>
                          <m:ctrlPr>
                            <a:rPr lang="en-US" sz="4800" b="0" i="1" smtClean="0">
                              <a:latin typeface="Cambria Math" panose="02040503050406030204" pitchFamily="18" charset="0"/>
                            </a:rPr>
                          </m:ctrlPr>
                        </m:dPr>
                        <m:e>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b="0" i="1" smtClean="0">
                              <a:solidFill>
                                <a:srgbClr val="C00000"/>
                              </a:solidFill>
                              <a:latin typeface="Cambria Math" panose="02040503050406030204" pitchFamily="18" charset="0"/>
                            </a:rPr>
                            <m:t>  </m:t>
                          </m:r>
                          <m:acc>
                            <m:accPr>
                              <m:chr m:val="̃"/>
                              <m:ctrlPr>
                                <a:rPr lang="en-US" sz="4800" i="1" smtClean="0">
                                  <a:solidFill>
                                    <a:srgbClr val="C00000"/>
                                  </a:solidFill>
                                  <a:latin typeface="Cambria Math" panose="02040503050406030204" pitchFamily="18" charset="0"/>
                                </a:rPr>
                              </m:ctrlPr>
                            </m:accPr>
                            <m:e>
                              <m:acc>
                                <m:accPr>
                                  <m:chr m:val="⃗"/>
                                  <m:ctrlPr>
                                    <a:rPr lang="en-US" sz="4800" i="1" smtClean="0">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e>
                      </m:d>
                      <m:r>
                        <a:rPr lang="en-US" sz="4800" b="0" i="1" smtClean="0">
                          <a:solidFill>
                            <a:srgbClr val="002060"/>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latin typeface="Cambria Math" panose="02040503050406030204" pitchFamily="18" charset="0"/>
                                </a:rPr>
                              </m:ctrlPr>
                            </m:eqArrPr>
                            <m:e>
                              <m:r>
                                <m:rPr>
                                  <m:nor/>
                                </m:rPr>
                                <a:rPr lang="en-CA" sz="4800" smtClean="0">
                                  <a:latin typeface="Cambria Math" panose="02040503050406030204" pitchFamily="18" charset="0"/>
                                  <a:ea typeface="Cambria Math" panose="02040503050406030204" pitchFamily="18" charset="0"/>
                                </a:rPr>
                                <m:t>½</m:t>
                              </m:r>
                            </m:e>
                            <m:e>
                              <m:r>
                                <m:rPr>
                                  <m:nor/>
                                </m:rPr>
                                <a:rPr lang="en-CA" sz="4800" smtClean="0">
                                  <a:latin typeface="Cambria Math" panose="02040503050406030204" pitchFamily="18" charset="0"/>
                                  <a:ea typeface="Cambria Math" panose="02040503050406030204" pitchFamily="18" charset="0"/>
                                </a:rPr>
                                <m:t>½</m:t>
                              </m:r>
                            </m:e>
                          </m:eqArr>
                        </m:e>
                      </m:d>
                    </m:oMath>
                  </m:oMathPara>
                </a14:m>
                <a:endParaRPr lang="en-US" sz="48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4955647" y="794551"/>
                <a:ext cx="7147862" cy="5008294"/>
              </a:xfrm>
              <a:prstGeom prst="rect">
                <a:avLst/>
              </a:prstGeom>
              <a:blipFill>
                <a:blip r:embed="rId1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49FAB67-05D3-4099-9439-CAAF68E35F6E}"/>
                  </a:ext>
                </a:extLst>
              </p:cNvPr>
              <p:cNvSpPr txBox="1"/>
              <p:nvPr/>
            </p:nvSpPr>
            <p:spPr>
              <a:xfrm>
                <a:off x="6228303" y="5855161"/>
                <a:ext cx="4259564" cy="100283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m:t>
                      </m:r>
                      <m:r>
                        <m:rPr>
                          <m:nor/>
                        </m:rPr>
                        <a:rPr lang="en-CA" sz="4800" smtClean="0">
                          <a:latin typeface="Cambria Math" panose="02040503050406030204" pitchFamily="18" charset="0"/>
                          <a:ea typeface="Cambria Math" panose="02040503050406030204" pitchFamily="18" charset="0"/>
                        </a:rPr>
                        <m:t>½</m:t>
                      </m:r>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b="0" i="1" smtClean="0">
                          <a:latin typeface="Cambria Math" panose="02040503050406030204" pitchFamily="18" charset="0"/>
                        </a:rPr>
                        <m:t>+</m:t>
                      </m:r>
                      <m:r>
                        <m:rPr>
                          <m:nor/>
                        </m:rPr>
                        <a:rPr lang="en-CA" sz="4800" smtClean="0">
                          <a:latin typeface="Cambria Math" panose="02040503050406030204" pitchFamily="18" charset="0"/>
                          <a:ea typeface="Cambria Math" panose="02040503050406030204" pitchFamily="18" charset="0"/>
                        </a:rPr>
                        <m:t>½</m:t>
                      </m:r>
                      <m:acc>
                        <m:accPr>
                          <m:chr m:val="̃"/>
                          <m:ctrlPr>
                            <a:rPr lang="en-US" sz="4800" i="1" smtClean="0">
                              <a:solidFill>
                                <a:srgbClr val="C00000"/>
                              </a:solidFill>
                              <a:latin typeface="Cambria Math" panose="02040503050406030204" pitchFamily="18" charset="0"/>
                            </a:rPr>
                          </m:ctrlPr>
                        </m:accPr>
                        <m:e>
                          <m:acc>
                            <m:accPr>
                              <m:chr m:val="⃗"/>
                              <m:ctrlPr>
                                <a:rPr lang="en-US" sz="4800" i="1" smtClean="0">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oMath>
                  </m:oMathPara>
                </a14:m>
                <a:endParaRPr lang="en-US" sz="4800" dirty="0">
                  <a:solidFill>
                    <a:srgbClr val="002060"/>
                  </a:solidFill>
                </a:endParaRPr>
              </a:p>
            </p:txBody>
          </p:sp>
        </mc:Choice>
        <mc:Fallback xmlns="">
          <p:sp>
            <p:nvSpPr>
              <p:cNvPr id="28" name="TextBox 27">
                <a:extLst>
                  <a:ext uri="{FF2B5EF4-FFF2-40B4-BE49-F238E27FC236}">
                    <a16:creationId xmlns:a16="http://schemas.microsoft.com/office/drawing/2014/main" id="{949FAB67-05D3-4099-9439-CAAF68E35F6E}"/>
                  </a:ext>
                </a:extLst>
              </p:cNvPr>
              <p:cNvSpPr txBox="1">
                <a:spLocks noRot="1" noChangeAspect="1" noMove="1" noResize="1" noEditPoints="1" noAdjustHandles="1" noChangeArrowheads="1" noChangeShapeType="1" noTextEdit="1"/>
              </p:cNvSpPr>
              <p:nvPr/>
            </p:nvSpPr>
            <p:spPr>
              <a:xfrm>
                <a:off x="6228303" y="5855161"/>
                <a:ext cx="4259564" cy="1002839"/>
              </a:xfrm>
              <a:prstGeom prst="rect">
                <a:avLst/>
              </a:prstGeom>
              <a:blipFill>
                <a:blip r:embed="rId17"/>
                <a:stretch>
                  <a:fillRect/>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C4FE7E22-62DC-4715-9822-B3771B97689E}"/>
              </a:ext>
            </a:extLst>
          </p:cNvPr>
          <p:cNvGrpSpPr/>
          <p:nvPr/>
        </p:nvGrpSpPr>
        <p:grpSpPr>
          <a:xfrm>
            <a:off x="5326328" y="-41604"/>
            <a:ext cx="4731820" cy="1002255"/>
            <a:chOff x="5326328" y="-41604"/>
            <a:chExt cx="4731820" cy="1002255"/>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442CE8F-5F3A-4897-863D-5851D1A27304}"/>
                    </a:ext>
                  </a:extLst>
                </p:cNvPr>
                <p:cNvSpPr txBox="1"/>
                <p:nvPr/>
              </p:nvSpPr>
              <p:spPr>
                <a:xfrm>
                  <a:off x="6075904" y="49289"/>
                  <a:ext cx="3982244" cy="88928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35" name="TextBox 34">
                  <a:extLst>
                    <a:ext uri="{FF2B5EF4-FFF2-40B4-BE49-F238E27FC236}">
                      <a16:creationId xmlns:a16="http://schemas.microsoft.com/office/drawing/2014/main" id="{0442CE8F-5F3A-4897-863D-5851D1A27304}"/>
                    </a:ext>
                  </a:extLst>
                </p:cNvPr>
                <p:cNvSpPr txBox="1">
                  <a:spLocks noRot="1" noChangeAspect="1" noMove="1" noResize="1" noEditPoints="1" noAdjustHandles="1" noChangeArrowheads="1" noChangeShapeType="1" noTextEdit="1"/>
                </p:cNvSpPr>
                <p:nvPr/>
              </p:nvSpPr>
              <p:spPr>
                <a:xfrm>
                  <a:off x="6075904" y="49289"/>
                  <a:ext cx="3982244" cy="889282"/>
                </a:xfrm>
                <a:prstGeom prst="rect">
                  <a:avLst/>
                </a:prstGeom>
                <a:blipFill>
                  <a:blip r:embed="rId18"/>
                  <a:stretch>
                    <a:fillRect/>
                  </a:stretch>
                </a:blipFill>
              </p:spPr>
              <p:txBody>
                <a:bodyPr/>
                <a:lstStyle/>
                <a:p>
                  <a:r>
                    <a:rPr lang="en-CA">
                      <a:noFill/>
                    </a:rPr>
                    <a:t> </a:t>
                  </a:r>
                </a:p>
              </p:txBody>
            </p:sp>
          </mc:Fallback>
        </mc:AlternateContent>
        <p:grpSp>
          <p:nvGrpSpPr>
            <p:cNvPr id="53" name="Group 52">
              <a:extLst>
                <a:ext uri="{FF2B5EF4-FFF2-40B4-BE49-F238E27FC236}">
                  <a16:creationId xmlns:a16="http://schemas.microsoft.com/office/drawing/2014/main" id="{C073934C-35C5-4C4E-8D2C-CDD05FE38D88}"/>
                </a:ext>
              </a:extLst>
            </p:cNvPr>
            <p:cNvGrpSpPr/>
            <p:nvPr/>
          </p:nvGrpSpPr>
          <p:grpSpPr>
            <a:xfrm rot="18816370">
              <a:off x="4965345" y="319379"/>
              <a:ext cx="1002255" cy="280290"/>
              <a:chOff x="9737741" y="2612427"/>
              <a:chExt cx="4948024" cy="708558"/>
            </a:xfrm>
          </p:grpSpPr>
          <p:pic>
            <p:nvPicPr>
              <p:cNvPr id="54" name="Picture 6" descr="Pencil, School, Science, Writing, Business, Drawing">
                <a:extLst>
                  <a:ext uri="{FF2B5EF4-FFF2-40B4-BE49-F238E27FC236}">
                    <a16:creationId xmlns:a16="http://schemas.microsoft.com/office/drawing/2014/main" id="{CF2F77BF-CA8A-44AF-8DCF-1F0A5B18E2C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Pencil, School, Science, Writing, Business, Drawing">
                <a:extLst>
                  <a:ext uri="{FF2B5EF4-FFF2-40B4-BE49-F238E27FC236}">
                    <a16:creationId xmlns:a16="http://schemas.microsoft.com/office/drawing/2014/main" id="{DB012A7E-C8F5-41FC-B735-291C49C4164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 name="Group 5">
            <a:extLst>
              <a:ext uri="{FF2B5EF4-FFF2-40B4-BE49-F238E27FC236}">
                <a16:creationId xmlns:a16="http://schemas.microsoft.com/office/drawing/2014/main" id="{1EA8D36E-AE21-435F-A70C-4A8601C9769A}"/>
              </a:ext>
            </a:extLst>
          </p:cNvPr>
          <p:cNvGrpSpPr/>
          <p:nvPr/>
        </p:nvGrpSpPr>
        <p:grpSpPr>
          <a:xfrm>
            <a:off x="264341" y="4982012"/>
            <a:ext cx="4498159" cy="1877289"/>
            <a:chOff x="264341" y="4982012"/>
            <a:chExt cx="4498159" cy="1877289"/>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8616F1-EE1B-4D72-B0C8-0189B3A718D2}"/>
                    </a:ext>
                  </a:extLst>
                </p:cNvPr>
                <p:cNvSpPr txBox="1"/>
                <p:nvPr/>
              </p:nvSpPr>
              <p:spPr>
                <a:xfrm>
                  <a:off x="823643" y="4982012"/>
                  <a:ext cx="3938857" cy="179978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latin typeface="Cambria Math" panose="02040503050406030204" pitchFamily="18" charset="0"/>
                          </a:rPr>
                          <m:t>+ 1</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𝑦</m:t>
                                    </m:r>
                                  </m:sub>
                                </m:sSub>
                              </m:e>
                            </m:acc>
                          </m:e>
                        </m:acc>
                      </m:oMath>
                    </m:oMathPara>
                  </a14:m>
                  <a:endParaRPr lang="en-US" sz="4800" dirty="0">
                    <a:solidFill>
                      <a:srgbClr val="002060"/>
                    </a:solidFill>
                  </a:endParaRPr>
                </a:p>
              </p:txBody>
            </p:sp>
          </mc:Choice>
          <mc:Fallback xmlns="">
            <p:sp>
              <p:nvSpPr>
                <p:cNvPr id="40" name="TextBox 39">
                  <a:extLst>
                    <a:ext uri="{FF2B5EF4-FFF2-40B4-BE49-F238E27FC236}">
                      <a16:creationId xmlns:a16="http://schemas.microsoft.com/office/drawing/2014/main" id="{198616F1-EE1B-4D72-B0C8-0189B3A718D2}"/>
                    </a:ext>
                  </a:extLst>
                </p:cNvPr>
                <p:cNvSpPr txBox="1">
                  <a:spLocks noRot="1" noChangeAspect="1" noMove="1" noResize="1" noEditPoints="1" noAdjustHandles="1" noChangeArrowheads="1" noChangeShapeType="1" noTextEdit="1"/>
                </p:cNvSpPr>
                <p:nvPr/>
              </p:nvSpPr>
              <p:spPr>
                <a:xfrm>
                  <a:off x="823643" y="4982012"/>
                  <a:ext cx="3938857" cy="1799788"/>
                </a:xfrm>
                <a:prstGeom prst="rect">
                  <a:avLst/>
                </a:prstGeom>
                <a:blipFill>
                  <a:blip r:embed="rId19"/>
                  <a:stretch>
                    <a:fillRect/>
                  </a:stretch>
                </a:blipFill>
              </p:spPr>
              <p:txBody>
                <a:bodyPr/>
                <a:lstStyle/>
                <a:p>
                  <a:r>
                    <a:rPr lang="en-CA">
                      <a:noFill/>
                    </a:rPr>
                    <a:t> </a:t>
                  </a:r>
                </a:p>
              </p:txBody>
            </p:sp>
          </mc:Fallback>
        </mc:AlternateContent>
        <p:grpSp>
          <p:nvGrpSpPr>
            <p:cNvPr id="56" name="Group 55">
              <a:extLst>
                <a:ext uri="{FF2B5EF4-FFF2-40B4-BE49-F238E27FC236}">
                  <a16:creationId xmlns:a16="http://schemas.microsoft.com/office/drawing/2014/main" id="{07507636-AB28-4DAD-93D2-FA941A4BC413}"/>
                </a:ext>
              </a:extLst>
            </p:cNvPr>
            <p:cNvGrpSpPr/>
            <p:nvPr/>
          </p:nvGrpSpPr>
          <p:grpSpPr>
            <a:xfrm rot="18816370">
              <a:off x="-54023" y="5398878"/>
              <a:ext cx="1002255" cy="280290"/>
              <a:chOff x="9737741" y="2612427"/>
              <a:chExt cx="4948024" cy="708558"/>
            </a:xfrm>
          </p:grpSpPr>
          <p:pic>
            <p:nvPicPr>
              <p:cNvPr id="57" name="Picture 6" descr="Pencil, School, Science, Writing, Business, Drawing">
                <a:extLst>
                  <a:ext uri="{FF2B5EF4-FFF2-40B4-BE49-F238E27FC236}">
                    <a16:creationId xmlns:a16="http://schemas.microsoft.com/office/drawing/2014/main" id="{3AC29894-A755-4681-9553-AF2146AD553A}"/>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Pencil, School, Science, Writing, Business, Drawing">
                <a:extLst>
                  <a:ext uri="{FF2B5EF4-FFF2-40B4-BE49-F238E27FC236}">
                    <a16:creationId xmlns:a16="http://schemas.microsoft.com/office/drawing/2014/main" id="{EA650A83-23DE-4B27-A10F-748A0398E1B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2F744B01-EC0A-4D5E-B08F-03F4EBC021B0}"/>
                </a:ext>
              </a:extLst>
            </p:cNvPr>
            <p:cNvGrpSpPr/>
            <p:nvPr/>
          </p:nvGrpSpPr>
          <p:grpSpPr>
            <a:xfrm rot="18816370">
              <a:off x="-96642" y="6218029"/>
              <a:ext cx="1002255" cy="280290"/>
              <a:chOff x="9737741" y="2612427"/>
              <a:chExt cx="4948024" cy="708558"/>
            </a:xfrm>
          </p:grpSpPr>
          <p:pic>
            <p:nvPicPr>
              <p:cNvPr id="60" name="Picture 6" descr="Pencil, School, Science, Writing, Business, Drawing">
                <a:extLst>
                  <a:ext uri="{FF2B5EF4-FFF2-40B4-BE49-F238E27FC236}">
                    <a16:creationId xmlns:a16="http://schemas.microsoft.com/office/drawing/2014/main" id="{20E6FD07-C97D-4CA5-B460-37B03E94901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descr="Pencil, School, Science, Writing, Business, Drawing">
                <a:extLst>
                  <a:ext uri="{FF2B5EF4-FFF2-40B4-BE49-F238E27FC236}">
                    <a16:creationId xmlns:a16="http://schemas.microsoft.com/office/drawing/2014/main" id="{562C9AAD-E509-477A-98BE-4B8CC3C7FCF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7" name="Ink 6">
                <a:extLst>
                  <a:ext uri="{FF2B5EF4-FFF2-40B4-BE49-F238E27FC236}">
                    <a16:creationId xmlns:a16="http://schemas.microsoft.com/office/drawing/2014/main" id="{94227614-0FA1-42EE-906B-F6FBB600674E}"/>
                  </a:ext>
                </a:extLst>
              </p14:cNvPr>
              <p14:cNvContentPartPr/>
              <p14:nvPr>
                <p:extLst>
                  <p:ext uri="{42D2F446-02D8-4167-A562-619A0277C38B}">
                    <p15:isNarration xmlns:p15="http://schemas.microsoft.com/office/powerpoint/2012/main" val="1"/>
                  </p:ext>
                </p:extLst>
              </p14:nvPr>
            </p14:nvContentPartPr>
            <p14:xfrm>
              <a:off x="-141120" y="2978280"/>
              <a:ext cx="12144240" cy="3908520"/>
            </p14:xfrm>
          </p:contentPart>
        </mc:Choice>
        <mc:Fallback xmlns="">
          <p:pic>
            <p:nvPicPr>
              <p:cNvPr id="7" name="Ink 6">
                <a:extLst>
                  <a:ext uri="{FF2B5EF4-FFF2-40B4-BE49-F238E27FC236}">
                    <a16:creationId xmlns:a16="http://schemas.microsoft.com/office/drawing/2014/main" id="{94227614-0FA1-42EE-906B-F6FBB600674E}"/>
                  </a:ext>
                </a:extLst>
              </p:cNvPr>
              <p:cNvPicPr>
                <a:picLocks noGrp="1" noRot="1" noChangeAspect="1" noMove="1" noResize="1" noEditPoints="1" noAdjustHandles="1" noChangeArrowheads="1" noChangeShapeType="1"/>
              </p:cNvPicPr>
              <p:nvPr/>
            </p:nvPicPr>
            <p:blipFill>
              <a:blip r:embed="rId21"/>
              <a:stretch>
                <a:fillRect/>
              </a:stretch>
            </p:blipFill>
            <p:spPr>
              <a:xfrm>
                <a:off x="-150480" y="2968920"/>
                <a:ext cx="12162960" cy="3927240"/>
              </a:xfrm>
              <a:prstGeom prst="rect">
                <a:avLst/>
              </a:prstGeom>
            </p:spPr>
          </p:pic>
        </mc:Fallback>
      </mc:AlternateContent>
    </p:spTree>
    <p:custDataLst>
      <p:tags r:id="rId1"/>
    </p:custDataLst>
    <p:extLst>
      <p:ext uri="{BB962C8B-B14F-4D97-AF65-F5344CB8AC3E}">
        <p14:creationId xmlns:p14="http://schemas.microsoft.com/office/powerpoint/2010/main" val="289459160"/>
      </p:ext>
    </p:extLst>
  </p:cSld>
  <p:clrMapOvr>
    <a:masterClrMapping/>
  </p:clrMapOvr>
  <mc:AlternateContent xmlns:mc="http://schemas.openxmlformats.org/markup-compatibility/2006" xmlns:p14="http://schemas.microsoft.com/office/powerpoint/2010/main">
    <mc:Choice Requires="p14">
      <p:transition spd="med" p14:dur="700" advTm="108404">
        <p:fade/>
      </p:transition>
    </mc:Choice>
    <mc:Fallback xmlns="">
      <p:transition spd="med" advTm="1084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4306718" y="1441409"/>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2</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0</m:t>
                                </m:r>
                              </m:e>
                              <m:e>
                                <m:r>
                                  <a:rPr lang="en-US" sz="4800" b="0" i="1" smtClean="0">
                                    <a:solidFill>
                                      <a:schemeClr val="accent6">
                                        <a:lumMod val="50000"/>
                                      </a:schemeClr>
                                    </a:solidFill>
                                    <a:latin typeface="Cambria Math" panose="02040503050406030204" pitchFamily="18" charset="0"/>
                                  </a:rPr>
                                  <m:t>2</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CA" sz="4800" smtClean="0">
                                    <a:solidFill>
                                      <a:srgbClr val="401B5B"/>
                                    </a:solidFill>
                                    <a:latin typeface="Cambria Math" panose="02040503050406030204" pitchFamily="18" charset="0"/>
                                    <a:ea typeface="Cambria Math" panose="02040503050406030204" pitchFamily="18" charset="0"/>
                                  </a:rPr>
                                  <m:t>½</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0</m:t>
                                </m:r>
                              </m:e>
                              <m:e>
                                <m:r>
                                  <m:rPr>
                                    <m:nor/>
                                  </m:rPr>
                                  <a:rPr lang="en-CA" sz="4800" smtClean="0">
                                    <a:solidFill>
                                      <a:srgbClr val="401B5B"/>
                                    </a:solidFill>
                                    <a:latin typeface="Cambria Math" panose="02040503050406030204" pitchFamily="18" charset="0"/>
                                    <a:ea typeface="Cambria Math" panose="02040503050406030204" pitchFamily="18" charset="0"/>
                                  </a:rPr>
                                  <m:t>½</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𝑥</m:t>
                              </m:r>
                            </m:e>
                            <m:e>
                              <m:r>
                                <a:rPr lang="en-US" sz="4800" b="0" i="1" smtClean="0">
                                  <a:solidFill>
                                    <a:srgbClr val="0070C0"/>
                                  </a:solidFill>
                                  <a:latin typeface="Cambria Math" panose="02040503050406030204" pitchFamily="18" charset="0"/>
                                </a:rPr>
                                <m:t>𝑦</m:t>
                              </m:r>
                            </m:e>
                          </m:eqArr>
                        </m:e>
                      </m:d>
                    </m:oMath>
                  </m:oMathPara>
                </a14:m>
                <a:endParaRPr lang="en-US" sz="48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4306718" y="1441409"/>
                <a:ext cx="6931552" cy="1348061"/>
              </a:xfrm>
              <a:prstGeom prst="rect">
                <a:avLst/>
              </a:prstGeom>
              <a:blipFill>
                <a:blip r:embed="rId5"/>
                <a:stretch>
                  <a:fillRect r="-91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E26BCE-6885-4D6A-A5B4-92CA1AFD9AC8}"/>
                  </a:ext>
                </a:extLst>
              </p:cNvPr>
              <p:cNvSpPr txBox="1"/>
              <p:nvPr/>
            </p:nvSpPr>
            <p:spPr>
              <a:xfrm>
                <a:off x="4286250" y="2776817"/>
                <a:ext cx="7762812" cy="1121782"/>
              </a:xfrm>
              <a:prstGeom prst="rect">
                <a:avLst/>
              </a:prstGeom>
              <a:noFill/>
            </p:spPr>
            <p:txBody>
              <a:bodyPr wrap="square" rtlCol="0">
                <a:spAutoFit/>
              </a:bodyPr>
              <a:lstStyle/>
              <a:p>
                <a14:m>
                  <m:oMath xmlns:m="http://schemas.openxmlformats.org/officeDocument/2006/math">
                    <m:d>
                      <m:dPr>
                        <m:begChr m:val="["/>
                        <m:endChr m:val="]"/>
                        <m:ctrlPr>
                          <a:rPr lang="en-US" sz="4000" b="0" i="1" smtClean="0">
                            <a:latin typeface="Cambria Math" panose="02040503050406030204" pitchFamily="18" charset="0"/>
                          </a:rPr>
                        </m:ctrlPr>
                      </m:dPr>
                      <m:e>
                        <m:acc>
                          <m:accPr>
                            <m:chr m:val="⃗"/>
                            <m:ctrlPr>
                              <a:rPr lang="en-US" sz="4000" b="0" i="1" smtClean="0">
                                <a:solidFill>
                                  <a:srgbClr val="002060"/>
                                </a:solidFill>
                                <a:latin typeface="Cambria Math" panose="02040503050406030204" pitchFamily="18" charset="0"/>
                              </a:rPr>
                            </m:ctrlPr>
                          </m:accPr>
                          <m:e>
                            <m:sSub>
                              <m:sSubPr>
                                <m:ctrlPr>
                                  <a:rPr lang="en-US" sz="4000" b="0" i="1" smtClean="0">
                                    <a:solidFill>
                                      <a:srgbClr val="002060"/>
                                    </a:solidFill>
                                    <a:latin typeface="Cambria Math" panose="02040503050406030204" pitchFamily="18" charset="0"/>
                                  </a:rPr>
                                </m:ctrlPr>
                              </m:sSubPr>
                              <m:e>
                                <m:r>
                                  <a:rPr lang="en-US" sz="4000" b="0" i="1" smtClean="0">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𝑥</m:t>
                                </m:r>
                              </m:sub>
                            </m:sSub>
                          </m:e>
                        </m:acc>
                        <m:r>
                          <a:rPr lang="en-US" sz="4000" b="0" i="1" smtClean="0">
                            <a:solidFill>
                              <a:srgbClr val="002060"/>
                            </a:solidFill>
                            <a:latin typeface="Cambria Math" panose="02040503050406030204" pitchFamily="18" charset="0"/>
                          </a:rPr>
                          <m:t>  </m:t>
                        </m:r>
                        <m:acc>
                          <m:accPr>
                            <m:chr m:val="⃗"/>
                            <m:ctrlPr>
                              <a:rPr lang="en-US" sz="4000" b="0" i="1" smtClean="0">
                                <a:solidFill>
                                  <a:srgbClr val="002060"/>
                                </a:solidFill>
                                <a:latin typeface="Cambria Math" panose="02040503050406030204" pitchFamily="18" charset="0"/>
                              </a:rPr>
                            </m:ctrlPr>
                          </m:accPr>
                          <m:e>
                            <m:sSub>
                              <m:sSubPr>
                                <m:ctrlPr>
                                  <a:rPr lang="en-US" sz="4000" b="0" i="1" smtClean="0">
                                    <a:solidFill>
                                      <a:srgbClr val="002060"/>
                                    </a:solidFill>
                                    <a:latin typeface="Cambria Math" panose="02040503050406030204" pitchFamily="18" charset="0"/>
                                  </a:rPr>
                                </m:ctrlPr>
                              </m:sSubPr>
                              <m:e>
                                <m:r>
                                  <a:rPr lang="en-US" sz="4000" b="0" i="1" smtClean="0">
                                    <a:solidFill>
                                      <a:srgbClr val="002060"/>
                                    </a:solidFill>
                                    <a:latin typeface="Cambria Math" panose="02040503050406030204" pitchFamily="18" charset="0"/>
                                  </a:rPr>
                                  <m:t>𝑒</m:t>
                                </m:r>
                              </m:e>
                              <m:sub>
                                <m:r>
                                  <a:rPr lang="en-US" sz="4000" b="0" i="1" smtClean="0">
                                    <a:solidFill>
                                      <a:srgbClr val="002060"/>
                                    </a:solidFill>
                                    <a:latin typeface="Cambria Math" panose="02040503050406030204" pitchFamily="18" charset="0"/>
                                  </a:rPr>
                                  <m:t>𝑦</m:t>
                                </m:r>
                              </m:sub>
                            </m:sSub>
                          </m:e>
                        </m:acc>
                      </m:e>
                    </m:d>
                  </m:oMath>
                </a14:m>
                <a:r>
                  <a:rPr lang="en-US" sz="4000" b="0" i="0" dirty="0">
                    <a:solidFill>
                      <a:srgbClr val="002060"/>
                    </a:solidFill>
                    <a:latin typeface="+mj-lt"/>
                  </a:rPr>
                  <a:t> </a:t>
                </a:r>
                <a14:m>
                  <m:oMath xmlns:m="http://schemas.openxmlformats.org/officeDocument/2006/math">
                    <m:d>
                      <m:dPr>
                        <m:begChr m:val="["/>
                        <m:endChr m:val="]"/>
                        <m:ctrlPr>
                          <a:rPr lang="en-US" sz="2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2800" b="0" i="1" smtClean="0">
                                <a:solidFill>
                                  <a:schemeClr val="accent6">
                                    <a:lumMod val="50000"/>
                                  </a:schemeClr>
                                </a:solidFill>
                                <a:latin typeface="Cambria Math" panose="02040503050406030204" pitchFamily="18" charset="0"/>
                              </a:rPr>
                            </m:ctrlPr>
                          </m:mPr>
                          <m:mr>
                            <m:e>
                              <m:func>
                                <m:funcPr>
                                  <m:ctrlPr>
                                    <a:rPr lang="en-US" sz="2800" b="0" i="1" smtClean="0">
                                      <a:solidFill>
                                        <a:schemeClr val="accent6">
                                          <a:lumMod val="50000"/>
                                        </a:schemeClr>
                                      </a:solidFill>
                                      <a:latin typeface="Cambria Math" panose="02040503050406030204" pitchFamily="18" charset="0"/>
                                    </a:rPr>
                                  </m:ctrlPr>
                                </m:funcPr>
                                <m:fName>
                                  <m:r>
                                    <m:rPr>
                                      <m:sty m:val="p"/>
                                    </m:rPr>
                                    <a:rPr lang="en-US" sz="2800" b="0" i="0" smtClean="0">
                                      <a:solidFill>
                                        <a:schemeClr val="accent6">
                                          <a:lumMod val="50000"/>
                                        </a:schemeClr>
                                      </a:solidFill>
                                      <a:latin typeface="Cambria Math" panose="02040503050406030204" pitchFamily="18" charset="0"/>
                                    </a:rPr>
                                    <m:t>cos</m:t>
                                  </m:r>
                                </m:fName>
                                <m:e>
                                  <m:r>
                                    <a:rPr lang="en-US" sz="2800" b="0" i="1" smtClean="0">
                                      <a:solidFill>
                                        <a:schemeClr val="accent6">
                                          <a:lumMod val="50000"/>
                                        </a:schemeClr>
                                      </a:solidFill>
                                      <a:latin typeface="Cambria Math" panose="02040503050406030204" pitchFamily="18" charset="0"/>
                                    </a:rPr>
                                    <m:t>𝜃</m:t>
                                  </m:r>
                                </m:e>
                              </m:func>
                            </m:e>
                            <m:e>
                              <m:func>
                                <m:funcPr>
                                  <m:ctrlPr>
                                    <a:rPr lang="en-US" sz="2800" b="0" i="1" smtClean="0">
                                      <a:solidFill>
                                        <a:schemeClr val="accent6">
                                          <a:lumMod val="50000"/>
                                        </a:schemeClr>
                                      </a:solidFill>
                                      <a:latin typeface="Cambria Math" panose="02040503050406030204" pitchFamily="18" charset="0"/>
                                    </a:rPr>
                                  </m:ctrlPr>
                                </m:funcPr>
                                <m:fName>
                                  <m:r>
                                    <m:rPr>
                                      <m:sty m:val="p"/>
                                    </m:rPr>
                                    <a:rPr lang="en-US" sz="2800" b="0" i="0" smtClean="0">
                                      <a:solidFill>
                                        <a:schemeClr val="accent6">
                                          <a:lumMod val="50000"/>
                                        </a:schemeClr>
                                      </a:solidFill>
                                      <a:latin typeface="Cambria Math" panose="02040503050406030204" pitchFamily="18" charset="0"/>
                                    </a:rPr>
                                    <m:t>sin</m:t>
                                  </m:r>
                                </m:fName>
                                <m:e>
                                  <m:r>
                                    <a:rPr lang="en-US" sz="2800" b="0" i="1" smtClean="0">
                                      <a:solidFill>
                                        <a:schemeClr val="accent6">
                                          <a:lumMod val="50000"/>
                                        </a:schemeClr>
                                      </a:solidFill>
                                      <a:latin typeface="Cambria Math" panose="02040503050406030204" pitchFamily="18" charset="0"/>
                                    </a:rPr>
                                    <m:t>𝜃</m:t>
                                  </m:r>
                                </m:e>
                              </m:func>
                            </m:e>
                          </m:mr>
                          <m:mr>
                            <m:e>
                              <m:r>
                                <a:rPr lang="en-US" sz="2800" b="0" i="1" smtClean="0">
                                  <a:solidFill>
                                    <a:schemeClr val="accent6">
                                      <a:lumMod val="50000"/>
                                    </a:schemeClr>
                                  </a:solidFill>
                                  <a:latin typeface="Cambria Math" panose="02040503050406030204" pitchFamily="18" charset="0"/>
                                </a:rPr>
                                <m:t>−</m:t>
                              </m:r>
                              <m:func>
                                <m:funcPr>
                                  <m:ctrlPr>
                                    <a:rPr lang="en-US" sz="2800" b="0" i="1" smtClean="0">
                                      <a:solidFill>
                                        <a:schemeClr val="accent6">
                                          <a:lumMod val="50000"/>
                                        </a:schemeClr>
                                      </a:solidFill>
                                      <a:latin typeface="Cambria Math" panose="02040503050406030204" pitchFamily="18" charset="0"/>
                                    </a:rPr>
                                  </m:ctrlPr>
                                </m:funcPr>
                                <m:fName>
                                  <m:r>
                                    <m:rPr>
                                      <m:sty m:val="p"/>
                                    </m:rPr>
                                    <a:rPr lang="en-US" sz="2800" b="0" i="0" smtClean="0">
                                      <a:solidFill>
                                        <a:schemeClr val="accent6">
                                          <a:lumMod val="50000"/>
                                        </a:schemeClr>
                                      </a:solidFill>
                                      <a:latin typeface="Cambria Math" panose="02040503050406030204" pitchFamily="18" charset="0"/>
                                    </a:rPr>
                                    <m:t>sin</m:t>
                                  </m:r>
                                </m:fName>
                                <m:e>
                                  <m:r>
                                    <a:rPr lang="en-US" sz="2800" b="0" i="1" smtClean="0">
                                      <a:solidFill>
                                        <a:schemeClr val="accent6">
                                          <a:lumMod val="50000"/>
                                        </a:schemeClr>
                                      </a:solidFill>
                                      <a:latin typeface="Cambria Math" panose="02040503050406030204" pitchFamily="18" charset="0"/>
                                    </a:rPr>
                                    <m:t>𝜃</m:t>
                                  </m:r>
                                </m:e>
                              </m:func>
                            </m:e>
                            <m:e>
                              <m:func>
                                <m:funcPr>
                                  <m:ctrlPr>
                                    <a:rPr lang="en-US" sz="2800" b="0" i="1" smtClean="0">
                                      <a:solidFill>
                                        <a:schemeClr val="accent6">
                                          <a:lumMod val="50000"/>
                                        </a:schemeClr>
                                      </a:solidFill>
                                      <a:latin typeface="Cambria Math" panose="02040503050406030204" pitchFamily="18" charset="0"/>
                                    </a:rPr>
                                  </m:ctrlPr>
                                </m:funcPr>
                                <m:fName>
                                  <m:r>
                                    <m:rPr>
                                      <m:sty m:val="p"/>
                                    </m:rPr>
                                    <a:rPr lang="en-US" sz="2800" b="0" i="0" smtClean="0">
                                      <a:solidFill>
                                        <a:schemeClr val="accent6">
                                          <a:lumMod val="50000"/>
                                        </a:schemeClr>
                                      </a:solidFill>
                                      <a:latin typeface="Cambria Math" panose="02040503050406030204" pitchFamily="18" charset="0"/>
                                    </a:rPr>
                                    <m:t>cos</m:t>
                                  </m:r>
                                </m:fName>
                                <m:e>
                                  <m:r>
                                    <a:rPr lang="en-US" sz="2800" b="0" i="1" smtClean="0">
                                      <a:solidFill>
                                        <a:schemeClr val="accent6">
                                          <a:lumMod val="50000"/>
                                        </a:schemeClr>
                                      </a:solidFill>
                                      <a:latin typeface="Cambria Math" panose="02040503050406030204" pitchFamily="18" charset="0"/>
                                    </a:rPr>
                                    <m:t>𝜃</m:t>
                                  </m:r>
                                </m:e>
                              </m:func>
                            </m:e>
                          </m:mr>
                        </m:m>
                      </m:e>
                    </m:d>
                    <m:r>
                      <a:rPr lang="en-US" sz="2800" b="0" i="1" smtClean="0">
                        <a:solidFill>
                          <a:schemeClr val="accent6">
                            <a:lumMod val="50000"/>
                          </a:schemeClr>
                        </a:solidFill>
                        <a:latin typeface="Cambria Math" panose="02040503050406030204" pitchFamily="18" charset="0"/>
                      </a:rPr>
                      <m:t>  </m:t>
                    </m:r>
                    <m:d>
                      <m:dPr>
                        <m:begChr m:val="["/>
                        <m:endChr m:val="]"/>
                        <m:ctrlPr>
                          <a:rPr lang="en-US" sz="2800" b="0" i="1" smtClean="0">
                            <a:solidFill>
                              <a:srgbClr val="401B5B"/>
                            </a:solidFill>
                            <a:latin typeface="Cambria Math" panose="02040503050406030204" pitchFamily="18" charset="0"/>
                          </a:rPr>
                        </m:ctrlPr>
                      </m:dPr>
                      <m:e>
                        <m:m>
                          <m:mPr>
                            <m:mcs>
                              <m:mc>
                                <m:mcPr>
                                  <m:count m:val="2"/>
                                  <m:mcJc m:val="center"/>
                                </m:mcPr>
                              </m:mc>
                            </m:mcs>
                            <m:ctrlPr>
                              <a:rPr lang="en-US" sz="2800" b="0" i="1" smtClean="0">
                                <a:solidFill>
                                  <a:srgbClr val="7030A0"/>
                                </a:solidFill>
                                <a:latin typeface="Cambria Math" panose="02040503050406030204" pitchFamily="18" charset="0"/>
                              </a:rPr>
                            </m:ctrlPr>
                          </m:mPr>
                          <m:mr>
                            <m:e>
                              <m:func>
                                <m:funcPr>
                                  <m:ctrlPr>
                                    <a:rPr lang="en-US" sz="2800" b="0" i="1" smtClean="0">
                                      <a:solidFill>
                                        <a:srgbClr val="7030A0"/>
                                      </a:solidFill>
                                      <a:latin typeface="Cambria Math" panose="02040503050406030204" pitchFamily="18" charset="0"/>
                                    </a:rPr>
                                  </m:ctrlPr>
                                </m:funcPr>
                                <m:fName>
                                  <m:r>
                                    <m:rPr>
                                      <m:sty m:val="p"/>
                                    </m:rPr>
                                    <a:rPr lang="en-US" sz="2800" b="0" i="0" smtClean="0">
                                      <a:solidFill>
                                        <a:srgbClr val="7030A0"/>
                                      </a:solidFill>
                                      <a:latin typeface="Cambria Math" panose="02040503050406030204" pitchFamily="18" charset="0"/>
                                    </a:rPr>
                                    <m:t>cos</m:t>
                                  </m:r>
                                </m:fName>
                                <m:e>
                                  <m:r>
                                    <a:rPr lang="en-US" sz="2800" b="0" i="1" smtClean="0">
                                      <a:solidFill>
                                        <a:srgbClr val="7030A0"/>
                                      </a:solidFill>
                                      <a:latin typeface="Cambria Math" panose="02040503050406030204" pitchFamily="18" charset="0"/>
                                    </a:rPr>
                                    <m:t>𝜃</m:t>
                                  </m:r>
                                </m:e>
                              </m:func>
                            </m:e>
                            <m:e>
                              <m:r>
                                <a:rPr lang="en-US" sz="2800" b="0" i="1" smtClean="0">
                                  <a:solidFill>
                                    <a:srgbClr val="7030A0"/>
                                  </a:solidFill>
                                  <a:latin typeface="Cambria Math" panose="02040503050406030204" pitchFamily="18" charset="0"/>
                                </a:rPr>
                                <m:t>−</m:t>
                              </m:r>
                              <m:func>
                                <m:funcPr>
                                  <m:ctrlPr>
                                    <a:rPr lang="en-US" sz="2800" b="0" i="1" smtClean="0">
                                      <a:solidFill>
                                        <a:srgbClr val="7030A0"/>
                                      </a:solidFill>
                                      <a:latin typeface="Cambria Math" panose="02040503050406030204" pitchFamily="18" charset="0"/>
                                    </a:rPr>
                                  </m:ctrlPr>
                                </m:funcPr>
                                <m:fName>
                                  <m:r>
                                    <m:rPr>
                                      <m:sty m:val="p"/>
                                    </m:rPr>
                                    <a:rPr lang="en-US" sz="2800" b="0" i="0" smtClean="0">
                                      <a:solidFill>
                                        <a:srgbClr val="7030A0"/>
                                      </a:solidFill>
                                      <a:latin typeface="Cambria Math" panose="02040503050406030204" pitchFamily="18" charset="0"/>
                                    </a:rPr>
                                    <m:t>sin</m:t>
                                  </m:r>
                                </m:fName>
                                <m:e>
                                  <m:r>
                                    <a:rPr lang="en-US" sz="2800" b="0" i="1" smtClean="0">
                                      <a:solidFill>
                                        <a:srgbClr val="7030A0"/>
                                      </a:solidFill>
                                      <a:latin typeface="Cambria Math" panose="02040503050406030204" pitchFamily="18" charset="0"/>
                                    </a:rPr>
                                    <m:t>𝜃</m:t>
                                  </m:r>
                                </m:e>
                              </m:func>
                            </m:e>
                          </m:mr>
                          <m:mr>
                            <m:e>
                              <m:func>
                                <m:funcPr>
                                  <m:ctrlPr>
                                    <a:rPr lang="en-US" sz="2800" b="0" i="1" smtClean="0">
                                      <a:solidFill>
                                        <a:srgbClr val="7030A0"/>
                                      </a:solidFill>
                                      <a:latin typeface="Cambria Math" panose="02040503050406030204" pitchFamily="18" charset="0"/>
                                    </a:rPr>
                                  </m:ctrlPr>
                                </m:funcPr>
                                <m:fName>
                                  <m:r>
                                    <m:rPr>
                                      <m:sty m:val="p"/>
                                    </m:rPr>
                                    <a:rPr lang="en-US" sz="2800" b="0" i="0" smtClean="0">
                                      <a:solidFill>
                                        <a:srgbClr val="7030A0"/>
                                      </a:solidFill>
                                      <a:latin typeface="Cambria Math" panose="02040503050406030204" pitchFamily="18" charset="0"/>
                                    </a:rPr>
                                    <m:t>sin</m:t>
                                  </m:r>
                                </m:fName>
                                <m:e>
                                  <m:r>
                                    <a:rPr lang="en-US" sz="2800" b="0" i="1" smtClean="0">
                                      <a:solidFill>
                                        <a:srgbClr val="7030A0"/>
                                      </a:solidFill>
                                      <a:latin typeface="Cambria Math" panose="02040503050406030204" pitchFamily="18" charset="0"/>
                                    </a:rPr>
                                    <m:t>𝜃</m:t>
                                  </m:r>
                                </m:e>
                              </m:func>
                            </m:e>
                            <m:e>
                              <m:func>
                                <m:funcPr>
                                  <m:ctrlPr>
                                    <a:rPr lang="en-US" sz="2800" b="0" i="1" smtClean="0">
                                      <a:solidFill>
                                        <a:srgbClr val="7030A0"/>
                                      </a:solidFill>
                                      <a:latin typeface="Cambria Math" panose="02040503050406030204" pitchFamily="18" charset="0"/>
                                    </a:rPr>
                                  </m:ctrlPr>
                                </m:funcPr>
                                <m:fName>
                                  <m:r>
                                    <m:rPr>
                                      <m:sty m:val="p"/>
                                    </m:rPr>
                                    <a:rPr lang="en-US" sz="2800" b="0" i="0" smtClean="0">
                                      <a:solidFill>
                                        <a:srgbClr val="7030A0"/>
                                      </a:solidFill>
                                      <a:latin typeface="Cambria Math" panose="02040503050406030204" pitchFamily="18" charset="0"/>
                                    </a:rPr>
                                    <m:t>cos</m:t>
                                  </m:r>
                                </m:fName>
                                <m:e>
                                  <m:r>
                                    <a:rPr lang="en-US" sz="2800" b="0" i="1" smtClean="0">
                                      <a:solidFill>
                                        <a:srgbClr val="7030A0"/>
                                      </a:solidFill>
                                      <a:latin typeface="Cambria Math" panose="02040503050406030204" pitchFamily="18" charset="0"/>
                                    </a:rPr>
                                    <m:t>𝜃</m:t>
                                  </m:r>
                                </m:e>
                              </m:func>
                            </m:e>
                          </m:mr>
                        </m:m>
                      </m:e>
                    </m:d>
                    <m:r>
                      <a:rPr lang="en-US" sz="2800" b="0" i="1" smtClean="0">
                        <a:solidFill>
                          <a:schemeClr val="tx1"/>
                        </a:solidFill>
                        <a:latin typeface="Cambria Math" panose="02040503050406030204" pitchFamily="18" charset="0"/>
                      </a:rPr>
                      <m:t> </m:t>
                    </m:r>
                  </m:oMath>
                </a14:m>
                <a:r>
                  <a:rPr lang="en-US" sz="2400" b="0" i="0" dirty="0">
                    <a:solidFill>
                      <a:schemeClr val="tx1"/>
                    </a:solidFill>
                    <a:latin typeface="+mj-lt"/>
                  </a:rPr>
                  <a:t> </a:t>
                </a:r>
                <a14:m>
                  <m:oMath xmlns:m="http://schemas.openxmlformats.org/officeDocument/2006/math">
                    <m:d>
                      <m:dPr>
                        <m:begChr m:val="["/>
                        <m:endChr m:val="]"/>
                        <m:ctrlPr>
                          <a:rPr lang="en-US" sz="4000" b="0" i="1" smtClean="0">
                            <a:latin typeface="Cambria Math" panose="02040503050406030204" pitchFamily="18" charset="0"/>
                          </a:rPr>
                        </m:ctrlPr>
                      </m:dPr>
                      <m:e>
                        <m:eqArr>
                          <m:eqArrPr>
                            <m:ctrlPr>
                              <a:rPr lang="en-US" sz="4000" b="0" i="1" smtClean="0">
                                <a:solidFill>
                                  <a:srgbClr val="0070C0"/>
                                </a:solidFill>
                                <a:latin typeface="Cambria Math" panose="02040503050406030204" pitchFamily="18" charset="0"/>
                              </a:rPr>
                            </m:ctrlPr>
                          </m:eqArrPr>
                          <m:e>
                            <m:r>
                              <a:rPr lang="en-US" sz="4000" b="0" i="1" smtClean="0">
                                <a:solidFill>
                                  <a:srgbClr val="0070C0"/>
                                </a:solidFill>
                                <a:latin typeface="Cambria Math" panose="02040503050406030204" pitchFamily="18" charset="0"/>
                              </a:rPr>
                              <m:t>𝑥</m:t>
                            </m:r>
                          </m:e>
                          <m:e>
                            <m:r>
                              <a:rPr lang="en-US" sz="4000" b="0" i="1" smtClean="0">
                                <a:solidFill>
                                  <a:srgbClr val="0070C0"/>
                                </a:solidFill>
                                <a:latin typeface="Cambria Math" panose="02040503050406030204" pitchFamily="18" charset="0"/>
                              </a:rPr>
                              <m:t>𝑦</m:t>
                            </m:r>
                          </m:e>
                        </m:eqArr>
                      </m:e>
                    </m:d>
                  </m:oMath>
                </a14:m>
                <a:endParaRPr lang="en-US" sz="4800" dirty="0">
                  <a:solidFill>
                    <a:srgbClr val="002060"/>
                  </a:solidFill>
                </a:endParaRPr>
              </a:p>
            </p:txBody>
          </p:sp>
        </mc:Choice>
        <mc:Fallback xmlns="">
          <p:sp>
            <p:nvSpPr>
              <p:cNvPr id="42" name="TextBox 41">
                <a:extLst>
                  <a:ext uri="{FF2B5EF4-FFF2-40B4-BE49-F238E27FC236}">
                    <a16:creationId xmlns:a16="http://schemas.microsoft.com/office/drawing/2014/main" id="{D3E26BCE-6885-4D6A-A5B4-92CA1AFD9AC8}"/>
                  </a:ext>
                </a:extLst>
              </p:cNvPr>
              <p:cNvSpPr txBox="1">
                <a:spLocks noRot="1" noChangeAspect="1" noMove="1" noResize="1" noEditPoints="1" noAdjustHandles="1" noChangeArrowheads="1" noChangeShapeType="1" noTextEdit="1"/>
              </p:cNvSpPr>
              <p:nvPr/>
            </p:nvSpPr>
            <p:spPr>
              <a:xfrm>
                <a:off x="4286250" y="2776817"/>
                <a:ext cx="7762812" cy="1121782"/>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ECD1496-59DC-43E5-84E5-B36D54E6EA31}"/>
                  </a:ext>
                </a:extLst>
              </p:cNvPr>
              <p:cNvSpPr txBox="1"/>
              <p:nvPr/>
            </p:nvSpPr>
            <p:spPr>
              <a:xfrm>
                <a:off x="4586321" y="3908173"/>
                <a:ext cx="7605679" cy="1327671"/>
              </a:xfrm>
              <a:prstGeom prst="rect">
                <a:avLst/>
              </a:prstGeom>
              <a:noFill/>
            </p:spPr>
            <p:txBody>
              <a:bodyPr wrap="square" rtlCol="0">
                <a:spAutoFit/>
              </a:bodyPr>
              <a:lstStyle/>
              <a:p>
                <a14:m>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oMath>
                </a14:m>
                <a:r>
                  <a:rPr lang="en-US" sz="4800" b="0" i="0" dirty="0">
                    <a:solidFill>
                      <a:srgbClr val="002060"/>
                    </a:solidFill>
                    <a:latin typeface="+mj-lt"/>
                  </a:rPr>
                  <a:t>  </a:t>
                </a:r>
                <a14:m>
                  <m:oMath xmlns:m="http://schemas.openxmlformats.org/officeDocument/2006/math">
                    <m:d>
                      <m:dPr>
                        <m:begChr m:val="["/>
                        <m:endChr m:val="]"/>
                        <m:ctrlPr>
                          <a:rPr lang="en-US" sz="40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000" b="0" i="1" smtClean="0">
                                <a:solidFill>
                                  <a:schemeClr val="accent6">
                                    <a:lumMod val="50000"/>
                                  </a:schemeClr>
                                </a:solidFill>
                                <a:latin typeface="Cambria Math" panose="02040503050406030204" pitchFamily="18" charset="0"/>
                              </a:rPr>
                            </m:ctrlPr>
                          </m:mPr>
                          <m:mr>
                            <m:e>
                              <m:r>
                                <a:rPr lang="en-US" sz="4000" b="0" i="1" smtClean="0">
                                  <a:solidFill>
                                    <a:schemeClr val="accent6">
                                      <a:lumMod val="50000"/>
                                    </a:schemeClr>
                                  </a:solidFill>
                                  <a:latin typeface="Cambria Math" panose="02040503050406030204" pitchFamily="18" charset="0"/>
                                </a:rPr>
                                <m:t>1</m:t>
                              </m:r>
                            </m:e>
                            <m:e>
                              <m:r>
                                <a:rPr lang="en-US" sz="4000" b="0" i="1" smtClean="0">
                                  <a:solidFill>
                                    <a:schemeClr val="accent6">
                                      <a:lumMod val="50000"/>
                                    </a:schemeClr>
                                  </a:solidFill>
                                  <a:latin typeface="Cambria Math" panose="02040503050406030204" pitchFamily="18" charset="0"/>
                                </a:rPr>
                                <m:t>𝑎</m:t>
                              </m:r>
                            </m:e>
                          </m:mr>
                          <m:mr>
                            <m:e>
                              <m:r>
                                <a:rPr lang="en-US" sz="4000" b="0" i="1" smtClean="0">
                                  <a:solidFill>
                                    <a:schemeClr val="accent6">
                                      <a:lumMod val="50000"/>
                                    </a:schemeClr>
                                  </a:solidFill>
                                  <a:latin typeface="Cambria Math" panose="02040503050406030204" pitchFamily="18" charset="0"/>
                                </a:rPr>
                                <m:t>0</m:t>
                              </m:r>
                            </m:e>
                            <m:e>
                              <m:r>
                                <a:rPr lang="en-US" sz="4000" b="0" i="1" smtClean="0">
                                  <a:solidFill>
                                    <a:schemeClr val="accent6">
                                      <a:lumMod val="50000"/>
                                    </a:schemeClr>
                                  </a:solidFill>
                                  <a:latin typeface="Cambria Math" panose="02040503050406030204" pitchFamily="18" charset="0"/>
                                </a:rPr>
                                <m:t>1</m:t>
                              </m:r>
                            </m:e>
                          </m:mr>
                        </m:m>
                      </m:e>
                    </m:d>
                    <m:r>
                      <a:rPr lang="en-US" sz="4000" b="0" i="1" smtClean="0">
                        <a:solidFill>
                          <a:schemeClr val="accent6">
                            <a:lumMod val="50000"/>
                          </a:schemeClr>
                        </a:solidFill>
                        <a:latin typeface="Cambria Math" panose="02040503050406030204" pitchFamily="18" charset="0"/>
                      </a:rPr>
                      <m:t>   </m:t>
                    </m:r>
                    <m:d>
                      <m:dPr>
                        <m:begChr m:val="["/>
                        <m:endChr m:val="]"/>
                        <m:ctrlPr>
                          <a:rPr lang="en-US" sz="4000" b="0" i="1" smtClean="0">
                            <a:solidFill>
                              <a:srgbClr val="401B5B"/>
                            </a:solidFill>
                            <a:latin typeface="Cambria Math" panose="02040503050406030204" pitchFamily="18" charset="0"/>
                          </a:rPr>
                        </m:ctrlPr>
                      </m:dPr>
                      <m:e>
                        <m:m>
                          <m:mPr>
                            <m:mcs>
                              <m:mc>
                                <m:mcPr>
                                  <m:count m:val="2"/>
                                  <m:mcJc m:val="center"/>
                                </m:mcPr>
                              </m:mc>
                            </m:mcs>
                            <m:ctrlPr>
                              <a:rPr lang="en-US" sz="4000" b="0" i="1" smtClean="0">
                                <a:solidFill>
                                  <a:srgbClr val="401B5B"/>
                                </a:solidFill>
                                <a:latin typeface="Cambria Math" panose="02040503050406030204" pitchFamily="18" charset="0"/>
                              </a:rPr>
                            </m:ctrlPr>
                          </m:mPr>
                          <m:mr>
                            <m:e>
                              <m:r>
                                <a:rPr lang="en-US" sz="4000" b="0" i="1" smtClean="0">
                                  <a:solidFill>
                                    <a:srgbClr val="401B5B"/>
                                  </a:solidFill>
                                  <a:latin typeface="Cambria Math" panose="02040503050406030204" pitchFamily="18" charset="0"/>
                                </a:rPr>
                                <m:t>1</m:t>
                              </m:r>
                            </m:e>
                            <m:e>
                              <m:r>
                                <a:rPr lang="en-US" sz="4000" b="0" i="1" smtClean="0">
                                  <a:solidFill>
                                    <a:srgbClr val="401B5B"/>
                                  </a:solidFill>
                                  <a:latin typeface="Cambria Math" panose="02040503050406030204" pitchFamily="18" charset="0"/>
                                </a:rPr>
                                <m:t>−</m:t>
                              </m:r>
                              <m:r>
                                <a:rPr lang="en-US" sz="4000" b="0" i="1" smtClean="0">
                                  <a:solidFill>
                                    <a:srgbClr val="401B5B"/>
                                  </a:solidFill>
                                  <a:latin typeface="Cambria Math" panose="02040503050406030204" pitchFamily="18" charset="0"/>
                                </a:rPr>
                                <m:t>𝑎</m:t>
                              </m:r>
                            </m:e>
                          </m:mr>
                          <m:mr>
                            <m:e>
                              <m:r>
                                <a:rPr lang="en-US" sz="4000" b="0" i="1" smtClean="0">
                                  <a:solidFill>
                                    <a:srgbClr val="401B5B"/>
                                  </a:solidFill>
                                  <a:latin typeface="Cambria Math" panose="02040503050406030204" pitchFamily="18" charset="0"/>
                                </a:rPr>
                                <m:t>0</m:t>
                              </m:r>
                            </m:e>
                            <m:e>
                              <m:r>
                                <a:rPr lang="en-US" sz="4000" b="0" i="1" smtClean="0">
                                  <a:solidFill>
                                    <a:srgbClr val="401B5B"/>
                                  </a:solidFill>
                                  <a:latin typeface="Cambria Math" panose="02040503050406030204" pitchFamily="18" charset="0"/>
                                </a:rPr>
                                <m:t>1</m:t>
                              </m:r>
                            </m:e>
                          </m:mr>
                        </m:m>
                      </m:e>
                    </m:d>
                  </m:oMath>
                </a14:m>
                <a:r>
                  <a:rPr lang="en-US" sz="4800" b="0" i="0" dirty="0">
                    <a:solidFill>
                      <a:schemeClr val="tx1"/>
                    </a:solidFill>
                    <a:latin typeface="+mj-lt"/>
                  </a:rPr>
                  <a:t>  </a:t>
                </a:r>
                <a14:m>
                  <m:oMath xmlns:m="http://schemas.openxmlformats.org/officeDocument/2006/math">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𝑥</m:t>
                            </m:r>
                          </m:e>
                          <m:e>
                            <m:r>
                              <a:rPr lang="en-US" sz="4800" b="0" i="1" smtClean="0">
                                <a:solidFill>
                                  <a:srgbClr val="0070C0"/>
                                </a:solidFill>
                                <a:latin typeface="Cambria Math" panose="02040503050406030204" pitchFamily="18" charset="0"/>
                              </a:rPr>
                              <m:t>𝑦</m:t>
                            </m:r>
                          </m:e>
                        </m:eqArr>
                      </m:e>
                    </m:d>
                  </m:oMath>
                </a14:m>
                <a:r>
                  <a:rPr lang="en-US" sz="4800" dirty="0">
                    <a:solidFill>
                      <a:srgbClr val="002060"/>
                    </a:solidFill>
                  </a:rPr>
                  <a:t> </a:t>
                </a:r>
              </a:p>
            </p:txBody>
          </p:sp>
        </mc:Choice>
        <mc:Fallback xmlns="">
          <p:sp>
            <p:nvSpPr>
              <p:cNvPr id="44" name="TextBox 43">
                <a:extLst>
                  <a:ext uri="{FF2B5EF4-FFF2-40B4-BE49-F238E27FC236}">
                    <a16:creationId xmlns:a16="http://schemas.microsoft.com/office/drawing/2014/main" id="{7ECD1496-59DC-43E5-84E5-B36D54E6EA31}"/>
                  </a:ext>
                </a:extLst>
              </p:cNvPr>
              <p:cNvSpPr txBox="1">
                <a:spLocks noRot="1" noChangeAspect="1" noMove="1" noResize="1" noEditPoints="1" noAdjustHandles="1" noChangeArrowheads="1" noChangeShapeType="1" noTextEdit="1"/>
              </p:cNvSpPr>
              <p:nvPr/>
            </p:nvSpPr>
            <p:spPr>
              <a:xfrm>
                <a:off x="4586321" y="3908173"/>
                <a:ext cx="7605679" cy="1327671"/>
              </a:xfrm>
              <a:prstGeom prst="rect">
                <a:avLst/>
              </a:prstGeom>
              <a:blipFill>
                <a:blip r:embed="rId7"/>
                <a:stretch>
                  <a:fillRect/>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DA156C1A-3D09-40CE-9FE8-27FA992DC5BB}"/>
              </a:ext>
            </a:extLst>
          </p:cNvPr>
          <p:cNvGrpSpPr/>
          <p:nvPr/>
        </p:nvGrpSpPr>
        <p:grpSpPr>
          <a:xfrm>
            <a:off x="0" y="2794903"/>
            <a:ext cx="12192000" cy="839759"/>
            <a:chOff x="0" y="2794903"/>
            <a:chExt cx="12192000" cy="839759"/>
          </a:xfrm>
        </p:grpSpPr>
        <p:cxnSp>
          <p:nvCxnSpPr>
            <p:cNvPr id="7" name="Straight Connector 6">
              <a:extLst>
                <a:ext uri="{FF2B5EF4-FFF2-40B4-BE49-F238E27FC236}">
                  <a16:creationId xmlns:a16="http://schemas.microsoft.com/office/drawing/2014/main" id="{F529CA5B-2DA0-4B75-939A-025A2614FC04}"/>
                </a:ext>
              </a:extLst>
            </p:cNvPr>
            <p:cNvCxnSpPr>
              <a:cxnSpLocks/>
            </p:cNvCxnSpPr>
            <p:nvPr/>
          </p:nvCxnSpPr>
          <p:spPr>
            <a:xfrm>
              <a:off x="0" y="2794903"/>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A499FED-EAD8-4C68-81FF-2725BE7C7C80}"/>
                </a:ext>
              </a:extLst>
            </p:cNvPr>
            <p:cNvSpPr txBox="1"/>
            <p:nvPr/>
          </p:nvSpPr>
          <p:spPr>
            <a:xfrm>
              <a:off x="482333" y="2926776"/>
              <a:ext cx="3444534" cy="707886"/>
            </a:xfrm>
            <a:prstGeom prst="rect">
              <a:avLst/>
            </a:prstGeom>
            <a:noFill/>
          </p:spPr>
          <p:txBody>
            <a:bodyPr wrap="none" rtlCol="0">
              <a:spAutoFit/>
            </a:bodyPr>
            <a:lstStyle/>
            <a:p>
              <a:pPr algn="ctr"/>
              <a:r>
                <a:rPr lang="en-US" sz="4000" dirty="0"/>
                <a:t>Rotation Matrix</a:t>
              </a:r>
              <a:endParaRPr lang="en-CA" sz="4000" dirty="0"/>
            </a:p>
          </p:txBody>
        </p:sp>
      </p:grpSp>
      <p:grpSp>
        <p:nvGrpSpPr>
          <p:cNvPr id="5" name="Group 4">
            <a:extLst>
              <a:ext uri="{FF2B5EF4-FFF2-40B4-BE49-F238E27FC236}">
                <a16:creationId xmlns:a16="http://schemas.microsoft.com/office/drawing/2014/main" id="{438F4102-FBDE-470F-A1B7-21B23AE8F8A5}"/>
              </a:ext>
            </a:extLst>
          </p:cNvPr>
          <p:cNvGrpSpPr/>
          <p:nvPr/>
        </p:nvGrpSpPr>
        <p:grpSpPr>
          <a:xfrm>
            <a:off x="0" y="3939007"/>
            <a:ext cx="12192000" cy="915839"/>
            <a:chOff x="0" y="3939007"/>
            <a:chExt cx="12192000" cy="915839"/>
          </a:xfrm>
        </p:grpSpPr>
        <p:cxnSp>
          <p:nvCxnSpPr>
            <p:cNvPr id="48" name="Straight Connector 47">
              <a:extLst>
                <a:ext uri="{FF2B5EF4-FFF2-40B4-BE49-F238E27FC236}">
                  <a16:creationId xmlns:a16="http://schemas.microsoft.com/office/drawing/2014/main" id="{A5C9D738-AA72-4D2A-B439-58517228B03C}"/>
                </a:ext>
              </a:extLst>
            </p:cNvPr>
            <p:cNvCxnSpPr>
              <a:cxnSpLocks/>
            </p:cNvCxnSpPr>
            <p:nvPr/>
          </p:nvCxnSpPr>
          <p:spPr>
            <a:xfrm>
              <a:off x="0" y="393900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FD81EE-5651-4DD4-8055-992549833AF9}"/>
                </a:ext>
              </a:extLst>
            </p:cNvPr>
            <p:cNvSpPr txBox="1"/>
            <p:nvPr/>
          </p:nvSpPr>
          <p:spPr>
            <a:xfrm>
              <a:off x="774215" y="4146960"/>
              <a:ext cx="2855333" cy="707886"/>
            </a:xfrm>
            <a:prstGeom prst="rect">
              <a:avLst/>
            </a:prstGeom>
            <a:noFill/>
          </p:spPr>
          <p:txBody>
            <a:bodyPr wrap="none" rtlCol="0">
              <a:spAutoFit/>
            </a:bodyPr>
            <a:lstStyle/>
            <a:p>
              <a:pPr algn="ctr"/>
              <a:r>
                <a:rPr lang="en-US" sz="4000" dirty="0"/>
                <a:t>Shear Matrix</a:t>
              </a:r>
              <a:endParaRPr lang="en-CA" sz="4000" dirty="0"/>
            </a:p>
          </p:txBody>
        </p:sp>
      </p:grpSp>
      <p:sp>
        <p:nvSpPr>
          <p:cNvPr id="51" name="TextBox 50">
            <a:extLst>
              <a:ext uri="{FF2B5EF4-FFF2-40B4-BE49-F238E27FC236}">
                <a16:creationId xmlns:a16="http://schemas.microsoft.com/office/drawing/2014/main" id="{B839F371-852D-4AE7-9FAC-15DEB8E55DAA}"/>
              </a:ext>
            </a:extLst>
          </p:cNvPr>
          <p:cNvSpPr txBox="1"/>
          <p:nvPr/>
        </p:nvSpPr>
        <p:spPr>
          <a:xfrm>
            <a:off x="597134" y="1795370"/>
            <a:ext cx="3109184" cy="707886"/>
          </a:xfrm>
          <a:prstGeom prst="rect">
            <a:avLst/>
          </a:prstGeom>
          <a:noFill/>
        </p:spPr>
        <p:txBody>
          <a:bodyPr wrap="none" rtlCol="0">
            <a:spAutoFit/>
          </a:bodyPr>
          <a:lstStyle/>
          <a:p>
            <a:pPr algn="ctr"/>
            <a:r>
              <a:rPr lang="en-US" sz="4000" dirty="0"/>
              <a:t>Scaling Matrix</a:t>
            </a:r>
            <a:endParaRPr lang="en-CA" sz="4000" dirty="0"/>
          </a:p>
        </p:txBody>
      </p:sp>
      <p:cxnSp>
        <p:nvCxnSpPr>
          <p:cNvPr id="52" name="Straight Connector 51">
            <a:extLst>
              <a:ext uri="{FF2B5EF4-FFF2-40B4-BE49-F238E27FC236}">
                <a16:creationId xmlns:a16="http://schemas.microsoft.com/office/drawing/2014/main" id="{22CA3B1E-6487-4075-8EE2-35DC1783C0A0}"/>
              </a:ext>
            </a:extLst>
          </p:cNvPr>
          <p:cNvCxnSpPr>
            <a:cxnSpLocks/>
          </p:cNvCxnSpPr>
          <p:nvPr/>
        </p:nvCxnSpPr>
        <p:spPr>
          <a:xfrm>
            <a:off x="0" y="1479756"/>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957E48B4-9CFD-4569-B14F-9CB53E8E1AD7}"/>
              </a:ext>
            </a:extLst>
          </p:cNvPr>
          <p:cNvGrpSpPr/>
          <p:nvPr/>
        </p:nvGrpSpPr>
        <p:grpSpPr>
          <a:xfrm>
            <a:off x="5690334" y="0"/>
            <a:ext cx="2409363" cy="1767840"/>
            <a:chOff x="5690334" y="0"/>
            <a:chExt cx="2409363" cy="1767840"/>
          </a:xfrm>
        </p:grpSpPr>
        <p:sp>
          <p:nvSpPr>
            <p:cNvPr id="46" name="TextBox 45">
              <a:extLst>
                <a:ext uri="{FF2B5EF4-FFF2-40B4-BE49-F238E27FC236}">
                  <a16:creationId xmlns:a16="http://schemas.microsoft.com/office/drawing/2014/main" id="{A90DCFD6-C43A-4D89-9D5D-31411DCC83E7}"/>
                </a:ext>
              </a:extLst>
            </p:cNvPr>
            <p:cNvSpPr txBox="1"/>
            <p:nvPr/>
          </p:nvSpPr>
          <p:spPr>
            <a:xfrm>
              <a:off x="5690334" y="0"/>
              <a:ext cx="1812677" cy="1384995"/>
            </a:xfrm>
            <a:prstGeom prst="rect">
              <a:avLst/>
            </a:prstGeom>
            <a:noFill/>
          </p:spPr>
          <p:txBody>
            <a:bodyPr wrap="square" rtlCol="0">
              <a:spAutoFit/>
            </a:bodyPr>
            <a:lstStyle/>
            <a:p>
              <a:pPr algn="ctr"/>
              <a:r>
                <a:rPr lang="en-US" sz="2800" b="1" dirty="0">
                  <a:solidFill>
                    <a:schemeClr val="accent6">
                      <a:lumMod val="50000"/>
                    </a:schemeClr>
                  </a:solidFill>
                </a:rPr>
                <a:t>Change-of-</a:t>
              </a:r>
              <a:br>
                <a:rPr lang="en-US" sz="2800" b="1" dirty="0">
                  <a:solidFill>
                    <a:schemeClr val="accent6">
                      <a:lumMod val="50000"/>
                    </a:schemeClr>
                  </a:solidFill>
                </a:rPr>
              </a:br>
              <a:r>
                <a:rPr lang="en-US" sz="2800" b="1" dirty="0">
                  <a:solidFill>
                    <a:schemeClr val="accent6">
                      <a:lumMod val="50000"/>
                    </a:schemeClr>
                  </a:solidFill>
                </a:rPr>
                <a:t>Basis</a:t>
              </a:r>
              <a:br>
                <a:rPr lang="en-US" sz="2800" b="1" dirty="0">
                  <a:solidFill>
                    <a:schemeClr val="accent6">
                      <a:lumMod val="50000"/>
                    </a:schemeClr>
                  </a:solidFill>
                </a:rPr>
              </a:br>
              <a:r>
                <a:rPr lang="en-US" sz="2800" b="1" dirty="0">
                  <a:solidFill>
                    <a:schemeClr val="accent6">
                      <a:lumMod val="50000"/>
                    </a:schemeClr>
                  </a:solidFill>
                </a:rPr>
                <a:t>Matrix</a:t>
              </a:r>
              <a:endParaRPr lang="en-CA" sz="2800" b="1" dirty="0">
                <a:solidFill>
                  <a:schemeClr val="accent6">
                    <a:lumMod val="50000"/>
                  </a:schemeClr>
                </a:solidFill>
              </a:endParaRPr>
            </a:p>
          </p:txBody>
        </p:sp>
        <p:grpSp>
          <p:nvGrpSpPr>
            <p:cNvPr id="18" name="Group 17">
              <a:extLst>
                <a:ext uri="{FF2B5EF4-FFF2-40B4-BE49-F238E27FC236}">
                  <a16:creationId xmlns:a16="http://schemas.microsoft.com/office/drawing/2014/main" id="{EC031B7E-702A-4DB0-A293-3F48B61BA689}"/>
                </a:ext>
              </a:extLst>
            </p:cNvPr>
            <p:cNvGrpSpPr/>
            <p:nvPr/>
          </p:nvGrpSpPr>
          <p:grpSpPr>
            <a:xfrm>
              <a:off x="6691086" y="461554"/>
              <a:ext cx="1408611" cy="1306286"/>
              <a:chOff x="6691086" y="522514"/>
              <a:chExt cx="1408611" cy="1306286"/>
            </a:xfrm>
          </p:grpSpPr>
          <p:sp>
            <p:nvSpPr>
              <p:cNvPr id="12" name="Arc 11">
                <a:extLst>
                  <a:ext uri="{FF2B5EF4-FFF2-40B4-BE49-F238E27FC236}">
                    <a16:creationId xmlns:a16="http://schemas.microsoft.com/office/drawing/2014/main" id="{8E94DAD3-6017-41D0-B2D7-4170B873767A}"/>
                  </a:ext>
                </a:extLst>
              </p:cNvPr>
              <p:cNvSpPr/>
              <p:nvPr/>
            </p:nvSpPr>
            <p:spPr>
              <a:xfrm>
                <a:off x="6691086" y="522514"/>
                <a:ext cx="1306286" cy="1306286"/>
              </a:xfrm>
              <a:prstGeom prst="arc">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FAE2072-0B62-49DE-8F94-21779BC3BA5F}"/>
                  </a:ext>
                </a:extLst>
              </p:cNvPr>
              <p:cNvSpPr/>
              <p:nvPr/>
            </p:nvSpPr>
            <p:spPr>
              <a:xfrm rot="10800000">
                <a:off x="7896497" y="1127760"/>
                <a:ext cx="203200" cy="285204"/>
              </a:xfrm>
              <a:prstGeom prst="triangl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 name="Group 2">
            <a:extLst>
              <a:ext uri="{FF2B5EF4-FFF2-40B4-BE49-F238E27FC236}">
                <a16:creationId xmlns:a16="http://schemas.microsoft.com/office/drawing/2014/main" id="{99458019-6B39-4DC3-BD6E-7BB770101020}"/>
              </a:ext>
            </a:extLst>
          </p:cNvPr>
          <p:cNvGrpSpPr/>
          <p:nvPr/>
        </p:nvGrpSpPr>
        <p:grpSpPr>
          <a:xfrm>
            <a:off x="9334140" y="0"/>
            <a:ext cx="2857861" cy="1769290"/>
            <a:chOff x="9334140" y="0"/>
            <a:chExt cx="2857861" cy="1769290"/>
          </a:xfrm>
        </p:grpSpPr>
        <p:sp>
          <p:nvSpPr>
            <p:cNvPr id="47" name="TextBox 46">
              <a:extLst>
                <a:ext uri="{FF2B5EF4-FFF2-40B4-BE49-F238E27FC236}">
                  <a16:creationId xmlns:a16="http://schemas.microsoft.com/office/drawing/2014/main" id="{C95DE84C-2C2A-4DED-A8C3-BBF916F7237E}"/>
                </a:ext>
              </a:extLst>
            </p:cNvPr>
            <p:cNvSpPr txBox="1"/>
            <p:nvPr/>
          </p:nvSpPr>
          <p:spPr>
            <a:xfrm>
              <a:off x="10205885" y="0"/>
              <a:ext cx="1986116" cy="1384995"/>
            </a:xfrm>
            <a:prstGeom prst="rect">
              <a:avLst/>
            </a:prstGeom>
            <a:noFill/>
          </p:spPr>
          <p:txBody>
            <a:bodyPr wrap="square" rtlCol="0">
              <a:spAutoFit/>
            </a:bodyPr>
            <a:lstStyle/>
            <a:p>
              <a:pPr algn="ctr"/>
              <a:r>
                <a:rPr lang="en-US" sz="2800" b="1" dirty="0">
                  <a:solidFill>
                    <a:srgbClr val="401B5B"/>
                  </a:solidFill>
                </a:rPr>
                <a:t>Change-of-</a:t>
              </a:r>
              <a:br>
                <a:rPr lang="en-US" sz="2800" b="1" dirty="0">
                  <a:solidFill>
                    <a:srgbClr val="401B5B"/>
                  </a:solidFill>
                </a:rPr>
              </a:br>
              <a:r>
                <a:rPr lang="en-US" sz="2800" b="1" dirty="0">
                  <a:solidFill>
                    <a:srgbClr val="401B5B"/>
                  </a:solidFill>
                </a:rPr>
                <a:t>Component</a:t>
              </a:r>
              <a:br>
                <a:rPr lang="en-US" sz="2800" b="1" dirty="0">
                  <a:solidFill>
                    <a:srgbClr val="401B5B"/>
                  </a:solidFill>
                </a:rPr>
              </a:br>
              <a:r>
                <a:rPr lang="en-US" sz="2800" b="1" dirty="0">
                  <a:solidFill>
                    <a:srgbClr val="401B5B"/>
                  </a:solidFill>
                </a:rPr>
                <a:t>Matrix</a:t>
              </a:r>
              <a:endParaRPr lang="en-CA" sz="2800" b="1" dirty="0">
                <a:solidFill>
                  <a:srgbClr val="401B5B"/>
                </a:solidFill>
              </a:endParaRPr>
            </a:p>
          </p:txBody>
        </p:sp>
        <p:grpSp>
          <p:nvGrpSpPr>
            <p:cNvPr id="53" name="Group 52">
              <a:extLst>
                <a:ext uri="{FF2B5EF4-FFF2-40B4-BE49-F238E27FC236}">
                  <a16:creationId xmlns:a16="http://schemas.microsoft.com/office/drawing/2014/main" id="{805DCE12-0E1A-4988-AE84-B1D1732903D1}"/>
                </a:ext>
              </a:extLst>
            </p:cNvPr>
            <p:cNvGrpSpPr/>
            <p:nvPr/>
          </p:nvGrpSpPr>
          <p:grpSpPr>
            <a:xfrm rot="16200000">
              <a:off x="9384576" y="412568"/>
              <a:ext cx="1306286" cy="1407158"/>
              <a:chOff x="6797766" y="436882"/>
              <a:chExt cx="1306286" cy="1407158"/>
            </a:xfrm>
          </p:grpSpPr>
          <p:sp>
            <p:nvSpPr>
              <p:cNvPr id="54" name="Arc 53">
                <a:extLst>
                  <a:ext uri="{FF2B5EF4-FFF2-40B4-BE49-F238E27FC236}">
                    <a16:creationId xmlns:a16="http://schemas.microsoft.com/office/drawing/2014/main" id="{FA1CEA46-2EDF-4403-BCC5-79052399F0F1}"/>
                  </a:ext>
                </a:extLst>
              </p:cNvPr>
              <p:cNvSpPr/>
              <p:nvPr/>
            </p:nvSpPr>
            <p:spPr>
              <a:xfrm>
                <a:off x="6797766" y="537754"/>
                <a:ext cx="1306286" cy="1306286"/>
              </a:xfrm>
              <a:prstGeom prst="arc">
                <a:avLst/>
              </a:prstGeom>
              <a:ln w="57150">
                <a:solidFill>
                  <a:srgbClr val="401B5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Isosceles Triangle 54">
                <a:extLst>
                  <a:ext uri="{FF2B5EF4-FFF2-40B4-BE49-F238E27FC236}">
                    <a16:creationId xmlns:a16="http://schemas.microsoft.com/office/drawing/2014/main" id="{2586F5F0-A6C6-4DFC-9FEE-14755083DBB8}"/>
                  </a:ext>
                </a:extLst>
              </p:cNvPr>
              <p:cNvSpPr/>
              <p:nvPr/>
            </p:nvSpPr>
            <p:spPr>
              <a:xfrm rot="16200000">
                <a:off x="7248797" y="395880"/>
                <a:ext cx="203200" cy="285204"/>
              </a:xfrm>
              <a:prstGeom prst="triangle">
                <a:avLst/>
              </a:prstGeom>
              <a:solidFill>
                <a:srgbClr val="401B5B"/>
              </a:solidFill>
              <a:ln>
                <a:solidFill>
                  <a:srgbClr val="401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565C4A2-40D7-425F-904A-3BAF06357D3A}"/>
                  </a:ext>
                </a:extLst>
              </p:cNvPr>
              <p:cNvSpPr txBox="1"/>
              <p:nvPr/>
            </p:nvSpPr>
            <p:spPr>
              <a:xfrm>
                <a:off x="4586321" y="5358879"/>
                <a:ext cx="8249075" cy="1327671"/>
              </a:xfrm>
              <a:prstGeom prst="rect">
                <a:avLst/>
              </a:prstGeom>
              <a:noFill/>
            </p:spPr>
            <p:txBody>
              <a:bodyPr wrap="square" rtlCol="0">
                <a:spAutoFit/>
              </a:bodyPr>
              <a:lstStyle/>
              <a:p>
                <a14:m>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oMath>
                </a14:m>
                <a:r>
                  <a:rPr lang="en-US" sz="4800" b="0" i="0" dirty="0">
                    <a:solidFill>
                      <a:srgbClr val="002060"/>
                    </a:solidFill>
                    <a:latin typeface="+mj-lt"/>
                  </a:rPr>
                  <a:t>  </a:t>
                </a:r>
                <a14:m>
                  <m:oMath xmlns:m="http://schemas.openxmlformats.org/officeDocument/2006/math">
                    <m:d>
                      <m:dPr>
                        <m:begChr m:val="["/>
                        <m:endChr m:val="]"/>
                        <m:ctrlPr>
                          <a:rPr lang="en-US" sz="40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000" b="0" i="1" smtClean="0">
                                <a:solidFill>
                                  <a:schemeClr val="accent6">
                                    <a:lumMod val="50000"/>
                                  </a:schemeClr>
                                </a:solidFill>
                                <a:latin typeface="Cambria Math" panose="02040503050406030204" pitchFamily="18" charset="0"/>
                              </a:rPr>
                            </m:ctrlPr>
                          </m:mPr>
                          <m:mr>
                            <m:e>
                              <m:r>
                                <a:rPr lang="en-US" sz="4000" b="0" i="1" smtClean="0">
                                  <a:solidFill>
                                    <a:schemeClr val="accent6">
                                      <a:lumMod val="50000"/>
                                    </a:schemeClr>
                                  </a:solidFill>
                                  <a:latin typeface="Cambria Math" panose="02040503050406030204" pitchFamily="18" charset="0"/>
                                </a:rPr>
                                <m:t>𝑎</m:t>
                              </m:r>
                            </m:e>
                            <m:e>
                              <m:r>
                                <a:rPr lang="en-US" sz="4000" b="0" i="1" smtClean="0">
                                  <a:solidFill>
                                    <a:schemeClr val="accent6">
                                      <a:lumMod val="50000"/>
                                    </a:schemeClr>
                                  </a:solidFill>
                                  <a:latin typeface="Cambria Math" panose="02040503050406030204" pitchFamily="18" charset="0"/>
                                </a:rPr>
                                <m:t>𝑏</m:t>
                              </m:r>
                            </m:e>
                          </m:mr>
                          <m:mr>
                            <m:e>
                              <m:r>
                                <a:rPr lang="en-US" sz="4000" b="0" i="1" smtClean="0">
                                  <a:solidFill>
                                    <a:schemeClr val="accent6">
                                      <a:lumMod val="50000"/>
                                    </a:schemeClr>
                                  </a:solidFill>
                                  <a:latin typeface="Cambria Math" panose="02040503050406030204" pitchFamily="18" charset="0"/>
                                </a:rPr>
                                <m:t>𝑐</m:t>
                              </m:r>
                            </m:e>
                            <m:e>
                              <m:r>
                                <a:rPr lang="en-US" sz="4000" b="0" i="1" smtClean="0">
                                  <a:solidFill>
                                    <a:schemeClr val="accent6">
                                      <a:lumMod val="50000"/>
                                    </a:schemeClr>
                                  </a:solidFill>
                                  <a:latin typeface="Cambria Math" panose="02040503050406030204" pitchFamily="18" charset="0"/>
                                </a:rPr>
                                <m:t>𝑑</m:t>
                              </m:r>
                            </m:e>
                          </m:mr>
                        </m:m>
                      </m:e>
                    </m:d>
                    <m:r>
                      <a:rPr lang="en-US" sz="4000" b="0" i="1" smtClean="0">
                        <a:solidFill>
                          <a:schemeClr val="accent6">
                            <a:lumMod val="50000"/>
                          </a:schemeClr>
                        </a:solidFill>
                        <a:latin typeface="Cambria Math" panose="02040503050406030204" pitchFamily="18" charset="0"/>
                      </a:rPr>
                      <m:t>  </m:t>
                    </m:r>
                    <m:sSup>
                      <m:sSupPr>
                        <m:ctrlPr>
                          <a:rPr lang="en-US" sz="4000" b="0" i="1" smtClean="0">
                            <a:solidFill>
                              <a:srgbClr val="401B5B"/>
                            </a:solidFill>
                            <a:latin typeface="Cambria Math" panose="02040503050406030204" pitchFamily="18" charset="0"/>
                          </a:rPr>
                        </m:ctrlPr>
                      </m:sSupPr>
                      <m:e>
                        <m:d>
                          <m:dPr>
                            <m:begChr m:val="["/>
                            <m:endChr m:val="]"/>
                            <m:ctrlPr>
                              <a:rPr lang="en-US" sz="4000" b="0" i="1" smtClean="0">
                                <a:solidFill>
                                  <a:srgbClr val="401B5B"/>
                                </a:solidFill>
                                <a:latin typeface="Cambria Math" panose="02040503050406030204" pitchFamily="18" charset="0"/>
                              </a:rPr>
                            </m:ctrlPr>
                          </m:dPr>
                          <m:e>
                            <m:m>
                              <m:mPr>
                                <m:mcs>
                                  <m:mc>
                                    <m:mcPr>
                                      <m:count m:val="2"/>
                                      <m:mcJc m:val="center"/>
                                    </m:mcPr>
                                  </m:mc>
                                </m:mcs>
                                <m:ctrlPr>
                                  <a:rPr lang="en-US" sz="4000" b="0" i="1" smtClean="0">
                                    <a:solidFill>
                                      <a:srgbClr val="401B5B"/>
                                    </a:solidFill>
                                    <a:latin typeface="Cambria Math" panose="02040503050406030204" pitchFamily="18" charset="0"/>
                                  </a:rPr>
                                </m:ctrlPr>
                              </m:mPr>
                              <m:mr>
                                <m:e>
                                  <m:r>
                                    <a:rPr lang="en-US" sz="4000" b="0" i="1" smtClean="0">
                                      <a:solidFill>
                                        <a:srgbClr val="401B5B"/>
                                      </a:solidFill>
                                      <a:latin typeface="Cambria Math" panose="02040503050406030204" pitchFamily="18" charset="0"/>
                                    </a:rPr>
                                    <m:t>𝑎</m:t>
                                  </m:r>
                                </m:e>
                                <m:e>
                                  <m:r>
                                    <a:rPr lang="en-US" sz="4000" b="0" i="1" smtClean="0">
                                      <a:solidFill>
                                        <a:srgbClr val="401B5B"/>
                                      </a:solidFill>
                                      <a:latin typeface="Cambria Math" panose="02040503050406030204" pitchFamily="18" charset="0"/>
                                    </a:rPr>
                                    <m:t>𝑏</m:t>
                                  </m:r>
                                </m:e>
                              </m:mr>
                              <m:mr>
                                <m:e>
                                  <m:r>
                                    <a:rPr lang="en-US" sz="4000" b="0" i="1" smtClean="0">
                                      <a:solidFill>
                                        <a:srgbClr val="401B5B"/>
                                      </a:solidFill>
                                      <a:latin typeface="Cambria Math" panose="02040503050406030204" pitchFamily="18" charset="0"/>
                                    </a:rPr>
                                    <m:t>𝑐</m:t>
                                  </m:r>
                                </m:e>
                                <m:e>
                                  <m:r>
                                    <a:rPr lang="en-US" sz="4000" b="0" i="1" smtClean="0">
                                      <a:solidFill>
                                        <a:srgbClr val="401B5B"/>
                                      </a:solidFill>
                                      <a:latin typeface="Cambria Math" panose="02040503050406030204" pitchFamily="18" charset="0"/>
                                    </a:rPr>
                                    <m:t>𝑑</m:t>
                                  </m:r>
                                </m:e>
                              </m:mr>
                            </m:m>
                          </m:e>
                        </m:d>
                      </m:e>
                      <m:sup>
                        <m:r>
                          <a:rPr lang="en-US" sz="4000" b="0" i="1" smtClean="0">
                            <a:solidFill>
                              <a:srgbClr val="401B5B"/>
                            </a:solidFill>
                            <a:latin typeface="Cambria Math" panose="02040503050406030204" pitchFamily="18" charset="0"/>
                          </a:rPr>
                          <m:t>−1</m:t>
                        </m:r>
                      </m:sup>
                    </m:sSup>
                  </m:oMath>
                </a14:m>
                <a:r>
                  <a:rPr lang="en-US" sz="4800" b="0" i="0" dirty="0">
                    <a:solidFill>
                      <a:schemeClr val="tx1"/>
                    </a:solidFill>
                    <a:latin typeface="+mj-lt"/>
                  </a:rPr>
                  <a:t> </a:t>
                </a:r>
                <a14:m>
                  <m:oMath xmlns:m="http://schemas.openxmlformats.org/officeDocument/2006/math">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𝑥</m:t>
                            </m:r>
                          </m:e>
                          <m:e>
                            <m:r>
                              <a:rPr lang="en-US" sz="4800" b="0" i="1" smtClean="0">
                                <a:solidFill>
                                  <a:srgbClr val="0070C0"/>
                                </a:solidFill>
                                <a:latin typeface="Cambria Math" panose="02040503050406030204" pitchFamily="18" charset="0"/>
                              </a:rPr>
                              <m:t>𝑦</m:t>
                            </m:r>
                          </m:e>
                        </m:eqArr>
                      </m:e>
                    </m:d>
                  </m:oMath>
                </a14:m>
                <a:r>
                  <a:rPr lang="en-US" sz="4800" dirty="0">
                    <a:solidFill>
                      <a:srgbClr val="002060"/>
                    </a:solidFill>
                  </a:rPr>
                  <a:t> </a:t>
                </a:r>
              </a:p>
            </p:txBody>
          </p:sp>
        </mc:Choice>
        <mc:Fallback xmlns="">
          <p:sp>
            <p:nvSpPr>
              <p:cNvPr id="32" name="TextBox 31">
                <a:extLst>
                  <a:ext uri="{FF2B5EF4-FFF2-40B4-BE49-F238E27FC236}">
                    <a16:creationId xmlns:a16="http://schemas.microsoft.com/office/drawing/2014/main" id="{F565C4A2-40D7-425F-904A-3BAF06357D3A}"/>
                  </a:ext>
                </a:extLst>
              </p:cNvPr>
              <p:cNvSpPr txBox="1">
                <a:spLocks noRot="1" noChangeAspect="1" noMove="1" noResize="1" noEditPoints="1" noAdjustHandles="1" noChangeArrowheads="1" noChangeShapeType="1" noTextEdit="1"/>
              </p:cNvSpPr>
              <p:nvPr/>
            </p:nvSpPr>
            <p:spPr>
              <a:xfrm>
                <a:off x="4586321" y="5358879"/>
                <a:ext cx="8249075" cy="1327671"/>
              </a:xfrm>
              <a:prstGeom prst="rect">
                <a:avLst/>
              </a:prstGeom>
              <a:blipFill>
                <a:blip r:embed="rId8"/>
                <a:stretch>
                  <a:fillRect/>
                </a:stretch>
              </a:blipFill>
            </p:spPr>
            <p:txBody>
              <a:bodyPr/>
              <a:lstStyle/>
              <a:p>
                <a:r>
                  <a:rPr lang="en-CA">
                    <a:noFill/>
                  </a:rPr>
                  <a:t> </a:t>
                </a:r>
              </a:p>
            </p:txBody>
          </p:sp>
        </mc:Fallback>
      </mc:AlternateContent>
      <p:grpSp>
        <p:nvGrpSpPr>
          <p:cNvPr id="6" name="Group 5">
            <a:extLst>
              <a:ext uri="{FF2B5EF4-FFF2-40B4-BE49-F238E27FC236}">
                <a16:creationId xmlns:a16="http://schemas.microsoft.com/office/drawing/2014/main" id="{DCBA8675-BA23-4F39-A9BB-8B41C8DB15EA}"/>
              </a:ext>
            </a:extLst>
          </p:cNvPr>
          <p:cNvGrpSpPr/>
          <p:nvPr/>
        </p:nvGrpSpPr>
        <p:grpSpPr>
          <a:xfrm>
            <a:off x="0" y="5254440"/>
            <a:ext cx="12192000" cy="1086306"/>
            <a:chOff x="0" y="5254440"/>
            <a:chExt cx="12192000" cy="1086306"/>
          </a:xfrm>
        </p:grpSpPr>
        <p:cxnSp>
          <p:nvCxnSpPr>
            <p:cNvPr id="23" name="Straight Connector 22">
              <a:extLst>
                <a:ext uri="{FF2B5EF4-FFF2-40B4-BE49-F238E27FC236}">
                  <a16:creationId xmlns:a16="http://schemas.microsoft.com/office/drawing/2014/main" id="{86C7A9C3-3D48-46DE-8089-0558202DCF6B}"/>
                </a:ext>
              </a:extLst>
            </p:cNvPr>
            <p:cNvCxnSpPr>
              <a:cxnSpLocks/>
            </p:cNvCxnSpPr>
            <p:nvPr/>
          </p:nvCxnSpPr>
          <p:spPr>
            <a:xfrm>
              <a:off x="0" y="525444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F42E80F-809B-4645-AFA3-6A0215AFBC8A}"/>
                </a:ext>
              </a:extLst>
            </p:cNvPr>
            <p:cNvSpPr txBox="1"/>
            <p:nvPr/>
          </p:nvSpPr>
          <p:spPr>
            <a:xfrm>
              <a:off x="549441" y="5632860"/>
              <a:ext cx="3304879" cy="707886"/>
            </a:xfrm>
            <a:prstGeom prst="rect">
              <a:avLst/>
            </a:prstGeom>
            <a:noFill/>
          </p:spPr>
          <p:txBody>
            <a:bodyPr wrap="none" rtlCol="0">
              <a:spAutoFit/>
            </a:bodyPr>
            <a:lstStyle/>
            <a:p>
              <a:pPr algn="ctr"/>
              <a:r>
                <a:rPr lang="en-US" sz="4000" dirty="0"/>
                <a:t>General Matrix</a:t>
              </a:r>
              <a:endParaRPr lang="en-CA" sz="4000" dirty="0"/>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1ED5E6D-8E43-47E3-A176-30BC8B032296}"/>
                  </a:ext>
                </a:extLst>
              </p:cNvPr>
              <p:cNvSpPr txBox="1"/>
              <p:nvPr/>
            </p:nvSpPr>
            <p:spPr>
              <a:xfrm>
                <a:off x="2814671" y="0"/>
                <a:ext cx="6291229" cy="1324017"/>
              </a:xfrm>
              <a:prstGeom prst="rect">
                <a:avLst/>
              </a:prstGeom>
              <a:noFill/>
            </p:spPr>
            <p:txBody>
              <a:bodyPr wrap="square" rtlCol="0">
                <a:spAutoFit/>
              </a:bodyPr>
              <a:lstStyle/>
              <a:p>
                <a14:m>
                  <m:oMath xmlns:m="http://schemas.openxmlformats.org/officeDocument/2006/math">
                    <m:d>
                      <m:dPr>
                        <m:begChr m:val="["/>
                        <m:endChr m:val="]"/>
                        <m:ctrlPr>
                          <a:rPr lang="en-US" sz="4800" b="0" i="1" smtClean="0">
                            <a:solidFill>
                              <a:schemeClr val="tx1"/>
                            </a:solidFill>
                            <a:latin typeface="Cambria Math" panose="02040503050406030204" pitchFamily="18" charset="0"/>
                          </a:rPr>
                        </m:ctrlPr>
                      </m:dPr>
                      <m:e>
                        <m:m>
                          <m:mPr>
                            <m:mcs>
                              <m:mc>
                                <m:mcPr>
                                  <m:count m:val="2"/>
                                  <m:mcJc m:val="center"/>
                                </m:mcPr>
                              </m:mc>
                            </m:mcs>
                            <m:ctrlPr>
                              <a:rPr lang="en-US" sz="4800" b="0" i="1" smtClean="0">
                                <a:solidFill>
                                  <a:schemeClr val="tx1"/>
                                </a:solidFill>
                                <a:latin typeface="Cambria Math" panose="02040503050406030204" pitchFamily="18" charset="0"/>
                              </a:rPr>
                            </m:ctrlPr>
                          </m:mPr>
                          <m:mr>
                            <m:e>
                              <m:r>
                                <a:rPr lang="en-US" sz="4800" b="0" i="1" smtClean="0">
                                  <a:solidFill>
                                    <a:schemeClr val="tx1"/>
                                  </a:solidFill>
                                  <a:latin typeface="Cambria Math" panose="02040503050406030204" pitchFamily="18" charset="0"/>
                                </a:rPr>
                                <m:t>1</m:t>
                              </m:r>
                            </m:e>
                            <m:e>
                              <m:r>
                                <a:rPr lang="en-US" sz="4800" b="0" i="1" smtClean="0">
                                  <a:solidFill>
                                    <a:schemeClr val="tx1"/>
                                  </a:solidFill>
                                  <a:latin typeface="Cambria Math" panose="02040503050406030204" pitchFamily="18" charset="0"/>
                                </a:rPr>
                                <m:t>0</m:t>
                              </m:r>
                            </m:e>
                          </m:mr>
                          <m:mr>
                            <m:e>
                              <m:r>
                                <a:rPr lang="en-US" sz="4800" b="0" i="1" smtClean="0">
                                  <a:solidFill>
                                    <a:schemeClr val="tx1"/>
                                  </a:solidFill>
                                  <a:latin typeface="Cambria Math" panose="02040503050406030204" pitchFamily="18" charset="0"/>
                                </a:rPr>
                                <m:t>0</m:t>
                              </m:r>
                            </m:e>
                            <m:e>
                              <m:r>
                                <a:rPr lang="en-US" sz="4800" b="0" i="1" smtClean="0">
                                  <a:solidFill>
                                    <a:schemeClr val="tx1"/>
                                  </a:solidFill>
                                  <a:latin typeface="Cambria Math" panose="02040503050406030204" pitchFamily="18" charset="0"/>
                                </a:rPr>
                                <m:t>1</m:t>
                              </m:r>
                            </m:e>
                          </m:mr>
                        </m:m>
                      </m:e>
                    </m:d>
                    <m:r>
                      <a:rPr lang="en-US" sz="4800" b="0" i="1" smtClean="0">
                        <a:solidFill>
                          <a:schemeClr val="tx1"/>
                        </a:solidFill>
                        <a:latin typeface="Cambria Math" panose="02040503050406030204" pitchFamily="18" charset="0"/>
                      </a:rPr>
                      <m:t>  </m:t>
                    </m:r>
                  </m:oMath>
                </a14:m>
                <a:r>
                  <a:rPr lang="en-US" sz="4800" b="0" i="0" dirty="0">
                    <a:solidFill>
                      <a:schemeClr val="tx1"/>
                    </a:solidFill>
                    <a:latin typeface="+mj-lt"/>
                  </a:rPr>
                  <a:t> </a:t>
                </a:r>
                <a14:m>
                  <m:oMath xmlns:m="http://schemas.openxmlformats.org/officeDocument/2006/math">
                    <m:r>
                      <a:rPr lang="en-US" sz="6000" b="0" i="1" smtClean="0">
                        <a:solidFill>
                          <a:schemeClr val="tx1"/>
                        </a:solidFill>
                        <a:latin typeface="Cambria Math" panose="02040503050406030204" pitchFamily="18" charset="0"/>
                      </a:rPr>
                      <m:t>=</m:t>
                    </m:r>
                  </m:oMath>
                </a14:m>
                <a:r>
                  <a:rPr lang="en-US" sz="4800" dirty="0">
                    <a:solidFill>
                      <a:schemeClr val="tx1"/>
                    </a:solidFill>
                  </a:rPr>
                  <a:t>                     </a:t>
                </a:r>
                <a14:m>
                  <m:oMath xmlns:m="http://schemas.openxmlformats.org/officeDocument/2006/math">
                    <m:r>
                      <a:rPr lang="en-US" sz="4800" b="0" i="1" dirty="0" smtClean="0">
                        <a:solidFill>
                          <a:schemeClr val="tx1"/>
                        </a:solidFill>
                        <a:latin typeface="Cambria Math" panose="02040503050406030204" pitchFamily="18" charset="0"/>
                      </a:rPr>
                      <m:t>×</m:t>
                    </m:r>
                  </m:oMath>
                </a14:m>
                <a:endParaRPr lang="en-US" sz="4800" dirty="0">
                  <a:solidFill>
                    <a:schemeClr val="tx1"/>
                  </a:solidFill>
                </a:endParaRPr>
              </a:p>
            </p:txBody>
          </p:sp>
        </mc:Choice>
        <mc:Fallback xmlns="">
          <p:sp>
            <p:nvSpPr>
              <p:cNvPr id="35" name="TextBox 34">
                <a:extLst>
                  <a:ext uri="{FF2B5EF4-FFF2-40B4-BE49-F238E27FC236}">
                    <a16:creationId xmlns:a16="http://schemas.microsoft.com/office/drawing/2014/main" id="{C1ED5E6D-8E43-47E3-A176-30BC8B032296}"/>
                  </a:ext>
                </a:extLst>
              </p:cNvPr>
              <p:cNvSpPr txBox="1">
                <a:spLocks noRot="1" noChangeAspect="1" noMove="1" noResize="1" noEditPoints="1" noAdjustHandles="1" noChangeArrowheads="1" noChangeShapeType="1" noTextEdit="1"/>
              </p:cNvSpPr>
              <p:nvPr/>
            </p:nvSpPr>
            <p:spPr>
              <a:xfrm>
                <a:off x="2814671" y="0"/>
                <a:ext cx="6291229" cy="1324017"/>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8" name="Ink 7">
                <a:extLst>
                  <a:ext uri="{FF2B5EF4-FFF2-40B4-BE49-F238E27FC236}">
                    <a16:creationId xmlns:a16="http://schemas.microsoft.com/office/drawing/2014/main" id="{D6481C2D-D7B2-4E23-896E-F5D5BBE8740D}"/>
                  </a:ext>
                </a:extLst>
              </p14:cNvPr>
              <p14:cNvContentPartPr/>
              <p14:nvPr>
                <p:extLst>
                  <p:ext uri="{42D2F446-02D8-4167-A562-619A0277C38B}">
                    <p15:isNarration xmlns:p15="http://schemas.microsoft.com/office/powerpoint/2012/main" val="1"/>
                  </p:ext>
                </p:extLst>
              </p14:nvPr>
            </p14:nvContentPartPr>
            <p14:xfrm>
              <a:off x="211320" y="196200"/>
              <a:ext cx="10877400" cy="6597720"/>
            </p14:xfrm>
          </p:contentPart>
        </mc:Choice>
        <mc:Fallback xmlns="">
          <p:pic>
            <p:nvPicPr>
              <p:cNvPr id="8" name="Ink 7">
                <a:extLst>
                  <a:ext uri="{FF2B5EF4-FFF2-40B4-BE49-F238E27FC236}">
                    <a16:creationId xmlns:a16="http://schemas.microsoft.com/office/drawing/2014/main" id="{D6481C2D-D7B2-4E23-896E-F5D5BBE8740D}"/>
                  </a:ext>
                </a:extLst>
              </p:cNvPr>
              <p:cNvPicPr>
                <a:picLocks noGrp="1" noRot="1" noChangeAspect="1" noMove="1" noResize="1" noEditPoints="1" noAdjustHandles="1" noChangeArrowheads="1" noChangeShapeType="1"/>
              </p:cNvPicPr>
              <p:nvPr/>
            </p:nvPicPr>
            <p:blipFill>
              <a:blip r:embed="rId11"/>
              <a:stretch>
                <a:fillRect/>
              </a:stretch>
            </p:blipFill>
            <p:spPr>
              <a:xfrm>
                <a:off x="201960" y="186840"/>
                <a:ext cx="10896120" cy="6616440"/>
              </a:xfrm>
              <a:prstGeom prst="rect">
                <a:avLst/>
              </a:prstGeom>
            </p:spPr>
          </p:pic>
        </mc:Fallback>
      </mc:AlternateContent>
    </p:spTree>
    <p:custDataLst>
      <p:tags r:id="rId1"/>
    </p:custDataLst>
    <p:extLst>
      <p:ext uri="{BB962C8B-B14F-4D97-AF65-F5344CB8AC3E}">
        <p14:creationId xmlns:p14="http://schemas.microsoft.com/office/powerpoint/2010/main" val="1627011287"/>
      </p:ext>
    </p:extLst>
  </p:cSld>
  <p:clrMapOvr>
    <a:masterClrMapping/>
  </p:clrMapOvr>
  <mc:AlternateContent xmlns:mc="http://schemas.openxmlformats.org/markup-compatibility/2006" xmlns:p14="http://schemas.microsoft.com/office/powerpoint/2010/main">
    <mc:Choice Requires="p14">
      <p:transition spd="med" p14:dur="700" advTm="74845">
        <p:fade/>
      </p:transition>
    </mc:Choice>
    <mc:Fallback xmlns="">
      <p:transition spd="med" advTm="7484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2" grpId="0"/>
      <p:bldP spid="44" grpId="0"/>
      <p:bldP spid="51" grpId="0"/>
      <p:bldP spid="32"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4306718" y="1441409"/>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2</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0</m:t>
                                </m:r>
                              </m:e>
                              <m:e>
                                <m:r>
                                  <a:rPr lang="en-US" sz="4800" b="0" i="1" smtClean="0">
                                    <a:solidFill>
                                      <a:schemeClr val="accent6">
                                        <a:lumMod val="50000"/>
                                      </a:schemeClr>
                                    </a:solidFill>
                                    <a:latin typeface="Cambria Math" panose="02040503050406030204" pitchFamily="18" charset="0"/>
                                  </a:rPr>
                                  <m:t>2</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CA" sz="4800" smtClean="0">
                                    <a:solidFill>
                                      <a:srgbClr val="401B5B"/>
                                    </a:solidFill>
                                    <a:latin typeface="Cambria Math" panose="02040503050406030204" pitchFamily="18" charset="0"/>
                                    <a:ea typeface="Cambria Math" panose="02040503050406030204" pitchFamily="18" charset="0"/>
                                  </a:rPr>
                                  <m:t>½</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0</m:t>
                                </m:r>
                              </m:e>
                              <m:e>
                                <m:r>
                                  <m:rPr>
                                    <m:nor/>
                                  </m:rPr>
                                  <a:rPr lang="en-CA" sz="4800" smtClean="0">
                                    <a:solidFill>
                                      <a:srgbClr val="401B5B"/>
                                    </a:solidFill>
                                    <a:latin typeface="Cambria Math" panose="02040503050406030204" pitchFamily="18" charset="0"/>
                                    <a:ea typeface="Cambria Math" panose="02040503050406030204" pitchFamily="18" charset="0"/>
                                  </a:rPr>
                                  <m:t>½</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𝑥</m:t>
                              </m:r>
                            </m:e>
                            <m:e>
                              <m:r>
                                <a:rPr lang="en-US" sz="4800" b="0" i="1" smtClean="0">
                                  <a:solidFill>
                                    <a:srgbClr val="0070C0"/>
                                  </a:solidFill>
                                  <a:latin typeface="Cambria Math" panose="02040503050406030204" pitchFamily="18" charset="0"/>
                                </a:rPr>
                                <m:t>𝑦</m:t>
                              </m:r>
                            </m:e>
                          </m:eqArr>
                        </m:e>
                      </m:d>
                    </m:oMath>
                  </m:oMathPara>
                </a14:m>
                <a:endParaRPr lang="en-US" sz="48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4306718" y="1441409"/>
                <a:ext cx="6931552" cy="1348061"/>
              </a:xfrm>
              <a:prstGeom prst="rect">
                <a:avLst/>
              </a:prstGeom>
              <a:blipFill>
                <a:blip r:embed="rId5"/>
                <a:stretch>
                  <a:fillRect r="-91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E26BCE-6885-4D6A-A5B4-92CA1AFD9AC8}"/>
                  </a:ext>
                </a:extLst>
              </p:cNvPr>
              <p:cNvSpPr txBox="1"/>
              <p:nvPr/>
            </p:nvSpPr>
            <p:spPr>
              <a:xfrm>
                <a:off x="4374560" y="2891117"/>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1</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𝑣</m:t>
                                </m:r>
                              </m:e>
                              <m:e>
                                <m:r>
                                  <a:rPr lang="en-US" sz="4800" b="0" i="1" smtClean="0">
                                    <a:solidFill>
                                      <a:schemeClr val="accent6">
                                        <a:lumMod val="50000"/>
                                      </a:schemeClr>
                                    </a:solidFill>
                                    <a:latin typeface="Cambria Math" panose="02040503050406030204" pitchFamily="18" charset="0"/>
                                  </a:rPr>
                                  <m:t>1</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US" sz="4800" b="0" i="0" smtClean="0">
                                    <a:solidFill>
                                      <a:srgbClr val="401B5B"/>
                                    </a:solidFill>
                                    <a:latin typeface="Cambria Math" panose="02040503050406030204" pitchFamily="18" charset="0"/>
                                    <a:ea typeface="Cambria Math" panose="02040503050406030204" pitchFamily="18" charset="0"/>
                                  </a:rPr>
                                  <m:t>1</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m:t>
                                </m:r>
                                <m:r>
                                  <a:rPr lang="en-US" sz="4800" b="0" i="1" smtClean="0">
                                    <a:solidFill>
                                      <a:srgbClr val="401B5B"/>
                                    </a:solidFill>
                                    <a:latin typeface="Cambria Math" panose="02040503050406030204" pitchFamily="18" charset="0"/>
                                  </a:rPr>
                                  <m:t>𝑣</m:t>
                                </m:r>
                              </m:e>
                              <m:e>
                                <m:r>
                                  <m:rPr>
                                    <m:nor/>
                                  </m:rPr>
                                  <a:rPr lang="en-US" sz="4800" b="0" i="0" smtClean="0">
                                    <a:solidFill>
                                      <a:srgbClr val="401B5B"/>
                                    </a:solidFill>
                                    <a:latin typeface="Cambria Math" panose="02040503050406030204" pitchFamily="18" charset="0"/>
                                    <a:ea typeface="Cambria Math" panose="02040503050406030204" pitchFamily="18" charset="0"/>
                                  </a:rPr>
                                  <m:t>1</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𝑡</m:t>
                              </m:r>
                            </m:e>
                            <m:e>
                              <m:r>
                                <a:rPr lang="en-US" sz="4800" b="0" i="1" smtClean="0">
                                  <a:solidFill>
                                    <a:srgbClr val="0070C0"/>
                                  </a:solidFill>
                                  <a:latin typeface="Cambria Math" panose="02040503050406030204" pitchFamily="18" charset="0"/>
                                </a:rPr>
                                <m:t>𝑥</m:t>
                              </m:r>
                            </m:e>
                          </m:eqArr>
                        </m:e>
                      </m:d>
                    </m:oMath>
                  </m:oMathPara>
                </a14:m>
                <a:endParaRPr lang="en-US" sz="4800" dirty="0">
                  <a:solidFill>
                    <a:srgbClr val="002060"/>
                  </a:solidFill>
                </a:endParaRPr>
              </a:p>
            </p:txBody>
          </p:sp>
        </mc:Choice>
        <mc:Fallback xmlns="">
          <p:sp>
            <p:nvSpPr>
              <p:cNvPr id="42" name="TextBox 41">
                <a:extLst>
                  <a:ext uri="{FF2B5EF4-FFF2-40B4-BE49-F238E27FC236}">
                    <a16:creationId xmlns:a16="http://schemas.microsoft.com/office/drawing/2014/main" id="{D3E26BCE-6885-4D6A-A5B4-92CA1AFD9AC8}"/>
                  </a:ext>
                </a:extLst>
              </p:cNvPr>
              <p:cNvSpPr txBox="1">
                <a:spLocks noRot="1" noChangeAspect="1" noMove="1" noResize="1" noEditPoints="1" noAdjustHandles="1" noChangeArrowheads="1" noChangeShapeType="1" noTextEdit="1"/>
              </p:cNvSpPr>
              <p:nvPr/>
            </p:nvSpPr>
            <p:spPr>
              <a:xfrm>
                <a:off x="4374560" y="2891117"/>
                <a:ext cx="6931552" cy="1348061"/>
              </a:xfrm>
              <a:prstGeom prst="rect">
                <a:avLst/>
              </a:prstGeom>
              <a:blipFill>
                <a:blip r:embed="rId6"/>
                <a:stretch>
                  <a:fillRect r="-87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ECD1496-59DC-43E5-84E5-B36D54E6EA31}"/>
                  </a:ext>
                </a:extLst>
              </p:cNvPr>
              <p:cNvSpPr txBox="1"/>
              <p:nvPr/>
            </p:nvSpPr>
            <p:spPr>
              <a:xfrm>
                <a:off x="4110071" y="4289173"/>
                <a:ext cx="8249075" cy="1828129"/>
              </a:xfrm>
              <a:prstGeom prst="rect">
                <a:avLst/>
              </a:prstGeom>
              <a:noFill/>
            </p:spPr>
            <p:txBody>
              <a:bodyPr wrap="square" rtlCol="0">
                <a:spAutoFit/>
              </a:bodyPr>
              <a:lstStyle/>
              <a:p>
                <a14:m>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e>
                    </m:d>
                  </m:oMath>
                </a14:m>
                <a:r>
                  <a:rPr lang="en-US" sz="4800" b="0" i="0" dirty="0">
                    <a:solidFill>
                      <a:srgbClr val="002060"/>
                    </a:solidFill>
                    <a:latin typeface="+mj-lt"/>
                  </a:rPr>
                  <a:t> </a:t>
                </a:r>
                <a14:m>
                  <m:oMath xmlns:m="http://schemas.openxmlformats.org/officeDocument/2006/math">
                    <m:d>
                      <m:dPr>
                        <m:begChr m:val="["/>
                        <m:endChr m:val="]"/>
                        <m:ctrlPr>
                          <a:rPr lang="en-US" sz="40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000" b="0" i="1" smtClean="0">
                                <a:solidFill>
                                  <a:schemeClr val="accent6">
                                    <a:lumMod val="50000"/>
                                  </a:schemeClr>
                                </a:solidFill>
                                <a:latin typeface="Cambria Math" panose="02040503050406030204" pitchFamily="18" charset="0"/>
                              </a:rPr>
                            </m:ctrlPr>
                          </m:mPr>
                          <m:mr>
                            <m:e>
                              <m:r>
                                <a:rPr lang="en-US" sz="4000" b="0" i="1" smtClean="0">
                                  <a:solidFill>
                                    <a:schemeClr val="accent6">
                                      <a:lumMod val="50000"/>
                                    </a:schemeClr>
                                  </a:solidFill>
                                  <a:latin typeface="Cambria Math" panose="02040503050406030204" pitchFamily="18" charset="0"/>
                                </a:rPr>
                                <m:t>𝛾</m:t>
                              </m:r>
                            </m:e>
                            <m:e>
                              <m:r>
                                <a:rPr lang="en-US" sz="4000" b="0" i="1" smtClean="0">
                                  <a:solidFill>
                                    <a:schemeClr val="accent6">
                                      <a:lumMod val="50000"/>
                                    </a:schemeClr>
                                  </a:solidFill>
                                  <a:latin typeface="Cambria Math" panose="02040503050406030204" pitchFamily="18" charset="0"/>
                                </a:rPr>
                                <m:t>𝛾</m:t>
                              </m:r>
                              <m:f>
                                <m:fPr>
                                  <m:ctrlPr>
                                    <a:rPr lang="en-US" sz="4000" b="0" i="1" smtClean="0">
                                      <a:solidFill>
                                        <a:schemeClr val="accent6">
                                          <a:lumMod val="50000"/>
                                        </a:schemeClr>
                                      </a:solidFill>
                                      <a:latin typeface="Cambria Math" panose="02040503050406030204" pitchFamily="18" charset="0"/>
                                    </a:rPr>
                                  </m:ctrlPr>
                                </m:fPr>
                                <m:num>
                                  <m:r>
                                    <a:rPr lang="en-US" sz="4000" b="0" i="1" smtClean="0">
                                      <a:solidFill>
                                        <a:schemeClr val="accent6">
                                          <a:lumMod val="50000"/>
                                        </a:schemeClr>
                                      </a:solidFill>
                                      <a:latin typeface="Cambria Math" panose="02040503050406030204" pitchFamily="18" charset="0"/>
                                    </a:rPr>
                                    <m:t>𝑣</m:t>
                                  </m:r>
                                </m:num>
                                <m:den>
                                  <m:r>
                                    <a:rPr lang="en-US" sz="4000" b="0" i="1" smtClean="0">
                                      <a:solidFill>
                                        <a:schemeClr val="accent6">
                                          <a:lumMod val="50000"/>
                                        </a:schemeClr>
                                      </a:solidFill>
                                      <a:latin typeface="Cambria Math" panose="02040503050406030204" pitchFamily="18" charset="0"/>
                                    </a:rPr>
                                    <m:t>𝑐</m:t>
                                  </m:r>
                                </m:den>
                              </m:f>
                            </m:e>
                          </m:mr>
                          <m:mr>
                            <m:e>
                              <m:r>
                                <a:rPr lang="en-US" sz="4000" b="0" i="1" smtClean="0">
                                  <a:solidFill>
                                    <a:schemeClr val="accent6">
                                      <a:lumMod val="50000"/>
                                    </a:schemeClr>
                                  </a:solidFill>
                                  <a:latin typeface="Cambria Math" panose="02040503050406030204" pitchFamily="18" charset="0"/>
                                </a:rPr>
                                <m:t>𝛾</m:t>
                              </m:r>
                              <m:f>
                                <m:fPr>
                                  <m:ctrlPr>
                                    <a:rPr lang="en-US" sz="4000" b="0" i="1" smtClean="0">
                                      <a:solidFill>
                                        <a:schemeClr val="accent6">
                                          <a:lumMod val="50000"/>
                                        </a:schemeClr>
                                      </a:solidFill>
                                      <a:latin typeface="Cambria Math" panose="02040503050406030204" pitchFamily="18" charset="0"/>
                                    </a:rPr>
                                  </m:ctrlPr>
                                </m:fPr>
                                <m:num>
                                  <m:r>
                                    <a:rPr lang="en-US" sz="4000" b="0" i="1" smtClean="0">
                                      <a:solidFill>
                                        <a:schemeClr val="accent6">
                                          <a:lumMod val="50000"/>
                                        </a:schemeClr>
                                      </a:solidFill>
                                      <a:latin typeface="Cambria Math" panose="02040503050406030204" pitchFamily="18" charset="0"/>
                                    </a:rPr>
                                    <m:t>𝑣</m:t>
                                  </m:r>
                                </m:num>
                                <m:den>
                                  <m:r>
                                    <a:rPr lang="en-US" sz="4000" b="0" i="1" smtClean="0">
                                      <a:solidFill>
                                        <a:schemeClr val="accent6">
                                          <a:lumMod val="50000"/>
                                        </a:schemeClr>
                                      </a:solidFill>
                                      <a:latin typeface="Cambria Math" panose="02040503050406030204" pitchFamily="18" charset="0"/>
                                    </a:rPr>
                                    <m:t>𝑐</m:t>
                                  </m:r>
                                </m:den>
                              </m:f>
                            </m:e>
                            <m:e>
                              <m:r>
                                <a:rPr lang="en-US" sz="4000" b="0" i="1" smtClean="0">
                                  <a:solidFill>
                                    <a:schemeClr val="accent6">
                                      <a:lumMod val="50000"/>
                                    </a:schemeClr>
                                  </a:solidFill>
                                  <a:latin typeface="Cambria Math" panose="02040503050406030204" pitchFamily="18" charset="0"/>
                                </a:rPr>
                                <m:t>𝛾</m:t>
                              </m:r>
                            </m:e>
                          </m:mr>
                        </m:m>
                      </m:e>
                    </m:d>
                    <m:d>
                      <m:dPr>
                        <m:begChr m:val="["/>
                        <m:endChr m:val="]"/>
                        <m:ctrlPr>
                          <a:rPr lang="en-US" sz="4000" b="0" i="1" smtClean="0">
                            <a:solidFill>
                              <a:srgbClr val="401B5B"/>
                            </a:solidFill>
                            <a:latin typeface="Cambria Math" panose="02040503050406030204" pitchFamily="18" charset="0"/>
                          </a:rPr>
                        </m:ctrlPr>
                      </m:dPr>
                      <m:e>
                        <m:m>
                          <m:mPr>
                            <m:mcs>
                              <m:mc>
                                <m:mcPr>
                                  <m:count m:val="2"/>
                                  <m:mcJc m:val="center"/>
                                </m:mcPr>
                              </m:mc>
                            </m:mcs>
                            <m:ctrlPr>
                              <a:rPr lang="en-US" sz="4000" b="0" i="1" smtClean="0">
                                <a:solidFill>
                                  <a:srgbClr val="401B5B"/>
                                </a:solidFill>
                                <a:latin typeface="Cambria Math" panose="02040503050406030204" pitchFamily="18" charset="0"/>
                              </a:rPr>
                            </m:ctrlPr>
                          </m:mPr>
                          <m:mr>
                            <m:e>
                              <m:r>
                                <a:rPr lang="en-US" sz="4000" b="0" i="1" smtClean="0">
                                  <a:solidFill>
                                    <a:srgbClr val="401B5B"/>
                                  </a:solidFill>
                                  <a:latin typeface="Cambria Math" panose="02040503050406030204" pitchFamily="18" charset="0"/>
                                </a:rPr>
                                <m:t>𝛾</m:t>
                              </m:r>
                            </m:e>
                            <m:e>
                              <m:r>
                                <a:rPr lang="en-US" sz="4000" b="0" i="1" smtClean="0">
                                  <a:solidFill>
                                    <a:srgbClr val="401B5B"/>
                                  </a:solidFill>
                                  <a:latin typeface="Cambria Math" panose="02040503050406030204" pitchFamily="18" charset="0"/>
                                </a:rPr>
                                <m:t>−</m:t>
                              </m:r>
                              <m:r>
                                <a:rPr lang="en-US" sz="4000" b="0" i="1" smtClean="0">
                                  <a:solidFill>
                                    <a:srgbClr val="401B5B"/>
                                  </a:solidFill>
                                  <a:latin typeface="Cambria Math" panose="02040503050406030204" pitchFamily="18" charset="0"/>
                                </a:rPr>
                                <m:t>𝛾</m:t>
                              </m:r>
                              <m:f>
                                <m:fPr>
                                  <m:ctrlPr>
                                    <a:rPr lang="en-US" sz="4000" b="0" i="1" smtClean="0">
                                      <a:solidFill>
                                        <a:srgbClr val="401B5B"/>
                                      </a:solidFill>
                                      <a:latin typeface="Cambria Math" panose="02040503050406030204" pitchFamily="18" charset="0"/>
                                    </a:rPr>
                                  </m:ctrlPr>
                                </m:fPr>
                                <m:num>
                                  <m:r>
                                    <a:rPr lang="en-US" sz="4000" b="0" i="1" smtClean="0">
                                      <a:solidFill>
                                        <a:srgbClr val="401B5B"/>
                                      </a:solidFill>
                                      <a:latin typeface="Cambria Math" panose="02040503050406030204" pitchFamily="18" charset="0"/>
                                    </a:rPr>
                                    <m:t>𝑣</m:t>
                                  </m:r>
                                </m:num>
                                <m:den>
                                  <m:r>
                                    <a:rPr lang="en-US" sz="4000" b="0" i="1" smtClean="0">
                                      <a:solidFill>
                                        <a:srgbClr val="401B5B"/>
                                      </a:solidFill>
                                      <a:latin typeface="Cambria Math" panose="02040503050406030204" pitchFamily="18" charset="0"/>
                                    </a:rPr>
                                    <m:t>𝑐</m:t>
                                  </m:r>
                                </m:den>
                              </m:f>
                            </m:e>
                          </m:mr>
                          <m:mr>
                            <m:e>
                              <m:r>
                                <a:rPr lang="en-US" sz="4000" b="0" i="1" smtClean="0">
                                  <a:solidFill>
                                    <a:srgbClr val="401B5B"/>
                                  </a:solidFill>
                                  <a:latin typeface="Cambria Math" panose="02040503050406030204" pitchFamily="18" charset="0"/>
                                </a:rPr>
                                <m:t>−</m:t>
                              </m:r>
                              <m:r>
                                <a:rPr lang="en-US" sz="4000" b="0" i="1" smtClean="0">
                                  <a:solidFill>
                                    <a:srgbClr val="401B5B"/>
                                  </a:solidFill>
                                  <a:latin typeface="Cambria Math" panose="02040503050406030204" pitchFamily="18" charset="0"/>
                                </a:rPr>
                                <m:t>𝛾</m:t>
                              </m:r>
                              <m:f>
                                <m:fPr>
                                  <m:ctrlPr>
                                    <a:rPr lang="en-US" sz="4000" b="0" i="1" smtClean="0">
                                      <a:solidFill>
                                        <a:srgbClr val="401B5B"/>
                                      </a:solidFill>
                                      <a:latin typeface="Cambria Math" panose="02040503050406030204" pitchFamily="18" charset="0"/>
                                    </a:rPr>
                                  </m:ctrlPr>
                                </m:fPr>
                                <m:num>
                                  <m:r>
                                    <a:rPr lang="en-US" sz="4000" b="0" i="1" smtClean="0">
                                      <a:solidFill>
                                        <a:srgbClr val="401B5B"/>
                                      </a:solidFill>
                                      <a:latin typeface="Cambria Math" panose="02040503050406030204" pitchFamily="18" charset="0"/>
                                    </a:rPr>
                                    <m:t>𝑣</m:t>
                                  </m:r>
                                </m:num>
                                <m:den>
                                  <m:r>
                                    <a:rPr lang="en-US" sz="4000" b="0" i="1" smtClean="0">
                                      <a:solidFill>
                                        <a:srgbClr val="401B5B"/>
                                      </a:solidFill>
                                      <a:latin typeface="Cambria Math" panose="02040503050406030204" pitchFamily="18" charset="0"/>
                                    </a:rPr>
                                    <m:t>𝑐</m:t>
                                  </m:r>
                                </m:den>
                              </m:f>
                            </m:e>
                            <m:e>
                              <m:r>
                                <a:rPr lang="en-US" sz="4000" b="0" i="1" smtClean="0">
                                  <a:solidFill>
                                    <a:srgbClr val="401B5B"/>
                                  </a:solidFill>
                                  <a:latin typeface="Cambria Math" panose="02040503050406030204" pitchFamily="18" charset="0"/>
                                </a:rPr>
                                <m:t>𝛾</m:t>
                              </m:r>
                            </m:e>
                          </m:mr>
                        </m:m>
                      </m:e>
                    </m:d>
                  </m:oMath>
                </a14:m>
                <a:r>
                  <a:rPr lang="en-US" sz="4800" b="0" i="0" dirty="0">
                    <a:solidFill>
                      <a:schemeClr val="tx1"/>
                    </a:solidFill>
                    <a:latin typeface="+mj-lt"/>
                  </a:rPr>
                  <a:t> </a:t>
                </a:r>
                <a14:m>
                  <m:oMath xmlns:m="http://schemas.openxmlformats.org/officeDocument/2006/math">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𝑡</m:t>
                            </m:r>
                          </m:e>
                          <m:e>
                            <m:r>
                              <a:rPr lang="en-US" sz="4800" b="0" i="1" smtClean="0">
                                <a:solidFill>
                                  <a:srgbClr val="0070C0"/>
                                </a:solidFill>
                                <a:latin typeface="Cambria Math" panose="02040503050406030204" pitchFamily="18" charset="0"/>
                              </a:rPr>
                              <m:t>𝑥</m:t>
                            </m:r>
                          </m:e>
                        </m:eqArr>
                      </m:e>
                    </m:d>
                  </m:oMath>
                </a14:m>
                <a:r>
                  <a:rPr lang="en-US" sz="4800" dirty="0">
                    <a:solidFill>
                      <a:srgbClr val="002060"/>
                    </a:solidFill>
                  </a:rPr>
                  <a:t> </a:t>
                </a:r>
              </a:p>
            </p:txBody>
          </p:sp>
        </mc:Choice>
        <mc:Fallback xmlns="">
          <p:sp>
            <p:nvSpPr>
              <p:cNvPr id="44" name="TextBox 43">
                <a:extLst>
                  <a:ext uri="{FF2B5EF4-FFF2-40B4-BE49-F238E27FC236}">
                    <a16:creationId xmlns:a16="http://schemas.microsoft.com/office/drawing/2014/main" id="{7ECD1496-59DC-43E5-84E5-B36D54E6EA31}"/>
                  </a:ext>
                </a:extLst>
              </p:cNvPr>
              <p:cNvSpPr txBox="1">
                <a:spLocks noRot="1" noChangeAspect="1" noMove="1" noResize="1" noEditPoints="1" noAdjustHandles="1" noChangeArrowheads="1" noChangeShapeType="1" noTextEdit="1"/>
              </p:cNvSpPr>
              <p:nvPr/>
            </p:nvSpPr>
            <p:spPr>
              <a:xfrm>
                <a:off x="4110071" y="4289173"/>
                <a:ext cx="8249075" cy="1828129"/>
              </a:xfrm>
              <a:prstGeom prst="rect">
                <a:avLst/>
              </a:prstGeom>
              <a:blipFill>
                <a:blip r:embed="rId7"/>
                <a:stretch>
                  <a:fillRect/>
                </a:stretch>
              </a:blipFill>
            </p:spPr>
            <p:txBody>
              <a:bodyPr/>
              <a:lstStyle/>
              <a:p>
                <a:r>
                  <a:rPr lang="en-CA">
                    <a:noFill/>
                  </a:rPr>
                  <a:t> </a:t>
                </a:r>
              </a:p>
            </p:txBody>
          </p:sp>
        </mc:Fallback>
      </mc:AlternateContent>
      <p:sp>
        <p:nvSpPr>
          <p:cNvPr id="46" name="TextBox 45">
            <a:extLst>
              <a:ext uri="{FF2B5EF4-FFF2-40B4-BE49-F238E27FC236}">
                <a16:creationId xmlns:a16="http://schemas.microsoft.com/office/drawing/2014/main" id="{A90DCFD6-C43A-4D89-9D5D-31411DCC83E7}"/>
              </a:ext>
            </a:extLst>
          </p:cNvPr>
          <p:cNvSpPr txBox="1"/>
          <p:nvPr/>
        </p:nvSpPr>
        <p:spPr>
          <a:xfrm>
            <a:off x="5690334" y="0"/>
            <a:ext cx="1812677" cy="1384995"/>
          </a:xfrm>
          <a:prstGeom prst="rect">
            <a:avLst/>
          </a:prstGeom>
          <a:noFill/>
        </p:spPr>
        <p:txBody>
          <a:bodyPr wrap="square" rtlCol="0">
            <a:spAutoFit/>
          </a:bodyPr>
          <a:lstStyle/>
          <a:p>
            <a:pPr algn="ctr"/>
            <a:r>
              <a:rPr lang="en-US" sz="2800" b="1" dirty="0">
                <a:solidFill>
                  <a:schemeClr val="accent6">
                    <a:lumMod val="50000"/>
                  </a:schemeClr>
                </a:solidFill>
              </a:rPr>
              <a:t>Change-of-</a:t>
            </a:r>
            <a:br>
              <a:rPr lang="en-US" sz="2800" b="1" dirty="0">
                <a:solidFill>
                  <a:schemeClr val="accent6">
                    <a:lumMod val="50000"/>
                  </a:schemeClr>
                </a:solidFill>
              </a:rPr>
            </a:br>
            <a:r>
              <a:rPr lang="en-US" sz="2800" b="1" dirty="0">
                <a:solidFill>
                  <a:schemeClr val="accent6">
                    <a:lumMod val="50000"/>
                  </a:schemeClr>
                </a:solidFill>
              </a:rPr>
              <a:t>Basis</a:t>
            </a:r>
            <a:br>
              <a:rPr lang="en-US" sz="2800" b="1" dirty="0">
                <a:solidFill>
                  <a:schemeClr val="accent6">
                    <a:lumMod val="50000"/>
                  </a:schemeClr>
                </a:solidFill>
              </a:rPr>
            </a:br>
            <a:r>
              <a:rPr lang="en-US" sz="2800" b="1" dirty="0">
                <a:solidFill>
                  <a:schemeClr val="accent6">
                    <a:lumMod val="50000"/>
                  </a:schemeClr>
                </a:solidFill>
              </a:rPr>
              <a:t>Matrix</a:t>
            </a:r>
            <a:endParaRPr lang="en-CA" sz="2800" b="1" dirty="0">
              <a:solidFill>
                <a:schemeClr val="accent6">
                  <a:lumMod val="50000"/>
                </a:schemeClr>
              </a:solidFill>
            </a:endParaRPr>
          </a:p>
        </p:txBody>
      </p:sp>
      <p:sp>
        <p:nvSpPr>
          <p:cNvPr id="47" name="TextBox 46">
            <a:extLst>
              <a:ext uri="{FF2B5EF4-FFF2-40B4-BE49-F238E27FC236}">
                <a16:creationId xmlns:a16="http://schemas.microsoft.com/office/drawing/2014/main" id="{C95DE84C-2C2A-4DED-A8C3-BBF916F7237E}"/>
              </a:ext>
            </a:extLst>
          </p:cNvPr>
          <p:cNvSpPr txBox="1"/>
          <p:nvPr/>
        </p:nvSpPr>
        <p:spPr>
          <a:xfrm>
            <a:off x="10205885" y="0"/>
            <a:ext cx="1986116" cy="1384995"/>
          </a:xfrm>
          <a:prstGeom prst="rect">
            <a:avLst/>
          </a:prstGeom>
          <a:noFill/>
        </p:spPr>
        <p:txBody>
          <a:bodyPr wrap="square" rtlCol="0">
            <a:spAutoFit/>
          </a:bodyPr>
          <a:lstStyle/>
          <a:p>
            <a:pPr algn="ctr"/>
            <a:r>
              <a:rPr lang="en-US" sz="2800" b="1" dirty="0">
                <a:solidFill>
                  <a:srgbClr val="401B5B"/>
                </a:solidFill>
              </a:rPr>
              <a:t>Change-of-</a:t>
            </a:r>
            <a:br>
              <a:rPr lang="en-US" sz="2800" b="1" dirty="0">
                <a:solidFill>
                  <a:srgbClr val="401B5B"/>
                </a:solidFill>
              </a:rPr>
            </a:br>
            <a:r>
              <a:rPr lang="en-US" sz="2800" b="1" dirty="0">
                <a:solidFill>
                  <a:srgbClr val="401B5B"/>
                </a:solidFill>
              </a:rPr>
              <a:t>Component</a:t>
            </a:r>
            <a:br>
              <a:rPr lang="en-US" sz="2800" b="1" dirty="0">
                <a:solidFill>
                  <a:srgbClr val="401B5B"/>
                </a:solidFill>
              </a:rPr>
            </a:br>
            <a:r>
              <a:rPr lang="en-US" sz="2800" b="1" dirty="0">
                <a:solidFill>
                  <a:srgbClr val="401B5B"/>
                </a:solidFill>
              </a:rPr>
              <a:t>Matrix</a:t>
            </a:r>
            <a:endParaRPr lang="en-CA" sz="2800" b="1" dirty="0">
              <a:solidFill>
                <a:srgbClr val="401B5B"/>
              </a:solidFill>
            </a:endParaRPr>
          </a:p>
        </p:txBody>
      </p:sp>
      <p:grpSp>
        <p:nvGrpSpPr>
          <p:cNvPr id="2" name="Group 1">
            <a:extLst>
              <a:ext uri="{FF2B5EF4-FFF2-40B4-BE49-F238E27FC236}">
                <a16:creationId xmlns:a16="http://schemas.microsoft.com/office/drawing/2014/main" id="{350251E7-3C2C-42E3-8A93-3C37CF81D618}"/>
              </a:ext>
            </a:extLst>
          </p:cNvPr>
          <p:cNvGrpSpPr/>
          <p:nvPr/>
        </p:nvGrpSpPr>
        <p:grpSpPr>
          <a:xfrm>
            <a:off x="0" y="2833003"/>
            <a:ext cx="12192000" cy="1417212"/>
            <a:chOff x="0" y="2833003"/>
            <a:chExt cx="12192000" cy="1417212"/>
          </a:xfrm>
        </p:grpSpPr>
        <p:cxnSp>
          <p:nvCxnSpPr>
            <p:cNvPr id="7" name="Straight Connector 6">
              <a:extLst>
                <a:ext uri="{FF2B5EF4-FFF2-40B4-BE49-F238E27FC236}">
                  <a16:creationId xmlns:a16="http://schemas.microsoft.com/office/drawing/2014/main" id="{F529CA5B-2DA0-4B75-939A-025A2614FC04}"/>
                </a:ext>
              </a:extLst>
            </p:cNvPr>
            <p:cNvCxnSpPr>
              <a:cxnSpLocks/>
            </p:cNvCxnSpPr>
            <p:nvPr/>
          </p:nvCxnSpPr>
          <p:spPr>
            <a:xfrm>
              <a:off x="0" y="2833003"/>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A499FED-EAD8-4C68-81FF-2725BE7C7C80}"/>
                </a:ext>
              </a:extLst>
            </p:cNvPr>
            <p:cNvSpPr txBox="1"/>
            <p:nvPr/>
          </p:nvSpPr>
          <p:spPr>
            <a:xfrm>
              <a:off x="0" y="2926776"/>
              <a:ext cx="3913892" cy="1323439"/>
            </a:xfrm>
            <a:prstGeom prst="rect">
              <a:avLst/>
            </a:prstGeom>
            <a:noFill/>
          </p:spPr>
          <p:txBody>
            <a:bodyPr wrap="none" rtlCol="0">
              <a:spAutoFit/>
            </a:bodyPr>
            <a:lstStyle/>
            <a:p>
              <a:pPr algn="ctr"/>
              <a:r>
                <a:rPr lang="en-US" sz="4000" dirty="0"/>
                <a:t>Galilean Relativity</a:t>
              </a:r>
              <a:br>
                <a:rPr lang="en-US" sz="4000" dirty="0"/>
              </a:br>
              <a:r>
                <a:rPr lang="en-US" sz="4000" dirty="0"/>
                <a:t>(Galilean Matrix)</a:t>
              </a:r>
              <a:endParaRPr lang="en-CA" sz="4000" dirty="0"/>
            </a:p>
          </p:txBody>
        </p:sp>
      </p:grpSp>
      <p:grpSp>
        <p:nvGrpSpPr>
          <p:cNvPr id="3" name="Group 2">
            <a:extLst>
              <a:ext uri="{FF2B5EF4-FFF2-40B4-BE49-F238E27FC236}">
                <a16:creationId xmlns:a16="http://schemas.microsoft.com/office/drawing/2014/main" id="{44647C85-5449-407C-83DF-A9499A6DA943}"/>
              </a:ext>
            </a:extLst>
          </p:cNvPr>
          <p:cNvGrpSpPr/>
          <p:nvPr/>
        </p:nvGrpSpPr>
        <p:grpSpPr>
          <a:xfrm>
            <a:off x="0" y="4300957"/>
            <a:ext cx="12192000" cy="1474242"/>
            <a:chOff x="0" y="4300957"/>
            <a:chExt cx="12192000" cy="1474242"/>
          </a:xfrm>
        </p:grpSpPr>
        <p:cxnSp>
          <p:nvCxnSpPr>
            <p:cNvPr id="48" name="Straight Connector 47">
              <a:extLst>
                <a:ext uri="{FF2B5EF4-FFF2-40B4-BE49-F238E27FC236}">
                  <a16:creationId xmlns:a16="http://schemas.microsoft.com/office/drawing/2014/main" id="{A5C9D738-AA72-4D2A-B439-58517228B03C}"/>
                </a:ext>
              </a:extLst>
            </p:cNvPr>
            <p:cNvCxnSpPr>
              <a:cxnSpLocks/>
            </p:cNvCxnSpPr>
            <p:nvPr/>
          </p:nvCxnSpPr>
          <p:spPr>
            <a:xfrm>
              <a:off x="0" y="430095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5FD81EE-5651-4DD4-8055-992549833AF9}"/>
                </a:ext>
              </a:extLst>
            </p:cNvPr>
            <p:cNvSpPr txBox="1"/>
            <p:nvPr/>
          </p:nvSpPr>
          <p:spPr>
            <a:xfrm>
              <a:off x="0" y="4451760"/>
              <a:ext cx="3679854" cy="1323439"/>
            </a:xfrm>
            <a:prstGeom prst="rect">
              <a:avLst/>
            </a:prstGeom>
            <a:noFill/>
          </p:spPr>
          <p:txBody>
            <a:bodyPr wrap="none" rtlCol="0">
              <a:spAutoFit/>
            </a:bodyPr>
            <a:lstStyle/>
            <a:p>
              <a:pPr algn="ctr"/>
              <a:r>
                <a:rPr lang="en-US" sz="4000" dirty="0"/>
                <a:t>Special Relativity</a:t>
              </a:r>
              <a:br>
                <a:rPr lang="en-US" sz="4000" dirty="0"/>
              </a:br>
              <a:r>
                <a:rPr lang="en-US" sz="4000" dirty="0"/>
                <a:t>(Lorentz Matrix)</a:t>
              </a:r>
              <a:endParaRPr lang="en-CA" sz="4000" dirty="0"/>
            </a:p>
          </p:txBody>
        </p:sp>
      </p:grpSp>
      <p:sp>
        <p:nvSpPr>
          <p:cNvPr id="51" name="TextBox 50">
            <a:extLst>
              <a:ext uri="{FF2B5EF4-FFF2-40B4-BE49-F238E27FC236}">
                <a16:creationId xmlns:a16="http://schemas.microsoft.com/office/drawing/2014/main" id="{B839F371-852D-4AE7-9FAC-15DEB8E55DAA}"/>
              </a:ext>
            </a:extLst>
          </p:cNvPr>
          <p:cNvSpPr txBox="1"/>
          <p:nvPr/>
        </p:nvSpPr>
        <p:spPr>
          <a:xfrm>
            <a:off x="193989" y="1490570"/>
            <a:ext cx="3420168" cy="1323439"/>
          </a:xfrm>
          <a:prstGeom prst="rect">
            <a:avLst/>
          </a:prstGeom>
          <a:noFill/>
        </p:spPr>
        <p:txBody>
          <a:bodyPr wrap="none" rtlCol="0">
            <a:spAutoFit/>
          </a:bodyPr>
          <a:lstStyle/>
          <a:p>
            <a:pPr algn="ctr"/>
            <a:r>
              <a:rPr lang="en-US" sz="4000" dirty="0"/>
              <a:t>2D Space</a:t>
            </a:r>
            <a:br>
              <a:rPr lang="en-US" sz="4000" dirty="0"/>
            </a:br>
            <a:r>
              <a:rPr lang="en-US" sz="4000" dirty="0"/>
              <a:t>(Scaling Matrix)</a:t>
            </a:r>
            <a:endParaRPr lang="en-CA" sz="4000" dirty="0"/>
          </a:p>
        </p:txBody>
      </p:sp>
      <p:cxnSp>
        <p:nvCxnSpPr>
          <p:cNvPr id="52" name="Straight Connector 51">
            <a:extLst>
              <a:ext uri="{FF2B5EF4-FFF2-40B4-BE49-F238E27FC236}">
                <a16:creationId xmlns:a16="http://schemas.microsoft.com/office/drawing/2014/main" id="{22CA3B1E-6487-4075-8EE2-35DC1783C0A0}"/>
              </a:ext>
            </a:extLst>
          </p:cNvPr>
          <p:cNvCxnSpPr>
            <a:cxnSpLocks/>
          </p:cNvCxnSpPr>
          <p:nvPr/>
        </p:nvCxnSpPr>
        <p:spPr>
          <a:xfrm>
            <a:off x="0" y="1479756"/>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C031B7E-702A-4DB0-A293-3F48B61BA689}"/>
              </a:ext>
            </a:extLst>
          </p:cNvPr>
          <p:cNvGrpSpPr/>
          <p:nvPr/>
        </p:nvGrpSpPr>
        <p:grpSpPr>
          <a:xfrm>
            <a:off x="6691086" y="461554"/>
            <a:ext cx="1408611" cy="1306286"/>
            <a:chOff x="6691086" y="522514"/>
            <a:chExt cx="1408611" cy="1306286"/>
          </a:xfrm>
        </p:grpSpPr>
        <p:sp>
          <p:nvSpPr>
            <p:cNvPr id="12" name="Arc 11">
              <a:extLst>
                <a:ext uri="{FF2B5EF4-FFF2-40B4-BE49-F238E27FC236}">
                  <a16:creationId xmlns:a16="http://schemas.microsoft.com/office/drawing/2014/main" id="{8E94DAD3-6017-41D0-B2D7-4170B873767A}"/>
                </a:ext>
              </a:extLst>
            </p:cNvPr>
            <p:cNvSpPr/>
            <p:nvPr/>
          </p:nvSpPr>
          <p:spPr>
            <a:xfrm>
              <a:off x="6691086" y="522514"/>
              <a:ext cx="1306286" cy="1306286"/>
            </a:xfrm>
            <a:prstGeom prst="arc">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FAE2072-0B62-49DE-8F94-21779BC3BA5F}"/>
                </a:ext>
              </a:extLst>
            </p:cNvPr>
            <p:cNvSpPr/>
            <p:nvPr/>
          </p:nvSpPr>
          <p:spPr>
            <a:xfrm rot="10800000">
              <a:off x="7896497" y="1127760"/>
              <a:ext cx="203200" cy="285204"/>
            </a:xfrm>
            <a:prstGeom prst="triangl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3" name="Group 52">
            <a:extLst>
              <a:ext uri="{FF2B5EF4-FFF2-40B4-BE49-F238E27FC236}">
                <a16:creationId xmlns:a16="http://schemas.microsoft.com/office/drawing/2014/main" id="{805DCE12-0E1A-4988-AE84-B1D1732903D1}"/>
              </a:ext>
            </a:extLst>
          </p:cNvPr>
          <p:cNvGrpSpPr/>
          <p:nvPr/>
        </p:nvGrpSpPr>
        <p:grpSpPr>
          <a:xfrm rot="16200000">
            <a:off x="9384576" y="412568"/>
            <a:ext cx="1306286" cy="1407158"/>
            <a:chOff x="6797766" y="436882"/>
            <a:chExt cx="1306286" cy="1407158"/>
          </a:xfrm>
        </p:grpSpPr>
        <p:sp>
          <p:nvSpPr>
            <p:cNvPr id="54" name="Arc 53">
              <a:extLst>
                <a:ext uri="{FF2B5EF4-FFF2-40B4-BE49-F238E27FC236}">
                  <a16:creationId xmlns:a16="http://schemas.microsoft.com/office/drawing/2014/main" id="{FA1CEA46-2EDF-4403-BCC5-79052399F0F1}"/>
                </a:ext>
              </a:extLst>
            </p:cNvPr>
            <p:cNvSpPr/>
            <p:nvPr/>
          </p:nvSpPr>
          <p:spPr>
            <a:xfrm>
              <a:off x="6797766" y="537754"/>
              <a:ext cx="1306286" cy="1306286"/>
            </a:xfrm>
            <a:prstGeom prst="arc">
              <a:avLst/>
            </a:prstGeom>
            <a:ln w="57150">
              <a:solidFill>
                <a:srgbClr val="401B5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Isosceles Triangle 54">
              <a:extLst>
                <a:ext uri="{FF2B5EF4-FFF2-40B4-BE49-F238E27FC236}">
                  <a16:creationId xmlns:a16="http://schemas.microsoft.com/office/drawing/2014/main" id="{2586F5F0-A6C6-4DFC-9FEE-14755083DBB8}"/>
                </a:ext>
              </a:extLst>
            </p:cNvPr>
            <p:cNvSpPr/>
            <p:nvPr/>
          </p:nvSpPr>
          <p:spPr>
            <a:xfrm rot="16200000">
              <a:off x="7248797" y="395880"/>
              <a:ext cx="203200" cy="285204"/>
            </a:xfrm>
            <a:prstGeom prst="triangle">
              <a:avLst/>
            </a:prstGeom>
            <a:solidFill>
              <a:srgbClr val="401B5B"/>
            </a:solidFill>
            <a:ln>
              <a:solidFill>
                <a:srgbClr val="401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3" name="Straight Connector 22">
            <a:extLst>
              <a:ext uri="{FF2B5EF4-FFF2-40B4-BE49-F238E27FC236}">
                <a16:creationId xmlns:a16="http://schemas.microsoft.com/office/drawing/2014/main" id="{86C7A9C3-3D48-46DE-8089-0558202DCF6B}"/>
              </a:ext>
            </a:extLst>
          </p:cNvPr>
          <p:cNvCxnSpPr>
            <a:cxnSpLocks/>
          </p:cNvCxnSpPr>
          <p:nvPr/>
        </p:nvCxnSpPr>
        <p:spPr>
          <a:xfrm>
            <a:off x="0" y="613074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4" name="Ink 3">
                <a:extLst>
                  <a:ext uri="{FF2B5EF4-FFF2-40B4-BE49-F238E27FC236}">
                    <a16:creationId xmlns:a16="http://schemas.microsoft.com/office/drawing/2014/main" id="{4C1886BF-D541-45F9-862F-B9DAACBA5BA4}"/>
                  </a:ext>
                </a:extLst>
              </p14:cNvPr>
              <p14:cNvContentPartPr/>
              <p14:nvPr>
                <p:extLst>
                  <p:ext uri="{42D2F446-02D8-4167-A562-619A0277C38B}">
                    <p15:isNarration xmlns:p15="http://schemas.microsoft.com/office/powerpoint/2012/main" val="1"/>
                  </p:ext>
                </p:extLst>
              </p14:nvPr>
            </p14:nvContentPartPr>
            <p14:xfrm>
              <a:off x="6296400" y="4136760"/>
              <a:ext cx="4653000" cy="2155320"/>
            </p14:xfrm>
          </p:contentPart>
        </mc:Choice>
        <mc:Fallback xmlns="">
          <p:pic>
            <p:nvPicPr>
              <p:cNvPr id="4" name="Ink 3">
                <a:extLst>
                  <a:ext uri="{FF2B5EF4-FFF2-40B4-BE49-F238E27FC236}">
                    <a16:creationId xmlns:a16="http://schemas.microsoft.com/office/drawing/2014/main" id="{4C1886BF-D541-45F9-862F-B9DAACBA5BA4}"/>
                  </a:ext>
                </a:extLst>
              </p:cNvPr>
              <p:cNvPicPr>
                <a:picLocks noGrp="1" noRot="1" noChangeAspect="1" noMove="1" noResize="1" noEditPoints="1" noAdjustHandles="1" noChangeArrowheads="1" noChangeShapeType="1"/>
              </p:cNvPicPr>
              <p:nvPr/>
            </p:nvPicPr>
            <p:blipFill>
              <a:blip r:embed="rId9"/>
              <a:stretch>
                <a:fillRect/>
              </a:stretch>
            </p:blipFill>
            <p:spPr>
              <a:xfrm>
                <a:off x="6287040" y="4127400"/>
                <a:ext cx="4671720" cy="2174040"/>
              </a:xfrm>
              <a:prstGeom prst="rect">
                <a:avLst/>
              </a:prstGeom>
            </p:spPr>
          </p:pic>
        </mc:Fallback>
      </mc:AlternateContent>
    </p:spTree>
    <p:custDataLst>
      <p:tags r:id="rId1"/>
    </p:custDataLst>
    <p:extLst>
      <p:ext uri="{BB962C8B-B14F-4D97-AF65-F5344CB8AC3E}">
        <p14:creationId xmlns:p14="http://schemas.microsoft.com/office/powerpoint/2010/main" val="1712043056"/>
      </p:ext>
    </p:extLst>
  </p:cSld>
  <p:clrMapOvr>
    <a:masterClrMapping/>
  </p:clrMapOvr>
  <mc:AlternateContent xmlns:mc="http://schemas.openxmlformats.org/markup-compatibility/2006" xmlns:p14="http://schemas.microsoft.com/office/powerpoint/2010/main">
    <mc:Choice Requires="p14">
      <p:transition spd="med" p14:dur="700" advTm="21070">
        <p:fade/>
      </p:transition>
    </mc:Choice>
    <mc:Fallback xmlns="">
      <p:transition spd="med" advTm="2107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4306718" y="1441409"/>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2</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0</m:t>
                                </m:r>
                              </m:e>
                              <m:e>
                                <m:r>
                                  <a:rPr lang="en-US" sz="4800" b="0" i="1" smtClean="0">
                                    <a:solidFill>
                                      <a:schemeClr val="accent6">
                                        <a:lumMod val="50000"/>
                                      </a:schemeClr>
                                    </a:solidFill>
                                    <a:latin typeface="Cambria Math" panose="02040503050406030204" pitchFamily="18" charset="0"/>
                                  </a:rPr>
                                  <m:t>2</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CA" sz="4800" smtClean="0">
                                    <a:solidFill>
                                      <a:srgbClr val="401B5B"/>
                                    </a:solidFill>
                                    <a:latin typeface="Cambria Math" panose="02040503050406030204" pitchFamily="18" charset="0"/>
                                    <a:ea typeface="Cambria Math" panose="02040503050406030204" pitchFamily="18" charset="0"/>
                                  </a:rPr>
                                  <m:t>½</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0</m:t>
                                </m:r>
                              </m:e>
                              <m:e>
                                <m:r>
                                  <m:rPr>
                                    <m:nor/>
                                  </m:rPr>
                                  <a:rPr lang="en-CA" sz="4800" smtClean="0">
                                    <a:solidFill>
                                      <a:srgbClr val="401B5B"/>
                                    </a:solidFill>
                                    <a:latin typeface="Cambria Math" panose="02040503050406030204" pitchFamily="18" charset="0"/>
                                    <a:ea typeface="Cambria Math" panose="02040503050406030204" pitchFamily="18" charset="0"/>
                                  </a:rPr>
                                  <m:t>½</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𝑥</m:t>
                              </m:r>
                            </m:e>
                            <m:e>
                              <m:r>
                                <a:rPr lang="en-US" sz="4800" b="0" i="1" smtClean="0">
                                  <a:solidFill>
                                    <a:srgbClr val="0070C0"/>
                                  </a:solidFill>
                                  <a:latin typeface="Cambria Math" panose="02040503050406030204" pitchFamily="18" charset="0"/>
                                </a:rPr>
                                <m:t>𝑦</m:t>
                              </m:r>
                            </m:e>
                          </m:eqArr>
                        </m:e>
                      </m:d>
                    </m:oMath>
                  </m:oMathPara>
                </a14:m>
                <a:endParaRPr lang="en-US" sz="48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4306718" y="1441409"/>
                <a:ext cx="6931552" cy="1348061"/>
              </a:xfrm>
              <a:prstGeom prst="rect">
                <a:avLst/>
              </a:prstGeom>
              <a:blipFill>
                <a:blip r:embed="rId5"/>
                <a:stretch>
                  <a:fillRect r="-91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E26BCE-6885-4D6A-A5B4-92CA1AFD9AC8}"/>
                  </a:ext>
                </a:extLst>
              </p:cNvPr>
              <p:cNvSpPr txBox="1"/>
              <p:nvPr/>
            </p:nvSpPr>
            <p:spPr>
              <a:xfrm>
                <a:off x="4374560" y="2891117"/>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1</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𝑣</m:t>
                                </m:r>
                              </m:e>
                              <m:e>
                                <m:r>
                                  <a:rPr lang="en-US" sz="4800" b="0" i="1" smtClean="0">
                                    <a:solidFill>
                                      <a:schemeClr val="accent6">
                                        <a:lumMod val="50000"/>
                                      </a:schemeClr>
                                    </a:solidFill>
                                    <a:latin typeface="Cambria Math" panose="02040503050406030204" pitchFamily="18" charset="0"/>
                                  </a:rPr>
                                  <m:t>1</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US" sz="4800" b="0" i="0" smtClean="0">
                                    <a:solidFill>
                                      <a:srgbClr val="401B5B"/>
                                    </a:solidFill>
                                    <a:latin typeface="Cambria Math" panose="02040503050406030204" pitchFamily="18" charset="0"/>
                                    <a:ea typeface="Cambria Math" panose="02040503050406030204" pitchFamily="18" charset="0"/>
                                  </a:rPr>
                                  <m:t>1</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m:t>
                                </m:r>
                                <m:r>
                                  <a:rPr lang="en-US" sz="4800" b="0" i="1" smtClean="0">
                                    <a:solidFill>
                                      <a:srgbClr val="401B5B"/>
                                    </a:solidFill>
                                    <a:latin typeface="Cambria Math" panose="02040503050406030204" pitchFamily="18" charset="0"/>
                                  </a:rPr>
                                  <m:t>𝑣</m:t>
                                </m:r>
                              </m:e>
                              <m:e>
                                <m:r>
                                  <m:rPr>
                                    <m:nor/>
                                  </m:rPr>
                                  <a:rPr lang="en-US" sz="4800" b="0" i="0" smtClean="0">
                                    <a:solidFill>
                                      <a:srgbClr val="401B5B"/>
                                    </a:solidFill>
                                    <a:latin typeface="Cambria Math" panose="02040503050406030204" pitchFamily="18" charset="0"/>
                                    <a:ea typeface="Cambria Math" panose="02040503050406030204" pitchFamily="18" charset="0"/>
                                  </a:rPr>
                                  <m:t>1</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𝑡</m:t>
                              </m:r>
                            </m:e>
                            <m:e>
                              <m:r>
                                <a:rPr lang="en-US" sz="4800" b="0" i="1" smtClean="0">
                                  <a:solidFill>
                                    <a:srgbClr val="0070C0"/>
                                  </a:solidFill>
                                  <a:latin typeface="Cambria Math" panose="02040503050406030204" pitchFamily="18" charset="0"/>
                                </a:rPr>
                                <m:t>𝑥</m:t>
                              </m:r>
                            </m:e>
                          </m:eqArr>
                        </m:e>
                      </m:d>
                    </m:oMath>
                  </m:oMathPara>
                </a14:m>
                <a:endParaRPr lang="en-US" sz="4800" dirty="0">
                  <a:solidFill>
                    <a:srgbClr val="002060"/>
                  </a:solidFill>
                </a:endParaRPr>
              </a:p>
            </p:txBody>
          </p:sp>
        </mc:Choice>
        <mc:Fallback xmlns="">
          <p:sp>
            <p:nvSpPr>
              <p:cNvPr id="42" name="TextBox 41">
                <a:extLst>
                  <a:ext uri="{FF2B5EF4-FFF2-40B4-BE49-F238E27FC236}">
                    <a16:creationId xmlns:a16="http://schemas.microsoft.com/office/drawing/2014/main" id="{D3E26BCE-6885-4D6A-A5B4-92CA1AFD9AC8}"/>
                  </a:ext>
                </a:extLst>
              </p:cNvPr>
              <p:cNvSpPr txBox="1">
                <a:spLocks noRot="1" noChangeAspect="1" noMove="1" noResize="1" noEditPoints="1" noAdjustHandles="1" noChangeArrowheads="1" noChangeShapeType="1" noTextEdit="1"/>
              </p:cNvSpPr>
              <p:nvPr/>
            </p:nvSpPr>
            <p:spPr>
              <a:xfrm>
                <a:off x="4374560" y="2891117"/>
                <a:ext cx="6931552" cy="1348061"/>
              </a:xfrm>
              <a:prstGeom prst="rect">
                <a:avLst/>
              </a:prstGeom>
              <a:blipFill>
                <a:blip r:embed="rId6"/>
                <a:stretch>
                  <a:fillRect r="-870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ECD1496-59DC-43E5-84E5-B36D54E6EA31}"/>
                  </a:ext>
                </a:extLst>
              </p:cNvPr>
              <p:cNvSpPr txBox="1"/>
              <p:nvPr/>
            </p:nvSpPr>
            <p:spPr>
              <a:xfrm>
                <a:off x="4110071" y="4289173"/>
                <a:ext cx="8249075" cy="1828129"/>
              </a:xfrm>
              <a:prstGeom prst="rect">
                <a:avLst/>
              </a:prstGeom>
              <a:noFill/>
            </p:spPr>
            <p:txBody>
              <a:bodyPr wrap="square" rtlCol="0">
                <a:spAutoFit/>
              </a:bodyPr>
              <a:lstStyle/>
              <a:p>
                <a14:m>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e>
                    </m:d>
                  </m:oMath>
                </a14:m>
                <a:r>
                  <a:rPr lang="en-US" sz="4800" b="0" i="0" dirty="0">
                    <a:solidFill>
                      <a:srgbClr val="002060"/>
                    </a:solidFill>
                    <a:latin typeface="+mj-lt"/>
                  </a:rPr>
                  <a:t> </a:t>
                </a:r>
                <a14:m>
                  <m:oMath xmlns:m="http://schemas.openxmlformats.org/officeDocument/2006/math">
                    <m:d>
                      <m:dPr>
                        <m:begChr m:val="["/>
                        <m:endChr m:val="]"/>
                        <m:ctrlPr>
                          <a:rPr lang="en-US" sz="40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000" b="0" i="1" smtClean="0">
                                <a:solidFill>
                                  <a:schemeClr val="accent6">
                                    <a:lumMod val="50000"/>
                                  </a:schemeClr>
                                </a:solidFill>
                                <a:latin typeface="Cambria Math" panose="02040503050406030204" pitchFamily="18" charset="0"/>
                              </a:rPr>
                            </m:ctrlPr>
                          </m:mPr>
                          <m:mr>
                            <m:e>
                              <m:r>
                                <a:rPr lang="en-US" sz="4000" b="0" i="1" smtClean="0">
                                  <a:solidFill>
                                    <a:schemeClr val="accent6">
                                      <a:lumMod val="50000"/>
                                    </a:schemeClr>
                                  </a:solidFill>
                                  <a:latin typeface="Cambria Math" panose="02040503050406030204" pitchFamily="18" charset="0"/>
                                </a:rPr>
                                <m:t>𝛾</m:t>
                              </m:r>
                            </m:e>
                            <m:e>
                              <m:r>
                                <a:rPr lang="en-US" sz="4000" b="0" i="1" smtClean="0">
                                  <a:solidFill>
                                    <a:schemeClr val="accent6">
                                      <a:lumMod val="50000"/>
                                    </a:schemeClr>
                                  </a:solidFill>
                                  <a:latin typeface="Cambria Math" panose="02040503050406030204" pitchFamily="18" charset="0"/>
                                </a:rPr>
                                <m:t>𝛾</m:t>
                              </m:r>
                              <m:f>
                                <m:fPr>
                                  <m:ctrlPr>
                                    <a:rPr lang="en-US" sz="4000" b="0" i="1" smtClean="0">
                                      <a:solidFill>
                                        <a:schemeClr val="accent6">
                                          <a:lumMod val="50000"/>
                                        </a:schemeClr>
                                      </a:solidFill>
                                      <a:latin typeface="Cambria Math" panose="02040503050406030204" pitchFamily="18" charset="0"/>
                                    </a:rPr>
                                  </m:ctrlPr>
                                </m:fPr>
                                <m:num>
                                  <m:r>
                                    <a:rPr lang="en-US" sz="4000" b="0" i="1" smtClean="0">
                                      <a:solidFill>
                                        <a:schemeClr val="accent6">
                                          <a:lumMod val="50000"/>
                                        </a:schemeClr>
                                      </a:solidFill>
                                      <a:latin typeface="Cambria Math" panose="02040503050406030204" pitchFamily="18" charset="0"/>
                                    </a:rPr>
                                    <m:t>𝑣</m:t>
                                  </m:r>
                                </m:num>
                                <m:den>
                                  <m:r>
                                    <a:rPr lang="en-US" sz="4000" b="0" i="1" smtClean="0">
                                      <a:solidFill>
                                        <a:schemeClr val="accent6">
                                          <a:lumMod val="50000"/>
                                        </a:schemeClr>
                                      </a:solidFill>
                                      <a:latin typeface="Cambria Math" panose="02040503050406030204" pitchFamily="18" charset="0"/>
                                    </a:rPr>
                                    <m:t>𝑐</m:t>
                                  </m:r>
                                </m:den>
                              </m:f>
                            </m:e>
                          </m:mr>
                          <m:mr>
                            <m:e>
                              <m:r>
                                <a:rPr lang="en-US" sz="4000" b="0" i="1" smtClean="0">
                                  <a:solidFill>
                                    <a:schemeClr val="accent6">
                                      <a:lumMod val="50000"/>
                                    </a:schemeClr>
                                  </a:solidFill>
                                  <a:latin typeface="Cambria Math" panose="02040503050406030204" pitchFamily="18" charset="0"/>
                                </a:rPr>
                                <m:t>𝛾</m:t>
                              </m:r>
                              <m:f>
                                <m:fPr>
                                  <m:ctrlPr>
                                    <a:rPr lang="en-US" sz="4000" b="0" i="1" smtClean="0">
                                      <a:solidFill>
                                        <a:schemeClr val="accent6">
                                          <a:lumMod val="50000"/>
                                        </a:schemeClr>
                                      </a:solidFill>
                                      <a:latin typeface="Cambria Math" panose="02040503050406030204" pitchFamily="18" charset="0"/>
                                    </a:rPr>
                                  </m:ctrlPr>
                                </m:fPr>
                                <m:num>
                                  <m:r>
                                    <a:rPr lang="en-US" sz="4000" b="0" i="1" smtClean="0">
                                      <a:solidFill>
                                        <a:schemeClr val="accent6">
                                          <a:lumMod val="50000"/>
                                        </a:schemeClr>
                                      </a:solidFill>
                                      <a:latin typeface="Cambria Math" panose="02040503050406030204" pitchFamily="18" charset="0"/>
                                    </a:rPr>
                                    <m:t>𝑣</m:t>
                                  </m:r>
                                </m:num>
                                <m:den>
                                  <m:r>
                                    <a:rPr lang="en-US" sz="4000" b="0" i="1" smtClean="0">
                                      <a:solidFill>
                                        <a:schemeClr val="accent6">
                                          <a:lumMod val="50000"/>
                                        </a:schemeClr>
                                      </a:solidFill>
                                      <a:latin typeface="Cambria Math" panose="02040503050406030204" pitchFamily="18" charset="0"/>
                                    </a:rPr>
                                    <m:t>𝑐</m:t>
                                  </m:r>
                                </m:den>
                              </m:f>
                            </m:e>
                            <m:e>
                              <m:r>
                                <a:rPr lang="en-US" sz="4000" b="0" i="1" smtClean="0">
                                  <a:solidFill>
                                    <a:schemeClr val="accent6">
                                      <a:lumMod val="50000"/>
                                    </a:schemeClr>
                                  </a:solidFill>
                                  <a:latin typeface="Cambria Math" panose="02040503050406030204" pitchFamily="18" charset="0"/>
                                </a:rPr>
                                <m:t>𝛾</m:t>
                              </m:r>
                            </m:e>
                          </m:mr>
                        </m:m>
                      </m:e>
                    </m:d>
                    <m:d>
                      <m:dPr>
                        <m:begChr m:val="["/>
                        <m:endChr m:val="]"/>
                        <m:ctrlPr>
                          <a:rPr lang="en-US" sz="4000" b="0" i="1" smtClean="0">
                            <a:solidFill>
                              <a:srgbClr val="401B5B"/>
                            </a:solidFill>
                            <a:latin typeface="Cambria Math" panose="02040503050406030204" pitchFamily="18" charset="0"/>
                          </a:rPr>
                        </m:ctrlPr>
                      </m:dPr>
                      <m:e>
                        <m:m>
                          <m:mPr>
                            <m:mcs>
                              <m:mc>
                                <m:mcPr>
                                  <m:count m:val="2"/>
                                  <m:mcJc m:val="center"/>
                                </m:mcPr>
                              </m:mc>
                            </m:mcs>
                            <m:ctrlPr>
                              <a:rPr lang="en-US" sz="4000" b="0" i="1" smtClean="0">
                                <a:solidFill>
                                  <a:srgbClr val="401B5B"/>
                                </a:solidFill>
                                <a:latin typeface="Cambria Math" panose="02040503050406030204" pitchFamily="18" charset="0"/>
                              </a:rPr>
                            </m:ctrlPr>
                          </m:mPr>
                          <m:mr>
                            <m:e>
                              <m:r>
                                <a:rPr lang="en-US" sz="4000" b="0" i="1" smtClean="0">
                                  <a:solidFill>
                                    <a:srgbClr val="401B5B"/>
                                  </a:solidFill>
                                  <a:latin typeface="Cambria Math" panose="02040503050406030204" pitchFamily="18" charset="0"/>
                                </a:rPr>
                                <m:t>𝛾</m:t>
                              </m:r>
                            </m:e>
                            <m:e>
                              <m:r>
                                <a:rPr lang="en-US" sz="4000" b="0" i="1" smtClean="0">
                                  <a:solidFill>
                                    <a:srgbClr val="401B5B"/>
                                  </a:solidFill>
                                  <a:latin typeface="Cambria Math" panose="02040503050406030204" pitchFamily="18" charset="0"/>
                                </a:rPr>
                                <m:t>−</m:t>
                              </m:r>
                              <m:r>
                                <a:rPr lang="en-US" sz="4000" b="0" i="1" smtClean="0">
                                  <a:solidFill>
                                    <a:srgbClr val="401B5B"/>
                                  </a:solidFill>
                                  <a:latin typeface="Cambria Math" panose="02040503050406030204" pitchFamily="18" charset="0"/>
                                </a:rPr>
                                <m:t>𝛾</m:t>
                              </m:r>
                              <m:f>
                                <m:fPr>
                                  <m:ctrlPr>
                                    <a:rPr lang="en-US" sz="4000" b="0" i="1" smtClean="0">
                                      <a:solidFill>
                                        <a:srgbClr val="401B5B"/>
                                      </a:solidFill>
                                      <a:latin typeface="Cambria Math" panose="02040503050406030204" pitchFamily="18" charset="0"/>
                                    </a:rPr>
                                  </m:ctrlPr>
                                </m:fPr>
                                <m:num>
                                  <m:r>
                                    <a:rPr lang="en-US" sz="4000" b="0" i="1" smtClean="0">
                                      <a:solidFill>
                                        <a:srgbClr val="401B5B"/>
                                      </a:solidFill>
                                      <a:latin typeface="Cambria Math" panose="02040503050406030204" pitchFamily="18" charset="0"/>
                                    </a:rPr>
                                    <m:t>𝑣</m:t>
                                  </m:r>
                                </m:num>
                                <m:den>
                                  <m:r>
                                    <a:rPr lang="en-US" sz="4000" b="0" i="1" smtClean="0">
                                      <a:solidFill>
                                        <a:srgbClr val="401B5B"/>
                                      </a:solidFill>
                                      <a:latin typeface="Cambria Math" panose="02040503050406030204" pitchFamily="18" charset="0"/>
                                    </a:rPr>
                                    <m:t>𝑐</m:t>
                                  </m:r>
                                </m:den>
                              </m:f>
                            </m:e>
                          </m:mr>
                          <m:mr>
                            <m:e>
                              <m:r>
                                <a:rPr lang="en-US" sz="4000" b="0" i="1" smtClean="0">
                                  <a:solidFill>
                                    <a:srgbClr val="401B5B"/>
                                  </a:solidFill>
                                  <a:latin typeface="Cambria Math" panose="02040503050406030204" pitchFamily="18" charset="0"/>
                                </a:rPr>
                                <m:t>−</m:t>
                              </m:r>
                              <m:r>
                                <a:rPr lang="en-US" sz="4000" b="0" i="1" smtClean="0">
                                  <a:solidFill>
                                    <a:srgbClr val="401B5B"/>
                                  </a:solidFill>
                                  <a:latin typeface="Cambria Math" panose="02040503050406030204" pitchFamily="18" charset="0"/>
                                </a:rPr>
                                <m:t>𝛾</m:t>
                              </m:r>
                              <m:f>
                                <m:fPr>
                                  <m:ctrlPr>
                                    <a:rPr lang="en-US" sz="4000" b="0" i="1" smtClean="0">
                                      <a:solidFill>
                                        <a:srgbClr val="401B5B"/>
                                      </a:solidFill>
                                      <a:latin typeface="Cambria Math" panose="02040503050406030204" pitchFamily="18" charset="0"/>
                                    </a:rPr>
                                  </m:ctrlPr>
                                </m:fPr>
                                <m:num>
                                  <m:r>
                                    <a:rPr lang="en-US" sz="4000" b="0" i="1" smtClean="0">
                                      <a:solidFill>
                                        <a:srgbClr val="401B5B"/>
                                      </a:solidFill>
                                      <a:latin typeface="Cambria Math" panose="02040503050406030204" pitchFamily="18" charset="0"/>
                                    </a:rPr>
                                    <m:t>𝑣</m:t>
                                  </m:r>
                                </m:num>
                                <m:den>
                                  <m:r>
                                    <a:rPr lang="en-US" sz="4000" b="0" i="1" smtClean="0">
                                      <a:solidFill>
                                        <a:srgbClr val="401B5B"/>
                                      </a:solidFill>
                                      <a:latin typeface="Cambria Math" panose="02040503050406030204" pitchFamily="18" charset="0"/>
                                    </a:rPr>
                                    <m:t>𝑐</m:t>
                                  </m:r>
                                </m:den>
                              </m:f>
                            </m:e>
                            <m:e>
                              <m:r>
                                <a:rPr lang="en-US" sz="4000" b="0" i="1" smtClean="0">
                                  <a:solidFill>
                                    <a:srgbClr val="401B5B"/>
                                  </a:solidFill>
                                  <a:latin typeface="Cambria Math" panose="02040503050406030204" pitchFamily="18" charset="0"/>
                                </a:rPr>
                                <m:t>𝛾</m:t>
                              </m:r>
                            </m:e>
                          </m:mr>
                        </m:m>
                      </m:e>
                    </m:d>
                  </m:oMath>
                </a14:m>
                <a:r>
                  <a:rPr lang="en-US" sz="4800" b="0" i="0" dirty="0">
                    <a:solidFill>
                      <a:schemeClr val="tx1"/>
                    </a:solidFill>
                    <a:latin typeface="+mj-lt"/>
                  </a:rPr>
                  <a:t> </a:t>
                </a:r>
                <a14:m>
                  <m:oMath xmlns:m="http://schemas.openxmlformats.org/officeDocument/2006/math">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𝑡</m:t>
                            </m:r>
                          </m:e>
                          <m:e>
                            <m:r>
                              <a:rPr lang="en-US" sz="4800" b="0" i="1" smtClean="0">
                                <a:solidFill>
                                  <a:srgbClr val="0070C0"/>
                                </a:solidFill>
                                <a:latin typeface="Cambria Math" panose="02040503050406030204" pitchFamily="18" charset="0"/>
                              </a:rPr>
                              <m:t>𝑥</m:t>
                            </m:r>
                          </m:e>
                        </m:eqArr>
                      </m:e>
                    </m:d>
                  </m:oMath>
                </a14:m>
                <a:r>
                  <a:rPr lang="en-US" sz="4800" dirty="0">
                    <a:solidFill>
                      <a:srgbClr val="002060"/>
                    </a:solidFill>
                  </a:rPr>
                  <a:t> </a:t>
                </a:r>
              </a:p>
            </p:txBody>
          </p:sp>
        </mc:Choice>
        <mc:Fallback xmlns="">
          <p:sp>
            <p:nvSpPr>
              <p:cNvPr id="44" name="TextBox 43">
                <a:extLst>
                  <a:ext uri="{FF2B5EF4-FFF2-40B4-BE49-F238E27FC236}">
                    <a16:creationId xmlns:a16="http://schemas.microsoft.com/office/drawing/2014/main" id="{7ECD1496-59DC-43E5-84E5-B36D54E6EA31}"/>
                  </a:ext>
                </a:extLst>
              </p:cNvPr>
              <p:cNvSpPr txBox="1">
                <a:spLocks noRot="1" noChangeAspect="1" noMove="1" noResize="1" noEditPoints="1" noAdjustHandles="1" noChangeArrowheads="1" noChangeShapeType="1" noTextEdit="1"/>
              </p:cNvSpPr>
              <p:nvPr/>
            </p:nvSpPr>
            <p:spPr>
              <a:xfrm>
                <a:off x="4110071" y="4289173"/>
                <a:ext cx="8249075" cy="1828129"/>
              </a:xfrm>
              <a:prstGeom prst="rect">
                <a:avLst/>
              </a:prstGeom>
              <a:blipFill>
                <a:blip r:embed="rId7"/>
                <a:stretch>
                  <a:fillRect/>
                </a:stretch>
              </a:blipFill>
            </p:spPr>
            <p:txBody>
              <a:bodyPr/>
              <a:lstStyle/>
              <a:p>
                <a:r>
                  <a:rPr lang="en-CA">
                    <a:noFill/>
                  </a:rPr>
                  <a:t> </a:t>
                </a:r>
              </a:p>
            </p:txBody>
          </p:sp>
        </mc:Fallback>
      </mc:AlternateContent>
      <p:sp>
        <p:nvSpPr>
          <p:cNvPr id="46" name="TextBox 45">
            <a:extLst>
              <a:ext uri="{FF2B5EF4-FFF2-40B4-BE49-F238E27FC236}">
                <a16:creationId xmlns:a16="http://schemas.microsoft.com/office/drawing/2014/main" id="{A90DCFD6-C43A-4D89-9D5D-31411DCC83E7}"/>
              </a:ext>
            </a:extLst>
          </p:cNvPr>
          <p:cNvSpPr txBox="1"/>
          <p:nvPr/>
        </p:nvSpPr>
        <p:spPr>
          <a:xfrm>
            <a:off x="5690334" y="0"/>
            <a:ext cx="1812677" cy="1384995"/>
          </a:xfrm>
          <a:prstGeom prst="rect">
            <a:avLst/>
          </a:prstGeom>
          <a:noFill/>
        </p:spPr>
        <p:txBody>
          <a:bodyPr wrap="square" rtlCol="0">
            <a:spAutoFit/>
          </a:bodyPr>
          <a:lstStyle/>
          <a:p>
            <a:pPr algn="ctr"/>
            <a:r>
              <a:rPr lang="en-US" sz="2800" b="1" dirty="0">
                <a:solidFill>
                  <a:schemeClr val="accent6">
                    <a:lumMod val="50000"/>
                  </a:schemeClr>
                </a:solidFill>
              </a:rPr>
              <a:t>Change-of-</a:t>
            </a:r>
            <a:br>
              <a:rPr lang="en-US" sz="2800" b="1" dirty="0">
                <a:solidFill>
                  <a:schemeClr val="accent6">
                    <a:lumMod val="50000"/>
                  </a:schemeClr>
                </a:solidFill>
              </a:rPr>
            </a:br>
            <a:r>
              <a:rPr lang="en-US" sz="2800" b="1" dirty="0">
                <a:solidFill>
                  <a:schemeClr val="accent6">
                    <a:lumMod val="50000"/>
                  </a:schemeClr>
                </a:solidFill>
              </a:rPr>
              <a:t>Basis</a:t>
            </a:r>
            <a:br>
              <a:rPr lang="en-US" sz="2800" b="1" dirty="0">
                <a:solidFill>
                  <a:schemeClr val="accent6">
                    <a:lumMod val="50000"/>
                  </a:schemeClr>
                </a:solidFill>
              </a:rPr>
            </a:br>
            <a:r>
              <a:rPr lang="en-US" sz="2800" b="1" dirty="0">
                <a:solidFill>
                  <a:schemeClr val="accent6">
                    <a:lumMod val="50000"/>
                  </a:schemeClr>
                </a:solidFill>
              </a:rPr>
              <a:t>Matrix</a:t>
            </a:r>
            <a:endParaRPr lang="en-CA" sz="2800" b="1" dirty="0">
              <a:solidFill>
                <a:schemeClr val="accent6">
                  <a:lumMod val="50000"/>
                </a:schemeClr>
              </a:solidFill>
            </a:endParaRPr>
          </a:p>
        </p:txBody>
      </p:sp>
      <p:sp>
        <p:nvSpPr>
          <p:cNvPr id="47" name="TextBox 46">
            <a:extLst>
              <a:ext uri="{FF2B5EF4-FFF2-40B4-BE49-F238E27FC236}">
                <a16:creationId xmlns:a16="http://schemas.microsoft.com/office/drawing/2014/main" id="{C95DE84C-2C2A-4DED-A8C3-BBF916F7237E}"/>
              </a:ext>
            </a:extLst>
          </p:cNvPr>
          <p:cNvSpPr txBox="1"/>
          <p:nvPr/>
        </p:nvSpPr>
        <p:spPr>
          <a:xfrm>
            <a:off x="10205885" y="0"/>
            <a:ext cx="1986116" cy="1384995"/>
          </a:xfrm>
          <a:prstGeom prst="rect">
            <a:avLst/>
          </a:prstGeom>
          <a:noFill/>
        </p:spPr>
        <p:txBody>
          <a:bodyPr wrap="square" rtlCol="0">
            <a:spAutoFit/>
          </a:bodyPr>
          <a:lstStyle/>
          <a:p>
            <a:pPr algn="ctr"/>
            <a:r>
              <a:rPr lang="en-US" sz="2800" b="1" dirty="0">
                <a:solidFill>
                  <a:srgbClr val="401B5B"/>
                </a:solidFill>
              </a:rPr>
              <a:t>Change-of-</a:t>
            </a:r>
            <a:br>
              <a:rPr lang="en-US" sz="2800" b="1" dirty="0">
                <a:solidFill>
                  <a:srgbClr val="401B5B"/>
                </a:solidFill>
              </a:rPr>
            </a:br>
            <a:r>
              <a:rPr lang="en-US" sz="2800" b="1" dirty="0">
                <a:solidFill>
                  <a:srgbClr val="401B5B"/>
                </a:solidFill>
              </a:rPr>
              <a:t>Component</a:t>
            </a:r>
            <a:br>
              <a:rPr lang="en-US" sz="2800" b="1" dirty="0">
                <a:solidFill>
                  <a:srgbClr val="401B5B"/>
                </a:solidFill>
              </a:rPr>
            </a:br>
            <a:r>
              <a:rPr lang="en-US" sz="2800" b="1" dirty="0">
                <a:solidFill>
                  <a:srgbClr val="401B5B"/>
                </a:solidFill>
              </a:rPr>
              <a:t>Matrix</a:t>
            </a:r>
            <a:endParaRPr lang="en-CA" sz="2800" b="1" dirty="0">
              <a:solidFill>
                <a:srgbClr val="401B5B"/>
              </a:solidFill>
            </a:endParaRPr>
          </a:p>
        </p:txBody>
      </p:sp>
      <p:cxnSp>
        <p:nvCxnSpPr>
          <p:cNvPr id="7" name="Straight Connector 6">
            <a:extLst>
              <a:ext uri="{FF2B5EF4-FFF2-40B4-BE49-F238E27FC236}">
                <a16:creationId xmlns:a16="http://schemas.microsoft.com/office/drawing/2014/main" id="{F529CA5B-2DA0-4B75-939A-025A2614FC04}"/>
              </a:ext>
            </a:extLst>
          </p:cNvPr>
          <p:cNvCxnSpPr>
            <a:cxnSpLocks/>
          </p:cNvCxnSpPr>
          <p:nvPr/>
        </p:nvCxnSpPr>
        <p:spPr>
          <a:xfrm>
            <a:off x="0" y="2833003"/>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C9D738-AA72-4D2A-B439-58517228B03C}"/>
              </a:ext>
            </a:extLst>
          </p:cNvPr>
          <p:cNvCxnSpPr>
            <a:cxnSpLocks/>
          </p:cNvCxnSpPr>
          <p:nvPr/>
        </p:nvCxnSpPr>
        <p:spPr>
          <a:xfrm>
            <a:off x="0" y="4300957"/>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A499FED-EAD8-4C68-81FF-2725BE7C7C80}"/>
              </a:ext>
            </a:extLst>
          </p:cNvPr>
          <p:cNvSpPr txBox="1"/>
          <p:nvPr/>
        </p:nvSpPr>
        <p:spPr>
          <a:xfrm>
            <a:off x="0" y="2926776"/>
            <a:ext cx="3913892" cy="1323439"/>
          </a:xfrm>
          <a:prstGeom prst="rect">
            <a:avLst/>
          </a:prstGeom>
          <a:noFill/>
        </p:spPr>
        <p:txBody>
          <a:bodyPr wrap="none" rtlCol="0">
            <a:spAutoFit/>
          </a:bodyPr>
          <a:lstStyle/>
          <a:p>
            <a:pPr algn="ctr"/>
            <a:r>
              <a:rPr lang="en-US" sz="4000" dirty="0"/>
              <a:t>Galilean Relativity</a:t>
            </a:r>
            <a:br>
              <a:rPr lang="en-US" sz="4000" dirty="0"/>
            </a:br>
            <a:r>
              <a:rPr lang="en-US" sz="4000" dirty="0"/>
              <a:t>(Galilean Matrix)</a:t>
            </a:r>
            <a:endParaRPr lang="en-CA" sz="4000" dirty="0"/>
          </a:p>
        </p:txBody>
      </p:sp>
      <p:sp>
        <p:nvSpPr>
          <p:cNvPr id="50" name="TextBox 49">
            <a:extLst>
              <a:ext uri="{FF2B5EF4-FFF2-40B4-BE49-F238E27FC236}">
                <a16:creationId xmlns:a16="http://schemas.microsoft.com/office/drawing/2014/main" id="{F5FD81EE-5651-4DD4-8055-992549833AF9}"/>
              </a:ext>
            </a:extLst>
          </p:cNvPr>
          <p:cNvSpPr txBox="1"/>
          <p:nvPr/>
        </p:nvSpPr>
        <p:spPr>
          <a:xfrm>
            <a:off x="0" y="4451760"/>
            <a:ext cx="3679854" cy="1323439"/>
          </a:xfrm>
          <a:prstGeom prst="rect">
            <a:avLst/>
          </a:prstGeom>
          <a:noFill/>
        </p:spPr>
        <p:txBody>
          <a:bodyPr wrap="none" rtlCol="0">
            <a:spAutoFit/>
          </a:bodyPr>
          <a:lstStyle/>
          <a:p>
            <a:pPr algn="ctr"/>
            <a:r>
              <a:rPr lang="en-US" sz="4000" dirty="0"/>
              <a:t>Special Relativity</a:t>
            </a:r>
            <a:br>
              <a:rPr lang="en-US" sz="4000" dirty="0"/>
            </a:br>
            <a:r>
              <a:rPr lang="en-US" sz="4000" dirty="0"/>
              <a:t>(Lorentz Matrix)</a:t>
            </a:r>
            <a:endParaRPr lang="en-CA" sz="4000" dirty="0"/>
          </a:p>
        </p:txBody>
      </p:sp>
      <p:sp>
        <p:nvSpPr>
          <p:cNvPr id="51" name="TextBox 50">
            <a:extLst>
              <a:ext uri="{FF2B5EF4-FFF2-40B4-BE49-F238E27FC236}">
                <a16:creationId xmlns:a16="http://schemas.microsoft.com/office/drawing/2014/main" id="{B839F371-852D-4AE7-9FAC-15DEB8E55DAA}"/>
              </a:ext>
            </a:extLst>
          </p:cNvPr>
          <p:cNvSpPr txBox="1"/>
          <p:nvPr/>
        </p:nvSpPr>
        <p:spPr>
          <a:xfrm>
            <a:off x="193989" y="1490570"/>
            <a:ext cx="3420168" cy="1323439"/>
          </a:xfrm>
          <a:prstGeom prst="rect">
            <a:avLst/>
          </a:prstGeom>
          <a:noFill/>
        </p:spPr>
        <p:txBody>
          <a:bodyPr wrap="none" rtlCol="0">
            <a:spAutoFit/>
          </a:bodyPr>
          <a:lstStyle/>
          <a:p>
            <a:pPr algn="ctr"/>
            <a:r>
              <a:rPr lang="en-US" sz="4000" dirty="0"/>
              <a:t>2D Space</a:t>
            </a:r>
            <a:br>
              <a:rPr lang="en-US" sz="4000" dirty="0"/>
            </a:br>
            <a:r>
              <a:rPr lang="en-US" sz="4000" dirty="0"/>
              <a:t>(Scaling Matrix)</a:t>
            </a:r>
            <a:endParaRPr lang="en-CA" sz="4000" dirty="0"/>
          </a:p>
        </p:txBody>
      </p:sp>
      <p:cxnSp>
        <p:nvCxnSpPr>
          <p:cNvPr id="52" name="Straight Connector 51">
            <a:extLst>
              <a:ext uri="{FF2B5EF4-FFF2-40B4-BE49-F238E27FC236}">
                <a16:creationId xmlns:a16="http://schemas.microsoft.com/office/drawing/2014/main" id="{22CA3B1E-6487-4075-8EE2-35DC1783C0A0}"/>
              </a:ext>
            </a:extLst>
          </p:cNvPr>
          <p:cNvCxnSpPr>
            <a:cxnSpLocks/>
          </p:cNvCxnSpPr>
          <p:nvPr/>
        </p:nvCxnSpPr>
        <p:spPr>
          <a:xfrm>
            <a:off x="0" y="1479756"/>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C031B7E-702A-4DB0-A293-3F48B61BA689}"/>
              </a:ext>
            </a:extLst>
          </p:cNvPr>
          <p:cNvGrpSpPr/>
          <p:nvPr/>
        </p:nvGrpSpPr>
        <p:grpSpPr>
          <a:xfrm>
            <a:off x="6691086" y="461554"/>
            <a:ext cx="1408611" cy="1306286"/>
            <a:chOff x="6691086" y="522514"/>
            <a:chExt cx="1408611" cy="1306286"/>
          </a:xfrm>
        </p:grpSpPr>
        <p:sp>
          <p:nvSpPr>
            <p:cNvPr id="12" name="Arc 11">
              <a:extLst>
                <a:ext uri="{FF2B5EF4-FFF2-40B4-BE49-F238E27FC236}">
                  <a16:creationId xmlns:a16="http://schemas.microsoft.com/office/drawing/2014/main" id="{8E94DAD3-6017-41D0-B2D7-4170B873767A}"/>
                </a:ext>
              </a:extLst>
            </p:cNvPr>
            <p:cNvSpPr/>
            <p:nvPr/>
          </p:nvSpPr>
          <p:spPr>
            <a:xfrm>
              <a:off x="6691086" y="522514"/>
              <a:ext cx="1306286" cy="1306286"/>
            </a:xfrm>
            <a:prstGeom prst="arc">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FAE2072-0B62-49DE-8F94-21779BC3BA5F}"/>
                </a:ext>
              </a:extLst>
            </p:cNvPr>
            <p:cNvSpPr/>
            <p:nvPr/>
          </p:nvSpPr>
          <p:spPr>
            <a:xfrm rot="10800000">
              <a:off x="7896497" y="1127760"/>
              <a:ext cx="203200" cy="285204"/>
            </a:xfrm>
            <a:prstGeom prst="triangl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53" name="Group 52">
            <a:extLst>
              <a:ext uri="{FF2B5EF4-FFF2-40B4-BE49-F238E27FC236}">
                <a16:creationId xmlns:a16="http://schemas.microsoft.com/office/drawing/2014/main" id="{805DCE12-0E1A-4988-AE84-B1D1732903D1}"/>
              </a:ext>
            </a:extLst>
          </p:cNvPr>
          <p:cNvGrpSpPr/>
          <p:nvPr/>
        </p:nvGrpSpPr>
        <p:grpSpPr>
          <a:xfrm rot="16200000">
            <a:off x="9384576" y="412568"/>
            <a:ext cx="1306286" cy="1407158"/>
            <a:chOff x="6797766" y="436882"/>
            <a:chExt cx="1306286" cy="1407158"/>
          </a:xfrm>
        </p:grpSpPr>
        <p:sp>
          <p:nvSpPr>
            <p:cNvPr id="54" name="Arc 53">
              <a:extLst>
                <a:ext uri="{FF2B5EF4-FFF2-40B4-BE49-F238E27FC236}">
                  <a16:creationId xmlns:a16="http://schemas.microsoft.com/office/drawing/2014/main" id="{FA1CEA46-2EDF-4403-BCC5-79052399F0F1}"/>
                </a:ext>
              </a:extLst>
            </p:cNvPr>
            <p:cNvSpPr/>
            <p:nvPr/>
          </p:nvSpPr>
          <p:spPr>
            <a:xfrm>
              <a:off x="6797766" y="537754"/>
              <a:ext cx="1306286" cy="1306286"/>
            </a:xfrm>
            <a:prstGeom prst="arc">
              <a:avLst/>
            </a:prstGeom>
            <a:ln w="57150">
              <a:solidFill>
                <a:srgbClr val="401B5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Isosceles Triangle 54">
              <a:extLst>
                <a:ext uri="{FF2B5EF4-FFF2-40B4-BE49-F238E27FC236}">
                  <a16:creationId xmlns:a16="http://schemas.microsoft.com/office/drawing/2014/main" id="{2586F5F0-A6C6-4DFC-9FEE-14755083DBB8}"/>
                </a:ext>
              </a:extLst>
            </p:cNvPr>
            <p:cNvSpPr/>
            <p:nvPr/>
          </p:nvSpPr>
          <p:spPr>
            <a:xfrm rot="16200000">
              <a:off x="7248797" y="395880"/>
              <a:ext cx="203200" cy="285204"/>
            </a:xfrm>
            <a:prstGeom prst="triangle">
              <a:avLst/>
            </a:prstGeom>
            <a:solidFill>
              <a:srgbClr val="401B5B"/>
            </a:solidFill>
            <a:ln>
              <a:solidFill>
                <a:srgbClr val="401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3" name="Straight Connector 22">
            <a:extLst>
              <a:ext uri="{FF2B5EF4-FFF2-40B4-BE49-F238E27FC236}">
                <a16:creationId xmlns:a16="http://schemas.microsoft.com/office/drawing/2014/main" id="{86C7A9C3-3D48-46DE-8089-0558202DCF6B}"/>
              </a:ext>
            </a:extLst>
          </p:cNvPr>
          <p:cNvCxnSpPr>
            <a:cxnSpLocks/>
          </p:cNvCxnSpPr>
          <p:nvPr/>
        </p:nvCxnSpPr>
        <p:spPr>
          <a:xfrm>
            <a:off x="0" y="6130740"/>
            <a:ext cx="12192000"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4862EFB0-5955-4326-A6F5-114F812E3F57}"/>
              </a:ext>
            </a:extLst>
          </p:cNvPr>
          <p:cNvGrpSpPr/>
          <p:nvPr/>
        </p:nvGrpSpPr>
        <p:grpSpPr>
          <a:xfrm>
            <a:off x="4494828" y="6035041"/>
            <a:ext cx="2280186" cy="864869"/>
            <a:chOff x="4494828" y="6035041"/>
            <a:chExt cx="2280186" cy="864869"/>
          </a:xfrm>
        </p:grpSpPr>
        <p:sp>
          <p:nvSpPr>
            <p:cNvPr id="24" name="TextBox 23">
              <a:extLst>
                <a:ext uri="{FF2B5EF4-FFF2-40B4-BE49-F238E27FC236}">
                  <a16:creationId xmlns:a16="http://schemas.microsoft.com/office/drawing/2014/main" id="{64BCF0AE-7C11-4A43-B1CA-68443C2E8F49}"/>
                </a:ext>
              </a:extLst>
            </p:cNvPr>
            <p:cNvSpPr txBox="1"/>
            <p:nvPr/>
          </p:nvSpPr>
          <p:spPr>
            <a:xfrm>
              <a:off x="4962337" y="6315135"/>
              <a:ext cx="1812677" cy="584775"/>
            </a:xfrm>
            <a:prstGeom prst="rect">
              <a:avLst/>
            </a:prstGeom>
            <a:noFill/>
          </p:spPr>
          <p:txBody>
            <a:bodyPr wrap="square" rtlCol="0">
              <a:spAutoFit/>
            </a:bodyPr>
            <a:lstStyle/>
            <a:p>
              <a:pPr algn="ctr"/>
              <a:r>
                <a:rPr lang="en-US" sz="3200" b="1" dirty="0">
                  <a:solidFill>
                    <a:srgbClr val="002060"/>
                  </a:solidFill>
                </a:rPr>
                <a:t>Covariant</a:t>
              </a:r>
              <a:endParaRPr lang="en-CA" sz="3200" b="1" dirty="0">
                <a:solidFill>
                  <a:srgbClr val="002060"/>
                </a:solidFill>
              </a:endParaRPr>
            </a:p>
          </p:txBody>
        </p:sp>
        <p:grpSp>
          <p:nvGrpSpPr>
            <p:cNvPr id="26" name="Group 25">
              <a:extLst>
                <a:ext uri="{FF2B5EF4-FFF2-40B4-BE49-F238E27FC236}">
                  <a16:creationId xmlns:a16="http://schemas.microsoft.com/office/drawing/2014/main" id="{9C0AA4D9-38A9-467D-AE30-291D163305EA}"/>
                </a:ext>
              </a:extLst>
            </p:cNvPr>
            <p:cNvGrpSpPr/>
            <p:nvPr/>
          </p:nvGrpSpPr>
          <p:grpSpPr>
            <a:xfrm rot="10800000">
              <a:off x="4494828" y="6035041"/>
              <a:ext cx="762608" cy="707210"/>
              <a:chOff x="6691086" y="522514"/>
              <a:chExt cx="1408611" cy="1306286"/>
            </a:xfrm>
          </p:grpSpPr>
          <p:sp>
            <p:nvSpPr>
              <p:cNvPr id="27" name="Arc 26">
                <a:extLst>
                  <a:ext uri="{FF2B5EF4-FFF2-40B4-BE49-F238E27FC236}">
                    <a16:creationId xmlns:a16="http://schemas.microsoft.com/office/drawing/2014/main" id="{3757A410-CEDE-4532-AF6B-C5641A973AB1}"/>
                  </a:ext>
                </a:extLst>
              </p:cNvPr>
              <p:cNvSpPr/>
              <p:nvPr/>
            </p:nvSpPr>
            <p:spPr>
              <a:xfrm>
                <a:off x="6691086" y="522514"/>
                <a:ext cx="1306286" cy="1306286"/>
              </a:xfrm>
              <a:prstGeom prst="arc">
                <a:avLst/>
              </a:prstGeom>
              <a:ln w="571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002060"/>
                  </a:solidFill>
                </a:endParaRPr>
              </a:p>
            </p:txBody>
          </p:sp>
          <p:sp>
            <p:nvSpPr>
              <p:cNvPr id="28" name="Isosceles Triangle 27">
                <a:extLst>
                  <a:ext uri="{FF2B5EF4-FFF2-40B4-BE49-F238E27FC236}">
                    <a16:creationId xmlns:a16="http://schemas.microsoft.com/office/drawing/2014/main" id="{FA508662-6F9A-41A8-8D29-03637E7EA189}"/>
                  </a:ext>
                </a:extLst>
              </p:cNvPr>
              <p:cNvSpPr/>
              <p:nvPr/>
            </p:nvSpPr>
            <p:spPr>
              <a:xfrm rot="10800000">
                <a:off x="7896497" y="1127760"/>
                <a:ext cx="203200" cy="285204"/>
              </a:xfrm>
              <a:prstGeom prst="triangle">
                <a:avLst/>
              </a:prstGeom>
              <a:solidFill>
                <a:srgbClr val="00206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grpSp>
      </p:grpSp>
      <p:grpSp>
        <p:nvGrpSpPr>
          <p:cNvPr id="3" name="Group 2">
            <a:extLst>
              <a:ext uri="{FF2B5EF4-FFF2-40B4-BE49-F238E27FC236}">
                <a16:creationId xmlns:a16="http://schemas.microsoft.com/office/drawing/2014/main" id="{F2548FBD-07A9-4F17-9310-BD4AFF500FFE}"/>
              </a:ext>
            </a:extLst>
          </p:cNvPr>
          <p:cNvGrpSpPr/>
          <p:nvPr/>
        </p:nvGrpSpPr>
        <p:grpSpPr>
          <a:xfrm>
            <a:off x="8797290" y="6036491"/>
            <a:ext cx="3010807" cy="882203"/>
            <a:chOff x="8797290" y="6036491"/>
            <a:chExt cx="3010807" cy="882203"/>
          </a:xfrm>
        </p:grpSpPr>
        <p:sp>
          <p:nvSpPr>
            <p:cNvPr id="25" name="TextBox 24">
              <a:extLst>
                <a:ext uri="{FF2B5EF4-FFF2-40B4-BE49-F238E27FC236}">
                  <a16:creationId xmlns:a16="http://schemas.microsoft.com/office/drawing/2014/main" id="{D167F3EE-011D-4C82-814A-E37CC0EBC039}"/>
                </a:ext>
              </a:extLst>
            </p:cNvPr>
            <p:cNvSpPr txBox="1"/>
            <p:nvPr/>
          </p:nvSpPr>
          <p:spPr>
            <a:xfrm>
              <a:off x="8797290" y="6333919"/>
              <a:ext cx="2694039" cy="584775"/>
            </a:xfrm>
            <a:prstGeom prst="rect">
              <a:avLst/>
            </a:prstGeom>
            <a:noFill/>
          </p:spPr>
          <p:txBody>
            <a:bodyPr wrap="square" rtlCol="0">
              <a:spAutoFit/>
            </a:bodyPr>
            <a:lstStyle/>
            <a:p>
              <a:pPr algn="ctr"/>
              <a:r>
                <a:rPr lang="en-US" sz="3200" b="1" dirty="0">
                  <a:solidFill>
                    <a:srgbClr val="0070C0"/>
                  </a:solidFill>
                </a:rPr>
                <a:t>Contravariant</a:t>
              </a:r>
              <a:endParaRPr lang="en-CA" sz="3200" b="1" dirty="0">
                <a:solidFill>
                  <a:srgbClr val="0070C0"/>
                </a:solidFill>
              </a:endParaRPr>
            </a:p>
          </p:txBody>
        </p:sp>
        <p:grpSp>
          <p:nvGrpSpPr>
            <p:cNvPr id="29" name="Group 28">
              <a:extLst>
                <a:ext uri="{FF2B5EF4-FFF2-40B4-BE49-F238E27FC236}">
                  <a16:creationId xmlns:a16="http://schemas.microsoft.com/office/drawing/2014/main" id="{10E7A3F0-CABB-457A-9D5F-2A2CFDD0CF0F}"/>
                </a:ext>
              </a:extLst>
            </p:cNvPr>
            <p:cNvGrpSpPr/>
            <p:nvPr/>
          </p:nvGrpSpPr>
          <p:grpSpPr>
            <a:xfrm rot="5400000">
              <a:off x="11073582" y="6009185"/>
              <a:ext cx="707210" cy="761821"/>
              <a:chOff x="6797766" y="436882"/>
              <a:chExt cx="1306286" cy="1407158"/>
            </a:xfrm>
          </p:grpSpPr>
          <p:sp>
            <p:nvSpPr>
              <p:cNvPr id="30" name="Arc 29">
                <a:extLst>
                  <a:ext uri="{FF2B5EF4-FFF2-40B4-BE49-F238E27FC236}">
                    <a16:creationId xmlns:a16="http://schemas.microsoft.com/office/drawing/2014/main" id="{27300715-77E5-4A72-B567-EAAD65597890}"/>
                  </a:ext>
                </a:extLst>
              </p:cNvPr>
              <p:cNvSpPr/>
              <p:nvPr/>
            </p:nvSpPr>
            <p:spPr>
              <a:xfrm>
                <a:off x="6797766" y="537754"/>
                <a:ext cx="1306286" cy="1306286"/>
              </a:xfrm>
              <a:prstGeom prst="arc">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22A7C3BB-2644-4FE5-AAC7-F1EF28F377F3}"/>
                  </a:ext>
                </a:extLst>
              </p:cNvPr>
              <p:cNvSpPr/>
              <p:nvPr/>
            </p:nvSpPr>
            <p:spPr>
              <a:xfrm rot="16200000">
                <a:off x="7248797" y="395880"/>
                <a:ext cx="203200" cy="285204"/>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6" name="Ink 5">
                <a:extLst>
                  <a:ext uri="{FF2B5EF4-FFF2-40B4-BE49-F238E27FC236}">
                    <a16:creationId xmlns:a16="http://schemas.microsoft.com/office/drawing/2014/main" id="{97567CB5-D5BC-4F09-9847-3ABC180BA3B8}"/>
                  </a:ext>
                </a:extLst>
              </p14:cNvPr>
              <p14:cNvContentPartPr/>
              <p14:nvPr>
                <p:extLst>
                  <p:ext uri="{42D2F446-02D8-4167-A562-619A0277C38B}">
                    <p15:isNarration xmlns:p15="http://schemas.microsoft.com/office/powerpoint/2012/main" val="1"/>
                  </p:ext>
                </p:extLst>
              </p14:nvPr>
            </p14:nvContentPartPr>
            <p14:xfrm>
              <a:off x="4255560" y="-66960"/>
              <a:ext cx="7981200" cy="5977440"/>
            </p14:xfrm>
          </p:contentPart>
        </mc:Choice>
        <mc:Fallback xmlns="">
          <p:pic>
            <p:nvPicPr>
              <p:cNvPr id="6" name="Ink 5">
                <a:extLst>
                  <a:ext uri="{FF2B5EF4-FFF2-40B4-BE49-F238E27FC236}">
                    <a16:creationId xmlns:a16="http://schemas.microsoft.com/office/drawing/2014/main" id="{97567CB5-D5BC-4F09-9847-3ABC180BA3B8}"/>
                  </a:ext>
                </a:extLst>
              </p:cNvPr>
              <p:cNvPicPr>
                <a:picLocks noGrp="1" noRot="1" noChangeAspect="1" noMove="1" noResize="1" noEditPoints="1" noAdjustHandles="1" noChangeArrowheads="1" noChangeShapeType="1"/>
              </p:cNvPicPr>
              <p:nvPr/>
            </p:nvPicPr>
            <p:blipFill>
              <a:blip r:embed="rId9"/>
              <a:stretch>
                <a:fillRect/>
              </a:stretch>
            </p:blipFill>
            <p:spPr>
              <a:xfrm>
                <a:off x="4246200" y="-76320"/>
                <a:ext cx="7999920" cy="5996160"/>
              </a:xfrm>
              <a:prstGeom prst="rect">
                <a:avLst/>
              </a:prstGeom>
            </p:spPr>
          </p:pic>
        </mc:Fallback>
      </mc:AlternateContent>
    </p:spTree>
    <p:custDataLst>
      <p:tags r:id="rId1"/>
    </p:custDataLst>
    <p:extLst>
      <p:ext uri="{BB962C8B-B14F-4D97-AF65-F5344CB8AC3E}">
        <p14:creationId xmlns:p14="http://schemas.microsoft.com/office/powerpoint/2010/main" val="3954916025"/>
      </p:ext>
    </p:extLst>
  </p:cSld>
  <p:clrMapOvr>
    <a:masterClrMapping/>
  </p:clrMapOvr>
  <mc:AlternateContent xmlns:mc="http://schemas.openxmlformats.org/markup-compatibility/2006" xmlns:p14="http://schemas.microsoft.com/office/powerpoint/2010/main">
    <mc:Choice Requires="p14">
      <p:transition spd="med" p14:dur="700" advTm="26438">
        <p:fade/>
      </p:transition>
    </mc:Choice>
    <mc:Fallback xmlns="">
      <p:transition spd="med" advTm="2643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7FA9A7-619F-4520-BE99-2BDFE4435CAD}"/>
              </a:ext>
            </a:extLst>
          </p:cNvPr>
          <p:cNvSpPr txBox="1">
            <a:spLocks/>
          </p:cNvSpPr>
          <p:nvPr/>
        </p:nvSpPr>
        <p:spPr>
          <a:xfrm>
            <a:off x="-501445" y="2330246"/>
            <a:ext cx="12654113" cy="4468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4450" lvl="1" indent="-857250"/>
            <a:r>
              <a:rPr lang="en-US" sz="4400" dirty="0"/>
              <a:t>When one thing grows, another thing shrinks</a:t>
            </a:r>
          </a:p>
          <a:p>
            <a:pPr marL="1314450" lvl="1" indent="-857250"/>
            <a:r>
              <a:rPr lang="en-US" sz="4400" dirty="0"/>
              <a:t>Opposite changes will balance out</a:t>
            </a:r>
          </a:p>
          <a:p>
            <a:pPr marL="1314450" lvl="1" indent="-857250"/>
            <a:endParaRPr lang="en-US" sz="4400" dirty="0"/>
          </a:p>
          <a:p>
            <a:pPr marL="1314450" lvl="1" indent="-857250"/>
            <a:r>
              <a:rPr lang="en-US" sz="4400" dirty="0"/>
              <a:t>When the basis changes one way, a vector’s components change in the opposite way</a:t>
            </a:r>
          </a:p>
          <a:p>
            <a:pPr marL="1314450" lvl="1" indent="-857250"/>
            <a:r>
              <a:rPr lang="en-US" sz="4400" dirty="0"/>
              <a:t>The changes “balance out”, leaving the vector unchanged</a:t>
            </a:r>
          </a:p>
          <a:p>
            <a:pPr marL="1314450" lvl="1" indent="-857250"/>
            <a:endParaRPr lang="en-US" sz="4400" dirty="0"/>
          </a:p>
        </p:txBody>
      </p:sp>
      <p:sp>
        <p:nvSpPr>
          <p:cNvPr id="4" name="TextBox 3">
            <a:extLst>
              <a:ext uri="{FF2B5EF4-FFF2-40B4-BE49-F238E27FC236}">
                <a16:creationId xmlns:a16="http://schemas.microsoft.com/office/drawing/2014/main" id="{A9CDA922-4A44-421C-8829-B047CFADA720}"/>
              </a:ext>
            </a:extLst>
          </p:cNvPr>
          <p:cNvSpPr txBox="1"/>
          <p:nvPr/>
        </p:nvSpPr>
        <p:spPr>
          <a:xfrm>
            <a:off x="256109" y="520115"/>
            <a:ext cx="11715515" cy="1200329"/>
          </a:xfrm>
          <a:prstGeom prst="rect">
            <a:avLst/>
          </a:prstGeom>
          <a:noFill/>
        </p:spPr>
        <p:txBody>
          <a:bodyPr wrap="none" rtlCol="0">
            <a:spAutoFit/>
          </a:bodyPr>
          <a:lstStyle/>
          <a:p>
            <a:r>
              <a:rPr lang="en-US" sz="7200" dirty="0">
                <a:solidFill>
                  <a:srgbClr val="002060"/>
                </a:solidFill>
              </a:rPr>
              <a:t>b) covariance &amp; contravariance</a:t>
            </a:r>
            <a:endParaRPr lang="en-CA" sz="7200" dirty="0">
              <a:solidFill>
                <a:srgbClr val="002060"/>
              </a:solidFill>
            </a:endParaRPr>
          </a:p>
        </p:txBody>
      </p:sp>
    </p:spTree>
    <p:custDataLst>
      <p:tags r:id="rId1"/>
    </p:custDataLst>
    <p:extLst>
      <p:ext uri="{BB962C8B-B14F-4D97-AF65-F5344CB8AC3E}">
        <p14:creationId xmlns:p14="http://schemas.microsoft.com/office/powerpoint/2010/main" val="3372476993"/>
      </p:ext>
    </p:extLst>
  </p:cSld>
  <p:clrMapOvr>
    <a:masterClrMapping/>
  </p:clrMapOvr>
  <mc:AlternateContent xmlns:mc="http://schemas.openxmlformats.org/markup-compatibility/2006" xmlns:p14="http://schemas.microsoft.com/office/powerpoint/2010/main">
    <mc:Choice Requires="p14">
      <p:transition spd="slow" p14:dur="2000" advTm="24345"/>
    </mc:Choice>
    <mc:Fallback xmlns="">
      <p:transition spd="slow" advTm="243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2D6836-16F3-455D-9A55-CB0A6B19E40F}"/>
              </a:ext>
            </a:extLst>
          </p:cNvPr>
          <p:cNvSpPr txBox="1"/>
          <p:nvPr/>
        </p:nvSpPr>
        <p:spPr>
          <a:xfrm>
            <a:off x="91061" y="206479"/>
            <a:ext cx="4956806" cy="1200329"/>
          </a:xfrm>
          <a:prstGeom prst="rect">
            <a:avLst/>
          </a:prstGeom>
          <a:noFill/>
        </p:spPr>
        <p:txBody>
          <a:bodyPr wrap="none" rtlCol="0">
            <a:spAutoFit/>
          </a:bodyPr>
          <a:lstStyle/>
          <a:p>
            <a:pPr algn="ctr"/>
            <a:r>
              <a:rPr lang="en-US" sz="7200" dirty="0">
                <a:solidFill>
                  <a:srgbClr val="002060"/>
                </a:solidFill>
              </a:rPr>
              <a:t>a) invariance</a:t>
            </a:r>
            <a:endParaRPr lang="en-CA" sz="7200" dirty="0">
              <a:solidFill>
                <a:srgbClr val="002060"/>
              </a:solidFill>
            </a:endParaRPr>
          </a:p>
        </p:txBody>
      </p:sp>
      <p:grpSp>
        <p:nvGrpSpPr>
          <p:cNvPr id="52" name="Group 51">
            <a:extLst>
              <a:ext uri="{FF2B5EF4-FFF2-40B4-BE49-F238E27FC236}">
                <a16:creationId xmlns:a16="http://schemas.microsoft.com/office/drawing/2014/main" id="{06483170-1417-484E-962E-C1D019DEAA6B}"/>
              </a:ext>
            </a:extLst>
          </p:cNvPr>
          <p:cNvGrpSpPr/>
          <p:nvPr/>
        </p:nvGrpSpPr>
        <p:grpSpPr>
          <a:xfrm>
            <a:off x="-4" y="1818274"/>
            <a:ext cx="5136278" cy="5050971"/>
            <a:chOff x="0" y="-10522"/>
            <a:chExt cx="5136278" cy="5050971"/>
          </a:xfrm>
        </p:grpSpPr>
        <p:pic>
          <p:nvPicPr>
            <p:cNvPr id="35" name="Picture 4" descr="Pattern, Wood, Retro, Wooden, Surface, Table, Texture">
              <a:extLst>
                <a:ext uri="{FF2B5EF4-FFF2-40B4-BE49-F238E27FC236}">
                  <a16:creationId xmlns:a16="http://schemas.microsoft.com/office/drawing/2014/main" id="{E4F7D08B-EC81-46AC-A754-A2A12094F051}"/>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6A3477E0-C15F-4CA4-A4E2-9673B9BC8367}"/>
                </a:ext>
              </a:extLst>
            </p:cNvPr>
            <p:cNvGrpSpPr/>
            <p:nvPr/>
          </p:nvGrpSpPr>
          <p:grpSpPr>
            <a:xfrm rot="18816370">
              <a:off x="-121445" y="3098601"/>
              <a:ext cx="3035174" cy="545774"/>
              <a:chOff x="9737741" y="2612427"/>
              <a:chExt cx="4948024" cy="708558"/>
            </a:xfrm>
          </p:grpSpPr>
          <p:pic>
            <p:nvPicPr>
              <p:cNvPr id="37" name="Picture 6" descr="Pencil, School, Science, Writing, Business, Drawing">
                <a:extLst>
                  <a:ext uri="{FF2B5EF4-FFF2-40B4-BE49-F238E27FC236}">
                    <a16:creationId xmlns:a16="http://schemas.microsoft.com/office/drawing/2014/main" id="{6DB6FB20-992B-42ED-82C9-48F3B9D0751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Pencil, School, Science, Writing, Business, Drawing">
                <a:extLst>
                  <a:ext uri="{FF2B5EF4-FFF2-40B4-BE49-F238E27FC236}">
                    <a16:creationId xmlns:a16="http://schemas.microsoft.com/office/drawing/2014/main" id="{8F6A8505-334A-4143-829A-7BBEC7ACC11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EFC38330-763C-4C66-92B7-ABA0693C1BD9}"/>
                </a:ext>
              </a:extLst>
            </p:cNvPr>
            <p:cNvGrpSpPr/>
            <p:nvPr/>
          </p:nvGrpSpPr>
          <p:grpSpPr>
            <a:xfrm>
              <a:off x="480480" y="1695450"/>
              <a:ext cx="2674598" cy="2582986"/>
              <a:chOff x="1024327" y="2819400"/>
              <a:chExt cx="2674598" cy="2582986"/>
            </a:xfrm>
          </p:grpSpPr>
          <p:grpSp>
            <p:nvGrpSpPr>
              <p:cNvPr id="40" name="Group 39">
                <a:extLst>
                  <a:ext uri="{FF2B5EF4-FFF2-40B4-BE49-F238E27FC236}">
                    <a16:creationId xmlns:a16="http://schemas.microsoft.com/office/drawing/2014/main" id="{27EB4493-DF09-4928-9978-A0701D4E7EAB}"/>
                  </a:ext>
                </a:extLst>
              </p:cNvPr>
              <p:cNvGrpSpPr/>
              <p:nvPr/>
            </p:nvGrpSpPr>
            <p:grpSpPr>
              <a:xfrm>
                <a:off x="1024327" y="3287950"/>
                <a:ext cx="2114436" cy="2114436"/>
                <a:chOff x="1024327" y="3835912"/>
                <a:chExt cx="1566473" cy="1566473"/>
              </a:xfrm>
            </p:grpSpPr>
            <p:cxnSp>
              <p:nvCxnSpPr>
                <p:cNvPr id="43" name="Straight Arrow Connector 42">
                  <a:extLst>
                    <a:ext uri="{FF2B5EF4-FFF2-40B4-BE49-F238E27FC236}">
                      <a16:creationId xmlns:a16="http://schemas.microsoft.com/office/drawing/2014/main" id="{B42E8767-E8BA-45E4-ADD9-5F5FCC0BE70D}"/>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C0A4DFA-43EC-442E-A137-C291A7EDE228}"/>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1" name="Subtitle 2">
                    <a:extLst>
                      <a:ext uri="{FF2B5EF4-FFF2-40B4-BE49-F238E27FC236}">
                        <a16:creationId xmlns:a16="http://schemas.microsoft.com/office/drawing/2014/main" id="{8D32828B-B6EF-411A-B93D-E09791A296AF}"/>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41CE429F-D8C8-49D2-BD60-85CE85B03CB0}"/>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9"/>
                    <a:stretch>
                      <a:fillRect b="-11972"/>
                    </a:stretch>
                  </a:blipFill>
                </p:spPr>
                <p:txBody>
                  <a:bodyPr/>
                  <a:lstStyle/>
                  <a:p>
                    <a:r>
                      <a:rPr lang="en-CA">
                        <a:noFill/>
                      </a:rPr>
                      <a:t> </a:t>
                    </a:r>
                  </a:p>
                </p:txBody>
              </p:sp>
            </mc:Fallback>
          </mc:AlternateContent>
        </p:grpSp>
        <p:grpSp>
          <p:nvGrpSpPr>
            <p:cNvPr id="45" name="Group 44">
              <a:extLst>
                <a:ext uri="{FF2B5EF4-FFF2-40B4-BE49-F238E27FC236}">
                  <a16:creationId xmlns:a16="http://schemas.microsoft.com/office/drawing/2014/main" id="{144FD773-7488-469B-852E-CF4A3C2074D1}"/>
                </a:ext>
              </a:extLst>
            </p:cNvPr>
            <p:cNvGrpSpPr/>
            <p:nvPr/>
          </p:nvGrpSpPr>
          <p:grpSpPr>
            <a:xfrm>
              <a:off x="300923" y="38100"/>
              <a:ext cx="4835355" cy="4411785"/>
              <a:chOff x="7512270" y="38100"/>
              <a:chExt cx="4835355" cy="4411785"/>
            </a:xfrm>
          </p:grpSpPr>
          <p:grpSp>
            <p:nvGrpSpPr>
              <p:cNvPr id="46" name="Group 45">
                <a:extLst>
                  <a:ext uri="{FF2B5EF4-FFF2-40B4-BE49-F238E27FC236}">
                    <a16:creationId xmlns:a16="http://schemas.microsoft.com/office/drawing/2014/main" id="{DCD44A69-CFB3-48BC-91EF-B824D2CFF08C}"/>
                  </a:ext>
                </a:extLst>
              </p:cNvPr>
              <p:cNvGrpSpPr/>
              <p:nvPr/>
            </p:nvGrpSpPr>
            <p:grpSpPr>
              <a:xfrm>
                <a:off x="7512270" y="260186"/>
                <a:ext cx="4189699" cy="4189699"/>
                <a:chOff x="1024327" y="3835912"/>
                <a:chExt cx="1566473" cy="1566473"/>
              </a:xfrm>
            </p:grpSpPr>
            <p:cxnSp>
              <p:nvCxnSpPr>
                <p:cNvPr id="49" name="Straight Arrow Connector 48">
                  <a:extLst>
                    <a:ext uri="{FF2B5EF4-FFF2-40B4-BE49-F238E27FC236}">
                      <a16:creationId xmlns:a16="http://schemas.microsoft.com/office/drawing/2014/main" id="{13FFAA5D-BC77-4C59-AB39-A1FF5641C12A}"/>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9E15E89A-A0B2-4A9B-80AD-5FB78CAD0036}"/>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Subtitle 2">
                    <a:extLst>
                      <a:ext uri="{FF2B5EF4-FFF2-40B4-BE49-F238E27FC236}">
                        <a16:creationId xmlns:a16="http://schemas.microsoft.com/office/drawing/2014/main" id="{5BAE6600-C55D-4960-BAF3-CC4004233BAD}"/>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0"/>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Subtitle 2">
                    <a:extLst>
                      <a:ext uri="{FF2B5EF4-FFF2-40B4-BE49-F238E27FC236}">
                        <a16:creationId xmlns:a16="http://schemas.microsoft.com/office/drawing/2014/main" id="{053FE68D-CA6D-43DA-B40C-CF0AD342F32D}"/>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1"/>
                    <a:stretch>
                      <a:fillRect b="-24648"/>
                    </a:stretch>
                  </a:blipFill>
                </p:spPr>
                <p:txBody>
                  <a:bodyPr/>
                  <a:lstStyle/>
                  <a:p>
                    <a:r>
                      <a:rPr lang="en-CA">
                        <a:noFill/>
                      </a:rPr>
                      <a:t> </a:t>
                    </a:r>
                  </a:p>
                </p:txBody>
              </p:sp>
            </mc:Fallback>
          </mc:AlternateContent>
        </p:grpSp>
      </p:grpSp>
      <p:grpSp>
        <p:nvGrpSpPr>
          <p:cNvPr id="2" name="Group 1">
            <a:extLst>
              <a:ext uri="{FF2B5EF4-FFF2-40B4-BE49-F238E27FC236}">
                <a16:creationId xmlns:a16="http://schemas.microsoft.com/office/drawing/2014/main" id="{5A449789-DC3E-4EB4-851B-05B05B1FE544}"/>
              </a:ext>
            </a:extLst>
          </p:cNvPr>
          <p:cNvGrpSpPr/>
          <p:nvPr/>
        </p:nvGrpSpPr>
        <p:grpSpPr>
          <a:xfrm>
            <a:off x="5630268" y="-68793"/>
            <a:ext cx="5991939" cy="1657216"/>
            <a:chOff x="5630268" y="-68793"/>
            <a:chExt cx="5991939" cy="1657216"/>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F2BB973-13E3-40D5-8769-0B90863C2673}"/>
                    </a:ext>
                  </a:extLst>
                </p:cNvPr>
                <p:cNvSpPr txBox="1"/>
                <p:nvPr/>
              </p:nvSpPr>
              <p:spPr>
                <a:xfrm>
                  <a:off x="6695345" y="314762"/>
                  <a:ext cx="4926862" cy="108850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latin typeface="Cambria Math" panose="02040503050406030204" pitchFamily="18" charset="0"/>
                          </a:rPr>
                          <m:t>=  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r>
                          <a:rPr lang="en-US" sz="6000" b="0" i="1" smtClean="0">
                            <a:latin typeface="Cambria Math" panose="02040503050406030204" pitchFamily="18" charset="0"/>
                          </a:rPr>
                          <m:t>+ 1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53" name="TextBox 52">
                  <a:extLst>
                    <a:ext uri="{FF2B5EF4-FFF2-40B4-BE49-F238E27FC236}">
                      <a16:creationId xmlns:a16="http://schemas.microsoft.com/office/drawing/2014/main" id="{AF2BB973-13E3-40D5-8769-0B90863C2673}"/>
                    </a:ext>
                  </a:extLst>
                </p:cNvPr>
                <p:cNvSpPr txBox="1">
                  <a:spLocks noRot="1" noChangeAspect="1" noMove="1" noResize="1" noEditPoints="1" noAdjustHandles="1" noChangeArrowheads="1" noChangeShapeType="1" noTextEdit="1"/>
                </p:cNvSpPr>
                <p:nvPr/>
              </p:nvSpPr>
              <p:spPr>
                <a:xfrm>
                  <a:off x="6695345" y="314762"/>
                  <a:ext cx="4926862" cy="1088503"/>
                </a:xfrm>
                <a:prstGeom prst="rect">
                  <a:avLst/>
                </a:prstGeom>
                <a:blipFill>
                  <a:blip r:embed="rId12"/>
                  <a:stretch>
                    <a:fillRect/>
                  </a:stretch>
                </a:blipFill>
              </p:spPr>
              <p:txBody>
                <a:bodyPr/>
                <a:lstStyle/>
                <a:p>
                  <a:r>
                    <a:rPr lang="en-CA">
                      <a:noFill/>
                    </a:rPr>
                    <a:t> </a:t>
                  </a:r>
                </a:p>
              </p:txBody>
            </p:sp>
          </mc:Fallback>
        </mc:AlternateContent>
        <p:grpSp>
          <p:nvGrpSpPr>
            <p:cNvPr id="55" name="Group 54">
              <a:extLst>
                <a:ext uri="{FF2B5EF4-FFF2-40B4-BE49-F238E27FC236}">
                  <a16:creationId xmlns:a16="http://schemas.microsoft.com/office/drawing/2014/main" id="{71444E68-3D67-4146-85F7-AAC66092F00F}"/>
                </a:ext>
              </a:extLst>
            </p:cNvPr>
            <p:cNvGrpSpPr/>
            <p:nvPr/>
          </p:nvGrpSpPr>
          <p:grpSpPr>
            <a:xfrm rot="18816370">
              <a:off x="5033388" y="528087"/>
              <a:ext cx="1657216" cy="463456"/>
              <a:chOff x="9737741" y="2612427"/>
              <a:chExt cx="4948024" cy="708558"/>
            </a:xfrm>
          </p:grpSpPr>
          <p:pic>
            <p:nvPicPr>
              <p:cNvPr id="56" name="Picture 6" descr="Pencil, School, Science, Writing, Business, Drawing">
                <a:extLst>
                  <a:ext uri="{FF2B5EF4-FFF2-40B4-BE49-F238E27FC236}">
                    <a16:creationId xmlns:a16="http://schemas.microsoft.com/office/drawing/2014/main" id="{2C050667-6056-47DA-BEFA-3E102C8C9DC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Pencil, School, Science, Writing, Business, Drawing">
                <a:extLst>
                  <a:ext uri="{FF2B5EF4-FFF2-40B4-BE49-F238E27FC236}">
                    <a16:creationId xmlns:a16="http://schemas.microsoft.com/office/drawing/2014/main" id="{2BD63BBB-0978-4843-8CF8-085B6F137AF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39F7B06-969B-47E6-8E5A-B7A7CAC785CA}"/>
                  </a:ext>
                </a:extLst>
              </p:cNvPr>
              <p:cNvSpPr txBox="1"/>
              <p:nvPr/>
            </p:nvSpPr>
            <p:spPr>
              <a:xfrm>
                <a:off x="6791207" y="1751639"/>
                <a:ext cx="5103192" cy="123053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m:t>
                      </m:r>
                      <m:r>
                        <m:rPr>
                          <m:nor/>
                        </m:rPr>
                        <a:rPr lang="en-CA" sz="6000">
                          <a:latin typeface="Cambria Math" panose="02040503050406030204" pitchFamily="18" charset="0"/>
                          <a:ea typeface="Cambria Math" panose="02040503050406030204" pitchFamily="18" charset="0"/>
                        </a:rPr>
                        <m:t>½</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i="1" smtClean="0">
                          <a:latin typeface="Cambria Math" panose="02040503050406030204" pitchFamily="18" charset="0"/>
                        </a:rPr>
                        <m:t>+</m:t>
                      </m:r>
                      <m:r>
                        <a:rPr lang="en-US" sz="6000" b="0" i="1" smtClean="0">
                          <a:latin typeface="Cambria Math" panose="02040503050406030204" pitchFamily="18" charset="0"/>
                        </a:rPr>
                        <m:t> </m:t>
                      </m:r>
                      <m:r>
                        <m:rPr>
                          <m:nor/>
                        </m:rPr>
                        <a:rPr lang="en-CA" sz="6000">
                          <a:latin typeface="Cambria Math" panose="02040503050406030204" pitchFamily="18" charset="0"/>
                          <a:ea typeface="Cambria Math" panose="02040503050406030204" pitchFamily="18" charset="0"/>
                        </a:rPr>
                        <m:t>½</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002060"/>
                  </a:solidFill>
                </a:endParaRPr>
              </a:p>
            </p:txBody>
          </p:sp>
        </mc:Choice>
        <mc:Fallback xmlns="">
          <p:sp>
            <p:nvSpPr>
              <p:cNvPr id="59" name="TextBox 58">
                <a:extLst>
                  <a:ext uri="{FF2B5EF4-FFF2-40B4-BE49-F238E27FC236}">
                    <a16:creationId xmlns:a16="http://schemas.microsoft.com/office/drawing/2014/main" id="{E39F7B06-969B-47E6-8E5A-B7A7CAC785CA}"/>
                  </a:ext>
                </a:extLst>
              </p:cNvPr>
              <p:cNvSpPr txBox="1">
                <a:spLocks noRot="1" noChangeAspect="1" noMove="1" noResize="1" noEditPoints="1" noAdjustHandles="1" noChangeArrowheads="1" noChangeShapeType="1" noTextEdit="1"/>
              </p:cNvSpPr>
              <p:nvPr/>
            </p:nvSpPr>
            <p:spPr>
              <a:xfrm>
                <a:off x="6791207" y="1751639"/>
                <a:ext cx="5103192" cy="1230530"/>
              </a:xfrm>
              <a:prstGeom prst="rect">
                <a:avLst/>
              </a:prstGeom>
              <a:blipFill>
                <a:blip r:embed="rId13"/>
                <a:stretch>
                  <a:fillRect/>
                </a:stretch>
              </a:blipFill>
            </p:spPr>
            <p:txBody>
              <a:bodyPr/>
              <a:lstStyle/>
              <a:p>
                <a:r>
                  <a:rPr lang="en-CA">
                    <a:noFill/>
                  </a:rPr>
                  <a:t> </a:t>
                </a:r>
              </a:p>
            </p:txBody>
          </p:sp>
        </mc:Fallback>
      </mc:AlternateContent>
      <p:sp>
        <p:nvSpPr>
          <p:cNvPr id="60" name="TextBox 59">
            <a:extLst>
              <a:ext uri="{FF2B5EF4-FFF2-40B4-BE49-F238E27FC236}">
                <a16:creationId xmlns:a16="http://schemas.microsoft.com/office/drawing/2014/main" id="{B93F32A4-C128-46F7-9EEE-10E2477A82A5}"/>
              </a:ext>
            </a:extLst>
          </p:cNvPr>
          <p:cNvSpPr txBox="1"/>
          <p:nvPr/>
        </p:nvSpPr>
        <p:spPr>
          <a:xfrm>
            <a:off x="5567680" y="3372796"/>
            <a:ext cx="6360160" cy="2954655"/>
          </a:xfrm>
          <a:prstGeom prst="rect">
            <a:avLst/>
          </a:prstGeom>
          <a:noFill/>
        </p:spPr>
        <p:txBody>
          <a:bodyPr wrap="square" rtlCol="0">
            <a:spAutoFit/>
          </a:bodyPr>
          <a:lstStyle/>
          <a:p>
            <a:r>
              <a:rPr lang="en-US" sz="5400" dirty="0"/>
              <a:t>The pencil is </a:t>
            </a:r>
            <a:r>
              <a:rPr lang="en-US" sz="5400" dirty="0">
                <a:solidFill>
                  <a:srgbClr val="00B0F0"/>
                </a:solidFill>
              </a:rPr>
              <a:t>invariant</a:t>
            </a:r>
            <a:br>
              <a:rPr lang="en-US" sz="5400" dirty="0">
                <a:solidFill>
                  <a:srgbClr val="00B0F0"/>
                </a:solidFill>
              </a:rPr>
            </a:br>
            <a:endParaRPr lang="en-US" sz="2000" dirty="0">
              <a:solidFill>
                <a:srgbClr val="00B0F0"/>
              </a:solidFill>
            </a:endParaRPr>
          </a:p>
          <a:p>
            <a:r>
              <a:rPr lang="en-US" sz="5400" dirty="0"/>
              <a:t>but the components can </a:t>
            </a:r>
            <a:r>
              <a:rPr lang="en-US" sz="5400" dirty="0">
                <a:solidFill>
                  <a:srgbClr val="FF0000"/>
                </a:solidFill>
              </a:rPr>
              <a:t>change</a:t>
            </a:r>
            <a:r>
              <a:rPr lang="en-US" sz="5400" dirty="0"/>
              <a:t>.</a:t>
            </a:r>
            <a:endParaRPr lang="en-CA" sz="54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14">
            <p14:nvContentPartPr>
              <p14:cNvPr id="3" name="Ink 2">
                <a:extLst>
                  <a:ext uri="{FF2B5EF4-FFF2-40B4-BE49-F238E27FC236}">
                    <a16:creationId xmlns:a16="http://schemas.microsoft.com/office/drawing/2014/main" id="{3E13382B-CF67-415D-AD25-DC57A646F80A}"/>
                  </a:ext>
                </a:extLst>
              </p14:cNvPr>
              <p14:cNvContentPartPr/>
              <p14:nvPr>
                <p:extLst>
                  <p:ext uri="{42D2F446-02D8-4167-A562-619A0277C38B}">
                    <p15:isNarration xmlns:p15="http://schemas.microsoft.com/office/powerpoint/2012/main" val="1"/>
                  </p:ext>
                </p:extLst>
              </p14:nvPr>
            </p14:nvContentPartPr>
            <p14:xfrm>
              <a:off x="7595280" y="1233360"/>
              <a:ext cx="3287880" cy="1791720"/>
            </p14:xfrm>
          </p:contentPart>
        </mc:Choice>
        <mc:Fallback xmlns="">
          <p:pic>
            <p:nvPicPr>
              <p:cNvPr id="3" name="Ink 2">
                <a:extLst>
                  <a:ext uri="{FF2B5EF4-FFF2-40B4-BE49-F238E27FC236}">
                    <a16:creationId xmlns:a16="http://schemas.microsoft.com/office/drawing/2014/main" id="{3E13382B-CF67-415D-AD25-DC57A646F80A}"/>
                  </a:ext>
                </a:extLst>
              </p:cNvPr>
              <p:cNvPicPr>
                <a:picLocks noGrp="1" noRot="1" noChangeAspect="1" noMove="1" noResize="1" noEditPoints="1" noAdjustHandles="1" noChangeArrowheads="1" noChangeShapeType="1"/>
              </p:cNvPicPr>
              <p:nvPr/>
            </p:nvPicPr>
            <p:blipFill>
              <a:blip r:embed="rId15"/>
              <a:stretch>
                <a:fillRect/>
              </a:stretch>
            </p:blipFill>
            <p:spPr>
              <a:xfrm>
                <a:off x="7585920" y="1224000"/>
                <a:ext cx="3306600" cy="1810440"/>
              </a:xfrm>
              <a:prstGeom prst="rect">
                <a:avLst/>
              </a:prstGeom>
            </p:spPr>
          </p:pic>
        </mc:Fallback>
      </mc:AlternateContent>
    </p:spTree>
    <p:custDataLst>
      <p:tags r:id="rId1"/>
    </p:custDataLst>
    <p:extLst>
      <p:ext uri="{BB962C8B-B14F-4D97-AF65-F5344CB8AC3E}">
        <p14:creationId xmlns:p14="http://schemas.microsoft.com/office/powerpoint/2010/main" val="1096383539"/>
      </p:ext>
    </p:extLst>
  </p:cSld>
  <p:clrMapOvr>
    <a:masterClrMapping/>
  </p:clrMapOvr>
  <mc:AlternateContent xmlns:mc="http://schemas.openxmlformats.org/markup-compatibility/2006" xmlns:p14="http://schemas.microsoft.com/office/powerpoint/2010/main">
    <mc:Choice Requires="p14">
      <p:transition spd="slow" p14:dur="2000" advTm="37473"/>
    </mc:Choice>
    <mc:Fallback xmlns="">
      <p:transition spd="slow" advTm="374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35C26-6928-43A9-9230-D97B81722025}"/>
              </a:ext>
            </a:extLst>
          </p:cNvPr>
          <p:cNvSpPr txBox="1"/>
          <p:nvPr/>
        </p:nvSpPr>
        <p:spPr>
          <a:xfrm>
            <a:off x="245613" y="29497"/>
            <a:ext cx="4564391" cy="1754326"/>
          </a:xfrm>
          <a:prstGeom prst="rect">
            <a:avLst/>
          </a:prstGeom>
          <a:noFill/>
        </p:spPr>
        <p:txBody>
          <a:bodyPr wrap="none" rtlCol="0">
            <a:spAutoFit/>
          </a:bodyPr>
          <a:lstStyle/>
          <a:p>
            <a:pPr algn="ctr"/>
            <a:r>
              <a:rPr lang="en-US" sz="5400" dirty="0">
                <a:solidFill>
                  <a:srgbClr val="002060"/>
                </a:solidFill>
              </a:rPr>
              <a:t>b) covariance &amp;</a:t>
            </a:r>
            <a:br>
              <a:rPr lang="en-US" sz="5400" dirty="0">
                <a:solidFill>
                  <a:srgbClr val="002060"/>
                </a:solidFill>
              </a:rPr>
            </a:br>
            <a:r>
              <a:rPr lang="en-US" sz="5400" dirty="0">
                <a:solidFill>
                  <a:srgbClr val="002060"/>
                </a:solidFill>
              </a:rPr>
              <a:t>contravariance</a:t>
            </a:r>
            <a:endParaRPr lang="en-CA" sz="5400" dirty="0">
              <a:solidFill>
                <a:srgbClr val="002060"/>
              </a:solidFill>
            </a:endParaRPr>
          </a:p>
        </p:txBody>
      </p:sp>
      <p:grpSp>
        <p:nvGrpSpPr>
          <p:cNvPr id="52" name="Group 51">
            <a:extLst>
              <a:ext uri="{FF2B5EF4-FFF2-40B4-BE49-F238E27FC236}">
                <a16:creationId xmlns:a16="http://schemas.microsoft.com/office/drawing/2014/main" id="{06483170-1417-484E-962E-C1D019DEAA6B}"/>
              </a:ext>
            </a:extLst>
          </p:cNvPr>
          <p:cNvGrpSpPr/>
          <p:nvPr/>
        </p:nvGrpSpPr>
        <p:grpSpPr>
          <a:xfrm>
            <a:off x="-4" y="1818274"/>
            <a:ext cx="5136278" cy="5050971"/>
            <a:chOff x="0" y="-10522"/>
            <a:chExt cx="5136278" cy="5050971"/>
          </a:xfrm>
        </p:grpSpPr>
        <p:pic>
          <p:nvPicPr>
            <p:cNvPr id="35" name="Picture 4" descr="Pattern, Wood, Retro, Wooden, Surface, Table, Texture">
              <a:extLst>
                <a:ext uri="{FF2B5EF4-FFF2-40B4-BE49-F238E27FC236}">
                  <a16:creationId xmlns:a16="http://schemas.microsoft.com/office/drawing/2014/main" id="{E4F7D08B-EC81-46AC-A754-A2A12094F051}"/>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6A3477E0-C15F-4CA4-A4E2-9673B9BC8367}"/>
                </a:ext>
              </a:extLst>
            </p:cNvPr>
            <p:cNvGrpSpPr/>
            <p:nvPr/>
          </p:nvGrpSpPr>
          <p:grpSpPr>
            <a:xfrm rot="18816370">
              <a:off x="-121445" y="3098601"/>
              <a:ext cx="3035174" cy="545774"/>
              <a:chOff x="9737741" y="2612427"/>
              <a:chExt cx="4948024" cy="708558"/>
            </a:xfrm>
          </p:grpSpPr>
          <p:pic>
            <p:nvPicPr>
              <p:cNvPr id="37" name="Picture 6" descr="Pencil, School, Science, Writing, Business, Drawing">
                <a:extLst>
                  <a:ext uri="{FF2B5EF4-FFF2-40B4-BE49-F238E27FC236}">
                    <a16:creationId xmlns:a16="http://schemas.microsoft.com/office/drawing/2014/main" id="{6DB6FB20-992B-42ED-82C9-48F3B9D0751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Pencil, School, Science, Writing, Business, Drawing">
                <a:extLst>
                  <a:ext uri="{FF2B5EF4-FFF2-40B4-BE49-F238E27FC236}">
                    <a16:creationId xmlns:a16="http://schemas.microsoft.com/office/drawing/2014/main" id="{8F6A8505-334A-4143-829A-7BBEC7ACC11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EFC38330-763C-4C66-92B7-ABA0693C1BD9}"/>
                </a:ext>
              </a:extLst>
            </p:cNvPr>
            <p:cNvGrpSpPr/>
            <p:nvPr/>
          </p:nvGrpSpPr>
          <p:grpSpPr>
            <a:xfrm>
              <a:off x="480480" y="1695450"/>
              <a:ext cx="2674598" cy="2582986"/>
              <a:chOff x="1024327" y="2819400"/>
              <a:chExt cx="2674598" cy="2582986"/>
            </a:xfrm>
          </p:grpSpPr>
          <p:grpSp>
            <p:nvGrpSpPr>
              <p:cNvPr id="40" name="Group 39">
                <a:extLst>
                  <a:ext uri="{FF2B5EF4-FFF2-40B4-BE49-F238E27FC236}">
                    <a16:creationId xmlns:a16="http://schemas.microsoft.com/office/drawing/2014/main" id="{27EB4493-DF09-4928-9978-A0701D4E7EAB}"/>
                  </a:ext>
                </a:extLst>
              </p:cNvPr>
              <p:cNvGrpSpPr/>
              <p:nvPr/>
            </p:nvGrpSpPr>
            <p:grpSpPr>
              <a:xfrm>
                <a:off x="1024327" y="3287950"/>
                <a:ext cx="2114436" cy="2114436"/>
                <a:chOff x="1024327" y="3835912"/>
                <a:chExt cx="1566473" cy="1566473"/>
              </a:xfrm>
            </p:grpSpPr>
            <p:cxnSp>
              <p:nvCxnSpPr>
                <p:cNvPr id="43" name="Straight Arrow Connector 42">
                  <a:extLst>
                    <a:ext uri="{FF2B5EF4-FFF2-40B4-BE49-F238E27FC236}">
                      <a16:creationId xmlns:a16="http://schemas.microsoft.com/office/drawing/2014/main" id="{B42E8767-E8BA-45E4-ADD9-5F5FCC0BE70D}"/>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C0A4DFA-43EC-442E-A137-C291A7EDE228}"/>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1" name="Subtitle 2">
                    <a:extLst>
                      <a:ext uri="{FF2B5EF4-FFF2-40B4-BE49-F238E27FC236}">
                        <a16:creationId xmlns:a16="http://schemas.microsoft.com/office/drawing/2014/main" id="{8D32828B-B6EF-411A-B93D-E09791A296AF}"/>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41CE429F-D8C8-49D2-BD60-85CE85B03CB0}"/>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9"/>
                    <a:stretch>
                      <a:fillRect b="-11972"/>
                    </a:stretch>
                  </a:blipFill>
                </p:spPr>
                <p:txBody>
                  <a:bodyPr/>
                  <a:lstStyle/>
                  <a:p>
                    <a:r>
                      <a:rPr lang="en-CA">
                        <a:noFill/>
                      </a:rPr>
                      <a:t> </a:t>
                    </a:r>
                  </a:p>
                </p:txBody>
              </p:sp>
            </mc:Fallback>
          </mc:AlternateContent>
        </p:grpSp>
        <p:grpSp>
          <p:nvGrpSpPr>
            <p:cNvPr id="45" name="Group 44">
              <a:extLst>
                <a:ext uri="{FF2B5EF4-FFF2-40B4-BE49-F238E27FC236}">
                  <a16:creationId xmlns:a16="http://schemas.microsoft.com/office/drawing/2014/main" id="{144FD773-7488-469B-852E-CF4A3C2074D1}"/>
                </a:ext>
              </a:extLst>
            </p:cNvPr>
            <p:cNvGrpSpPr/>
            <p:nvPr/>
          </p:nvGrpSpPr>
          <p:grpSpPr>
            <a:xfrm>
              <a:off x="300923" y="38100"/>
              <a:ext cx="4835355" cy="4411785"/>
              <a:chOff x="7512270" y="38100"/>
              <a:chExt cx="4835355" cy="4411785"/>
            </a:xfrm>
          </p:grpSpPr>
          <p:grpSp>
            <p:nvGrpSpPr>
              <p:cNvPr id="46" name="Group 45">
                <a:extLst>
                  <a:ext uri="{FF2B5EF4-FFF2-40B4-BE49-F238E27FC236}">
                    <a16:creationId xmlns:a16="http://schemas.microsoft.com/office/drawing/2014/main" id="{DCD44A69-CFB3-48BC-91EF-B824D2CFF08C}"/>
                  </a:ext>
                </a:extLst>
              </p:cNvPr>
              <p:cNvGrpSpPr/>
              <p:nvPr/>
            </p:nvGrpSpPr>
            <p:grpSpPr>
              <a:xfrm>
                <a:off x="7512270" y="260186"/>
                <a:ext cx="4189699" cy="4189699"/>
                <a:chOff x="1024327" y="3835912"/>
                <a:chExt cx="1566473" cy="1566473"/>
              </a:xfrm>
            </p:grpSpPr>
            <p:cxnSp>
              <p:nvCxnSpPr>
                <p:cNvPr id="49" name="Straight Arrow Connector 48">
                  <a:extLst>
                    <a:ext uri="{FF2B5EF4-FFF2-40B4-BE49-F238E27FC236}">
                      <a16:creationId xmlns:a16="http://schemas.microsoft.com/office/drawing/2014/main" id="{13FFAA5D-BC77-4C59-AB39-A1FF5641C12A}"/>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9E15E89A-A0B2-4A9B-80AD-5FB78CAD0036}"/>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Subtitle 2">
                    <a:extLst>
                      <a:ext uri="{FF2B5EF4-FFF2-40B4-BE49-F238E27FC236}">
                        <a16:creationId xmlns:a16="http://schemas.microsoft.com/office/drawing/2014/main" id="{5BAE6600-C55D-4960-BAF3-CC4004233BAD}"/>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0"/>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Subtitle 2">
                    <a:extLst>
                      <a:ext uri="{FF2B5EF4-FFF2-40B4-BE49-F238E27FC236}">
                        <a16:creationId xmlns:a16="http://schemas.microsoft.com/office/drawing/2014/main" id="{053FE68D-CA6D-43DA-B40C-CF0AD342F32D}"/>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1"/>
                    <a:stretch>
                      <a:fillRect b="-2464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E4CA4E28-FF4C-4D71-9EFD-43C3DFAADCA7}"/>
                    </a:ext>
                  </a:extLst>
                </p:cNvPr>
                <p:cNvSpPr/>
                <p:nvPr/>
              </p:nvSpPr>
              <p:spPr>
                <a:xfrm>
                  <a:off x="1873652" y="-2592"/>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51" name="Rectangle 50">
                  <a:extLst>
                    <a:ext uri="{FF2B5EF4-FFF2-40B4-BE49-F238E27FC236}">
                      <a16:creationId xmlns:a16="http://schemas.microsoft.com/office/drawing/2014/main" id="{E4CA4E28-FF4C-4D71-9EFD-43C3DFAADCA7}"/>
                    </a:ext>
                  </a:extLst>
                </p:cNvPr>
                <p:cNvSpPr>
                  <a:spLocks noRot="1" noChangeAspect="1" noMove="1" noResize="1" noEditPoints="1" noAdjustHandles="1" noChangeArrowheads="1" noChangeShapeType="1" noTextEdit="1"/>
                </p:cNvSpPr>
                <p:nvPr/>
              </p:nvSpPr>
              <p:spPr>
                <a:xfrm>
                  <a:off x="1873652" y="-2592"/>
                  <a:ext cx="2838450" cy="1838067"/>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4FE0B9B-64BF-4DDC-BBA0-1D89CE309093}"/>
                  </a:ext>
                </a:extLst>
              </p:cNvPr>
              <p:cNvSpPr txBox="1"/>
              <p:nvPr/>
            </p:nvSpPr>
            <p:spPr>
              <a:xfrm>
                <a:off x="5014643" y="1953202"/>
                <a:ext cx="7403052" cy="442140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=1    </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1</m:t>
                          </m:r>
                        </m:e>
                      </m:d>
                      <m:r>
                        <a:rPr lang="en-US" sz="4800" b="0" i="1" smtClean="0">
                          <a:latin typeface="Cambria Math" panose="02040503050406030204" pitchFamily="18" charset="0"/>
                        </a:rPr>
                        <m:t>   </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r>
                        <a:rPr lang="en-US" sz="4800" b="0" i="1" smtClean="0">
                          <a:latin typeface="Cambria Math" panose="02040503050406030204" pitchFamily="18" charset="0"/>
                        </a:rPr>
                        <m:t>+</m:t>
                      </m:r>
                      <m:r>
                        <a:rPr lang="en-US" sz="4800" i="1">
                          <a:latin typeface="Cambria Math" panose="02040503050406030204" pitchFamily="18" charset="0"/>
                        </a:rPr>
                        <m:t>1</m:t>
                      </m:r>
                      <m:r>
                        <a:rPr lang="en-US" sz="4800" b="0" i="1" smtClean="0">
                          <a:latin typeface="Cambria Math" panose="02040503050406030204" pitchFamily="18" charset="0"/>
                        </a:rPr>
                        <m:t>    </m:t>
                      </m:r>
                      <m:d>
                        <m:dPr>
                          <m:ctrlPr>
                            <a:rPr lang="en-US" sz="4800" i="1">
                              <a:latin typeface="Cambria Math" panose="02040503050406030204" pitchFamily="18" charset="0"/>
                            </a:rPr>
                          </m:ctrlPr>
                        </m:dPr>
                        <m:e>
                          <m:r>
                            <a:rPr lang="en-US" sz="4800" i="1">
                              <a:latin typeface="Cambria Math" panose="02040503050406030204" pitchFamily="18" charset="0"/>
                            </a:rPr>
                            <m:t>1</m:t>
                          </m:r>
                        </m:e>
                      </m:d>
                      <m:r>
                        <a:rPr lang="en-US" sz="4800" b="0" i="1" smtClean="0">
                          <a:latin typeface="Cambria Math" panose="02040503050406030204" pitchFamily="18" charset="0"/>
                        </a:rPr>
                        <m:t>   </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endParaRPr lang="en-US" sz="1400" dirty="0">
                  <a:solidFill>
                    <a:srgbClr val="002060"/>
                  </a:solidFill>
                </a:endParaRPr>
              </a:p>
              <a:p>
                <a:pPr/>
                <a14:m>
                  <m:oMathPara xmlns:m="http://schemas.openxmlformats.org/officeDocument/2006/math">
                    <m:oMathParaPr>
                      <m:jc m:val="left"/>
                    </m:oMathParaPr>
                    <m:oMath xmlns:m="http://schemas.openxmlformats.org/officeDocument/2006/math">
                      <m:r>
                        <a:rPr lang="en-US" sz="4800" i="1">
                          <a:latin typeface="Cambria Math" panose="02040503050406030204" pitchFamily="18" charset="0"/>
                        </a:rPr>
                        <m:t>=1</m:t>
                      </m:r>
                      <m:d>
                        <m:dPr>
                          <m:ctrlPr>
                            <a:rPr lang="en-US" sz="4800" i="1">
                              <a:latin typeface="Cambria Math" panose="02040503050406030204" pitchFamily="18" charset="0"/>
                            </a:rPr>
                          </m:ctrlPr>
                        </m:dPr>
                        <m:e>
                          <m:r>
                            <m:rPr>
                              <m:nor/>
                            </m:rPr>
                            <a:rPr lang="en-CA" sz="4800">
                              <a:latin typeface="Cambria Math" panose="02040503050406030204" pitchFamily="18" charset="0"/>
                              <a:ea typeface="Cambria Math" panose="02040503050406030204" pitchFamily="18" charset="0"/>
                            </a:rPr>
                            <m:t>½</m:t>
                          </m:r>
                          <m:r>
                            <a:rPr lang="en-US" sz="4800" i="1" smtClean="0">
                              <a:latin typeface="Cambria Math" panose="02040503050406030204" pitchFamily="18" charset="0"/>
                            </a:rPr>
                            <m:t>⋅</m:t>
                          </m:r>
                          <m:r>
                            <a:rPr lang="en-US" sz="4800" b="0" i="1" smtClean="0">
                              <a:latin typeface="Cambria Math" panose="02040503050406030204" pitchFamily="18" charset="0"/>
                            </a:rPr>
                            <m:t>2</m:t>
                          </m:r>
                        </m:e>
                      </m:d>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r>
                        <a:rPr lang="en-US" sz="4800" b="0" i="1" smtClean="0">
                          <a:solidFill>
                            <a:srgbClr val="002060"/>
                          </a:solidFill>
                          <a:latin typeface="Cambria Math" panose="02040503050406030204" pitchFamily="18" charset="0"/>
                        </a:rPr>
                        <m:t> </m:t>
                      </m:r>
                      <m:r>
                        <a:rPr lang="en-US" sz="4800" i="1">
                          <a:latin typeface="Cambria Math" panose="02040503050406030204" pitchFamily="18" charset="0"/>
                        </a:rPr>
                        <m:t>+1(</m:t>
                      </m:r>
                      <m:r>
                        <m:rPr>
                          <m:nor/>
                        </m:rPr>
                        <a:rPr lang="en-CA" sz="4800">
                          <a:latin typeface="Cambria Math" panose="02040503050406030204" pitchFamily="18" charset="0"/>
                          <a:ea typeface="Cambria Math" panose="02040503050406030204" pitchFamily="18" charset="0"/>
                        </a:rPr>
                        <m:t>½</m:t>
                      </m:r>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𝑦</m:t>
                              </m:r>
                            </m:sub>
                          </m:sSub>
                        </m:e>
                      </m:acc>
                    </m:oMath>
                  </m:oMathPara>
                </a14:m>
                <a:endParaRPr lang="en-US" sz="4800" dirty="0">
                  <a:solidFill>
                    <a:srgbClr val="002060"/>
                  </a:solidFill>
                </a:endParaRPr>
              </a:p>
              <a:p>
                <a:endParaRPr lang="en-US" sz="1400" dirty="0">
                  <a:solidFill>
                    <a:srgbClr val="002060"/>
                  </a:solidFill>
                </a:endParaRPr>
              </a:p>
              <a:p>
                <a:pPr/>
                <a14:m>
                  <m:oMathPara xmlns:m="http://schemas.openxmlformats.org/officeDocument/2006/math">
                    <m:oMathParaPr>
                      <m:jc m:val="left"/>
                    </m:oMathParaPr>
                    <m:oMath xmlns:m="http://schemas.openxmlformats.org/officeDocument/2006/math">
                      <m:r>
                        <a:rPr lang="en-US" sz="4500" i="1">
                          <a:latin typeface="Cambria Math" panose="02040503050406030204" pitchFamily="18" charset="0"/>
                        </a:rPr>
                        <m:t>=</m:t>
                      </m:r>
                      <m:d>
                        <m:dPr>
                          <m:ctrlPr>
                            <a:rPr lang="en-US" sz="4500" i="1">
                              <a:latin typeface="Cambria Math" panose="02040503050406030204" pitchFamily="18" charset="0"/>
                            </a:rPr>
                          </m:ctrlPr>
                        </m:dPr>
                        <m:e>
                          <m:r>
                            <a:rPr lang="en-US" sz="4500" i="1">
                              <a:latin typeface="Cambria Math" panose="02040503050406030204" pitchFamily="18" charset="0"/>
                            </a:rPr>
                            <m:t>1⋅</m:t>
                          </m:r>
                          <m:r>
                            <m:rPr>
                              <m:nor/>
                            </m:rPr>
                            <a:rPr lang="en-CA" sz="4500">
                              <a:latin typeface="Cambria Math" panose="02040503050406030204" pitchFamily="18" charset="0"/>
                              <a:ea typeface="Cambria Math" panose="02040503050406030204" pitchFamily="18" charset="0"/>
                            </a:rPr>
                            <m:t>½</m:t>
                          </m:r>
                        </m:e>
                      </m:d>
                      <m:d>
                        <m:dPr>
                          <m:ctrlPr>
                            <a:rPr lang="en-US" sz="4500" i="1">
                              <a:latin typeface="Cambria Math" panose="02040503050406030204" pitchFamily="18" charset="0"/>
                              <a:ea typeface="Cambria Math" panose="02040503050406030204" pitchFamily="18" charset="0"/>
                            </a:rPr>
                          </m:ctrlPr>
                        </m:dPr>
                        <m:e>
                          <m:r>
                            <a:rPr lang="en-US" sz="4500" i="1">
                              <a:latin typeface="Cambria Math" panose="02040503050406030204" pitchFamily="18" charset="0"/>
                            </a:rPr>
                            <m:t>2</m:t>
                          </m:r>
                          <m:acc>
                            <m:accPr>
                              <m:chr m:val="⃗"/>
                              <m:ctrlPr>
                                <a:rPr lang="en-US" sz="4500" i="1">
                                  <a:solidFill>
                                    <a:srgbClr val="002060"/>
                                  </a:solidFill>
                                  <a:latin typeface="Cambria Math" panose="02040503050406030204" pitchFamily="18" charset="0"/>
                                </a:rPr>
                              </m:ctrlPr>
                            </m:accPr>
                            <m:e>
                              <m:sSub>
                                <m:sSubPr>
                                  <m:ctrlPr>
                                    <a:rPr lang="en-US" sz="4500" i="1">
                                      <a:solidFill>
                                        <a:srgbClr val="002060"/>
                                      </a:solidFill>
                                      <a:latin typeface="Cambria Math" panose="02040503050406030204" pitchFamily="18" charset="0"/>
                                    </a:rPr>
                                  </m:ctrlPr>
                                </m:sSubPr>
                                <m:e>
                                  <m:r>
                                    <a:rPr lang="en-US" sz="4500" i="1">
                                      <a:solidFill>
                                        <a:srgbClr val="002060"/>
                                      </a:solidFill>
                                      <a:latin typeface="Cambria Math" panose="02040503050406030204" pitchFamily="18" charset="0"/>
                                    </a:rPr>
                                    <m:t>𝑒</m:t>
                                  </m:r>
                                </m:e>
                                <m:sub>
                                  <m:r>
                                    <a:rPr lang="en-US" sz="4500" i="1">
                                      <a:solidFill>
                                        <a:srgbClr val="002060"/>
                                      </a:solidFill>
                                      <a:latin typeface="Cambria Math" panose="02040503050406030204" pitchFamily="18" charset="0"/>
                                    </a:rPr>
                                    <m:t>𝑥</m:t>
                                  </m:r>
                                </m:sub>
                              </m:sSub>
                            </m:e>
                          </m:acc>
                        </m:e>
                      </m:d>
                      <m:r>
                        <a:rPr lang="en-US" sz="4500" i="1">
                          <a:latin typeface="Cambria Math" panose="02040503050406030204" pitchFamily="18" charset="0"/>
                        </a:rPr>
                        <m:t>+1</m:t>
                      </m:r>
                      <m:d>
                        <m:dPr>
                          <m:ctrlPr>
                            <a:rPr lang="en-US" sz="4500" i="1">
                              <a:latin typeface="Cambria Math" panose="02040503050406030204" pitchFamily="18" charset="0"/>
                            </a:rPr>
                          </m:ctrlPr>
                        </m:dPr>
                        <m:e>
                          <m:r>
                            <m:rPr>
                              <m:nor/>
                            </m:rPr>
                            <a:rPr lang="en-CA" sz="4500">
                              <a:latin typeface="Cambria Math" panose="02040503050406030204" pitchFamily="18" charset="0"/>
                              <a:ea typeface="Cambria Math" panose="02040503050406030204" pitchFamily="18" charset="0"/>
                            </a:rPr>
                            <m:t>½</m:t>
                          </m:r>
                        </m:e>
                      </m:d>
                      <m:d>
                        <m:dPr>
                          <m:ctrlPr>
                            <a:rPr lang="en-US" sz="4500" i="1">
                              <a:latin typeface="Cambria Math" panose="02040503050406030204" pitchFamily="18" charset="0"/>
                              <a:ea typeface="Cambria Math" panose="02040503050406030204" pitchFamily="18" charset="0"/>
                            </a:rPr>
                          </m:ctrlPr>
                        </m:dPr>
                        <m:e>
                          <m:r>
                            <a:rPr lang="en-US" sz="4500" i="1">
                              <a:latin typeface="Cambria Math" panose="02040503050406030204" pitchFamily="18" charset="0"/>
                            </a:rPr>
                            <m:t>2</m:t>
                          </m:r>
                          <m:acc>
                            <m:accPr>
                              <m:chr m:val="⃗"/>
                              <m:ctrlPr>
                                <a:rPr lang="en-US" sz="4500" i="1">
                                  <a:solidFill>
                                    <a:srgbClr val="002060"/>
                                  </a:solidFill>
                                  <a:latin typeface="Cambria Math" panose="02040503050406030204" pitchFamily="18" charset="0"/>
                                </a:rPr>
                              </m:ctrlPr>
                            </m:accPr>
                            <m:e>
                              <m:sSub>
                                <m:sSubPr>
                                  <m:ctrlPr>
                                    <a:rPr lang="en-US" sz="4500" i="1">
                                      <a:solidFill>
                                        <a:srgbClr val="002060"/>
                                      </a:solidFill>
                                      <a:latin typeface="Cambria Math" panose="02040503050406030204" pitchFamily="18" charset="0"/>
                                    </a:rPr>
                                  </m:ctrlPr>
                                </m:sSubPr>
                                <m:e>
                                  <m:r>
                                    <a:rPr lang="en-US" sz="4500" i="1">
                                      <a:solidFill>
                                        <a:srgbClr val="002060"/>
                                      </a:solidFill>
                                      <a:latin typeface="Cambria Math" panose="02040503050406030204" pitchFamily="18" charset="0"/>
                                    </a:rPr>
                                    <m:t>𝑒</m:t>
                                  </m:r>
                                </m:e>
                                <m:sub>
                                  <m:r>
                                    <a:rPr lang="en-US" sz="4500" i="1">
                                      <a:solidFill>
                                        <a:srgbClr val="002060"/>
                                      </a:solidFill>
                                      <a:latin typeface="Cambria Math" panose="02040503050406030204" pitchFamily="18" charset="0"/>
                                    </a:rPr>
                                    <m:t>𝑦</m:t>
                                  </m:r>
                                </m:sub>
                              </m:sSub>
                            </m:e>
                          </m:acc>
                        </m:e>
                      </m:d>
                    </m:oMath>
                  </m:oMathPara>
                </a14:m>
                <a:endParaRPr lang="en-US" sz="4500" dirty="0"/>
              </a:p>
              <a:p>
                <a:endParaRPr lang="en-US" sz="2400" dirty="0">
                  <a:solidFill>
                    <a:srgbClr val="002060"/>
                  </a:solidFill>
                </a:endParaRPr>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m:t>
                      </m:r>
                      <m:r>
                        <a:rPr lang="en-US" sz="6000" b="0" i="1" smtClean="0">
                          <a:latin typeface="Cambria Math" panose="02040503050406030204" pitchFamily="18" charset="0"/>
                        </a:rPr>
                        <m:t>  </m:t>
                      </m:r>
                      <m:r>
                        <m:rPr>
                          <m:nor/>
                        </m:rPr>
                        <a:rPr lang="en-CA" sz="6000">
                          <a:latin typeface="Cambria Math" panose="02040503050406030204" pitchFamily="18" charset="0"/>
                          <a:ea typeface="Cambria Math" panose="02040503050406030204" pitchFamily="18" charset="0"/>
                        </a:rPr>
                        <m:t>½</m:t>
                      </m:r>
                      <m:r>
                        <a:rPr lang="en-US" sz="6000" b="0" i="1" smtClean="0">
                          <a:latin typeface="Cambria Math" panose="02040503050406030204" pitchFamily="18" charset="0"/>
                          <a:ea typeface="Cambria Math" panose="02040503050406030204" pitchFamily="18" charset="0"/>
                        </a:rPr>
                        <m:t>    </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i="1">
                                      <a:solidFill>
                                        <a:srgbClr val="C00000"/>
                                      </a:solidFill>
                                      <a:latin typeface="Cambria Math" panose="02040503050406030204" pitchFamily="18" charset="0"/>
                                    </a:rPr>
                                    <m:t>𝑥</m:t>
                                  </m:r>
                                </m:sub>
                              </m:sSub>
                            </m:e>
                          </m:acc>
                        </m:e>
                      </m:acc>
                      <m:r>
                        <a:rPr lang="en-US" sz="6000" b="0" i="1" smtClean="0">
                          <a:solidFill>
                            <a:srgbClr val="C00000"/>
                          </a:solidFill>
                          <a:latin typeface="Cambria Math" panose="02040503050406030204" pitchFamily="18" charset="0"/>
                        </a:rPr>
                        <m:t>  </m:t>
                      </m:r>
                      <m:r>
                        <a:rPr lang="en-US" sz="6000" i="1">
                          <a:latin typeface="Cambria Math" panose="02040503050406030204" pitchFamily="18" charset="0"/>
                        </a:rPr>
                        <m:t>+</m:t>
                      </m:r>
                      <m:r>
                        <a:rPr lang="en-US" sz="6000" b="0" i="1" smtClean="0">
                          <a:latin typeface="Cambria Math" panose="02040503050406030204" pitchFamily="18" charset="0"/>
                        </a:rPr>
                        <m:t> </m:t>
                      </m:r>
                      <m:r>
                        <m:rPr>
                          <m:nor/>
                        </m:rPr>
                        <a:rPr lang="en-CA" sz="6000">
                          <a:latin typeface="Cambria Math" panose="02040503050406030204" pitchFamily="18" charset="0"/>
                          <a:ea typeface="Cambria Math" panose="02040503050406030204" pitchFamily="18" charset="0"/>
                        </a:rPr>
                        <m:t>½</m:t>
                      </m:r>
                      <m:r>
                        <a:rPr lang="en-US" sz="6000" b="0" i="1" smtClean="0">
                          <a:latin typeface="Cambria Math" panose="02040503050406030204" pitchFamily="18" charset="0"/>
                          <a:ea typeface="Cambria Math" panose="02040503050406030204" pitchFamily="18" charset="0"/>
                        </a:rPr>
                        <m:t>    </m:t>
                      </m:r>
                      <m:acc>
                        <m:accPr>
                          <m:chr m:val="̃"/>
                          <m:ctrlPr>
                            <a:rPr lang="en-US" sz="6000" i="1">
                              <a:solidFill>
                                <a:srgbClr val="C00000"/>
                              </a:solidFill>
                              <a:latin typeface="Cambria Math" panose="02040503050406030204" pitchFamily="18" charset="0"/>
                            </a:rPr>
                          </m:ctrlPr>
                        </m:accPr>
                        <m:e>
                          <m:acc>
                            <m:accPr>
                              <m:chr m:val="⃗"/>
                              <m:ctrlPr>
                                <a:rPr lang="en-US" sz="6000" i="1">
                                  <a:solidFill>
                                    <a:srgbClr val="C00000"/>
                                  </a:solidFill>
                                  <a:latin typeface="Cambria Math" panose="02040503050406030204" pitchFamily="18" charset="0"/>
                                </a:rPr>
                              </m:ctrlPr>
                            </m:accPr>
                            <m:e>
                              <m:sSub>
                                <m:sSubPr>
                                  <m:ctrlPr>
                                    <a:rPr lang="en-US" sz="6000" i="1">
                                      <a:solidFill>
                                        <a:srgbClr val="C00000"/>
                                      </a:solidFill>
                                      <a:latin typeface="Cambria Math" panose="02040503050406030204" pitchFamily="18" charset="0"/>
                                    </a:rPr>
                                  </m:ctrlPr>
                                </m:sSubPr>
                                <m:e>
                                  <m:r>
                                    <a:rPr lang="en-US" sz="6000" i="1">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002060"/>
                  </a:solidFill>
                </a:endParaRPr>
              </a:p>
            </p:txBody>
          </p:sp>
        </mc:Choice>
        <mc:Fallback xmlns="">
          <p:sp>
            <p:nvSpPr>
              <p:cNvPr id="54" name="TextBox 53">
                <a:extLst>
                  <a:ext uri="{FF2B5EF4-FFF2-40B4-BE49-F238E27FC236}">
                    <a16:creationId xmlns:a16="http://schemas.microsoft.com/office/drawing/2014/main" id="{C4FE0B9B-64BF-4DDC-BBA0-1D89CE309093}"/>
                  </a:ext>
                </a:extLst>
              </p:cNvPr>
              <p:cNvSpPr txBox="1">
                <a:spLocks noRot="1" noChangeAspect="1" noMove="1" noResize="1" noEditPoints="1" noAdjustHandles="1" noChangeArrowheads="1" noChangeShapeType="1" noTextEdit="1"/>
              </p:cNvSpPr>
              <p:nvPr/>
            </p:nvSpPr>
            <p:spPr>
              <a:xfrm>
                <a:off x="5014643" y="1953202"/>
                <a:ext cx="7403052" cy="4421403"/>
              </a:xfrm>
              <a:prstGeom prst="rect">
                <a:avLst/>
              </a:prstGeom>
              <a:blipFill>
                <a:blip r:embed="rId14"/>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8E60DD39-586A-472B-8968-CED702F3149E}"/>
              </a:ext>
            </a:extLst>
          </p:cNvPr>
          <p:cNvGrpSpPr/>
          <p:nvPr/>
        </p:nvGrpSpPr>
        <p:grpSpPr>
          <a:xfrm>
            <a:off x="5630268" y="-68793"/>
            <a:ext cx="5991939" cy="1657216"/>
            <a:chOff x="5630268" y="-68793"/>
            <a:chExt cx="5991939" cy="1657216"/>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F2BB973-13E3-40D5-8769-0B90863C2673}"/>
                    </a:ext>
                  </a:extLst>
                </p:cNvPr>
                <p:cNvSpPr txBox="1"/>
                <p:nvPr/>
              </p:nvSpPr>
              <p:spPr>
                <a:xfrm>
                  <a:off x="6695345" y="314762"/>
                  <a:ext cx="4926862" cy="1088503"/>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latin typeface="Cambria Math" panose="02040503050406030204" pitchFamily="18" charset="0"/>
                          </a:rPr>
                          <m:t>=  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r>
                          <a:rPr lang="en-US" sz="6000" b="0" i="1" smtClean="0">
                            <a:latin typeface="Cambria Math" panose="02040503050406030204" pitchFamily="18" charset="0"/>
                          </a:rPr>
                          <m:t>+ 1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53" name="TextBox 52">
                  <a:extLst>
                    <a:ext uri="{FF2B5EF4-FFF2-40B4-BE49-F238E27FC236}">
                      <a16:creationId xmlns:a16="http://schemas.microsoft.com/office/drawing/2014/main" id="{AF2BB973-13E3-40D5-8769-0B90863C2673}"/>
                    </a:ext>
                  </a:extLst>
                </p:cNvPr>
                <p:cNvSpPr txBox="1">
                  <a:spLocks noRot="1" noChangeAspect="1" noMove="1" noResize="1" noEditPoints="1" noAdjustHandles="1" noChangeArrowheads="1" noChangeShapeType="1" noTextEdit="1"/>
                </p:cNvSpPr>
                <p:nvPr/>
              </p:nvSpPr>
              <p:spPr>
                <a:xfrm>
                  <a:off x="6695345" y="314762"/>
                  <a:ext cx="4926862" cy="1088503"/>
                </a:xfrm>
                <a:prstGeom prst="rect">
                  <a:avLst/>
                </a:prstGeom>
                <a:blipFill>
                  <a:blip r:embed="rId15"/>
                  <a:stretch>
                    <a:fillRect/>
                  </a:stretch>
                </a:blipFill>
              </p:spPr>
              <p:txBody>
                <a:bodyPr/>
                <a:lstStyle/>
                <a:p>
                  <a:r>
                    <a:rPr lang="en-CA">
                      <a:noFill/>
                    </a:rPr>
                    <a:t> </a:t>
                  </a:r>
                </a:p>
              </p:txBody>
            </p:sp>
          </mc:Fallback>
        </mc:AlternateContent>
        <p:grpSp>
          <p:nvGrpSpPr>
            <p:cNvPr id="55" name="Group 54">
              <a:extLst>
                <a:ext uri="{FF2B5EF4-FFF2-40B4-BE49-F238E27FC236}">
                  <a16:creationId xmlns:a16="http://schemas.microsoft.com/office/drawing/2014/main" id="{71444E68-3D67-4146-85F7-AAC66092F00F}"/>
                </a:ext>
              </a:extLst>
            </p:cNvPr>
            <p:cNvGrpSpPr/>
            <p:nvPr/>
          </p:nvGrpSpPr>
          <p:grpSpPr>
            <a:xfrm rot="18816370">
              <a:off x="5033388" y="528087"/>
              <a:ext cx="1657216" cy="463456"/>
              <a:chOff x="9737741" y="2612427"/>
              <a:chExt cx="4948024" cy="708558"/>
            </a:xfrm>
          </p:grpSpPr>
          <p:pic>
            <p:nvPicPr>
              <p:cNvPr id="56" name="Picture 6" descr="Pencil, School, Science, Writing, Business, Drawing">
                <a:extLst>
                  <a:ext uri="{FF2B5EF4-FFF2-40B4-BE49-F238E27FC236}">
                    <a16:creationId xmlns:a16="http://schemas.microsoft.com/office/drawing/2014/main" id="{2C050667-6056-47DA-BEFA-3E102C8C9DC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Pencil, School, Science, Writing, Business, Drawing">
                <a:extLst>
                  <a:ext uri="{FF2B5EF4-FFF2-40B4-BE49-F238E27FC236}">
                    <a16:creationId xmlns:a16="http://schemas.microsoft.com/office/drawing/2014/main" id="{2BD63BBB-0978-4843-8CF8-085B6F137AFB}"/>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p14="http://schemas.microsoft.com/office/powerpoint/2010/main" xmlns:iact="http://schemas.microsoft.com/office/powerpoint/2014/inkAction">
        <mc:Choice Requires="p14 iact">
          <p:contentPart p14:bwMode="auto" r:id="rId16">
            <p14:nvContentPartPr>
              <p14:cNvPr id="5" name="Ink 4">
                <a:extLst>
                  <a:ext uri="{FF2B5EF4-FFF2-40B4-BE49-F238E27FC236}">
                    <a16:creationId xmlns:a16="http://schemas.microsoft.com/office/drawing/2014/main" id="{404F8608-6B3F-44B6-A2BD-3A144BAA280D}"/>
                  </a:ext>
                </a:extLst>
              </p14:cNvPr>
              <p14:cNvContentPartPr/>
              <p14:nvPr>
                <p:extLst>
                  <p:ext uri="{42D2F446-02D8-4167-A562-619A0277C38B}">
                    <p15:isNarration xmlns:p15="http://schemas.microsoft.com/office/powerpoint/2012/main" val="1"/>
                  </p:ext>
                </p:extLst>
              </p14:nvPr>
            </p14:nvContentPartPr>
            <p14:xfrm>
              <a:off x="5980680" y="2950920"/>
              <a:ext cx="6123240" cy="3438000"/>
            </p14:xfrm>
          </p:contentPart>
        </mc:Choice>
        <mc:Fallback xmlns="">
          <p:pic>
            <p:nvPicPr>
              <p:cNvPr id="5" name="Ink 4">
                <a:extLst>
                  <a:ext uri="{FF2B5EF4-FFF2-40B4-BE49-F238E27FC236}">
                    <a16:creationId xmlns:a16="http://schemas.microsoft.com/office/drawing/2014/main" id="{404F8608-6B3F-44B6-A2BD-3A144BAA280D}"/>
                  </a:ext>
                </a:extLst>
              </p:cNvPr>
              <p:cNvPicPr>
                <a:picLocks noGrp="1" noRot="1" noChangeAspect="1" noMove="1" noResize="1" noEditPoints="1" noAdjustHandles="1" noChangeArrowheads="1" noChangeShapeType="1"/>
              </p:cNvPicPr>
              <p:nvPr/>
            </p:nvPicPr>
            <p:blipFill>
              <a:blip r:embed="rId17"/>
              <a:stretch>
                <a:fillRect/>
              </a:stretch>
            </p:blipFill>
            <p:spPr>
              <a:xfrm>
                <a:off x="5971320" y="2941560"/>
                <a:ext cx="6141960" cy="3456720"/>
              </a:xfrm>
              <a:prstGeom prst="rect">
                <a:avLst/>
              </a:prstGeom>
            </p:spPr>
          </p:pic>
        </mc:Fallback>
      </mc:AlternateContent>
    </p:spTree>
    <p:custDataLst>
      <p:tags r:id="rId1"/>
    </p:custDataLst>
    <p:extLst>
      <p:ext uri="{BB962C8B-B14F-4D97-AF65-F5344CB8AC3E}">
        <p14:creationId xmlns:p14="http://schemas.microsoft.com/office/powerpoint/2010/main" val="2119793833"/>
      </p:ext>
    </p:extLst>
  </p:cSld>
  <p:clrMapOvr>
    <a:masterClrMapping/>
  </p:clrMapOvr>
  <mc:AlternateContent xmlns:mc="http://schemas.openxmlformats.org/markup-compatibility/2006" xmlns:p14="http://schemas.microsoft.com/office/powerpoint/2010/main">
    <mc:Choice Requires="p14">
      <p:transition spd="med" p14:dur="700" advTm="34580">
        <p:fade/>
      </p:transition>
    </mc:Choice>
    <mc:Fallback xmlns="">
      <p:transition spd="med" advTm="345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35C26-6928-43A9-9230-D97B81722025}"/>
              </a:ext>
            </a:extLst>
          </p:cNvPr>
          <p:cNvSpPr txBox="1"/>
          <p:nvPr/>
        </p:nvSpPr>
        <p:spPr>
          <a:xfrm>
            <a:off x="245613" y="29497"/>
            <a:ext cx="4564391" cy="1754326"/>
          </a:xfrm>
          <a:prstGeom prst="rect">
            <a:avLst/>
          </a:prstGeom>
          <a:noFill/>
        </p:spPr>
        <p:txBody>
          <a:bodyPr wrap="none" rtlCol="0">
            <a:spAutoFit/>
          </a:bodyPr>
          <a:lstStyle/>
          <a:p>
            <a:pPr algn="ctr"/>
            <a:r>
              <a:rPr lang="en-US" sz="5400" dirty="0">
                <a:solidFill>
                  <a:srgbClr val="002060"/>
                </a:solidFill>
              </a:rPr>
              <a:t>b) covariance &amp;</a:t>
            </a:r>
            <a:br>
              <a:rPr lang="en-US" sz="5400" dirty="0">
                <a:solidFill>
                  <a:srgbClr val="002060"/>
                </a:solidFill>
              </a:rPr>
            </a:br>
            <a:r>
              <a:rPr lang="en-US" sz="5400" dirty="0">
                <a:solidFill>
                  <a:srgbClr val="002060"/>
                </a:solidFill>
              </a:rPr>
              <a:t>contravariance</a:t>
            </a:r>
            <a:endParaRPr lang="en-CA" sz="5400" dirty="0">
              <a:solidFill>
                <a:srgbClr val="002060"/>
              </a:solidFill>
            </a:endParaRPr>
          </a:p>
        </p:txBody>
      </p:sp>
      <p:grpSp>
        <p:nvGrpSpPr>
          <p:cNvPr id="52" name="Group 51">
            <a:extLst>
              <a:ext uri="{FF2B5EF4-FFF2-40B4-BE49-F238E27FC236}">
                <a16:creationId xmlns:a16="http://schemas.microsoft.com/office/drawing/2014/main" id="{06483170-1417-484E-962E-C1D019DEAA6B}"/>
              </a:ext>
            </a:extLst>
          </p:cNvPr>
          <p:cNvGrpSpPr/>
          <p:nvPr/>
        </p:nvGrpSpPr>
        <p:grpSpPr>
          <a:xfrm>
            <a:off x="-4" y="1818274"/>
            <a:ext cx="5136278" cy="5050971"/>
            <a:chOff x="0" y="-10522"/>
            <a:chExt cx="5136278" cy="5050971"/>
          </a:xfrm>
        </p:grpSpPr>
        <p:pic>
          <p:nvPicPr>
            <p:cNvPr id="35" name="Picture 4" descr="Pattern, Wood, Retro, Wooden, Surface, Table, Texture">
              <a:extLst>
                <a:ext uri="{FF2B5EF4-FFF2-40B4-BE49-F238E27FC236}">
                  <a16:creationId xmlns:a16="http://schemas.microsoft.com/office/drawing/2014/main" id="{E4F7D08B-EC81-46AC-A754-A2A12094F051}"/>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6A3477E0-C15F-4CA4-A4E2-9673B9BC8367}"/>
                </a:ext>
              </a:extLst>
            </p:cNvPr>
            <p:cNvGrpSpPr/>
            <p:nvPr/>
          </p:nvGrpSpPr>
          <p:grpSpPr>
            <a:xfrm rot="18816370">
              <a:off x="-121445" y="3098601"/>
              <a:ext cx="3035174" cy="545774"/>
              <a:chOff x="9737741" y="2612427"/>
              <a:chExt cx="4948024" cy="708558"/>
            </a:xfrm>
          </p:grpSpPr>
          <p:pic>
            <p:nvPicPr>
              <p:cNvPr id="37" name="Picture 6" descr="Pencil, School, Science, Writing, Business, Drawing">
                <a:extLst>
                  <a:ext uri="{FF2B5EF4-FFF2-40B4-BE49-F238E27FC236}">
                    <a16:creationId xmlns:a16="http://schemas.microsoft.com/office/drawing/2014/main" id="{6DB6FB20-992B-42ED-82C9-48F3B9D0751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Pencil, School, Science, Writing, Business, Drawing">
                <a:extLst>
                  <a:ext uri="{FF2B5EF4-FFF2-40B4-BE49-F238E27FC236}">
                    <a16:creationId xmlns:a16="http://schemas.microsoft.com/office/drawing/2014/main" id="{8F6A8505-334A-4143-829A-7BBEC7ACC11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EFC38330-763C-4C66-92B7-ABA0693C1BD9}"/>
                </a:ext>
              </a:extLst>
            </p:cNvPr>
            <p:cNvGrpSpPr/>
            <p:nvPr/>
          </p:nvGrpSpPr>
          <p:grpSpPr>
            <a:xfrm>
              <a:off x="480480" y="1695450"/>
              <a:ext cx="2674598" cy="2582986"/>
              <a:chOff x="1024327" y="2819400"/>
              <a:chExt cx="2674598" cy="2582986"/>
            </a:xfrm>
          </p:grpSpPr>
          <p:grpSp>
            <p:nvGrpSpPr>
              <p:cNvPr id="40" name="Group 39">
                <a:extLst>
                  <a:ext uri="{FF2B5EF4-FFF2-40B4-BE49-F238E27FC236}">
                    <a16:creationId xmlns:a16="http://schemas.microsoft.com/office/drawing/2014/main" id="{27EB4493-DF09-4928-9978-A0701D4E7EAB}"/>
                  </a:ext>
                </a:extLst>
              </p:cNvPr>
              <p:cNvGrpSpPr/>
              <p:nvPr/>
            </p:nvGrpSpPr>
            <p:grpSpPr>
              <a:xfrm>
                <a:off x="1024327" y="3287950"/>
                <a:ext cx="2114436" cy="2114436"/>
                <a:chOff x="1024327" y="3835912"/>
                <a:chExt cx="1566473" cy="1566473"/>
              </a:xfrm>
            </p:grpSpPr>
            <p:cxnSp>
              <p:nvCxnSpPr>
                <p:cNvPr id="43" name="Straight Arrow Connector 42">
                  <a:extLst>
                    <a:ext uri="{FF2B5EF4-FFF2-40B4-BE49-F238E27FC236}">
                      <a16:creationId xmlns:a16="http://schemas.microsoft.com/office/drawing/2014/main" id="{B42E8767-E8BA-45E4-ADD9-5F5FCC0BE70D}"/>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4C0A4DFA-43EC-442E-A137-C291A7EDE228}"/>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1" name="Subtitle 2">
                    <a:extLst>
                      <a:ext uri="{FF2B5EF4-FFF2-40B4-BE49-F238E27FC236}">
                        <a16:creationId xmlns:a16="http://schemas.microsoft.com/office/drawing/2014/main" id="{8D32828B-B6EF-411A-B93D-E09791A296AF}"/>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2" name="Subtitle 2">
                    <a:extLst>
                      <a:ext uri="{FF2B5EF4-FFF2-40B4-BE49-F238E27FC236}">
                        <a16:creationId xmlns:a16="http://schemas.microsoft.com/office/drawing/2014/main" id="{41CE429F-D8C8-49D2-BD60-85CE85B03CB0}"/>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9"/>
                    <a:stretch>
                      <a:fillRect b="-11972"/>
                    </a:stretch>
                  </a:blipFill>
                </p:spPr>
                <p:txBody>
                  <a:bodyPr/>
                  <a:lstStyle/>
                  <a:p>
                    <a:r>
                      <a:rPr lang="en-CA">
                        <a:noFill/>
                      </a:rPr>
                      <a:t> </a:t>
                    </a:r>
                  </a:p>
                </p:txBody>
              </p:sp>
            </mc:Fallback>
          </mc:AlternateContent>
        </p:grpSp>
        <p:grpSp>
          <p:nvGrpSpPr>
            <p:cNvPr id="45" name="Group 44">
              <a:extLst>
                <a:ext uri="{FF2B5EF4-FFF2-40B4-BE49-F238E27FC236}">
                  <a16:creationId xmlns:a16="http://schemas.microsoft.com/office/drawing/2014/main" id="{144FD773-7488-469B-852E-CF4A3C2074D1}"/>
                </a:ext>
              </a:extLst>
            </p:cNvPr>
            <p:cNvGrpSpPr/>
            <p:nvPr/>
          </p:nvGrpSpPr>
          <p:grpSpPr>
            <a:xfrm>
              <a:off x="300923" y="38100"/>
              <a:ext cx="4835355" cy="4411785"/>
              <a:chOff x="7512270" y="38100"/>
              <a:chExt cx="4835355" cy="4411785"/>
            </a:xfrm>
          </p:grpSpPr>
          <p:grpSp>
            <p:nvGrpSpPr>
              <p:cNvPr id="46" name="Group 45">
                <a:extLst>
                  <a:ext uri="{FF2B5EF4-FFF2-40B4-BE49-F238E27FC236}">
                    <a16:creationId xmlns:a16="http://schemas.microsoft.com/office/drawing/2014/main" id="{DCD44A69-CFB3-48BC-91EF-B824D2CFF08C}"/>
                  </a:ext>
                </a:extLst>
              </p:cNvPr>
              <p:cNvGrpSpPr/>
              <p:nvPr/>
            </p:nvGrpSpPr>
            <p:grpSpPr>
              <a:xfrm>
                <a:off x="7512270" y="260186"/>
                <a:ext cx="4189699" cy="4189699"/>
                <a:chOff x="1024327" y="3835912"/>
                <a:chExt cx="1566473" cy="1566473"/>
              </a:xfrm>
            </p:grpSpPr>
            <p:cxnSp>
              <p:nvCxnSpPr>
                <p:cNvPr id="49" name="Straight Arrow Connector 48">
                  <a:extLst>
                    <a:ext uri="{FF2B5EF4-FFF2-40B4-BE49-F238E27FC236}">
                      <a16:creationId xmlns:a16="http://schemas.microsoft.com/office/drawing/2014/main" id="{13FFAA5D-BC77-4C59-AB39-A1FF5641C12A}"/>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9E15E89A-A0B2-4A9B-80AD-5FB78CAD0036}"/>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47" name="Subtitle 2">
                    <a:extLst>
                      <a:ext uri="{FF2B5EF4-FFF2-40B4-BE49-F238E27FC236}">
                        <a16:creationId xmlns:a16="http://schemas.microsoft.com/office/drawing/2014/main" id="{5BAE6600-C55D-4960-BAF3-CC4004233BAD}"/>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0"/>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Subtitle 2">
                    <a:extLst>
                      <a:ext uri="{FF2B5EF4-FFF2-40B4-BE49-F238E27FC236}">
                        <a16:creationId xmlns:a16="http://schemas.microsoft.com/office/drawing/2014/main" id="{053FE68D-CA6D-43DA-B40C-CF0AD342F32D}"/>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1"/>
                    <a:stretch>
                      <a:fillRect b="-2464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E4CA4E28-FF4C-4D71-9EFD-43C3DFAADCA7}"/>
                    </a:ext>
                  </a:extLst>
                </p:cNvPr>
                <p:cNvSpPr/>
                <p:nvPr/>
              </p:nvSpPr>
              <p:spPr>
                <a:xfrm>
                  <a:off x="1873652" y="-2592"/>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51" name="Rectangle 50">
                  <a:extLst>
                    <a:ext uri="{FF2B5EF4-FFF2-40B4-BE49-F238E27FC236}">
                      <a16:creationId xmlns:a16="http://schemas.microsoft.com/office/drawing/2014/main" id="{E4CA4E28-FF4C-4D71-9EFD-43C3DFAADCA7}"/>
                    </a:ext>
                  </a:extLst>
                </p:cNvPr>
                <p:cNvSpPr>
                  <a:spLocks noRot="1" noChangeAspect="1" noMove="1" noResize="1" noEditPoints="1" noAdjustHandles="1" noChangeArrowheads="1" noChangeShapeType="1" noTextEdit="1"/>
                </p:cNvSpPr>
                <p:nvPr/>
              </p:nvSpPr>
              <p:spPr>
                <a:xfrm>
                  <a:off x="1873652" y="-2592"/>
                  <a:ext cx="2838450" cy="1838067"/>
                </a:xfrm>
                <a:prstGeom prst="rect">
                  <a:avLst/>
                </a:prstGeom>
                <a:blipFill>
                  <a:blip r:embed="rId12"/>
                  <a:stretch>
                    <a:fillRect/>
                  </a:stretch>
                </a:blipFill>
                <a:ln w="38100">
                  <a:solidFill>
                    <a:schemeClr val="tx1"/>
                  </a:solidFill>
                </a:ln>
              </p:spPr>
              <p:txBody>
                <a:bodyPr/>
                <a:lstStyle/>
                <a:p>
                  <a:r>
                    <a:rPr lang="en-CA">
                      <a:noFill/>
                    </a:rPr>
                    <a:t> </a:t>
                  </a:r>
                </a:p>
              </p:txBody>
            </p:sp>
          </mc:Fallback>
        </mc:AlternateContent>
      </p:grpSp>
      <p:sp>
        <p:nvSpPr>
          <p:cNvPr id="27" name="TextBox 26">
            <a:extLst>
              <a:ext uri="{FF2B5EF4-FFF2-40B4-BE49-F238E27FC236}">
                <a16:creationId xmlns:a16="http://schemas.microsoft.com/office/drawing/2014/main" id="{CB8E6C3C-18E7-49A8-9654-C6ECB3265F18}"/>
              </a:ext>
            </a:extLst>
          </p:cNvPr>
          <p:cNvSpPr txBox="1"/>
          <p:nvPr/>
        </p:nvSpPr>
        <p:spPr>
          <a:xfrm>
            <a:off x="5294343" y="3389055"/>
            <a:ext cx="6613177" cy="3046988"/>
          </a:xfrm>
          <a:prstGeom prst="rect">
            <a:avLst/>
          </a:prstGeom>
          <a:noFill/>
        </p:spPr>
        <p:txBody>
          <a:bodyPr wrap="square" rtlCol="0">
            <a:spAutoFit/>
          </a:bodyPr>
          <a:lstStyle/>
          <a:p>
            <a:r>
              <a:rPr lang="en-US" sz="4000" b="1" dirty="0">
                <a:solidFill>
                  <a:srgbClr val="FF0000"/>
                </a:solidFill>
              </a:rPr>
              <a:t>Coordinate Transformation</a:t>
            </a:r>
          </a:p>
          <a:p>
            <a:endParaRPr lang="en-US" sz="2000" dirty="0"/>
          </a:p>
          <a:p>
            <a:r>
              <a:rPr lang="en-US" sz="4000" dirty="0"/>
              <a:t>changes </a:t>
            </a:r>
            <a:r>
              <a:rPr lang="en-US" sz="4000" u="sng" dirty="0"/>
              <a:t>both</a:t>
            </a:r>
            <a:r>
              <a:rPr lang="en-US" sz="4000" dirty="0"/>
              <a:t> the basis </a:t>
            </a:r>
            <a:r>
              <a:rPr lang="en-US" sz="4000" u="sng" dirty="0"/>
              <a:t>and</a:t>
            </a:r>
            <a:r>
              <a:rPr lang="en-US" sz="4000" dirty="0"/>
              <a:t> the components!</a:t>
            </a:r>
          </a:p>
          <a:p>
            <a:endParaRPr lang="en-US" sz="2000" dirty="0"/>
          </a:p>
          <a:p>
            <a:r>
              <a:rPr lang="en-US" sz="3200" dirty="0"/>
              <a:t>…and they change in opposite ways!</a:t>
            </a:r>
            <a:endParaRPr lang="en-CA" sz="3200" dirty="0"/>
          </a:p>
        </p:txBody>
      </p:sp>
      <p:grpSp>
        <p:nvGrpSpPr>
          <p:cNvPr id="5" name="Group 4">
            <a:extLst>
              <a:ext uri="{FF2B5EF4-FFF2-40B4-BE49-F238E27FC236}">
                <a16:creationId xmlns:a16="http://schemas.microsoft.com/office/drawing/2014/main" id="{C05929F8-4674-4620-A376-06E68B569460}"/>
              </a:ext>
            </a:extLst>
          </p:cNvPr>
          <p:cNvGrpSpPr/>
          <p:nvPr/>
        </p:nvGrpSpPr>
        <p:grpSpPr>
          <a:xfrm>
            <a:off x="9161791" y="428130"/>
            <a:ext cx="2266451" cy="2276752"/>
            <a:chOff x="11233931" y="808720"/>
            <a:chExt cx="3364231" cy="3379523"/>
          </a:xfrm>
        </p:grpSpPr>
        <p:pic>
          <p:nvPicPr>
            <p:cNvPr id="29" name="Picture 4">
              <a:extLst>
                <a:ext uri="{FF2B5EF4-FFF2-40B4-BE49-F238E27FC236}">
                  <a16:creationId xmlns:a16="http://schemas.microsoft.com/office/drawing/2014/main" id="{2421B4C8-6400-4978-8FCA-2FBC498D45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33931" y="808720"/>
              <a:ext cx="3364231" cy="33795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4988D66-EF35-4906-945E-6DA6059A542B}"/>
                    </a:ext>
                  </a:extLst>
                </p:cNvPr>
                <p:cNvSpPr txBox="1"/>
                <p:nvPr/>
              </p:nvSpPr>
              <p:spPr>
                <a:xfrm>
                  <a:off x="11521259" y="1381761"/>
                  <a:ext cx="2084194" cy="959389"/>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0070C0"/>
                            </a:solidFill>
                            <a:latin typeface="Cambria Math" panose="02040503050406030204" pitchFamily="18" charset="0"/>
                          </a:rPr>
                          <m:t>𝑥</m:t>
                        </m:r>
                        <m:r>
                          <a:rPr lang="en-US" sz="3600" b="0" i="1" smtClean="0">
                            <a:latin typeface="Cambria Math" panose="02040503050406030204" pitchFamily="18" charset="0"/>
                          </a:rPr>
                          <m:t>=4</m:t>
                        </m:r>
                      </m:oMath>
                    </m:oMathPara>
                  </a14:m>
                  <a:endParaRPr lang="en-CA" sz="3600" dirty="0"/>
                </a:p>
              </p:txBody>
            </p:sp>
          </mc:Choice>
          <mc:Fallback xmlns="">
            <p:sp>
              <p:nvSpPr>
                <p:cNvPr id="30" name="TextBox 29">
                  <a:extLst>
                    <a:ext uri="{FF2B5EF4-FFF2-40B4-BE49-F238E27FC236}">
                      <a16:creationId xmlns:a16="http://schemas.microsoft.com/office/drawing/2014/main" id="{E4988D66-EF35-4906-945E-6DA6059A542B}"/>
                    </a:ext>
                  </a:extLst>
                </p:cNvPr>
                <p:cNvSpPr txBox="1">
                  <a:spLocks noRot="1" noChangeAspect="1" noMove="1" noResize="1" noEditPoints="1" noAdjustHandles="1" noChangeArrowheads="1" noChangeShapeType="1" noTextEdit="1"/>
                </p:cNvSpPr>
                <p:nvPr/>
              </p:nvSpPr>
              <p:spPr>
                <a:xfrm>
                  <a:off x="11521259" y="1381761"/>
                  <a:ext cx="2084194" cy="959389"/>
                </a:xfrm>
                <a:prstGeom prst="rect">
                  <a:avLst/>
                </a:prstGeom>
                <a:blipFill>
                  <a:blip r:embed="rId1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651068D-2167-4214-A4EA-7D77D19DF476}"/>
                    </a:ext>
                  </a:extLst>
                </p:cNvPr>
                <p:cNvSpPr txBox="1"/>
                <p:nvPr/>
              </p:nvSpPr>
              <p:spPr>
                <a:xfrm>
                  <a:off x="12238209" y="2593703"/>
                  <a:ext cx="2067072" cy="959389"/>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6">
                                <a:lumMod val="50000"/>
                              </a:schemeClr>
                            </a:solidFill>
                            <a:latin typeface="Cambria Math" panose="02040503050406030204" pitchFamily="18" charset="0"/>
                          </a:rPr>
                          <m:t>𝑦</m:t>
                        </m:r>
                        <m:r>
                          <a:rPr lang="en-US" sz="3600" b="0" i="1" smtClean="0">
                            <a:latin typeface="Cambria Math" panose="02040503050406030204" pitchFamily="18" charset="0"/>
                          </a:rPr>
                          <m:t>=3</m:t>
                        </m:r>
                      </m:oMath>
                    </m:oMathPara>
                  </a14:m>
                  <a:endParaRPr lang="en-CA" sz="3600" dirty="0"/>
                </a:p>
              </p:txBody>
            </p:sp>
          </mc:Choice>
          <mc:Fallback xmlns="">
            <p:sp>
              <p:nvSpPr>
                <p:cNvPr id="31" name="TextBox 30">
                  <a:extLst>
                    <a:ext uri="{FF2B5EF4-FFF2-40B4-BE49-F238E27FC236}">
                      <a16:creationId xmlns:a16="http://schemas.microsoft.com/office/drawing/2014/main" id="{2651068D-2167-4214-A4EA-7D77D19DF476}"/>
                    </a:ext>
                  </a:extLst>
                </p:cNvPr>
                <p:cNvSpPr txBox="1">
                  <a:spLocks noRot="1" noChangeAspect="1" noMove="1" noResize="1" noEditPoints="1" noAdjustHandles="1" noChangeArrowheads="1" noChangeShapeType="1" noTextEdit="1"/>
                </p:cNvSpPr>
                <p:nvPr/>
              </p:nvSpPr>
              <p:spPr>
                <a:xfrm>
                  <a:off x="12238209" y="2593703"/>
                  <a:ext cx="2067072" cy="959389"/>
                </a:xfrm>
                <a:prstGeom prst="rect">
                  <a:avLst/>
                </a:prstGeom>
                <a:blipFill>
                  <a:blip r:embed="rId15"/>
                  <a:stretch>
                    <a:fillRect/>
                  </a:stretch>
                </a:blipFill>
                <a:effectLst>
                  <a:softEdge rad="127000"/>
                </a:effectLst>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34B54C2C-6134-4267-BCEB-B75F685206A1}"/>
              </a:ext>
            </a:extLst>
          </p:cNvPr>
          <p:cNvGrpSpPr/>
          <p:nvPr/>
        </p:nvGrpSpPr>
        <p:grpSpPr>
          <a:xfrm>
            <a:off x="5794172" y="426720"/>
            <a:ext cx="2290234" cy="2282986"/>
            <a:chOff x="5761833" y="783971"/>
            <a:chExt cx="3399533" cy="3388775"/>
          </a:xfrm>
        </p:grpSpPr>
        <p:pic>
          <p:nvPicPr>
            <p:cNvPr id="28" name="Picture 2">
              <a:extLst>
                <a:ext uri="{FF2B5EF4-FFF2-40B4-BE49-F238E27FC236}">
                  <a16:creationId xmlns:a16="http://schemas.microsoft.com/office/drawing/2014/main" id="{6DE87886-9590-4949-B943-1D2658751DC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1833" y="783971"/>
              <a:ext cx="3399533" cy="338877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6612688F-1348-4A15-85E3-476D816BF206}"/>
                </a:ext>
              </a:extLst>
            </p:cNvPr>
            <p:cNvGrpSpPr/>
            <p:nvPr/>
          </p:nvGrpSpPr>
          <p:grpSpPr>
            <a:xfrm>
              <a:off x="6026689" y="968102"/>
              <a:ext cx="3001771" cy="2968169"/>
              <a:chOff x="1779809" y="1719942"/>
              <a:chExt cx="3001771" cy="2968169"/>
            </a:xfrm>
          </p:grpSpPr>
          <p:sp>
            <p:nvSpPr>
              <p:cNvPr id="33" name="Oval 32">
                <a:extLst>
                  <a:ext uri="{FF2B5EF4-FFF2-40B4-BE49-F238E27FC236}">
                    <a16:creationId xmlns:a16="http://schemas.microsoft.com/office/drawing/2014/main" id="{262C0D41-C6A2-40C1-9625-0891479CFCAA}"/>
                  </a:ext>
                </a:extLst>
              </p:cNvPr>
              <p:cNvSpPr/>
              <p:nvPr/>
            </p:nvSpPr>
            <p:spPr>
              <a:xfrm>
                <a:off x="1779809" y="2293253"/>
                <a:ext cx="2394858" cy="239485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130B45F-F414-43FC-BFDA-97DF1EAABDF5}"/>
                      </a:ext>
                    </a:extLst>
                  </p:cNvPr>
                  <p:cNvSpPr txBox="1"/>
                  <p:nvPr/>
                </p:nvSpPr>
                <p:spPr>
                  <a:xfrm>
                    <a:off x="2425697" y="1719942"/>
                    <a:ext cx="1106057" cy="1024299"/>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b="0" i="1" smtClean="0">
                                  <a:solidFill>
                                    <a:schemeClr val="accent6">
                                      <a:lumMod val="50000"/>
                                    </a:schemeClr>
                                  </a:solidFill>
                                  <a:latin typeface="Cambria Math" panose="02040503050406030204" pitchFamily="18" charset="0"/>
                                </a:rPr>
                              </m:ctrlPr>
                            </m:accPr>
                            <m:e>
                              <m:sSub>
                                <m:sSubPr>
                                  <m:ctrlPr>
                                    <a:rPr lang="en-US" sz="3600" b="0" i="1" smtClean="0">
                                      <a:solidFill>
                                        <a:schemeClr val="accent6">
                                          <a:lumMod val="50000"/>
                                        </a:schemeClr>
                                      </a:solidFill>
                                      <a:latin typeface="Cambria Math" panose="02040503050406030204" pitchFamily="18" charset="0"/>
                                    </a:rPr>
                                  </m:ctrlPr>
                                </m:sSubPr>
                                <m:e>
                                  <m:r>
                                    <a:rPr lang="en-US" sz="3600" b="0" i="1" smtClean="0">
                                      <a:solidFill>
                                        <a:schemeClr val="accent6">
                                          <a:lumMod val="50000"/>
                                        </a:schemeClr>
                                      </a:solidFill>
                                      <a:latin typeface="Cambria Math" panose="02040503050406030204" pitchFamily="18" charset="0"/>
                                    </a:rPr>
                                    <m:t>𝑒</m:t>
                                  </m:r>
                                </m:e>
                                <m:sub>
                                  <m:r>
                                    <a:rPr lang="en-US" sz="3600" b="0" i="1" smtClean="0">
                                      <a:solidFill>
                                        <a:schemeClr val="accent6">
                                          <a:lumMod val="50000"/>
                                        </a:schemeClr>
                                      </a:solidFill>
                                      <a:latin typeface="Cambria Math" panose="02040503050406030204" pitchFamily="18" charset="0"/>
                                    </a:rPr>
                                    <m:t>𝑦</m:t>
                                  </m:r>
                                </m:sub>
                              </m:sSub>
                            </m:e>
                          </m:acc>
                        </m:oMath>
                      </m:oMathPara>
                    </a14:m>
                    <a:endParaRPr lang="en-CA" sz="3600" dirty="0"/>
                  </a:p>
                </p:txBody>
              </p:sp>
            </mc:Choice>
            <mc:Fallback xmlns="">
              <p:sp>
                <p:nvSpPr>
                  <p:cNvPr id="34" name="TextBox 33">
                    <a:extLst>
                      <a:ext uri="{FF2B5EF4-FFF2-40B4-BE49-F238E27FC236}">
                        <a16:creationId xmlns:a16="http://schemas.microsoft.com/office/drawing/2014/main" id="{1130B45F-F414-43FC-BFDA-97DF1EAABDF5}"/>
                      </a:ext>
                    </a:extLst>
                  </p:cNvPr>
                  <p:cNvSpPr txBox="1">
                    <a:spLocks noRot="1" noChangeAspect="1" noMove="1" noResize="1" noEditPoints="1" noAdjustHandles="1" noChangeArrowheads="1" noChangeShapeType="1" noTextEdit="1"/>
                  </p:cNvSpPr>
                  <p:nvPr/>
                </p:nvSpPr>
                <p:spPr>
                  <a:xfrm>
                    <a:off x="2425697" y="1719942"/>
                    <a:ext cx="1106057" cy="1024299"/>
                  </a:xfrm>
                  <a:prstGeom prst="rect">
                    <a:avLst/>
                  </a:prstGeom>
                  <a:blipFill>
                    <a:blip r:embed="rId17"/>
                    <a:stretch>
                      <a:fillRect/>
                    </a:stretch>
                  </a:blipFill>
                  <a:effectLst>
                    <a:softEdge rad="2159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E8713DC-FCD8-4C79-840B-F99C144F7464}"/>
                      </a:ext>
                    </a:extLst>
                  </p:cNvPr>
                  <p:cNvSpPr txBox="1"/>
                  <p:nvPr/>
                </p:nvSpPr>
                <p:spPr>
                  <a:xfrm>
                    <a:off x="3695700" y="3222170"/>
                    <a:ext cx="1085880" cy="959388"/>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b="0" i="1" smtClean="0">
                                  <a:solidFill>
                                    <a:srgbClr val="0070C0"/>
                                  </a:solidFill>
                                  <a:latin typeface="Cambria Math" panose="02040503050406030204" pitchFamily="18" charset="0"/>
                                </a:rPr>
                              </m:ctrlPr>
                            </m:accPr>
                            <m:e>
                              <m:sSub>
                                <m:sSubPr>
                                  <m:ctrlPr>
                                    <a:rPr lang="en-US" sz="3600" b="0" i="1" smtClean="0">
                                      <a:solidFill>
                                        <a:srgbClr val="0070C0"/>
                                      </a:solidFill>
                                      <a:latin typeface="Cambria Math" panose="02040503050406030204" pitchFamily="18" charset="0"/>
                                    </a:rPr>
                                  </m:ctrlPr>
                                </m:sSubPr>
                                <m:e>
                                  <m:r>
                                    <a:rPr lang="en-US" sz="3600" b="0" i="1" smtClean="0">
                                      <a:solidFill>
                                        <a:srgbClr val="0070C0"/>
                                      </a:solidFill>
                                      <a:latin typeface="Cambria Math" panose="02040503050406030204" pitchFamily="18" charset="0"/>
                                    </a:rPr>
                                    <m:t>𝑒</m:t>
                                  </m:r>
                                </m:e>
                                <m:sub>
                                  <m:r>
                                    <a:rPr lang="en-US" sz="3600" b="0" i="1" smtClean="0">
                                      <a:solidFill>
                                        <a:srgbClr val="0070C0"/>
                                      </a:solidFill>
                                      <a:latin typeface="Cambria Math" panose="02040503050406030204" pitchFamily="18" charset="0"/>
                                    </a:rPr>
                                    <m:t>𝑥</m:t>
                                  </m:r>
                                </m:sub>
                              </m:sSub>
                            </m:e>
                          </m:acc>
                        </m:oMath>
                      </m:oMathPara>
                    </a14:m>
                    <a:endParaRPr lang="en-CA" sz="3600" dirty="0">
                      <a:solidFill>
                        <a:srgbClr val="0070C0"/>
                      </a:solidFill>
                    </a:endParaRPr>
                  </a:p>
                </p:txBody>
              </p:sp>
            </mc:Choice>
            <mc:Fallback xmlns="">
              <p:sp>
                <p:nvSpPr>
                  <p:cNvPr id="58" name="TextBox 57">
                    <a:extLst>
                      <a:ext uri="{FF2B5EF4-FFF2-40B4-BE49-F238E27FC236}">
                        <a16:creationId xmlns:a16="http://schemas.microsoft.com/office/drawing/2014/main" id="{5E8713DC-FCD8-4C79-840B-F99C144F7464}"/>
                      </a:ext>
                    </a:extLst>
                  </p:cNvPr>
                  <p:cNvSpPr txBox="1">
                    <a:spLocks noRot="1" noChangeAspect="1" noMove="1" noResize="1" noEditPoints="1" noAdjustHandles="1" noChangeArrowheads="1" noChangeShapeType="1" noTextEdit="1"/>
                  </p:cNvSpPr>
                  <p:nvPr/>
                </p:nvSpPr>
                <p:spPr>
                  <a:xfrm>
                    <a:off x="3695700" y="3222170"/>
                    <a:ext cx="1085880" cy="959388"/>
                  </a:xfrm>
                  <a:prstGeom prst="rect">
                    <a:avLst/>
                  </a:prstGeom>
                  <a:blipFill>
                    <a:blip r:embed="rId18"/>
                    <a:stretch>
                      <a:fillRect/>
                    </a:stretch>
                  </a:blipFill>
                  <a:effectLst>
                    <a:softEdge rad="215900"/>
                  </a:effectLst>
                </p:spPr>
                <p:txBody>
                  <a:bodyPr/>
                  <a:lstStyle/>
                  <a:p>
                    <a:r>
                      <a:rPr lang="en-CA">
                        <a:noFill/>
                      </a:rPr>
                      <a:t> </a:t>
                    </a:r>
                  </a:p>
                </p:txBody>
              </p:sp>
            </mc:Fallback>
          </mc:AlternateContent>
        </p:grpSp>
        <p:grpSp>
          <p:nvGrpSpPr>
            <p:cNvPr id="59" name="Group 58">
              <a:extLst>
                <a:ext uri="{FF2B5EF4-FFF2-40B4-BE49-F238E27FC236}">
                  <a16:creationId xmlns:a16="http://schemas.microsoft.com/office/drawing/2014/main" id="{D056A8E4-E74B-49BE-8633-2B1B204A6B84}"/>
                </a:ext>
              </a:extLst>
            </p:cNvPr>
            <p:cNvGrpSpPr/>
            <p:nvPr/>
          </p:nvGrpSpPr>
          <p:grpSpPr>
            <a:xfrm>
              <a:off x="6452547" y="1546860"/>
              <a:ext cx="1697766" cy="1755885"/>
              <a:chOff x="4598547" y="3166594"/>
              <a:chExt cx="992785" cy="1026771"/>
            </a:xfrm>
          </p:grpSpPr>
          <p:cxnSp>
            <p:nvCxnSpPr>
              <p:cNvPr id="60" name="Straight Arrow Connector 59">
                <a:extLst>
                  <a:ext uri="{FF2B5EF4-FFF2-40B4-BE49-F238E27FC236}">
                    <a16:creationId xmlns:a16="http://schemas.microsoft.com/office/drawing/2014/main" id="{4568154D-85BF-490A-AF5F-AA4AA2589131}"/>
                  </a:ext>
                </a:extLst>
              </p:cNvPr>
              <p:cNvCxnSpPr>
                <a:cxnSpLocks/>
              </p:cNvCxnSpPr>
              <p:nvPr/>
            </p:nvCxnSpPr>
            <p:spPr>
              <a:xfrm>
                <a:off x="4598547" y="4175874"/>
                <a:ext cx="99278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a:extLst>
                  <a:ext uri="{FF2B5EF4-FFF2-40B4-BE49-F238E27FC236}">
                    <a16:creationId xmlns:a16="http://schemas.microsoft.com/office/drawing/2014/main" id="{E286E08C-E39A-48EE-940B-D9DAA8693657}"/>
                  </a:ext>
                </a:extLst>
              </p:cNvPr>
              <p:cNvCxnSpPr>
                <a:cxnSpLocks/>
              </p:cNvCxnSpPr>
              <p:nvPr/>
            </p:nvCxnSpPr>
            <p:spPr>
              <a:xfrm flipV="1">
                <a:off x="4616034" y="3166594"/>
                <a:ext cx="0" cy="1026771"/>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grpSp>
    </p:spTree>
    <p:custDataLst>
      <p:tags r:id="rId1"/>
    </p:custDataLst>
    <p:extLst>
      <p:ext uri="{BB962C8B-B14F-4D97-AF65-F5344CB8AC3E}">
        <p14:creationId xmlns:p14="http://schemas.microsoft.com/office/powerpoint/2010/main" val="644709769"/>
      </p:ext>
    </p:extLst>
  </p:cSld>
  <p:clrMapOvr>
    <a:masterClrMapping/>
  </p:clrMapOvr>
  <mc:AlternateContent xmlns:mc="http://schemas.openxmlformats.org/markup-compatibility/2006" xmlns:p14="http://schemas.microsoft.com/office/powerpoint/2010/main">
    <mc:Choice Requires="p14">
      <p:transition p14:dur="0" advTm="13829"/>
    </mc:Choice>
    <mc:Fallback xmlns="">
      <p:transition advTm="138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073C9B-AA44-427E-9D84-45F63F27E932}"/>
              </a:ext>
            </a:extLst>
          </p:cNvPr>
          <p:cNvSpPr txBox="1"/>
          <p:nvPr/>
        </p:nvSpPr>
        <p:spPr>
          <a:xfrm>
            <a:off x="57844" y="1638300"/>
            <a:ext cx="12134156" cy="2769989"/>
          </a:xfrm>
          <a:prstGeom prst="rect">
            <a:avLst/>
          </a:prstGeom>
          <a:noFill/>
        </p:spPr>
        <p:txBody>
          <a:bodyPr wrap="none" rtlCol="0">
            <a:spAutoFit/>
          </a:bodyPr>
          <a:lstStyle/>
          <a:p>
            <a:pPr algn="ctr"/>
            <a:r>
              <a:rPr lang="en-US" sz="6000" b="1" dirty="0">
                <a:solidFill>
                  <a:srgbClr val="FF0000"/>
                </a:solidFill>
              </a:rPr>
              <a:t>It’s okay if you are still confused!</a:t>
            </a:r>
            <a:br>
              <a:rPr lang="en-US" sz="6000" b="1" dirty="0">
                <a:solidFill>
                  <a:srgbClr val="FF0000"/>
                </a:solidFill>
              </a:rPr>
            </a:br>
            <a:br>
              <a:rPr lang="en-US" sz="6000" b="1" dirty="0">
                <a:solidFill>
                  <a:srgbClr val="FF0000"/>
                </a:solidFill>
              </a:rPr>
            </a:br>
            <a:r>
              <a:rPr lang="en-US" sz="5400" b="1" dirty="0">
                <a:solidFill>
                  <a:srgbClr val="FF0000"/>
                </a:solidFill>
              </a:rPr>
              <a:t>We’ll go over all this again in later videos!</a:t>
            </a:r>
            <a:endParaRPr lang="en-CA" sz="6000" b="1" dirty="0">
              <a:solidFill>
                <a:srgbClr val="FF0000"/>
              </a:solidFill>
            </a:endParaRPr>
          </a:p>
        </p:txBody>
      </p:sp>
    </p:spTree>
    <p:extLst>
      <p:ext uri="{BB962C8B-B14F-4D97-AF65-F5344CB8AC3E}">
        <p14:creationId xmlns:p14="http://schemas.microsoft.com/office/powerpoint/2010/main" val="881814530"/>
      </p:ext>
    </p:extLst>
  </p:cSld>
  <p:clrMapOvr>
    <a:masterClrMapping/>
  </p:clrMapOvr>
  <mc:AlternateContent xmlns:mc="http://schemas.openxmlformats.org/markup-compatibility/2006" xmlns:p14="http://schemas.microsoft.com/office/powerpoint/2010/main">
    <mc:Choice Requires="p14">
      <p:transition spd="slow" p14:dur="2000" advTm="16121"/>
    </mc:Choice>
    <mc:Fallback xmlns="">
      <p:transition spd="slow" advTm="1612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E21503-478B-4EE2-A0BF-E2AD705B5E7D}"/>
                  </a:ext>
                </a:extLst>
              </p:cNvPr>
              <p:cNvSpPr txBox="1"/>
              <p:nvPr/>
            </p:nvSpPr>
            <p:spPr>
              <a:xfrm>
                <a:off x="7274379" y="2133600"/>
                <a:ext cx="2233047" cy="1015663"/>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=4</m:t>
                      </m:r>
                    </m:oMath>
                  </m:oMathPara>
                </a14:m>
                <a:endParaRPr lang="en-CA" sz="6000" dirty="0"/>
              </a:p>
            </p:txBody>
          </p:sp>
        </mc:Choice>
        <mc:Fallback xmlns="">
          <p:sp>
            <p:nvSpPr>
              <p:cNvPr id="7" name="TextBox 6">
                <a:extLst>
                  <a:ext uri="{FF2B5EF4-FFF2-40B4-BE49-F238E27FC236}">
                    <a16:creationId xmlns:a16="http://schemas.microsoft.com/office/drawing/2014/main" id="{FEE21503-478B-4EE2-A0BF-E2AD705B5E7D}"/>
                  </a:ext>
                </a:extLst>
              </p:cNvPr>
              <p:cNvSpPr txBox="1">
                <a:spLocks noRot="1" noChangeAspect="1" noMove="1" noResize="1" noEditPoints="1" noAdjustHandles="1" noChangeArrowheads="1" noChangeShapeType="1" noTextEdit="1"/>
              </p:cNvSpPr>
              <p:nvPr/>
            </p:nvSpPr>
            <p:spPr>
              <a:xfrm>
                <a:off x="7274379" y="2133600"/>
                <a:ext cx="2233047" cy="1015663"/>
              </a:xfrm>
              <a:prstGeom prst="rect">
                <a:avLst/>
              </a:prstGeom>
              <a:blipFill>
                <a:blip r:embed="rId4"/>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B942D4-DF3F-4667-B1B6-7A6ACD9B6828}"/>
                  </a:ext>
                </a:extLst>
              </p:cNvPr>
              <p:cNvSpPr txBox="1"/>
              <p:nvPr/>
            </p:nvSpPr>
            <p:spPr>
              <a:xfrm>
                <a:off x="7972279" y="3345543"/>
                <a:ext cx="2105172" cy="1015663"/>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accent6">
                              <a:lumMod val="50000"/>
                            </a:schemeClr>
                          </a:solidFill>
                          <a:latin typeface="Cambria Math" panose="02040503050406030204" pitchFamily="18" charset="0"/>
                        </a:rPr>
                        <m:t>𝑦</m:t>
                      </m:r>
                      <m:r>
                        <a:rPr lang="en-US" sz="6000" b="0" i="1" smtClean="0">
                          <a:latin typeface="Cambria Math" panose="02040503050406030204" pitchFamily="18" charset="0"/>
                        </a:rPr>
                        <m:t>=3</m:t>
                      </m:r>
                    </m:oMath>
                  </m:oMathPara>
                </a14:m>
                <a:endParaRPr lang="en-CA" sz="6000" dirty="0"/>
              </a:p>
            </p:txBody>
          </p:sp>
        </mc:Choice>
        <mc:Fallback xmlns="">
          <p:sp>
            <p:nvSpPr>
              <p:cNvPr id="16" name="TextBox 15">
                <a:extLst>
                  <a:ext uri="{FF2B5EF4-FFF2-40B4-BE49-F238E27FC236}">
                    <a16:creationId xmlns:a16="http://schemas.microsoft.com/office/drawing/2014/main" id="{78B942D4-DF3F-4667-B1B6-7A6ACD9B6828}"/>
                  </a:ext>
                </a:extLst>
              </p:cNvPr>
              <p:cNvSpPr txBox="1">
                <a:spLocks noRot="1" noChangeAspect="1" noMove="1" noResize="1" noEditPoints="1" noAdjustHandles="1" noChangeArrowheads="1" noChangeShapeType="1" noTextEdit="1"/>
              </p:cNvSpPr>
              <p:nvPr/>
            </p:nvSpPr>
            <p:spPr>
              <a:xfrm>
                <a:off x="7972279" y="3345543"/>
                <a:ext cx="2105172" cy="1015663"/>
              </a:xfrm>
              <a:prstGeom prst="rect">
                <a:avLst/>
              </a:prstGeom>
              <a:blipFill>
                <a:blip r:embed="rId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BB6B210-3D76-4024-B547-0ACB18191889}"/>
                  </a:ext>
                </a:extLst>
              </p:cNvPr>
              <p:cNvSpPr txBox="1"/>
              <p:nvPr/>
            </p:nvSpPr>
            <p:spPr>
              <a:xfrm>
                <a:off x="673768" y="2815390"/>
                <a:ext cx="2614818" cy="132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8000" b="0" i="1" smtClean="0">
                          <a:latin typeface="Cambria Math" panose="02040503050406030204" pitchFamily="18" charset="0"/>
                        </a:rPr>
                        <m:t>(4,3)</m:t>
                      </m:r>
                    </m:oMath>
                  </m:oMathPara>
                </a14:m>
                <a:endParaRPr lang="en-CA" sz="8000" dirty="0"/>
              </a:p>
            </p:txBody>
          </p:sp>
        </mc:Choice>
        <mc:Fallback xmlns="">
          <p:sp>
            <p:nvSpPr>
              <p:cNvPr id="2" name="TextBox 1">
                <a:extLst>
                  <a:ext uri="{FF2B5EF4-FFF2-40B4-BE49-F238E27FC236}">
                    <a16:creationId xmlns:a16="http://schemas.microsoft.com/office/drawing/2014/main" id="{ABB6B210-3D76-4024-B547-0ACB18191889}"/>
                  </a:ext>
                </a:extLst>
              </p:cNvPr>
              <p:cNvSpPr txBox="1">
                <a:spLocks noRot="1" noChangeAspect="1" noMove="1" noResize="1" noEditPoints="1" noAdjustHandles="1" noChangeArrowheads="1" noChangeShapeType="1" noTextEdit="1"/>
              </p:cNvSpPr>
              <p:nvPr/>
            </p:nvSpPr>
            <p:spPr>
              <a:xfrm>
                <a:off x="673768" y="2815390"/>
                <a:ext cx="2614818" cy="132343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21C800-80CC-4D17-98D0-A18919BA101D}"/>
                  </a:ext>
                </a:extLst>
              </p:cNvPr>
              <p:cNvSpPr txBox="1"/>
              <p:nvPr/>
            </p:nvSpPr>
            <p:spPr>
              <a:xfrm>
                <a:off x="4219073" y="2414338"/>
                <a:ext cx="1734001" cy="2140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8000" b="0" i="1" smtClean="0">
                              <a:latin typeface="Cambria Math" panose="02040503050406030204" pitchFamily="18" charset="0"/>
                            </a:rPr>
                          </m:ctrlPr>
                        </m:dPr>
                        <m:e>
                          <m:eqArr>
                            <m:eqArrPr>
                              <m:ctrlPr>
                                <a:rPr lang="en-US" sz="8000" b="0" i="1" smtClean="0">
                                  <a:latin typeface="Cambria Math" panose="02040503050406030204" pitchFamily="18" charset="0"/>
                                </a:rPr>
                              </m:ctrlPr>
                            </m:eqArrPr>
                            <m:e>
                              <m:r>
                                <a:rPr lang="en-US" sz="8000" b="0" i="1" smtClean="0">
                                  <a:latin typeface="Cambria Math" panose="02040503050406030204" pitchFamily="18" charset="0"/>
                                </a:rPr>
                                <m:t>4</m:t>
                              </m:r>
                            </m:e>
                            <m:e>
                              <m:r>
                                <a:rPr lang="en-US" sz="8000" b="0" i="1" smtClean="0">
                                  <a:latin typeface="Cambria Math" panose="02040503050406030204" pitchFamily="18" charset="0"/>
                                </a:rPr>
                                <m:t>3</m:t>
                              </m:r>
                            </m:e>
                          </m:eqArr>
                        </m:e>
                      </m:d>
                    </m:oMath>
                  </m:oMathPara>
                </a14:m>
                <a:endParaRPr lang="en-CA" sz="8000" dirty="0"/>
              </a:p>
            </p:txBody>
          </p:sp>
        </mc:Choice>
        <mc:Fallback xmlns="">
          <p:sp>
            <p:nvSpPr>
              <p:cNvPr id="8" name="TextBox 7">
                <a:extLst>
                  <a:ext uri="{FF2B5EF4-FFF2-40B4-BE49-F238E27FC236}">
                    <a16:creationId xmlns:a16="http://schemas.microsoft.com/office/drawing/2014/main" id="{3521C800-80CC-4D17-98D0-A18919BA101D}"/>
                  </a:ext>
                </a:extLst>
              </p:cNvPr>
              <p:cNvSpPr txBox="1">
                <a:spLocks noRot="1" noChangeAspect="1" noMove="1" noResize="1" noEditPoints="1" noAdjustHandles="1" noChangeArrowheads="1" noChangeShapeType="1" noTextEdit="1"/>
              </p:cNvSpPr>
              <p:nvPr/>
            </p:nvSpPr>
            <p:spPr>
              <a:xfrm>
                <a:off x="4219073" y="2414338"/>
                <a:ext cx="1734001" cy="2140714"/>
              </a:xfrm>
              <a:prstGeom prst="rect">
                <a:avLst/>
              </a:prstGeom>
              <a:blipFill>
                <a:blip r:embed="rId7"/>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198748058"/>
      </p:ext>
    </p:extLst>
  </p:cSld>
  <p:clrMapOvr>
    <a:masterClrMapping/>
  </p:clrMapOvr>
  <mc:AlternateContent xmlns:mc="http://schemas.openxmlformats.org/markup-compatibility/2006" xmlns:p14="http://schemas.microsoft.com/office/powerpoint/2010/main">
    <mc:Choice Requires="p14">
      <p:transition spd="slow" p14:dur="2000" advTm="13330"/>
    </mc:Choice>
    <mc:Fallback xmlns="">
      <p:transition spd="slow" advTm="133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1A499FED-EAD8-4C68-81FF-2725BE7C7C80}"/>
              </a:ext>
            </a:extLst>
          </p:cNvPr>
          <p:cNvSpPr txBox="1"/>
          <p:nvPr/>
        </p:nvSpPr>
        <p:spPr>
          <a:xfrm>
            <a:off x="0" y="3333176"/>
            <a:ext cx="4417280" cy="2554545"/>
          </a:xfrm>
          <a:prstGeom prst="rect">
            <a:avLst/>
          </a:prstGeom>
          <a:noFill/>
        </p:spPr>
        <p:txBody>
          <a:bodyPr wrap="square" rtlCol="0">
            <a:spAutoFit/>
          </a:bodyPr>
          <a:lstStyle/>
          <a:p>
            <a:pPr algn="ctr"/>
            <a:r>
              <a:rPr lang="en-US" sz="4000" dirty="0"/>
              <a:t>Change inertial frames of reference using a Galilean Matrix</a:t>
            </a:r>
            <a:endParaRPr lang="en-CA" sz="4000" dirty="0"/>
          </a:p>
        </p:txBody>
      </p:sp>
      <p:grpSp>
        <p:nvGrpSpPr>
          <p:cNvPr id="6" name="Group 5">
            <a:extLst>
              <a:ext uri="{FF2B5EF4-FFF2-40B4-BE49-F238E27FC236}">
                <a16:creationId xmlns:a16="http://schemas.microsoft.com/office/drawing/2014/main" id="{A80FD2D6-393E-4F97-9DDC-8DF32D3FC6EB}"/>
              </a:ext>
            </a:extLst>
          </p:cNvPr>
          <p:cNvGrpSpPr/>
          <p:nvPr/>
        </p:nvGrpSpPr>
        <p:grpSpPr>
          <a:xfrm>
            <a:off x="4374560" y="2235200"/>
            <a:ext cx="7817441" cy="3748774"/>
            <a:chOff x="4374560" y="2235200"/>
            <a:chExt cx="7817441" cy="3748774"/>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E26BCE-6885-4D6A-A5B4-92CA1AFD9AC8}"/>
                    </a:ext>
                  </a:extLst>
                </p:cNvPr>
                <p:cNvSpPr txBox="1"/>
                <p:nvPr/>
              </p:nvSpPr>
              <p:spPr>
                <a:xfrm>
                  <a:off x="4374560" y="3785197"/>
                  <a:ext cx="6931552" cy="13480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latin typeface="Cambria Math" panose="02040503050406030204" pitchFamily="18" charset="0"/>
                              </a:rPr>
                            </m:ctrlPr>
                          </m:dPr>
                          <m:e>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𝑡</m:t>
                                    </m:r>
                                  </m:sub>
                                </m:sSub>
                              </m:e>
                            </m:acc>
                            <m:r>
                              <a:rPr lang="en-US" sz="4800" b="0" i="1" smtClean="0">
                                <a:solidFill>
                                  <a:srgbClr val="002060"/>
                                </a:solidFill>
                                <a:latin typeface="Cambria Math" panose="02040503050406030204" pitchFamily="18" charset="0"/>
                              </a:rPr>
                              <m:t>  </m:t>
                            </m:r>
                            <m:acc>
                              <m:accPr>
                                <m:chr m:val="⃗"/>
                                <m:ctrlPr>
                                  <a:rPr lang="en-US" sz="4800" b="0" i="1" smtClean="0">
                                    <a:solidFill>
                                      <a:srgbClr val="002060"/>
                                    </a:solidFill>
                                    <a:latin typeface="Cambria Math" panose="02040503050406030204" pitchFamily="18" charset="0"/>
                                  </a:rPr>
                                </m:ctrlPr>
                              </m:accPr>
                              <m:e>
                                <m:sSub>
                                  <m:sSubPr>
                                    <m:ctrlPr>
                                      <a:rPr lang="en-US" sz="4800" b="0" i="1" smtClean="0">
                                        <a:solidFill>
                                          <a:srgbClr val="002060"/>
                                        </a:solidFill>
                                        <a:latin typeface="Cambria Math" panose="02040503050406030204" pitchFamily="18" charset="0"/>
                                      </a:rPr>
                                    </m:ctrlPr>
                                  </m:sSubPr>
                                  <m:e>
                                    <m:r>
                                      <a:rPr lang="en-US" sz="4800" b="0" i="1" smtClean="0">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𝑥</m:t>
                                    </m:r>
                                  </m:sub>
                                </m:sSub>
                              </m:e>
                            </m:acc>
                          </m:e>
                        </m:d>
                        <m:r>
                          <a:rPr lang="en-US" sz="4800" b="0" i="1" smtClean="0">
                            <a:solidFill>
                              <a:srgbClr val="002060"/>
                            </a:solidFill>
                            <a:latin typeface="Cambria Math" panose="02040503050406030204" pitchFamily="18" charset="0"/>
                          </a:rPr>
                          <m:t> </m:t>
                        </m:r>
                        <m:d>
                          <m:dPr>
                            <m:begChr m:val="["/>
                            <m:endChr m:val="]"/>
                            <m:ctrlPr>
                              <a:rPr lang="en-US" sz="4800" b="0" i="1" smtClean="0">
                                <a:solidFill>
                                  <a:schemeClr val="accent6">
                                    <a:lumMod val="50000"/>
                                  </a:schemeClr>
                                </a:solidFill>
                                <a:latin typeface="Cambria Math" panose="02040503050406030204" pitchFamily="18" charset="0"/>
                              </a:rPr>
                            </m:ctrlPr>
                          </m:dPr>
                          <m:e>
                            <m:m>
                              <m:mPr>
                                <m:mcs>
                                  <m:mc>
                                    <m:mcPr>
                                      <m:count m:val="2"/>
                                      <m:mcJc m:val="center"/>
                                    </m:mcPr>
                                  </m:mc>
                                </m:mcs>
                                <m:ctrlPr>
                                  <a:rPr lang="en-US" sz="4800" b="0" i="1" smtClean="0">
                                    <a:solidFill>
                                      <a:schemeClr val="accent6">
                                        <a:lumMod val="50000"/>
                                      </a:schemeClr>
                                    </a:solidFill>
                                    <a:latin typeface="Cambria Math" panose="02040503050406030204" pitchFamily="18" charset="0"/>
                                  </a:rPr>
                                </m:ctrlPr>
                              </m:mPr>
                              <m:mr>
                                <m:e>
                                  <m:r>
                                    <a:rPr lang="en-US" sz="4800" b="0" i="1" smtClean="0">
                                      <a:solidFill>
                                        <a:schemeClr val="accent6">
                                          <a:lumMod val="50000"/>
                                        </a:schemeClr>
                                      </a:solidFill>
                                      <a:latin typeface="Cambria Math" panose="02040503050406030204" pitchFamily="18" charset="0"/>
                                    </a:rPr>
                                    <m:t>1</m:t>
                                  </m:r>
                                </m:e>
                                <m:e>
                                  <m:r>
                                    <a:rPr lang="en-US" sz="4800" b="0" i="1" smtClean="0">
                                      <a:solidFill>
                                        <a:schemeClr val="accent6">
                                          <a:lumMod val="50000"/>
                                        </a:schemeClr>
                                      </a:solidFill>
                                      <a:latin typeface="Cambria Math" panose="02040503050406030204" pitchFamily="18" charset="0"/>
                                    </a:rPr>
                                    <m:t>0</m:t>
                                  </m:r>
                                </m:e>
                              </m:mr>
                              <m:mr>
                                <m:e>
                                  <m:r>
                                    <a:rPr lang="en-US" sz="4800" b="0" i="1" smtClean="0">
                                      <a:solidFill>
                                        <a:schemeClr val="accent6">
                                          <a:lumMod val="50000"/>
                                        </a:schemeClr>
                                      </a:solidFill>
                                      <a:latin typeface="Cambria Math" panose="02040503050406030204" pitchFamily="18" charset="0"/>
                                    </a:rPr>
                                    <m:t>𝑣</m:t>
                                  </m:r>
                                </m:e>
                                <m:e>
                                  <m:r>
                                    <a:rPr lang="en-US" sz="4800" b="0" i="1" smtClean="0">
                                      <a:solidFill>
                                        <a:schemeClr val="accent6">
                                          <a:lumMod val="50000"/>
                                        </a:schemeClr>
                                      </a:solidFill>
                                      <a:latin typeface="Cambria Math" panose="02040503050406030204" pitchFamily="18" charset="0"/>
                                    </a:rPr>
                                    <m:t>1</m:t>
                                  </m:r>
                                </m:e>
                              </m:mr>
                            </m:m>
                          </m:e>
                        </m:d>
                        <m:r>
                          <a:rPr lang="en-US" sz="4800" b="0" i="1" smtClean="0">
                            <a:solidFill>
                              <a:schemeClr val="accent6">
                                <a:lumMod val="50000"/>
                              </a:schemeClr>
                            </a:solidFill>
                            <a:latin typeface="Cambria Math" panose="02040503050406030204" pitchFamily="18" charset="0"/>
                          </a:rPr>
                          <m:t>  </m:t>
                        </m:r>
                        <m:d>
                          <m:dPr>
                            <m:begChr m:val="["/>
                            <m:endChr m:val="]"/>
                            <m:ctrlPr>
                              <a:rPr lang="en-US" sz="4800" b="0" i="1" smtClean="0">
                                <a:solidFill>
                                  <a:srgbClr val="401B5B"/>
                                </a:solidFill>
                                <a:latin typeface="Cambria Math" panose="02040503050406030204" pitchFamily="18" charset="0"/>
                              </a:rPr>
                            </m:ctrlPr>
                          </m:dPr>
                          <m:e>
                            <m:m>
                              <m:mPr>
                                <m:mcs>
                                  <m:mc>
                                    <m:mcPr>
                                      <m:count m:val="2"/>
                                      <m:mcJc m:val="center"/>
                                    </m:mcPr>
                                  </m:mc>
                                </m:mcs>
                                <m:ctrlPr>
                                  <a:rPr lang="en-US" sz="4800" b="0" i="1" smtClean="0">
                                    <a:solidFill>
                                      <a:srgbClr val="401B5B"/>
                                    </a:solidFill>
                                    <a:latin typeface="Cambria Math" panose="02040503050406030204" pitchFamily="18" charset="0"/>
                                  </a:rPr>
                                </m:ctrlPr>
                              </m:mPr>
                              <m:mr>
                                <m:e>
                                  <m:r>
                                    <m:rPr>
                                      <m:nor/>
                                    </m:rPr>
                                    <a:rPr lang="en-US" sz="4800" b="0" i="0" smtClean="0">
                                      <a:solidFill>
                                        <a:srgbClr val="401B5B"/>
                                      </a:solidFill>
                                      <a:latin typeface="Cambria Math" panose="02040503050406030204" pitchFamily="18" charset="0"/>
                                      <a:ea typeface="Cambria Math" panose="02040503050406030204" pitchFamily="18" charset="0"/>
                                    </a:rPr>
                                    <m:t>1</m:t>
                                  </m:r>
                                </m:e>
                                <m:e>
                                  <m:r>
                                    <a:rPr lang="en-US" sz="4800" b="0" i="1" smtClean="0">
                                      <a:solidFill>
                                        <a:srgbClr val="401B5B"/>
                                      </a:solidFill>
                                      <a:latin typeface="Cambria Math" panose="02040503050406030204" pitchFamily="18" charset="0"/>
                                    </a:rPr>
                                    <m:t>0</m:t>
                                  </m:r>
                                </m:e>
                              </m:mr>
                              <m:mr>
                                <m:e>
                                  <m:r>
                                    <a:rPr lang="en-US" sz="4800" b="0" i="1" smtClean="0">
                                      <a:solidFill>
                                        <a:srgbClr val="401B5B"/>
                                      </a:solidFill>
                                      <a:latin typeface="Cambria Math" panose="02040503050406030204" pitchFamily="18" charset="0"/>
                                    </a:rPr>
                                    <m:t>−</m:t>
                                  </m:r>
                                  <m:r>
                                    <a:rPr lang="en-US" sz="4800" b="0" i="1" smtClean="0">
                                      <a:solidFill>
                                        <a:srgbClr val="401B5B"/>
                                      </a:solidFill>
                                      <a:latin typeface="Cambria Math" panose="02040503050406030204" pitchFamily="18" charset="0"/>
                                    </a:rPr>
                                    <m:t>𝑣</m:t>
                                  </m:r>
                                </m:e>
                                <m:e>
                                  <m:r>
                                    <m:rPr>
                                      <m:nor/>
                                    </m:rPr>
                                    <a:rPr lang="en-US" sz="4800" b="0" i="0" smtClean="0">
                                      <a:solidFill>
                                        <a:srgbClr val="401B5B"/>
                                      </a:solidFill>
                                      <a:latin typeface="Cambria Math" panose="02040503050406030204" pitchFamily="18" charset="0"/>
                                      <a:ea typeface="Cambria Math" panose="02040503050406030204" pitchFamily="18" charset="0"/>
                                    </a:rPr>
                                    <m:t>1</m:t>
                                  </m:r>
                                </m:e>
                              </m:mr>
                            </m:m>
                          </m:e>
                        </m:d>
                        <m:r>
                          <a:rPr lang="en-US" sz="4800" b="0" i="1" smtClean="0">
                            <a:solidFill>
                              <a:schemeClr val="tx1"/>
                            </a:solidFill>
                            <a:latin typeface="Cambria Math" panose="02040503050406030204" pitchFamily="18" charset="0"/>
                          </a:rPr>
                          <m:t>  </m:t>
                        </m:r>
                        <m:d>
                          <m:dPr>
                            <m:begChr m:val="["/>
                            <m:endChr m:val="]"/>
                            <m:ctrlPr>
                              <a:rPr lang="en-US" sz="4800" b="0" i="1" smtClean="0">
                                <a:latin typeface="Cambria Math" panose="02040503050406030204" pitchFamily="18" charset="0"/>
                              </a:rPr>
                            </m:ctrlPr>
                          </m:dPr>
                          <m:e>
                            <m:eqArr>
                              <m:eqArrPr>
                                <m:ctrlPr>
                                  <a:rPr lang="en-US" sz="4800" b="0" i="1" smtClean="0">
                                    <a:solidFill>
                                      <a:srgbClr val="0070C0"/>
                                    </a:solidFill>
                                    <a:latin typeface="Cambria Math" panose="02040503050406030204" pitchFamily="18" charset="0"/>
                                  </a:rPr>
                                </m:ctrlPr>
                              </m:eqArrPr>
                              <m:e>
                                <m:r>
                                  <a:rPr lang="en-US" sz="4800" b="0" i="1" smtClean="0">
                                    <a:solidFill>
                                      <a:srgbClr val="0070C0"/>
                                    </a:solidFill>
                                    <a:latin typeface="Cambria Math" panose="02040503050406030204" pitchFamily="18" charset="0"/>
                                  </a:rPr>
                                  <m:t>𝑡</m:t>
                                </m:r>
                              </m:e>
                              <m:e>
                                <m:r>
                                  <a:rPr lang="en-US" sz="4800" b="0" i="1" smtClean="0">
                                    <a:solidFill>
                                      <a:srgbClr val="0070C0"/>
                                    </a:solidFill>
                                    <a:latin typeface="Cambria Math" panose="02040503050406030204" pitchFamily="18" charset="0"/>
                                  </a:rPr>
                                  <m:t>𝑥</m:t>
                                </m:r>
                              </m:e>
                            </m:eqArr>
                          </m:e>
                        </m:d>
                      </m:oMath>
                    </m:oMathPara>
                  </a14:m>
                  <a:endParaRPr lang="en-US" sz="4800" dirty="0">
                    <a:solidFill>
                      <a:srgbClr val="002060"/>
                    </a:solidFill>
                  </a:endParaRPr>
                </a:p>
              </p:txBody>
            </p:sp>
          </mc:Choice>
          <mc:Fallback xmlns="">
            <p:sp>
              <p:nvSpPr>
                <p:cNvPr id="42" name="TextBox 41">
                  <a:extLst>
                    <a:ext uri="{FF2B5EF4-FFF2-40B4-BE49-F238E27FC236}">
                      <a16:creationId xmlns:a16="http://schemas.microsoft.com/office/drawing/2014/main" id="{D3E26BCE-6885-4D6A-A5B4-92CA1AFD9AC8}"/>
                    </a:ext>
                  </a:extLst>
                </p:cNvPr>
                <p:cNvSpPr txBox="1">
                  <a:spLocks noRot="1" noChangeAspect="1" noMove="1" noResize="1" noEditPoints="1" noAdjustHandles="1" noChangeArrowheads="1" noChangeShapeType="1" noTextEdit="1"/>
                </p:cNvSpPr>
                <p:nvPr/>
              </p:nvSpPr>
              <p:spPr>
                <a:xfrm>
                  <a:off x="4374560" y="3785197"/>
                  <a:ext cx="6931552" cy="1348061"/>
                </a:xfrm>
                <a:prstGeom prst="rect">
                  <a:avLst/>
                </a:prstGeom>
                <a:blipFill>
                  <a:blip r:embed="rId6"/>
                  <a:stretch>
                    <a:fillRect r="-8707"/>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4FCAF291-34C2-4612-A816-9FE6C86FCF36}"/>
                </a:ext>
              </a:extLst>
            </p:cNvPr>
            <p:cNvGrpSpPr/>
            <p:nvPr/>
          </p:nvGrpSpPr>
          <p:grpSpPr>
            <a:xfrm>
              <a:off x="5690334" y="2235200"/>
              <a:ext cx="2409363" cy="1767840"/>
              <a:chOff x="5690334" y="0"/>
              <a:chExt cx="2409363" cy="1767840"/>
            </a:xfrm>
          </p:grpSpPr>
          <p:sp>
            <p:nvSpPr>
              <p:cNvPr id="46" name="TextBox 45">
                <a:extLst>
                  <a:ext uri="{FF2B5EF4-FFF2-40B4-BE49-F238E27FC236}">
                    <a16:creationId xmlns:a16="http://schemas.microsoft.com/office/drawing/2014/main" id="{A90DCFD6-C43A-4D89-9D5D-31411DCC83E7}"/>
                  </a:ext>
                </a:extLst>
              </p:cNvPr>
              <p:cNvSpPr txBox="1"/>
              <p:nvPr/>
            </p:nvSpPr>
            <p:spPr>
              <a:xfrm>
                <a:off x="5690334" y="0"/>
                <a:ext cx="1812677" cy="1384995"/>
              </a:xfrm>
              <a:prstGeom prst="rect">
                <a:avLst/>
              </a:prstGeom>
              <a:noFill/>
            </p:spPr>
            <p:txBody>
              <a:bodyPr wrap="square" rtlCol="0">
                <a:spAutoFit/>
              </a:bodyPr>
              <a:lstStyle/>
              <a:p>
                <a:pPr algn="ctr"/>
                <a:r>
                  <a:rPr lang="en-US" sz="2800" b="1" dirty="0">
                    <a:solidFill>
                      <a:schemeClr val="accent6">
                        <a:lumMod val="50000"/>
                      </a:schemeClr>
                    </a:solidFill>
                  </a:rPr>
                  <a:t>Change-of-</a:t>
                </a:r>
                <a:br>
                  <a:rPr lang="en-US" sz="2800" b="1" dirty="0">
                    <a:solidFill>
                      <a:schemeClr val="accent6">
                        <a:lumMod val="50000"/>
                      </a:schemeClr>
                    </a:solidFill>
                  </a:rPr>
                </a:br>
                <a:r>
                  <a:rPr lang="en-US" sz="2800" b="1" dirty="0">
                    <a:solidFill>
                      <a:schemeClr val="accent6">
                        <a:lumMod val="50000"/>
                      </a:schemeClr>
                    </a:solidFill>
                  </a:rPr>
                  <a:t>Basis</a:t>
                </a:r>
                <a:br>
                  <a:rPr lang="en-US" sz="2800" b="1" dirty="0">
                    <a:solidFill>
                      <a:schemeClr val="accent6">
                        <a:lumMod val="50000"/>
                      </a:schemeClr>
                    </a:solidFill>
                  </a:rPr>
                </a:br>
                <a:r>
                  <a:rPr lang="en-US" sz="2800" b="1" dirty="0">
                    <a:solidFill>
                      <a:schemeClr val="accent6">
                        <a:lumMod val="50000"/>
                      </a:schemeClr>
                    </a:solidFill>
                  </a:rPr>
                  <a:t>Matrix</a:t>
                </a:r>
                <a:endParaRPr lang="en-CA" sz="2800" b="1" dirty="0">
                  <a:solidFill>
                    <a:schemeClr val="accent6">
                      <a:lumMod val="50000"/>
                    </a:schemeClr>
                  </a:solidFill>
                </a:endParaRPr>
              </a:p>
            </p:txBody>
          </p:sp>
          <p:grpSp>
            <p:nvGrpSpPr>
              <p:cNvPr id="18" name="Group 17">
                <a:extLst>
                  <a:ext uri="{FF2B5EF4-FFF2-40B4-BE49-F238E27FC236}">
                    <a16:creationId xmlns:a16="http://schemas.microsoft.com/office/drawing/2014/main" id="{EC031B7E-702A-4DB0-A293-3F48B61BA689}"/>
                  </a:ext>
                </a:extLst>
              </p:cNvPr>
              <p:cNvGrpSpPr/>
              <p:nvPr/>
            </p:nvGrpSpPr>
            <p:grpSpPr>
              <a:xfrm>
                <a:off x="6691086" y="461554"/>
                <a:ext cx="1408611" cy="1306286"/>
                <a:chOff x="6691086" y="522514"/>
                <a:chExt cx="1408611" cy="1306286"/>
              </a:xfrm>
            </p:grpSpPr>
            <p:sp>
              <p:nvSpPr>
                <p:cNvPr id="12" name="Arc 11">
                  <a:extLst>
                    <a:ext uri="{FF2B5EF4-FFF2-40B4-BE49-F238E27FC236}">
                      <a16:creationId xmlns:a16="http://schemas.microsoft.com/office/drawing/2014/main" id="{8E94DAD3-6017-41D0-B2D7-4170B873767A}"/>
                    </a:ext>
                  </a:extLst>
                </p:cNvPr>
                <p:cNvSpPr/>
                <p:nvPr/>
              </p:nvSpPr>
              <p:spPr>
                <a:xfrm>
                  <a:off x="6691086" y="522514"/>
                  <a:ext cx="1306286" cy="1306286"/>
                </a:xfrm>
                <a:prstGeom prst="arc">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FAE2072-0B62-49DE-8F94-21779BC3BA5F}"/>
                    </a:ext>
                  </a:extLst>
                </p:cNvPr>
                <p:cNvSpPr/>
                <p:nvPr/>
              </p:nvSpPr>
              <p:spPr>
                <a:xfrm rot="10800000">
                  <a:off x="7896497" y="1127760"/>
                  <a:ext cx="203200" cy="285204"/>
                </a:xfrm>
                <a:prstGeom prst="triangle">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3" name="Group 2">
              <a:extLst>
                <a:ext uri="{FF2B5EF4-FFF2-40B4-BE49-F238E27FC236}">
                  <a16:creationId xmlns:a16="http://schemas.microsoft.com/office/drawing/2014/main" id="{0374C43F-B0C8-41E8-AB4D-45E0C5D0E60B}"/>
                </a:ext>
              </a:extLst>
            </p:cNvPr>
            <p:cNvGrpSpPr/>
            <p:nvPr/>
          </p:nvGrpSpPr>
          <p:grpSpPr>
            <a:xfrm>
              <a:off x="9334140" y="2235200"/>
              <a:ext cx="2857861" cy="1769290"/>
              <a:chOff x="9334140" y="0"/>
              <a:chExt cx="2857861" cy="1769290"/>
            </a:xfrm>
          </p:grpSpPr>
          <p:sp>
            <p:nvSpPr>
              <p:cNvPr id="47" name="TextBox 46">
                <a:extLst>
                  <a:ext uri="{FF2B5EF4-FFF2-40B4-BE49-F238E27FC236}">
                    <a16:creationId xmlns:a16="http://schemas.microsoft.com/office/drawing/2014/main" id="{C95DE84C-2C2A-4DED-A8C3-BBF916F7237E}"/>
                  </a:ext>
                </a:extLst>
              </p:cNvPr>
              <p:cNvSpPr txBox="1"/>
              <p:nvPr/>
            </p:nvSpPr>
            <p:spPr>
              <a:xfrm>
                <a:off x="10205885" y="0"/>
                <a:ext cx="1986116" cy="1384995"/>
              </a:xfrm>
              <a:prstGeom prst="rect">
                <a:avLst/>
              </a:prstGeom>
              <a:noFill/>
            </p:spPr>
            <p:txBody>
              <a:bodyPr wrap="square" rtlCol="0">
                <a:spAutoFit/>
              </a:bodyPr>
              <a:lstStyle/>
              <a:p>
                <a:pPr algn="ctr"/>
                <a:r>
                  <a:rPr lang="en-US" sz="2800" b="1" dirty="0">
                    <a:solidFill>
                      <a:srgbClr val="401B5B"/>
                    </a:solidFill>
                  </a:rPr>
                  <a:t>Change-of-</a:t>
                </a:r>
                <a:br>
                  <a:rPr lang="en-US" sz="2800" b="1" dirty="0">
                    <a:solidFill>
                      <a:srgbClr val="401B5B"/>
                    </a:solidFill>
                  </a:rPr>
                </a:br>
                <a:r>
                  <a:rPr lang="en-US" sz="2800" b="1" dirty="0">
                    <a:solidFill>
                      <a:srgbClr val="401B5B"/>
                    </a:solidFill>
                  </a:rPr>
                  <a:t>Component</a:t>
                </a:r>
                <a:br>
                  <a:rPr lang="en-US" sz="2800" b="1" dirty="0">
                    <a:solidFill>
                      <a:srgbClr val="401B5B"/>
                    </a:solidFill>
                  </a:rPr>
                </a:br>
                <a:r>
                  <a:rPr lang="en-US" sz="2800" b="1" dirty="0">
                    <a:solidFill>
                      <a:srgbClr val="401B5B"/>
                    </a:solidFill>
                  </a:rPr>
                  <a:t>Matrix</a:t>
                </a:r>
                <a:endParaRPr lang="en-CA" sz="2800" b="1" dirty="0">
                  <a:solidFill>
                    <a:srgbClr val="401B5B"/>
                  </a:solidFill>
                </a:endParaRPr>
              </a:p>
            </p:txBody>
          </p:sp>
          <p:grpSp>
            <p:nvGrpSpPr>
              <p:cNvPr id="53" name="Group 52">
                <a:extLst>
                  <a:ext uri="{FF2B5EF4-FFF2-40B4-BE49-F238E27FC236}">
                    <a16:creationId xmlns:a16="http://schemas.microsoft.com/office/drawing/2014/main" id="{805DCE12-0E1A-4988-AE84-B1D1732903D1}"/>
                  </a:ext>
                </a:extLst>
              </p:cNvPr>
              <p:cNvGrpSpPr/>
              <p:nvPr/>
            </p:nvGrpSpPr>
            <p:grpSpPr>
              <a:xfrm rot="16200000">
                <a:off x="9384576" y="412568"/>
                <a:ext cx="1306286" cy="1407158"/>
                <a:chOff x="6797766" y="436882"/>
                <a:chExt cx="1306286" cy="1407158"/>
              </a:xfrm>
            </p:grpSpPr>
            <p:sp>
              <p:nvSpPr>
                <p:cNvPr id="54" name="Arc 53">
                  <a:extLst>
                    <a:ext uri="{FF2B5EF4-FFF2-40B4-BE49-F238E27FC236}">
                      <a16:creationId xmlns:a16="http://schemas.microsoft.com/office/drawing/2014/main" id="{FA1CEA46-2EDF-4403-BCC5-79052399F0F1}"/>
                    </a:ext>
                  </a:extLst>
                </p:cNvPr>
                <p:cNvSpPr/>
                <p:nvPr/>
              </p:nvSpPr>
              <p:spPr>
                <a:xfrm>
                  <a:off x="6797766" y="537754"/>
                  <a:ext cx="1306286" cy="1306286"/>
                </a:xfrm>
                <a:prstGeom prst="arc">
                  <a:avLst/>
                </a:prstGeom>
                <a:ln w="57150">
                  <a:solidFill>
                    <a:srgbClr val="401B5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5" name="Isosceles Triangle 54">
                  <a:extLst>
                    <a:ext uri="{FF2B5EF4-FFF2-40B4-BE49-F238E27FC236}">
                      <a16:creationId xmlns:a16="http://schemas.microsoft.com/office/drawing/2014/main" id="{2586F5F0-A6C6-4DFC-9FEE-14755083DBB8}"/>
                    </a:ext>
                  </a:extLst>
                </p:cNvPr>
                <p:cNvSpPr/>
                <p:nvPr/>
              </p:nvSpPr>
              <p:spPr>
                <a:xfrm rot="16200000">
                  <a:off x="7248797" y="395880"/>
                  <a:ext cx="203200" cy="285204"/>
                </a:xfrm>
                <a:prstGeom prst="triangle">
                  <a:avLst/>
                </a:prstGeom>
                <a:solidFill>
                  <a:srgbClr val="401B5B"/>
                </a:solidFill>
                <a:ln>
                  <a:solidFill>
                    <a:srgbClr val="401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4" name="Group 3">
              <a:extLst>
                <a:ext uri="{FF2B5EF4-FFF2-40B4-BE49-F238E27FC236}">
                  <a16:creationId xmlns:a16="http://schemas.microsoft.com/office/drawing/2014/main" id="{17D5D4F7-CAE8-4789-A758-B0FC6077AEF7}"/>
                </a:ext>
              </a:extLst>
            </p:cNvPr>
            <p:cNvGrpSpPr/>
            <p:nvPr/>
          </p:nvGrpSpPr>
          <p:grpSpPr>
            <a:xfrm>
              <a:off x="4494828" y="5100321"/>
              <a:ext cx="2280186" cy="864869"/>
              <a:chOff x="4494828" y="6035041"/>
              <a:chExt cx="2280186" cy="864869"/>
            </a:xfrm>
          </p:grpSpPr>
          <p:sp>
            <p:nvSpPr>
              <p:cNvPr id="24" name="TextBox 23">
                <a:extLst>
                  <a:ext uri="{FF2B5EF4-FFF2-40B4-BE49-F238E27FC236}">
                    <a16:creationId xmlns:a16="http://schemas.microsoft.com/office/drawing/2014/main" id="{64BCF0AE-7C11-4A43-B1CA-68443C2E8F49}"/>
                  </a:ext>
                </a:extLst>
              </p:cNvPr>
              <p:cNvSpPr txBox="1"/>
              <p:nvPr/>
            </p:nvSpPr>
            <p:spPr>
              <a:xfrm>
                <a:off x="4962337" y="6315135"/>
                <a:ext cx="1812677" cy="584775"/>
              </a:xfrm>
              <a:prstGeom prst="rect">
                <a:avLst/>
              </a:prstGeom>
              <a:noFill/>
            </p:spPr>
            <p:txBody>
              <a:bodyPr wrap="square" rtlCol="0">
                <a:spAutoFit/>
              </a:bodyPr>
              <a:lstStyle/>
              <a:p>
                <a:pPr algn="ctr"/>
                <a:r>
                  <a:rPr lang="en-US" sz="3200" b="1" dirty="0">
                    <a:solidFill>
                      <a:srgbClr val="002060"/>
                    </a:solidFill>
                  </a:rPr>
                  <a:t>Covariant</a:t>
                </a:r>
                <a:endParaRPr lang="en-CA" sz="3200" b="1" dirty="0">
                  <a:solidFill>
                    <a:srgbClr val="002060"/>
                  </a:solidFill>
                </a:endParaRPr>
              </a:p>
            </p:txBody>
          </p:sp>
          <p:grpSp>
            <p:nvGrpSpPr>
              <p:cNvPr id="26" name="Group 25">
                <a:extLst>
                  <a:ext uri="{FF2B5EF4-FFF2-40B4-BE49-F238E27FC236}">
                    <a16:creationId xmlns:a16="http://schemas.microsoft.com/office/drawing/2014/main" id="{9C0AA4D9-38A9-467D-AE30-291D163305EA}"/>
                  </a:ext>
                </a:extLst>
              </p:cNvPr>
              <p:cNvGrpSpPr/>
              <p:nvPr/>
            </p:nvGrpSpPr>
            <p:grpSpPr>
              <a:xfrm rot="10800000">
                <a:off x="4494828" y="6035041"/>
                <a:ext cx="762608" cy="707210"/>
                <a:chOff x="6691086" y="522514"/>
                <a:chExt cx="1408611" cy="1306286"/>
              </a:xfrm>
            </p:grpSpPr>
            <p:sp>
              <p:nvSpPr>
                <p:cNvPr id="27" name="Arc 26">
                  <a:extLst>
                    <a:ext uri="{FF2B5EF4-FFF2-40B4-BE49-F238E27FC236}">
                      <a16:creationId xmlns:a16="http://schemas.microsoft.com/office/drawing/2014/main" id="{3757A410-CEDE-4532-AF6B-C5641A973AB1}"/>
                    </a:ext>
                  </a:extLst>
                </p:cNvPr>
                <p:cNvSpPr/>
                <p:nvPr/>
              </p:nvSpPr>
              <p:spPr>
                <a:xfrm>
                  <a:off x="6691086" y="522514"/>
                  <a:ext cx="1306286" cy="1306286"/>
                </a:xfrm>
                <a:prstGeom prst="arc">
                  <a:avLst/>
                </a:prstGeom>
                <a:ln w="571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002060"/>
                    </a:solidFill>
                  </a:endParaRPr>
                </a:p>
              </p:txBody>
            </p:sp>
            <p:sp>
              <p:nvSpPr>
                <p:cNvPr id="28" name="Isosceles Triangle 27">
                  <a:extLst>
                    <a:ext uri="{FF2B5EF4-FFF2-40B4-BE49-F238E27FC236}">
                      <a16:creationId xmlns:a16="http://schemas.microsoft.com/office/drawing/2014/main" id="{FA508662-6F9A-41A8-8D29-03637E7EA189}"/>
                    </a:ext>
                  </a:extLst>
                </p:cNvPr>
                <p:cNvSpPr/>
                <p:nvPr/>
              </p:nvSpPr>
              <p:spPr>
                <a:xfrm rot="10800000">
                  <a:off x="7896497" y="1127760"/>
                  <a:ext cx="203200" cy="285204"/>
                </a:xfrm>
                <a:prstGeom prst="triangle">
                  <a:avLst/>
                </a:prstGeom>
                <a:solidFill>
                  <a:srgbClr val="00206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grpSp>
        </p:grpSp>
        <p:grpSp>
          <p:nvGrpSpPr>
            <p:cNvPr id="5" name="Group 4">
              <a:extLst>
                <a:ext uri="{FF2B5EF4-FFF2-40B4-BE49-F238E27FC236}">
                  <a16:creationId xmlns:a16="http://schemas.microsoft.com/office/drawing/2014/main" id="{F64B296B-71EB-43B7-B547-B8C3A3855EC4}"/>
                </a:ext>
              </a:extLst>
            </p:cNvPr>
            <p:cNvGrpSpPr/>
            <p:nvPr/>
          </p:nvGrpSpPr>
          <p:grpSpPr>
            <a:xfrm>
              <a:off x="8797290" y="5101771"/>
              <a:ext cx="3010807" cy="882203"/>
              <a:chOff x="8797290" y="6036491"/>
              <a:chExt cx="3010807" cy="882203"/>
            </a:xfrm>
          </p:grpSpPr>
          <p:sp>
            <p:nvSpPr>
              <p:cNvPr id="25" name="TextBox 24">
                <a:extLst>
                  <a:ext uri="{FF2B5EF4-FFF2-40B4-BE49-F238E27FC236}">
                    <a16:creationId xmlns:a16="http://schemas.microsoft.com/office/drawing/2014/main" id="{D167F3EE-011D-4C82-814A-E37CC0EBC039}"/>
                  </a:ext>
                </a:extLst>
              </p:cNvPr>
              <p:cNvSpPr txBox="1"/>
              <p:nvPr/>
            </p:nvSpPr>
            <p:spPr>
              <a:xfrm>
                <a:off x="8797290" y="6333919"/>
                <a:ext cx="2694039" cy="584775"/>
              </a:xfrm>
              <a:prstGeom prst="rect">
                <a:avLst/>
              </a:prstGeom>
              <a:noFill/>
            </p:spPr>
            <p:txBody>
              <a:bodyPr wrap="square" rtlCol="0">
                <a:spAutoFit/>
              </a:bodyPr>
              <a:lstStyle/>
              <a:p>
                <a:pPr algn="ctr"/>
                <a:r>
                  <a:rPr lang="en-US" sz="3200" b="1" dirty="0">
                    <a:solidFill>
                      <a:srgbClr val="0070C0"/>
                    </a:solidFill>
                  </a:rPr>
                  <a:t>Contravariant</a:t>
                </a:r>
                <a:endParaRPr lang="en-CA" sz="3200" b="1" dirty="0">
                  <a:solidFill>
                    <a:srgbClr val="0070C0"/>
                  </a:solidFill>
                </a:endParaRPr>
              </a:p>
            </p:txBody>
          </p:sp>
          <p:grpSp>
            <p:nvGrpSpPr>
              <p:cNvPr id="29" name="Group 28">
                <a:extLst>
                  <a:ext uri="{FF2B5EF4-FFF2-40B4-BE49-F238E27FC236}">
                    <a16:creationId xmlns:a16="http://schemas.microsoft.com/office/drawing/2014/main" id="{10E7A3F0-CABB-457A-9D5F-2A2CFDD0CF0F}"/>
                  </a:ext>
                </a:extLst>
              </p:cNvPr>
              <p:cNvGrpSpPr/>
              <p:nvPr/>
            </p:nvGrpSpPr>
            <p:grpSpPr>
              <a:xfrm rot="5400000">
                <a:off x="11073582" y="6009185"/>
                <a:ext cx="707210" cy="761821"/>
                <a:chOff x="6797766" y="436882"/>
                <a:chExt cx="1306286" cy="1407158"/>
              </a:xfrm>
            </p:grpSpPr>
            <p:sp>
              <p:nvSpPr>
                <p:cNvPr id="30" name="Arc 29">
                  <a:extLst>
                    <a:ext uri="{FF2B5EF4-FFF2-40B4-BE49-F238E27FC236}">
                      <a16:creationId xmlns:a16="http://schemas.microsoft.com/office/drawing/2014/main" id="{27300715-77E5-4A72-B567-EAAD65597890}"/>
                    </a:ext>
                  </a:extLst>
                </p:cNvPr>
                <p:cNvSpPr/>
                <p:nvPr/>
              </p:nvSpPr>
              <p:spPr>
                <a:xfrm>
                  <a:off x="6797766" y="537754"/>
                  <a:ext cx="1306286" cy="1306286"/>
                </a:xfrm>
                <a:prstGeom prst="arc">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22A7C3BB-2644-4FE5-AAC7-F1EF28F377F3}"/>
                    </a:ext>
                  </a:extLst>
                </p:cNvPr>
                <p:cNvSpPr/>
                <p:nvPr/>
              </p:nvSpPr>
              <p:spPr>
                <a:xfrm rot="16200000">
                  <a:off x="7248797" y="395880"/>
                  <a:ext cx="203200" cy="285204"/>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sp>
        <p:nvSpPr>
          <p:cNvPr id="36" name="TextBox 35">
            <a:extLst>
              <a:ext uri="{FF2B5EF4-FFF2-40B4-BE49-F238E27FC236}">
                <a16:creationId xmlns:a16="http://schemas.microsoft.com/office/drawing/2014/main" id="{A8CE89F8-98F2-43D2-85E8-33D8B0E55322}"/>
              </a:ext>
            </a:extLst>
          </p:cNvPr>
          <p:cNvSpPr txBox="1"/>
          <p:nvPr/>
        </p:nvSpPr>
        <p:spPr>
          <a:xfrm>
            <a:off x="163341" y="203200"/>
            <a:ext cx="10577319" cy="1015663"/>
          </a:xfrm>
          <a:prstGeom prst="rect">
            <a:avLst/>
          </a:prstGeom>
          <a:noFill/>
        </p:spPr>
        <p:txBody>
          <a:bodyPr wrap="none" rtlCol="0">
            <a:spAutoFit/>
          </a:bodyPr>
          <a:lstStyle/>
          <a:p>
            <a:pPr algn="ctr"/>
            <a:r>
              <a:rPr lang="en-US" sz="6000" dirty="0">
                <a:solidFill>
                  <a:srgbClr val="0070C0"/>
                </a:solidFill>
              </a:rPr>
              <a:t>Relativity 103: Galilean Relativity </a:t>
            </a:r>
            <a:endParaRPr lang="en-CA" sz="6000" dirty="0">
              <a:solidFill>
                <a:srgbClr val="0070C0"/>
              </a:solidFill>
            </a:endParaRPr>
          </a:p>
        </p:txBody>
      </p:sp>
    </p:spTree>
    <p:custDataLst>
      <p:tags r:id="rId1"/>
    </p:custDataLst>
    <p:extLst>
      <p:ext uri="{BB962C8B-B14F-4D97-AF65-F5344CB8AC3E}">
        <p14:creationId xmlns:p14="http://schemas.microsoft.com/office/powerpoint/2010/main" val="788652852"/>
      </p:ext>
    </p:extLst>
  </p:cSld>
  <p:clrMapOvr>
    <a:masterClrMapping/>
  </p:clrMapOvr>
  <mc:AlternateContent xmlns:mc="http://schemas.openxmlformats.org/markup-compatibility/2006" xmlns:p14="http://schemas.microsoft.com/office/powerpoint/2010/main">
    <mc:Choice Requires="p14">
      <p:transition spd="med" p14:dur="700" advTm="8927">
        <p:fade/>
      </p:transition>
    </mc:Choice>
    <mc:Fallback xmlns="">
      <p:transition spd="med" advTm="892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E21503-478B-4EE2-A0BF-E2AD705B5E7D}"/>
                  </a:ext>
                </a:extLst>
              </p:cNvPr>
              <p:cNvSpPr txBox="1"/>
              <p:nvPr/>
            </p:nvSpPr>
            <p:spPr>
              <a:xfrm>
                <a:off x="7274379" y="2133600"/>
                <a:ext cx="2233047" cy="1015663"/>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=4</m:t>
                      </m:r>
                    </m:oMath>
                  </m:oMathPara>
                </a14:m>
                <a:endParaRPr lang="en-CA" sz="6000" dirty="0"/>
              </a:p>
            </p:txBody>
          </p:sp>
        </mc:Choice>
        <mc:Fallback xmlns="">
          <p:sp>
            <p:nvSpPr>
              <p:cNvPr id="7" name="TextBox 6">
                <a:extLst>
                  <a:ext uri="{FF2B5EF4-FFF2-40B4-BE49-F238E27FC236}">
                    <a16:creationId xmlns:a16="http://schemas.microsoft.com/office/drawing/2014/main" id="{FEE21503-478B-4EE2-A0BF-E2AD705B5E7D}"/>
                  </a:ext>
                </a:extLst>
              </p:cNvPr>
              <p:cNvSpPr txBox="1">
                <a:spLocks noRot="1" noChangeAspect="1" noMove="1" noResize="1" noEditPoints="1" noAdjustHandles="1" noChangeArrowheads="1" noChangeShapeType="1" noTextEdit="1"/>
              </p:cNvSpPr>
              <p:nvPr/>
            </p:nvSpPr>
            <p:spPr>
              <a:xfrm>
                <a:off x="7274379" y="2133600"/>
                <a:ext cx="2233047" cy="1015663"/>
              </a:xfrm>
              <a:prstGeom prst="rect">
                <a:avLst/>
              </a:prstGeom>
              <a:blipFill>
                <a:blip r:embed="rId5"/>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B942D4-DF3F-4667-B1B6-7A6ACD9B6828}"/>
                  </a:ext>
                </a:extLst>
              </p:cNvPr>
              <p:cNvSpPr txBox="1"/>
              <p:nvPr/>
            </p:nvSpPr>
            <p:spPr>
              <a:xfrm>
                <a:off x="7991329" y="3345543"/>
                <a:ext cx="2067072" cy="1015663"/>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accent6">
                              <a:lumMod val="50000"/>
                            </a:schemeClr>
                          </a:solidFill>
                          <a:latin typeface="Cambria Math" panose="02040503050406030204" pitchFamily="18" charset="0"/>
                        </a:rPr>
                        <m:t>𝑦</m:t>
                      </m:r>
                      <m:r>
                        <a:rPr lang="en-US" sz="6000" b="0" i="1" smtClean="0">
                          <a:latin typeface="Cambria Math" panose="02040503050406030204" pitchFamily="18" charset="0"/>
                        </a:rPr>
                        <m:t>=3</m:t>
                      </m:r>
                    </m:oMath>
                  </m:oMathPara>
                </a14:m>
                <a:endParaRPr lang="en-CA" sz="6000" dirty="0"/>
              </a:p>
            </p:txBody>
          </p:sp>
        </mc:Choice>
        <mc:Fallback xmlns="">
          <p:sp>
            <p:nvSpPr>
              <p:cNvPr id="16" name="TextBox 15">
                <a:extLst>
                  <a:ext uri="{FF2B5EF4-FFF2-40B4-BE49-F238E27FC236}">
                    <a16:creationId xmlns:a16="http://schemas.microsoft.com/office/drawing/2014/main" id="{78B942D4-DF3F-4667-B1B6-7A6ACD9B6828}"/>
                  </a:ext>
                </a:extLst>
              </p:cNvPr>
              <p:cNvSpPr txBox="1">
                <a:spLocks noRot="1" noChangeAspect="1" noMove="1" noResize="1" noEditPoints="1" noAdjustHandles="1" noChangeArrowheads="1" noChangeShapeType="1" noTextEdit="1"/>
              </p:cNvSpPr>
              <p:nvPr/>
            </p:nvSpPr>
            <p:spPr>
              <a:xfrm>
                <a:off x="7991329" y="3345543"/>
                <a:ext cx="2067072" cy="1015663"/>
              </a:xfrm>
              <a:prstGeom prst="rect">
                <a:avLst/>
              </a:prstGeom>
              <a:blipFill>
                <a:blip r:embed="rId6"/>
                <a:stretch>
                  <a:fillRect/>
                </a:stretch>
              </a:blipFill>
              <a:effectLst>
                <a:softEdge rad="127000"/>
              </a:effectLst>
            </p:spPr>
            <p:txBody>
              <a:bodyPr/>
              <a:lstStyle/>
              <a:p>
                <a:r>
                  <a:rPr lang="en-CA">
                    <a:noFill/>
                  </a:rPr>
                  <a:t> </a:t>
                </a:r>
              </a:p>
            </p:txBody>
          </p:sp>
        </mc:Fallback>
      </mc:AlternateContent>
      <p:grpSp>
        <p:nvGrpSpPr>
          <p:cNvPr id="5" name="Group 4">
            <a:extLst>
              <a:ext uri="{FF2B5EF4-FFF2-40B4-BE49-F238E27FC236}">
                <a16:creationId xmlns:a16="http://schemas.microsoft.com/office/drawing/2014/main" id="{1B115764-80D3-432B-A75D-F359787A7CEC}"/>
              </a:ext>
            </a:extLst>
          </p:cNvPr>
          <p:cNvGrpSpPr/>
          <p:nvPr/>
        </p:nvGrpSpPr>
        <p:grpSpPr>
          <a:xfrm>
            <a:off x="1683068" y="1719942"/>
            <a:ext cx="3241015" cy="4678920"/>
            <a:chOff x="1683068" y="1719942"/>
            <a:chExt cx="3241015" cy="4678920"/>
          </a:xfrm>
        </p:grpSpPr>
        <p:sp>
          <p:nvSpPr>
            <p:cNvPr id="8" name="TextBox 7">
              <a:extLst>
                <a:ext uri="{FF2B5EF4-FFF2-40B4-BE49-F238E27FC236}">
                  <a16:creationId xmlns:a16="http://schemas.microsoft.com/office/drawing/2014/main" id="{82E3142C-04BC-4A93-960D-8D31CA90AC17}"/>
                </a:ext>
              </a:extLst>
            </p:cNvPr>
            <p:cNvSpPr txBox="1"/>
            <p:nvPr/>
          </p:nvSpPr>
          <p:spPr>
            <a:xfrm>
              <a:off x="1683068" y="5075423"/>
              <a:ext cx="3241015" cy="1323439"/>
            </a:xfrm>
            <a:prstGeom prst="rect">
              <a:avLst/>
            </a:prstGeom>
            <a:noFill/>
          </p:spPr>
          <p:txBody>
            <a:bodyPr wrap="none" rtlCol="0">
              <a:spAutoFit/>
            </a:bodyPr>
            <a:lstStyle/>
            <a:p>
              <a:pPr algn="ctr"/>
              <a:r>
                <a:rPr lang="en-US" sz="4800" dirty="0"/>
                <a:t>Vector Basis</a:t>
              </a:r>
              <a:br>
                <a:rPr lang="en-US" sz="4800" dirty="0"/>
              </a:br>
              <a:r>
                <a:rPr lang="en-US" sz="3200" dirty="0"/>
                <a:t>(Measuring Sticks)</a:t>
              </a:r>
              <a:endParaRPr lang="en-CA" sz="4800" dirty="0"/>
            </a:p>
          </p:txBody>
        </p:sp>
        <p:grpSp>
          <p:nvGrpSpPr>
            <p:cNvPr id="3" name="Group 2">
              <a:extLst>
                <a:ext uri="{FF2B5EF4-FFF2-40B4-BE49-F238E27FC236}">
                  <a16:creationId xmlns:a16="http://schemas.microsoft.com/office/drawing/2014/main" id="{E01D1A92-8828-487B-9B75-2FA9B2A56A17}"/>
                </a:ext>
              </a:extLst>
            </p:cNvPr>
            <p:cNvGrpSpPr/>
            <p:nvPr/>
          </p:nvGrpSpPr>
          <p:grpSpPr>
            <a:xfrm>
              <a:off x="1779809" y="1719942"/>
              <a:ext cx="3013053" cy="2968169"/>
              <a:chOff x="1779809" y="1719942"/>
              <a:chExt cx="3013053" cy="2968169"/>
            </a:xfrm>
          </p:grpSpPr>
          <p:grpSp>
            <p:nvGrpSpPr>
              <p:cNvPr id="2" name="Group 1">
                <a:extLst>
                  <a:ext uri="{FF2B5EF4-FFF2-40B4-BE49-F238E27FC236}">
                    <a16:creationId xmlns:a16="http://schemas.microsoft.com/office/drawing/2014/main" id="{9ACFEE16-7787-471C-BFAA-AC010E67A7B3}"/>
                  </a:ext>
                </a:extLst>
              </p:cNvPr>
              <p:cNvGrpSpPr/>
              <p:nvPr/>
            </p:nvGrpSpPr>
            <p:grpSpPr>
              <a:xfrm>
                <a:off x="1779809" y="1719942"/>
                <a:ext cx="3013053" cy="2968169"/>
                <a:chOff x="1779809" y="1719942"/>
                <a:chExt cx="3013053" cy="2968169"/>
              </a:xfrm>
            </p:grpSpPr>
            <p:sp>
              <p:nvSpPr>
                <p:cNvPr id="6" name="Oval 5">
                  <a:extLst>
                    <a:ext uri="{FF2B5EF4-FFF2-40B4-BE49-F238E27FC236}">
                      <a16:creationId xmlns:a16="http://schemas.microsoft.com/office/drawing/2014/main" id="{99B7F597-7339-4BCA-9A71-61BB04BA8129}"/>
                    </a:ext>
                  </a:extLst>
                </p:cNvPr>
                <p:cNvSpPr/>
                <p:nvPr/>
              </p:nvSpPr>
              <p:spPr>
                <a:xfrm>
                  <a:off x="1779809" y="2293253"/>
                  <a:ext cx="2394858" cy="239485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A4E58E-0DEA-4D06-B703-62E13F6B914F}"/>
                        </a:ext>
                      </a:extLst>
                    </p:cNvPr>
                    <p:cNvSpPr txBox="1"/>
                    <p:nvPr/>
                  </p:nvSpPr>
                  <p:spPr>
                    <a:xfrm>
                      <a:off x="2425698" y="1719942"/>
                      <a:ext cx="1119857" cy="108850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chemeClr val="accent6">
                                        <a:lumMod val="50000"/>
                                      </a:schemeClr>
                                    </a:solidFill>
                                    <a:latin typeface="Cambria Math" panose="02040503050406030204" pitchFamily="18" charset="0"/>
                                  </a:rPr>
                                </m:ctrlPr>
                              </m:accPr>
                              <m:e>
                                <m:sSub>
                                  <m:sSubPr>
                                    <m:ctrlPr>
                                      <a:rPr lang="en-US" sz="6000" b="0" i="1" smtClean="0">
                                        <a:solidFill>
                                          <a:schemeClr val="accent6">
                                            <a:lumMod val="50000"/>
                                          </a:schemeClr>
                                        </a:solidFill>
                                        <a:latin typeface="Cambria Math" panose="02040503050406030204" pitchFamily="18" charset="0"/>
                                      </a:rPr>
                                    </m:ctrlPr>
                                  </m:sSubPr>
                                  <m:e>
                                    <m:r>
                                      <a:rPr lang="en-US" sz="6000" b="0" i="1" smtClean="0">
                                        <a:solidFill>
                                          <a:schemeClr val="accent6">
                                            <a:lumMod val="50000"/>
                                          </a:schemeClr>
                                        </a:solidFill>
                                        <a:latin typeface="Cambria Math" panose="02040503050406030204" pitchFamily="18" charset="0"/>
                                      </a:rPr>
                                      <m:t>𝑒</m:t>
                                    </m:r>
                                  </m:e>
                                  <m:sub>
                                    <m:r>
                                      <a:rPr lang="en-US" sz="6000" b="0" i="1" smtClean="0">
                                        <a:solidFill>
                                          <a:schemeClr val="accent6">
                                            <a:lumMod val="50000"/>
                                          </a:schemeClr>
                                        </a:solidFill>
                                        <a:latin typeface="Cambria Math" panose="02040503050406030204" pitchFamily="18" charset="0"/>
                                      </a:rPr>
                                      <m:t>𝑦</m:t>
                                    </m:r>
                                  </m:sub>
                                </m:sSub>
                              </m:e>
                            </m:acc>
                          </m:oMath>
                        </m:oMathPara>
                      </a14:m>
                      <a:endParaRPr lang="en-CA" sz="6000" dirty="0"/>
                    </a:p>
                  </p:txBody>
                </p:sp>
              </mc:Choice>
              <mc:Fallback xmlns="">
                <p:sp>
                  <p:nvSpPr>
                    <p:cNvPr id="17" name="TextBox 16">
                      <a:extLst>
                        <a:ext uri="{FF2B5EF4-FFF2-40B4-BE49-F238E27FC236}">
                          <a16:creationId xmlns:a16="http://schemas.microsoft.com/office/drawing/2014/main" id="{47A4E58E-0DEA-4D06-B703-62E13F6B914F}"/>
                        </a:ext>
                      </a:extLst>
                    </p:cNvPr>
                    <p:cNvSpPr txBox="1">
                      <a:spLocks noRot="1" noChangeAspect="1" noMove="1" noResize="1" noEditPoints="1" noAdjustHandles="1" noChangeArrowheads="1" noChangeShapeType="1" noTextEdit="1"/>
                    </p:cNvSpPr>
                    <p:nvPr/>
                  </p:nvSpPr>
                  <p:spPr>
                    <a:xfrm>
                      <a:off x="2425698" y="1719942"/>
                      <a:ext cx="1119857" cy="1088503"/>
                    </a:xfrm>
                    <a:prstGeom prst="rect">
                      <a:avLst/>
                    </a:prstGeom>
                    <a:blipFill>
                      <a:blip r:embed="rId7"/>
                      <a:stretch>
                        <a:fillRect/>
                      </a:stretch>
                    </a:blipFill>
                    <a:effectLst>
                      <a:softEdge rad="2159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80E7A6-BD7E-44F4-B747-064A1572404A}"/>
                        </a:ext>
                      </a:extLst>
                    </p:cNvPr>
                    <p:cNvSpPr txBox="1"/>
                    <p:nvPr/>
                  </p:nvSpPr>
                  <p:spPr>
                    <a:xfrm>
                      <a:off x="3695702" y="3222170"/>
                      <a:ext cx="1097160" cy="101566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70C0"/>
                                    </a:solidFill>
                                    <a:latin typeface="Cambria Math" panose="02040503050406030204" pitchFamily="18" charset="0"/>
                                  </a:rPr>
                                </m:ctrlPr>
                              </m:accPr>
                              <m:e>
                                <m:sSub>
                                  <m:sSubPr>
                                    <m:ctrlPr>
                                      <a:rPr lang="en-US" sz="6000" b="0" i="1" smtClean="0">
                                        <a:solidFill>
                                          <a:srgbClr val="0070C0"/>
                                        </a:solidFill>
                                        <a:latin typeface="Cambria Math" panose="02040503050406030204" pitchFamily="18" charset="0"/>
                                      </a:rPr>
                                    </m:ctrlPr>
                                  </m:sSubPr>
                                  <m:e>
                                    <m:r>
                                      <a:rPr lang="en-US" sz="6000" b="0" i="1" smtClean="0">
                                        <a:solidFill>
                                          <a:srgbClr val="0070C0"/>
                                        </a:solidFill>
                                        <a:latin typeface="Cambria Math" panose="02040503050406030204" pitchFamily="18" charset="0"/>
                                      </a:rPr>
                                      <m:t>𝑒</m:t>
                                    </m:r>
                                  </m:e>
                                  <m:sub>
                                    <m:r>
                                      <a:rPr lang="en-US" sz="6000" b="0" i="1" smtClean="0">
                                        <a:solidFill>
                                          <a:srgbClr val="0070C0"/>
                                        </a:solidFill>
                                        <a:latin typeface="Cambria Math" panose="02040503050406030204" pitchFamily="18" charset="0"/>
                                      </a:rPr>
                                      <m:t>𝑥</m:t>
                                    </m:r>
                                  </m:sub>
                                </m:sSub>
                              </m:e>
                            </m:acc>
                          </m:oMath>
                        </m:oMathPara>
                      </a14:m>
                      <a:endParaRPr lang="en-CA" sz="6000" dirty="0">
                        <a:solidFill>
                          <a:srgbClr val="0070C0"/>
                        </a:solidFill>
                      </a:endParaRPr>
                    </a:p>
                  </p:txBody>
                </p:sp>
              </mc:Choice>
              <mc:Fallback xmlns="">
                <p:sp>
                  <p:nvSpPr>
                    <p:cNvPr id="18" name="TextBox 17">
                      <a:extLst>
                        <a:ext uri="{FF2B5EF4-FFF2-40B4-BE49-F238E27FC236}">
                          <a16:creationId xmlns:a16="http://schemas.microsoft.com/office/drawing/2014/main" id="{9F80E7A6-BD7E-44F4-B747-064A1572404A}"/>
                        </a:ext>
                      </a:extLst>
                    </p:cNvPr>
                    <p:cNvSpPr txBox="1">
                      <a:spLocks noRot="1" noChangeAspect="1" noMove="1" noResize="1" noEditPoints="1" noAdjustHandles="1" noChangeArrowheads="1" noChangeShapeType="1" noTextEdit="1"/>
                    </p:cNvSpPr>
                    <p:nvPr/>
                  </p:nvSpPr>
                  <p:spPr>
                    <a:xfrm>
                      <a:off x="3695702" y="3222170"/>
                      <a:ext cx="1097160" cy="1015663"/>
                    </a:xfrm>
                    <a:prstGeom prst="rect">
                      <a:avLst/>
                    </a:prstGeom>
                    <a:blipFill>
                      <a:blip r:embed="rId8"/>
                      <a:stretch>
                        <a:fillRect/>
                      </a:stretch>
                    </a:blipFill>
                    <a:effectLst>
                      <a:softEdge rad="215900"/>
                    </a:effectLst>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AD9A8300-EBC0-41B7-BB96-BAC13B5F1EF7}"/>
                  </a:ext>
                </a:extLst>
              </p:cNvPr>
              <p:cNvGrpSpPr/>
              <p:nvPr/>
            </p:nvGrpSpPr>
            <p:grpSpPr>
              <a:xfrm>
                <a:off x="2205667" y="2298700"/>
                <a:ext cx="1697766" cy="1755885"/>
                <a:chOff x="4598547" y="3166594"/>
                <a:chExt cx="992785" cy="1026771"/>
              </a:xfrm>
            </p:grpSpPr>
            <p:cxnSp>
              <p:nvCxnSpPr>
                <p:cNvPr id="12" name="Straight Arrow Connector 11">
                  <a:extLst>
                    <a:ext uri="{FF2B5EF4-FFF2-40B4-BE49-F238E27FC236}">
                      <a16:creationId xmlns:a16="http://schemas.microsoft.com/office/drawing/2014/main" id="{CD85286D-DE6E-4E90-9043-556F787D5D90}"/>
                    </a:ext>
                  </a:extLst>
                </p:cNvPr>
                <p:cNvCxnSpPr>
                  <a:cxnSpLocks/>
                </p:cNvCxnSpPr>
                <p:nvPr/>
              </p:nvCxnSpPr>
              <p:spPr>
                <a:xfrm>
                  <a:off x="4598547" y="4175874"/>
                  <a:ext cx="99278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09BF01AC-A063-44DD-9937-EC54D76FC170}"/>
                    </a:ext>
                  </a:extLst>
                </p:cNvPr>
                <p:cNvCxnSpPr>
                  <a:cxnSpLocks/>
                </p:cNvCxnSpPr>
                <p:nvPr/>
              </p:nvCxnSpPr>
              <p:spPr>
                <a:xfrm flipV="1">
                  <a:off x="4616034" y="3166594"/>
                  <a:ext cx="0" cy="1026771"/>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99362E-3DB6-46DA-9751-CA01936E2550}"/>
                  </a:ext>
                </a:extLst>
              </p:cNvPr>
              <p:cNvSpPr txBox="1"/>
              <p:nvPr/>
            </p:nvSpPr>
            <p:spPr>
              <a:xfrm>
                <a:off x="2286000" y="144378"/>
                <a:ext cx="8216159" cy="1287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𝑣𝑒𝑐𝑡𝑜𝑟</m:t>
                      </m:r>
                      <m:r>
                        <a:rPr lang="en-US" sz="7200" b="0" i="1" smtClean="0">
                          <a:latin typeface="Cambria Math" panose="02040503050406030204" pitchFamily="18" charset="0"/>
                        </a:rPr>
                        <m:t>=4</m:t>
                      </m:r>
                      <m:acc>
                        <m:accPr>
                          <m:chr m:val="⃗"/>
                          <m:ctrlPr>
                            <a:rPr lang="en-US" sz="7200" i="1">
                              <a:solidFill>
                                <a:srgbClr val="0070C0"/>
                              </a:solidFill>
                              <a:latin typeface="Cambria Math" panose="02040503050406030204" pitchFamily="18" charset="0"/>
                            </a:rPr>
                          </m:ctrlPr>
                        </m:accPr>
                        <m:e>
                          <m:sSub>
                            <m:sSubPr>
                              <m:ctrlPr>
                                <a:rPr lang="en-US" sz="7200" i="1">
                                  <a:solidFill>
                                    <a:srgbClr val="0070C0"/>
                                  </a:solidFill>
                                  <a:latin typeface="Cambria Math" panose="02040503050406030204" pitchFamily="18" charset="0"/>
                                </a:rPr>
                              </m:ctrlPr>
                            </m:sSubPr>
                            <m:e>
                              <m:r>
                                <a:rPr lang="en-US" sz="7200" i="1">
                                  <a:solidFill>
                                    <a:srgbClr val="0070C0"/>
                                  </a:solidFill>
                                  <a:latin typeface="Cambria Math" panose="02040503050406030204" pitchFamily="18" charset="0"/>
                                </a:rPr>
                                <m:t>𝑒</m:t>
                              </m:r>
                            </m:e>
                            <m:sub>
                              <m:r>
                                <a:rPr lang="en-US" sz="7200" i="1">
                                  <a:solidFill>
                                    <a:srgbClr val="0070C0"/>
                                  </a:solidFill>
                                  <a:latin typeface="Cambria Math" panose="02040503050406030204" pitchFamily="18" charset="0"/>
                                </a:rPr>
                                <m:t>𝑥</m:t>
                              </m:r>
                            </m:sub>
                          </m:sSub>
                        </m:e>
                      </m:acc>
                      <m:r>
                        <a:rPr lang="en-US" sz="7200" b="0" i="1" smtClean="0">
                          <a:latin typeface="Cambria Math" panose="02040503050406030204" pitchFamily="18" charset="0"/>
                        </a:rPr>
                        <m:t>+3</m:t>
                      </m:r>
                      <m:acc>
                        <m:accPr>
                          <m:chr m:val="⃗"/>
                          <m:ctrlPr>
                            <a:rPr lang="en-US" sz="7200" i="1">
                              <a:solidFill>
                                <a:schemeClr val="accent6">
                                  <a:lumMod val="50000"/>
                                </a:schemeClr>
                              </a:solidFill>
                              <a:latin typeface="Cambria Math" panose="02040503050406030204" pitchFamily="18" charset="0"/>
                            </a:rPr>
                          </m:ctrlPr>
                        </m:accPr>
                        <m:e>
                          <m:sSub>
                            <m:sSubPr>
                              <m:ctrlPr>
                                <a:rPr lang="en-US" sz="7200" i="1">
                                  <a:solidFill>
                                    <a:schemeClr val="accent6">
                                      <a:lumMod val="50000"/>
                                    </a:schemeClr>
                                  </a:solidFill>
                                  <a:latin typeface="Cambria Math" panose="02040503050406030204" pitchFamily="18" charset="0"/>
                                </a:rPr>
                              </m:ctrlPr>
                            </m:sSubPr>
                            <m:e>
                              <m:r>
                                <a:rPr lang="en-US" sz="7200" i="1">
                                  <a:solidFill>
                                    <a:schemeClr val="accent6">
                                      <a:lumMod val="50000"/>
                                    </a:schemeClr>
                                  </a:solidFill>
                                  <a:latin typeface="Cambria Math" panose="02040503050406030204" pitchFamily="18" charset="0"/>
                                </a:rPr>
                                <m:t>𝑒</m:t>
                              </m:r>
                            </m:e>
                            <m:sub>
                              <m:r>
                                <a:rPr lang="en-US" sz="7200" i="1">
                                  <a:solidFill>
                                    <a:schemeClr val="accent6">
                                      <a:lumMod val="50000"/>
                                    </a:schemeClr>
                                  </a:solidFill>
                                  <a:latin typeface="Cambria Math" panose="02040503050406030204" pitchFamily="18" charset="0"/>
                                </a:rPr>
                                <m:t>𝑦</m:t>
                              </m:r>
                            </m:sub>
                          </m:sSub>
                        </m:e>
                      </m:acc>
                    </m:oMath>
                  </m:oMathPara>
                </a14:m>
                <a:endParaRPr lang="en-CA" sz="7200" dirty="0"/>
              </a:p>
            </p:txBody>
          </p:sp>
        </mc:Choice>
        <mc:Fallback xmlns="">
          <p:sp>
            <p:nvSpPr>
              <p:cNvPr id="9" name="TextBox 8">
                <a:extLst>
                  <a:ext uri="{FF2B5EF4-FFF2-40B4-BE49-F238E27FC236}">
                    <a16:creationId xmlns:a16="http://schemas.microsoft.com/office/drawing/2014/main" id="{0999362E-3DB6-46DA-9751-CA01936E2550}"/>
                  </a:ext>
                </a:extLst>
              </p:cNvPr>
              <p:cNvSpPr txBox="1">
                <a:spLocks noRot="1" noChangeAspect="1" noMove="1" noResize="1" noEditPoints="1" noAdjustHandles="1" noChangeArrowheads="1" noChangeShapeType="1" noTextEdit="1"/>
              </p:cNvSpPr>
              <p:nvPr/>
            </p:nvSpPr>
            <p:spPr>
              <a:xfrm>
                <a:off x="2286000" y="144378"/>
                <a:ext cx="8216159" cy="1287788"/>
              </a:xfrm>
              <a:prstGeom prst="rect">
                <a:avLst/>
              </a:prstGeom>
              <a:blipFill>
                <a:blip r:embed="rId9"/>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1750809094"/>
      </p:ext>
    </p:extLst>
  </p:cSld>
  <p:clrMapOvr>
    <a:masterClrMapping/>
  </p:clrMapOvr>
  <mc:AlternateContent xmlns:mc="http://schemas.openxmlformats.org/markup-compatibility/2006" xmlns:p14="http://schemas.microsoft.com/office/powerpoint/2010/main">
    <mc:Choice Requires="p14">
      <p:transition spd="med" p14:dur="700" advTm="14080">
        <p:fade/>
      </p:transition>
    </mc:Choice>
    <mc:Fallback xmlns="">
      <p:transition spd="med" advTm="140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p:sp>
        <p:nvSpPr>
          <p:cNvPr id="8" name="TextBox 7">
            <a:extLst>
              <a:ext uri="{FF2B5EF4-FFF2-40B4-BE49-F238E27FC236}">
                <a16:creationId xmlns:a16="http://schemas.microsoft.com/office/drawing/2014/main" id="{82E3142C-04BC-4A93-960D-8D31CA90AC17}"/>
              </a:ext>
            </a:extLst>
          </p:cNvPr>
          <p:cNvSpPr txBox="1"/>
          <p:nvPr/>
        </p:nvSpPr>
        <p:spPr>
          <a:xfrm>
            <a:off x="1683068" y="5075423"/>
            <a:ext cx="3241015" cy="1323439"/>
          </a:xfrm>
          <a:prstGeom prst="rect">
            <a:avLst/>
          </a:prstGeom>
          <a:noFill/>
        </p:spPr>
        <p:txBody>
          <a:bodyPr wrap="none" rtlCol="0">
            <a:spAutoFit/>
          </a:bodyPr>
          <a:lstStyle/>
          <a:p>
            <a:pPr algn="ctr"/>
            <a:r>
              <a:rPr lang="en-US" sz="4800" dirty="0"/>
              <a:t>Vector Basis</a:t>
            </a:r>
            <a:br>
              <a:rPr lang="en-US" sz="4800" dirty="0"/>
            </a:br>
            <a:r>
              <a:rPr lang="en-US" sz="3200" dirty="0"/>
              <a:t>(Measuring Sticks)</a:t>
            </a:r>
            <a:endParaRPr lang="en-CA" sz="4800" dirty="0"/>
          </a:p>
        </p:txBody>
      </p:sp>
      <p:pic>
        <p:nvPicPr>
          <p:cNvPr id="11" name="Picture 2">
            <a:extLst>
              <a:ext uri="{FF2B5EF4-FFF2-40B4-BE49-F238E27FC236}">
                <a16:creationId xmlns:a16="http://schemas.microsoft.com/office/drawing/2014/main" id="{7DE921FC-18EC-4A11-AD2E-0600C7C0C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53" y="1535811"/>
            <a:ext cx="3399533" cy="33887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8B29E5A8-0E1D-46C5-B239-37D9D9C47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1" y="1560560"/>
            <a:ext cx="3364231" cy="337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38412"/>
      </p:ext>
    </p:extLst>
  </p:cSld>
  <p:clrMapOvr>
    <a:masterClrMapping/>
  </p:clrMapOvr>
  <mc:AlternateContent xmlns:mc="http://schemas.openxmlformats.org/markup-compatibility/2006" xmlns:p14="http://schemas.microsoft.com/office/powerpoint/2010/main">
    <mc:Choice Requires="p14">
      <p:transition spd="med" p14:dur="700" advTm="6284">
        <p:fade/>
      </p:transition>
    </mc:Choice>
    <mc:Fallback xmlns="">
      <p:transition spd="med" advTm="628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4BF99E-ACE1-4D0B-A9AE-A4BE436C8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953" y="1535811"/>
            <a:ext cx="3399533" cy="3388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2EAF0BE-ECB3-4DE1-9044-F1E819655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7051" y="1560560"/>
            <a:ext cx="3364231" cy="3379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p:sp>
        <p:nvSpPr>
          <p:cNvPr id="8" name="TextBox 7">
            <a:extLst>
              <a:ext uri="{FF2B5EF4-FFF2-40B4-BE49-F238E27FC236}">
                <a16:creationId xmlns:a16="http://schemas.microsoft.com/office/drawing/2014/main" id="{82E3142C-04BC-4A93-960D-8D31CA90AC17}"/>
              </a:ext>
            </a:extLst>
          </p:cNvPr>
          <p:cNvSpPr txBox="1"/>
          <p:nvPr/>
        </p:nvSpPr>
        <p:spPr>
          <a:xfrm>
            <a:off x="1683068" y="5075423"/>
            <a:ext cx="3241015" cy="1323439"/>
          </a:xfrm>
          <a:prstGeom prst="rect">
            <a:avLst/>
          </a:prstGeom>
          <a:noFill/>
        </p:spPr>
        <p:txBody>
          <a:bodyPr wrap="none" rtlCol="0">
            <a:spAutoFit/>
          </a:bodyPr>
          <a:lstStyle/>
          <a:p>
            <a:pPr algn="ctr"/>
            <a:r>
              <a:rPr lang="en-US" sz="4800" dirty="0"/>
              <a:t>Vector Basis</a:t>
            </a:r>
            <a:br>
              <a:rPr lang="en-US" sz="4800" dirty="0"/>
            </a:br>
            <a:r>
              <a:rPr lang="en-US" sz="3200" dirty="0"/>
              <a:t>(Measuring Sticks)</a:t>
            </a:r>
            <a:endParaRPr lang="en-CA" sz="4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E21503-478B-4EE2-A0BF-E2AD705B5E7D}"/>
                  </a:ext>
                </a:extLst>
              </p:cNvPr>
              <p:cNvSpPr txBox="1"/>
              <p:nvPr/>
            </p:nvSpPr>
            <p:spPr>
              <a:xfrm>
                <a:off x="7274379" y="2133600"/>
                <a:ext cx="2233047" cy="1015663"/>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=4</m:t>
                      </m:r>
                    </m:oMath>
                  </m:oMathPara>
                </a14:m>
                <a:endParaRPr lang="en-CA" sz="6000" dirty="0"/>
              </a:p>
            </p:txBody>
          </p:sp>
        </mc:Choice>
        <mc:Fallback xmlns="">
          <p:sp>
            <p:nvSpPr>
              <p:cNvPr id="7" name="TextBox 6">
                <a:extLst>
                  <a:ext uri="{FF2B5EF4-FFF2-40B4-BE49-F238E27FC236}">
                    <a16:creationId xmlns:a16="http://schemas.microsoft.com/office/drawing/2014/main" id="{FEE21503-478B-4EE2-A0BF-E2AD705B5E7D}"/>
                  </a:ext>
                </a:extLst>
              </p:cNvPr>
              <p:cNvSpPr txBox="1">
                <a:spLocks noRot="1" noChangeAspect="1" noMove="1" noResize="1" noEditPoints="1" noAdjustHandles="1" noChangeArrowheads="1" noChangeShapeType="1" noTextEdit="1"/>
              </p:cNvSpPr>
              <p:nvPr/>
            </p:nvSpPr>
            <p:spPr>
              <a:xfrm>
                <a:off x="7274379" y="2133600"/>
                <a:ext cx="2233047" cy="1015663"/>
              </a:xfrm>
              <a:prstGeom prst="rect">
                <a:avLst/>
              </a:prstGeom>
              <a:blipFill>
                <a:blip r:embed="rId6"/>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B942D4-DF3F-4667-B1B6-7A6ACD9B6828}"/>
                  </a:ext>
                </a:extLst>
              </p:cNvPr>
              <p:cNvSpPr txBox="1"/>
              <p:nvPr/>
            </p:nvSpPr>
            <p:spPr>
              <a:xfrm>
                <a:off x="7991329" y="3345543"/>
                <a:ext cx="2067072" cy="1015663"/>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accent6">
                              <a:lumMod val="50000"/>
                            </a:schemeClr>
                          </a:solidFill>
                          <a:latin typeface="Cambria Math" panose="02040503050406030204" pitchFamily="18" charset="0"/>
                        </a:rPr>
                        <m:t>𝑦</m:t>
                      </m:r>
                      <m:r>
                        <a:rPr lang="en-US" sz="6000" b="0" i="1" smtClean="0">
                          <a:latin typeface="Cambria Math" panose="02040503050406030204" pitchFamily="18" charset="0"/>
                        </a:rPr>
                        <m:t>=3</m:t>
                      </m:r>
                    </m:oMath>
                  </m:oMathPara>
                </a14:m>
                <a:endParaRPr lang="en-CA" sz="6000" dirty="0"/>
              </a:p>
            </p:txBody>
          </p:sp>
        </mc:Choice>
        <mc:Fallback xmlns="">
          <p:sp>
            <p:nvSpPr>
              <p:cNvPr id="16" name="TextBox 15">
                <a:extLst>
                  <a:ext uri="{FF2B5EF4-FFF2-40B4-BE49-F238E27FC236}">
                    <a16:creationId xmlns:a16="http://schemas.microsoft.com/office/drawing/2014/main" id="{78B942D4-DF3F-4667-B1B6-7A6ACD9B6828}"/>
                  </a:ext>
                </a:extLst>
              </p:cNvPr>
              <p:cNvSpPr txBox="1">
                <a:spLocks noRot="1" noChangeAspect="1" noMove="1" noResize="1" noEditPoints="1" noAdjustHandles="1" noChangeArrowheads="1" noChangeShapeType="1" noTextEdit="1"/>
              </p:cNvSpPr>
              <p:nvPr/>
            </p:nvSpPr>
            <p:spPr>
              <a:xfrm>
                <a:off x="7991329" y="3345543"/>
                <a:ext cx="2067072" cy="1015663"/>
              </a:xfrm>
              <a:prstGeom prst="rect">
                <a:avLst/>
              </a:prstGeom>
              <a:blipFill>
                <a:blip r:embed="rId7"/>
                <a:stretch>
                  <a:fillRect/>
                </a:stretch>
              </a:blipFill>
              <a:effectLst>
                <a:softEdge rad="127000"/>
              </a:effectLst>
            </p:spPr>
            <p:txBody>
              <a:bodyPr/>
              <a:lstStyle/>
              <a:p>
                <a:r>
                  <a:rPr lang="en-CA">
                    <a:noFill/>
                  </a:rPr>
                  <a:t> </a:t>
                </a:r>
              </a:p>
            </p:txBody>
          </p:sp>
        </mc:Fallback>
      </mc:AlternateContent>
      <p:grpSp>
        <p:nvGrpSpPr>
          <p:cNvPr id="2" name="Group 1">
            <a:extLst>
              <a:ext uri="{FF2B5EF4-FFF2-40B4-BE49-F238E27FC236}">
                <a16:creationId xmlns:a16="http://schemas.microsoft.com/office/drawing/2014/main" id="{9ACFEE16-7787-471C-BFAA-AC010E67A7B3}"/>
              </a:ext>
            </a:extLst>
          </p:cNvPr>
          <p:cNvGrpSpPr/>
          <p:nvPr/>
        </p:nvGrpSpPr>
        <p:grpSpPr>
          <a:xfrm>
            <a:off x="1779809" y="1719942"/>
            <a:ext cx="3013053" cy="2968169"/>
            <a:chOff x="1779809" y="1719942"/>
            <a:chExt cx="3013053" cy="2968169"/>
          </a:xfrm>
        </p:grpSpPr>
        <p:sp>
          <p:nvSpPr>
            <p:cNvPr id="6" name="Oval 5">
              <a:extLst>
                <a:ext uri="{FF2B5EF4-FFF2-40B4-BE49-F238E27FC236}">
                  <a16:creationId xmlns:a16="http://schemas.microsoft.com/office/drawing/2014/main" id="{99B7F597-7339-4BCA-9A71-61BB04BA8129}"/>
                </a:ext>
              </a:extLst>
            </p:cNvPr>
            <p:cNvSpPr/>
            <p:nvPr/>
          </p:nvSpPr>
          <p:spPr>
            <a:xfrm>
              <a:off x="1779809" y="2293253"/>
              <a:ext cx="2394858" cy="239485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A4E58E-0DEA-4D06-B703-62E13F6B914F}"/>
                    </a:ext>
                  </a:extLst>
                </p:cNvPr>
                <p:cNvSpPr txBox="1"/>
                <p:nvPr/>
              </p:nvSpPr>
              <p:spPr>
                <a:xfrm>
                  <a:off x="2425698" y="1719942"/>
                  <a:ext cx="1119857" cy="108850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chemeClr val="accent6">
                                    <a:lumMod val="50000"/>
                                  </a:schemeClr>
                                </a:solidFill>
                                <a:latin typeface="Cambria Math" panose="02040503050406030204" pitchFamily="18" charset="0"/>
                              </a:rPr>
                            </m:ctrlPr>
                          </m:accPr>
                          <m:e>
                            <m:sSub>
                              <m:sSubPr>
                                <m:ctrlPr>
                                  <a:rPr lang="en-US" sz="6000" b="0" i="1" smtClean="0">
                                    <a:solidFill>
                                      <a:schemeClr val="accent6">
                                        <a:lumMod val="50000"/>
                                      </a:schemeClr>
                                    </a:solidFill>
                                    <a:latin typeface="Cambria Math" panose="02040503050406030204" pitchFamily="18" charset="0"/>
                                  </a:rPr>
                                </m:ctrlPr>
                              </m:sSubPr>
                              <m:e>
                                <m:r>
                                  <a:rPr lang="en-US" sz="6000" b="0" i="1" smtClean="0">
                                    <a:solidFill>
                                      <a:schemeClr val="accent6">
                                        <a:lumMod val="50000"/>
                                      </a:schemeClr>
                                    </a:solidFill>
                                    <a:latin typeface="Cambria Math" panose="02040503050406030204" pitchFamily="18" charset="0"/>
                                  </a:rPr>
                                  <m:t>𝑒</m:t>
                                </m:r>
                              </m:e>
                              <m:sub>
                                <m:r>
                                  <a:rPr lang="en-US" sz="6000" b="0" i="1" smtClean="0">
                                    <a:solidFill>
                                      <a:schemeClr val="accent6">
                                        <a:lumMod val="50000"/>
                                      </a:schemeClr>
                                    </a:solidFill>
                                    <a:latin typeface="Cambria Math" panose="02040503050406030204" pitchFamily="18" charset="0"/>
                                  </a:rPr>
                                  <m:t>𝑦</m:t>
                                </m:r>
                              </m:sub>
                            </m:sSub>
                          </m:e>
                        </m:acc>
                      </m:oMath>
                    </m:oMathPara>
                  </a14:m>
                  <a:endParaRPr lang="en-CA" sz="6000" dirty="0"/>
                </a:p>
              </p:txBody>
            </p:sp>
          </mc:Choice>
          <mc:Fallback xmlns="">
            <p:sp>
              <p:nvSpPr>
                <p:cNvPr id="17" name="TextBox 16">
                  <a:extLst>
                    <a:ext uri="{FF2B5EF4-FFF2-40B4-BE49-F238E27FC236}">
                      <a16:creationId xmlns:a16="http://schemas.microsoft.com/office/drawing/2014/main" id="{47A4E58E-0DEA-4D06-B703-62E13F6B914F}"/>
                    </a:ext>
                  </a:extLst>
                </p:cNvPr>
                <p:cNvSpPr txBox="1">
                  <a:spLocks noRot="1" noChangeAspect="1" noMove="1" noResize="1" noEditPoints="1" noAdjustHandles="1" noChangeArrowheads="1" noChangeShapeType="1" noTextEdit="1"/>
                </p:cNvSpPr>
                <p:nvPr/>
              </p:nvSpPr>
              <p:spPr>
                <a:xfrm>
                  <a:off x="2425698" y="1719942"/>
                  <a:ext cx="1119857" cy="1088503"/>
                </a:xfrm>
                <a:prstGeom prst="rect">
                  <a:avLst/>
                </a:prstGeom>
                <a:blipFill>
                  <a:blip r:embed="rId8"/>
                  <a:stretch>
                    <a:fillRect/>
                  </a:stretch>
                </a:blipFill>
                <a:effectLst>
                  <a:softEdge rad="2159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80E7A6-BD7E-44F4-B747-064A1572404A}"/>
                    </a:ext>
                  </a:extLst>
                </p:cNvPr>
                <p:cNvSpPr txBox="1"/>
                <p:nvPr/>
              </p:nvSpPr>
              <p:spPr>
                <a:xfrm>
                  <a:off x="3695702" y="3222170"/>
                  <a:ext cx="1097160" cy="101566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70C0"/>
                                </a:solidFill>
                                <a:latin typeface="Cambria Math" panose="02040503050406030204" pitchFamily="18" charset="0"/>
                              </a:rPr>
                            </m:ctrlPr>
                          </m:accPr>
                          <m:e>
                            <m:sSub>
                              <m:sSubPr>
                                <m:ctrlPr>
                                  <a:rPr lang="en-US" sz="6000" b="0" i="1" smtClean="0">
                                    <a:solidFill>
                                      <a:srgbClr val="0070C0"/>
                                    </a:solidFill>
                                    <a:latin typeface="Cambria Math" panose="02040503050406030204" pitchFamily="18" charset="0"/>
                                  </a:rPr>
                                </m:ctrlPr>
                              </m:sSubPr>
                              <m:e>
                                <m:r>
                                  <a:rPr lang="en-US" sz="6000" b="0" i="1" smtClean="0">
                                    <a:solidFill>
                                      <a:srgbClr val="0070C0"/>
                                    </a:solidFill>
                                    <a:latin typeface="Cambria Math" panose="02040503050406030204" pitchFamily="18" charset="0"/>
                                  </a:rPr>
                                  <m:t>𝑒</m:t>
                                </m:r>
                              </m:e>
                              <m:sub>
                                <m:r>
                                  <a:rPr lang="en-US" sz="6000" b="0" i="1" smtClean="0">
                                    <a:solidFill>
                                      <a:srgbClr val="0070C0"/>
                                    </a:solidFill>
                                    <a:latin typeface="Cambria Math" panose="02040503050406030204" pitchFamily="18" charset="0"/>
                                  </a:rPr>
                                  <m:t>𝑥</m:t>
                                </m:r>
                              </m:sub>
                            </m:sSub>
                          </m:e>
                        </m:acc>
                      </m:oMath>
                    </m:oMathPara>
                  </a14:m>
                  <a:endParaRPr lang="en-CA" sz="6000" dirty="0">
                    <a:solidFill>
                      <a:srgbClr val="0070C0"/>
                    </a:solidFill>
                  </a:endParaRPr>
                </a:p>
              </p:txBody>
            </p:sp>
          </mc:Choice>
          <mc:Fallback xmlns="">
            <p:sp>
              <p:nvSpPr>
                <p:cNvPr id="18" name="TextBox 17">
                  <a:extLst>
                    <a:ext uri="{FF2B5EF4-FFF2-40B4-BE49-F238E27FC236}">
                      <a16:creationId xmlns:a16="http://schemas.microsoft.com/office/drawing/2014/main" id="{9F80E7A6-BD7E-44F4-B747-064A1572404A}"/>
                    </a:ext>
                  </a:extLst>
                </p:cNvPr>
                <p:cNvSpPr txBox="1">
                  <a:spLocks noRot="1" noChangeAspect="1" noMove="1" noResize="1" noEditPoints="1" noAdjustHandles="1" noChangeArrowheads="1" noChangeShapeType="1" noTextEdit="1"/>
                </p:cNvSpPr>
                <p:nvPr/>
              </p:nvSpPr>
              <p:spPr>
                <a:xfrm>
                  <a:off x="3695702" y="3222170"/>
                  <a:ext cx="1097160" cy="1015663"/>
                </a:xfrm>
                <a:prstGeom prst="rect">
                  <a:avLst/>
                </a:prstGeom>
                <a:blipFill>
                  <a:blip r:embed="rId9"/>
                  <a:stretch>
                    <a:fillRect/>
                  </a:stretch>
                </a:blipFill>
                <a:effectLst>
                  <a:softEdge rad="215900"/>
                </a:effectLst>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AD9A8300-EBC0-41B7-BB96-BAC13B5F1EF7}"/>
              </a:ext>
            </a:extLst>
          </p:cNvPr>
          <p:cNvGrpSpPr/>
          <p:nvPr/>
        </p:nvGrpSpPr>
        <p:grpSpPr>
          <a:xfrm>
            <a:off x="2205667" y="2298700"/>
            <a:ext cx="1697766" cy="1755885"/>
            <a:chOff x="4598547" y="3166594"/>
            <a:chExt cx="992785" cy="1026771"/>
          </a:xfrm>
        </p:grpSpPr>
        <p:cxnSp>
          <p:nvCxnSpPr>
            <p:cNvPr id="12" name="Straight Arrow Connector 11">
              <a:extLst>
                <a:ext uri="{FF2B5EF4-FFF2-40B4-BE49-F238E27FC236}">
                  <a16:creationId xmlns:a16="http://schemas.microsoft.com/office/drawing/2014/main" id="{CD85286D-DE6E-4E90-9043-556F787D5D90}"/>
                </a:ext>
              </a:extLst>
            </p:cNvPr>
            <p:cNvCxnSpPr>
              <a:cxnSpLocks/>
            </p:cNvCxnSpPr>
            <p:nvPr/>
          </p:nvCxnSpPr>
          <p:spPr>
            <a:xfrm>
              <a:off x="4598547" y="4175874"/>
              <a:ext cx="99278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09BF01AC-A063-44DD-9937-EC54D76FC170}"/>
                </a:ext>
              </a:extLst>
            </p:cNvPr>
            <p:cNvCxnSpPr>
              <a:cxnSpLocks/>
            </p:cNvCxnSpPr>
            <p:nvPr/>
          </p:nvCxnSpPr>
          <p:spPr>
            <a:xfrm flipV="1">
              <a:off x="4616034" y="3166594"/>
              <a:ext cx="0" cy="1026771"/>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14" name="TextBox 13">
            <a:extLst>
              <a:ext uri="{FF2B5EF4-FFF2-40B4-BE49-F238E27FC236}">
                <a16:creationId xmlns:a16="http://schemas.microsoft.com/office/drawing/2014/main" id="{3A0C9C41-A7E0-4364-A4BF-A05005447469}"/>
              </a:ext>
            </a:extLst>
          </p:cNvPr>
          <p:cNvSpPr txBox="1"/>
          <p:nvPr/>
        </p:nvSpPr>
        <p:spPr>
          <a:xfrm>
            <a:off x="-29497" y="133350"/>
            <a:ext cx="12350945" cy="1077218"/>
          </a:xfrm>
          <a:prstGeom prst="rect">
            <a:avLst/>
          </a:prstGeom>
          <a:noFill/>
        </p:spPr>
        <p:txBody>
          <a:bodyPr wrap="none" rtlCol="0">
            <a:spAutoFit/>
          </a:bodyPr>
          <a:lstStyle/>
          <a:p>
            <a:r>
              <a:rPr lang="en-US" sz="3200" b="1" dirty="0">
                <a:solidFill>
                  <a:srgbClr val="FF0000"/>
                </a:solidFill>
              </a:rPr>
              <a:t>Coordinate Transformation </a:t>
            </a:r>
            <a:r>
              <a:rPr lang="en-US" sz="3200" dirty="0"/>
              <a:t>changes </a:t>
            </a:r>
            <a:r>
              <a:rPr lang="en-US" sz="3200" u="sng" dirty="0"/>
              <a:t>both</a:t>
            </a:r>
            <a:r>
              <a:rPr lang="en-US" sz="3200" dirty="0"/>
              <a:t> the basis </a:t>
            </a:r>
            <a:r>
              <a:rPr lang="en-US" sz="3200" u="sng" dirty="0"/>
              <a:t>and</a:t>
            </a:r>
            <a:r>
              <a:rPr lang="en-US" sz="3200" dirty="0"/>
              <a:t> the components!</a:t>
            </a:r>
          </a:p>
          <a:p>
            <a:r>
              <a:rPr lang="en-US" sz="3200" dirty="0"/>
              <a:t>      …and they change in opposite ways!</a:t>
            </a:r>
            <a:endParaRPr lang="en-CA" sz="3200" dirty="0"/>
          </a:p>
        </p:txBody>
      </p:sp>
    </p:spTree>
    <p:custDataLst>
      <p:tags r:id="rId1"/>
    </p:custDataLst>
    <p:extLst>
      <p:ext uri="{BB962C8B-B14F-4D97-AF65-F5344CB8AC3E}">
        <p14:creationId xmlns:p14="http://schemas.microsoft.com/office/powerpoint/2010/main" val="1209679216"/>
      </p:ext>
    </p:extLst>
  </p:cSld>
  <p:clrMapOvr>
    <a:masterClrMapping/>
  </p:clrMapOvr>
  <mc:AlternateContent xmlns:mc="http://schemas.openxmlformats.org/markup-compatibility/2006" xmlns:p14="http://schemas.microsoft.com/office/powerpoint/2010/main">
    <mc:Choice Requires="p14">
      <p:transition spd="med" p14:dur="700" advTm="16812">
        <p:fade/>
      </p:transition>
    </mc:Choice>
    <mc:Fallback xmlns="">
      <p:transition spd="med" advTm="1681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4" descr="Pattern, Wood, Retro, Wooden, Surface, Table, Texture">
            <a:extLst>
              <a:ext uri="{FF2B5EF4-FFF2-40B4-BE49-F238E27FC236}">
                <a16:creationId xmlns:a16="http://schemas.microsoft.com/office/drawing/2014/main" id="{FA642619-2CB6-4ABB-B5A0-740E9408BE87}"/>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58058"/>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0E83223F-8514-4749-83D9-490DCA824FFC}"/>
              </a:ext>
            </a:extLst>
          </p:cNvPr>
          <p:cNvGrpSpPr/>
          <p:nvPr/>
        </p:nvGrpSpPr>
        <p:grpSpPr>
          <a:xfrm>
            <a:off x="7124700" y="45720"/>
            <a:ext cx="5007429" cy="5050971"/>
            <a:chOff x="7124700" y="45720"/>
            <a:chExt cx="5007429" cy="5050971"/>
          </a:xfrm>
        </p:grpSpPr>
        <p:pic>
          <p:nvPicPr>
            <p:cNvPr id="80" name="Picture 4" descr="Pattern, Wood, Retro, Wooden, Surface, Table, Texture">
              <a:extLst>
                <a:ext uri="{FF2B5EF4-FFF2-40B4-BE49-F238E27FC236}">
                  <a16:creationId xmlns:a16="http://schemas.microsoft.com/office/drawing/2014/main" id="{62BEC74D-6D10-4DB5-A86D-25738E0378AB}"/>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124700" y="45720"/>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5E78547-CF91-4D8C-9CC1-F2D8C606967F}"/>
                </a:ext>
              </a:extLst>
            </p:cNvPr>
            <p:cNvGrpSpPr/>
            <p:nvPr/>
          </p:nvGrpSpPr>
          <p:grpSpPr>
            <a:xfrm rot="18816370">
              <a:off x="7003256" y="3136701"/>
              <a:ext cx="3035174" cy="545774"/>
              <a:chOff x="9737741" y="2612427"/>
              <a:chExt cx="4948024" cy="708558"/>
            </a:xfrm>
          </p:grpSpPr>
          <p:pic>
            <p:nvPicPr>
              <p:cNvPr id="56" name="Picture 6" descr="Pencil, School, Science, Writing, Business, Drawing">
                <a:extLst>
                  <a:ext uri="{FF2B5EF4-FFF2-40B4-BE49-F238E27FC236}">
                    <a16:creationId xmlns:a16="http://schemas.microsoft.com/office/drawing/2014/main" id="{64B06791-A46F-49B7-9E41-8D3FA7E1521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Pencil, School, Science, Writing, Business, Drawing">
                <a:extLst>
                  <a:ext uri="{FF2B5EF4-FFF2-40B4-BE49-F238E27FC236}">
                    <a16:creationId xmlns:a16="http://schemas.microsoft.com/office/drawing/2014/main" id="{DFBFD47F-3AF1-4A3F-BCF9-D7724FCFB91F}"/>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9" name="Group 48">
            <a:extLst>
              <a:ext uri="{FF2B5EF4-FFF2-40B4-BE49-F238E27FC236}">
                <a16:creationId xmlns:a16="http://schemas.microsoft.com/office/drawing/2014/main" id="{DF73D097-3E1C-4DA6-956C-8907F88F61AA}"/>
              </a:ext>
            </a:extLst>
          </p:cNvPr>
          <p:cNvGrpSpPr/>
          <p:nvPr/>
        </p:nvGrpSpPr>
        <p:grpSpPr>
          <a:xfrm rot="18816370">
            <a:off x="-121445" y="3098601"/>
            <a:ext cx="3035174" cy="545774"/>
            <a:chOff x="9737741" y="2612427"/>
            <a:chExt cx="4948024" cy="708558"/>
          </a:xfrm>
        </p:grpSpPr>
        <p:pic>
          <p:nvPicPr>
            <p:cNvPr id="50" name="Picture 6" descr="Pencil, School, Science, Writing, Business, Drawing">
              <a:extLst>
                <a:ext uri="{FF2B5EF4-FFF2-40B4-BE49-F238E27FC236}">
                  <a16:creationId xmlns:a16="http://schemas.microsoft.com/office/drawing/2014/main" id="{AEFFE1DC-E431-42F5-9FC3-1D3C1C58CDB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Pencil, School, Science, Writing, Business, Drawing">
              <a:extLst>
                <a:ext uri="{FF2B5EF4-FFF2-40B4-BE49-F238E27FC236}">
                  <a16:creationId xmlns:a16="http://schemas.microsoft.com/office/drawing/2014/main" id="{76A1D0D9-B9E5-44D1-BEB6-D3BC340976B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70ED0E2-8B8D-4CAD-ADBC-A6A882C928C3}"/>
              </a:ext>
            </a:extLst>
          </p:cNvPr>
          <p:cNvGrpSpPr/>
          <p:nvPr/>
        </p:nvGrpSpPr>
        <p:grpSpPr>
          <a:xfrm>
            <a:off x="97248" y="1352550"/>
            <a:ext cx="3525477" cy="3435146"/>
            <a:chOff x="725898" y="2305050"/>
            <a:chExt cx="3525477" cy="3435146"/>
          </a:xfrm>
        </p:grpSpPr>
        <p:grpSp>
          <p:nvGrpSpPr>
            <p:cNvPr id="5" name="Group 4">
              <a:extLst>
                <a:ext uri="{FF2B5EF4-FFF2-40B4-BE49-F238E27FC236}">
                  <a16:creationId xmlns:a16="http://schemas.microsoft.com/office/drawing/2014/main" id="{89EECB9E-D64A-4435-9974-8DAA8BB15202}"/>
                </a:ext>
              </a:extLst>
            </p:cNvPr>
            <p:cNvGrpSpPr/>
            <p:nvPr/>
          </p:nvGrpSpPr>
          <p:grpSpPr>
            <a:xfrm>
              <a:off x="1024327" y="3287950"/>
              <a:ext cx="2114436" cy="2114436"/>
              <a:chOff x="1024327" y="3835912"/>
              <a:chExt cx="1566473" cy="1566473"/>
            </a:xfrm>
          </p:grpSpPr>
          <p:cxnSp>
            <p:nvCxnSpPr>
              <p:cNvPr id="15" name="Straight Arrow Connector 14">
                <a:extLst>
                  <a:ext uri="{FF2B5EF4-FFF2-40B4-BE49-F238E27FC236}">
                    <a16:creationId xmlns:a16="http://schemas.microsoft.com/office/drawing/2014/main" id="{517EC29E-D371-4AB6-AD3D-A1EEDD8EDED1}"/>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60CF461-B730-4454-A7E3-848968C47182}"/>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Subtitle 2">
                  <a:extLst>
                    <a:ext uri="{FF2B5EF4-FFF2-40B4-BE49-F238E27FC236}">
                      <a16:creationId xmlns:a16="http://schemas.microsoft.com/office/drawing/2014/main" id="{DDEEBB06-09D7-4B3A-8FDB-F6C430553CBB}"/>
                    </a:ext>
                  </a:extLst>
                </p:cNvPr>
                <p:cNvSpPr txBox="1">
                  <a:spLocks/>
                </p:cNvSpPr>
                <p:nvPr/>
              </p:nvSpPr>
              <p:spPr>
                <a:xfrm>
                  <a:off x="3126198" y="48768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3126198" y="4876800"/>
                  <a:ext cx="1125177" cy="86339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Subtitle 2">
                  <a:extLst>
                    <a:ext uri="{FF2B5EF4-FFF2-40B4-BE49-F238E27FC236}">
                      <a16:creationId xmlns:a16="http://schemas.microsoft.com/office/drawing/2014/main" id="{4152AB8A-A069-4581-BDE3-A8AD7DDF27FB}"/>
                    </a:ext>
                  </a:extLst>
                </p:cNvPr>
                <p:cNvSpPr txBox="1">
                  <a:spLocks/>
                </p:cNvSpPr>
                <p:nvPr/>
              </p:nvSpPr>
              <p:spPr>
                <a:xfrm>
                  <a:off x="725898" y="230505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725898" y="2305050"/>
                  <a:ext cx="1125177" cy="863396"/>
                </a:xfrm>
                <a:prstGeom prst="rect">
                  <a:avLst/>
                </a:prstGeom>
                <a:blipFill>
                  <a:blip r:embed="rId11"/>
                  <a:stretch>
                    <a:fillRect b="-11268"/>
                  </a:stretch>
                </a:blipFill>
              </p:spPr>
              <p:txBody>
                <a:bodyPr/>
                <a:lstStyle/>
                <a:p>
                  <a:r>
                    <a:rPr lang="en-CA">
                      <a:noFill/>
                    </a:rPr>
                    <a:t> </a:t>
                  </a:r>
                </a:p>
              </p:txBody>
            </p:sp>
          </mc:Fallback>
        </mc:AlternateContent>
      </p:grpSp>
      <p:grpSp>
        <p:nvGrpSpPr>
          <p:cNvPr id="4" name="Group 3">
            <a:extLst>
              <a:ext uri="{FF2B5EF4-FFF2-40B4-BE49-F238E27FC236}">
                <a16:creationId xmlns:a16="http://schemas.microsoft.com/office/drawing/2014/main" id="{5F10703E-958A-414A-A58B-C2691D26E894}"/>
              </a:ext>
            </a:extLst>
          </p:cNvPr>
          <p:cNvGrpSpPr/>
          <p:nvPr/>
        </p:nvGrpSpPr>
        <p:grpSpPr>
          <a:xfrm>
            <a:off x="7512270" y="3295650"/>
            <a:ext cx="4702005" cy="1148388"/>
            <a:chOff x="7512270" y="3295650"/>
            <a:chExt cx="4702005" cy="1148388"/>
          </a:xfrm>
        </p:grpSpPr>
        <p:cxnSp>
          <p:nvCxnSpPr>
            <p:cNvPr id="10" name="Straight Arrow Connector 9">
              <a:extLst>
                <a:ext uri="{FF2B5EF4-FFF2-40B4-BE49-F238E27FC236}">
                  <a16:creationId xmlns:a16="http://schemas.microsoft.com/office/drawing/2014/main" id="{B98DD7BD-5104-4E83-9C36-FBFC6D9BC5AE}"/>
                </a:ext>
              </a:extLst>
            </p:cNvPr>
            <p:cNvCxnSpPr>
              <a:cxnSpLocks/>
            </p:cNvCxnSpPr>
            <p:nvPr/>
          </p:nvCxnSpPr>
          <p:spPr>
            <a:xfrm>
              <a:off x="7512270" y="4444038"/>
              <a:ext cx="4189699"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6" name="Subtitle 2">
                  <a:extLst>
                    <a:ext uri="{FF2B5EF4-FFF2-40B4-BE49-F238E27FC236}">
                      <a16:creationId xmlns:a16="http://schemas.microsoft.com/office/drawing/2014/main" id="{F4157EDD-0105-4C22-98C9-9DCB563F0D22}"/>
                    </a:ext>
                  </a:extLst>
                </p:cNvPr>
                <p:cNvSpPr txBox="1">
                  <a:spLocks/>
                </p:cNvSpPr>
                <p:nvPr/>
              </p:nvSpPr>
              <p:spPr>
                <a:xfrm>
                  <a:off x="11089098" y="329565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089098" y="3295650"/>
                  <a:ext cx="1125177" cy="863396"/>
                </a:xfrm>
                <a:prstGeom prst="rect">
                  <a:avLst/>
                </a:prstGeom>
                <a:blipFill>
                  <a:blip r:embed="rId12"/>
                  <a:stretch>
                    <a:fillRect b="-9929"/>
                  </a:stretch>
                </a:blipFill>
              </p:spPr>
              <p:txBody>
                <a:bodyPr/>
                <a:lstStyle/>
                <a:p>
                  <a:r>
                    <a:rPr lang="en-CA">
                      <a:noFill/>
                    </a:rPr>
                    <a:t> </a:t>
                  </a:r>
                </a:p>
              </p:txBody>
            </p:sp>
          </mc:Fallback>
        </mc:AlternateContent>
      </p:grpSp>
      <p:grpSp>
        <p:nvGrpSpPr>
          <p:cNvPr id="6" name="Group 5">
            <a:extLst>
              <a:ext uri="{FF2B5EF4-FFF2-40B4-BE49-F238E27FC236}">
                <a16:creationId xmlns:a16="http://schemas.microsoft.com/office/drawing/2014/main" id="{FC14E4F5-617A-49BB-8FAA-F2569E401EF3}"/>
              </a:ext>
            </a:extLst>
          </p:cNvPr>
          <p:cNvGrpSpPr/>
          <p:nvPr/>
        </p:nvGrpSpPr>
        <p:grpSpPr>
          <a:xfrm>
            <a:off x="7518119" y="114300"/>
            <a:ext cx="1438606" cy="4335586"/>
            <a:chOff x="7518119" y="114300"/>
            <a:chExt cx="1438606" cy="4335586"/>
          </a:xfrm>
        </p:grpSpPr>
        <p:cxnSp>
          <p:nvCxnSpPr>
            <p:cNvPr id="11" name="Straight Arrow Connector 10">
              <a:extLst>
                <a:ext uri="{FF2B5EF4-FFF2-40B4-BE49-F238E27FC236}">
                  <a16:creationId xmlns:a16="http://schemas.microsoft.com/office/drawing/2014/main" id="{E473DF83-8DE9-4F46-A3D5-00785B782B50}"/>
                </a:ext>
              </a:extLst>
            </p:cNvPr>
            <p:cNvCxnSpPr>
              <a:cxnSpLocks/>
            </p:cNvCxnSpPr>
            <p:nvPr/>
          </p:nvCxnSpPr>
          <p:spPr>
            <a:xfrm rot="16200000">
              <a:off x="5423269" y="2355037"/>
              <a:ext cx="4189699"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B649A88C-9443-480B-A90B-97EAE57A18E2}"/>
                    </a:ext>
                  </a:extLst>
                </p:cNvPr>
                <p:cNvSpPr txBox="1">
                  <a:spLocks/>
                </p:cNvSpPr>
                <p:nvPr/>
              </p:nvSpPr>
              <p:spPr>
                <a:xfrm>
                  <a:off x="7831548" y="1143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831548" y="114300"/>
                  <a:ext cx="1125177" cy="863396"/>
                </a:xfrm>
                <a:prstGeom prst="rect">
                  <a:avLst/>
                </a:prstGeom>
                <a:blipFill>
                  <a:blip r:embed="rId13"/>
                  <a:stretch>
                    <a:fillRect b="-24823"/>
                  </a:stretch>
                </a:blipFill>
              </p:spPr>
              <p:txBody>
                <a:bodyPr/>
                <a:lstStyle/>
                <a:p>
                  <a:r>
                    <a:rPr lang="en-CA">
                      <a:noFill/>
                    </a:rPr>
                    <a:t> </a:t>
                  </a:r>
                </a:p>
              </p:txBody>
            </p:sp>
          </mc:Fallback>
        </mc:AlternateContent>
      </p:grpSp>
      <p:grpSp>
        <p:nvGrpSpPr>
          <p:cNvPr id="47" name="Group 46">
            <a:extLst>
              <a:ext uri="{FF2B5EF4-FFF2-40B4-BE49-F238E27FC236}">
                <a16:creationId xmlns:a16="http://schemas.microsoft.com/office/drawing/2014/main" id="{13E8E46E-6696-4372-BE8E-942017B1AF19}"/>
              </a:ext>
            </a:extLst>
          </p:cNvPr>
          <p:cNvGrpSpPr/>
          <p:nvPr/>
        </p:nvGrpSpPr>
        <p:grpSpPr>
          <a:xfrm>
            <a:off x="1646698" y="168858"/>
            <a:ext cx="6132062" cy="6383324"/>
            <a:chOff x="1932448" y="168858"/>
            <a:chExt cx="6132062" cy="6383324"/>
          </a:xfrm>
        </p:grpSpPr>
        <p:grpSp>
          <p:nvGrpSpPr>
            <p:cNvPr id="46" name="Group 45">
              <a:extLst>
                <a:ext uri="{FF2B5EF4-FFF2-40B4-BE49-F238E27FC236}">
                  <a16:creationId xmlns:a16="http://schemas.microsoft.com/office/drawing/2014/main" id="{909A20D7-F6B7-4C1E-9744-75AF5A23BC4A}"/>
                </a:ext>
              </a:extLst>
            </p:cNvPr>
            <p:cNvGrpSpPr/>
            <p:nvPr/>
          </p:nvGrpSpPr>
          <p:grpSpPr>
            <a:xfrm>
              <a:off x="1932448" y="420120"/>
              <a:ext cx="6132062" cy="6132062"/>
              <a:chOff x="1932448" y="420120"/>
              <a:chExt cx="6132062" cy="6132062"/>
            </a:xfrm>
          </p:grpSpPr>
          <p:sp>
            <p:nvSpPr>
              <p:cNvPr id="44" name="Arc 43">
                <a:extLst>
                  <a:ext uri="{FF2B5EF4-FFF2-40B4-BE49-F238E27FC236}">
                    <a16:creationId xmlns:a16="http://schemas.microsoft.com/office/drawing/2014/main" id="{78E4BCC5-61B9-4B88-B365-F513DB2F5484}"/>
                  </a:ext>
                </a:extLst>
              </p:cNvPr>
              <p:cNvSpPr/>
              <p:nvPr/>
            </p:nvSpPr>
            <p:spPr>
              <a:xfrm rot="18900000">
                <a:off x="1932448" y="420120"/>
                <a:ext cx="6132062" cy="6132062"/>
              </a:xfrm>
              <a:prstGeom prst="arc">
                <a:avLst>
                  <a:gd name="adj1" fmla="val 16591432"/>
                  <a:gd name="adj2" fmla="val 21201135"/>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5" name="Isosceles Triangle 44">
                <a:extLst>
                  <a:ext uri="{FF2B5EF4-FFF2-40B4-BE49-F238E27FC236}">
                    <a16:creationId xmlns:a16="http://schemas.microsoft.com/office/drawing/2014/main" id="{1340E82E-F8FC-4F2E-B5F6-011B446BA61D}"/>
                  </a:ext>
                </a:extLst>
              </p:cNvPr>
              <p:cNvSpPr/>
              <p:nvPr/>
            </p:nvSpPr>
            <p:spPr>
              <a:xfrm rot="7843986">
                <a:off x="6854825" y="911225"/>
                <a:ext cx="285750" cy="5093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76D31B-F0DD-48A8-9E22-145B51FC6BE1}"/>
                    </a:ext>
                  </a:extLst>
                </p:cNvPr>
                <p:cNvSpPr/>
                <p:nvPr/>
              </p:nvSpPr>
              <p:spPr>
                <a:xfrm>
                  <a:off x="3600450" y="168858"/>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29" name="Rectangle 28">
                  <a:extLst>
                    <a:ext uri="{FF2B5EF4-FFF2-40B4-BE49-F238E27FC236}">
                      <a16:creationId xmlns:a16="http://schemas.microsoft.com/office/drawing/2014/main" id="{7C76D31B-F0DD-48A8-9E22-145B51FC6BE1}"/>
                    </a:ext>
                  </a:extLst>
                </p:cNvPr>
                <p:cNvSpPr>
                  <a:spLocks noRot="1" noChangeAspect="1" noMove="1" noResize="1" noEditPoints="1" noAdjustHandles="1" noChangeArrowheads="1" noChangeShapeType="1" noTextEdit="1"/>
                </p:cNvSpPr>
                <p:nvPr/>
              </p:nvSpPr>
              <p:spPr>
                <a:xfrm>
                  <a:off x="3600450" y="168858"/>
                  <a:ext cx="2838450" cy="1838067"/>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DD329901-9DF2-4E30-85EC-CDD34C358195}"/>
              </a:ext>
            </a:extLst>
          </p:cNvPr>
          <p:cNvGrpSpPr/>
          <p:nvPr/>
        </p:nvGrpSpPr>
        <p:grpSpPr>
          <a:xfrm>
            <a:off x="420429" y="5058598"/>
            <a:ext cx="4763171" cy="1480649"/>
            <a:chOff x="420429" y="5058598"/>
            <a:chExt cx="4763171" cy="1480649"/>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8616F1-EE1B-4D72-B0C8-0189B3A718D2}"/>
                    </a:ext>
                  </a:extLst>
                </p:cNvPr>
                <p:cNvSpPr txBox="1"/>
                <p:nvPr/>
              </p:nvSpPr>
              <p:spPr>
                <a:xfrm>
                  <a:off x="766493" y="5410200"/>
                  <a:ext cx="4417107" cy="1088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r>
                          <a:rPr lang="en-US" sz="6000" b="0" i="1" smtClean="0">
                            <a:latin typeface="Cambria Math" panose="02040503050406030204" pitchFamily="18" charset="0"/>
                          </a:rPr>
                          <m:t>+1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40" name="TextBox 39">
                  <a:extLst>
                    <a:ext uri="{FF2B5EF4-FFF2-40B4-BE49-F238E27FC236}">
                      <a16:creationId xmlns:a16="http://schemas.microsoft.com/office/drawing/2014/main" id="{198616F1-EE1B-4D72-B0C8-0189B3A718D2}"/>
                    </a:ext>
                  </a:extLst>
                </p:cNvPr>
                <p:cNvSpPr txBox="1">
                  <a:spLocks noRot="1" noChangeAspect="1" noMove="1" noResize="1" noEditPoints="1" noAdjustHandles="1" noChangeArrowheads="1" noChangeShapeType="1" noTextEdit="1"/>
                </p:cNvSpPr>
                <p:nvPr/>
              </p:nvSpPr>
              <p:spPr>
                <a:xfrm>
                  <a:off x="766493" y="5410200"/>
                  <a:ext cx="4417107" cy="1088503"/>
                </a:xfrm>
                <a:prstGeom prst="rect">
                  <a:avLst/>
                </a:prstGeom>
                <a:blipFill>
                  <a:blip r:embed="rId16"/>
                  <a:stretch>
                    <a:fillRect/>
                  </a:stretch>
                </a:blipFill>
              </p:spPr>
              <p:txBody>
                <a:bodyPr/>
                <a:lstStyle/>
                <a:p>
                  <a:r>
                    <a:rPr lang="en-CA">
                      <a:noFill/>
                    </a:rPr>
                    <a:t> </a:t>
                  </a:r>
                </a:p>
              </p:txBody>
            </p:sp>
          </mc:Fallback>
        </mc:AlternateContent>
        <p:grpSp>
          <p:nvGrpSpPr>
            <p:cNvPr id="61" name="Group 60">
              <a:extLst>
                <a:ext uri="{FF2B5EF4-FFF2-40B4-BE49-F238E27FC236}">
                  <a16:creationId xmlns:a16="http://schemas.microsoft.com/office/drawing/2014/main" id="{C579CC2C-31F7-4C8F-A6AC-6B6F75C3D0EF}"/>
                </a:ext>
              </a:extLst>
            </p:cNvPr>
            <p:cNvGrpSpPr/>
            <p:nvPr/>
          </p:nvGrpSpPr>
          <p:grpSpPr>
            <a:xfrm rot="18816370">
              <a:off x="-96643" y="5575670"/>
              <a:ext cx="1480649" cy="446506"/>
              <a:chOff x="9737741" y="2612427"/>
              <a:chExt cx="4948024" cy="708558"/>
            </a:xfrm>
          </p:grpSpPr>
          <p:pic>
            <p:nvPicPr>
              <p:cNvPr id="62" name="Picture 6" descr="Pencil, School, Science, Writing, Business, Drawing">
                <a:extLst>
                  <a:ext uri="{FF2B5EF4-FFF2-40B4-BE49-F238E27FC236}">
                    <a16:creationId xmlns:a16="http://schemas.microsoft.com/office/drawing/2014/main" id="{2B575D39-98BA-4CCE-B5C1-88ABE58CF91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Pencil, School, Science, Writing, Business, Drawing">
                <a:extLst>
                  <a:ext uri="{FF2B5EF4-FFF2-40B4-BE49-F238E27FC236}">
                    <a16:creationId xmlns:a16="http://schemas.microsoft.com/office/drawing/2014/main" id="{2A54C352-ACB2-4860-B3DD-93E4261E9E8D}"/>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7" name="Group 6">
            <a:extLst>
              <a:ext uri="{FF2B5EF4-FFF2-40B4-BE49-F238E27FC236}">
                <a16:creationId xmlns:a16="http://schemas.microsoft.com/office/drawing/2014/main" id="{A61BAE38-037E-45D2-BB79-8F0DB5535C26}"/>
              </a:ext>
            </a:extLst>
          </p:cNvPr>
          <p:cNvGrpSpPr/>
          <p:nvPr/>
        </p:nvGrpSpPr>
        <p:grpSpPr>
          <a:xfrm>
            <a:off x="7316528" y="5049073"/>
            <a:ext cx="4970722" cy="1480649"/>
            <a:chOff x="7316528" y="5049073"/>
            <a:chExt cx="4970722" cy="1480649"/>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5038EA-B3B3-4028-B67F-35389F9D21EC}"/>
                    </a:ext>
                  </a:extLst>
                </p:cNvPr>
                <p:cNvSpPr txBox="1"/>
                <p:nvPr/>
              </p:nvSpPr>
              <p:spPr>
                <a:xfrm>
                  <a:off x="7831030" y="5334000"/>
                  <a:ext cx="4456220" cy="1116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r>
                          <m:rPr>
                            <m:nor/>
                          </m:rPr>
                          <a:rPr lang="en-CA" sz="5400">
                            <a:latin typeface="Cambria Math" panose="02040503050406030204" pitchFamily="18" charset="0"/>
                            <a:ea typeface="Cambria Math" panose="02040503050406030204" pitchFamily="18" charset="0"/>
                          </a:rPr>
                          <m:t>½</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𝑥</m:t>
                                    </m:r>
                                  </m:sub>
                                </m:sSub>
                              </m:e>
                            </m:acc>
                          </m:e>
                        </m:acc>
                        <m:r>
                          <a:rPr lang="en-US" sz="5400" b="0" i="1" smtClean="0">
                            <a:latin typeface="Cambria Math" panose="02040503050406030204" pitchFamily="18" charset="0"/>
                          </a:rPr>
                          <m:t>+</m:t>
                        </m:r>
                        <m:r>
                          <m:rPr>
                            <m:nor/>
                          </m:rPr>
                          <a:rPr lang="en-CA" sz="5400">
                            <a:latin typeface="Cambria Math" panose="02040503050406030204" pitchFamily="18" charset="0"/>
                            <a:ea typeface="Cambria Math" panose="02040503050406030204" pitchFamily="18" charset="0"/>
                          </a:rPr>
                          <m:t>½</m:t>
                        </m:r>
                        <m:acc>
                          <m:accPr>
                            <m:chr m:val="̃"/>
                            <m:ctrlPr>
                              <a:rPr lang="en-US" sz="5400" i="1">
                                <a:solidFill>
                                  <a:srgbClr val="C00000"/>
                                </a:solidFill>
                                <a:latin typeface="Cambria Math" panose="02040503050406030204" pitchFamily="18" charset="0"/>
                              </a:rPr>
                            </m:ctrlPr>
                          </m:accPr>
                          <m:e>
                            <m:acc>
                              <m:accPr>
                                <m:chr m:val="⃗"/>
                                <m:ctrlPr>
                                  <a:rPr lang="en-US" sz="5400" i="1">
                                    <a:solidFill>
                                      <a:srgbClr val="C00000"/>
                                    </a:solidFill>
                                    <a:latin typeface="Cambria Math" panose="02040503050406030204" pitchFamily="18" charset="0"/>
                                  </a:rPr>
                                </m:ctrlPr>
                              </m:accPr>
                              <m:e>
                                <m:sSub>
                                  <m:sSubPr>
                                    <m:ctrlPr>
                                      <a:rPr lang="en-US" sz="5400" i="1">
                                        <a:solidFill>
                                          <a:srgbClr val="C00000"/>
                                        </a:solidFill>
                                        <a:latin typeface="Cambria Math" panose="02040503050406030204" pitchFamily="18" charset="0"/>
                                      </a:rPr>
                                    </m:ctrlPr>
                                  </m:sSubPr>
                                  <m:e>
                                    <m:r>
                                      <a:rPr lang="en-US" sz="5400" i="1">
                                        <a:solidFill>
                                          <a:srgbClr val="C00000"/>
                                        </a:solidFill>
                                        <a:latin typeface="Cambria Math" panose="02040503050406030204" pitchFamily="18" charset="0"/>
                                      </a:rPr>
                                      <m:t>𝑒</m:t>
                                    </m:r>
                                  </m:e>
                                  <m:sub>
                                    <m:r>
                                      <a:rPr lang="en-US" sz="5400" i="1">
                                        <a:solidFill>
                                          <a:srgbClr val="C00000"/>
                                        </a:solidFill>
                                        <a:latin typeface="Cambria Math" panose="02040503050406030204" pitchFamily="18" charset="0"/>
                                      </a:rPr>
                                      <m:t>𝑦</m:t>
                                    </m:r>
                                  </m:sub>
                                </m:sSub>
                              </m:e>
                            </m:acc>
                          </m:e>
                        </m:acc>
                      </m:oMath>
                    </m:oMathPara>
                  </a14:m>
                  <a:endParaRPr lang="en-US" sz="5400" dirty="0">
                    <a:solidFill>
                      <a:srgbClr val="002060"/>
                    </a:solidFill>
                  </a:endParaRPr>
                </a:p>
              </p:txBody>
            </p:sp>
          </mc:Choice>
          <mc:Fallback xmlns="">
            <p:sp>
              <p:nvSpPr>
                <p:cNvPr id="42" name="TextBox 41">
                  <a:extLst>
                    <a:ext uri="{FF2B5EF4-FFF2-40B4-BE49-F238E27FC236}">
                      <a16:creationId xmlns:a16="http://schemas.microsoft.com/office/drawing/2014/main" id="{D35038EA-B3B3-4028-B67F-35389F9D21EC}"/>
                    </a:ext>
                  </a:extLst>
                </p:cNvPr>
                <p:cNvSpPr txBox="1">
                  <a:spLocks noRot="1" noChangeAspect="1" noMove="1" noResize="1" noEditPoints="1" noAdjustHandles="1" noChangeArrowheads="1" noChangeShapeType="1" noTextEdit="1"/>
                </p:cNvSpPr>
                <p:nvPr/>
              </p:nvSpPr>
              <p:spPr>
                <a:xfrm>
                  <a:off x="7831030" y="5334000"/>
                  <a:ext cx="4456220" cy="1116781"/>
                </a:xfrm>
                <a:prstGeom prst="rect">
                  <a:avLst/>
                </a:prstGeom>
                <a:blipFill>
                  <a:blip r:embed="rId17"/>
                  <a:stretch>
                    <a:fillRect/>
                  </a:stretch>
                </a:blipFill>
              </p:spPr>
              <p:txBody>
                <a:bodyPr/>
                <a:lstStyle/>
                <a:p>
                  <a:r>
                    <a:rPr lang="en-CA">
                      <a:noFill/>
                    </a:rPr>
                    <a:t> </a:t>
                  </a:r>
                </a:p>
              </p:txBody>
            </p:sp>
          </mc:Fallback>
        </mc:AlternateContent>
        <p:grpSp>
          <p:nvGrpSpPr>
            <p:cNvPr id="73" name="Group 72">
              <a:extLst>
                <a:ext uri="{FF2B5EF4-FFF2-40B4-BE49-F238E27FC236}">
                  <a16:creationId xmlns:a16="http://schemas.microsoft.com/office/drawing/2014/main" id="{9C08BFC2-CA27-4D56-B395-23DEE8B37E0B}"/>
                </a:ext>
              </a:extLst>
            </p:cNvPr>
            <p:cNvGrpSpPr/>
            <p:nvPr/>
          </p:nvGrpSpPr>
          <p:grpSpPr>
            <a:xfrm rot="18816370">
              <a:off x="6799456" y="5566145"/>
              <a:ext cx="1480649" cy="446506"/>
              <a:chOff x="9737741" y="2612427"/>
              <a:chExt cx="4948024" cy="708558"/>
            </a:xfrm>
          </p:grpSpPr>
          <p:pic>
            <p:nvPicPr>
              <p:cNvPr id="74" name="Picture 6" descr="Pencil, School, Science, Writing, Business, Drawing">
                <a:extLst>
                  <a:ext uri="{FF2B5EF4-FFF2-40B4-BE49-F238E27FC236}">
                    <a16:creationId xmlns:a16="http://schemas.microsoft.com/office/drawing/2014/main" id="{5F1F295C-9997-46EE-9C0D-5092A410C14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Pencil, School, Science, Writing, Business, Drawing">
                <a:extLst>
                  <a:ext uri="{FF2B5EF4-FFF2-40B4-BE49-F238E27FC236}">
                    <a16:creationId xmlns:a16="http://schemas.microsoft.com/office/drawing/2014/main" id="{8E234733-570E-4214-AB8E-BA46A10B52D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p14="http://schemas.microsoft.com/office/powerpoint/2010/main" xmlns:iact="http://schemas.microsoft.com/office/powerpoint/2014/inkAction">
        <mc:Choice Requires="p14 iact">
          <p:contentPart p14:bwMode="auto" r:id="rId18">
            <p14:nvContentPartPr>
              <p14:cNvPr id="18" name="Ink 17">
                <a:extLst>
                  <a:ext uri="{FF2B5EF4-FFF2-40B4-BE49-F238E27FC236}">
                    <a16:creationId xmlns:a16="http://schemas.microsoft.com/office/drawing/2014/main" id="{E587F0BD-C505-4DF7-A4B5-9B699746B1B4}"/>
                  </a:ext>
                </a:extLst>
              </p14:cNvPr>
              <p14:cNvContentPartPr/>
              <p14:nvPr>
                <p:extLst>
                  <p:ext uri="{42D2F446-02D8-4167-A562-619A0277C38B}">
                    <p15:isNarration xmlns:p15="http://schemas.microsoft.com/office/powerpoint/2012/main" val="1"/>
                  </p:ext>
                </p:extLst>
              </p14:nvPr>
            </p14:nvContentPartPr>
            <p14:xfrm>
              <a:off x="-110880" y="75600"/>
              <a:ext cx="12317040" cy="6689520"/>
            </p14:xfrm>
          </p:contentPart>
        </mc:Choice>
        <mc:Fallback xmlns="">
          <p:pic>
            <p:nvPicPr>
              <p:cNvPr id="18" name="Ink 17">
                <a:extLst>
                  <a:ext uri="{FF2B5EF4-FFF2-40B4-BE49-F238E27FC236}">
                    <a16:creationId xmlns:a16="http://schemas.microsoft.com/office/drawing/2014/main" id="{E587F0BD-C505-4DF7-A4B5-9B699746B1B4}"/>
                  </a:ext>
                </a:extLst>
              </p:cNvPr>
              <p:cNvPicPr>
                <a:picLocks noGrp="1" noRot="1" noChangeAspect="1" noMove="1" noResize="1" noEditPoints="1" noAdjustHandles="1" noChangeArrowheads="1" noChangeShapeType="1"/>
              </p:cNvPicPr>
              <p:nvPr/>
            </p:nvPicPr>
            <p:blipFill>
              <a:blip r:embed="rId19"/>
              <a:stretch>
                <a:fillRect/>
              </a:stretch>
            </p:blipFill>
            <p:spPr>
              <a:xfrm>
                <a:off x="-120240" y="66240"/>
                <a:ext cx="12335760" cy="6708240"/>
              </a:xfrm>
              <a:prstGeom prst="rect">
                <a:avLst/>
              </a:prstGeom>
            </p:spPr>
          </p:pic>
        </mc:Fallback>
      </mc:AlternateContent>
    </p:spTree>
    <p:custDataLst>
      <p:tags r:id="rId1"/>
    </p:custDataLst>
    <p:extLst>
      <p:ext uri="{BB962C8B-B14F-4D97-AF65-F5344CB8AC3E}">
        <p14:creationId xmlns:p14="http://schemas.microsoft.com/office/powerpoint/2010/main" val="24123025"/>
      </p:ext>
    </p:extLst>
  </p:cSld>
  <p:clrMapOvr>
    <a:masterClrMapping/>
  </p:clrMapOvr>
  <mc:AlternateContent xmlns:mc="http://schemas.openxmlformats.org/markup-compatibility/2006" xmlns:p14="http://schemas.microsoft.com/office/powerpoint/2010/main">
    <mc:Choice Requires="p14">
      <p:transition spd="med" p14:dur="700" advTm="88281">
        <p:fade/>
      </p:transition>
    </mc:Choice>
    <mc:Fallback xmlns="">
      <p:transition spd="med" advTm="88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md type="call" cmd="playFrom(0.0)">
                                      <p:cBhvr>
                                        <p:cTn id="7" dur="1" fill="hold"/>
                                        <p:tgtEl>
                                          <p:spTgt spid="18"/>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4" descr="Pattern, Wood, Retro, Wooden, Surface, Table, Texture">
            <a:extLst>
              <a:ext uri="{FF2B5EF4-FFF2-40B4-BE49-F238E27FC236}">
                <a16:creationId xmlns:a16="http://schemas.microsoft.com/office/drawing/2014/main" id="{8B952F82-7B44-4699-8D94-178B875C0E1B}"/>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58058"/>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8822C8A-BBAF-4BA3-8472-AFF71897C103}"/>
              </a:ext>
            </a:extLst>
          </p:cNvPr>
          <p:cNvGrpSpPr/>
          <p:nvPr/>
        </p:nvGrpSpPr>
        <p:grpSpPr>
          <a:xfrm>
            <a:off x="7124700" y="45720"/>
            <a:ext cx="5007429" cy="5050971"/>
            <a:chOff x="7124700" y="45720"/>
            <a:chExt cx="5007429" cy="5050971"/>
          </a:xfrm>
        </p:grpSpPr>
        <p:pic>
          <p:nvPicPr>
            <p:cNvPr id="64" name="Picture 4" descr="Pattern, Wood, Retro, Wooden, Surface, Table, Texture">
              <a:extLst>
                <a:ext uri="{FF2B5EF4-FFF2-40B4-BE49-F238E27FC236}">
                  <a16:creationId xmlns:a16="http://schemas.microsoft.com/office/drawing/2014/main" id="{913A0001-5DEE-4584-BC49-D9B82305AFDE}"/>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124700" y="45720"/>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34195172-FDE7-42AC-A189-C28865E2A242}"/>
                </a:ext>
              </a:extLst>
            </p:cNvPr>
            <p:cNvGrpSpPr/>
            <p:nvPr/>
          </p:nvGrpSpPr>
          <p:grpSpPr>
            <a:xfrm rot="18816370">
              <a:off x="7003256" y="3136701"/>
              <a:ext cx="3035174" cy="545774"/>
              <a:chOff x="9737741" y="2612427"/>
              <a:chExt cx="4948024" cy="708558"/>
            </a:xfrm>
          </p:grpSpPr>
          <p:pic>
            <p:nvPicPr>
              <p:cNvPr id="49" name="Picture 6" descr="Pencil, School, Science, Writing, Business, Drawing">
                <a:extLst>
                  <a:ext uri="{FF2B5EF4-FFF2-40B4-BE49-F238E27FC236}">
                    <a16:creationId xmlns:a16="http://schemas.microsoft.com/office/drawing/2014/main" id="{464CE0C0-7B1B-4047-A5B7-C728A35F1448}"/>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Pencil, School, Science, Writing, Business, Drawing">
                <a:extLst>
                  <a:ext uri="{FF2B5EF4-FFF2-40B4-BE49-F238E27FC236}">
                    <a16:creationId xmlns:a16="http://schemas.microsoft.com/office/drawing/2014/main" id="{68AFF52C-A9BA-435B-93A6-505EF10BC59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1" name="Group 50">
            <a:extLst>
              <a:ext uri="{FF2B5EF4-FFF2-40B4-BE49-F238E27FC236}">
                <a16:creationId xmlns:a16="http://schemas.microsoft.com/office/drawing/2014/main" id="{460C0124-1FA8-4736-AE57-23144BB5996B}"/>
              </a:ext>
            </a:extLst>
          </p:cNvPr>
          <p:cNvGrpSpPr/>
          <p:nvPr/>
        </p:nvGrpSpPr>
        <p:grpSpPr>
          <a:xfrm rot="18816370">
            <a:off x="-121445" y="3098601"/>
            <a:ext cx="3035174" cy="545774"/>
            <a:chOff x="9737741" y="2612427"/>
            <a:chExt cx="4948024" cy="708558"/>
          </a:xfrm>
        </p:grpSpPr>
        <p:pic>
          <p:nvPicPr>
            <p:cNvPr id="52" name="Picture 6" descr="Pencil, School, Science, Writing, Business, Drawing">
              <a:extLst>
                <a:ext uri="{FF2B5EF4-FFF2-40B4-BE49-F238E27FC236}">
                  <a16:creationId xmlns:a16="http://schemas.microsoft.com/office/drawing/2014/main" id="{8B820629-0B39-4EF0-9658-1E94B74F867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Pencil, School, Science, Writing, Business, Drawing">
              <a:extLst>
                <a:ext uri="{FF2B5EF4-FFF2-40B4-BE49-F238E27FC236}">
                  <a16:creationId xmlns:a16="http://schemas.microsoft.com/office/drawing/2014/main" id="{9D25AE83-2160-46EF-A529-4C72E4B89FCF}"/>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70ED0E2-8B8D-4CAD-ADBC-A6A882C928C3}"/>
              </a:ext>
            </a:extLst>
          </p:cNvPr>
          <p:cNvGrpSpPr/>
          <p:nvPr/>
        </p:nvGrpSpPr>
        <p:grpSpPr>
          <a:xfrm>
            <a:off x="97248" y="1352550"/>
            <a:ext cx="3525477" cy="3435146"/>
            <a:chOff x="725898" y="2305050"/>
            <a:chExt cx="3525477" cy="3435146"/>
          </a:xfrm>
        </p:grpSpPr>
        <p:grpSp>
          <p:nvGrpSpPr>
            <p:cNvPr id="5" name="Group 4">
              <a:extLst>
                <a:ext uri="{FF2B5EF4-FFF2-40B4-BE49-F238E27FC236}">
                  <a16:creationId xmlns:a16="http://schemas.microsoft.com/office/drawing/2014/main" id="{89EECB9E-D64A-4435-9974-8DAA8BB15202}"/>
                </a:ext>
              </a:extLst>
            </p:cNvPr>
            <p:cNvGrpSpPr/>
            <p:nvPr/>
          </p:nvGrpSpPr>
          <p:grpSpPr>
            <a:xfrm>
              <a:off x="1024327" y="3287950"/>
              <a:ext cx="2114436" cy="2114436"/>
              <a:chOff x="1024327" y="3835912"/>
              <a:chExt cx="1566473" cy="1566473"/>
            </a:xfrm>
          </p:grpSpPr>
          <p:cxnSp>
            <p:nvCxnSpPr>
              <p:cNvPr id="15" name="Straight Arrow Connector 14">
                <a:extLst>
                  <a:ext uri="{FF2B5EF4-FFF2-40B4-BE49-F238E27FC236}">
                    <a16:creationId xmlns:a16="http://schemas.microsoft.com/office/drawing/2014/main" id="{517EC29E-D371-4AB6-AD3D-A1EEDD8EDED1}"/>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60CF461-B730-4454-A7E3-848968C47182}"/>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Subtitle 2">
                  <a:extLst>
                    <a:ext uri="{FF2B5EF4-FFF2-40B4-BE49-F238E27FC236}">
                      <a16:creationId xmlns:a16="http://schemas.microsoft.com/office/drawing/2014/main" id="{DDEEBB06-09D7-4B3A-8FDB-F6C430553CBB}"/>
                    </a:ext>
                  </a:extLst>
                </p:cNvPr>
                <p:cNvSpPr txBox="1">
                  <a:spLocks/>
                </p:cNvSpPr>
                <p:nvPr/>
              </p:nvSpPr>
              <p:spPr>
                <a:xfrm>
                  <a:off x="3126198" y="48768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3126198" y="4876800"/>
                  <a:ext cx="1125177" cy="86339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Subtitle 2">
                  <a:extLst>
                    <a:ext uri="{FF2B5EF4-FFF2-40B4-BE49-F238E27FC236}">
                      <a16:creationId xmlns:a16="http://schemas.microsoft.com/office/drawing/2014/main" id="{4152AB8A-A069-4581-BDE3-A8AD7DDF27FB}"/>
                    </a:ext>
                  </a:extLst>
                </p:cNvPr>
                <p:cNvSpPr txBox="1">
                  <a:spLocks/>
                </p:cNvSpPr>
                <p:nvPr/>
              </p:nvSpPr>
              <p:spPr>
                <a:xfrm>
                  <a:off x="725898" y="230505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725898" y="2305050"/>
                  <a:ext cx="1125177" cy="863396"/>
                </a:xfrm>
                <a:prstGeom prst="rect">
                  <a:avLst/>
                </a:prstGeom>
                <a:blipFill>
                  <a:blip r:embed="rId11"/>
                  <a:stretch>
                    <a:fillRect b="-1126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8616F1-EE1B-4D72-B0C8-0189B3A718D2}"/>
                  </a:ext>
                </a:extLst>
              </p:cNvPr>
              <p:cNvSpPr txBox="1"/>
              <p:nvPr/>
            </p:nvSpPr>
            <p:spPr>
              <a:xfrm>
                <a:off x="766493" y="5410200"/>
                <a:ext cx="4417107" cy="1088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r>
                        <a:rPr lang="en-US" sz="6000" b="0" i="1" smtClean="0">
                          <a:latin typeface="Cambria Math" panose="02040503050406030204" pitchFamily="18" charset="0"/>
                        </a:rPr>
                        <m:t>+1</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40" name="TextBox 39">
                <a:extLst>
                  <a:ext uri="{FF2B5EF4-FFF2-40B4-BE49-F238E27FC236}">
                    <a16:creationId xmlns:a16="http://schemas.microsoft.com/office/drawing/2014/main" id="{198616F1-EE1B-4D72-B0C8-0189B3A718D2}"/>
                  </a:ext>
                </a:extLst>
              </p:cNvPr>
              <p:cNvSpPr txBox="1">
                <a:spLocks noRot="1" noChangeAspect="1" noMove="1" noResize="1" noEditPoints="1" noAdjustHandles="1" noChangeArrowheads="1" noChangeShapeType="1" noTextEdit="1"/>
              </p:cNvSpPr>
              <p:nvPr/>
            </p:nvSpPr>
            <p:spPr>
              <a:xfrm>
                <a:off x="766493" y="5410200"/>
                <a:ext cx="4417107" cy="1088503"/>
              </a:xfrm>
              <a:prstGeom prst="rect">
                <a:avLst/>
              </a:prstGeom>
              <a:blipFill>
                <a:blip r:embed="rId13"/>
                <a:stretch>
                  <a:fillRect/>
                </a:stretch>
              </a:blipFill>
            </p:spPr>
            <p:txBody>
              <a:bodyPr/>
              <a:lstStyle/>
              <a:p>
                <a:r>
                  <a:rPr lang="en-CA">
                    <a:noFill/>
                  </a:rPr>
                  <a:t> </a:t>
                </a:r>
              </a:p>
            </p:txBody>
          </p:sp>
        </mc:Fallback>
      </mc:AlternateContent>
      <p:grpSp>
        <p:nvGrpSpPr>
          <p:cNvPr id="47" name="Group 46">
            <a:extLst>
              <a:ext uri="{FF2B5EF4-FFF2-40B4-BE49-F238E27FC236}">
                <a16:creationId xmlns:a16="http://schemas.microsoft.com/office/drawing/2014/main" id="{13E8E46E-6696-4372-BE8E-942017B1AF19}"/>
              </a:ext>
            </a:extLst>
          </p:cNvPr>
          <p:cNvGrpSpPr/>
          <p:nvPr/>
        </p:nvGrpSpPr>
        <p:grpSpPr>
          <a:xfrm>
            <a:off x="1646698" y="163729"/>
            <a:ext cx="6132062" cy="6388453"/>
            <a:chOff x="1932448" y="163729"/>
            <a:chExt cx="6132062" cy="6388453"/>
          </a:xfrm>
        </p:grpSpPr>
        <p:grpSp>
          <p:nvGrpSpPr>
            <p:cNvPr id="46" name="Group 45">
              <a:extLst>
                <a:ext uri="{FF2B5EF4-FFF2-40B4-BE49-F238E27FC236}">
                  <a16:creationId xmlns:a16="http://schemas.microsoft.com/office/drawing/2014/main" id="{909A20D7-F6B7-4C1E-9744-75AF5A23BC4A}"/>
                </a:ext>
              </a:extLst>
            </p:cNvPr>
            <p:cNvGrpSpPr/>
            <p:nvPr/>
          </p:nvGrpSpPr>
          <p:grpSpPr>
            <a:xfrm>
              <a:off x="1932448" y="420120"/>
              <a:ext cx="6132062" cy="6132062"/>
              <a:chOff x="1932448" y="420120"/>
              <a:chExt cx="6132062" cy="6132062"/>
            </a:xfrm>
          </p:grpSpPr>
          <p:sp>
            <p:nvSpPr>
              <p:cNvPr id="44" name="Arc 43">
                <a:extLst>
                  <a:ext uri="{FF2B5EF4-FFF2-40B4-BE49-F238E27FC236}">
                    <a16:creationId xmlns:a16="http://schemas.microsoft.com/office/drawing/2014/main" id="{78E4BCC5-61B9-4B88-B365-F513DB2F5484}"/>
                  </a:ext>
                </a:extLst>
              </p:cNvPr>
              <p:cNvSpPr/>
              <p:nvPr/>
            </p:nvSpPr>
            <p:spPr>
              <a:xfrm rot="18900000">
                <a:off x="1932448" y="420120"/>
                <a:ext cx="6132062" cy="6132062"/>
              </a:xfrm>
              <a:prstGeom prst="arc">
                <a:avLst>
                  <a:gd name="adj1" fmla="val 16591432"/>
                  <a:gd name="adj2" fmla="val 21201135"/>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45" name="Isosceles Triangle 44">
                <a:extLst>
                  <a:ext uri="{FF2B5EF4-FFF2-40B4-BE49-F238E27FC236}">
                    <a16:creationId xmlns:a16="http://schemas.microsoft.com/office/drawing/2014/main" id="{1340E82E-F8FC-4F2E-B5F6-011B446BA61D}"/>
                  </a:ext>
                </a:extLst>
              </p:cNvPr>
              <p:cNvSpPr/>
              <p:nvPr/>
            </p:nvSpPr>
            <p:spPr>
              <a:xfrm rot="7843986">
                <a:off x="6854825" y="911225"/>
                <a:ext cx="285750" cy="5093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C76D31B-F0DD-48A8-9E22-145B51FC6BE1}"/>
                    </a:ext>
                  </a:extLst>
                </p:cNvPr>
                <p:cNvSpPr/>
                <p:nvPr/>
              </p:nvSpPr>
              <p:spPr>
                <a:xfrm>
                  <a:off x="3600450" y="163729"/>
                  <a:ext cx="2838450" cy="1848326"/>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a:solidFill>
                                  <a:schemeClr val="accent6">
                                    <a:lumMod val="50000"/>
                                  </a:schemeClr>
                                </a:solidFill>
                                <a:latin typeface="Cambria Math" panose="02040503050406030204" pitchFamily="18" charset="0"/>
                              </a:rPr>
                            </m:ctrlPr>
                          </m:accPr>
                          <m:e>
                            <m:acc>
                              <m:accPr>
                                <m:chr m:val="⃗"/>
                                <m:ctrlPr>
                                  <a:rPr lang="en-US" sz="4800" i="1">
                                    <a:solidFill>
                                      <a:schemeClr val="accent6">
                                        <a:lumMod val="50000"/>
                                      </a:schemeClr>
                                    </a:solidFill>
                                    <a:latin typeface="Cambria Math" panose="02040503050406030204" pitchFamily="18" charset="0"/>
                                  </a:rPr>
                                </m:ctrlPr>
                              </m:accPr>
                              <m:e>
                                <m:sSub>
                                  <m:sSubPr>
                                    <m:ctrlPr>
                                      <a:rPr lang="en-US" sz="4800" i="1">
                                        <a:solidFill>
                                          <a:schemeClr val="accent6">
                                            <a:lumMod val="50000"/>
                                          </a:schemeClr>
                                        </a:solidFill>
                                        <a:latin typeface="Cambria Math" panose="02040503050406030204" pitchFamily="18" charset="0"/>
                                      </a:rPr>
                                    </m:ctrlPr>
                                  </m:sSubPr>
                                  <m:e>
                                    <m:r>
                                      <a:rPr lang="en-US" sz="4800" i="1">
                                        <a:solidFill>
                                          <a:schemeClr val="accent6">
                                            <a:lumMod val="50000"/>
                                          </a:schemeClr>
                                        </a:solidFill>
                                        <a:latin typeface="Cambria Math" panose="02040503050406030204" pitchFamily="18" charset="0"/>
                                      </a:rPr>
                                      <m:t>𝑒</m:t>
                                    </m:r>
                                  </m:e>
                                  <m:sub>
                                    <m:r>
                                      <a:rPr lang="en-US" sz="4800" i="1">
                                        <a:solidFill>
                                          <a:schemeClr val="accent6">
                                            <a:lumMod val="50000"/>
                                          </a:schemeClr>
                                        </a:solidFill>
                                        <a:latin typeface="Cambria Math" panose="02040503050406030204" pitchFamily="18" charset="0"/>
                                      </a:rPr>
                                      <m:t>𝑥</m:t>
                                    </m:r>
                                  </m:sub>
                                </m:sSub>
                              </m:e>
                            </m:acc>
                          </m:e>
                        </m:acc>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chemeClr val="accent6">
                                    <a:lumMod val="50000"/>
                                  </a:schemeClr>
                                </a:solidFill>
                                <a:latin typeface="Cambria Math" panose="02040503050406030204" pitchFamily="18" charset="0"/>
                              </a:rPr>
                            </m:ctrlPr>
                          </m:accPr>
                          <m:e>
                            <m:acc>
                              <m:accPr>
                                <m:chr m:val="⃗"/>
                                <m:ctrlPr>
                                  <a:rPr lang="en-US" sz="4800" i="1">
                                    <a:solidFill>
                                      <a:schemeClr val="accent6">
                                        <a:lumMod val="50000"/>
                                      </a:schemeClr>
                                    </a:solidFill>
                                    <a:latin typeface="Cambria Math" panose="02040503050406030204" pitchFamily="18" charset="0"/>
                                  </a:rPr>
                                </m:ctrlPr>
                              </m:accPr>
                              <m:e>
                                <m:sSub>
                                  <m:sSubPr>
                                    <m:ctrlPr>
                                      <a:rPr lang="en-US" sz="4800" i="1">
                                        <a:solidFill>
                                          <a:schemeClr val="accent6">
                                            <a:lumMod val="50000"/>
                                          </a:schemeClr>
                                        </a:solidFill>
                                        <a:latin typeface="Cambria Math" panose="02040503050406030204" pitchFamily="18" charset="0"/>
                                      </a:rPr>
                                    </m:ctrlPr>
                                  </m:sSubPr>
                                  <m:e>
                                    <m:r>
                                      <a:rPr lang="en-US" sz="4800" i="1">
                                        <a:solidFill>
                                          <a:schemeClr val="accent6">
                                            <a:lumMod val="50000"/>
                                          </a:schemeClr>
                                        </a:solidFill>
                                        <a:latin typeface="Cambria Math" panose="02040503050406030204" pitchFamily="18" charset="0"/>
                                      </a:rPr>
                                      <m:t>𝑒</m:t>
                                    </m:r>
                                  </m:e>
                                  <m:sub>
                                    <m:r>
                                      <a:rPr lang="en-US" sz="4800" i="1">
                                        <a:solidFill>
                                          <a:schemeClr val="accent6">
                                            <a:lumMod val="50000"/>
                                          </a:schemeClr>
                                        </a:solidFill>
                                        <a:latin typeface="Cambria Math" panose="02040503050406030204" pitchFamily="18" charset="0"/>
                                      </a:rPr>
                                      <m:t>𝑦</m:t>
                                    </m:r>
                                  </m:sub>
                                </m:sSub>
                              </m:e>
                            </m:acc>
                          </m:e>
                        </m:acc>
                        <m:r>
                          <a:rPr lang="en-US" sz="4800" i="1">
                            <a:latin typeface="Cambria Math" panose="02040503050406030204" pitchFamily="18" charset="0"/>
                          </a:rPr>
                          <m:t>=</m:t>
                        </m:r>
                        <m:r>
                          <m:rPr>
                            <m:nor/>
                          </m:rPr>
                          <a:rPr lang="en-CA" sz="4800">
                            <a:latin typeface="Cambria Math" panose="02040503050406030204" pitchFamily="18" charset="0"/>
                            <a:ea typeface="Cambria Math" panose="02040503050406030204" pitchFamily="18" charset="0"/>
                          </a:rPr>
                          <m:t>½</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29" name="Rectangle 28">
                  <a:extLst>
                    <a:ext uri="{FF2B5EF4-FFF2-40B4-BE49-F238E27FC236}">
                      <a16:creationId xmlns:a16="http://schemas.microsoft.com/office/drawing/2014/main" id="{7C76D31B-F0DD-48A8-9E22-145B51FC6BE1}"/>
                    </a:ext>
                  </a:extLst>
                </p:cNvPr>
                <p:cNvSpPr>
                  <a:spLocks noRot="1" noChangeAspect="1" noMove="1" noResize="1" noEditPoints="1" noAdjustHandles="1" noChangeArrowheads="1" noChangeShapeType="1" noTextEdit="1"/>
                </p:cNvSpPr>
                <p:nvPr/>
              </p:nvSpPr>
              <p:spPr>
                <a:xfrm>
                  <a:off x="3600450" y="163729"/>
                  <a:ext cx="2838450" cy="1848326"/>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p:grpSp>
      <p:grpSp>
        <p:nvGrpSpPr>
          <p:cNvPr id="2" name="Group 1">
            <a:extLst>
              <a:ext uri="{FF2B5EF4-FFF2-40B4-BE49-F238E27FC236}">
                <a16:creationId xmlns:a16="http://schemas.microsoft.com/office/drawing/2014/main" id="{28FCE9F9-5935-43D3-8446-C874E6EFFDD6}"/>
              </a:ext>
            </a:extLst>
          </p:cNvPr>
          <p:cNvGrpSpPr/>
          <p:nvPr/>
        </p:nvGrpSpPr>
        <p:grpSpPr>
          <a:xfrm>
            <a:off x="7531321" y="4231640"/>
            <a:ext cx="2236934" cy="863396"/>
            <a:chOff x="7531321" y="4231640"/>
            <a:chExt cx="2236934" cy="863396"/>
          </a:xfrm>
        </p:grpSpPr>
        <mc:AlternateContent xmlns:mc="http://schemas.openxmlformats.org/markup-compatibility/2006" xmlns:a14="http://schemas.microsoft.com/office/drawing/2010/main">
          <mc:Choice Requires="a14">
            <p:sp>
              <p:nvSpPr>
                <p:cNvPr id="36" name="Subtitle 2">
                  <a:extLst>
                    <a:ext uri="{FF2B5EF4-FFF2-40B4-BE49-F238E27FC236}">
                      <a16:creationId xmlns:a16="http://schemas.microsoft.com/office/drawing/2014/main" id="{F4157EDD-0105-4C22-98C9-9DCB563F0D22}"/>
                    </a:ext>
                  </a:extLst>
                </p:cNvPr>
                <p:cNvSpPr txBox="1">
                  <a:spLocks/>
                </p:cNvSpPr>
                <p:nvPr/>
              </p:nvSpPr>
              <p:spPr>
                <a:xfrm>
                  <a:off x="8643078" y="423164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i="1">
                                <a:solidFill>
                                  <a:schemeClr val="accent6">
                                    <a:lumMod val="50000"/>
                                  </a:schemeClr>
                                </a:solidFill>
                                <a:latin typeface="Cambria Math" panose="02040503050406030204" pitchFamily="18" charset="0"/>
                              </a:rPr>
                            </m:ctrlPr>
                          </m:accPr>
                          <m:e>
                            <m:acc>
                              <m:accPr>
                                <m:chr m:val="⃗"/>
                                <m:ctrlPr>
                                  <a:rPr lang="en-US" sz="6000" i="1">
                                    <a:solidFill>
                                      <a:schemeClr val="accent6">
                                        <a:lumMod val="50000"/>
                                      </a:schemeClr>
                                    </a:solidFill>
                                    <a:latin typeface="Cambria Math" panose="02040503050406030204" pitchFamily="18" charset="0"/>
                                  </a:rPr>
                                </m:ctrlPr>
                              </m:accPr>
                              <m:e>
                                <m:sSub>
                                  <m:sSubPr>
                                    <m:ctrlPr>
                                      <a:rPr lang="en-US" sz="6000" i="1">
                                        <a:solidFill>
                                          <a:schemeClr val="accent6">
                                            <a:lumMod val="50000"/>
                                          </a:schemeClr>
                                        </a:solidFill>
                                        <a:latin typeface="Cambria Math" panose="02040503050406030204" pitchFamily="18" charset="0"/>
                                      </a:rPr>
                                    </m:ctrlPr>
                                  </m:sSubPr>
                                  <m:e>
                                    <m:r>
                                      <a:rPr lang="en-US" sz="6000" i="1">
                                        <a:solidFill>
                                          <a:schemeClr val="accent6">
                                            <a:lumMod val="50000"/>
                                          </a:schemeClr>
                                        </a:solidFill>
                                        <a:latin typeface="Cambria Math" panose="02040503050406030204" pitchFamily="18" charset="0"/>
                                      </a:rPr>
                                      <m:t>𝑒</m:t>
                                    </m:r>
                                  </m:e>
                                  <m:sub>
                                    <m:r>
                                      <a:rPr lang="en-US" sz="6000" i="1">
                                        <a:solidFill>
                                          <a:schemeClr val="accent6">
                                            <a:lumMod val="50000"/>
                                          </a:schemeClr>
                                        </a:solidFill>
                                        <a:latin typeface="Cambria Math" panose="02040503050406030204" pitchFamily="18" charset="0"/>
                                      </a:rPr>
                                      <m:t>𝑥</m:t>
                                    </m:r>
                                  </m:sub>
                                </m:sSub>
                              </m:e>
                            </m:acc>
                          </m:e>
                        </m:acc>
                      </m:oMath>
                    </m:oMathPara>
                  </a14:m>
                  <a:endParaRPr lang="en-US" sz="6000" dirty="0">
                    <a:solidFill>
                      <a:schemeClr val="accent6">
                        <a:lumMod val="50000"/>
                      </a:schemeClr>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8643078" y="4231640"/>
                  <a:ext cx="1125177" cy="863396"/>
                </a:xfrm>
                <a:prstGeom prst="rect">
                  <a:avLst/>
                </a:prstGeom>
                <a:blipFill>
                  <a:blip r:embed="rId16"/>
                  <a:stretch>
                    <a:fillRect b="-10563"/>
                  </a:stretch>
                </a:blipFill>
              </p:spPr>
              <p:txBody>
                <a:bodyPr/>
                <a:lstStyle/>
                <a:p>
                  <a:r>
                    <a:rPr lang="en-CA">
                      <a:noFill/>
                    </a:rPr>
                    <a:t> </a:t>
                  </a:r>
                </a:p>
              </p:txBody>
            </p:sp>
          </mc:Fallback>
        </mc:AlternateContent>
        <p:cxnSp>
          <p:nvCxnSpPr>
            <p:cNvPr id="43" name="Straight Arrow Connector 42">
              <a:extLst>
                <a:ext uri="{FF2B5EF4-FFF2-40B4-BE49-F238E27FC236}">
                  <a16:creationId xmlns:a16="http://schemas.microsoft.com/office/drawing/2014/main" id="{314B6C30-7152-4C2C-82F7-62324B84125D}"/>
                </a:ext>
              </a:extLst>
            </p:cNvPr>
            <p:cNvCxnSpPr>
              <a:cxnSpLocks/>
            </p:cNvCxnSpPr>
            <p:nvPr/>
          </p:nvCxnSpPr>
          <p:spPr>
            <a:xfrm>
              <a:off x="7531321" y="4429276"/>
              <a:ext cx="1117380" cy="0"/>
            </a:xfrm>
            <a:prstGeom prst="straightConnector1">
              <a:avLst/>
            </a:prstGeom>
            <a:ln w="1524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grpSp>
        <p:nvGrpSpPr>
          <p:cNvPr id="3" name="Group 2">
            <a:extLst>
              <a:ext uri="{FF2B5EF4-FFF2-40B4-BE49-F238E27FC236}">
                <a16:creationId xmlns:a16="http://schemas.microsoft.com/office/drawing/2014/main" id="{0E5874DA-F8D1-42B7-9B85-ED8B59E1949D}"/>
              </a:ext>
            </a:extLst>
          </p:cNvPr>
          <p:cNvGrpSpPr/>
          <p:nvPr/>
        </p:nvGrpSpPr>
        <p:grpSpPr>
          <a:xfrm>
            <a:off x="7260048" y="2171700"/>
            <a:ext cx="1125177" cy="2259135"/>
            <a:chOff x="7260048" y="2171700"/>
            <a:chExt cx="1125177" cy="2259135"/>
          </a:xfrm>
        </p:grpSpPr>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B649A88C-9443-480B-A90B-97EAE57A18E2}"/>
                    </a:ext>
                  </a:extLst>
                </p:cNvPr>
                <p:cNvSpPr txBox="1">
                  <a:spLocks/>
                </p:cNvSpPr>
                <p:nvPr/>
              </p:nvSpPr>
              <p:spPr>
                <a:xfrm>
                  <a:off x="7260048" y="21717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i="1" smtClean="0">
                                <a:solidFill>
                                  <a:schemeClr val="accent6">
                                    <a:lumMod val="50000"/>
                                  </a:schemeClr>
                                </a:solidFill>
                                <a:latin typeface="Cambria Math" panose="02040503050406030204" pitchFamily="18" charset="0"/>
                              </a:rPr>
                            </m:ctrlPr>
                          </m:accPr>
                          <m:e>
                            <m:acc>
                              <m:accPr>
                                <m:chr m:val="⃗"/>
                                <m:ctrlPr>
                                  <a:rPr lang="en-US" sz="6000" i="1">
                                    <a:solidFill>
                                      <a:schemeClr val="accent6">
                                        <a:lumMod val="50000"/>
                                      </a:schemeClr>
                                    </a:solidFill>
                                    <a:latin typeface="Cambria Math" panose="02040503050406030204" pitchFamily="18" charset="0"/>
                                  </a:rPr>
                                </m:ctrlPr>
                              </m:accPr>
                              <m:e>
                                <m:sSub>
                                  <m:sSubPr>
                                    <m:ctrlPr>
                                      <a:rPr lang="en-US" sz="6000" i="1">
                                        <a:solidFill>
                                          <a:schemeClr val="accent6">
                                            <a:lumMod val="50000"/>
                                          </a:schemeClr>
                                        </a:solidFill>
                                        <a:latin typeface="Cambria Math" panose="02040503050406030204" pitchFamily="18" charset="0"/>
                                      </a:rPr>
                                    </m:ctrlPr>
                                  </m:sSubPr>
                                  <m:e>
                                    <m:r>
                                      <a:rPr lang="en-US" sz="6000" i="1">
                                        <a:solidFill>
                                          <a:schemeClr val="accent6">
                                            <a:lumMod val="50000"/>
                                          </a:schemeClr>
                                        </a:solidFill>
                                        <a:latin typeface="Cambria Math" panose="02040503050406030204" pitchFamily="18" charset="0"/>
                                      </a:rPr>
                                      <m:t>𝑒</m:t>
                                    </m:r>
                                  </m:e>
                                  <m:sub>
                                    <m:r>
                                      <a:rPr lang="en-US" sz="6000" b="0" i="1" smtClean="0">
                                        <a:solidFill>
                                          <a:schemeClr val="accent6">
                                            <a:lumMod val="50000"/>
                                          </a:schemeClr>
                                        </a:solidFill>
                                        <a:latin typeface="Cambria Math" panose="02040503050406030204" pitchFamily="18" charset="0"/>
                                      </a:rPr>
                                      <m:t>𝑦</m:t>
                                    </m:r>
                                  </m:sub>
                                </m:sSub>
                              </m:e>
                            </m:acc>
                          </m:e>
                        </m:acc>
                      </m:oMath>
                    </m:oMathPara>
                  </a14:m>
                  <a:endParaRPr lang="en-US" sz="6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260048" y="2171700"/>
                  <a:ext cx="1125177" cy="863396"/>
                </a:xfrm>
                <a:prstGeom prst="rect">
                  <a:avLst/>
                </a:prstGeom>
                <a:blipFill>
                  <a:blip r:embed="rId17"/>
                  <a:stretch>
                    <a:fillRect b="-25352"/>
                  </a:stretch>
                </a:blipFill>
              </p:spPr>
              <p:txBody>
                <a:bodyPr/>
                <a:lstStyle/>
                <a:p>
                  <a:r>
                    <a:rPr lang="en-CA">
                      <a:noFill/>
                    </a:rPr>
                    <a:t> </a:t>
                  </a:r>
                </a:p>
              </p:txBody>
            </p:sp>
          </mc:Fallback>
        </mc:AlternateContent>
        <p:cxnSp>
          <p:nvCxnSpPr>
            <p:cNvPr id="48" name="Straight Arrow Connector 47">
              <a:extLst>
                <a:ext uri="{FF2B5EF4-FFF2-40B4-BE49-F238E27FC236}">
                  <a16:creationId xmlns:a16="http://schemas.microsoft.com/office/drawing/2014/main" id="{E5B34C52-84EC-4863-9893-441F5F3FC392}"/>
                </a:ext>
              </a:extLst>
            </p:cNvPr>
            <p:cNvCxnSpPr>
              <a:cxnSpLocks/>
            </p:cNvCxnSpPr>
            <p:nvPr/>
          </p:nvCxnSpPr>
          <p:spPr>
            <a:xfrm rot="16200000">
              <a:off x="6974191" y="3872145"/>
              <a:ext cx="1117380" cy="0"/>
            </a:xfrm>
            <a:prstGeom prst="straightConnector1">
              <a:avLst/>
            </a:prstGeom>
            <a:ln w="1524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grpSp>
        <p:nvGrpSpPr>
          <p:cNvPr id="54" name="Group 53">
            <a:extLst>
              <a:ext uri="{FF2B5EF4-FFF2-40B4-BE49-F238E27FC236}">
                <a16:creationId xmlns:a16="http://schemas.microsoft.com/office/drawing/2014/main" id="{D2998E71-770E-4FF5-BD8A-247E51AB9BBE}"/>
              </a:ext>
            </a:extLst>
          </p:cNvPr>
          <p:cNvGrpSpPr/>
          <p:nvPr/>
        </p:nvGrpSpPr>
        <p:grpSpPr>
          <a:xfrm rot="18816370">
            <a:off x="-96643" y="5575670"/>
            <a:ext cx="1480649" cy="446506"/>
            <a:chOff x="9737741" y="2612427"/>
            <a:chExt cx="4948024" cy="708558"/>
          </a:xfrm>
        </p:grpSpPr>
        <p:pic>
          <p:nvPicPr>
            <p:cNvPr id="55" name="Picture 6" descr="Pencil, School, Science, Writing, Business, Drawing">
              <a:extLst>
                <a:ext uri="{FF2B5EF4-FFF2-40B4-BE49-F238E27FC236}">
                  <a16:creationId xmlns:a16="http://schemas.microsoft.com/office/drawing/2014/main" id="{FE99B19D-C724-4512-BFFE-018438ECECA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Pencil, School, Science, Writing, Business, Drawing">
              <a:extLst>
                <a:ext uri="{FF2B5EF4-FFF2-40B4-BE49-F238E27FC236}">
                  <a16:creationId xmlns:a16="http://schemas.microsoft.com/office/drawing/2014/main" id="{9035BC20-D4E3-46E9-B47D-DD2D72DAD74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CE6B9BDA-5EF9-4663-99A4-69031B056D0F}"/>
              </a:ext>
            </a:extLst>
          </p:cNvPr>
          <p:cNvGrpSpPr/>
          <p:nvPr/>
        </p:nvGrpSpPr>
        <p:grpSpPr>
          <a:xfrm>
            <a:off x="7316528" y="5049073"/>
            <a:ext cx="4875472" cy="1480649"/>
            <a:chOff x="7316528" y="5049073"/>
            <a:chExt cx="4875472" cy="1480649"/>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35038EA-B3B3-4028-B67F-35389F9D21EC}"/>
                    </a:ext>
                  </a:extLst>
                </p:cNvPr>
                <p:cNvSpPr txBox="1"/>
                <p:nvPr/>
              </p:nvSpPr>
              <p:spPr>
                <a:xfrm>
                  <a:off x="7774893" y="5257800"/>
                  <a:ext cx="4417107" cy="12305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m:t>
                        </m:r>
                        <m:r>
                          <m:rPr>
                            <m:nor/>
                          </m:rPr>
                          <a:rPr lang="en-US" sz="6000" b="0" i="0" smtClean="0">
                            <a:latin typeface="Cambria Math" panose="02040503050406030204" pitchFamily="18" charset="0"/>
                            <a:ea typeface="Cambria Math" panose="02040503050406030204" pitchFamily="18" charset="0"/>
                          </a:rPr>
                          <m:t>2</m:t>
                        </m:r>
                        <m:acc>
                          <m:accPr>
                            <m:chr m:val="̆"/>
                            <m:ctrlPr>
                              <a:rPr lang="en-US" sz="6000" i="1">
                                <a:solidFill>
                                  <a:schemeClr val="accent6">
                                    <a:lumMod val="50000"/>
                                  </a:schemeClr>
                                </a:solidFill>
                                <a:latin typeface="Cambria Math" panose="02040503050406030204" pitchFamily="18" charset="0"/>
                              </a:rPr>
                            </m:ctrlPr>
                          </m:accPr>
                          <m:e>
                            <m:acc>
                              <m:accPr>
                                <m:chr m:val="⃗"/>
                                <m:ctrlPr>
                                  <a:rPr lang="en-US" sz="6000" i="1">
                                    <a:solidFill>
                                      <a:schemeClr val="accent6">
                                        <a:lumMod val="50000"/>
                                      </a:schemeClr>
                                    </a:solidFill>
                                    <a:latin typeface="Cambria Math" panose="02040503050406030204" pitchFamily="18" charset="0"/>
                                  </a:rPr>
                                </m:ctrlPr>
                              </m:accPr>
                              <m:e>
                                <m:sSub>
                                  <m:sSubPr>
                                    <m:ctrlPr>
                                      <a:rPr lang="en-US" sz="6000" i="1">
                                        <a:solidFill>
                                          <a:schemeClr val="accent6">
                                            <a:lumMod val="50000"/>
                                          </a:schemeClr>
                                        </a:solidFill>
                                        <a:latin typeface="Cambria Math" panose="02040503050406030204" pitchFamily="18" charset="0"/>
                                      </a:rPr>
                                    </m:ctrlPr>
                                  </m:sSubPr>
                                  <m:e>
                                    <m:r>
                                      <a:rPr lang="en-US" sz="6000" i="1">
                                        <a:solidFill>
                                          <a:schemeClr val="accent6">
                                            <a:lumMod val="50000"/>
                                          </a:schemeClr>
                                        </a:solidFill>
                                        <a:latin typeface="Cambria Math" panose="02040503050406030204" pitchFamily="18" charset="0"/>
                                      </a:rPr>
                                      <m:t>𝑒</m:t>
                                    </m:r>
                                  </m:e>
                                  <m:sub>
                                    <m:r>
                                      <a:rPr lang="en-US" sz="6000" i="1">
                                        <a:solidFill>
                                          <a:schemeClr val="accent6">
                                            <a:lumMod val="50000"/>
                                          </a:schemeClr>
                                        </a:solidFill>
                                        <a:latin typeface="Cambria Math" panose="02040503050406030204" pitchFamily="18" charset="0"/>
                                      </a:rPr>
                                      <m:t>𝑥</m:t>
                                    </m:r>
                                  </m:sub>
                                </m:sSub>
                              </m:e>
                            </m:acc>
                          </m:e>
                        </m:acc>
                        <m:r>
                          <a:rPr lang="en-US" sz="6000" b="0" i="1" smtClean="0">
                            <a:latin typeface="Cambria Math" panose="02040503050406030204" pitchFamily="18" charset="0"/>
                          </a:rPr>
                          <m:t>+</m:t>
                        </m:r>
                        <m:r>
                          <m:rPr>
                            <m:nor/>
                          </m:rPr>
                          <a:rPr lang="en-US" sz="6000" b="0" i="0" smtClean="0">
                            <a:latin typeface="Cambria Math" panose="02040503050406030204" pitchFamily="18" charset="0"/>
                            <a:ea typeface="Cambria Math" panose="02040503050406030204" pitchFamily="18" charset="0"/>
                          </a:rPr>
                          <m:t>2</m:t>
                        </m:r>
                        <m:acc>
                          <m:accPr>
                            <m:chr m:val="̆"/>
                            <m:ctrlPr>
                              <a:rPr lang="en-US" sz="6000" i="1">
                                <a:solidFill>
                                  <a:schemeClr val="accent6">
                                    <a:lumMod val="50000"/>
                                  </a:schemeClr>
                                </a:solidFill>
                                <a:latin typeface="Cambria Math" panose="02040503050406030204" pitchFamily="18" charset="0"/>
                              </a:rPr>
                            </m:ctrlPr>
                          </m:accPr>
                          <m:e>
                            <m:acc>
                              <m:accPr>
                                <m:chr m:val="⃗"/>
                                <m:ctrlPr>
                                  <a:rPr lang="en-US" sz="6000" i="1">
                                    <a:solidFill>
                                      <a:schemeClr val="accent6">
                                        <a:lumMod val="50000"/>
                                      </a:schemeClr>
                                    </a:solidFill>
                                    <a:latin typeface="Cambria Math" panose="02040503050406030204" pitchFamily="18" charset="0"/>
                                  </a:rPr>
                                </m:ctrlPr>
                              </m:accPr>
                              <m:e>
                                <m:sSub>
                                  <m:sSubPr>
                                    <m:ctrlPr>
                                      <a:rPr lang="en-US" sz="6000" i="1">
                                        <a:solidFill>
                                          <a:schemeClr val="accent6">
                                            <a:lumMod val="50000"/>
                                          </a:schemeClr>
                                        </a:solidFill>
                                        <a:latin typeface="Cambria Math" panose="02040503050406030204" pitchFamily="18" charset="0"/>
                                      </a:rPr>
                                    </m:ctrlPr>
                                  </m:sSubPr>
                                  <m:e>
                                    <m:r>
                                      <a:rPr lang="en-US" sz="6000" i="1">
                                        <a:solidFill>
                                          <a:schemeClr val="accent6">
                                            <a:lumMod val="50000"/>
                                          </a:schemeClr>
                                        </a:solidFill>
                                        <a:latin typeface="Cambria Math" panose="02040503050406030204" pitchFamily="18" charset="0"/>
                                      </a:rPr>
                                      <m:t>𝑒</m:t>
                                    </m:r>
                                  </m:e>
                                  <m:sub>
                                    <m:r>
                                      <a:rPr lang="en-US" sz="6000" i="1">
                                        <a:solidFill>
                                          <a:schemeClr val="accent6">
                                            <a:lumMod val="50000"/>
                                          </a:schemeClr>
                                        </a:solidFill>
                                        <a:latin typeface="Cambria Math" panose="02040503050406030204" pitchFamily="18" charset="0"/>
                                      </a:rPr>
                                      <m:t>𝑦</m:t>
                                    </m:r>
                                  </m:sub>
                                </m:sSub>
                              </m:e>
                            </m:acc>
                          </m:e>
                        </m:acc>
                      </m:oMath>
                    </m:oMathPara>
                  </a14:m>
                  <a:endParaRPr lang="en-US" sz="6000" dirty="0">
                    <a:solidFill>
                      <a:srgbClr val="002060"/>
                    </a:solidFill>
                  </a:endParaRPr>
                </a:p>
              </p:txBody>
            </p:sp>
          </mc:Choice>
          <mc:Fallback xmlns="">
            <p:sp>
              <p:nvSpPr>
                <p:cNvPr id="42" name="TextBox 41">
                  <a:extLst>
                    <a:ext uri="{FF2B5EF4-FFF2-40B4-BE49-F238E27FC236}">
                      <a16:creationId xmlns:a16="http://schemas.microsoft.com/office/drawing/2014/main" id="{D35038EA-B3B3-4028-B67F-35389F9D21EC}"/>
                    </a:ext>
                  </a:extLst>
                </p:cNvPr>
                <p:cNvSpPr txBox="1">
                  <a:spLocks noRot="1" noChangeAspect="1" noMove="1" noResize="1" noEditPoints="1" noAdjustHandles="1" noChangeArrowheads="1" noChangeShapeType="1" noTextEdit="1"/>
                </p:cNvSpPr>
                <p:nvPr/>
              </p:nvSpPr>
              <p:spPr>
                <a:xfrm>
                  <a:off x="7774893" y="5257800"/>
                  <a:ext cx="4417107" cy="1230530"/>
                </a:xfrm>
                <a:prstGeom prst="rect">
                  <a:avLst/>
                </a:prstGeom>
                <a:blipFill>
                  <a:blip r:embed="rId18"/>
                  <a:stretch>
                    <a:fillRect/>
                  </a:stretch>
                </a:blipFill>
              </p:spPr>
              <p:txBody>
                <a:bodyPr/>
                <a:lstStyle/>
                <a:p>
                  <a:r>
                    <a:rPr lang="en-CA">
                      <a:noFill/>
                    </a:rPr>
                    <a:t> </a:t>
                  </a:r>
                </a:p>
              </p:txBody>
            </p:sp>
          </mc:Fallback>
        </mc:AlternateContent>
        <p:grpSp>
          <p:nvGrpSpPr>
            <p:cNvPr id="57" name="Group 56">
              <a:extLst>
                <a:ext uri="{FF2B5EF4-FFF2-40B4-BE49-F238E27FC236}">
                  <a16:creationId xmlns:a16="http://schemas.microsoft.com/office/drawing/2014/main" id="{F7AF687F-A0CD-42B2-91C9-E4E96CE4EBC3}"/>
                </a:ext>
              </a:extLst>
            </p:cNvPr>
            <p:cNvGrpSpPr/>
            <p:nvPr/>
          </p:nvGrpSpPr>
          <p:grpSpPr>
            <a:xfrm rot="18816370">
              <a:off x="6799456" y="5566145"/>
              <a:ext cx="1480649" cy="446506"/>
              <a:chOff x="9737741" y="2612427"/>
              <a:chExt cx="4948024" cy="708558"/>
            </a:xfrm>
          </p:grpSpPr>
          <p:pic>
            <p:nvPicPr>
              <p:cNvPr id="58" name="Picture 6" descr="Pencil, School, Science, Writing, Business, Drawing">
                <a:extLst>
                  <a:ext uri="{FF2B5EF4-FFF2-40B4-BE49-F238E27FC236}">
                    <a16:creationId xmlns:a16="http://schemas.microsoft.com/office/drawing/2014/main" id="{CB3DF818-726B-4840-9F8D-4A867BA535F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Pencil, School, Science, Writing, Business, Drawing">
                <a:extLst>
                  <a:ext uri="{FF2B5EF4-FFF2-40B4-BE49-F238E27FC236}">
                    <a16:creationId xmlns:a16="http://schemas.microsoft.com/office/drawing/2014/main" id="{DC6DE208-E3DD-458E-BEC4-DA75FFFBD3B3}"/>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mc:AlternateContent xmlns:mc="http://schemas.openxmlformats.org/markup-compatibility/2006" xmlns:p14="http://schemas.microsoft.com/office/powerpoint/2010/main" xmlns:iact="http://schemas.microsoft.com/office/powerpoint/2014/inkAction">
        <mc:Choice Requires="p14 iact">
          <p:contentPart p14:bwMode="auto" r:id="rId19">
            <p14:nvContentPartPr>
              <p14:cNvPr id="7" name="Ink 6">
                <a:extLst>
                  <a:ext uri="{FF2B5EF4-FFF2-40B4-BE49-F238E27FC236}">
                    <a16:creationId xmlns:a16="http://schemas.microsoft.com/office/drawing/2014/main" id="{C7B248A1-BD75-4AA3-8650-707D45B2561F}"/>
                  </a:ext>
                </a:extLst>
              </p14:cNvPr>
              <p14:cNvContentPartPr/>
              <p14:nvPr>
                <p:extLst>
                  <p:ext uri="{42D2F446-02D8-4167-A562-619A0277C38B}">
                    <p15:isNarration xmlns:p15="http://schemas.microsoft.com/office/powerpoint/2012/main" val="1"/>
                  </p:ext>
                </p:extLst>
              </p14:nvPr>
            </p14:nvContentPartPr>
            <p14:xfrm>
              <a:off x="2625480" y="-57600"/>
              <a:ext cx="9514800" cy="6579000"/>
            </p14:xfrm>
          </p:contentPart>
        </mc:Choice>
        <mc:Fallback xmlns="">
          <p:pic>
            <p:nvPicPr>
              <p:cNvPr id="7" name="Ink 6">
                <a:extLst>
                  <a:ext uri="{FF2B5EF4-FFF2-40B4-BE49-F238E27FC236}">
                    <a16:creationId xmlns:a16="http://schemas.microsoft.com/office/drawing/2014/main" id="{C7B248A1-BD75-4AA3-8650-707D45B2561F}"/>
                  </a:ext>
                </a:extLst>
              </p:cNvPr>
              <p:cNvPicPr>
                <a:picLocks noGrp="1" noRot="1" noChangeAspect="1" noMove="1" noResize="1" noEditPoints="1" noAdjustHandles="1" noChangeArrowheads="1" noChangeShapeType="1"/>
              </p:cNvPicPr>
              <p:nvPr/>
            </p:nvPicPr>
            <p:blipFill>
              <a:blip r:embed="rId20"/>
              <a:stretch>
                <a:fillRect/>
              </a:stretch>
            </p:blipFill>
            <p:spPr>
              <a:xfrm>
                <a:off x="2616120" y="-66960"/>
                <a:ext cx="9533520" cy="6597720"/>
              </a:xfrm>
              <a:prstGeom prst="rect">
                <a:avLst/>
              </a:prstGeom>
            </p:spPr>
          </p:pic>
        </mc:Fallback>
      </mc:AlternateContent>
    </p:spTree>
    <p:custDataLst>
      <p:tags r:id="rId1"/>
    </p:custDataLst>
    <p:extLst>
      <p:ext uri="{BB962C8B-B14F-4D97-AF65-F5344CB8AC3E}">
        <p14:creationId xmlns:p14="http://schemas.microsoft.com/office/powerpoint/2010/main" val="1056017377"/>
      </p:ext>
    </p:extLst>
  </p:cSld>
  <p:clrMapOvr>
    <a:masterClrMapping/>
  </p:clrMapOvr>
  <mc:AlternateContent xmlns:mc="http://schemas.openxmlformats.org/markup-compatibility/2006" xmlns:p14="http://schemas.microsoft.com/office/powerpoint/2010/main">
    <mc:Choice Requires="p14">
      <p:transition spd="med" p14:dur="700" advTm="54143">
        <p:fade/>
      </p:transition>
    </mc:Choice>
    <mc:Fallback xmlns="">
      <p:transition spd="med" advTm="5414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54BF99E-ACE1-4D0B-A9AE-A4BE436C8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953" y="1535811"/>
            <a:ext cx="3399533" cy="3388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2EAF0BE-ECB3-4DE1-9044-F1E819655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7051" y="1560560"/>
            <a:ext cx="3364231" cy="3379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59AEBC-D1DF-43CA-A898-FBEB18B1DBBC}"/>
              </a:ext>
            </a:extLst>
          </p:cNvPr>
          <p:cNvSpPr txBox="1"/>
          <p:nvPr/>
        </p:nvSpPr>
        <p:spPr>
          <a:xfrm>
            <a:off x="6321261" y="5082679"/>
            <a:ext cx="5140446" cy="1323439"/>
          </a:xfrm>
          <a:prstGeom prst="rect">
            <a:avLst/>
          </a:prstGeom>
          <a:noFill/>
        </p:spPr>
        <p:txBody>
          <a:bodyPr wrap="none" rtlCol="0">
            <a:spAutoFit/>
          </a:bodyPr>
          <a:lstStyle/>
          <a:p>
            <a:pPr algn="ctr"/>
            <a:r>
              <a:rPr lang="en-US" sz="4800" dirty="0"/>
              <a:t>Vector Components</a:t>
            </a:r>
          </a:p>
          <a:p>
            <a:pPr algn="ctr"/>
            <a:r>
              <a:rPr lang="en-US" sz="3200" dirty="0"/>
              <a:t>(Coordinates/Numbers)</a:t>
            </a:r>
            <a:endParaRPr lang="en-CA" sz="3200" dirty="0"/>
          </a:p>
        </p:txBody>
      </p:sp>
      <p:sp>
        <p:nvSpPr>
          <p:cNvPr id="8" name="TextBox 7">
            <a:extLst>
              <a:ext uri="{FF2B5EF4-FFF2-40B4-BE49-F238E27FC236}">
                <a16:creationId xmlns:a16="http://schemas.microsoft.com/office/drawing/2014/main" id="{82E3142C-04BC-4A93-960D-8D31CA90AC17}"/>
              </a:ext>
            </a:extLst>
          </p:cNvPr>
          <p:cNvSpPr txBox="1"/>
          <p:nvPr/>
        </p:nvSpPr>
        <p:spPr>
          <a:xfrm>
            <a:off x="1683068" y="5075423"/>
            <a:ext cx="3241015" cy="1323439"/>
          </a:xfrm>
          <a:prstGeom prst="rect">
            <a:avLst/>
          </a:prstGeom>
          <a:noFill/>
        </p:spPr>
        <p:txBody>
          <a:bodyPr wrap="none" rtlCol="0">
            <a:spAutoFit/>
          </a:bodyPr>
          <a:lstStyle/>
          <a:p>
            <a:pPr algn="ctr"/>
            <a:r>
              <a:rPr lang="en-US" sz="4800" dirty="0"/>
              <a:t>Vector Basis</a:t>
            </a:r>
            <a:br>
              <a:rPr lang="en-US" sz="4800" dirty="0"/>
            </a:br>
            <a:r>
              <a:rPr lang="en-US" sz="3200" dirty="0"/>
              <a:t>(Measuring Sticks)</a:t>
            </a:r>
            <a:endParaRPr lang="en-CA" sz="4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E21503-478B-4EE2-A0BF-E2AD705B5E7D}"/>
                  </a:ext>
                </a:extLst>
              </p:cNvPr>
              <p:cNvSpPr txBox="1"/>
              <p:nvPr/>
            </p:nvSpPr>
            <p:spPr>
              <a:xfrm>
                <a:off x="7274379" y="2133600"/>
                <a:ext cx="2233047" cy="1015663"/>
              </a:xfrm>
              <a:prstGeom prst="rect">
                <a:avLst/>
              </a:prstGeom>
              <a:solidFill>
                <a:schemeClr val="bg1"/>
              </a:solidFill>
              <a:effectLst>
                <a:softEdge rad="127000"/>
              </a:effectLst>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=4</m:t>
                      </m:r>
                    </m:oMath>
                  </m:oMathPara>
                </a14:m>
                <a:endParaRPr lang="en-CA" sz="6000" dirty="0"/>
              </a:p>
            </p:txBody>
          </p:sp>
        </mc:Choice>
        <mc:Fallback xmlns="">
          <p:sp>
            <p:nvSpPr>
              <p:cNvPr id="7" name="TextBox 6">
                <a:extLst>
                  <a:ext uri="{FF2B5EF4-FFF2-40B4-BE49-F238E27FC236}">
                    <a16:creationId xmlns:a16="http://schemas.microsoft.com/office/drawing/2014/main" id="{FEE21503-478B-4EE2-A0BF-E2AD705B5E7D}"/>
                  </a:ext>
                </a:extLst>
              </p:cNvPr>
              <p:cNvSpPr txBox="1">
                <a:spLocks noRot="1" noChangeAspect="1" noMove="1" noResize="1" noEditPoints="1" noAdjustHandles="1" noChangeArrowheads="1" noChangeShapeType="1" noTextEdit="1"/>
              </p:cNvSpPr>
              <p:nvPr/>
            </p:nvSpPr>
            <p:spPr>
              <a:xfrm>
                <a:off x="7274379" y="2133600"/>
                <a:ext cx="2233047" cy="1015663"/>
              </a:xfrm>
              <a:prstGeom prst="rect">
                <a:avLst/>
              </a:prstGeom>
              <a:blipFill>
                <a:blip r:embed="rId6"/>
                <a:stretch>
                  <a:fillRect/>
                </a:stretch>
              </a:blipFill>
              <a:effectLst>
                <a:softEdge rad="1270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B942D4-DF3F-4667-B1B6-7A6ACD9B6828}"/>
                  </a:ext>
                </a:extLst>
              </p:cNvPr>
              <p:cNvSpPr txBox="1"/>
              <p:nvPr/>
            </p:nvSpPr>
            <p:spPr>
              <a:xfrm>
                <a:off x="7991329" y="3345543"/>
                <a:ext cx="2067072" cy="1015663"/>
              </a:xfrm>
              <a:prstGeom prst="rect">
                <a:avLst/>
              </a:prstGeom>
              <a:solidFill>
                <a:schemeClr val="bg1"/>
              </a:solidFill>
              <a:effectLst>
                <a:softEdge rad="127000"/>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000" b="0" i="1" smtClean="0">
                          <a:solidFill>
                            <a:schemeClr val="accent6">
                              <a:lumMod val="50000"/>
                            </a:schemeClr>
                          </a:solidFill>
                          <a:latin typeface="Cambria Math" panose="02040503050406030204" pitchFamily="18" charset="0"/>
                        </a:rPr>
                        <m:t>𝑦</m:t>
                      </m:r>
                      <m:r>
                        <a:rPr lang="en-US" sz="6000" b="0" i="1" smtClean="0">
                          <a:latin typeface="Cambria Math" panose="02040503050406030204" pitchFamily="18" charset="0"/>
                        </a:rPr>
                        <m:t>=3</m:t>
                      </m:r>
                    </m:oMath>
                  </m:oMathPara>
                </a14:m>
                <a:endParaRPr lang="en-CA" sz="6000" dirty="0"/>
              </a:p>
            </p:txBody>
          </p:sp>
        </mc:Choice>
        <mc:Fallback xmlns="">
          <p:sp>
            <p:nvSpPr>
              <p:cNvPr id="16" name="TextBox 15">
                <a:extLst>
                  <a:ext uri="{FF2B5EF4-FFF2-40B4-BE49-F238E27FC236}">
                    <a16:creationId xmlns:a16="http://schemas.microsoft.com/office/drawing/2014/main" id="{78B942D4-DF3F-4667-B1B6-7A6ACD9B6828}"/>
                  </a:ext>
                </a:extLst>
              </p:cNvPr>
              <p:cNvSpPr txBox="1">
                <a:spLocks noRot="1" noChangeAspect="1" noMove="1" noResize="1" noEditPoints="1" noAdjustHandles="1" noChangeArrowheads="1" noChangeShapeType="1" noTextEdit="1"/>
              </p:cNvSpPr>
              <p:nvPr/>
            </p:nvSpPr>
            <p:spPr>
              <a:xfrm>
                <a:off x="7991329" y="3345543"/>
                <a:ext cx="2067072" cy="1015663"/>
              </a:xfrm>
              <a:prstGeom prst="rect">
                <a:avLst/>
              </a:prstGeom>
              <a:blipFill>
                <a:blip r:embed="rId7"/>
                <a:stretch>
                  <a:fillRect/>
                </a:stretch>
              </a:blipFill>
              <a:effectLst>
                <a:softEdge rad="127000"/>
              </a:effectLst>
            </p:spPr>
            <p:txBody>
              <a:bodyPr/>
              <a:lstStyle/>
              <a:p>
                <a:r>
                  <a:rPr lang="en-CA">
                    <a:noFill/>
                  </a:rPr>
                  <a:t> </a:t>
                </a:r>
              </a:p>
            </p:txBody>
          </p:sp>
        </mc:Fallback>
      </mc:AlternateContent>
      <p:grpSp>
        <p:nvGrpSpPr>
          <p:cNvPr id="2" name="Group 1">
            <a:extLst>
              <a:ext uri="{FF2B5EF4-FFF2-40B4-BE49-F238E27FC236}">
                <a16:creationId xmlns:a16="http://schemas.microsoft.com/office/drawing/2014/main" id="{9ACFEE16-7787-471C-BFAA-AC010E67A7B3}"/>
              </a:ext>
            </a:extLst>
          </p:cNvPr>
          <p:cNvGrpSpPr/>
          <p:nvPr/>
        </p:nvGrpSpPr>
        <p:grpSpPr>
          <a:xfrm>
            <a:off x="1779809" y="1719942"/>
            <a:ext cx="3013053" cy="2968169"/>
            <a:chOff x="1779809" y="1719942"/>
            <a:chExt cx="3013053" cy="2968169"/>
          </a:xfrm>
        </p:grpSpPr>
        <p:sp>
          <p:nvSpPr>
            <p:cNvPr id="6" name="Oval 5">
              <a:extLst>
                <a:ext uri="{FF2B5EF4-FFF2-40B4-BE49-F238E27FC236}">
                  <a16:creationId xmlns:a16="http://schemas.microsoft.com/office/drawing/2014/main" id="{99B7F597-7339-4BCA-9A71-61BB04BA8129}"/>
                </a:ext>
              </a:extLst>
            </p:cNvPr>
            <p:cNvSpPr/>
            <p:nvPr/>
          </p:nvSpPr>
          <p:spPr>
            <a:xfrm>
              <a:off x="1779809" y="2293253"/>
              <a:ext cx="2394858" cy="2394858"/>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A4E58E-0DEA-4D06-B703-62E13F6B914F}"/>
                    </a:ext>
                  </a:extLst>
                </p:cNvPr>
                <p:cNvSpPr txBox="1"/>
                <p:nvPr/>
              </p:nvSpPr>
              <p:spPr>
                <a:xfrm>
                  <a:off x="2425698" y="1719942"/>
                  <a:ext cx="1119857" cy="108850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chemeClr val="accent6">
                                    <a:lumMod val="50000"/>
                                  </a:schemeClr>
                                </a:solidFill>
                                <a:latin typeface="Cambria Math" panose="02040503050406030204" pitchFamily="18" charset="0"/>
                              </a:rPr>
                            </m:ctrlPr>
                          </m:accPr>
                          <m:e>
                            <m:sSub>
                              <m:sSubPr>
                                <m:ctrlPr>
                                  <a:rPr lang="en-US" sz="6000" b="0" i="1" smtClean="0">
                                    <a:solidFill>
                                      <a:schemeClr val="accent6">
                                        <a:lumMod val="50000"/>
                                      </a:schemeClr>
                                    </a:solidFill>
                                    <a:latin typeface="Cambria Math" panose="02040503050406030204" pitchFamily="18" charset="0"/>
                                  </a:rPr>
                                </m:ctrlPr>
                              </m:sSubPr>
                              <m:e>
                                <m:r>
                                  <a:rPr lang="en-US" sz="6000" b="0" i="1" smtClean="0">
                                    <a:solidFill>
                                      <a:schemeClr val="accent6">
                                        <a:lumMod val="50000"/>
                                      </a:schemeClr>
                                    </a:solidFill>
                                    <a:latin typeface="Cambria Math" panose="02040503050406030204" pitchFamily="18" charset="0"/>
                                  </a:rPr>
                                  <m:t>𝑒</m:t>
                                </m:r>
                              </m:e>
                              <m:sub>
                                <m:r>
                                  <a:rPr lang="en-US" sz="6000" b="0" i="1" smtClean="0">
                                    <a:solidFill>
                                      <a:schemeClr val="accent6">
                                        <a:lumMod val="50000"/>
                                      </a:schemeClr>
                                    </a:solidFill>
                                    <a:latin typeface="Cambria Math" panose="02040503050406030204" pitchFamily="18" charset="0"/>
                                  </a:rPr>
                                  <m:t>𝑦</m:t>
                                </m:r>
                              </m:sub>
                            </m:sSub>
                          </m:e>
                        </m:acc>
                      </m:oMath>
                    </m:oMathPara>
                  </a14:m>
                  <a:endParaRPr lang="en-CA" sz="6000" dirty="0"/>
                </a:p>
              </p:txBody>
            </p:sp>
          </mc:Choice>
          <mc:Fallback xmlns="">
            <p:sp>
              <p:nvSpPr>
                <p:cNvPr id="17" name="TextBox 16">
                  <a:extLst>
                    <a:ext uri="{FF2B5EF4-FFF2-40B4-BE49-F238E27FC236}">
                      <a16:creationId xmlns:a16="http://schemas.microsoft.com/office/drawing/2014/main" id="{47A4E58E-0DEA-4D06-B703-62E13F6B914F}"/>
                    </a:ext>
                  </a:extLst>
                </p:cNvPr>
                <p:cNvSpPr txBox="1">
                  <a:spLocks noRot="1" noChangeAspect="1" noMove="1" noResize="1" noEditPoints="1" noAdjustHandles="1" noChangeArrowheads="1" noChangeShapeType="1" noTextEdit="1"/>
                </p:cNvSpPr>
                <p:nvPr/>
              </p:nvSpPr>
              <p:spPr>
                <a:xfrm>
                  <a:off x="2425698" y="1719942"/>
                  <a:ext cx="1119857" cy="1088503"/>
                </a:xfrm>
                <a:prstGeom prst="rect">
                  <a:avLst/>
                </a:prstGeom>
                <a:blipFill>
                  <a:blip r:embed="rId8"/>
                  <a:stretch>
                    <a:fillRect/>
                  </a:stretch>
                </a:blipFill>
                <a:effectLst>
                  <a:softEdge rad="215900"/>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80E7A6-BD7E-44F4-B747-064A1572404A}"/>
                    </a:ext>
                  </a:extLst>
                </p:cNvPr>
                <p:cNvSpPr txBox="1"/>
                <p:nvPr/>
              </p:nvSpPr>
              <p:spPr>
                <a:xfrm>
                  <a:off x="3695702" y="3222170"/>
                  <a:ext cx="1097160" cy="1015663"/>
                </a:xfrm>
                <a:prstGeom prst="rect">
                  <a:avLst/>
                </a:prstGeom>
                <a:solidFill>
                  <a:schemeClr val="bg1"/>
                </a:solidFill>
                <a:effectLst>
                  <a:softEdge rad="215900"/>
                </a:effectLst>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70C0"/>
                                </a:solidFill>
                                <a:latin typeface="Cambria Math" panose="02040503050406030204" pitchFamily="18" charset="0"/>
                              </a:rPr>
                            </m:ctrlPr>
                          </m:accPr>
                          <m:e>
                            <m:sSub>
                              <m:sSubPr>
                                <m:ctrlPr>
                                  <a:rPr lang="en-US" sz="6000" b="0" i="1" smtClean="0">
                                    <a:solidFill>
                                      <a:srgbClr val="0070C0"/>
                                    </a:solidFill>
                                    <a:latin typeface="Cambria Math" panose="02040503050406030204" pitchFamily="18" charset="0"/>
                                  </a:rPr>
                                </m:ctrlPr>
                              </m:sSubPr>
                              <m:e>
                                <m:r>
                                  <a:rPr lang="en-US" sz="6000" b="0" i="1" smtClean="0">
                                    <a:solidFill>
                                      <a:srgbClr val="0070C0"/>
                                    </a:solidFill>
                                    <a:latin typeface="Cambria Math" panose="02040503050406030204" pitchFamily="18" charset="0"/>
                                  </a:rPr>
                                  <m:t>𝑒</m:t>
                                </m:r>
                              </m:e>
                              <m:sub>
                                <m:r>
                                  <a:rPr lang="en-US" sz="6000" b="0" i="1" smtClean="0">
                                    <a:solidFill>
                                      <a:srgbClr val="0070C0"/>
                                    </a:solidFill>
                                    <a:latin typeface="Cambria Math" panose="02040503050406030204" pitchFamily="18" charset="0"/>
                                  </a:rPr>
                                  <m:t>𝑥</m:t>
                                </m:r>
                              </m:sub>
                            </m:sSub>
                          </m:e>
                        </m:acc>
                      </m:oMath>
                    </m:oMathPara>
                  </a14:m>
                  <a:endParaRPr lang="en-CA" sz="6000" dirty="0">
                    <a:solidFill>
                      <a:srgbClr val="0070C0"/>
                    </a:solidFill>
                  </a:endParaRPr>
                </a:p>
              </p:txBody>
            </p:sp>
          </mc:Choice>
          <mc:Fallback xmlns="">
            <p:sp>
              <p:nvSpPr>
                <p:cNvPr id="18" name="TextBox 17">
                  <a:extLst>
                    <a:ext uri="{FF2B5EF4-FFF2-40B4-BE49-F238E27FC236}">
                      <a16:creationId xmlns:a16="http://schemas.microsoft.com/office/drawing/2014/main" id="{9F80E7A6-BD7E-44F4-B747-064A1572404A}"/>
                    </a:ext>
                  </a:extLst>
                </p:cNvPr>
                <p:cNvSpPr txBox="1">
                  <a:spLocks noRot="1" noChangeAspect="1" noMove="1" noResize="1" noEditPoints="1" noAdjustHandles="1" noChangeArrowheads="1" noChangeShapeType="1" noTextEdit="1"/>
                </p:cNvSpPr>
                <p:nvPr/>
              </p:nvSpPr>
              <p:spPr>
                <a:xfrm>
                  <a:off x="3695702" y="3222170"/>
                  <a:ext cx="1097160" cy="1015663"/>
                </a:xfrm>
                <a:prstGeom prst="rect">
                  <a:avLst/>
                </a:prstGeom>
                <a:blipFill>
                  <a:blip r:embed="rId9"/>
                  <a:stretch>
                    <a:fillRect/>
                  </a:stretch>
                </a:blipFill>
                <a:effectLst>
                  <a:softEdge rad="215900"/>
                </a:effectLst>
              </p:spPr>
              <p:txBody>
                <a:bodyPr/>
                <a:lstStyle/>
                <a:p>
                  <a:r>
                    <a:rPr lang="en-CA">
                      <a:noFill/>
                    </a:rPr>
                    <a:t> </a:t>
                  </a:r>
                </a:p>
              </p:txBody>
            </p:sp>
          </mc:Fallback>
        </mc:AlternateContent>
      </p:grpSp>
      <p:grpSp>
        <p:nvGrpSpPr>
          <p:cNvPr id="11" name="Group 10">
            <a:extLst>
              <a:ext uri="{FF2B5EF4-FFF2-40B4-BE49-F238E27FC236}">
                <a16:creationId xmlns:a16="http://schemas.microsoft.com/office/drawing/2014/main" id="{AD9A8300-EBC0-41B7-BB96-BAC13B5F1EF7}"/>
              </a:ext>
            </a:extLst>
          </p:cNvPr>
          <p:cNvGrpSpPr/>
          <p:nvPr/>
        </p:nvGrpSpPr>
        <p:grpSpPr>
          <a:xfrm>
            <a:off x="2205667" y="2298700"/>
            <a:ext cx="1697766" cy="1755885"/>
            <a:chOff x="4598547" y="3166594"/>
            <a:chExt cx="992785" cy="1026771"/>
          </a:xfrm>
        </p:grpSpPr>
        <p:cxnSp>
          <p:nvCxnSpPr>
            <p:cNvPr id="12" name="Straight Arrow Connector 11">
              <a:extLst>
                <a:ext uri="{FF2B5EF4-FFF2-40B4-BE49-F238E27FC236}">
                  <a16:creationId xmlns:a16="http://schemas.microsoft.com/office/drawing/2014/main" id="{CD85286D-DE6E-4E90-9043-556F787D5D90}"/>
                </a:ext>
              </a:extLst>
            </p:cNvPr>
            <p:cNvCxnSpPr>
              <a:cxnSpLocks/>
            </p:cNvCxnSpPr>
            <p:nvPr/>
          </p:nvCxnSpPr>
          <p:spPr>
            <a:xfrm>
              <a:off x="4598547" y="4175874"/>
              <a:ext cx="992785" cy="0"/>
            </a:xfrm>
            <a:prstGeom prst="straightConnector1">
              <a:avLst/>
            </a:prstGeom>
            <a:ln w="10160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09BF01AC-A063-44DD-9937-EC54D76FC170}"/>
                </a:ext>
              </a:extLst>
            </p:cNvPr>
            <p:cNvCxnSpPr>
              <a:cxnSpLocks/>
            </p:cNvCxnSpPr>
            <p:nvPr/>
          </p:nvCxnSpPr>
          <p:spPr>
            <a:xfrm flipV="1">
              <a:off x="4616034" y="3166594"/>
              <a:ext cx="0" cy="1026771"/>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p:grpSp>
      <p:sp>
        <p:nvSpPr>
          <p:cNvPr id="19" name="TextBox 18">
            <a:extLst>
              <a:ext uri="{FF2B5EF4-FFF2-40B4-BE49-F238E27FC236}">
                <a16:creationId xmlns:a16="http://schemas.microsoft.com/office/drawing/2014/main" id="{DF572903-54DE-4A00-8E5A-E13ABC476771}"/>
              </a:ext>
            </a:extLst>
          </p:cNvPr>
          <p:cNvSpPr txBox="1"/>
          <p:nvPr/>
        </p:nvSpPr>
        <p:spPr>
          <a:xfrm>
            <a:off x="1059959" y="0"/>
            <a:ext cx="4166397" cy="1323439"/>
          </a:xfrm>
          <a:prstGeom prst="rect">
            <a:avLst/>
          </a:prstGeom>
          <a:noFill/>
        </p:spPr>
        <p:txBody>
          <a:bodyPr wrap="none" rtlCol="0">
            <a:spAutoFit/>
          </a:bodyPr>
          <a:lstStyle/>
          <a:p>
            <a:pPr algn="ctr"/>
            <a:r>
              <a:rPr lang="en-US" sz="8000" dirty="0">
                <a:solidFill>
                  <a:srgbClr val="00B050"/>
                </a:solidFill>
              </a:rPr>
              <a:t>Covariant</a:t>
            </a:r>
            <a:endParaRPr lang="en-CA" sz="8000" dirty="0">
              <a:solidFill>
                <a:srgbClr val="00B050"/>
              </a:solidFill>
            </a:endParaRPr>
          </a:p>
        </p:txBody>
      </p:sp>
      <p:sp>
        <p:nvSpPr>
          <p:cNvPr id="20" name="TextBox 19">
            <a:extLst>
              <a:ext uri="{FF2B5EF4-FFF2-40B4-BE49-F238E27FC236}">
                <a16:creationId xmlns:a16="http://schemas.microsoft.com/office/drawing/2014/main" id="{3D4BDEB5-63C0-4383-95CC-888EECD9E3AD}"/>
              </a:ext>
            </a:extLst>
          </p:cNvPr>
          <p:cNvSpPr txBox="1"/>
          <p:nvPr/>
        </p:nvSpPr>
        <p:spPr>
          <a:xfrm>
            <a:off x="6185386" y="0"/>
            <a:ext cx="5289397" cy="1200329"/>
          </a:xfrm>
          <a:prstGeom prst="rect">
            <a:avLst/>
          </a:prstGeom>
          <a:noFill/>
        </p:spPr>
        <p:txBody>
          <a:bodyPr wrap="none" rtlCol="0">
            <a:spAutoFit/>
          </a:bodyPr>
          <a:lstStyle/>
          <a:p>
            <a:pPr algn="ctr"/>
            <a:r>
              <a:rPr lang="en-US" sz="7200" dirty="0">
                <a:solidFill>
                  <a:srgbClr val="7030A0"/>
                </a:solidFill>
              </a:rPr>
              <a:t>Contravariant</a:t>
            </a:r>
            <a:endParaRPr lang="en-CA" sz="7200" dirty="0">
              <a:solidFill>
                <a:srgbClr val="7030A0"/>
              </a:solidFill>
            </a:endParaRPr>
          </a:p>
        </p:txBody>
      </p:sp>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3" name="Ink 2">
                <a:extLst>
                  <a:ext uri="{FF2B5EF4-FFF2-40B4-BE49-F238E27FC236}">
                    <a16:creationId xmlns:a16="http://schemas.microsoft.com/office/drawing/2014/main" id="{E76D33A2-EBDA-437F-BDE0-C0A1ED41F22E}"/>
                  </a:ext>
                </a:extLst>
              </p14:cNvPr>
              <p14:cNvContentPartPr/>
              <p14:nvPr>
                <p:extLst>
                  <p:ext uri="{42D2F446-02D8-4167-A562-619A0277C38B}">
                    <p15:isNarration xmlns:p15="http://schemas.microsoft.com/office/powerpoint/2012/main" val="1"/>
                  </p:ext>
                </p:extLst>
              </p14:nvPr>
            </p14:nvContentPartPr>
            <p14:xfrm>
              <a:off x="6343920" y="915120"/>
              <a:ext cx="4276440" cy="761760"/>
            </p14:xfrm>
          </p:contentPart>
        </mc:Choice>
        <mc:Fallback xmlns="">
          <p:pic>
            <p:nvPicPr>
              <p:cNvPr id="3" name="Ink 2">
                <a:extLst>
                  <a:ext uri="{FF2B5EF4-FFF2-40B4-BE49-F238E27FC236}">
                    <a16:creationId xmlns:a16="http://schemas.microsoft.com/office/drawing/2014/main" id="{E76D33A2-EBDA-437F-BDE0-C0A1ED41F22E}"/>
                  </a:ext>
                </a:extLst>
              </p:cNvPr>
              <p:cNvPicPr>
                <a:picLocks noGrp="1" noRot="1" noChangeAspect="1" noMove="1" noResize="1" noEditPoints="1" noAdjustHandles="1" noChangeArrowheads="1" noChangeShapeType="1"/>
              </p:cNvPicPr>
              <p:nvPr/>
            </p:nvPicPr>
            <p:blipFill>
              <a:blip r:embed="rId11"/>
              <a:stretch>
                <a:fillRect/>
              </a:stretch>
            </p:blipFill>
            <p:spPr>
              <a:xfrm>
                <a:off x="6334560" y="905760"/>
                <a:ext cx="4295160" cy="780480"/>
              </a:xfrm>
              <a:prstGeom prst="rect">
                <a:avLst/>
              </a:prstGeom>
            </p:spPr>
          </p:pic>
        </mc:Fallback>
      </mc:AlternateContent>
    </p:spTree>
    <p:custDataLst>
      <p:tags r:id="rId1"/>
    </p:custDataLst>
    <p:extLst>
      <p:ext uri="{BB962C8B-B14F-4D97-AF65-F5344CB8AC3E}">
        <p14:creationId xmlns:p14="http://schemas.microsoft.com/office/powerpoint/2010/main" val="1133907443"/>
      </p:ext>
    </p:extLst>
  </p:cSld>
  <p:clrMapOvr>
    <a:masterClrMapping/>
  </p:clrMapOvr>
  <mc:AlternateContent xmlns:mc="http://schemas.openxmlformats.org/markup-compatibility/2006" xmlns:p14="http://schemas.microsoft.com/office/powerpoint/2010/main">
    <mc:Choice Requires="p14">
      <p:transition spd="med" p14:dur="700" advTm="45956">
        <p:fade/>
      </p:transition>
    </mc:Choice>
    <mc:Fallback xmlns="">
      <p:transition spd="med" advTm="459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 descr="Pattern, Wood, Retro, Wooden, Surface, Table, Texture">
            <a:extLst>
              <a:ext uri="{FF2B5EF4-FFF2-40B4-BE49-F238E27FC236}">
                <a16:creationId xmlns:a16="http://schemas.microsoft.com/office/drawing/2014/main" id="{B7707562-0C85-469A-8F3E-520F8F0C462C}"/>
              </a:ext>
            </a:extLst>
          </p:cNvPr>
          <p:cNvPicPr>
            <a:picLocks noChangeAspect="1" noChangeArrowheads="1"/>
          </p:cNvPicPr>
          <p:nvPr/>
        </p:nvPicPr>
        <p:blipFill>
          <a:blip r:embed="rId4">
            <a:alphaModFix amt="70000"/>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0" y="-10522"/>
            <a:ext cx="5007429" cy="5050971"/>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4E60B40C-4B5F-4E57-A8FB-604C0794A42B}"/>
              </a:ext>
            </a:extLst>
          </p:cNvPr>
          <p:cNvGrpSpPr/>
          <p:nvPr/>
        </p:nvGrpSpPr>
        <p:grpSpPr>
          <a:xfrm rot="18816370">
            <a:off x="-121445" y="3098601"/>
            <a:ext cx="3035174" cy="545774"/>
            <a:chOff x="9737741" y="2612427"/>
            <a:chExt cx="4948024" cy="708558"/>
          </a:xfrm>
        </p:grpSpPr>
        <p:pic>
          <p:nvPicPr>
            <p:cNvPr id="42" name="Picture 6" descr="Pencil, School, Science, Writing, Business, Drawing">
              <a:extLst>
                <a:ext uri="{FF2B5EF4-FFF2-40B4-BE49-F238E27FC236}">
                  <a16:creationId xmlns:a16="http://schemas.microsoft.com/office/drawing/2014/main" id="{ECC69304-39DF-4A40-B2DF-E543E635F340}"/>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20140" t="33007" r="45839" b="56797"/>
            <a:stretch/>
          </p:blipFill>
          <p:spPr bwMode="auto">
            <a:xfrm rot="10784164">
              <a:off x="10894713" y="2612427"/>
              <a:ext cx="3791052" cy="70621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Pencil, School, Science, Writing, Business, Drawing">
              <a:extLst>
                <a:ext uri="{FF2B5EF4-FFF2-40B4-BE49-F238E27FC236}">
                  <a16:creationId xmlns:a16="http://schemas.microsoft.com/office/drawing/2014/main" id="{1CFA65E9-003E-496E-962F-000CE51F6A34}"/>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l="60900" t="33007" r="8194" b="56797"/>
            <a:stretch/>
          </p:blipFill>
          <p:spPr bwMode="auto">
            <a:xfrm rot="10784164">
              <a:off x="9737741" y="2614771"/>
              <a:ext cx="3443887" cy="706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870ED0E2-8B8D-4CAD-ADBC-A6A882C928C3}"/>
              </a:ext>
            </a:extLst>
          </p:cNvPr>
          <p:cNvGrpSpPr/>
          <p:nvPr/>
        </p:nvGrpSpPr>
        <p:grpSpPr>
          <a:xfrm>
            <a:off x="480480" y="1695450"/>
            <a:ext cx="2674598" cy="2582986"/>
            <a:chOff x="1024327" y="2819400"/>
            <a:chExt cx="2674598" cy="2582986"/>
          </a:xfrm>
        </p:grpSpPr>
        <p:grpSp>
          <p:nvGrpSpPr>
            <p:cNvPr id="5" name="Group 4">
              <a:extLst>
                <a:ext uri="{FF2B5EF4-FFF2-40B4-BE49-F238E27FC236}">
                  <a16:creationId xmlns:a16="http://schemas.microsoft.com/office/drawing/2014/main" id="{89EECB9E-D64A-4435-9974-8DAA8BB15202}"/>
                </a:ext>
              </a:extLst>
            </p:cNvPr>
            <p:cNvGrpSpPr/>
            <p:nvPr/>
          </p:nvGrpSpPr>
          <p:grpSpPr>
            <a:xfrm>
              <a:off x="1024327" y="3287950"/>
              <a:ext cx="2114436" cy="2114436"/>
              <a:chOff x="1024327" y="3835912"/>
              <a:chExt cx="1566473" cy="1566473"/>
            </a:xfrm>
          </p:grpSpPr>
          <p:cxnSp>
            <p:nvCxnSpPr>
              <p:cNvPr id="15" name="Straight Arrow Connector 14">
                <a:extLst>
                  <a:ext uri="{FF2B5EF4-FFF2-40B4-BE49-F238E27FC236}">
                    <a16:creationId xmlns:a16="http://schemas.microsoft.com/office/drawing/2014/main" id="{517EC29E-D371-4AB6-AD3D-A1EEDD8EDED1}"/>
                  </a:ext>
                </a:extLst>
              </p:cNvPr>
              <p:cNvCxnSpPr>
                <a:cxnSpLocks/>
              </p:cNvCxnSpPr>
              <p:nvPr/>
            </p:nvCxnSpPr>
            <p:spPr>
              <a:xfrm>
                <a:off x="1024327" y="540019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60CF461-B730-4454-A7E3-848968C47182}"/>
                  </a:ext>
                </a:extLst>
              </p:cNvPr>
              <p:cNvCxnSpPr>
                <a:cxnSpLocks/>
              </p:cNvCxnSpPr>
              <p:nvPr/>
            </p:nvCxnSpPr>
            <p:spPr>
              <a:xfrm rot="16200000">
                <a:off x="243277" y="4619149"/>
                <a:ext cx="1566473" cy="0"/>
              </a:xfrm>
              <a:prstGeom prst="straightConnector1">
                <a:avLst/>
              </a:prstGeom>
              <a:ln w="152400">
                <a:solidFill>
                  <a:srgbClr val="00206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Subtitle 2">
                  <a:extLst>
                    <a:ext uri="{FF2B5EF4-FFF2-40B4-BE49-F238E27FC236}">
                      <a16:creationId xmlns:a16="http://schemas.microsoft.com/office/drawing/2014/main" id="{DDEEBB06-09D7-4B3A-8FDB-F6C430553CBB}"/>
                    </a:ext>
                  </a:extLst>
                </p:cNvPr>
                <p:cNvSpPr txBox="1">
                  <a:spLocks/>
                </p:cNvSpPr>
                <p:nvPr/>
              </p:nvSpPr>
              <p:spPr>
                <a:xfrm>
                  <a:off x="2573748" y="42672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𝑥</m:t>
                                </m:r>
                              </m:sub>
                            </m:sSub>
                          </m:e>
                        </m:acc>
                      </m:oMath>
                    </m:oMathPara>
                  </a14:m>
                  <a:endParaRPr lang="en-US" sz="6000" dirty="0">
                    <a:solidFill>
                      <a:srgbClr val="002060"/>
                    </a:solidFill>
                  </a:endParaRPr>
                </a:p>
              </p:txBody>
            </p:sp>
          </mc:Choice>
          <mc:Fallback xmlns="">
            <p:sp>
              <p:nvSpPr>
                <p:cNvPr id="33" name="Subtitle 2">
                  <a:extLst>
                    <a:ext uri="{FF2B5EF4-FFF2-40B4-BE49-F238E27FC236}">
                      <a16:creationId xmlns:a16="http://schemas.microsoft.com/office/drawing/2014/main" id="{DDEEBB06-09D7-4B3A-8FDB-F6C430553CBB}"/>
                    </a:ext>
                  </a:extLst>
                </p:cNvPr>
                <p:cNvSpPr txBox="1">
                  <a:spLocks noRot="1" noChangeAspect="1" noMove="1" noResize="1" noEditPoints="1" noAdjustHandles="1" noChangeArrowheads="1" noChangeShapeType="1" noTextEdit="1"/>
                </p:cNvSpPr>
                <p:nvPr/>
              </p:nvSpPr>
              <p:spPr>
                <a:xfrm>
                  <a:off x="2573748" y="4267200"/>
                  <a:ext cx="1125177" cy="86339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Subtitle 2">
                  <a:extLst>
                    <a:ext uri="{FF2B5EF4-FFF2-40B4-BE49-F238E27FC236}">
                      <a16:creationId xmlns:a16="http://schemas.microsoft.com/office/drawing/2014/main" id="{4152AB8A-A069-4581-BDE3-A8AD7DDF27FB}"/>
                    </a:ext>
                  </a:extLst>
                </p:cNvPr>
                <p:cNvSpPr txBox="1">
                  <a:spLocks/>
                </p:cNvSpPr>
                <p:nvPr/>
              </p:nvSpPr>
              <p:spPr>
                <a:xfrm>
                  <a:off x="1202148" y="28194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002060"/>
                                </a:solidFill>
                                <a:latin typeface="Cambria Math" panose="02040503050406030204" pitchFamily="18" charset="0"/>
                              </a:rPr>
                            </m:ctrlPr>
                          </m:accPr>
                          <m:e>
                            <m:sSub>
                              <m:sSubPr>
                                <m:ctrlPr>
                                  <a:rPr lang="en-US" sz="6000" b="0" i="1" smtClean="0">
                                    <a:solidFill>
                                      <a:srgbClr val="002060"/>
                                    </a:solidFill>
                                    <a:latin typeface="Cambria Math" panose="02040503050406030204" pitchFamily="18" charset="0"/>
                                  </a:rPr>
                                </m:ctrlPr>
                              </m:sSubPr>
                              <m:e>
                                <m:r>
                                  <a:rPr lang="en-US" sz="6000" b="0" i="1" smtClean="0">
                                    <a:solidFill>
                                      <a:srgbClr val="002060"/>
                                    </a:solidFill>
                                    <a:latin typeface="Cambria Math" panose="02040503050406030204" pitchFamily="18" charset="0"/>
                                  </a:rPr>
                                  <m:t>𝑒</m:t>
                                </m:r>
                              </m:e>
                              <m:sub>
                                <m:r>
                                  <a:rPr lang="en-US" sz="6000" b="0" i="1" smtClean="0">
                                    <a:solidFill>
                                      <a:srgbClr val="002060"/>
                                    </a:solidFill>
                                    <a:latin typeface="Cambria Math" panose="02040503050406030204" pitchFamily="18" charset="0"/>
                                  </a:rPr>
                                  <m:t>𝑦</m:t>
                                </m:r>
                              </m:sub>
                            </m:sSub>
                          </m:e>
                        </m:acc>
                      </m:oMath>
                    </m:oMathPara>
                  </a14:m>
                  <a:endParaRPr lang="en-US" sz="6000" dirty="0">
                    <a:solidFill>
                      <a:srgbClr val="002060"/>
                    </a:solidFill>
                  </a:endParaRPr>
                </a:p>
              </p:txBody>
            </p:sp>
          </mc:Choice>
          <mc:Fallback xmlns="">
            <p:sp>
              <p:nvSpPr>
                <p:cNvPr id="34" name="Subtitle 2">
                  <a:extLst>
                    <a:ext uri="{FF2B5EF4-FFF2-40B4-BE49-F238E27FC236}">
                      <a16:creationId xmlns:a16="http://schemas.microsoft.com/office/drawing/2014/main" id="{4152AB8A-A069-4581-BDE3-A8AD7DDF27FB}"/>
                    </a:ext>
                  </a:extLst>
                </p:cNvPr>
                <p:cNvSpPr txBox="1">
                  <a:spLocks noRot="1" noChangeAspect="1" noMove="1" noResize="1" noEditPoints="1" noAdjustHandles="1" noChangeArrowheads="1" noChangeShapeType="1" noTextEdit="1"/>
                </p:cNvSpPr>
                <p:nvPr/>
              </p:nvSpPr>
              <p:spPr>
                <a:xfrm>
                  <a:off x="1202148" y="2819400"/>
                  <a:ext cx="1125177" cy="863396"/>
                </a:xfrm>
                <a:prstGeom prst="rect">
                  <a:avLst/>
                </a:prstGeom>
                <a:blipFill>
                  <a:blip r:embed="rId11"/>
                  <a:stretch>
                    <a:fillRect b="-11972"/>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698D07F4-5FE0-43BF-94F9-8AE24561CC39}"/>
              </a:ext>
            </a:extLst>
          </p:cNvPr>
          <p:cNvGrpSpPr/>
          <p:nvPr/>
        </p:nvGrpSpPr>
        <p:grpSpPr>
          <a:xfrm>
            <a:off x="300923" y="38100"/>
            <a:ext cx="4835355" cy="4411785"/>
            <a:chOff x="7512270" y="38100"/>
            <a:chExt cx="4835355" cy="4411785"/>
          </a:xfrm>
        </p:grpSpPr>
        <p:grpSp>
          <p:nvGrpSpPr>
            <p:cNvPr id="2" name="Group 1">
              <a:extLst>
                <a:ext uri="{FF2B5EF4-FFF2-40B4-BE49-F238E27FC236}">
                  <a16:creationId xmlns:a16="http://schemas.microsoft.com/office/drawing/2014/main" id="{0CB12C82-C6D4-4F40-AAD1-27DDE641DA6F}"/>
                </a:ext>
              </a:extLst>
            </p:cNvPr>
            <p:cNvGrpSpPr/>
            <p:nvPr/>
          </p:nvGrpSpPr>
          <p:grpSpPr>
            <a:xfrm>
              <a:off x="7512270" y="260186"/>
              <a:ext cx="4189699" cy="4189699"/>
              <a:chOff x="1024327" y="3835912"/>
              <a:chExt cx="1566473" cy="1566473"/>
            </a:xfrm>
          </p:grpSpPr>
          <p:cxnSp>
            <p:nvCxnSpPr>
              <p:cNvPr id="10" name="Straight Arrow Connector 9">
                <a:extLst>
                  <a:ext uri="{FF2B5EF4-FFF2-40B4-BE49-F238E27FC236}">
                    <a16:creationId xmlns:a16="http://schemas.microsoft.com/office/drawing/2014/main" id="{B98DD7BD-5104-4E83-9C36-FBFC6D9BC5AE}"/>
                  </a:ext>
                </a:extLst>
              </p:cNvPr>
              <p:cNvCxnSpPr>
                <a:cxnSpLocks/>
              </p:cNvCxnSpPr>
              <p:nvPr/>
            </p:nvCxnSpPr>
            <p:spPr>
              <a:xfrm>
                <a:off x="1024327" y="540019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473DF83-8DE9-4F46-A3D5-00785B782B50}"/>
                  </a:ext>
                </a:extLst>
              </p:cNvPr>
              <p:cNvCxnSpPr>
                <a:cxnSpLocks/>
              </p:cNvCxnSpPr>
              <p:nvPr/>
            </p:nvCxnSpPr>
            <p:spPr>
              <a:xfrm rot="16200000">
                <a:off x="243277" y="4619149"/>
                <a:ext cx="1566473" cy="0"/>
              </a:xfrm>
              <a:prstGeom prst="straightConnector1">
                <a:avLst/>
              </a:prstGeom>
              <a:ln w="152400">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Subtitle 2">
                  <a:extLst>
                    <a:ext uri="{FF2B5EF4-FFF2-40B4-BE49-F238E27FC236}">
                      <a16:creationId xmlns:a16="http://schemas.microsoft.com/office/drawing/2014/main" id="{F4157EDD-0105-4C22-98C9-9DCB563F0D22}"/>
                    </a:ext>
                  </a:extLst>
                </p:cNvPr>
                <p:cNvSpPr txBox="1">
                  <a:spLocks/>
                </p:cNvSpPr>
                <p:nvPr/>
              </p:nvSpPr>
              <p:spPr>
                <a:xfrm>
                  <a:off x="11222448" y="32385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𝑥</m:t>
                                    </m:r>
                                  </m:sub>
                                </m:sSub>
                              </m:e>
                            </m:acc>
                          </m:e>
                        </m:acc>
                      </m:oMath>
                    </m:oMathPara>
                  </a14:m>
                  <a:endParaRPr lang="en-US" sz="6000" dirty="0">
                    <a:solidFill>
                      <a:srgbClr val="C00000"/>
                    </a:solidFill>
                  </a:endParaRPr>
                </a:p>
              </p:txBody>
            </p:sp>
          </mc:Choice>
          <mc:Fallback xmlns="">
            <p:sp>
              <p:nvSpPr>
                <p:cNvPr id="36" name="Subtitle 2">
                  <a:extLst>
                    <a:ext uri="{FF2B5EF4-FFF2-40B4-BE49-F238E27FC236}">
                      <a16:creationId xmlns:a16="http://schemas.microsoft.com/office/drawing/2014/main" id="{F4157EDD-0105-4C22-98C9-9DCB563F0D22}"/>
                    </a:ext>
                  </a:extLst>
                </p:cNvPr>
                <p:cNvSpPr txBox="1">
                  <a:spLocks noRot="1" noChangeAspect="1" noMove="1" noResize="1" noEditPoints="1" noAdjustHandles="1" noChangeArrowheads="1" noChangeShapeType="1" noTextEdit="1"/>
                </p:cNvSpPr>
                <p:nvPr/>
              </p:nvSpPr>
              <p:spPr>
                <a:xfrm>
                  <a:off x="11222448" y="3238500"/>
                  <a:ext cx="1125177" cy="863396"/>
                </a:xfrm>
                <a:prstGeom prst="rect">
                  <a:avLst/>
                </a:prstGeom>
                <a:blipFill>
                  <a:blip r:embed="rId12"/>
                  <a:stretch>
                    <a:fillRect b="-985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Subtitle 2">
                  <a:extLst>
                    <a:ext uri="{FF2B5EF4-FFF2-40B4-BE49-F238E27FC236}">
                      <a16:creationId xmlns:a16="http://schemas.microsoft.com/office/drawing/2014/main" id="{B649A88C-9443-480B-A90B-97EAE57A18E2}"/>
                    </a:ext>
                  </a:extLst>
                </p:cNvPr>
                <p:cNvSpPr txBox="1">
                  <a:spLocks/>
                </p:cNvSpPr>
                <p:nvPr/>
              </p:nvSpPr>
              <p:spPr>
                <a:xfrm>
                  <a:off x="7774398" y="38100"/>
                  <a:ext cx="1125177" cy="863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sz="6000" b="0" i="1" smtClean="0">
                                <a:solidFill>
                                  <a:srgbClr val="C00000"/>
                                </a:solidFill>
                                <a:latin typeface="Cambria Math" panose="02040503050406030204" pitchFamily="18" charset="0"/>
                              </a:rPr>
                            </m:ctrlPr>
                          </m:accPr>
                          <m:e>
                            <m:acc>
                              <m:accPr>
                                <m:chr m:val="⃗"/>
                                <m:ctrlPr>
                                  <a:rPr lang="en-US" sz="6000" b="0" i="1" smtClean="0">
                                    <a:solidFill>
                                      <a:srgbClr val="C00000"/>
                                    </a:solidFill>
                                    <a:latin typeface="Cambria Math" panose="02040503050406030204" pitchFamily="18" charset="0"/>
                                  </a:rPr>
                                </m:ctrlPr>
                              </m:accPr>
                              <m:e>
                                <m:sSub>
                                  <m:sSubPr>
                                    <m:ctrlPr>
                                      <a:rPr lang="en-US" sz="6000" b="0" i="1" smtClean="0">
                                        <a:solidFill>
                                          <a:srgbClr val="C00000"/>
                                        </a:solidFill>
                                        <a:latin typeface="Cambria Math" panose="02040503050406030204" pitchFamily="18" charset="0"/>
                                      </a:rPr>
                                    </m:ctrlPr>
                                  </m:sSubPr>
                                  <m:e>
                                    <m:r>
                                      <a:rPr lang="en-US" sz="6000" b="0" i="1" smtClean="0">
                                        <a:solidFill>
                                          <a:srgbClr val="C00000"/>
                                        </a:solidFill>
                                        <a:latin typeface="Cambria Math" panose="02040503050406030204" pitchFamily="18" charset="0"/>
                                      </a:rPr>
                                      <m:t>𝑒</m:t>
                                    </m:r>
                                  </m:e>
                                  <m:sub>
                                    <m:r>
                                      <a:rPr lang="en-US" sz="6000" b="0" i="1" smtClean="0">
                                        <a:solidFill>
                                          <a:srgbClr val="C00000"/>
                                        </a:solidFill>
                                        <a:latin typeface="Cambria Math" panose="02040503050406030204" pitchFamily="18" charset="0"/>
                                      </a:rPr>
                                      <m:t>𝑦</m:t>
                                    </m:r>
                                  </m:sub>
                                </m:sSub>
                              </m:e>
                            </m:acc>
                          </m:e>
                        </m:acc>
                      </m:oMath>
                    </m:oMathPara>
                  </a14:m>
                  <a:endParaRPr lang="en-US" sz="6000" dirty="0">
                    <a:solidFill>
                      <a:srgbClr val="C00000"/>
                    </a:solidFill>
                  </a:endParaRPr>
                </a:p>
              </p:txBody>
            </p:sp>
          </mc:Choice>
          <mc:Fallback xmlns="">
            <p:sp>
              <p:nvSpPr>
                <p:cNvPr id="37" name="Subtitle 2">
                  <a:extLst>
                    <a:ext uri="{FF2B5EF4-FFF2-40B4-BE49-F238E27FC236}">
                      <a16:creationId xmlns:a16="http://schemas.microsoft.com/office/drawing/2014/main" id="{B649A88C-9443-480B-A90B-97EAE57A18E2}"/>
                    </a:ext>
                  </a:extLst>
                </p:cNvPr>
                <p:cNvSpPr txBox="1">
                  <a:spLocks noRot="1" noChangeAspect="1" noMove="1" noResize="1" noEditPoints="1" noAdjustHandles="1" noChangeArrowheads="1" noChangeShapeType="1" noTextEdit="1"/>
                </p:cNvSpPr>
                <p:nvPr/>
              </p:nvSpPr>
              <p:spPr>
                <a:xfrm>
                  <a:off x="7774398" y="38100"/>
                  <a:ext cx="1125177" cy="863396"/>
                </a:xfrm>
                <a:prstGeom prst="rect">
                  <a:avLst/>
                </a:prstGeom>
                <a:blipFill>
                  <a:blip r:embed="rId13"/>
                  <a:stretch>
                    <a:fillRect b="-24648"/>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FDE20A0-2E8F-4EBD-A931-15071BF33804}"/>
                  </a:ext>
                </a:extLst>
              </p:cNvPr>
              <p:cNvSpPr txBox="1"/>
              <p:nvPr/>
            </p:nvSpPr>
            <p:spPr>
              <a:xfrm>
                <a:off x="6341998" y="292213"/>
                <a:ext cx="4749826" cy="630031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6600" b="0" i="1" smtClean="0">
                          <a:latin typeface="Cambria Math" panose="02040503050406030204" pitchFamily="18" charset="0"/>
                        </a:rPr>
                        <m:t>1 </m:t>
                      </m:r>
                      <m:acc>
                        <m:accPr>
                          <m:chr m:val="⃗"/>
                          <m:ctrlPr>
                            <a:rPr lang="en-US" sz="6600" i="1">
                              <a:solidFill>
                                <a:srgbClr val="002060"/>
                              </a:solidFill>
                              <a:latin typeface="Cambria Math" panose="02040503050406030204" pitchFamily="18" charset="0"/>
                            </a:rPr>
                          </m:ctrlPr>
                        </m:accPr>
                        <m:e>
                          <m:sSub>
                            <m:sSubPr>
                              <m:ctrlPr>
                                <a:rPr lang="en-US" sz="6600" i="1">
                                  <a:solidFill>
                                    <a:srgbClr val="002060"/>
                                  </a:solidFill>
                                  <a:latin typeface="Cambria Math" panose="02040503050406030204" pitchFamily="18" charset="0"/>
                                </a:rPr>
                              </m:ctrlPr>
                            </m:sSubPr>
                            <m:e>
                              <m:r>
                                <a:rPr lang="en-US" sz="6600" i="1">
                                  <a:solidFill>
                                    <a:srgbClr val="002060"/>
                                  </a:solidFill>
                                  <a:latin typeface="Cambria Math" panose="02040503050406030204" pitchFamily="18" charset="0"/>
                                </a:rPr>
                                <m:t>𝑒</m:t>
                              </m:r>
                            </m:e>
                            <m:sub>
                              <m:r>
                                <a:rPr lang="en-US" sz="6600" i="1">
                                  <a:solidFill>
                                    <a:srgbClr val="002060"/>
                                  </a:solidFill>
                                  <a:latin typeface="Cambria Math" panose="02040503050406030204" pitchFamily="18" charset="0"/>
                                </a:rPr>
                                <m:t>𝑥</m:t>
                              </m:r>
                            </m:sub>
                          </m:sSub>
                        </m:e>
                      </m:acc>
                    </m:oMath>
                  </m:oMathPara>
                </a14:m>
                <a:endParaRPr lang="en-US" sz="66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6000" b="0" i="1" smtClean="0">
                          <a:latin typeface="Cambria Math" panose="02040503050406030204" pitchFamily="18" charset="0"/>
                        </a:rPr>
                        <m:t>=1    </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1</m:t>
                          </m:r>
                        </m:e>
                      </m:d>
                      <m:r>
                        <a:rPr lang="en-US" sz="6000" b="0" i="1" smtClean="0">
                          <a:latin typeface="Cambria Math" panose="02040503050406030204" pitchFamily="18" charset="0"/>
                        </a:rPr>
                        <m:t>   </m:t>
                      </m:r>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oMath>
                  </m:oMathPara>
                </a14:m>
                <a:endParaRPr lang="en-US" sz="6000" dirty="0">
                  <a:solidFill>
                    <a:srgbClr val="002060"/>
                  </a:solidFill>
                </a:endParaRPr>
              </a:p>
              <a:p>
                <a:endParaRPr lang="en-US" dirty="0">
                  <a:solidFill>
                    <a:srgbClr val="002060"/>
                  </a:solidFill>
                </a:endParaRPr>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=1</m:t>
                      </m:r>
                      <m:d>
                        <m:dPr>
                          <m:ctrlPr>
                            <a:rPr lang="en-US" sz="6000" i="1">
                              <a:latin typeface="Cambria Math" panose="02040503050406030204" pitchFamily="18" charset="0"/>
                            </a:rPr>
                          </m:ctrlPr>
                        </m:dPr>
                        <m:e>
                          <m:r>
                            <m:rPr>
                              <m:nor/>
                            </m:rPr>
                            <a:rPr lang="en-CA" sz="6000">
                              <a:latin typeface="Cambria Math" panose="02040503050406030204" pitchFamily="18" charset="0"/>
                              <a:ea typeface="Cambria Math" panose="02040503050406030204" pitchFamily="18" charset="0"/>
                            </a:rPr>
                            <m:t>½</m:t>
                          </m:r>
                          <m:r>
                            <a:rPr lang="en-US" sz="6000" i="1" smtClean="0">
                              <a:latin typeface="Cambria Math" panose="02040503050406030204" pitchFamily="18" charset="0"/>
                            </a:rPr>
                            <m:t>⋅</m:t>
                          </m:r>
                          <m:r>
                            <a:rPr lang="en-US" sz="6000" b="0" i="1" smtClean="0">
                              <a:latin typeface="Cambria Math" panose="02040503050406030204" pitchFamily="18" charset="0"/>
                            </a:rPr>
                            <m:t>2</m:t>
                          </m:r>
                        </m:e>
                      </m:d>
                      <m:acc>
                        <m:accPr>
                          <m:chr m:val="⃗"/>
                          <m:ctrlPr>
                            <a:rPr lang="en-US" sz="6000" i="1">
                              <a:solidFill>
                                <a:srgbClr val="002060"/>
                              </a:solidFill>
                              <a:latin typeface="Cambria Math" panose="02040503050406030204" pitchFamily="18" charset="0"/>
                            </a:rPr>
                          </m:ctrlPr>
                        </m:accPr>
                        <m:e>
                          <m:sSub>
                            <m:sSubPr>
                              <m:ctrlPr>
                                <a:rPr lang="en-US" sz="6000" i="1">
                                  <a:solidFill>
                                    <a:srgbClr val="002060"/>
                                  </a:solidFill>
                                  <a:latin typeface="Cambria Math" panose="02040503050406030204" pitchFamily="18" charset="0"/>
                                </a:rPr>
                              </m:ctrlPr>
                            </m:sSubPr>
                            <m:e>
                              <m:r>
                                <a:rPr lang="en-US" sz="6000" i="1">
                                  <a:solidFill>
                                    <a:srgbClr val="002060"/>
                                  </a:solidFill>
                                  <a:latin typeface="Cambria Math" panose="02040503050406030204" pitchFamily="18" charset="0"/>
                                </a:rPr>
                                <m:t>𝑒</m:t>
                              </m:r>
                            </m:e>
                            <m:sub>
                              <m:r>
                                <a:rPr lang="en-US" sz="6000" i="1">
                                  <a:solidFill>
                                    <a:srgbClr val="002060"/>
                                  </a:solidFill>
                                  <a:latin typeface="Cambria Math" panose="02040503050406030204" pitchFamily="18" charset="0"/>
                                </a:rPr>
                                <m:t>𝑥</m:t>
                              </m:r>
                            </m:sub>
                          </m:sSub>
                        </m:e>
                      </m:acc>
                    </m:oMath>
                  </m:oMathPara>
                </a14:m>
                <a:endParaRPr lang="en-US" sz="6000" dirty="0">
                  <a:solidFill>
                    <a:srgbClr val="002060"/>
                  </a:solidFill>
                </a:endParaRPr>
              </a:p>
              <a:p>
                <a:endParaRPr lang="en-US" dirty="0">
                  <a:solidFill>
                    <a:srgbClr val="002060"/>
                  </a:solidFill>
                </a:endParaRPr>
              </a:p>
              <a:p>
                <a:pPr/>
                <a14:m>
                  <m:oMathPara xmlns:m="http://schemas.openxmlformats.org/officeDocument/2006/math">
                    <m:oMathParaPr>
                      <m:jc m:val="left"/>
                    </m:oMathParaPr>
                    <m:oMath xmlns:m="http://schemas.openxmlformats.org/officeDocument/2006/math">
                      <m:r>
                        <a:rPr lang="en-US" sz="5400" i="1">
                          <a:latin typeface="Cambria Math" panose="02040503050406030204" pitchFamily="18" charset="0"/>
                        </a:rPr>
                        <m:t>=</m:t>
                      </m:r>
                      <m:d>
                        <m:dPr>
                          <m:ctrlPr>
                            <a:rPr lang="en-US" sz="5400" i="1">
                              <a:latin typeface="Cambria Math" panose="02040503050406030204" pitchFamily="18" charset="0"/>
                            </a:rPr>
                          </m:ctrlPr>
                        </m:dPr>
                        <m:e>
                          <m:r>
                            <a:rPr lang="en-US" sz="5400" i="1">
                              <a:latin typeface="Cambria Math" panose="02040503050406030204" pitchFamily="18" charset="0"/>
                            </a:rPr>
                            <m:t>1⋅</m:t>
                          </m:r>
                          <m:r>
                            <m:rPr>
                              <m:nor/>
                            </m:rPr>
                            <a:rPr lang="en-CA" sz="5400">
                              <a:latin typeface="Cambria Math" panose="02040503050406030204" pitchFamily="18" charset="0"/>
                              <a:ea typeface="Cambria Math" panose="02040503050406030204" pitchFamily="18" charset="0"/>
                            </a:rPr>
                            <m:t>½</m:t>
                          </m:r>
                        </m:e>
                      </m:d>
                      <m:d>
                        <m:dPr>
                          <m:ctrlPr>
                            <a:rPr lang="en-US" sz="5400" i="1" smtClean="0">
                              <a:latin typeface="Cambria Math" panose="02040503050406030204" pitchFamily="18" charset="0"/>
                              <a:ea typeface="Cambria Math" panose="02040503050406030204" pitchFamily="18" charset="0"/>
                            </a:rPr>
                          </m:ctrlPr>
                        </m:dPr>
                        <m:e>
                          <m:r>
                            <a:rPr lang="en-US" sz="5400" i="1">
                              <a:latin typeface="Cambria Math" panose="02040503050406030204" pitchFamily="18" charset="0"/>
                            </a:rPr>
                            <m:t>2</m:t>
                          </m:r>
                          <m:acc>
                            <m:accPr>
                              <m:chr m:val="⃗"/>
                              <m:ctrlPr>
                                <a:rPr lang="en-US" sz="5400" i="1">
                                  <a:solidFill>
                                    <a:srgbClr val="002060"/>
                                  </a:solidFill>
                                  <a:latin typeface="Cambria Math" panose="02040503050406030204" pitchFamily="18" charset="0"/>
                                </a:rPr>
                              </m:ctrlPr>
                            </m:accPr>
                            <m:e>
                              <m:sSub>
                                <m:sSubPr>
                                  <m:ctrlPr>
                                    <a:rPr lang="en-US" sz="5400" i="1">
                                      <a:solidFill>
                                        <a:srgbClr val="002060"/>
                                      </a:solidFill>
                                      <a:latin typeface="Cambria Math" panose="02040503050406030204" pitchFamily="18" charset="0"/>
                                    </a:rPr>
                                  </m:ctrlPr>
                                </m:sSubPr>
                                <m:e>
                                  <m:r>
                                    <a:rPr lang="en-US" sz="5400" i="1">
                                      <a:solidFill>
                                        <a:srgbClr val="002060"/>
                                      </a:solidFill>
                                      <a:latin typeface="Cambria Math" panose="02040503050406030204" pitchFamily="18" charset="0"/>
                                    </a:rPr>
                                    <m:t>𝑒</m:t>
                                  </m:r>
                                </m:e>
                                <m:sub>
                                  <m:r>
                                    <a:rPr lang="en-US" sz="5400" i="1">
                                      <a:solidFill>
                                        <a:srgbClr val="002060"/>
                                      </a:solidFill>
                                      <a:latin typeface="Cambria Math" panose="02040503050406030204" pitchFamily="18" charset="0"/>
                                    </a:rPr>
                                    <m:t>𝑥</m:t>
                                  </m:r>
                                </m:sub>
                              </m:sSub>
                            </m:e>
                          </m:acc>
                        </m:e>
                      </m:d>
                    </m:oMath>
                  </m:oMathPara>
                </a14:m>
                <a:endParaRPr lang="en-US" sz="5400" dirty="0"/>
              </a:p>
              <a:p>
                <a:endParaRPr lang="en-US" sz="3200" dirty="0">
                  <a:solidFill>
                    <a:srgbClr val="002060"/>
                  </a:solidFill>
                </a:endParaRPr>
              </a:p>
              <a:p>
                <a:pPr/>
                <a14:m>
                  <m:oMathPara xmlns:m="http://schemas.openxmlformats.org/officeDocument/2006/math">
                    <m:oMathParaPr>
                      <m:jc m:val="left"/>
                    </m:oMathParaPr>
                    <m:oMath xmlns:m="http://schemas.openxmlformats.org/officeDocument/2006/math">
                      <m:r>
                        <a:rPr lang="en-US" sz="7200" i="1">
                          <a:latin typeface="Cambria Math" panose="02040503050406030204" pitchFamily="18" charset="0"/>
                        </a:rPr>
                        <m:t>=</m:t>
                      </m:r>
                      <m:r>
                        <a:rPr lang="en-US" sz="7200" b="0" i="1" smtClean="0">
                          <a:latin typeface="Cambria Math" panose="02040503050406030204" pitchFamily="18" charset="0"/>
                        </a:rPr>
                        <m:t>   </m:t>
                      </m:r>
                      <m:r>
                        <m:rPr>
                          <m:nor/>
                        </m:rPr>
                        <a:rPr lang="en-CA" sz="7200">
                          <a:latin typeface="Cambria Math" panose="02040503050406030204" pitchFamily="18" charset="0"/>
                          <a:ea typeface="Cambria Math" panose="02040503050406030204" pitchFamily="18" charset="0"/>
                        </a:rPr>
                        <m:t>½</m:t>
                      </m:r>
                      <m:r>
                        <m:rPr>
                          <m:nor/>
                        </m:rPr>
                        <a:rPr lang="en-US" sz="7200" b="0" i="0" smtClean="0">
                          <a:latin typeface="Cambria Math" panose="02040503050406030204" pitchFamily="18" charset="0"/>
                          <a:ea typeface="Cambria Math" panose="02040503050406030204" pitchFamily="18" charset="0"/>
                        </a:rPr>
                        <m:t> </m:t>
                      </m:r>
                      <m:r>
                        <a:rPr lang="en-US" sz="7200" b="0" i="1" smtClean="0">
                          <a:latin typeface="Cambria Math" panose="02040503050406030204" pitchFamily="18" charset="0"/>
                          <a:ea typeface="Cambria Math" panose="02040503050406030204" pitchFamily="18" charset="0"/>
                        </a:rPr>
                        <m:t> </m:t>
                      </m:r>
                      <m:acc>
                        <m:accPr>
                          <m:chr m:val="̃"/>
                          <m:ctrlPr>
                            <a:rPr lang="en-US" sz="7200" i="1">
                              <a:solidFill>
                                <a:srgbClr val="C00000"/>
                              </a:solidFill>
                              <a:latin typeface="Cambria Math" panose="02040503050406030204" pitchFamily="18" charset="0"/>
                            </a:rPr>
                          </m:ctrlPr>
                        </m:accPr>
                        <m:e>
                          <m:acc>
                            <m:accPr>
                              <m:chr m:val="⃗"/>
                              <m:ctrlPr>
                                <a:rPr lang="en-US" sz="7200" i="1">
                                  <a:solidFill>
                                    <a:srgbClr val="C00000"/>
                                  </a:solidFill>
                                  <a:latin typeface="Cambria Math" panose="02040503050406030204" pitchFamily="18" charset="0"/>
                                </a:rPr>
                              </m:ctrlPr>
                            </m:accPr>
                            <m:e>
                              <m:sSub>
                                <m:sSubPr>
                                  <m:ctrlPr>
                                    <a:rPr lang="en-US" sz="7200" i="1">
                                      <a:solidFill>
                                        <a:srgbClr val="C00000"/>
                                      </a:solidFill>
                                      <a:latin typeface="Cambria Math" panose="02040503050406030204" pitchFamily="18" charset="0"/>
                                    </a:rPr>
                                  </m:ctrlPr>
                                </m:sSubPr>
                                <m:e>
                                  <m:r>
                                    <a:rPr lang="en-US" sz="7200" i="1">
                                      <a:solidFill>
                                        <a:srgbClr val="C00000"/>
                                      </a:solidFill>
                                      <a:latin typeface="Cambria Math" panose="02040503050406030204" pitchFamily="18" charset="0"/>
                                    </a:rPr>
                                    <m:t>𝑒</m:t>
                                  </m:r>
                                </m:e>
                                <m:sub>
                                  <m:r>
                                    <a:rPr lang="en-US" sz="7200" i="1">
                                      <a:solidFill>
                                        <a:srgbClr val="C00000"/>
                                      </a:solidFill>
                                      <a:latin typeface="Cambria Math" panose="02040503050406030204" pitchFamily="18" charset="0"/>
                                    </a:rPr>
                                    <m:t>𝑥</m:t>
                                  </m:r>
                                </m:sub>
                              </m:sSub>
                            </m:e>
                          </m:acc>
                        </m:e>
                      </m:acc>
                    </m:oMath>
                  </m:oMathPara>
                </a14:m>
                <a:endParaRPr lang="en-US" sz="7200" dirty="0">
                  <a:solidFill>
                    <a:srgbClr val="002060"/>
                  </a:solidFill>
                </a:endParaRPr>
              </a:p>
            </p:txBody>
          </p:sp>
        </mc:Choice>
        <mc:Fallback xmlns="">
          <p:sp>
            <p:nvSpPr>
              <p:cNvPr id="43" name="TextBox 42">
                <a:extLst>
                  <a:ext uri="{FF2B5EF4-FFF2-40B4-BE49-F238E27FC236}">
                    <a16:creationId xmlns:a16="http://schemas.microsoft.com/office/drawing/2014/main" id="{8FDE20A0-2E8F-4EBD-A931-15071BF33804}"/>
                  </a:ext>
                </a:extLst>
              </p:cNvPr>
              <p:cNvSpPr txBox="1">
                <a:spLocks noRot="1" noChangeAspect="1" noMove="1" noResize="1" noEditPoints="1" noAdjustHandles="1" noChangeArrowheads="1" noChangeShapeType="1" noTextEdit="1"/>
              </p:cNvSpPr>
              <p:nvPr/>
            </p:nvSpPr>
            <p:spPr>
              <a:xfrm>
                <a:off x="6341998" y="292213"/>
                <a:ext cx="4749826" cy="6300314"/>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3B4640C-032E-4F5B-9B6C-FC7CEFD4EC68}"/>
                  </a:ext>
                </a:extLst>
              </p:cNvPr>
              <p:cNvSpPr/>
              <p:nvPr/>
            </p:nvSpPr>
            <p:spPr>
              <a:xfrm>
                <a:off x="1873652" y="-2592"/>
                <a:ext cx="2838450" cy="1838067"/>
              </a:xfrm>
              <a:prstGeom prst="rect">
                <a:avLst/>
              </a:prstGeom>
              <a:solidFill>
                <a:schemeClr val="bg1"/>
              </a:solidFill>
              <a:ln w="38100">
                <a:solidFill>
                  <a:schemeClr val="tx1"/>
                </a:solidFill>
              </a:ln>
            </p:spPr>
            <p:txBody>
              <a:bodyPr wrap="square" anchor="ctr">
                <a:spAutoFit/>
              </a:bodyPr>
              <a:lstStyle/>
              <a:p>
                <a:pPr algn="ctr"/>
                <a14:m>
                  <m:oMathPara xmlns:m="http://schemas.openxmlformats.org/officeDocument/2006/math">
                    <m:oMathParaPr>
                      <m:jc m:val="centerGroup"/>
                    </m:oMathParaPr>
                    <m:oMath xmlns:m="http://schemas.openxmlformats.org/officeDocument/2006/math">
                      <m:acc>
                        <m:accPr>
                          <m:chr m:val="̃"/>
                          <m:ctrlPr>
                            <a:rPr lang="en-US" sz="4800" i="1" smtClean="0">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i="1">
                                      <a:solidFill>
                                        <a:srgbClr val="C00000"/>
                                      </a:solidFill>
                                      <a:latin typeface="Cambria Math" panose="02040503050406030204" pitchFamily="18" charset="0"/>
                                    </a:rPr>
                                    <m:t>𝑥</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i="1">
                                  <a:solidFill>
                                    <a:srgbClr val="002060"/>
                                  </a:solidFill>
                                  <a:latin typeface="Cambria Math" panose="02040503050406030204" pitchFamily="18" charset="0"/>
                                </a:rPr>
                                <m:t>𝑥</m:t>
                              </m:r>
                            </m:sub>
                          </m:sSub>
                        </m:e>
                      </m:acc>
                    </m:oMath>
                  </m:oMathPara>
                </a14:m>
                <a:endParaRPr lang="en-US" sz="4800" dirty="0">
                  <a:solidFill>
                    <a:srgbClr val="002060"/>
                  </a:solidFill>
                </a:endParaRPr>
              </a:p>
              <a:p>
                <a:pPr algn="ctr"/>
                <a14:m>
                  <m:oMathPara xmlns:m="http://schemas.openxmlformats.org/officeDocument/2006/math">
                    <m:oMathParaPr>
                      <m:jc m:val="centerGroup"/>
                    </m:oMathParaPr>
                    <m:oMath xmlns:m="http://schemas.openxmlformats.org/officeDocument/2006/math">
                      <m:acc>
                        <m:accPr>
                          <m:chr m:val="̃"/>
                          <m:ctrlPr>
                            <a:rPr lang="en-US" sz="4800" i="1">
                              <a:solidFill>
                                <a:srgbClr val="C00000"/>
                              </a:solidFill>
                              <a:latin typeface="Cambria Math" panose="02040503050406030204" pitchFamily="18" charset="0"/>
                            </a:rPr>
                          </m:ctrlPr>
                        </m:accPr>
                        <m:e>
                          <m:acc>
                            <m:accPr>
                              <m:chr m:val="⃗"/>
                              <m:ctrlPr>
                                <a:rPr lang="en-US" sz="4800" i="1">
                                  <a:solidFill>
                                    <a:srgbClr val="C00000"/>
                                  </a:solidFill>
                                  <a:latin typeface="Cambria Math" panose="02040503050406030204" pitchFamily="18" charset="0"/>
                                </a:rPr>
                              </m:ctrlPr>
                            </m:accPr>
                            <m:e>
                              <m:sSub>
                                <m:sSubPr>
                                  <m:ctrlPr>
                                    <a:rPr lang="en-US" sz="4800" i="1">
                                      <a:solidFill>
                                        <a:srgbClr val="C00000"/>
                                      </a:solidFill>
                                      <a:latin typeface="Cambria Math" panose="02040503050406030204" pitchFamily="18" charset="0"/>
                                    </a:rPr>
                                  </m:ctrlPr>
                                </m:sSubPr>
                                <m:e>
                                  <m:r>
                                    <a:rPr lang="en-US" sz="4800" i="1">
                                      <a:solidFill>
                                        <a:srgbClr val="C00000"/>
                                      </a:solidFill>
                                      <a:latin typeface="Cambria Math" panose="02040503050406030204" pitchFamily="18" charset="0"/>
                                    </a:rPr>
                                    <m:t>𝑒</m:t>
                                  </m:r>
                                </m:e>
                                <m:sub>
                                  <m:r>
                                    <a:rPr lang="en-US" sz="4800" b="0" i="1" smtClean="0">
                                      <a:solidFill>
                                        <a:srgbClr val="C00000"/>
                                      </a:solidFill>
                                      <a:latin typeface="Cambria Math" panose="02040503050406030204" pitchFamily="18" charset="0"/>
                                    </a:rPr>
                                    <m:t>𝑦</m:t>
                                  </m:r>
                                </m:sub>
                              </m:sSub>
                            </m:e>
                          </m:acc>
                        </m:e>
                      </m:acc>
                      <m:r>
                        <a:rPr lang="en-US" sz="4800" i="1">
                          <a:latin typeface="Cambria Math" panose="02040503050406030204" pitchFamily="18" charset="0"/>
                        </a:rPr>
                        <m:t>=2</m:t>
                      </m:r>
                      <m:acc>
                        <m:accPr>
                          <m:chr m:val="⃗"/>
                          <m:ctrlPr>
                            <a:rPr lang="en-US" sz="4800" i="1">
                              <a:solidFill>
                                <a:srgbClr val="002060"/>
                              </a:solidFill>
                              <a:latin typeface="Cambria Math" panose="02040503050406030204" pitchFamily="18" charset="0"/>
                            </a:rPr>
                          </m:ctrlPr>
                        </m:accPr>
                        <m:e>
                          <m:sSub>
                            <m:sSubPr>
                              <m:ctrlPr>
                                <a:rPr lang="en-US" sz="4800" i="1">
                                  <a:solidFill>
                                    <a:srgbClr val="002060"/>
                                  </a:solidFill>
                                  <a:latin typeface="Cambria Math" panose="02040503050406030204" pitchFamily="18" charset="0"/>
                                </a:rPr>
                              </m:ctrlPr>
                            </m:sSubPr>
                            <m:e>
                              <m:r>
                                <a:rPr lang="en-US" sz="4800" i="1">
                                  <a:solidFill>
                                    <a:srgbClr val="002060"/>
                                  </a:solidFill>
                                  <a:latin typeface="Cambria Math" panose="02040503050406030204" pitchFamily="18" charset="0"/>
                                </a:rPr>
                                <m:t>𝑒</m:t>
                              </m:r>
                            </m:e>
                            <m:sub>
                              <m:r>
                                <a:rPr lang="en-US" sz="4800" b="0" i="1" smtClean="0">
                                  <a:solidFill>
                                    <a:srgbClr val="002060"/>
                                  </a:solidFill>
                                  <a:latin typeface="Cambria Math" panose="02040503050406030204" pitchFamily="18" charset="0"/>
                                </a:rPr>
                                <m:t>𝑦</m:t>
                              </m:r>
                            </m:sub>
                          </m:sSub>
                        </m:e>
                      </m:acc>
                    </m:oMath>
                  </m:oMathPara>
                </a14:m>
                <a:endParaRPr lang="en-US" sz="4800" dirty="0">
                  <a:solidFill>
                    <a:srgbClr val="002060"/>
                  </a:solidFill>
                </a:endParaRPr>
              </a:p>
            </p:txBody>
          </p:sp>
        </mc:Choice>
        <mc:Fallback xmlns="">
          <p:sp>
            <p:nvSpPr>
              <p:cNvPr id="28" name="Rectangle 27">
                <a:extLst>
                  <a:ext uri="{FF2B5EF4-FFF2-40B4-BE49-F238E27FC236}">
                    <a16:creationId xmlns:a16="http://schemas.microsoft.com/office/drawing/2014/main" id="{E3B4640C-032E-4F5B-9B6C-FC7CEFD4EC68}"/>
                  </a:ext>
                </a:extLst>
              </p:cNvPr>
              <p:cNvSpPr>
                <a:spLocks noRot="1" noChangeAspect="1" noMove="1" noResize="1" noEditPoints="1" noAdjustHandles="1" noChangeArrowheads="1" noChangeShapeType="1" noTextEdit="1"/>
              </p:cNvSpPr>
              <p:nvPr/>
            </p:nvSpPr>
            <p:spPr>
              <a:xfrm>
                <a:off x="1873652" y="-2592"/>
                <a:ext cx="2838450" cy="1838067"/>
              </a:xfrm>
              <a:prstGeom prst="rect">
                <a:avLst/>
              </a:prstGeom>
              <a:blipFill>
                <a:blip r:embed="rId1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6">
            <p14:nvContentPartPr>
              <p14:cNvPr id="4" name="Ink 3">
                <a:extLst>
                  <a:ext uri="{FF2B5EF4-FFF2-40B4-BE49-F238E27FC236}">
                    <a16:creationId xmlns:a16="http://schemas.microsoft.com/office/drawing/2014/main" id="{82BD1309-D565-4A0A-BAB2-470F2572705A}"/>
                  </a:ext>
                </a:extLst>
              </p14:cNvPr>
              <p14:cNvContentPartPr/>
              <p14:nvPr>
                <p:extLst>
                  <p:ext uri="{42D2F446-02D8-4167-A562-619A0277C38B}">
                    <p15:isNarration xmlns:p15="http://schemas.microsoft.com/office/powerpoint/2012/main" val="1"/>
                  </p:ext>
                </p:extLst>
              </p14:nvPr>
            </p14:nvContentPartPr>
            <p14:xfrm>
              <a:off x="1925280" y="15120"/>
              <a:ext cx="8723880" cy="5528160"/>
            </p14:xfrm>
          </p:contentPart>
        </mc:Choice>
        <mc:Fallback xmlns="">
          <p:pic>
            <p:nvPicPr>
              <p:cNvPr id="4" name="Ink 3">
                <a:extLst>
                  <a:ext uri="{FF2B5EF4-FFF2-40B4-BE49-F238E27FC236}">
                    <a16:creationId xmlns:a16="http://schemas.microsoft.com/office/drawing/2014/main" id="{82BD1309-D565-4A0A-BAB2-470F2572705A}"/>
                  </a:ext>
                </a:extLst>
              </p:cNvPr>
              <p:cNvPicPr>
                <a:picLocks noGrp="1" noRot="1" noChangeAspect="1" noMove="1" noResize="1" noEditPoints="1" noAdjustHandles="1" noChangeArrowheads="1" noChangeShapeType="1"/>
              </p:cNvPicPr>
              <p:nvPr/>
            </p:nvPicPr>
            <p:blipFill>
              <a:blip r:embed="rId17"/>
              <a:stretch>
                <a:fillRect/>
              </a:stretch>
            </p:blipFill>
            <p:spPr>
              <a:xfrm>
                <a:off x="1915920" y="5760"/>
                <a:ext cx="8742600" cy="5546880"/>
              </a:xfrm>
              <a:prstGeom prst="rect">
                <a:avLst/>
              </a:prstGeom>
            </p:spPr>
          </p:pic>
        </mc:Fallback>
      </mc:AlternateContent>
    </p:spTree>
    <p:custDataLst>
      <p:tags r:id="rId1"/>
    </p:custDataLst>
    <p:extLst>
      <p:ext uri="{BB962C8B-B14F-4D97-AF65-F5344CB8AC3E}">
        <p14:creationId xmlns:p14="http://schemas.microsoft.com/office/powerpoint/2010/main" val="2131088148"/>
      </p:ext>
    </p:extLst>
  </p:cSld>
  <p:clrMapOvr>
    <a:masterClrMapping/>
  </p:clrMapOvr>
  <mc:AlternateContent xmlns:mc="http://schemas.openxmlformats.org/markup-compatibility/2006" xmlns:p14="http://schemas.microsoft.com/office/powerpoint/2010/main">
    <mc:Choice Requires="p14">
      <p:transition spd="med" p14:dur="700" advTm="71078">
        <p:fade/>
      </p:transition>
    </mc:Choice>
    <mc:Fallback xmlns="">
      <p:transition spd="med" advTm="7107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3.7"/>
</p:tagLst>
</file>

<file path=ppt/tags/tag10.xml><?xml version="1.0" encoding="utf-8"?>
<p:tagLst xmlns:a="http://schemas.openxmlformats.org/drawingml/2006/main" xmlns:r="http://schemas.openxmlformats.org/officeDocument/2006/relationships" xmlns:p="http://schemas.openxmlformats.org/presentationml/2006/main">
  <p:tag name="TIMING" val="|1.6|5.5|29.9|7.8|25.3|17.3|5.3"/>
</p:tagLst>
</file>

<file path=ppt/tags/tag11.xml><?xml version="1.0" encoding="utf-8"?>
<p:tagLst xmlns:a="http://schemas.openxmlformats.org/drawingml/2006/main" xmlns:r="http://schemas.openxmlformats.org/officeDocument/2006/relationships" xmlns:p="http://schemas.openxmlformats.org/presentationml/2006/main">
  <p:tag name="TIMING" val="|2.7|2.3|3.7|3.9|20.3|1.5|9.5|1.7|4.5|1.2|4.9"/>
</p:tagLst>
</file>

<file path=ppt/tags/tag12.xml><?xml version="1.0" encoding="utf-8"?>
<p:tagLst xmlns:a="http://schemas.openxmlformats.org/drawingml/2006/main" xmlns:r="http://schemas.openxmlformats.org/officeDocument/2006/relationships" xmlns:p="http://schemas.openxmlformats.org/presentationml/2006/main">
  <p:tag name="TIMING" val="|2.6|2.4|5.5|1.8"/>
</p:tagLst>
</file>

<file path=ppt/tags/tag13.xml><?xml version="1.0" encoding="utf-8"?>
<p:tagLst xmlns:a="http://schemas.openxmlformats.org/drawingml/2006/main" xmlns:r="http://schemas.openxmlformats.org/officeDocument/2006/relationships" xmlns:p="http://schemas.openxmlformats.org/presentationml/2006/main">
  <p:tag name="TIMING" val="|7|12.8"/>
</p:tagLst>
</file>

<file path=ppt/tags/tag14.xml><?xml version="1.0" encoding="utf-8"?>
<p:tagLst xmlns:a="http://schemas.openxmlformats.org/drawingml/2006/main" xmlns:r="http://schemas.openxmlformats.org/officeDocument/2006/relationships" xmlns:p="http://schemas.openxmlformats.org/presentationml/2006/main">
  <p:tag name="TIMING" val="|3.7|4.6|4.8|5.5"/>
</p:tagLst>
</file>

<file path=ppt/tags/tag15.xml><?xml version="1.0" encoding="utf-8"?>
<p:tagLst xmlns:a="http://schemas.openxmlformats.org/drawingml/2006/main" xmlns:r="http://schemas.openxmlformats.org/officeDocument/2006/relationships" xmlns:p="http://schemas.openxmlformats.org/presentationml/2006/main">
  <p:tag name="TIMING" val="|6.1|6.3|2.4|18.5"/>
</p:tagLst>
</file>

<file path=ppt/tags/tag16.xml><?xml version="1.0" encoding="utf-8"?>
<p:tagLst xmlns:a="http://schemas.openxmlformats.org/drawingml/2006/main" xmlns:r="http://schemas.openxmlformats.org/officeDocument/2006/relationships" xmlns:p="http://schemas.openxmlformats.org/presentationml/2006/main">
  <p:tag name="TIMING" val="|1|4.5|2|16.6"/>
</p:tagLst>
</file>

<file path=ppt/tags/tag17.xml><?xml version="1.0" encoding="utf-8"?>
<p:tagLst xmlns:a="http://schemas.openxmlformats.org/drawingml/2006/main" xmlns:r="http://schemas.openxmlformats.org/officeDocument/2006/relationships" xmlns:p="http://schemas.openxmlformats.org/presentationml/2006/main">
  <p:tag name="TIMING" val="|1|0.6|3"/>
</p:tagLst>
</file>

<file path=ppt/tags/tag18.xml><?xml version="1.0" encoding="utf-8"?>
<p:tagLst xmlns:a="http://schemas.openxmlformats.org/drawingml/2006/main" xmlns:r="http://schemas.openxmlformats.org/officeDocument/2006/relationships" xmlns:p="http://schemas.openxmlformats.org/presentationml/2006/main">
  <p:tag name="TIMING" val="|4.1|0.4"/>
</p:tagLst>
</file>

<file path=ppt/tags/tag2.xml><?xml version="1.0" encoding="utf-8"?>
<p:tagLst xmlns:a="http://schemas.openxmlformats.org/drawingml/2006/main" xmlns:r="http://schemas.openxmlformats.org/officeDocument/2006/relationships" xmlns:p="http://schemas.openxmlformats.org/presentationml/2006/main">
  <p:tag name="TIMING" val="|8.3|1.9"/>
</p:tagLst>
</file>

<file path=ppt/tags/tag3.xml><?xml version="1.0" encoding="utf-8"?>
<p:tagLst xmlns:a="http://schemas.openxmlformats.org/drawingml/2006/main" xmlns:r="http://schemas.openxmlformats.org/officeDocument/2006/relationships" xmlns:p="http://schemas.openxmlformats.org/presentationml/2006/main">
  <p:tag name="TIMING" val="|4.3"/>
</p:tagLst>
</file>

<file path=ppt/tags/tag4.xml><?xml version="1.0" encoding="utf-8"?>
<p:tagLst xmlns:a="http://schemas.openxmlformats.org/drawingml/2006/main" xmlns:r="http://schemas.openxmlformats.org/officeDocument/2006/relationships" xmlns:p="http://schemas.openxmlformats.org/presentationml/2006/main">
  <p:tag name="TIMING" val="|6.3"/>
</p:tagLst>
</file>

<file path=ppt/tags/tag5.xml><?xml version="1.0" encoding="utf-8"?>
<p:tagLst xmlns:a="http://schemas.openxmlformats.org/drawingml/2006/main" xmlns:r="http://schemas.openxmlformats.org/officeDocument/2006/relationships" xmlns:p="http://schemas.openxmlformats.org/presentationml/2006/main">
  <p:tag name="TIMING" val="|4.2|8.2|6.2|1.2|1.1|1.6|11.4"/>
</p:tagLst>
</file>

<file path=ppt/tags/tag6.xml><?xml version="1.0" encoding="utf-8"?>
<p:tagLst xmlns:a="http://schemas.openxmlformats.org/drawingml/2006/main" xmlns:r="http://schemas.openxmlformats.org/officeDocument/2006/relationships" xmlns:p="http://schemas.openxmlformats.org/presentationml/2006/main">
  <p:tag name="TIMING" val="|1.3|1.4|7.2|2.7|11.2"/>
</p:tagLst>
</file>

<file path=ppt/tags/tag7.xml><?xml version="1.0" encoding="utf-8"?>
<p:tagLst xmlns:a="http://schemas.openxmlformats.org/drawingml/2006/main" xmlns:r="http://schemas.openxmlformats.org/officeDocument/2006/relationships" xmlns:p="http://schemas.openxmlformats.org/presentationml/2006/main">
  <p:tag name="TIMING" val="|28.7|2.4"/>
</p:tagLst>
</file>

<file path=ppt/tags/tag8.xml><?xml version="1.0" encoding="utf-8"?>
<p:tagLst xmlns:a="http://schemas.openxmlformats.org/drawingml/2006/main" xmlns:r="http://schemas.openxmlformats.org/officeDocument/2006/relationships" xmlns:p="http://schemas.openxmlformats.org/presentationml/2006/main">
  <p:tag name="TIMING" val="|5.2|1.6|3.8|4.8|7.6|11.9|17.6"/>
</p:tagLst>
</file>

<file path=ppt/tags/tag9.xml><?xml version="1.0" encoding="utf-8"?>
<p:tagLst xmlns:a="http://schemas.openxmlformats.org/drawingml/2006/main" xmlns:r="http://schemas.openxmlformats.org/officeDocument/2006/relationships" xmlns:p="http://schemas.openxmlformats.org/presentationml/2006/main">
  <p:tag name="TIMING" val="|0|2.6|6.6|6.5|21.7|3.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2217</Words>
  <Application>Microsoft Office PowerPoint</Application>
  <PresentationFormat>Widescreen</PresentationFormat>
  <Paragraphs>222</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2</cp:revision>
  <dcterms:created xsi:type="dcterms:W3CDTF">2020-03-29T07:48:56Z</dcterms:created>
  <dcterms:modified xsi:type="dcterms:W3CDTF">2022-09-12T06:42:31Z</dcterms:modified>
</cp:coreProperties>
</file>