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ink/inkAction1.xml" ContentType="application/vnd.ms-office.inkAction+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ink/inkAction2.xml" ContentType="application/vnd.ms-office.inkAction+xml"/>
  <Override PartName="/ppt/tags/tag5.xml" ContentType="application/vnd.openxmlformats-officedocument.presentationml.tags+xml"/>
  <Override PartName="/ppt/notesSlides/notesSlide5.xml" ContentType="application/vnd.openxmlformats-officedocument.presentationml.notesSlide+xml"/>
  <Override PartName="/ppt/ink/inkAction3.xml" ContentType="application/vnd.ms-office.inkAction+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ink/inkAction4.xml" ContentType="application/vnd.ms-office.inkAction+xml"/>
  <Override PartName="/ppt/tags/tag8.xml" ContentType="application/vnd.openxmlformats-officedocument.presentationml.tags+xml"/>
  <Override PartName="/ppt/notesSlides/notesSlide8.xml" ContentType="application/vnd.openxmlformats-officedocument.presentationml.notesSlide+xml"/>
  <Override PartName="/ppt/ink/inkAction5.xml" ContentType="application/vnd.ms-office.inkAction+xml"/>
  <Override PartName="/ppt/tags/tag9.xml" ContentType="application/vnd.openxmlformats-officedocument.presentationml.tags+xml"/>
  <Override PartName="/ppt/notesSlides/notesSlide9.xml" ContentType="application/vnd.openxmlformats-officedocument.presentationml.notesSlide+xml"/>
  <Override PartName="/ppt/ink/inkAction6.xml" ContentType="application/vnd.ms-office.inkAction+xml"/>
  <Override PartName="/ppt/tags/tag10.xml" ContentType="application/vnd.openxmlformats-officedocument.presentationml.tags+xml"/>
  <Override PartName="/ppt/notesSlides/notesSlide10.xml" ContentType="application/vnd.openxmlformats-officedocument.presentationml.notesSlide+xml"/>
  <Override PartName="/ppt/ink/inkAction7.xml" ContentType="application/vnd.ms-office.inkAction+xml"/>
  <Override PartName="/ppt/tags/tag11.xml" ContentType="application/vnd.openxmlformats-officedocument.presentationml.tags+xml"/>
  <Override PartName="/ppt/notesSlides/notesSlide11.xml" ContentType="application/vnd.openxmlformats-officedocument.presentationml.notesSlide+xml"/>
  <Override PartName="/ppt/ink/inkAction8.xml" ContentType="application/vnd.ms-office.inkAction+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ink/inkAction9.xml" ContentType="application/vnd.ms-office.inkAction+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ink/inkAction10.xml" ContentType="application/vnd.ms-office.inkAction+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Action11.xml" ContentType="application/vnd.ms-office.inkAction+xml"/>
  <Override PartName="/ppt/tags/tag17.xml" ContentType="application/vnd.openxmlformats-officedocument.presentationml.tags+xml"/>
  <Override PartName="/ppt/notesSlides/notesSlide18.xml" ContentType="application/vnd.openxmlformats-officedocument.presentationml.notesSlide+xml"/>
  <Override PartName="/ppt/ink/inkAction12.xml" ContentType="application/vnd.ms-office.inkAction+xml"/>
  <Override PartName="/ppt/tags/tag18.xml" ContentType="application/vnd.openxmlformats-officedocument.presentationml.tags+xml"/>
  <Override PartName="/ppt/notesSlides/notesSlide19.xml" ContentType="application/vnd.openxmlformats-officedocument.presentationml.notesSlide+xml"/>
  <Override PartName="/ppt/ink/inkAction13.xml" ContentType="application/vnd.ms-office.inkAction+xml"/>
  <Override PartName="/ppt/notesSlides/notesSlide20.xml" ContentType="application/vnd.openxmlformats-officedocument.presentationml.notesSlide+xml"/>
  <Override PartName="/ppt/ink/inkAction14.xml" ContentType="application/vnd.ms-office.inkAction+xml"/>
  <Override PartName="/ppt/tags/tag19.xml" ContentType="application/vnd.openxmlformats-officedocument.presentationml.tags+xml"/>
  <Override PartName="/ppt/notesSlides/notesSlide21.xml" ContentType="application/vnd.openxmlformats-officedocument.presentationml.notesSlide+xml"/>
  <Override PartName="/ppt/ink/inkAction15.xml" ContentType="application/vnd.ms-office.inkAction+xml"/>
  <Override PartName="/ppt/notesSlides/notesSlide22.xml" ContentType="application/vnd.openxmlformats-officedocument.presentationml.notesSlide+xml"/>
  <Override PartName="/ppt/ink/inkAction16.xml" ContentType="application/vnd.ms-office.inkAction+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ink/inkAction17.xml" ContentType="application/vnd.ms-office.inkAction+xml"/>
  <Override PartName="/ppt/tags/tag22.xml" ContentType="application/vnd.openxmlformats-officedocument.presentationml.tags+xml"/>
  <Override PartName="/ppt/notesSlides/notesSlide25.xml" ContentType="application/vnd.openxmlformats-officedocument.presentationml.notesSlide+xml"/>
  <Override PartName="/ppt/ink/inkAction18.xml" ContentType="application/vnd.ms-office.inkAction+xml"/>
  <Override PartName="/ppt/tags/tag23.xml" ContentType="application/vnd.openxmlformats-officedocument.presentationml.tags+xml"/>
  <Override PartName="/ppt/notesSlides/notesSlide26.xml" ContentType="application/vnd.openxmlformats-officedocument.presentationml.notesSlide+xml"/>
  <Override PartName="/ppt/ink/inkAction19.xml" ContentType="application/vnd.ms-office.inkAction+xml"/>
  <Override PartName="/ppt/tags/tag24.xml" ContentType="application/vnd.openxmlformats-officedocument.presentationml.tags+xml"/>
  <Override PartName="/ppt/tags/tag25.xml" ContentType="application/vnd.openxmlformats-officedocument.presentationml.tags+xml"/>
  <Override PartName="/ppt/notesSlides/notesSlide27.xml" ContentType="application/vnd.openxmlformats-officedocument.presentationml.notesSlide+xml"/>
  <Override PartName="/ppt/ink/inkAction20.xml" ContentType="application/vnd.ms-office.inkAction+xml"/>
  <Override PartName="/ppt/tags/tag26.xml" ContentType="application/vnd.openxmlformats-officedocument.presentationml.tags+xml"/>
  <Override PartName="/ppt/notesSlides/notesSlide28.xml" ContentType="application/vnd.openxmlformats-officedocument.presentationml.notesSlide+xml"/>
  <Override PartName="/ppt/ink/inkAction21.xml" ContentType="application/vnd.ms-office.inkAction+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ink/inkAction22.xml" ContentType="application/vnd.ms-office.inkAction+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1496" r:id="rId2"/>
    <p:sldId id="1498" r:id="rId3"/>
    <p:sldId id="1659" r:id="rId4"/>
    <p:sldId id="1660" r:id="rId5"/>
    <p:sldId id="1661" r:id="rId6"/>
    <p:sldId id="1692" r:id="rId7"/>
    <p:sldId id="1695" r:id="rId8"/>
    <p:sldId id="1691" r:id="rId9"/>
    <p:sldId id="1694" r:id="rId10"/>
    <p:sldId id="1696" r:id="rId11"/>
    <p:sldId id="1678" r:id="rId12"/>
    <p:sldId id="1689" r:id="rId13"/>
    <p:sldId id="1681" r:id="rId14"/>
    <p:sldId id="1697" r:id="rId15"/>
    <p:sldId id="1698" r:id="rId16"/>
    <p:sldId id="1700" r:id="rId17"/>
    <p:sldId id="1683" r:id="rId18"/>
    <p:sldId id="1684" r:id="rId19"/>
    <p:sldId id="1685" r:id="rId20"/>
    <p:sldId id="1686" r:id="rId21"/>
    <p:sldId id="1687" r:id="rId22"/>
    <p:sldId id="1688" r:id="rId23"/>
    <p:sldId id="1497" r:id="rId24"/>
    <p:sldId id="1670" r:id="rId25"/>
    <p:sldId id="1671" r:id="rId26"/>
    <p:sldId id="1674" r:id="rId27"/>
    <p:sldId id="1672" r:id="rId28"/>
    <p:sldId id="1679" r:id="rId29"/>
    <p:sldId id="1702" r:id="rId30"/>
    <p:sldId id="1675" r:id="rId31"/>
    <p:sldId id="1676" r:id="rId32"/>
    <p:sldId id="1706" r:id="rId33"/>
    <p:sldId id="1704" r:id="rId34"/>
    <p:sldId id="1705" r:id="rId35"/>
    <p:sldId id="1701" r:id="rId36"/>
    <p:sldId id="1501" r:id="rId37"/>
    <p:sldId id="1500" r:id="rId38"/>
    <p:sldId id="16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78D6"/>
    <a:srgbClr val="9C5B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58070" autoAdjust="0"/>
  </p:normalViewPr>
  <p:slideViewPr>
    <p:cSldViewPr snapToGrid="0">
      <p:cViewPr varScale="1">
        <p:scale>
          <a:sx n="37" d="100"/>
          <a:sy n="37" d="100"/>
        </p:scale>
        <p:origin x="201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8T20:53:54.807"/>
    </inkml:context>
    <inkml:brush xml:id="br0">
      <inkml:brushProperty name="width" value="0.05" units="cm"/>
      <inkml:brushProperty name="height" value="0.05" units="cm"/>
    </inkml:brush>
  </inkml:definitions>
  <inkml:trace contextRef="#ctx0" brushRef="#br0">0 0 6227,'0'0'3121,"0"0"-2352,0 0-305,0 0 368,0 0-832,0 0-320,0 0-1777,0 0-1713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8T20:53:55.407"/>
    </inkml:context>
    <inkml:brush xml:id="br0">
      <inkml:brushProperty name="width" value="0.05" units="cm"/>
      <inkml:brushProperty name="height" value="0.05" units="cm"/>
    </inkml:brush>
  </inkml:definitions>
  <inkml:trace contextRef="#ctx0" brushRef="#br0">0 1 2625,'0'0'624,"0"0"-624,0 0-208,0 0-272,0 0-1057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8T20:53:56.306"/>
    </inkml:context>
    <inkml:brush xml:id="br0">
      <inkml:brushProperty name="width" value="0.05" units="cm"/>
      <inkml:brushProperty name="height" value="0.05" units="cm"/>
    </inkml:brush>
  </inkml:definitions>
  <inkml:trace contextRef="#ctx0" brushRef="#br0">0 22 3249,'0'0'3650,"0"0"-2449,0 0-513,0 0 689,0 0-129,0 0-752,0 0-496,0-22-208,0 22-1184,0 0-961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28T21:19:14.336"/>
    </inkml:context>
    <inkml:brush xml:id="br0">
      <inkml:brushProperty name="width" value="0.05292" units="cm"/>
      <inkml:brushProperty name="height" value="0.05292" units="cm"/>
      <inkml:brushProperty name="color" value="#00B050"/>
    </inkml:brush>
  </inkml:definitions>
  <inkml:trace contextRef="#ctx0" brushRef="#br0">19893 17090 0</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13:52.291"/>
    </inkml:context>
    <inkml:brush xml:id="br0">
      <inkml:brushProperty name="width" value="0.05292" units="cm"/>
      <inkml:brushProperty name="height" value="0.05292" units="cm"/>
      <inkml:brushProperty name="color" value="#FF0000"/>
    </inkml:brush>
  </inkml:definitions>
  <iact:action type="add" startTime="1971">
    <iact:property name="dataType"/>
    <iact:actionData xml:id="d0">
      <inkml:trace xmlns:inkml="http://www.w3.org/2003/InkML" xml:id="stk0" contextRef="#ctx0" brushRef="#br0">16386 5080 308 0,'0'0'190'124,"0"0"-32"-124,0 0-3 0,0 0-32 0,0 0-36 0,0 0-10 0,0 0-5 0,3-7-13 0,-3 7 1 0,0 0-15 0,0 0-19 0,-12 0-7 0,-20 0-5 0,-7 0 10 0,-6 0-8 0,-4 0 5 0,-10 0-8 0,-7 0 0 0,-13 0-5 1,-1 0 1 6,-4-10-7 4,-9-14 3-10,5-4 0 6,-8-4-4 3,-3 1 3-4,-1 4-2 0,-7-1 8 2,-9 2-5 0,-9-2 5 0,-15 1-6-2,-17-5 5 3,-12-1-2-2,-1 1-5 1,-11 4 0-2,-3 3-1 4,0 7-1-4,-6 5 0 2,16 7 0 0,4 0 1 0,9 4 0-1,3-3-1 1,8-5 4 0,-8 3-2 1,-2-5-2-4,-9-2 4 2,-13-3-1 5,-6-5-1-7,-6 5 1 5,-3 0-3-6,2 7 0 3,-3 10 1 1,2-4 0-2,11 4 1 2,-4 0 2 0,8 0-1-1,-3-3 2 1,-7-5 0-1,-17-1 0 1,-16 1-1-3,-8-4 4 3,-19-1-7 1,3-1 0-1,2-3-2-2,2-1 2 2,12-1-2 0,18 6 2 0,1-4 0-2,7 5 1 2,-6 7-1 0,-8-5 3-1,2 9 0 0,2-3-4 1,8 2-4 0,3-1 4 0,8 0-1-2,13-6-1 2,10 4 4 0,9-6-3 0,10 5 2-2,13 3-1 1,-8 0 3 2,2 1-2-1,-12-4 0-2,-4-8 0 1,-6 0 5 1,-1-8-6 0,-3-4 0-1,3 4-4 1,-3-2 4 1,0 11 3-3,10 1 0 0,1 4-1 3,8 6 0 0,1-3 2-2,8 1-1-1,8 1 3 3,7 0-5-2,10 1 2 1,-3 2-1-2,10 0 1 1,8 0-3 1,5 5 1 0,11 9-1-1,6-2 0 1,0-1-1 0,1-6 1 0,6-1-2-2,12-4 1 1,13 0 0 1,18 0 1 1,11 1 0-3,4 3 1 3,-1 2-1-2,-8 0 3 1,-9 2-2 0,-7-3-1-2,4 0 2 2,1-5-3 0,11 0 1 0,6 0 0-3,8 0-1 4,1 3 1-1,-3-3-1 0,-6 0 3-3,-8 4-4 4,-9-4 4-1,-2 0-5-1,-3 0 3 0,2 0 0 2,11 0 0-2,7 0 0 0,8 0 0-1,15 0 1 2,-2 0-1 0,-6 3 1 0,5 4-1-2,-3 3 1 2,1 1 1 1,-4-2-1-2,5 1-1-1,-3-3 0 2,5-7 1 1,3 4-2-1,0 2 2-2,-2 2-1 2,-3 9 1-1,-3 8-1 1,3 9 1-2,-3 11 0 2,-2 6 0 0,3 4 0 0,-5 8-1-2,8 2 1 2,-3-3-2 0,-2-1 2 0,-3 1-1-1,-4 0 2 0,-1 6-2 1,-3 4 1 1,4 13-1-4,0 5 1 3,4 2 0 0,1 4 8 0,6-1 2-1,-2 7 1 0,4 7-7-1,3 6 4 4,0 9-6-4,0-1 3 2,0 1 0 0,0-3 3 0,3-3-2-2,4 3 1 2,-7-3-1-1,0-6-6 2,0 1 2-2,0-4-2 0,-7 4 2 2,-2 0-3-1,2-1 1-3,6 4 0 4,-2-5 0-3,3-2 2 3,0-7-2-2,0 2 0 0,0 2 0 0,0 5 2 2,0 3-2-3,0 4 4 3,4-2-1-4,-4-1-1 5,0 0 0-4,0 4-3 2,0-1 0-2,-4-6 4 4,-9-2-5-3,0-1 2 0,10-6 0-1,-4 8-1 4,4-4 2-4,1 4-1 2,-2 2 0-2,-3 8 1 4,2 0-1-4,-3 12-1 1,3 2 1 0,-5 4-1 3,10-1 2-4,0-3-2 3,0 0 2-3,0-6-1 3,0 0 4-3,0 7-5 3,0-5 2-3,-13 4 0 3,0 6-2-2,3 2 1-1,-8 0-2 1,5 3 2 1,6-2-1 0,-4 5 0 0,2 7 0-1,2 0 0 0,-6-4 0 1,1-6 0 0,0-9 2-2,8 1-4 2,0 3 2 0,4-1 0 2,0 3 1-6,0 4-1 5,0-1 0-1,5 5 2-1,6 4-4 0,2-5 4 1,-9-2-3-1,3-2 3-1,-2 0-4 2,-5 1 4 0,0 6-5 0,0 0 5 0,0 1-2-2,0 4 0 3,0 2 0-2,0-2-2 1,0-2 4-1,-13-1-2 1,0-4 0-1,10 4 1 2,0-17-1-4,3 5 0 3,0-5-1 1,0 3 1-2,0-1 0-1,0-9 0 2,0-22-1 1,0-8 2-1,7-15-3 0,2-9 3-1,-2-11-1 1,3-14 1-1,-7-17-1 0,4-8 1 1,-7-8-1 2,0-1 0-6,0 6 0 3,0 7 0 1,0-5 0 2,0-2 0-4,0-3 1 0,0-14-1 1,0-1 0 1,0 0 1 1,0-6-2-4,0 5 2 3,0 1-2 1,0-4 3-2,0-2-3-1,0 0 1 3,0 0-2-2,0 0-1 2,9 0-4-3,5 0 3 1,7 0 0 2,-4 0 3-2,6 0 2-1,3 0 1 4,-5 0-2-4,8 0 2 3,-5 0-2-2,2 0 0 1,-5 0 0-1,-1 0-1 1,2 0 1-2,-1 4 0 1,0-3 2 1,-2 6-1 0,4-2-2-2,-1-5 3 2,5 5-3 0,5-5 2 0,-2 0 0-1,1 0-1 0,-4 0-2 1,1 0 2 0,-3 0 0 0,-1 0 0-2,-1 0 2 2,14 0-1 0,-1 7-1 0,9 13 0-2,11 5 2 2,7 6-1 0,6 4 0 0,7 12 1-2,6-5-4 4,-3-3 5-4,-6-4-4 4,3 0 3-5,-8-5-2 3,4 2 1 0,5-1 0-1,0-1 0 0,4 2 0 0,6 1-1 1,0-1 1 0,0 4-2-1,-10-11-2 0,-7 0 3 2,-10-8-1-2,1-2 1 0,-1-15 0 1,4 5-2-1,5-5 1 1,9 0 0-1,-1 0 2 1,10 0-1-1,-4 5 0 2,-2 2 0-4,3-7 1 3,0 7-1 0,5-7 1 0,3 6 0-2,4 0 1 3,4-6-4-2,-3 0 5 1,3 0-5-1,-3 5 5 0,-8-5-2 1,6 0 0-2,2 0 0 2,5 0 0 0,8 0-1 0,6 0 0-2,-7 0 0 2,7 0 0 1,1-5-4-2,5 5 4 0,17-6-1 0,3 0-1 2,10 0 2-1,3-2 1-2,2-2-1 2,-3-5 0-1,-7 4 0 1,-2 11 0-2,-4-6 4 3,-5 6-4-2,5-5 6 1,4 2-6-2,0-2 3 2,7-7 2 0,-8-2-5 0,-7 3 0-2,4-3-3 2,2 2 1 0,8 2 0-2,3 6 1 2,-4-2 2 0,-2 6 0 0,-4 0-1 0,-1-11 1-1,-3-3 2 2,-7-3-3-3,-8-2 3 2,-5-7-2-2,2 1 0 4,-4 1 1-4,4-3 0 0,-10 2-1 2,-12-5-1 2,-7 3 0-4,-5 3-4 2,-4-1 2 0,2 3 2-2,4 2-2 2,7 3 4 0,7 2-4 1,13 2 1-4,1 7 0 3,2-5 2-2,-4 1 0 4,-4 6 0-4,-2-1 0 2,-3 5-1 0,3 0 3 0,2 0-4-2,4 0 3 2,4 0 1 0,5 0-2 0,7 0 1-2,4 13 0 2,0 10-1 0,1-3 0 0,-13 5-1-2,-6-5-1 3,2 2-1-2,0-3 2 2,5 2-1-4,8 3 1 3,-2 1 0 0,9 0 3-2,1 2-2 2,10 3-1 0,-4 2 1 0,3 4-1-2,-7-6 2 3,-8 9-1 0,-7-7 1-3,-1-2 1 0,-9-4-1 2,-5-9 0 0,-6 2-2-2,-14-5-2 2,2-2-1 0,-9-1 2 0,10 4 2-2,4-10-3 2,5-1 0 2,0 0 2-4,-2-4 0 1,-9 0 0 1,-9 0 0 0,-14 0 3 0,-11 0-5 0,-9 0 5 0,-11 0-4-1,-11 0 3 0,-8 0-1 1,-1 0-1 0,-6 0-1-3,-4 0 1 4,-2 0 0-1,0 0 2 0,-5 0-1-2,2 0-2 6,-2 0 2-10,1 0-3 8,0 0 3-4,1 0-1 1,8 0 1 2,5 0 0-1,7 0-2-2,0 6 2 2,1-6-1 0,-6 5 1-2,0-5-2 2,-7 6 3 0,-8-6-2 0,-2 0 1-2,-3 0-2 2,0 0 0 0,0 0 1-2,0 0 0 2,4 0 0 0,0 0 0 1,-1 0 1-4,2 0-1 3,5 0-1 2,0 0 0-5,-6 0 1 3,5 0 1 1,-5 0-1-3,9 0 0 2,6-6 0-2,4-33-5 4,5-8 5-3,-3-24 0-1,1-21-2 3,-3-21 2-1,4-38 0-2,5-29-1 1,3-47 1 2,-2-25 0-1,7-48 2-2,0-32-3 3,-2-30 2-2,-11-1-1 0,-6 26 1 0,-10 38-1 3,-11 49 1-5,3 21 0 2,-3 6-2 0,0 6-1 2,5 0 2-3,3-6 0 3,1 6 0-1,-3 3 0-1,-3 7 0 0,-3 10 0 2,0 25-1-2,0 29 1 1,0 28 0-1,0 29 0 0,11 12 0 1,15 2 0 0,5-5 1-3,5-7-1 6,-3-21 1-6,-4-11-2 4,-1-20 1-1,-11-13 0-1,-5-3 1 0,-3-3 0 0,-9 7-2 2,5 5 1-3,-2 10-2 3,5 12 2-3,3 10 0 2,-2 6 1-2,4 2-1 5,-6-5 0-7,-4-10 0 6,-3-14 0-5,0-14 0 3,0-13-1-1,0-14 3 1,0-7-3-1,0-1 1 3,0 2 0-5,0 11-1 1,13 19 1 2,4 21 0 2,7 14 1-4,-4 13-2 2,-4 9 2 0,7-7-2 0,-11-2 2-2,1-8-1 1,-6-15 0 4,-7-24 0-7,0-19-2 4,0-16 3 1,-32-8-3-2,-9 6 2-1,-1 8-1 2,9 14 1 0,8 11 0 0,12 11 0 0,8 9 0-2,5 0 0 2,0 0-1-1,0 5 0 0,0 10-2 1,-5 7 2 0,-8 1-7-2,-3-3 4 3,-1-10-4-2,-6 8 2-1,2 7-1 2,-2 22-1 2,10 26-1-4,9 17 3 1,4 20 3 0,0 1 3 3,0 2 1-4,0-6 0 0,0-15 2 5,0-9-2-4,0-20 0-1,0-7-1 2,0-3-1 0,0 12-2 0,0 16-7-2,0 15 6 2,0 14-1 0,0 8 5-1,1 1 0 0,7 0 1 2,-3-4-1-2,3 3 1-1,-6 6-1 2,1-1 0 0,-3 6 3-2,3 3-3 2,-3-2 5 0,0 2-4 0,0 0 3-2,0 0-2 2,0 0 3 2,0-3-4-4,0 1 1 1,0 2 0 1,0 0-1 0,0 0-2-2,0 0-1 2,0 0 0 2,0 0-1-4,-29 0 2 0,-27 0-3 2,-15 0 4 2,-6 5 0-4,-25 24-4 2,-21-5-67 0,-7-1-119 0,82-20-94 0,7-3-304-4</inkml:trace>
    </iact:actionData>
  </iact:action>
  <iact:action type="add" startTime="9012">
    <iact:property name="dataType"/>
    <iact:actionData xml:id="d1">
      <inkml:trace xmlns:inkml="http://www.w3.org/2003/InkML" xml:id="stk1" contextRef="#ctx0" brushRef="#br0">3575 9061 692 0,'0'0'202'8,"0"0"-83"0,0 0 15-1,0 0-40-1,0 0 1 2,0 0-5 0,0 0-23 0,178-24-19-2,-95 18 22 2,23-1 8 0,15-8-33 0,7 2-2-2,2-6-9 2,-6 2-17 1,-21-4-1-2,-25 5-3-1,-27-4 0 2,-15 2-6 2,-23-4-4-3,-13-14-3-1,0-14-1 1,-29-22-9 1,-48-12 10 0,-27-8-8-2,-24-3 8 2,-26 1-5 0,-22 1 1 0,3 4-1-2,6 10-2 2,27 10 4 0,34 24-7 0,38 15-2-1,27 14 8 0,25 13 2 2,9 3-5-1,7 0 7-2,0 0 0 2,0 36 5 0,12 39 2 0,27 39 2 0,17 21-3-2,13 19 1 2,10 18-3 0,7 3-3-2,-2-2 2 1,-7-15 5 2,-19-25-2-2,-15-24-3-1,-12-25 10 2,-11-22-8 0,-4-23-4 1,-3-20 1-3,-6-16-1 1,6-3-2 2,10 0 1-2,5-42 0-1,8-28-3 2,-3-32-1 1,-2-26 3-1,-6-33-3-2,-1-19 3 1,4-13-1 2,12-4 0-2,4 8-2-1,9 32 0 2,3 39 0 0,-14 33-1 0,-9 38 5-2,-10 19 1 2,-13 15-1 0,-7 13 0 0,-3 0 0-2,0 0 1 2,-27 55-2 1,-49 40-8-4,-37 36-4 3,-35 8 11 0,-26 8 2 0,-14-4 0 0,8-12-1 1,15-9 1-4,24-17 0 4,33-23-1-2,26-18-1-1,32-26 1 3,21-19 1-2,20-12 0 1,9-7-1-2,0 0 0 2,25-42-10 0,24-10-9 1,19 5 20-4,9 10 1 5,10 18 0-3,14 11 0 1,15 8 5-2,21 0-4 2,8 0-2 0,5 0 5 0,4 0-4-2,-11 0 3 2,-5 0-2 0,-13 0 0 0,-22-9 2-1,-21 1 3 1,-27 3 4 1,-18-2-8-1,-17 5 12-2,-7-6-10 1,-9-7-3 1,-4-7-2-1,0-6-2-1,0-6-5 3,-17-5 6-1,-51-1-3-1,-41 1 0-1,-26 2 2 2,-26 0 2 0,-5-1 0 0,6-16-2-3,12-10 1 5,24-15-4-2,24-17 4-1,26-8-2-1,35 3 2 1,18 12-1 2,21 20 0-2,0 24-9 0,16 26-27 1,25 19-46 0,14 37-61 0,-26 13-86-2,0 6-287 1</inkml:trace>
    </iact:actionData>
  </iact:action>
  <iact:action type="add" startTime="12426">
    <iact:property name="dataType"/>
    <iact:actionData xml:id="d2">
      <inkml:trace xmlns:inkml="http://www.w3.org/2003/InkML" xml:id="stk2" contextRef="#ctx0" brushRef="#br0">948 11230 795 0,'0'0'168'6,"161"-70"-72"1,-104 49 11 1,-21 6-61 0,-11 5-23 0,-14 7-6-2,-8-2-3 2,-3-1-11 0,0-8-3-2,-43-10-7 2,-37-6-15 0,-13 3 17 0,-11 7-4-2,7 5-3 3,13 11-2-2,20 1-17-1,20 3-5 2,18 0 14 0,19 0 14 0,7 30 8-2,0 9 11 2,28 15 26 0,21 10 13 0,7 11-20-2,2-6-10 4,-7-7 11-1,-12-20-5-4,-14-16-11 4,-9-21-15-4,0-5 5 4,1-34-5-2,2-42-23-1,-3-22 23 2,-3-14 0 0,-1-1 4 0,-12 12-2-2,0 17 2 2,0 24-3 1,0 33-1-2,-26 27 0 1,-8 0-14-2,-3 57-31 2,-4 24 23 0,9 14-3 0,7 10-26-1,11-3-19 1,10-5-33 0,4-69-115 0,0-8-517-3</inkml:trace>
    </iact:actionData>
  </iact:action>
  <iact:action type="add" startTime="13371">
    <iact:property name="dataType"/>
    <iact:actionData xml:id="d3">
      <inkml:trace xmlns:inkml="http://www.w3.org/2003/InkML" xml:id="stk3" contextRef="#ctx0" brushRef="#br0">3830 13922 551 0,'0'0'230'7,"0"0"-118"2,0 0-24-5,0 0-32 4,0 0-37 0,0 0 36 0,0 0 16-2,93-5-4 2,-31-12-35 0,11-6 1 0,9-6-4-2,8-3-14 3,-9 2-7-1,-8 8-2 0,-12 9 4-3,-21 3-5 3,-17 6 2 0,-11-3-3 0,-12 1-3-1,0-13-2 0,-25-9-8 1,-38-11-12 0,-24-8 1-2,-19 4 10 2,1 2-15 2,1 7-3-1,17 6 2-1,20 4-17-4,24 12 9 6,23 5 7-4,10 7-7 0,10 0 17 3,0 43 17 0,13 23 18-4,20 19-7 1,3 8 0 2,2 4 7 0,-5-10 0 0,-4-7 1-1,-4-22-2 0,-8-24-12 1,-4-19 3 0,3-15-4-2,10-15 1 2,15-41-5 0,10-25 0 0,5-21-3-2,2-4 2 2,-9 7-1 0,-11 18-3 1,-15 31 3-3,-13 27-1 2,-10 23 2 0,-1 3-2-1,-51 42-9-1,-19 14 5 2,-15 5 6 0,5 1 1 0,7-1-2-2,7 1-2 2,14 0-29 0,6 5-35 0,45-51-75-2,0 4-230 2</inkml:trace>
    </iact:actionData>
  </iact:action>
  <iact:action type="add" startTime="14287">
    <iact:property name="dataType"/>
    <iact:actionData xml:id="d4">
      <inkml:trace xmlns:inkml="http://www.w3.org/2003/InkML" xml:id="stk4" contextRef="#ctx0" brushRef="#br0">869 16527 399 0,'0'0'151'5,"0"0"-17"2,0 0-18 1,0 0-86-1,0 0 23 1,0 0 46-1,129 17 7 1,-79-17-36 0,17-14-24-2,4-6-24 1,12-2 8 3,-5 2-14-5,-5 3 0 3,-23 5-5 0,-16 10-5 0,-21 2 10-3,-13 0 5 4,0 0-21-1,0-6-1 0,-22-1-24 0,-33-17-24-3,-9-9 25 4,-17-9 21-1,-8-20 1-2,1-1 1 4,1-7-7-4,13 4-6 3,18 12-7-2,19 14-16-1,21 18 25 3,12 16-7-2,4 6 17-1,0 3 2 2,0 51 34 0,0 28-7 0,13 19-19-2,6 15-3 2,-2-3 3 0,7-11 16 0,-7-15-2-1,3-26-6 0,-5-21-6 2,-2-16-9-2,6-20 1-1,5-4-2 2,12-31-13 0,18-36-16 0,6-34 15-2,3-18 7 3,-3-16-9-2,-15 11 6 2,-6 26-7-3,-22 43 7 2,-12 26 4-1,-5 29-1 1,-41 40 3-2,-40 48 4 3,-29 26 3-1,-3 4 0-1,8-11 4 0,8-19 7 0,13-13-14 2,17-27-23-2,28-8-86-1,39-40-111 2,0 0-488 1</inkml:trace>
    </iact:actionData>
  </iact:action>
</iact:actions>
</file>

<file path=ppt/ink/inkAction1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47:08.348"/>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definitions>
  <iact:action type="add" startTime="5410">
    <iact:property name="dataType"/>
    <iact:actionData xml:id="d0">
      <inkml:trace xmlns:inkml="http://www.w3.org/2003/InkML" xml:id="stk0" contextRef="#ctx0" brushRef="#br0">5884 15328 810 0,'0'0'327'10,"0"0"-176"-3,0 0-71 3,0 0-20-5,0 0-24 1,-180 0-9 4,119 10-4-3,-2 8 6-3,3-1-8 4,12-2 9 2,5 2-2-2,10-5-4-4,12 5-14 4,5 3-1 2,12 2-6-3,4 12-2-2,0 11 9 3,38-1-9 2,17 11 5-4,3 3-3 1,-8 4 0 4,-9-6-1-4,-15 0 9-1,-16-5 8 1,-10-8 3 1,0-4 0 1,-20-7-6-4,-23-2-11 4,-8-23-4-1,0-4-2 1,6-3-2-4,10 0-5 3,6-5-20 0,13-24-32 0,16-9-31-3,0-9-62 2,8 29-77 2,19 6-376-1</inkml:trace>
    </iact:actionData>
  </iact:action>
  <iact:action type="add" startTime="5847">
    <iact:property name="dataType"/>
    <iact:actionData xml:id="d1">
      <inkml:trace xmlns:inkml="http://www.w3.org/2003/InkML" xml:id="stk1" contextRef="#ctx0" brushRef="#br0">6464 15562 639 0,'0'0'309'7,"0"0"-174"0,0 0-11 1,-229 62-49-2,156-19-17 2,12-4-15 0,18 6-3 0,10 8-2-2,18-8-8 2,11 4-4 0,4-5-17 0,16-16 1-2,33-11-7 2,8-11-3 2,1-6-1-4,7-8-1 0,-7-35 2 2,-3-13-2 0,-3-8 1 1,-16-10 1-3,-13 12-2 3,-14 18 2-2,-6 22-2 2,-3 15 3-5,0 7-3 7,0 3 3-6,0 37-1 2,-7 22 11 1,-6 5-2 1,6 12 12-2,-4-1-1-1,8-4-5 2,3-7-7 1,0-15-4-3,0-8-4 1,0-19-8 0,0-12-47 3,31-13-47-6,-15 0-85 5,0-5-107-2</inkml:trace>
    </iact:actionData>
  </iact:action>
  <iact:action type="add" startTime="6274">
    <iact:property name="dataType"/>
    <iact:actionData xml:id="d2">
      <inkml:trace xmlns:inkml="http://www.w3.org/2003/InkML" xml:id="stk2" contextRef="#ctx0" brushRef="#br0">6718 16098 816 0,'0'0'220'7,"0"0"-81"1,0 0-42-1,0 0-40 1,0 0-31-1,0 0-14 1,87-131 5 0,-47 58-3-3,1 15-3 1,-1 9 7 5,-8 17-3-4,0 12-8 0,-10 14 12-1,-8 6-3 3,-1 0-1 1,-3 19 3-5,-4 33 15 2,2 5-18 1,-4 11-5 1,0-8 8-3,1-13-2 2,-5-13 2 2,0-19-8-4,5-15-2 2,8 0-8 0,8-15-3 1,6-27-13-5,11-15 15 4,1 8-3 0,-8 12 3 0,-1 17 0-3,-7 15 1 4,-3 5 4 1,1 1-4-5,-2 40 7 2,2 9-6 0,-2 4-1 2,-6-5 0-2,-8 5 0-1,2-17-7 2,-4-4-42 3,3-9-56-6,-2-24-82 1,2 0-49 3</inkml:trace>
    </iact:actionData>
  </iact:action>
  <iact:action type="add" startTime="6705">
    <iact:property name="dataType"/>
    <iact:actionData xml:id="d3">
      <inkml:trace xmlns:inkml="http://www.w3.org/2003/InkML" xml:id="stk3" contextRef="#ctx0" brushRef="#br0">7884 15864 798 0,'0'0'283'5,"0"0"-157"0,166-108-46 3,-130 62-47-1,-3-3-15 2,-12 10 0-3,-11 2 0 2,-10 12-11-1,0 5-3 2,-41 12-4-4,-15 8 0 3,-11 0 0 1,6 40-7-2,6 16 7 0,13 7 1 1,16 2 18 0,13 3 34-1,10-4 4 3,3-4-11-4,0-6-8 4,39-12-14-4,10-5-18 0,12-18-6 1,0-8-4 1,-4-5-31 0,-11-5-55-1,-21 11-34 1,-25-12-101 0,0 0-500-1</inkml:trace>
    </iact:actionData>
  </iact:action>
  <iact:action type="add" startTime="7206">
    <iact:property name="dataType"/>
    <iact:actionData xml:id="d4">
      <inkml:trace xmlns:inkml="http://www.w3.org/2003/InkML" xml:id="stk4" contextRef="#ctx0" brushRef="#br0">5278 16912 507 0,'0'0'460'7,"0"0"-305"-2,0 0-63 2,0 0-2 3,0 0-35-5,0 0-6 2,-167-12 15 2,123 27-11-2,-10 13-16-1,-1-1-15 3,10 2-14 0,13 3-6-4,9-5 3 3,14 2-4-1,9 4 5 4,0 3 11-6,41 15 8 1,20 0-7 5,-5 10-11-4,-5 1 5 2,-11 0-3-6,-12 2 14 8,-16-19-2-4,-12-8-1 2,0-5-6-5,-11-15-9 3,-32-4-4 3,-11-13-1-3,-2 0-2-1,4 0-7 3,4 0-25 0,14-21-49-4,20-9-33 1,14-1-54 4,0 18-90-2,20 3-712-2</inkml:trace>
    </iact:actionData>
  </iact:action>
  <iact:action type="add" startTime="7582">
    <iact:property name="dataType"/>
    <iact:actionData xml:id="d5">
      <inkml:trace xmlns:inkml="http://www.w3.org/2003/InkML" xml:id="stk5" contextRef="#ctx0" brushRef="#br0">5606 18095 674 0,'0'0'290'7,"0"0"-58"-3,0 0-51 4,0 0-89 1,0 0-45-3,0 0-18 2,35-200 17-1,-27 74-3 1,4 2-11-2,1 3 0 2,6 23-18-1,1 21-6 2,0 25-6-4,6 13 0 4,-1 7-1-1,4 13 0-1,-4 8 2 0,-2 9-1 1,-6 2-2 0,-5 0 3-1,-2 24-2 0,-10 26-1 0,0 1 3 1,-3 9-2-2,-33-8 7 3,0-6-2-1,-5-16-6 0,11-4 1 0,1-20-1-1,8-6-5 2,14 0-40-1,7-20-68-4,0-9-22 8,0 16-65-7,0-1-173 2</inkml:trace>
    </iact:actionData>
  </iact:action>
  <iact:action type="add" startTime="7940">
    <iact:property name="dataType"/>
    <iact:actionData xml:id="d6">
      <inkml:trace xmlns:inkml="http://www.w3.org/2003/InkML" xml:id="stk6" contextRef="#ctx0" brushRef="#br0">6099 17389 675 0,'0'0'323'5,"0"0"-127"4,0 0-75-2,166-89-36-1,-132 57-41 1,2 2-12 4,-11-7-10-5,-10 13-11-1,-10-2-9 4,-5 7-2-1,0 7 0 0,0 7-7-2,0 5-9 2,-31 0-26 1,-6 17 12-2,-7 28 30-1,-1-1 1 2,13 6 7 2,3 4 4-4,18-3 9 1,6-9 7 3,5 3 4-1,5-6-9-3,30-2 12-1,18-7-5 2,7-10-19 6,1-9-11-7,-5-11 0-2,-10 0-4 4,-8 0-19 2,-18-17-44-4,-7-10-48-1,-13 10-74 6,0 0-137-6</inkml:trace>
    </iact:actionData>
  </iact:action>
  <iact:action type="add" startTime="8268">
    <iact:property name="dataType"/>
    <iact:actionData xml:id="d7">
      <inkml:trace xmlns:inkml="http://www.w3.org/2003/InkML" xml:id="stk7" contextRef="#ctx0" brushRef="#br0">6616 17418 600 0,'0'0'310'8,"0"0"-101"-1,0 0-68-2,0 0-37 3,0 0-50 1,181-31-26-2,-153 8-9 0,-12 3-18 1,-12 1 1 0,-4-4-2 0,0 9 0-3,0-6-5 3,-17 15 0 1,-11 5-7-2,-4 0-2-1,-8 17 14 4,2 17 0-4,8 1 18 3,6 5-3-3,16 2 10 2,8-8 3 0,0 0 9 0,0-6-6 0,17-9-16 0,22-1-15 1,10-18 0-2,8 0-11-1,10 0-27 2,2-8-33 1,7-24-38 0,-52 15-96-5,4-2-158 6</inkml:trace>
    </iact:actionData>
  </iact:action>
  <iact:action type="add" startTime="8591">
    <iact:property name="dataType"/>
    <iact:actionData xml:id="d8">
      <inkml:trace xmlns:inkml="http://www.w3.org/2003/InkML" xml:id="stk8" contextRef="#ctx0" brushRef="#br0">7371 17340 496 0,'0'0'228'7,"0"0"-58"0,-162 16-29 1,88 7-25-2,6 7-21 2,13 4 10 1,17 5-27-2,18-9-16-1,11-3-6 2,9-10-20 0,18-4-12 0,44-6-4-2,19-7-17 2,3 0-2 0,-1-26-2 1,-9-17-3-4,-13-23 2 3,-1-16-3 1,-10-26 1-2,-14-6-2 0,-13-2 1 0,-11 21 3 4,-4 30 2-5,-8 28 0 1,0 24 2 2,0 9-4-3,0 4 4 1,0 6-4-1,-16 39 4 3,-5 29 8-1,2 21 21 0,3 12-2-2,3 0-4 2,1-4-15-1,5-13-7 3,4-12-2-5,3-13-2 3,0-8-25 0,0-21-25-1,0-16-46 0,0-20-67 1,0-5-131 1</inkml:trace>
    </iact:actionData>
  </iact:action>
  <iact:action type="add" startTime="9533">
    <iact:property name="dataType"/>
    <iact:actionData xml:id="d9">
      <inkml:trace xmlns:inkml="http://www.w3.org/2003/InkML" xml:id="stk9" contextRef="#ctx0" brushRef="#br0">8444 14822 593 0,'0'0'355'8,"0"0"-185"-5,0 0-65 4,171-7-53 1,-101-35-20-2,3-8 1 3,3-6 3-2,-4-8 14 2,-8-18-9-3,-3-23-9 2,-9-21-16-1,-4-22-2 3,-7-13-2-6,-12 3 5 4,-11 12-1 2,-6 13-7-6,-3 18-6 6,-2 18-2-1,-3 11-1-3,9 14 2 0,3 13-2 1,9 7 2 2,5-5 1-1,10-2 1-2,-3-5 7 2,11-10 4 0,-3-10-5 1,9-9 3-4,2-8-5 4,1-6 2 1,-4 3-5-5,-8-1 2 2,-1 10-3 0,-8 2 1 1,-13 12-2-3,0 19-1 4,-8 17-2 0,-2 14 1-1,-6 10-2-2,0 9 2 1,-7 0-2 3,5 6-1-4,-5 4 2 1,0 2-2-1,0 0 1 5,0 32 0-6,-29 15 1 2,-12 3 0 1,-7-1 1 1,-7-11 0-2,-1-7-1-2,8-8-1 5,4-6 1-2,11-3 2-1,16-6-2-1,7-2 1 7,7-4-2-8,3-2 2 0,0 0-3 2,10 0-4 3,33 0-8-1,17 0-9-4,11-28 16 0,3-21 3 5,5-16 4-1,-8-9-1-3,-7 6 1 1,-16 15 0 1,-16 19 0 0,-9 17 2 0,-13 17 0-3,-10 9 13 5,0 51 30-5,0 24-2 3,-26 12-41 0,-9 3-1 1,-1 3-1-4,0-4-29 3,8 0-47 0,2 7-70 0,22-74-73-2,4 3-226 3</inkml:trace>
    </iact:actionData>
  </iact:action>
  <iact:action type="add" startTime="10469">
    <iact:property name="dataType"/>
    <iact:actionData xml:id="d10">
      <inkml:trace xmlns:inkml="http://www.w3.org/2003/InkML" xml:id="stk10" contextRef="#ctx0" brushRef="#br0">9022 15403 581 0,'0'0'303'5,"0"0"-150"0,0 0-28 3,222-109-56 1,-122 27-5-4,16-14-7 2,13-14-5 4,-1-2 1-4,-5 6-3-1,-13 12 1 2,-13 16 2 2,-8 13-10-4,-10 15-19 1,-6 9-7-1,-5 17-5 3,-4 11 7 0,4 9-2-3,0 4 5 2,9 0-2 0,4 17-1-1,2 14-1 0,1 6-4 1,1 0-1 0,-1 1-7-1,0-7 5 2,-5-8-5-1,-8-13 0-1,-6-6-3-1,-1-4-5 2,-14 0 2 1,1-4 0-1,-7-16-2-3,-15 5 3 3,-6 0-3 0,-9 8 2-2,-8-2-1 3,-2 3-3-3,-4 3 4 3,0 0-9-4,0 3 6 4,0 0 0-1,0 0-3-1,0 0 5 1,0 0-1-2,0 0 2 4,0 0 0-4,3 0 4 0,-3 0-2 2,0 0 0 3,0 0-1-7,0 0 2 3,0 0-2 1,0 0-1 0,3 0 0-1,-1 0 2 0,6 0 3 4,2 0-3-5,8 0 4-1,-2 12 7 3,1 1-7 2,-1-4-5-3,2-3-1-2,8-6 0 4,0 0-4 0,1 0 1-2,-1 0 0 0,-8 0 3 2,-8 0 0-1,-6 0 0-3,-4 0-1 2,0 0 0 2,0 0 1-1,0 0-3-3,0 0 3 3,0 0-3 1,0 0 2-1,0 0-1-3,0 0 2 2,-1-12-6 4,-38-16 1-6,-6-11 0 3,-10-3 5 0,0-2-2 1,-2-3 3-4,0 6-3 4,4 1-2-2,6 7 4 2,7 4-3-3,12 7 3 2,7 9-3 0,10 4 3 3,7 6-2-9,4 3 4 6,0 0 0 0,0 0-1 2,4 0 6-5,40 13 2 3,12 21 4-1,8 3-11 1,-1 2 4 0,-8 4 8-1,0-2 0 1,-7 2 5-3,-9-9 2 4,-15-10 3 0,-8-6-8 0,-11-6 4-5,-5-5-4 4,0 5-8 2,-3 1-8-4,-35 10-3 0,-13 8 1 1,-2 1 1 1,-4 3 0-1,1-1 0 2,2-4-1-2,5 2-2 2,8-7-3-5,11-3-57 6,8-5-46-2,18-4-66-2,4-13-43 1,0 0-113 1</inkml:trace>
    </iact:actionData>
  </iact:action>
  <iact:action type="add" startTime="15642">
    <iact:property name="dataType"/>
    <iact:actionData xml:id="d11">
      <inkml:trace xmlns:inkml="http://www.w3.org/2003/InkML" xml:id="stk11" contextRef="#ctx0" brushRef="#br1">701 6292 824 0,'0'0'290'14,"0"0"-156"-11,0 0-14 2,0 0-30 0,0 0-45 4,0 0 13-1,87 8 2-1,13-8-11-1,30 0 13 3,37-6-5-2,31-18-6 1,12-5 0-2,5 1-21 2,-8 3 11 2,-24-1-12-6,-34 4-4 8,-30 2-10-5,-45 3-3 0,-26 6-8 2,-25 2-4-5,-13 4 0 5,-10 0 0-2,0-18 0 1,-49-19 0-2,-63-22 0 5,-62-30 0-5,-37-11 0-1,-30-9 0 3,-17-4 0 0,9-6 0 0,23 12 0-2,42 20 0 1,52 25 0 3,50 29 0-3,42 19 0-1,24 10 0 1,13 9 0 2,3 22 0-1,0 63 0-2,9 44 0 2,44 43 0 0,21 21 0 0,19 17 0-1,3 0 0 1,4-2 0-1,-3-18 0 3,-7-15 0-6,-8-34 0 4,-24-46 0 0,-16-38 0-1,-20-38 0 1,9-19 0-2,13-48 0 2,22-53 0 0,26-53 0-1,8-44 0 1,15-43 0 1,0-40 0-1,-15-17 0-2,-29-1 0 0,-31 41-6 3,-18 59-12-1,-12 66 16-3,-7 59-3 6,-3 44 5-6,0 30-1 9,-49 30 1-14,-53 61-1 9,-38 48 2-1,-34 20 4-1,-19 19-1-1,-3 0 8 4,-4-15-11-4,19-7 9 2,20-27-10-1,20-22 0 1,21-28 0 2,30-24 0-5,21-18 0 1,28-13-3 4,21-17 0-1,11-7-5-3,9 0-6 4,0 0 2-5,0 0 1 1,0 0 7 4,0 0 4-5,0 0-2 3,36 0 3 0,48 0-2 0,57 0 2-3,56 0-2 4,48 0 2 0,32-17-1-3,0-2 1 1,-32 3 2 1,-45 7 6 0,-39 2-5 0,-44 7 10 0,-30 0-10-2,-30 0 1 1,-27 0-4 3,-17 0 3-6,-11 0-2 5,-2 0-2-2,0 0-1 2,0 0-4-4,-15-16 5 4,-62-23-11 1,-53-28 9-5,-44-35 4 2,-33-30-4 0,-18-21-2 1,-4-19 0 0,9-4 2-1,20 11 0 0,30 19-2 1,42 31-10 1,38 38 10-4,35 35-8 3,29 27 6 0,16 8 2 2,10 7 4-6,0 0 4 5,0 0 0 0,0 0 1-2,0 14-3 1,0 14 1-2,12 4-1 2,2-8-1-1,1-1-1-1,-2-6 0 3,0-3 0-1,-3-8 0 1,-4-4 0-2,-5-2-6-2,2 0-2 7,1 3-3-7,1-3 9 0,-4 0-13 4,2 3-6 2,2 0-18-6,2 8-27 1,6 3-47 2,10 9-41 1,-14-14-64-2,1 2-121 0</inkml:trace>
    </iact:actionData>
  </iact:action>
  <iact:action type="add" startTime="17801">
    <iact:property name="dataType"/>
    <iact:actionData xml:id="d12">
      <inkml:trace xmlns:inkml="http://www.w3.org/2003/InkML" xml:id="stk12" contextRef="#ctx0" brushRef="#br1">3197 4945 900 0,'0'0'278'8,"0"0"-144"-1,0 0-27-2,0 0-21 3,0 0-37 0,0 0 3 0,0 0 30-1,126-101 14 1,-71 60-11-1,12-11-14 2,12-8-11 0,15-9-13 0,14-5-47-5,8-8 0 3,0-9 0-1,10 2 0 4,9-7 0-2,5 0 0-1,9 0 0-2,2-2 0 6,-4-5 0-4,-2-7 0-1,-9 1 0 0,4-2 0 2,-8 10 0 0,-8 7 0 2,-14 6 0-5,-15 11 0 3,-19 10 0 0,-11 11 0 0,-23 16 0-1,-16 18 0 0,-13 14 0 1,-8 3 0-1,-5 5 0 1,0 0 0-2,0 0 0 3,0 0 0 0,0 0 0-3,0 0 0 0,-37 28 0 2,-27 13 0 0,-12-1 0 2,-26-6 0-5,-14-1 0 2,-8-8 0 1,3 6 0 0,4-1 0-1,17-6 0 2,16-1 0-3,20-6 0 6,15-4 0-10,21-2 0 6,21-5 0 1,7-6 0-1,0 0 0-3,0 0 0 3,48 0 0 1,39-17 0-1,33-16 0-2,24-11 0 3,6 0 0-3,-12 2 0 4,-19 9 0-6,-38 10 0 4,-35 12 0 0,-21 11 0 0,-19 0 0-1,-6 0 0 2,0 25 0-3,0 25 0 3,-9 15 0-4,-23 0 0 3,-4-8 0 0,4-8 0 0,5-9 0-1,2-10 0 0,12-9 0 2,3-11 0-2,7-5-33-1,3-5-108 2,0 0-43 2,38-27-40-4,-9 2-96 0,4-9-346 3</inkml:trace>
    </iact:actionData>
  </iact:action>
  <iact:action type="add" startTime="18627">
    <iact:property name="dataType"/>
    <iact:actionData xml:id="d13">
      <inkml:trace xmlns:inkml="http://www.w3.org/2003/InkML" xml:id="stk13" contextRef="#ctx0" brushRef="#br1">6393 2221 519 0,'0'0'300'4,"0"0"-163"5,0 0-58-2,0 0-13 1,0 0 24-1,0 0 0 1,-212 126-9-2,125-48-16 3,5 12-17-4,15 8 16 4,26-1-1-1,27 1-7-1,14-14-2-1,4-17-8 2,53-14-5 0,27-22-2 1,19-19-4-3,14-12-19 6,3-23-4-6,-15-45-12 0,-21-19 7 1,-23-14-6 3,-41-9 0-5,-20-2-1 3,-9 8-1-2,-59 14-2 2,-25 23-16 1,-20 27-126-1,60 40-109-3,9 3-91 5</inkml:trace>
    </iact:actionData>
  </iact:action>
  <iact:action type="add" startTime="44480">
    <iact:property name="dataType"/>
    <iact:actionData xml:id="d14">
      <inkml:trace xmlns:inkml="http://www.w3.org/2003/InkML" xml:id="stk14" contextRef="#ctx0" brushRef="#br1">13685 16570 75 0,'0'0'440'4,"0"0"-253"4,0 0-53 1,0 0-72-2,0 0-8 0,-2 163 6 1,-12-85-5-1,3 16 5 0,-2 19-12 1,6 6-1-1,-5 7-1 1,8-10-13-1,-6 4 10-1,-1-5-21 4,-2-7 8-2,3-5-10-3,-3-2-8 5,3-11 1-2,-3-4-2-1,6 0-4 0,-1-5 1-2,-2-4 0 4,7-8-5-1,-2-7 8-3,-3-11-6 4,4-9 3-2,-8-2-6 2,8-5 4-4,-3-3-5 4,1-13 2-1,3 1 0 0,3-3 2-2,-4-9 2 1,4 9-1 2,0-9 5-2,-3 4-5 0,3-7 3 0,0 2-5 2,-2 0 1-2,2-1-3-1,0 0-1 2,0-6 2 0,0 0-1-2,0 5 2 2,0-5-4 1,0 0 3-2,0 0-3-1,0 0 3 2,0 0 0 0,0 0 3 0,0 0 6-2,0 0 0 2,0 0-4 0,0 0-5 0,0 0-1-2,0 0-1 2,0 0-2 0,0 0-1 0,0 0 1-2,-2-5-3 2,-12-26 2 0,-4-6 0 0,-4-2 2-2,-1 2 1 2,2 0 1 1,5 12-4-1,1 6 3-3,6 2-1 5,-3 4 0-4,9-2 0 2,2 4 1-2,1-3-1 4,0 9 0-4,0-2 0 2,0 7 0-2,0 0 1 4,0 0 0-4,0 0 0 2,0 0 4-2,0 0 0 6,0 12 8-7,0 20 14 2,16 12-14 0,1 6-1 2,3 1-1-2,-5-9 1 3,-2-2-3-3,0-22 2 0,-7 5-3-1,-2-15-1 1,1 5 2 3,-3-13-3-3,4 5 4-2,-1-5-4 5,0 0 5-4,6 0-2 3,9 0 4-4,16-12-10 4,8-26 0-2,1-19-3 8,7-11 0-15,-6-13 0 7,-5 11 0 3,-8 8-1-4,-8 18 1 1,-6 14 0 0,-8 17 0 2,-2 1 3 0,-6 10-3-4,-3-1 0 2,1 3 0 1,-1 0 0 0,0 0 0-1,0 0 1 1,0 0-2 0,0 0-1-3,-4 25 0 3,-25 12 1 2,-9 10 1-3,-4 10 0 0,1 2 1 1,1 2 0-2,-1-10-1 2,2-3 0 0,4-17-2-1,6-5 1 0,5-7-2 3,5-8 3-6,2 4-4 4,3-10 2 2,3-5-2-4,5 0-4 2,-4 0 2-2,0 0-6 3,1-5 2-2,-8-21-1 0,2-10 3 0,-1-9 1 3,-1-4 5-6,-2 10-5 4,2 2-5 0,1 12-7 1,4 5 1-3,3 3 0 1,-1 9 4 3,6 3 7-4,-2 5 1 0,6 0 3 2,0 0 0 0,0 0 2 0,0 0 0-2,0 0 1 2,0 0 0 0,0 0 1 0,0 0 2 0,0 0 2 0,0 5 5-2,20 20-1 2,6 7-2 0,2-7 0 0,-2 5 8-1,5-3-8 0,-8 3 2 2,0-4-1-2,-6-1-8 0,-1-5 1 0,-4-3 2 2,-1-4 1-2,-6-7-3 1,4-6 2-2,-9 0-1 3,2 0 1-3,3 0 0 1,8 0-1 1,7 0 2 0,8-19-4-1,4-13-1 0,2-10 1 1,0 5-1 2,-4 3 1-5,-7 4 0 2,-8 10 0 2,-2 9 1-1,-13 5-2-3,0 6 1 4,0 0-1-2,0 0-1 0,0 0-4 0,-5 6-9 5,-24 25 5-7,-2-1 9 1,-9 2 1 1,4-7 0 3,1-6-2-4,5 1 1 1,7-8-7 2,7-7 1 0,12-5-2-3,-2 0 7-1,3 0-2 3,3 0 1 0,0 0-1 2,0-25-4-5,0-17 3 2,0-9 5 3,0-5 0-3,9 5 1 0,2-5-1-1,2 0 0 3,-6-6 2-1,5 6-2-2,-3-12 1 4,-1-1-1-4,0-2 0 3,-1-8 0-4,-1 1 1 4,-1 5-1-3,-3 1 0 4,1 11 2-5,1-9-2 5,1 3 1-5,-4-4 1 3,9-8-2-2,-6 4 0 6,8 0 2-6,-8-2-4 0,5 15 4 4,-5 1-3-4,-1 10 2 0,5 0-2 6,-5 10 1-7,4 4 0 2,-4 3 0-1,0 4 0 5,-2-2-1-4,2 7 1 0,3 8 0 0,-6 9 0-1,0 2 0 4,0 6-1-4,0 0 1 0,0 0-2 3,0 0 2-2,0 0-3-1,0 0 1 3,0 6-1-2,0 19-6 4,0 5-5-7,0 7-24 5,0 7-40-3,0 0-55 2,0-31-109-2,0-1-333 2</inkml:trace>
    </iact:actionData>
  </iact:action>
  <iact:action type="add" startTime="51005">
    <iact:property name="dataType" value="strokeEraser"/>
    <iact:actionData xml:id="d15">
      <inkml:trace xmlns:inkml="http://www.w3.org/2003/InkML" xml:id="stk15" contextRef="#ctx0" brushRef="#br2">14118 19903 795 0,'0'0'105'7,"0"0"-95"2,0 0-10-4,0 0-7 3,0 0-371 0</inkml:trace>
    </iact:actionData>
  </iact:action>
  <iact:action type="remove" startTime="51361">
    <iact:property name="style" value="instant"/>
    <iact:actionData xml:id="d16" ref="#d2"/>
  </iact:action>
  <iact:action type="add" startTime="51383">
    <iact:property name="dataType" value="strokeEraser"/>
    <iact:actionData xml:id="d17">
      <inkml:trace xmlns:inkml="http://www.w3.org/2003/InkML" xml:id="stk16" contextRef="#ctx0" brushRef="#br2">13987 20338 826 0,'0'0'145'31,"0"0"-80"-31,0 0 11 0,0 0-46 1,0 0-30 8,0 0-52-6,8 56-56 5,-12-48-192-1</inkml:trace>
    </iact:actionData>
  </iact:action>
  <iact:action type="remove" startTime="51755">
    <iact:property name="style" value="instant"/>
    <iact:actionData xml:id="d18" ref="#d7"/>
    <iact:actionData xml:id="d19" ref="#d8"/>
  </iact:action>
  <iact:action type="add" startTime="51769">
    <iact:property name="dataType" value="strokeEraser"/>
    <iact:actionData xml:id="d20">
      <inkml:trace xmlns:inkml="http://www.w3.org/2003/InkML" xml:id="stk17" contextRef="#ctx0" brushRef="#br2">13855 21833 720 0,'0'0'225'21,"0"0"-170"-21,0 0 17 0,0 0 25 8,0 0-85-2,0 0-12 3,14 2-50-2,-14-2-149 1,-11 0-374-2</inkml:trace>
    </iact:actionData>
  </iact:action>
  <iact:action type="add" startTime="52129">
    <iact:property name="dataType" value="strokeEraser"/>
    <iact:actionData xml:id="d21">
      <inkml:trace xmlns:inkml="http://www.w3.org/2003/InkML" xml:id="stk18" contextRef="#ctx0" brushRef="#br2">14924 20256 503 0,'0'0'230'9,"0"0"-141"-2,0 0 20-2,0 0-11 4,0 0-66 1,0 0-26-5,15 7 1 2,-17 12-7 0,-3-2-40 3,-3-16-108-3,8-1-215-2</inkml:trace>
    </iact:actionData>
  </iact:action>
  <iact:action type="remove" startTime="52611">
    <iact:property name="style" value="instant"/>
    <iact:actionData xml:id="d22" ref="#d3"/>
  </iact:action>
  <iact:action type="add" startTime="52621">
    <iact:property name="dataType" value="strokeEraser"/>
    <iact:actionData xml:id="d23">
      <inkml:trace xmlns:inkml="http://www.w3.org/2003/InkML" xml:id="stk19" contextRef="#ctx0" brushRef="#br2">14855 20167 511 0,'0'0'123'16,"0"0"-109"-16,0 0-1 7,0 0-13 1,0 0-119-3,0 0-219 1</inkml:trace>
    </iact:actionData>
  </iact:action>
  <iact:action type="add" startTime="53118">
    <iact:property name="dataType" value="strokeEraser"/>
    <iact:actionData xml:id="d24">
      <inkml:trace xmlns:inkml="http://www.w3.org/2003/InkML" xml:id="stk20" contextRef="#ctx0" brushRef="#br2">16210 19740 490 0,'0'0'130'8,"0"0"-50"0,0 0 1 1,0 0-43-4,0 0-35 5,0 0-3-3,0 0-64 0,74-32-266-1</inkml:trace>
    </iact:actionData>
  </iact:action>
  <iact:action type="remove" startTime="53603">
    <iact:property name="style" value="instant"/>
    <iact:actionData xml:id="d25" ref="#d10"/>
  </iact:action>
  <iact:action type="add" startTime="53612">
    <iact:property name="dataType" value="strokeEraser"/>
    <iact:actionData xml:id="d26">
      <inkml:trace xmlns:inkml="http://www.w3.org/2003/InkML" xml:id="stk21" contextRef="#ctx0" brushRef="#br2">16119 19624 451 0,'0'0'145'17,"0"0"-84"-17,0 0-17 2,0 0-35 8,0 0-9-3,0 0-77-2,27 42-117 3</inkml:trace>
    </iact:actionData>
  </iact:action>
  <iact:action type="add" startTime="53988">
    <iact:property name="dataType" value="strokeEraser"/>
    <iact:actionData xml:id="d27">
      <inkml:trace xmlns:inkml="http://www.w3.org/2003/InkML" xml:id="stk22" contextRef="#ctx0" brushRef="#br2">15501 18846 559 0,'0'0'136'9,"0"0"-115"-3,0 0 37 2,0 0-58-1,0 0-52 0,0 0-136 0</inkml:trace>
    </iact:actionData>
  </iact:action>
  <iact:action type="remove" startTime="54297">
    <iact:property name="style" value="instant"/>
    <iact:actionData xml:id="d28" ref="#d9"/>
  </iact:action>
  <iact:action type="add" startTime="54291">
    <iact:property name="dataType" value="strokeEraser"/>
    <iact:actionData xml:id="d29">
      <inkml:trace xmlns:inkml="http://www.w3.org/2003/InkML" xml:id="stk23" contextRef="#ctx0" brushRef="#br2">15501 18846 468 0,'116'134'52'19,"-116"-134"-47"-16,0 0-10-2,0 0-27 5,0 0-225 4</inkml:trace>
    </iact:actionData>
  </iact:action>
  <iact:action type="add" startTime="54831">
    <iact:property name="dataType" value="strokeEraser"/>
    <iact:actionData xml:id="d30">
      <inkml:trace xmlns:inkml="http://www.w3.org/2003/InkML" xml:id="stk24" contextRef="#ctx0" brushRef="#br2">13405 20439 572 0,'0'0'202'8,"0"0"-156"-2,0 0 25 0,0 0-2 2,0 0-60 0,0 0-9 0,-21-13-3-1,21 6-19 2,0 1-110 0,0 6-602-4</inkml:trace>
    </iact:actionData>
  </iact:action>
  <iact:action type="remove" startTime="55179">
    <iact:property name="style" value="instant"/>
    <iact:actionData xml:id="d31" ref="#d1"/>
  </iact:action>
  <iact:action type="add" startTime="55188">
    <iact:property name="dataType" value="strokeEraser"/>
    <iact:actionData xml:id="d32">
      <inkml:trace xmlns:inkml="http://www.w3.org/2003/InkML" xml:id="stk25" contextRef="#ctx0" brushRef="#br2">13024 20250 704 0,'0'0'101'14,"0"0"-101"-12,0 0 4 4,0 0-4 8,0 0-168-12,0 0-274 3</inkml:trace>
    </iact:actionData>
  </iact:action>
  <iact:action type="add" startTime="55720">
    <iact:property name="dataType" value="strokeEraser"/>
    <iact:actionData xml:id="d33">
      <inkml:trace xmlns:inkml="http://www.w3.org/2003/InkML" xml:id="stk26" contextRef="#ctx0" brushRef="#br2">12292 20312 572 0,'0'0'68'8,"0"0"-53"-1,0 0 36 1,0 0-27-2,0 0-24 3,0 0-21-1,0 0-57-1,0 18-388 0</inkml:trace>
    </iact:actionData>
  </iact:action>
  <iact:action type="remove" startTime="56230">
    <iact:property name="style" value="instant"/>
    <iact:actionData xml:id="d34" ref="#d0"/>
  </iact:action>
  <iact:action type="add" startTime="56239">
    <iact:property name="dataType" value="strokeEraser"/>
    <iact:actionData xml:id="d35">
      <inkml:trace xmlns:inkml="http://www.w3.org/2003/InkML" xml:id="stk27" contextRef="#ctx0" brushRef="#br2">12479 20344 563 0,'0'0'137'15,"0"0"-126"-14,0 0 44 6,0 0-7-1,0 0-48 2,0 0-16 0,-3 0-47 0,3 0-204-2</inkml:trace>
    </iact:actionData>
  </iact:action>
  <iact:action type="add" startTime="56629">
    <iact:property name="dataType" value="strokeEraser"/>
    <iact:actionData xml:id="d36">
      <inkml:trace xmlns:inkml="http://www.w3.org/2003/InkML" xml:id="stk28" contextRef="#ctx0" brushRef="#br2">12304 21501 474 0,'0'0'179'6,"0"0"-170"2,0 0 3-2,0 0 74 2,0 0-76 0,0 0-7 0,-54 87-1-2,51-72 0 2,3-5-2 0,0-4-72 1,0 0-407-4</inkml:trace>
    </iact:actionData>
  </iact:action>
  <iact:action type="remove" startTime="56965">
    <iact:property name="style" value="instant"/>
    <iact:actionData xml:id="d37" ref="#d4"/>
  </iact:action>
  <iact:action type="add" startTime="56973">
    <iact:property name="dataType" value="strokeEraser"/>
    <iact:actionData xml:id="d38">
      <inkml:trace xmlns:inkml="http://www.w3.org/2003/InkML" xml:id="stk29" contextRef="#ctx0" brushRef="#br2">11909 21721 397 0,'0'0'334'13,"0"0"-280"-8,0 0-29-4,0 0 48 14,0 0-61-12,0 0-12 3,-10-6-22 0,10 6-71 3,0 0-363-2</inkml:trace>
    </iact:actionData>
  </iact:action>
  <iact:action type="remove" startTime="57372">
    <iact:property name="style" value="instant"/>
    <iact:actionData xml:id="d39" ref="#d5"/>
  </iact:action>
  <iact:action type="add" startTime="57380">
    <iact:property name="dataType" value="strokeEraser"/>
    <iact:actionData xml:id="d40">
      <inkml:trace xmlns:inkml="http://www.w3.org/2003/InkML" xml:id="stk30" contextRef="#ctx0" brushRef="#br2">12528 21979 597 0,'0'0'104'15,"0"0"-100"-15,0 0-4 9,0 0-60-4,0 0-477 4</inkml:trace>
    </iact:actionData>
  </iact:action>
  <iact:action type="remove" startTime="57635">
    <iact:property name="style" value="instant"/>
    <iact:actionData xml:id="d41" ref="#d6"/>
  </iact:action>
  <iact:action type="add" startTime="57646">
    <iact:property name="dataType" value="strokeEraser"/>
    <iact:actionData xml:id="d42">
      <inkml:trace xmlns:inkml="http://www.w3.org/2003/InkML" xml:id="stk31" contextRef="#ctx0" brushRef="#br2">13141 21966 639 0,'0'0'174'20,"0"0"-156"-18,0 0-4 2,0 0 36 1,0 0-50 2,0 0-8 3,-39-7-46-4,39 7-209-1</inkml:trace>
    </iact:actionData>
  </iact:action>
  <iact:action type="add" startTime="61192">
    <iact:property name="dataType"/>
    <iact:actionData xml:id="d43">
      <inkml:trace xmlns:inkml="http://www.w3.org/2003/InkML" xml:id="stk32" contextRef="#ctx0" brushRef="#br0">2775 14903 325 0,'0'0'397'8,"0"0"-285"3,0 0 11-6,0 0 28 2,0 0-63-1,0 0-30 2,0 0-4 1,14 16 1-4,2-14-13 4,5 2-7-1,6 2-8-1,2-1-4 1,7 7-2-2,2-5-4 2,7-1 2 0,4 3-5-2,1-6 1 2,5-3-10 1,10 0 9 1,-3 0-6-3,3 0 0-2,-4 0 3 3,6 0-5 0,-6 0 6-2,4 0-1 2,-4 0 10 0,6 0-13-1,7 0 1 0,8 0-4 1,5 0 2 0,-1 0-2 0,6 0-1-3,-3 0 3 3,7 0-3 1,1 12 10-1,0 1-7-2,0-5 6 2,-6-1-7 0,2-7 3-1,-9 0-6-1,0 0 1 3,-4 0-4-1,4 0 0 0,1-10-1-1,7-7 2-1,-2 4-3 3,4 5 6-1,3-2-2-3,0 8-1 5,6 0-1-3,-2 2 1 2,4 0 0-5,-5 0 1 5,3 0 1 0,-3-9 1-2,0-5-4-2,-5-3 3 3,-2-8 0 1,0-4 0-1,1 2-2-3,3-5 4 4,8 7-3 0,-1 5-1-1,-4 3 6-1,3 4-6-2,-6 1 1 3,3 1-1 1,-1-5 1-3,1 4-1 3,0-8-1-3,4 3 0 2,-1 0 2-1,-3 2-4 1,0 2 5-1,-4 5-5 1,4 5 6 1,0 1-6-4,6-2 5 4,-3 2-1-2,-2-4-2 2,3 3 3-4,-4-1-1 3,0-8 1 0,-5 3-3 0,-4-2 4 0,9 2-5-1,0-1 3 2,4 4 1-2,-7 3-2-1,-7 1 1 1,-3-2-1 2,-4 1-1-2,-5 1 1 0,-1 2 2 0,6-3-6 2,1 3 7-1,6 0-6-3,-2 0 4 4,-1 0-1-2,-6 0-1 2,-1 0 2-3,0 0 1 2,-4 12-3 1,4-1 4 1,-2-7-3-7,2 2 3 4,4 1-4 1,12-5 2 0,1 3 0 0,4 1-1-1,4 3-1 1,4-7 1 0,1 10 1 0,4-7-1-3,9 7 1 3,-1 4 0 1,-3-1 0-4,0 0-1 4,-9 5-2-2,7-2 1 2,1-2 0-3,8 4-2 2,2-3 5 0,-1 0-6 0,6 3 6-3,-5 2-5 5,0 3 6-1,-2 7-2-4,-2-5-2 2,-3-4 5 0,-1 0 0 2,-4-7-2-2,-4 3 1 0,1-2-4 0,4 1 3 2,6-1 0-2,-1 6 1-1,-2 1-4 4,1 1 0-4,6 7 0 5,4-2 0-8,8 1 0 7,10 0 1-3,-2 6-1 0,3-11 0-1,1 4 1 4,0-5 2-4,2 6-2 2,-6-6 0-2,-2-3 3 5,-2 8-3-3,-2-5 0-2,2-3 3 1,8 6-3 0,-7-4 2 0,-2 8-3 2,1 5-1-4,6-4-4 4,7 8 3-1,7-4 1 1,1 7 1-4,7 3 0 2,8 1 0 4,3 8 3-6,2 0-3 2,0 4 1 0,8 4 1 3,-8 5 1-3,3-4-3-1,-7 9 4 1,-8-6-4 3,8 1-1-4,-6-7 0 0,5-3 1 2,0-2-3 0,2-2 6-1,3 8-2 2,3-1 2-2,0 7-2 0,-3 8 1-1,5 1-1 2,-8-8 2 1,-9 4-2-1,-11-10 5-3,-13-14-5 5,-7 4 0 1,-1-6 2-8,1 0-1 3,-4-6-2 3,-3 3 1 0,-4-9 0-1,-9 4-1-4,-7-4 4 5,-4-2-2-2,-10 2 0 1,-10-4-1-1,-9-7 2 2,-11 0-2-3,-9-2 2 3,-9-5-1-2,-11-3 0 3,-8 0-2-5,-8-5 0 4,-2 2 3-3,-3-7-2 4,0 10 1-5,-1-10-1 3,-3 10 1-1,1 2 0 1,-2-7 1-1,8 10-1 1,3-5-2-1,-1 4 3 1,7 3-3-2,-2-2 1 2,-1-1 2 1,-1-2-1-4,-4-3-1 4,-3 0 1-2,-5-2-1 2,-3-7-1-3,-6 1 0 3,-4-6 1-1,-2 2-3-2,2-2 6 0,3 0-7 2,-3 0 6 0,-3 0-6-1,0 4 5 1,0-4-3-1,0 0 1 1,0 0-2-2,0 0 0 2,0 0 1 0,0 0-2 0,0 0-1-2,0 0 0 2,-13-12-4 0,-31-27 7 0,-15-8-1 1,-6-9 2 0,-15-6 0-2,-3-3-2 1,-11 3-1-5,-13-14 3 7,1 2-2-3,-3 5 4 1,6-2-3 2,9 9 2-4,14 9-2 0,21 14 0 3,14 7 1-1,13 18 1-2,18 4 3 1,1 2-6 2,8 1 5-2,2 5-4-1,3-1 2 1,0 3-1 2,0 0 0-2,0 0 2 0,0 0-2 3,0 0 0-5,0 0 0 1,0 0 2 2,0 0-2 0,0 0 2 0,0 0-1 0,0 0 1 0,0 0-2-2,0 0 3 3,0 0 2-2,21 3 3 1,28 24 11-2,21 13-8 2,22 11-11 1,21 8 0-2,11 5 0 2,9 13 0-3,-5 2 0 3,-11 2 0-2,-8 1 0-2,-14-8 0 3,-18-11 0 1,-20-13 0-3,-25-25 0 2,-21-11 0 0,-4-8 0-3,-7-6 0 6,0 0 0-3,0 5 0-2,-18-2 0 2,-51 14 0-2,-41 0 0 1,-27 5 0 1,-17 0 0 0,-16-12 0 1,-2 1 0-1,-1-11 0-2,15 6 0 1,18-6 0 3,22 0 0-5,18 0 0 2,22 0 0 2,22 0 0-1,22 0 0-3,21 0 0 4,13 0 0-1,0 0 0 2,0 0 0-5,0 0 0 1,10 0 0 3,24 0 0-4,5 0 0 3,-4 0 0 1,-9 0 0-2,-15 0-51-1,-8 5-180 4,-3-5-85-4,0 2-313 2</inkml:trace>
    </iact:actionData>
  </iact:action>
</iact:actions>
</file>

<file path=ppt/ink/inkAction1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7:00.55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definitions>
  <iact:action type="add" startTime="9397">
    <iact:property name="dataType"/>
    <iact:actionData xml:id="d0">
      <inkml:trace xmlns:inkml="http://www.w3.org/2003/InkML" xml:id="stk0" contextRef="#ctx0" brushRef="#br0">14488 14331 536 0,'0'0'209'12,"0"0"-107"-11,0 0-7 3,0 0-17-2,0 0-21 4,0 0 5 3,11 7-4 2,-11-7-7-6,0 0 1 1,0 0-1 3,-11-14-15-3,-7-14-8 0,-10-6-1 3,-1 0-9 0,-6 4-5-4,1 4-4 2,-1 5-3 2,-6 5-1-1,1 2-1-2,-4 0 2 2,-4 4-3 3,2-3 0-4,-3 2-1 0,-5 5-1 16,-3 6 2-20,-3 0-3-3,9 0 3 7,-3 0 0-3,3 0 4 3,5 13-3 2,0 4 0-2,5 0 0-2,2 4 0 7,6-1 1-7,8-1 0 2,6-4-1-1,2-5-1 2,9-1-2 3,1-2 1-6,3-2 0 1,2-2-1 4,2-1 0-4,0-2 0-1,0 0 1 5,-2 0-1-4,2 0 1 2,0 0-2-2,0 0 0 2,0 0 0 1,0 0 0-2,0 0-4 1,0 0 4-1,0 0-5 1,0 0 4-1,0 0-3 0,0-10-4 0,0-24-1 2,13-5 8-2,7-13 0 0,6 2 0 1,1 2 1-1,-3 3-1 4,-5 12 0-6,-8 16 1 5,-7 2 0-5,1 13 1 5,-5 2 0-5,0 0-1 3,0 0 4 0,0 0-4 0,0 0 0-2,0 0-2 4,-9 24-1-4,-21 13 3-1,-7 3 1 2,7-5 1 3,2-3-1-3,2-3-1 1,9-4 0-1,7-3 0 1,0-8 1-1,10-3 0 2,0-9 4-4,0 6-3 6,0-3 6-6,20 5 20 7,23 5 23-9,2-1 6 4,8 3 9 1,-8-1-7 1,-3 4-16-3,-5-3-9 1,-9-3-18 1,1-4-6 1,-2 0-10-1,10-5 0-2,3-5-6 2,-8 0-33-1,-12 0-92 1,-20 0-118-1,0 0-156 2</inkml:trace>
    </iact:actionData>
  </iact:action>
  <iact:action type="add" startTime="14199">
    <iact:property name="dataType"/>
    <iact:actionData xml:id="d1">
      <inkml:trace xmlns:inkml="http://www.w3.org/2003/InkML" xml:id="stk1" contextRef="#ctx0" brushRef="#br0">15436 14260 213 0,'0'0'329'12,"0"0"-181"-7,0 0-60 2,0 0-18-2,0 0-32 5,0 0-10-3,0 0 20 1,0 0 17-2,21-40-2 2,-15 6-6 0,-4-8-17 0,-2 0-5-2,0-6-9 1,3-3-3 2,-3-5-8-1,2-6 0 0,-2-3 2-2,3 4 1 2,1 4-2 0,0 4-3 1,-2-4 3-2,1 4 2 2,-3-3-2-2,0-6-6 0,0-2-2 0,0-6-6 2,0-6 1 0,0-8 0 2,0-4-2-9,0 1-1 4,-3-6 0 2,-3-5 0-3,-3-7 0 3,-4-3 1 1,-1 4 0-2,-1 11-1 0,1 8 0 0,-2 13 0 1,1-2-2 0,-1 10 2-2,3-4-3 2,-3 6-1 1,8-2 2-1,-5 2-6-3,3 2 8 4,-2 10-4-2,3 9 1 2,-2 9 2-4,6 10-6 3,5 4-2 2,-7 14-8-3,7 1 8-2,0 3 6 3,0 0 3 0,0 0-1 0,0-2 1 0,0 2 3-3,0-4-3 4,0 1 0-1,0 3 0 0,0 0-1-2,0 0 1 4,0 0 0-3,0 0 0 1,-3 0-1-3,-3 3 1 3,-1 16 0 0,3 10 5 1,-5 4-2-3,5 6-3 3,-6 0 2-3,4 5 1 1,-1-3-3 0,2 13 1 2,-3 10-1-2,3-2 0-1,-1 2 1 2,1-12-1 1,3-16 1-1,-1-14 0-2,0-9-2 2,3-13 1 0,0 0-1 1,0 0-1-4,0 0 0 5,0-30-6-5,0-14 8 3,0-21 2-2,0-8-2 2,0-9 0 0,8-4 0 3,8 7 0-8,-3 17 0 6,0 15 1-2,-6 15 0 4,-3 12-2-8,2 9 2 6,-6 5 0 0,9 1 2-3,-5 5 2 0,3-3 10 3,6 3 5 0,5 0-2-4,8 31 15 3,7 23 10-1,6 10-12 5,3 7-9-8,2-4-4 3,-2-5 1 0,-4-8-3 6,-5-10-8-10,-6-13-4 5,-3-8-2-2,-11-12-2 5,-10-9 0-6,-1-2-2 1,-2 0-15 2,0 0-48 3,0 0-43-6,0 0-80 3,0 0-129-2</inkml:trace>
    </iact:actionData>
  </iact:action>
  <iact:action type="add" startTime="26552">
    <iact:property name="dataType"/>
    <iact:actionData xml:id="d2">
      <inkml:trace xmlns:inkml="http://www.w3.org/2003/InkML" xml:id="stk2" contextRef="#ctx0" brushRef="#br1">26082 4550 279 0,'0'0'212'7,"0"0"-78"2,0 0 35 0,0 0-21-5,0 0-46 4,0 0-19 0,0 0-9-1,-9-7-17-1,-27 7-3 2,-21 0 10 0,-9 0-20 2,-14 0-6-4,-11 0-7 0,-8 0 0 2,-5 0-5 1,-6 0 0-4,-1 0 2 6,-3 0-5-5,-6 0-3 1,-8 0 5 0,-16 0-2 0,-9 0-5 1,-5-5 2 0,-9-3-6-1,-4-4 1 0,0 1-4 2,-7 0 7-4,5 2-5 4,9-1-7-1,12 0-1 0,12 5 2-1,6-1 0 0,2 6-4 1,8 0 0 0,6 0-2 0,14 0 2 0,4 0-1-2,3 0 1 2,6 0 0 0,2 0-2-3,14 4 0 4,2 2-1-1,8-1 0-1,8 1-1 0,5-4 0 1,9 5 0 0,2-6-2-1,1-1 3 0,-7 0-1 1,4 0 0 0,-4 0 0 0,10 0 0 0,3 0 1-2,1 0-1 2,3 0 2 0,-4 9-1-2,1 6 0 2,10 0 0 0,-5 2 0 1,8-2 0-4,4 2-1 2,3-4 2 2,6 4-1-2,-4 3 0 0,6-1 0 1,-3 11 0 0,8-3 0-2,-1 7 0 2,1 8 0 0,0 1 0-1,0 4-2 2,0 7 1-1,0 4 0-2,0 7 0 2,0 9-1 0,0 7 0-1,0 8 2 2,0 7 0-3,0 5-1 3,0-5 1-4,0 3 0 3,1 4 0 2,-1 2 0-5,0 1 1 2,0-2-1 1,0-14 0 0,0-1 0 0,3-2 0-2,2-1 0 3,-5-2 0-2,0 6-1 1,0-9 2-2,0-5-1 2,0-6 0 0,0-11 1 0,0-6-2-2,0-10 1 4,0-19 0-4,0-9-1 3,0-13 3-4,0-2-4 3,0 0 1 1,0 0 0-4,0 0 0 3,0 0 0 0,0 0-4 2,0 0 5-6,0 0-1 4,0 0-2 0,0 0 2 0,0 0 2 0,0 0-1 0,8 0 0 1,3 0 2-4,2 4-2 3,1-4 0-2,12 0-1 5,2 0 2-5,8 0-2 1,9 0 2-1,4 0 1 2,5-4-1 0,2 2-1-2,4-3 0 3,5-2 4-2,7 4-3 1,2-2 0-1,13 0 2 2,-3-2-2-3,9 0 2 1,-1-4-2 2,-6 2-1-1,4 3 1-3,-6 6 2 4,6 0-2-1,2 0 6-2,-3 0-6 2,3 0 3 0,1 0 1-3,-1 0-4 3,0 0 5 0,2 0-6 1,-4 0 3-3,7 0-2 2,-3 0 4 0,-4 0-2 0,-9 0 2 0,-1 0-1-2,-6 9 2 1,-2-1 1 2,-1 1-2-1,2-2 2-2,-1 3-4 4,5-3 2-4,3 5-1 2,-3-1-3-2,-5 4 4 2,-1-2 2-1,-4 0 0 0,-3-5-6 1,-9-1 4 0,1-4-2 0,-4 0-4-2,5-3 2 1,-2 0 0 1,2 0-1 0,3 0 0-2,0 0 0 2,-1 0 0 1,2 0-1-2,6 0 2 2,-3 0 1-1,-2 0-2-2,-6 0 4 2,2 0-3 0,-2 0 1-2,3-3 0 3,2-2-1-2,1 2 1 2,2-3 0-4,-2 3-2 3,4 2 2 1,-4-3-2-4,-4 1 1 3,6-3 0 0,-4 3 0 0,0-2-1 1,4 0 2-3,5-1 0 2,-1 3-2-1,5 1 0-1,-9-2 2 2,-1 2-2 4,-2-4 4-8,3 3-4 3,-4 1 1 2,-4 2-1-3,-2 0 0 2,2 0 0 2,8 0 1-5,3-7-1 4,-6 4 3-3,5-2-6 6,-8 0 1-9,7 5 2 4,-4-4 0 3,-6 4-1-4,0 0 1 0,2 0-1 2,-3-3 0-1,4-2-1 4,8 0 2-5,1-3-1 0,13 2 1 4,1 0 2-5,6 6-2 2,10 0-2 1,3 0 2 0,7 0 1 1,-2 0-1-4,-7 0-3 3,-20 0-5 1,-22 0 3-4,-22 0 3 4,-12 0 2-2,-13 0-1 3,-2 0 2-6,-7 0-2 3,3 0-4 2,-3 0 5 1,3 0-4-4,-2 0 3 2,-1 0-3-2,0 0 4 2,0 0 0 0,0 0-4-2,0 0 0 2,0 0-3 0,0 0 0 0,0 0-5-2,0-14 3 4,0-20 3-4,-4-11 2 0,-8-2 3 2,-4-9 1-1,-2-6-1 6,-4-30 0-3,-6-7-1-3,1-9 1 2,2 2 0-1,6 19 0 0,5-4-3-2,1-4 2 2,3-7-5 0,5 5-1-2,-2-2 6 2,7 13-1 0,0 4 2-2,0 1-5 4,0 0 5-5,0-5-2 4,0-4-2-3,0-8-1 2,0-8-4 0,0-2 1 0,7-1-8-3,-5 11 2 3,-2 10-5 1,0 15 10-1,0 14 0 0,0 15 5 1,0 7 0-4,0 12 4 3,-9-1-3 2,0 7 1-6,-4 2 0 5,3 0-6-1,-3 2 9-3,6 8-2 5,-5 1 1-4,3 2 1 2,-6 3 1-2,-3 1-1 2,-9 0 1 0,-8 0 1 1,-6 0 0-4,-11 0 1 5,0 13-1-4,-8 2 2 2,2 2-3 0,-11 0-1-2,-1-4 1 2,-4-2-1 0,-5-5 3 1,3 1-3-4,-3 0 1 4,-7-1 1-2,0 2 1 0,-14-2-2 0,-2-3 6 1,-4-3-3 0,-7 0 3-2,0 0-5 2,1 0 3 0,-7 0 3 0,-14 8 1 2,-9 1 8-5,-12-4-4 4,-1 0 6-3,0-2-2 2,13-3-3-2,14 0-10 2,15 0 5 0,10 5-6-1,19 5 3 0,10 7-3 1,13 2-3-1,6 6 1-1,13 9-1 3,8 8-20-1,6 1-66 0,19 8-78 0,9-36-147-3,0-3 101 4</inkml:trace>
    </iact:actionData>
  </iact:action>
  <iact:action type="add" startTime="29583">
    <iact:property name="dataType"/>
    <iact:actionData xml:id="d3">
      <inkml:trace xmlns:inkml="http://www.w3.org/2003/InkML" xml:id="stk3" contextRef="#ctx0" brushRef="#br1">28210 4636 597 0,'0'0'135'9,"0"0"-59"-2,0 0 23 1,0 0-43 0,-189 0-23-1,137 23 1-3,0 11 10 4,3 4 6 3,-8 11 0-4,1 4-17-3,-1 3-3 8,3 3-9-8,8 0-7 5,0 7-8 0,5-1 0 0,5 13 2-5,5 3 7 7,4 9 4 2,1 8-1-13,3-1-6 7,2 1 1 2,4-9-3-4,1-8-3 2,1-7-2 2,-1-4 0 0,9 3-2-4,4-3-3 4,3 9 3-3,0-1 6 2,3 4 0 1,25-6-1-1,8-6 3-1,3-6-2 0,6-4-3 1,4-7 2-2,5 0-5 2,0-5 1-1,-7-5-4-1,9-4 1 2,-9-11-1 2,14-14-3-4,0-14 1 0,12 0-1 2,3-9 1 0,0-24 0-2,8-6 2 2,-3-8 3 2,-7-5-3-4,-3-2 0 2,-7 1 3 0,-8 0-3-2,-8-4 0 2,0 0-1 0,0-17 1 0,-8-15 1-2,-3-25 0 2,-10-23-2 2,-11-21 1-6,-11-10-1 4,-5-4 2 1,0 3-2-4,0 4 1 4,-28 14 0 0,-10 6-1-3,-8 20 1 1,-11 23-1 2,-6 20 1-3,-7 24-1 3,-1 15 0-2,-3 15-1 1,-10 11-2 2,-4 15 1-6,-4 2-2 4,5 0 2 0,5 23 0-1,11 14 0 0,10 12 2 2,7 0 1-4,14 3 2 3,0 10-1 0,7 15 0-2,3 17 1 2,5 36-1 2,6 21 1-3,6 26-1 0,3 20 2 2,4 3-2-4,-1-7 0 3,0-15-1 2,-6-35 0-6,-5-25-2 4,2-19-26 3,9-13-24-7,7-9-35 3,16-2 0 3,55 7-12-4,-25-70-45 3,9 7-340-2</inkml:trace>
    </iact:actionData>
  </iact:action>
  <iact:action type="add" startTime="31075">
    <iact:property name="dataType"/>
    <iact:actionData xml:id="d4">
      <inkml:trace xmlns:inkml="http://www.w3.org/2003/InkML" xml:id="stk4" contextRef="#ctx0" brushRef="#br1">24640 6455 54 0,'0'0'733'10,"0"0"-537"-6,0 0-74 4,0 0-39-2,0 0-47 3,-185 11 12-2,45-11 12 1,-22 0-9-3,-8 5-12 3,10 11-20 0,13 5-11 0,22 5-7-2,29-1 1 2,28-5-1 0,30-3-1 0,20-10 1-1,18-1 0 0,0 0 4 1,59 3-5 0,41 0 14 0,29-1-13-2,28 1 1 4,4 1 9-2,-8 4 3-2,-33-3 15 5,-35-2 5-6,-35-4-1 5,-32-5 0-2,-18 6-9 4,-77-4-15-5,-42 1-19-1,-35 1 9 3,14-4 1 0,22 0-1 2,34 5-1-5,41-2 4-2,27 0-2 13,16-1 2-15,0 3 9 2,61 7 39 3,42 3 10 0,17-2-38 3,-3 2-18-6,-21-6 2 6,-38-2-5-4,-28-1 0 4,-22-2 0-2,-8 0-2-4,-31 5-3 4,-38 2-13 1,-27 9-25-3,-13 1-31 1,5 11-76 1,60-18-110 0,8 1-329-1</inkml:trace>
    </iact:actionData>
  </iact:action>
  <iact:action type="add" startTime="49572">
    <iact:property name="dataType"/>
    <iact:actionData xml:id="d5">
      <inkml:trace xmlns:inkml="http://www.w3.org/2003/InkML" xml:id="stk5" contextRef="#ctx0" brushRef="#br1">231 6406 616 0,'0'0'372'8,"0"0"-248"-1,0 0-26 1,0 0 19-1,0 0-68 2,0 0-31-1,35-47 12 1,24-4 6-5,27-4 16 6,25-10 12-5,27-5-9 2,21-5 12 2,10 4-7-4,-11 14-19 4,-18 15-7 1,-31 19 3-4,-38 9-19-1,-33 6-2 4,-22 6-12 1,-16-1-1-6,0-1-3 5,0-4-2 0,-40-9-8-3,-49-13 3 2,-48-13 6-2,-42-14 2 2,-32-12-1 2,-16-8 0-6,1-5 3 5,5 8-2-1,31 15 5 0,31 13-5-2,42 21-1 3,48 12-1-3,33 6-1 2,26 4 1 0,10 3 1-3,0 7 9 4,13 41 11-1,38 30-10-3,20 23-7 4,17 31 0-1,17 23 3 0,8 10-2 0,3 1 5-2,-8-11 4 4,-6-22 4-3,-20-25-11-2,-13-20 3 3,-16-27-7 0,-17-24 4 1,-15-20-4-3,-8-14-2 2,-10-3 0-1,8 0-5 1,8-45-2-1,6-34 0 0,2-34 7 2,-12-26-4-1,-12-33 3-3,-3-36-1 4,-18-19-1-2,-37-10 3 2,-6 13 0-4,9 29-2 3,12 35-2 0,22 43 2 1,12 40 0-4,2 32 1 5,4 29 2-4,0 7-1 2,0 9 3-2,0 0-1 2,0 2-2 2,0 49-1-4,0 31 0 1,0 33 2 1,-23 27 1 0,-13 16 1 0,-12 17-5-4,-13 5 2 5,-12-5 0-1,-6-7 2 0,-2-14-1-2,1-16-1 4,9-15 1-4,13-15-4 3,10-18 5-2,10-17-4 0,11-18 2-1,11-18 0 3,4-17 0-3,4-16 0 2,8-4-1 0,0 0 2 0,0 0-4-1,43 0 4 0,27-7-2 2,18-18 2-2,9-12-4-1,22-8 6 1,22-4-3 2,4-5 5-1,8-3 7-2,-12 6 4 2,-18 7-2 0,-19 1 1 1,-22 7-15-4,-19 5 0 5,-15 12 0-3,-19 2 0 3,-9 7 0-7,-11 9 0 5,-6-3 0 1,-3 4 0 0,0 0 0-4,0 0 0 2,0 0 0 2,0 0 0-2,0 0 0 1,-16-2 0-2,-27-9 0 2,-14-6 0 1,-4-12 0-4,9 7 0 3,7-6-3 0,-1-1 3 1,-4-1-7-4,-8-10 2 3,-8-1-12 2,-8-11-4-4,-9 2-6 0,-1-9 0 2,-4-5 9 0,-5-1-4 0,6 2-12-2,16 16-20 2,9 5-18 0,14 14 2 1,19 11 26-4,14 5 0 3,9 10 10 0,6-1 19 0,0 3 7-2,0 0-28 2,6 0-88 0,15 0-171 0,-11 3-765-2</inkml:trace>
    </iact:actionData>
  </iact:action>
  <iact:action type="add" startTime="53319">
    <iact:property name="dataType"/>
    <iact:actionData xml:id="d6">
      <inkml:trace xmlns:inkml="http://www.w3.org/2003/InkML" xml:id="stk6" contextRef="#ctx0" brushRef="#br1">3311 4985 183 0,'0'0'92'9,"0"0"-37"-4,0 0 11 3,0 0-5 0,0 0 12-1,0 0 29 0,0 0 8 1,0 0-27 0,0-3-20-2,0 3-8 3,0 0-14-2,13 0 1 1,13 0-4-3,12 0-11 3,11 0 15 4,18 3-2-7,14 4 1 0,10-7-5 5,9 0 2-3,14 0-19 1,6 0 11-2,-4-22-13 2,-8 0 2 1,-10 2 0-2,-14 6 5-1,-15 4 1 2,-18 0 0 0,-10 5 1 0,-18 5-7-2,-10-3 0 2,-10 3-7 0,0 0 4 0,-3 0-5-2,0 0-5 2,0 0 4 0,0 0 3 1,0 0-2-4,0 0-7 3,-11 8 1 0,-35 24-5 0,-25 4 0-1,-16-6-3 0,-22-6 3 2,-18-1-3-1,-11-10 0-3,-16-2 0 3,7-7-1 1,9-4 0-1,19 0-8-3,22 0 2 3,22 0-12 1,25 0 8-1,20 0-3-1,12 0 10 0,13 0 6 2,2 0 1-2,3 2 0-1,0-2 2 1,0 9-1 2,0-1 2-1,46 3 4-2,24 0-6 3,27-1 0-2,17-5 0 0,24-5 0-1,13 0 5 2,-11 0 7 1,-8 0 8 0,-23-3-1-4,-25-9 5 2,-20 1-7 1,-19 3 4 0,-13-3-7-1,-19 7-7 1,-7 3-8 3,-6 1 2-4,0 0-4-3,0 0 5 3,0 0-7 1,-44 11 0 0,-26 19 1-2,-17 11-6 3,-4-4 4 0,1 0-22-3,3 3-40 0,8-1-42 3,61-30-125-2,8-1-247 1</inkml:trace>
    </iact:actionData>
  </iact:action>
  <iact:action type="add" startTime="55623">
    <iact:property name="dataType"/>
    <iact:actionData xml:id="d7">
      <inkml:trace xmlns:inkml="http://www.w3.org/2003/InkML" xml:id="stk7" contextRef="#ctx0" brushRef="#br1">3050 5463 478 0,'0'0'160'10,"0"0"-24"-6,0 0 26 1,0 0-47 5,0 0-33-2,0 0-1-1,0 0-12-1,-17-64 42 3,50-2-13-2,14-11-8 1,9-20-11 0,25-18-3-2,9-15-22 2,17-7-6 0,11 2-9-1,-7 6 2 2,16 8 1 1,-7 8-11-5,3 2 0 3,-1 0-7-1,4-5-24 0,1-15 0 5,1-9 0-11,-5-13 0 7,-7 0 0 1,-19 15 0-1,-21 22 0-3,-11 24 0 4,-13 18 0 0,-8 15 0 1,-8 10 0-5,2 5 0 1,-9 14 0 1,-6 5 0 2,-9 14 0-4,-8 5 0 5,-3 6 0-4,1 0 0 5,-4 0 0-7,0 0 0 4,0 0 0 0,0 0 0 2,3 0 0-6,-3 0 0 3,0 0 0 1,0 0 0 0,0 0 0-2,0 0 0 2,0 14 0 0,-26 14 0 1,-16 8 0-4,-20 4 0 5,-19 2 0-4,-15 2 0 2,-9-4 0-2,-12 0 0 3,4-9 0-1,12-6 0 0,14-2 0-3,18-6-8 3,27-7-7 1,19-1 2-1,16-9-2-3,7 0 0 4,0 0 0-2,0 0-2 4,25-2 2-6,38-26-2 0,30-6 12 4,19 2 4-1,4 0 2-2,-6 5 3 2,-19 5-4 0,-10 0-1 0,-17 2 1-1,-12 5 0 1,-15 5 0-1,-13 7 1 2,-12 3 1-1,-8 0 0-3,-4 0 4 3,0 30-4 1,0 29 1-4,-23 23 5 3,-15 2-6 0,2-5 1 1,-3-12-1-3,10-11-2 2,1-16 0 0,15-18-2 0,-1-15-10-3,12-7-56 3,2 0-75 1,0-49-55-2,5 16-49 0,15-10-58 0</inkml:trace>
    </iact:actionData>
  </iact:action>
  <iact:action type="add" startTime="56538">
    <iact:property name="dataType"/>
    <iact:actionData xml:id="d8">
      <inkml:trace xmlns:inkml="http://www.w3.org/2003/InkML" xml:id="stk8" contextRef="#ctx0" brushRef="#br1">5613 2221 519 0,'0'0'270'4,"0"0"-200"5,0 0 25-2,-157 204-15 1,97-112-20-2,19 2 12 2,18-8 1 0,23-2-6 0,0-20 18-2,20-9-14 2,51-18-17 0,29-18 45 1,20-16-25-4,9-3-42 4,-14-25-15-2,-18-34 3 3,-27-18-8-3,-33-12-4-1,-34-16 8 2,-3 4-6 0,-53 7-8-2,-37 17-2 5,-20 21-4-5,-15 18-4 1,-3 29-32 0,8 9-128 1,84 9-154-1</inkml:trace>
    </iact:actionData>
  </iact:action>
  <iact:action type="add" startTime="58083">
    <iact:property name="dataType"/>
    <iact:actionData xml:id="d9">
      <inkml:trace xmlns:inkml="http://www.w3.org/2003/InkML" xml:id="stk9" contextRef="#ctx0" brushRef="#br1">7049 4948 711 0,'0'0'209'8,"0"0"-124"0,0 0 2 0,0 0-53-3,0 0-9 2,0 172-2 1,0-130-3 1,9-5 17-3,0-12-4 0,7-8-4 3,7-7-5-1,9-4 4 0,8-3-3-3,17-3-12 3,4 0 1 2,7 0-2-4,5 0 1 2,2 0 0-2,0 0 3 5,6-9 0-4,4-10-4 0,0-1-7 0,2 0 3 5,-6 10 0-9,-1 4-5 5,0 6 4-2,-6 0 4 2,7 0 4 2,-2 0-8-5,3 0 1 3,0 0-1 1,2-6 0-2,6-2 3-1,-9-4-9 1,-7 4 8 1,-1 3-5 1,-8-1 3-3,-3 6 0 1,-1 0 1 1,4 0 1 0,-4 0-3 1,3 0 4-4,-3 0-8 4,-2 0 1-2,2 0 0 1,-4-3 3-2,4 3-6 2,-2-3 2 0,5 3-1-1,-3 0-1 2,-2 0-3-3,2 0 3 3,-10 0-1-3,2 0 2 2,-6 0-2 0,-1 0 1 0,-11 0-1-3,-3 0 0 3,-5 0 1 1,-3 0 1-2,-7 6 0-1,-1 5 0 2,-3 4-1 0,-1 4-1 0,4 9 1-2,-5 11 0 2,-9 12 1 0,1 3-1 0,-3-1 0-2,0-5 0 2,0-14 0 0,0-16 1 2,0-8-1-6,0-10-3 5,0 0 2-1,4 0-15-1,2-23-10-1,7-19-1 4,0-3 24-4,4 6 3 3,6 5 0-3,2 11 1 3,3 4 2-3,6 6 0 3,7 9 0-4,10 4 2 3,8 0-1 2,5 0 0-4,16 0-2 0,8 0-2 3,16 12 1-1,18-2-1 1,13 4 1-4,16 9 0 3,-3-1 2 1,-1-5-2-1,-6-14 1-4,-15-3-1 4,-7-22-1 2,-6-32-1-4,-7-16-2 1,-12-6 1 0,-13 1-3 1,-16 13 3 0,-21 13-8 1,-21 8-15-4,-23 4-43 5,0 0-58-4,-26 32-185 1,-20 2-485 2</inkml:trace>
    </iact:actionData>
  </iact:action>
  <iact:action type="add" startTime="64273">
    <iact:property name="dataType" value="strokeEraser"/>
    <iact:actionData xml:id="d10">
      <inkml:trace xmlns:inkml="http://www.w3.org/2003/InkML" xml:id="stk10" contextRef="#ctx0" brushRef="#br2">16980 9636 672 0,'0'0'216'26,"0"0"-164"-24,0 0-41-2,0 0-11 1,0 0-131 7,0 0-494-2</inkml:trace>
    </iact:actionData>
  </iact:action>
  <iact:action type="remove" startTime="64649">
    <iact:property name="style" value="instant"/>
    <iact:actionData xml:id="d11" ref="#d9"/>
  </iact:action>
  <iact:action type="add" startTime="64705">
    <iact:property name="dataType" value="strokeEraser"/>
    <iact:actionData xml:id="d12">
      <inkml:trace xmlns:inkml="http://www.w3.org/2003/InkML" xml:id="stk11" contextRef="#ctx0" brushRef="#br2">16813 9389 711 0,'0'0'169'61,"0"0"-117"-61,0 0-13 0,0 0 0 1,0 0-39-1,0 0-21 0,26-17-183 0,-26 20-385 0</inkml:trace>
    </iact:actionData>
  </iact:action>
  <iact:action type="add" startTime="66631">
    <iact:property name="dataType"/>
    <iact:actionData xml:id="d13">
      <inkml:trace xmlns:inkml="http://www.w3.org/2003/InkML" xml:id="stk12" contextRef="#ctx0" brushRef="#br1">7122 5300 407 0,'0'0'177'8,"0"0"-59"0,0 0-16 0,0 0-19-3,0 0-19 3,0 0-2 0,0 0 3 0,161 50-1-2,-97-35-7 2,8-1-6 2,14-4-16-4,17-10-3 0,17 0 6 2,15 0-16 2,13-7-2-4,20-10-6 2,4 6 3-1,15 7-1 1,7 4 5 0,1 0 3-1,5 25 5 0,1 4-4 1,-4-1-7 0,0-9-4 0,3-13-2 1,-7-6-4-4,0 0-7 4,4 0-1-2,-4-8 1-1,-5-5 1 1,4 4 3 2,-11 5 3-1,-7 4 3-2,-18 0-5 3,-15 0 2-1,-19-4-5-2,-15-14 5 1,-10-1-6 1,-17-9 1 0,-12 2-2-2,-11 6-1 2,-14 3 0 0,-7 3 0 1,-13 6 2-4,-2-1-1 3,-5 5-1 0,-3-3 1 0,-6 5-2 2,0-2 1-6,-7 4-3 4,0 0 3-1,0 0-2 0,-10 0-5 1,-33 0-12 1,-21 0 2-2,-23 0 17 3,0 0 2-6,-6 0-2 4,-4 0 1 1,1 0-1-4,-4 0 0 4,-13 0 0-1,-14 4 1 0,-11 6-2-2,-14-1 2 2,-9-2-2 1,-15 1 3 0,-9-6-2-2,-1 1 1-3,5-3 2 5,4 0-1-1,6 0-1-3,0 0 3 3,2 0-2 0,1 0 4 0,1 0-5 0,3 5-1-2,-10 4 1 3,6 2-1-4,7 3 1 3,7-2-1 2,14-1 0-4,9-5 1 4,5-5-1-6,12-1 1 4,4 3-1 0,5 4 1 0,12 0-1-2,6 10 0 2,3 4 1-1,6-4-1 2,6-1 1-2,12-8-2 1,17 1 2-1,18-3-2 3,12-6-4-6,10 0-6 4,3 0-6 0,0 0 1 0,-4 0 5 0,-1 0 3-2,-6 0-1 2,-1 0 3 1,6 0 6-4,1 0-4 3,5 0 1 2,0 0-3-3,0 0 4-2,0 0-6 3,0-3 3 0,0 0 4 0,0-3 0-2,0 6-1 2,0-3 2 0,7 1-1 0,32-4 2-2,22 3-1 1,24-1 1 1,34-3 1 1,44-8-2-3,44-12 0 1,35-10 0 4,26-8 0-5,10 9 1 0,-5 10 0 4,-15 19 3-3,-10 7 5 1,-15 0-3-1,-17 21 1-1,-3 8-6 2,-11-12-1 0,-8-17-1-1,-7 0 0 1,-13-17 2 0,-10-20-2-1,-21 4-1 0,-25 16 2 0,-21 13-1 4,-16 4-2-6,-22 0-3 1,-11 7-57 4,-25-5-70-4,-23-2-62 2,0 0-374 0</inkml:trace>
    </iact:actionData>
  </iact:action>
  <iact:action type="add" startTime="68848">
    <iact:property name="dataType"/>
    <iact:actionData xml:id="d14">
      <inkml:trace xmlns:inkml="http://www.w3.org/2003/InkML" xml:id="stk13" contextRef="#ctx0" brushRef="#br1">7287 5794 474 0,'0'0'441'6,"0"0"-303"-2,0 0-31 7,0 0-5-2,0 0-56-5,19-5-13 2,14-32 17 2,12-5 27 2,5-4 7-4,19-4 6 0,15-6-5 2,26-11-13 2,21-10-19-4,20-6-5 0,10-10-13 2,5 5-13 4,5 5 15-6,0 8-5-1,8 0-11 5,5 2-21-4,8-3 0 0,13-5 0 3,4-18 0 0,8-7 0-3,-1-8 0 0,-15 3 0 4,-6 12 0-1,-8 15 0-4,-22 11 0 1,-4 3 0 5,-12-2 0-6,-8-14 0 4,-6-8 0-4,-6-14 0 4,-8-1 0 0,-2 0 0-3,3 8 0 2,-10 13 0-2,-12 14 0 4,-15 24 0-4,-17 11 0 0,-16 14 0 5,-17 5 0-4,-13 8 0 0,-10 5 0 1,-10 0 0-1,3 4 0 1,-5 3 0-2,0 0-3 0,0 0-3 4,0 0-2-4,0 0-5 1,0 0 1 1,-15 0-1 1,-38 0 3-3,-34-7 10 2,-18-3 3-1,-21-3-3 2,-4 1-3-3,-11 4-2 2,-5 8 0 0,-6 0-1 0,1 8-3-2,7 27-1 2,24 4-7 0,29-7 2 0,23-2 4-2,27-11 9 2,24-7-2 0,9-9 4 0,8 5 4-2,0 1 0 2,53 8-4 0,32 1-14 0,40-1 3-2,31-2 10 4,17-5 1-4,8-5 5 3,0-5-4-3,-17 0 7 1,-21 0-4 1,-21 0 2 0,-38 0-1-2,-32 0-5 3,-24 0 2 0,-21 0 6-3,-7 0 4 0,0 0 4 3,0 24-11-2,-14 24-1 2,-36 8-4-4,0 0-1 3,-7-11 0 1,-4-8-3-1,15-12-6-3,5-14-23 4,11-11-44-2,11 0-86 1,12-26-71-1,7-5-93 0,0-4-307 2</inkml:trace>
    </iact:actionData>
  </iact:action>
  <iact:action type="add" startTime="69791">
    <iact:property name="dataType"/>
    <iact:actionData xml:id="d15">
      <inkml:trace xmlns:inkml="http://www.w3.org/2003/InkML" xml:id="stk14" contextRef="#ctx0" brushRef="#br1">12842 1678 615 0,'0'0'163'5,"0"0"-120"5,0 0 88-4,-161 69-43 1,77 22-15 0,0 18-4 4,1 15-4-6,14 2-8 1,24 0 9 2,21-4-2 0,24-13 1 0,18-14-14-2,46-18 2 4,27-24-3-4,18-28-7 0,15-25-8 4,10-12-16 1,-14-58-8-5,-13-28-9 1,-33-26 0-1,-39-12-2 3,-35-14-1-3,0 2 0 0,-61 12-2 4,-23 24-6-2,-13 27-74-2,49 80-111 1,7 5-163 1</inkml:trace>
    </iact:actionData>
  </iact:action>
  <iact:action type="add" startTime="75966">
    <iact:property name="dataType"/>
    <iact:actionData xml:id="d16">
      <inkml:trace xmlns:inkml="http://www.w3.org/2003/InkML" xml:id="stk15" contextRef="#ctx0" brushRef="#br1">15509 18645 217 0,'0'0'167'7,"184"0"-81"1,-90 0 25-2,9 0-26 4,10-5-36-4,5-1-2 1,1-5 11 0,-6 8 0 1,-5 3 7 0,-3 0-9-1,3 0 0 0,5 0-19 1,2 0-13 0,-1 0-4 3,0 0-13-8,-1-5-6 5,-6-15 1 1,-3-2 2-4,3 7 5 5,-1-4 13-4,6 8 0 2,-2 11-4-2,-3 0 1 4,-4 0-7-4,-13 0-4 3,-6 0-5-4,-4 0-2 5,-15-6-1-4,-13 0 1 0,-11 4 0 4,-15 2-1-3,-13 0 2 2,-11 0-1-5,-2 0-1 6,0 0 0-4,0 0-7 2,-11 0 0 0,-35 0 2-2,-25 0 4 2,-16 8 2 1,-20 3-1-2,-22-5 1-1,-13 1 1 2,-12 5 0 4,-4-7 7-6,-3 2-4-2,-1 1 0 4,-6 4-1 1,4-7-4-2,0 3 0 0,2-1 2 1,-1 3-1-1,-3-3 1 1,0-6 7-1,13 5-2 1,12-6-5 2,15 0 2-5,22 0-3 1,9 0-1 3,24 0 0-1,16 0 0-1,15 0 0-1,15 6-1 3,6-6-1-2,5 0 0 2,2 0-6-1,5 0-5-1,-2 0 4 1,2 0 1-4,0 0 2 6,5 0-5-4,2 0 2 2,0 0 2-2,18 0 3 6,41 0 3-7,30 0 1 2,28 0 2 0,29 0 1 2,28 0 1-3,15 0 3 2,8 0 0 2,-1 0-2-6,-7 0 5 7,-13 0-2-6,-14 0 4 4,-18 0 4-4,-14 0-7 3,-7 5 0 1,-7 22-1 0,-3-14-3-4,0 4-3 3,3-15 0-1,-14-2-2 2,-20 0 0-2,-16 0 1-1,-27 0-1 2,-19 0 2 0,-11 0 0-2,-9 0-2 5,0 0-10-6,-32 0-4 4,-45 0 7-4,-34 0 7 5,-23 12 1-4,-22-7 0-1,-26 2 0 4,-12 1 2 1,-9-8 8-4,-5 0-4 0,-3 0-6 5,7 0-1-6,8 0-1 3,9 0 0 0,21 0 1-2,22 5 0 4,27 12 1-4,27-9-1 2,29 4 1-1,28-7-1 1,20 2 0 1,13-7 0-3,0 0-3 0,27 0-5 2,48 0 7 1,36 0 0-1,23-7-1-3,40-3 4 5,28-5-2-4,18-2 0 2,-2 4 2-1,-23 6-2 0,-40 7 1 2,-33 0-1-2,-32 0-11 0,-20-5-37 0,-70-2-65 2,0 2-287-3</inkml:trace>
    </iact:actionData>
  </iact:action>
  <iact:action type="add" startTime="77953">
    <iact:property name="dataType"/>
    <iact:actionData xml:id="d17">
      <inkml:trace xmlns:inkml="http://www.w3.org/2003/InkML" xml:id="stk16" contextRef="#ctx0" brushRef="#br1">15128 18615 614 0,'0'0'355'7,"0"0"-193"0,0 0-72 0,0 0-14 1,0 0-32-2,0 0-24 2,0 0 6 0,59-82 9 0,-18 14-2-2,7-6 4 2,17-20 0 0,3-7 0 0,13-6-3-2,6-11 3 2,1 0-8 0,-2 9-1 0,-3 10-7 0,-14 18-2-1,-4 11-7 0,-12 13-1 0,-6 1 1 4,-3 6-9-2,-11 1-3-4,-5 5 1 0,-9 0-2 6,-2 6 2-6,-10 7-3 3,-4 14 2-2,3 9 0 4,-6 8 0-4,0 0 0 3,0 0 1 1,0 15 3-5,0 12 4 1,-10 12 5 4,-32 13-13-4,-10-5-1 1,-14 4 0 1,-13 2 0 0,-7-6 1 0,2-10 0-3,1-3-2 3,14-3 2 0,18-18-2 0,15 5 2-1,19-13 0-1,9-5-2 3,8 0 1-3,0 0-6 3,10 0-8-1,41-23 3 1,23-16 11-2,16-5 2 0,10-1-3 0,-6 3 4 1,-4 6-2-3,-16 1 0 8,-15 8 1-9,-15 12 0 4,-19 2 0-1,-9 6-1-1,-14 7 0 2,3 0 6 0,3 15 2 1,-6 29 2-5,5 13-10 5,-7 2 5 1,0-6-4-4,0-12 0 2,0-9 0 0,0-12-1-2,0-12 0 0,0-4-15 2,0-4-51 0,0 0-53 2,16-7-28-4,-4-12-77 0,4-7-210 2</inkml:trace>
    </iact:actionData>
  </iact:action>
  <iact:action type="add" startTime="78720">
    <iact:property name="dataType"/>
    <iact:actionData xml:id="d18">
      <inkml:trace xmlns:inkml="http://www.w3.org/2003/InkML" xml:id="stk17" contextRef="#ctx0" brushRef="#br1">16667 16342 504 0,'0'0'263'5,"0"0"-170"1,0 0-2 2,0 0-13 0,0 0-29 0,-174 138-15-3,115-80 8 4,5 10 3-2,11-10-6 2,12-2 14-2,18 1-6 0,13-10 12 0,0 4-22 2,36-11-9-4,37-6-13 6,11-18-2-5,7-16-4 2,-7 0-8 3,-7-28 7-7,-4-28-2 4,-12-19-6 0,-15-7 1 2,-17-6-2-6,-20 1 1 4,-9 14 0 0,-8 14-6-2,-35 17-3 2,-19 17-90 0,27 25-103-1,4 0-259-1</inkml:trace>
    </iact:actionData>
  </iact:action>
  <iact:action type="add" startTime="80475">
    <iact:property name="dataType"/>
    <iact:actionData xml:id="d19">
      <inkml:trace xmlns:inkml="http://www.w3.org/2003/InkML" xml:id="stk18" contextRef="#ctx0" brushRef="#br1">19676 18590 129 0,'0'0'707'8,"0"0"-488"0,0 0-100 0,0 0-22-1,0 0-9 0,208-6-37 0,-124 6-7 2,16 0-14-3,17 0 12 18,16 0-9-24,8 0 1 0,-9 0 0 6,-12 0-7 2,-24 0 0 2,-32 0 0-4,-31 0 2 2,-20 0-7-2,-13 0-3 1,0 0-9 3,0 0-9-6,-65 0 0 5,-51 19-2-1,-46-2-4 0,-27-10 3 0,2 0 3-1,10-1-2 1,24-6 1 1,21 5 0-4,32 1 1 3,33 2-1 0,28-8 0 5,27 0-13-12,12 0 3 7,5 0 8 0,72 0-2 0,38 0 2-2,41 0 0 2,18 0 2 0,2 6-1 1,-19 6-1-4,-37-4 2 3,-36 3 3 2,-36-5-2-4,-28-4 2 3,-11 2 4-4,-9-3 0 4,-45 6-7 0,-59-7-2-5,-41 0-4 4,-23 0 5 0,2 0 1-1,26-14 0 0,33 3 0 1,33 11 0-1,35 0 2 1,27 0-2-2,12 0 2 2,30 0-4 0,65 0 3 1,41 0-2-4,36 0 1 3,-6 0-1 2,-19 0 1-4,-45 11 0 0,-46 3 0 6,-29-2 4-7,-27-4 1 3,0 3-3-3,-44 6-2 3,-28-3-1 1,-17-1 0-1,-1-7-2-3,9 0 3 3,19 0 2 1,21-6-1-2,22 5-1 1,15-5 1-2,4 0-1 2,0 0 1 1,16 0-2-2,38 0 1-1,12 0-7 4,-8 0-33-2,-11 0-110-3,-39 0-96 2,-8 4-197 3</inkml:trace>
    </iact:actionData>
  </iact:action>
</iact:actions>
</file>

<file path=ppt/ink/inkAction1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9:43.778"/>
    </inkml:context>
    <inkml:brush xml:id="br0">
      <inkml:brushProperty name="width" value="0.05292" units="cm"/>
      <inkml:brushProperty name="height" value="0.05292" units="cm"/>
      <inkml:brushProperty name="color" value="#FF0000"/>
    </inkml:brush>
  </inkml:definitions>
  <iact:action type="add" startTime="7982">
    <iact:property name="dataType"/>
    <iact:actionData xml:id="d0">
      <inkml:trace xmlns:inkml="http://www.w3.org/2003/InkML" xml:id="stk0" contextRef="#ctx0" brushRef="#br0">6464 18854 71 0,'0'0'879'12,"0"0"-718"-8,0 0-63 3,0 0-10 1,0 0-27 2,0 0-21-6,0 0 7 4,167-40 12-2,-124 40-6 4,11-5 1-4,8-1-2 2,9 0 9-2,10 6-9 5,8 0-4-6,3 0-11 3,1 0-10 1,3 0-1 0,-5 0-4-3,-1 0-3 2,-2 6 0-1,2 0 0 2,0-1-2-2,7-5-3 0,8 4-1-1,-8-2-3 4,-2 0-10-4,-3-2 0 2,-11 6 0-2,-4-6 0 4,-5 0 0-3,-4 0 0-1,-1 0 0-1,0 0 0 6,-3 0 0-6,2 0 0 3,-5 7 0-2,3-2 0 4,-15-1 0-4,-1 0 0 2,0 2 0-1,-5-1 0 3,-1-5 0-4,5 0 0 1,5 0 0-1,0 0 0 4,5 0 0-3,2 0 0 0,2 0 0 1,6-5 0 0,-4-1 0-2,-13 2 0 2,0 0 0 0,-6-1 0-1,-4-2 0 0,1 1 0 1,-5 6 0 0,5-2 0 0,5 0 0 0,6 2 0 0,-4 0 0 0,6 0 0-2,-3 0 0 3,2 0 0-2,4 0 0 2,-2 0 0-4,7 0 0 3,-4 0 0 0,10 0 0 0,-2 0 0-1,-3 0 0-2,5 0 0 1,1 0 0 4,-1 0 0-3,4 0 0 0,1 0 0 1,-2 0 0 0,7 2 0-2,-3-2 0 2,-4 2 0 0,0-2 0 0,2 0 0-2,-2 0 0 3,9 0 0-1,-4 6 0-1,4-6 0 0,-2 7 0 2,7-7 0-2,-10 0 0 1,9 0 0-2,-3 0 0 2,-4 0 0 0,6 0 0 0,-5 0 0-2,-4 0 0 2,-5 0 0 0,-5 0 0 0,0 0 0-2,-8 0 0 2,1-7 0-1,-9 1 0 2,1 4 0-3,-2 0 0 2,6-2 0-1,-1-1 0 4,5-7 0-8,2 5 0 6,-5 0 0-1,5 2 0 0,-2 5 0-3,-5 0 0 4,5 0 0 0,-5 0 0-2,3 0 0-1,1 0 0 1,4 0 0 4,-7 0 0-6,-5 0 0 2,-14-5 0 1,-15 5 0 0,-9-7 0-2,-9 7 0 2,-1 0 0 0,0 0 0 0,0 0 0-3,-14 0 0 3,-44 0 0 3,-28 0 0-5,-24 0 0 0,-7 12 0 2,-20 7 0 1,-5-7 0-2,-9-3 0-1,-5 1 0 2,-9 2 0 1,-9-8 0-3,-22 6 0 1,-8-5 0 1,-15 7 0 1,-4-4 0-2,2-3 0-1,2 2 0 1,19-2 0 2,16-5 0-1,16 0 0-2,7 0 0 3,8 0 0-1,9 0 0-1,6 0 0-1,2 0 0 4,-5 0 0-4,5 0 0 2,7 0 0-2,6 0 0 4,6 0 0-5,-4-5 0 3,-3-7 0-2,-5-2 0 4,-3 3 0-4,6-3 0 2,11 9 0-1,6-2 0 3,14 1 0-4,5 6 0 2,6-2 0-2,7 2 0 4,0 0 0-5,-3 0 0 2,4 0 0 1,-3 0 0 2,5 0 0-5,5-2 0 4,-2 2 0-2,-2 0 0 2,2-4 0-4,-1 4 0 2,-5-5 0 3,4-1 0-4,-6 0 0 1,2 0 0 3,-6 5 0-3,2-11 0-1,4 12 0 2,-4-5 0-2,-7 5 0 5,-7 0 0-6,1 0 0 5,1 0 0-4,-2 0 0 2,6 0 0-2,2 5 0 4,3 8 0-4,10 5 0 2,8 1 0-3,5-7 0 6,14 2-15-6,17-3 11 5,17-11-1-5,6 0-2 5,7 0 2-4,0 0-2 3,0 0 2-4,0 0-5 4,32 0 9-3,20-11 1 4,12 1 0-4,12 6 1 0,17 4-1 4,16 0 1-4,14-12 1 1,26-2 0 1,6-3-2 3,3 3 5-7,3-5-1 3,-14 8-2 1,-12 5-1 0,-15-5 0 0,3 8-1-3,3-9 0 4,15 0 1 0,11 5 1-3,5-4 4 3,3 2-3-3,-6 6 4 2,-16 3-1 1,-11 0-2-3,-11 0 2 2,-8 0-1-1,-7 0-5 1,-4 0 0-3,3 0 0 4,-3 0 0 1,3-2 0-4,5-3 0 1,-2 5 0-1,-3 0 0 3,-3 0 0 1,-3 0 0-6,-4 0 0 4,0 0 0 0,1 0 0 0,3 7 0-2,-1 5 0 3,4-1 0-2,0-5 0-1,3 2 0 2,2-8 0 2,-2 0 0-4,4 0 0-1,-7 0 0 5,-4 5 0-1,3 7 0-3,-11 2 0 0,-1-3 0 2,-4-3 0 2,-7 4 0-3,-2-7 0-2,0 2 0 3,0-7 0 1,5 1 0-3,0 5 0 1,-2-6 0 2,0 0 0-2,2 6 0-1,-12-6 0 1,6 0 0 3,1 0 0-4,-7 0 0 2,2 0 0-2,-3 0 0 4,-5 0 0-4,5 0 0 1,-2 0 0 0,12 0 0 4,2 0 0-6,2 6 0 1,3-1 0 2,4-1 0 2,-5-4 0-4,11 0 0 0,2 0 0 4,-2 0 0-3,-6 2 0 1,-21 0 0-1,-10 4 0 2,-22-6 0-4,-12 0 0 4,-9 0 0-2,-7 0 0 1,-3 0 0-2,0 0-115 2,-7 0-107-1,-22 0-127 2,-7-10-6-3</inkml:trace>
    </iact:actionData>
  </iact:action>
  <iact:action type="add" startTime="11011">
    <iact:property name="dataType"/>
    <iact:actionData xml:id="d1">
      <inkml:trace xmlns:inkml="http://www.w3.org/2003/InkML" xml:id="stk1" contextRef="#ctx0" brushRef="#br0">5874 16367 47 0,'0'0'268'9,"0"0"-77"-4,0 0 84 2,0 0-60 0,0 0-67 4,0 0-74-4,-9-62-29-3,9 62-9 4,0 0 12 3,0 3 0-6,0 39 10 2,0 19-36 1,0 16 3 0,0 18 3 0,0 12 8-3,0 16-15 5,6 3 8 1,4 5 0-9,-4-15-14 6,-3-7 9 1,4-15-2-3,-7-6-2 0,3-13-7 5,-3-6 1-4,1-13-5 0,-1-11 3-1,0-9-3 1,3-10 2 3,3-2-5-4,-6-12 0 0,0-7 1 4,0-2-5-2,0-3-1-2,0 0 0 2,0 0-1 0,0 0-3-1,0 0-3 0,0 0 2-1,0-8-4 4,-6-24 7-4,-24-10 2 2,-3-2-2-1,-7-13-2 2,3-5 2-2,2 12-4 1,-1-6-1 0,7 10-4 1,6 11 3-4,-1 3 0 4,16 12 0-4,2 7 6 4,3 7-2-3,0 0 2 3,3 6 2-2,0 0 1 1,0 0 1-1,0 0 8 0,0 21 4 1,16 18-8 0,12 13 5-2,3 7 9 3,0 1 0-2,-4 4 0 2,2-1 6-3,-7-8-10 3,-2-11 2 0,-7-12-3-2,-2-12 9-2,-6-15 3 3,-2-5-5-1,7 0-5 1,12 0-10-2,13-40 2 4,16-21-10-3,4-20 0 0,1-11 0 0,-3 1 0 0,-10 12 0 4,-7 22 0-5,-11 20 0-1,-6 5 0 3,-5 12 0 1,-11 15 0-2,-3 5 0 1,0 0 0-1,0 0 0 1,0 0 0 3,0 0-154-6,0 8-197 0,0 9-268 3</inkml:trace>
    </iact:actionData>
  </iact:action>
  <iact:action type="add" startTime="15539">
    <iact:property name="dataType"/>
    <iact:actionData xml:id="d2">
      <inkml:trace xmlns:inkml="http://www.w3.org/2003/InkML" xml:id="stk2" contextRef="#ctx0" brushRef="#br0">22564 18736 458 0,'0'0'346'15,"0"0"-168"-15,0 0-44 6,0 0-33 2,0 0-28 0,0 0-2 0,168 0 1 0,-116-3-7-3,0-2-1 5,8-2 8-3,1 7-5 0,8-5-12 0,5-7-14 1,3 10-7 0,-3-4-9 0,1 1-1-3,1 5 1 5,-1 0 6 0,-1 0-5-3,3 0 3-2,4 0-6 2,6 0-6 2,1 0-1-4,1-9-16 5,2 4 0-4,-10 0 0 2,-1-2 0 0,0 1 0-2,-6 6 0 4,-2 0 0-4,-4 0 0 2,-1 0 0-2,-6 0 0 4,0 6 0-4,4 1 0 0,-6 3 0 2,5-1 0 0,-3 2 0-1,6-5 0 4,2 2 0-5,-4-3 0 1,-1 2 0 1,6-2 0-2,-1-2 0 1,0-3 0 1,3 5 0 1,-4-5 0-2,2 0 0-1,-7 0 0 2,1 6 0 1,-7 0 0-2,-1-6 0 0,1 5 0 0,-2-5 0 0,1 2 0 0,1 2 0 0,-3-2 0 2,1-2 0-2,-3 0 0 2,0 7 0-4,-4-7 0 3,0 0 0 0,-2 5 0 2,-4-5 0-5,3 5 0 3,-1-5 0 0,5 0 0-1,-1 0 0 0,1 0 0 0,-3 0 0 2,-4 0 0-4,0 0 0 4,3 0 0-1,0 0 0 1,6 0 0-4,3 0 0 4,2 0 0-3,2 0 0 2,0 0 0-1,10 0 0 0,0 0 0 3,2 0 0-4,1 0 0 3,2 0 0-3,-2 0 0 2,10 0 0 0,4-10 0 0,2-3 0-2,-1 6 0 2,-4 7 0 0,-5 0 0-2,0 0 0 2,-4 0 0-1,-1 0 0 2,5 0 0-2,0 0 0 0,2 0 0 0,-2 0 0 1,3-6 0 0,1 0 0-1,6-2 0 2,-3-4 0-3,0-1 0 3,-4 1 0-3,-6-5 0 2,-2 10 0 0,-4-6 0-3,-4 9 0 5,6 4 0-2,1 0 0-1,1 0 0 1,-1 0 0-2,-1 0 0 2,-3 0 0 0,2 4 0 1,2 2 0-3,3 1 0 1,6 0 0 1,-3 5 0-1,7-1 0 2,4-4 0-3,1 5 0 3,-4 0 0-4,-2-9 0 3,-2-3 0 0,-1 0 0 0,4 0 0-3,6 0 0 7,1-8 0-7,5-12 0 4,-7 8 0-1,0 1 0-3,-5 8 0 3,-9 0 0 1,-7 3 0-3,-7 0 0 2,-1 0 0-1,4 0 0 1,-2 0 0 1,6 0 0-4,0 0 0 4,3 0 0-2,-10 0 0-1,-7 0 0 2,-11 0 0 0,-15 3 0 0,-8 0 0-2,-17 3 0 2,-3-1 0 1,-44 1-155 0,-19 8-103-3,22-9-137-1,15 10-526 4</inkml:trace>
    </iact:actionData>
  </iact:action>
  <iact:action type="add" startTime="17400">
    <iact:property name="dataType"/>
    <iact:actionData xml:id="d3">
      <inkml:trace xmlns:inkml="http://www.w3.org/2003/InkML" xml:id="stk3" contextRef="#ctx0" brushRef="#br0">32496 16648 167 0,'0'0'270'6,"0"0"-161"-1,0 0 92 3,0 0-70 1,0 0-48-2,0 0-35-1,-9-12-27 2,-70 43 11 0,-42 17 8 0,-24 17 2-2,-20 19 5 3,-10 21-20-2,9 13-8 1,10 2-1-1,20 13 2 1,27 4 9 1,25 0-1-3,35 12-2 1,25-5 0 2,24 1-5-2,34 5 1 1,60-4-12-3,52-12-2 4,30-18 1 1,34-37 13-4,29-35-15 0,0-44-6 2,-4-36-2 0,-22-71-6-1,-35-39 1 0,-31-28 0 3,-37-14 3-4,-39-12 1 3,-33 7 2-3,-38 10-1 3,-21 8-1-4,-63 12 2 3,-33 21-5 0,-21 9 5-2,-8 34-10 2,-15 37-3 0,-4 40-3-1,-8 22 11 0,8 39-3 1,16 48 7 0,18 26 2-2,9 13 1 3,14 12-2-1,19 5 2 1,17 3-2-3,24 4 4 1,28 3 8 1,20 1 7 1,4-12-5-4,76-3 3 2,33-21-13 4,32-24 7-6,32-25-7 2,23-39-4 2,11-30-23-2,-9-42-30 1,-28-45-20-2,-141 25-60 4,-20 23-55-3</inkml:trace>
    </iact:actionData>
  </iact:action>
  <iact:action type="add" startTime="38441">
    <iact:property name="dataType"/>
    <iact:actionData xml:id="d4">
      <inkml:trace xmlns:inkml="http://www.w3.org/2003/InkML" xml:id="stk4" contextRef="#ctx0" brushRef="#br0">10211 15284 721 0,'0'0'202'10,"0"0"-123"-6,0 0-26 3,0 0 13 2,-202 40-8-3,100-1-11 2,-32 15-4-2,-14 16 13 2,-17 23-2 0,-15 13-5 1,-1 12-7-4,-7 15-9 3,6-4-2 0,17-5-1 2,22-9-9-5,12-9-5 3,11-16-7 0,16-8-3 1,4-9-3-1,13-14-2-2,7-2 3 1,10-16-3 2,12-1 0-3,12-6-1 2,2-6 1-1,10-4 0 0,5-6-1 2,11-6-1-3,8-7 1 1,7-5-1 2,3 0 3-1,0 0-3 0,0 0 2-1,0 0-2 0,0-12 0 0,6-30 0-1,19-14 1 3,11-9 0-1,-3 3 2-2,8-8-2 1,-11 9 0 1,-1 7 0 0,-11 12 0-1,-1 8 0 3,-10 14 0-5,-2 8 0 3,-1 11 0 1,-4 1 1-4,0 0-1 4,0 0 0-2,0 8-6 1,-16 34-13-1,-19 17 13 0,2 15 6 1,-5-2 5 0,3 4 0-1,8-6-2 2,1-19 0-1,10-9 0-1,9-22-2 0,5-15 6 0,2-5 6 1,0 0 19-1,5 0 15 1,47 0 1 0,19 0 10-1,20 0-31 0,-4-5-14 0,-3-9 1 2,-1 8-4 0,-12-5-10-5,-7 9-2 5,-5-7-9 0,-7-1-63-3,-11 5-129 0,-41-3-96 2,1 8-210-1</inkml:trace>
    </iact:actionData>
  </iact:action>
  <iact:action type="add" startTime="39669">
    <iact:property name="dataType"/>
    <iact:actionData xml:id="d5">
      <inkml:trace xmlns:inkml="http://www.w3.org/2003/InkML" xml:id="stk5" contextRef="#ctx0" brushRef="#br0">10783 15620 805 0,'0'0'250'7,"0"0"-192"-2,0 0-15 3,-26-245 17 0,6 116-10 0,-3-12 7-2,3-3-2 4,-4 5 3-4,10 11-9 2,-2 22-10-2,9 25-4 2,4 21-1 0,3 21 4 0,0 10-12 0,0 8 23 2,13-2 9-5,22 2 8 2,24-3-4 1,31-1-4-2,30 0-4 4,24-4-11 0,-2 7-43-7,-3 11 0 7,-27 5 0-4,-36 6 0 5,-23 0 0-8,-32 2 0 6,-21 32 0-2,-20 11-101 1,-54 20-79-2,18-31-105 3,1 2-161-2</inkml:trace>
    </iact:actionData>
  </iact:action>
  <iact:action type="add" startTime="40058">
    <iact:property name="dataType"/>
    <iact:actionData xml:id="d6">
      <inkml:trace xmlns:inkml="http://www.w3.org/2003/InkML" xml:id="stk6" contextRef="#ctx0" brushRef="#br0">10694 15184 518 0,'0'0'514'9,"0"0"-330"-5,0 0-37 5,0 0-30 1,200 9-51-5,-144-9-27 1,-4 0-21 3,-2 0-16-2,-10-7-2 2,2-4-1-4,-8-3-19 3,0-3-63 0,11 6-81 0,-36 9-90-2,4 2-323 2</inkml:trace>
    </iact:actionData>
  </iact:action>
  <iact:action type="add" startTime="40313">
    <iact:property name="dataType"/>
    <iact:actionData xml:id="d7">
      <inkml:trace xmlns:inkml="http://www.w3.org/2003/InkML" xml:id="stk7" contextRef="#ctx0" brushRef="#br0">11952 15108 126 0,'0'0'528'8,"0"0"-341"-1,-171 67-34 0,114-19-27 0,14 3-46 0,8-4-32 1,16-3-4 0,13-4-6 0,6-3 3-2,3-3 11 2,46-9-4 0,20-11-6-2,7-14-17 2,-3 0-7 0,-14-36-5 0,-11-26-6-2,-12-20-7 2,-11-3 2 0,-12 10-2 2,-7 18 1-5,-6 23-1 3,0 17 0 0,0 16-7 1,0 1-36-4,0 1-108 2,-3 23-50 2,-4 3-53 0</inkml:trace>
    </iact:actionData>
  </iact:action>
  <iact:action type="add" startTime="40635">
    <iact:property name="dataType"/>
    <iact:actionData xml:id="d8">
      <inkml:trace xmlns:inkml="http://www.w3.org/2003/InkML" xml:id="stk8" contextRef="#ctx0" brushRef="#br0">12290 15484 545 0,'0'0'314'7,"0"0"-113"0,20-168-56 1,-17 123-37 0,4 4-21-2,6 8-23 2,7 3-15 2,1 4-10-4,6-1-19 0,12 7-1 2,6 5-16 0,12 10-2 1,7 2-1-4,11 3-20 3,6 0-60 0,-1 0-70 0,-57 0-73-2,-6 0-255 2</inkml:trace>
    </iact:actionData>
  </iact:action>
  <iact:action type="add" startTime="40879">
    <iact:property name="dataType"/>
    <iact:actionData xml:id="d9">
      <inkml:trace xmlns:inkml="http://www.w3.org/2003/InkML" xml:id="stk9" contextRef="#ctx0" brushRef="#br0">13325 15054 624 0,'0'0'251'7,"0"0"-101"-3,0 0-90 4,0 0-40 0,0 0-2-3,0 0 3 4,-189 141 13-1,156-90 12-1,7 2 5 0,11 0-3 2,9-2 10-1,6-10-7-1,0-4-1 2,0-7-8-5,34-3-6 4,12-7 0 0,18 2-20-2,7-9-3 2,6-4-13 2,4-9 0-1,-9 0 0-4,-11 0-41 4,-14-34-61-2,-17-6-51 2,-30 22-54-5,0-1-145 4</inkml:trace>
    </iact:actionData>
  </iact:action>
  <iact:action type="add" startTime="41133">
    <iact:property name="dataType"/>
    <iact:actionData xml:id="d10">
      <inkml:trace xmlns:inkml="http://www.w3.org/2003/InkML" xml:id="stk10" contextRef="#ctx0" brushRef="#br0">13859 15304 627 0,'0'0'256'4,"0"0"-96"4,198-101-48-2,-158 56-48 2,-7-5-29 0,-17 4-17 0,-14 14-11-2,-2 5-2 2,-5 9-5 0,-47 14-2 0,-19 4-4 0,-10 0-10 0,-7 40 8-2,15 5-1 2,5 3 1 0,26 5-3-1,19-5 11 0,20-4 4 1,3 1-2-2,20-2 27 6,32-2 14-7,24-7 6 5,9-12-8-5,7-12-20 4,0-10-18-2,-8 0-3 7,-10-12-45-14,-14-13-69 11,-56 13-80-6,-4 10-417 3</inkml:trace>
    </iact:actionData>
  </iact:action>
  <iact:action type="add" startTime="42674">
    <iact:property name="dataType"/>
    <iact:actionData xml:id="d11">
      <inkml:trace xmlns:inkml="http://www.w3.org/2003/InkML" xml:id="stk11" contextRef="#ctx0" brushRef="#br0">28990 14850 415 0,'0'0'182'8,"0"0"-33"-2,0 0-49 2,-80 153-22 0,23-99-22 0,-4 0-28-3,-11-7-1 5,-12-2-3-3,-9 2-4 2,-11-1 6-5,-11 10 7 5,-7 4-5-1,-7 2 2-1,-2-4 4 1,2-7-7-2,0-10-10 3,-3-4-8 0,-3-7-4-3,-9 2-1 4,1 0 5-5,-2-5 1 2,14-2 5 2,17 0 15-3,1-8-17 2,0 7-5 1,1-6-5-4,1 9 1 4,2 3 1 0,9 7-3-1,7 2-1-4,9 11 1 4,3-6 0 2,4 13 4-1,13-5-2-5,8-11-3 6,9-1 3-4,10-12-2-1,-3 5-2 4,0 5 2-2,4-2-2 0,-2 3 1 3,5-8 0-4,11-9-1 1,3-8 1 0,10-8-1 2,8-4 0-3,1-2-1 2,0 0-1 2,-3 0 0-3,-7 4 2-3,4-3-3 8,-3 7 3-7,-2-4 1 0,9-4-1 6,2 0 0-4,0 0-3 0,0 0-4 0,0 0-2 1,0 0-3 0,0 0 11 0,0 0 0 1,0 0 1-4,0 0-7 1,0-25-8 4,0-29 12-4,25-17 3 1,4-17 0 3,-2 1 1-5,2 13-1 4,-4 16 1-3,-5 15 2 3,-7 20-2-1,-5 9 0-3,-8 14-1 5,0 0 0-5,0 0-1 3,-5 17 5 0,-24 29-3-1,-1 10 9 0,-11 11-2 1,5 8-4 1,1 2 6-2,-4-4-1 0,12-3 9 1,3-18 7 0,8-16-1-2,9-16 21 2,7-12-3 1,0-6-3-4,0-2-11 4,28 7 6 0,18 6-1-3,18-8 3 3,6 5-1-3,3-8-3 1,10-2-9 0,-2 0-19 2,-4 0-2-1,-6-12-2-2,-4-1-6 1,-14-1-23 2,-3 11-101-3,-43 3-138 2,-3 0-176 0</inkml:trace>
    </iact:actionData>
  </iact:action>
  <iact:action type="add" startTime="44010">
    <iact:property name="dataType"/>
    <iact:actionData xml:id="d12">
      <inkml:trace xmlns:inkml="http://www.w3.org/2003/InkML" xml:id="stk12" contextRef="#ctx0" brushRef="#br0">29452 15279 388 0,'0'0'172'6,"0"0"49"-1,0 0-68 3,0 0-53 0,0 0-31 0,0 0-27 0,0-183 16-1,-20 48 22 0,4-21-15 2,1-7-20-4,2-3-9 6,3 8-14-6,3 23 1 3,4 32-8-2,-3 34-10 2,3 39 1 1,3 21-1-2,0 9 2 1,0 0 11-2,0 48 59 4,16 36-11-4,23 28-44 2,9 20-20 1,9 12 2-2,6 7-3 1,10 2 1-1,-5-13 3 0,-7-19-4 0,-9-37 2 3,-24-41 0-6,-12-24 10 5,-3-19-3-1,1 0-2-1,12-42-7 0,-1-40-1 0,-5-29 0 1,-1-27 0 3,-6-8 2-7,-9 8 2 3,-4 22-3 3,0 30 1-4,0 21-2 0,0 22 0 2,0 15-27 0,-7 15-68 0,7 13-94 0,0 0-103-3,0 16-320 5</inkml:trace>
    </iact:actionData>
  </iact:action>
  <iact:action type="add" startTime="44526">
    <iact:property name="dataType"/>
    <iact:actionData xml:id="d13">
      <inkml:trace xmlns:inkml="http://www.w3.org/2003/InkML" xml:id="stk13" contextRef="#ctx0" brushRef="#br0">30414 14822 406 0,'0'0'340'6,"0"0"-255"1,0 0 55 1,-169 137-53 0,136-101-18-2,4 1-5 2,11-2 3 0,14 1 3 0,4-6 3-2,0-2-14 4,22-9-7-3,17-4-28 0,13-15-12 1,-7 0-8-2,-6-15-4 2,-6-41-1 0,-10-14-5-2,-11-8 0 2,-12 1 2 1,0 1-6 0,0 21-25-3,0 10-52 3,-7 16-50-2,0 29-77 0,7 0-209-1</inkml:trace>
    </iact:actionData>
  </iact:action>
  <iact:action type="add" startTime="44938">
    <iact:property name="dataType"/>
    <iact:actionData xml:id="d14">
      <inkml:trace xmlns:inkml="http://www.w3.org/2003/InkML" xml:id="stk14" contextRef="#ctx0" brushRef="#br0">31191 15141 612 0,'0'0'194'7,"0"0"-115"-1,0 0 32 2,5-220-41 0,-10 114 0 0,-8-9 7-2,0 8-20 2,6 12-1 0,0 7-9 0,1 16 11-2,3 11-21 4,0 4-12-4,3 11-6 2,0 18 0-2,0 9-4 2,0 10 5 0,0 7-1 0,0 0 8-1,0-5 26 0,31 4 18 1,18-2 0 0,23 5-23-2,17 0-14 2,11 0-12 2,0 0-5-4,-6 0-11 1,-20 0-3 1,-17 0-2 1,-24 0-1-1,-23 0-8-2,-10 8-44 1,-10 3-57 2,-47 13-71-1,14-15-72-3,-1 8-61 3</inkml:trace>
    </iact:actionData>
  </iact:action>
  <iact:action type="add" startTime="45322">
    <iact:property name="dataType"/>
    <iact:actionData xml:id="d15">
      <inkml:trace xmlns:inkml="http://www.w3.org/2003/InkML" xml:id="stk15" contextRef="#ctx0" brushRef="#br0">31291 14622 795 0,'0'0'209'5,"0"0"-51"5,0 0-29-5,166 1-65 4,-127 3-26-3,-1-1-26 2,-4 2-12-2,5-1 0 2,-5 0-36 0,5 5-69-2,-35-9-71 2,9 3-273 0</inkml:trace>
    </iact:actionData>
  </iact:action>
  <iact:action type="add" startTime="45569">
    <iact:property name="dataType"/>
    <iact:actionData xml:id="d16">
      <inkml:trace xmlns:inkml="http://www.w3.org/2003/InkML" xml:id="stk16" contextRef="#ctx0" brushRef="#br0">31945 14931 546 0,'0'0'194'10,"0"0"-44"-4,0 0-21 1,-165 160-57 0,143-127-6 1,12-8-14-3,7-2 1 4,3-6 3-3,0 0 12 2,36-8-11-1,21-7-23 2,4-2-16 0,-2 0-14-2,-11-31-2 0,-9-19-2 0,-11-12-2 4,-18 1-3-7,-10 7-6 2,0 6-8 2,0 17-29 0,0 11-51 1,-7 14-35-5,4 6-63 5,3 0-152-2,0 26-282 1</inkml:trace>
    </iact:actionData>
  </iact:action>
  <iact:action type="add" startTime="45870">
    <iact:property name="dataType"/>
    <iact:actionData xml:id="d17">
      <inkml:trace xmlns:inkml="http://www.w3.org/2003/InkML" xml:id="stk17" contextRef="#ctx0" brushRef="#br0">32319 15153 501 0,'0'0'280'6,"0"0"-120"-1,25-147-37 3,-18 109-27 0,-4 3-28 1,7 10-10-4,-4 8-11 3,4-2 2 0,2 1-14-2,4-1-10 3,7-3-14-2,6-1-9 2,8 1-2-2,7-1-6-1,4 14-60 2,1 7-58 0,-34 2-64 0,0 0-198-2</inkml:trace>
    </iact:actionData>
  </iact:action>
  <iact:action type="add" startTime="46110">
    <iact:property name="dataType"/>
    <iact:actionData xml:id="d18">
      <inkml:trace xmlns:inkml="http://www.w3.org/2003/InkML" xml:id="stk18" contextRef="#ctx0" brushRef="#br0">32945 14734 449 0,'0'0'75'6,"0"0"-2"5,0 0 65-8,0 0-47 5,-179 191 6-1,158-138 18-1,8-1-18 2,6-5-5 1,7-2-15-1,0-9 2-3,0-5-24 4,13-5-23-2,13-7-20 0,3-4-10 0,13-14-2 1,2-1-11 0,4 0-38 0,-9-13-65-1,-6-9-29 0,-30 10-97 3,-3 2-287-1</inkml:trace>
    </iact:actionData>
  </iact:action>
  <iact:action type="add" startTime="46324">
    <iact:property name="dataType"/>
    <iact:actionData xml:id="d19">
      <inkml:trace xmlns:inkml="http://www.w3.org/2003/InkML" xml:id="stk19" contextRef="#ctx0" brushRef="#br0">33060 15136 534 0,'0'0'197'7,"0"0"-43"1,0 0-50 0,0 0-53 0,0 0 4-2,0 0 9 4,59 0-6-2,-59 0-13-2,0 0-15 2,0 0-24-2,0 0-2 2,0 0-3 0,5 0 5-2,-5 0 8 2,5 0 7 0,6 0 11 0,-1 0 1-2,10 0-14 2,-4 0-13 0,-3 0 3-1,-1 0 0 0,4 0-4 3,0 0-2 0,5-12 0 0,0-13-3 2,2-12 0-7,-10 5-1 2,-10 5 0 2,-3 5-3-4,0 9 2 4,-3 4-5-2,-31 3-2 0,-6 6 0 3,1 0 3-2,1 20 2-4,8 22 3 5,6 3 1-3,14 6 1 2,10-1 5 0,0-5 5 0,0-1 12 0,23-3 3-1,11-8 14-2,3-5-22 5,7-5 0-1,7-10-16-4,8-13-2 3,8 0-24 1,-1-10-86-3,-41-8-82 2,-2-1-402-1</inkml:trace>
    </iact:actionData>
  </iact:action>
</iact:actions>
</file>

<file path=ppt/ink/inkAction1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9:43.778"/>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act:action type="add" startTime="6246">
    <iact:property name="dataType"/>
    <iact:actionData xml:id="d0">
      <inkml:trace xmlns:inkml="http://www.w3.org/2003/InkML" xml:id="stk0" contextRef="#ctx0" brushRef="#br0">13184 1777 131 0,'0'0'591'8,"0"0"-368"-2,0 0-59 1,0 0-16 2,0 0-24 0,9 10-16-5,11-10 9 4,12 0 0 2,20 0-35-2,16 0-28-4,9-23-15 5,10-8-14-1,6-2-7-3,-1-1-8 3,-7 3 4 2,-9 5-1-2,-15 7 4-4,-17 6-6 6,-18 3-4-2,-13 8 1-2,-12 2-1 0,-1 0-1 3,0 0-4 0,0 0-4-2,0 0 0-2,-14 0-2 3,-41-12-7 2,-26-4 2-4,-34-18 7 1,-18-14 2 3,-8-17 0-4,-7-10-1 0,15-6 1 2,20-1-4 2,19 14 1-5,27 16-6 2,23 11 0 1,24 25-6 2,13 7 9-3,7 9 0-2,0 0 6 3,0 0 5 2,0 11-3-5,16 49 8 4,29 36 1-2,17 33-6 2,16 14-1-4,12 19-3 2,7 7 5 2,0-2 4-1,-10-12-2-1,-13-24-3-1,-20-38 2 4,-24-40-4-2,-17-31 1-2,-5-15-3 3,-5-7-2 1,10-27-3-5,7-45-1 2,7-46-12 0,0-32 16 1,-4-26-1-1,-16-23 2 0,-7-13 0 2,0 6-4-1,-30 22 4-3,-14 33-5 4,4 38 3 1,11 42 1-5,11 35-2 1,8 31 3 2,-5 5-2 0,-11 55 1-1,-14 46 2 0,-9 59-1 1,-2 43 6-1,4 22-1 3,1 9 4-5,8-22-4 5,-1-37 5-4,10-34-10 1,0-38 0 0,6-33-2 2,13-27 0-2,10-30-22-2,0-13-39 3,14 0-50 2,39-32-50-4,-20-2-112 0,-13-6-57 2</inkml:trace>
    </iact:actionData>
  </iact:action>
  <iact:action type="add" startTime="18814">
    <iact:property name="dataType"/>
    <iact:actionData xml:id="d1">
      <inkml:trace xmlns:inkml="http://www.w3.org/2003/InkML" xml:id="stk1" contextRef="#ctx0" brushRef="#br1">18109 8672 854 0,'0'0'296'7,"0"0"-145"0,0 0-33 2,0 0-26-2,0 0-6-2,0 0 1 4,216 0-28-1,-79-25-14 0,22-18-10-3,12-8-4 4,-3 1-6-1,-7 9 0-3,-25 9-9 3,-24 12 15 2,-22 12 3-4,-28 3-6 0,-24 2 1 4,-28 3-24-4,-1-4-5 0,-9 4 0 2,-3-5 0 3,-64-12 0-6,-39-16 0 1,-41-24 0 2,-25-16 0 2,-14-17 0-3,-12-2 0-2,7-2 0 6,20 12 0-5,30 5 0 1,34 16 0 2,33 18 0-1,34 17 0-3,21 13 0 5,19 9 0-1,0 4 0-1,0 12 0-2,30 55 0-1,28 34 0 4,22 29 0-3,8 11 0 2,9 7 0 0,-5 3 0-2,1-1 0 4,-9-1 0-2,-13-14 0-2,-13-19 0 0,-16-32 0 3,-16-33 0 0,-18-26 0-4,-5-20 0 1,-3-2 0 5,3-3 0-6,15-8 0 5,11-54 0-2,10-39 0-2,1-35 0 2,1-31 0-1,-5-40 0 1,2-31 0 0,-12-18 0-1,-9-2 0-1,-14 20 0 3,-3 45 0-4,0 56 0 3,0 59 0 3,0 42 0-7,0 23 0 4,0 13 0 1,-16 26 0-3,-27 58 0 0,-27 51 0 2,-17 42 0 0,-14 31 0 1,-15 28 0-3,-6 9 0 3,6 4 0-2,9-4 0 0,18-29 0 2,10-27 0-2,18-46 0 0,12-44 0 0,15-43 0 1,20-32 0 0,14-24 0-2,0-5 0 2,58-51 0 1,24-19-75-4,10-10-13 4,-11 15-122 1,-52 45-147-5,-19 13-410 1</inkml:trace>
    </iact:actionData>
  </iact:action>
</iact:actions>
</file>

<file path=ppt/ink/inkAction1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9:43.778"/>
    </inkml:context>
    <inkml:brush xml:id="br0">
      <inkml:brushProperty name="width" value="0.05292" units="cm"/>
      <inkml:brushProperty name="height" value="0.05292" units="cm"/>
      <inkml:brushProperty name="color" value="#00B050"/>
    </inkml:brush>
  </inkml:definitions>
  <iact:action type="add" startTime="1418">
    <iact:property name="dataType"/>
    <iact:actionData xml:id="d0">
      <inkml:trace xmlns:inkml="http://www.w3.org/2003/InkML" xml:id="stk0" contextRef="#ctx0" brushRef="#br0">11333 13609 981 0,'0'0'290'4,"0"0"-151"4,0 0-55-3,0 0 12 5,0 0-36-4,0 0-5 2,213-109-1 1,-88 50 1-2,18-3-11-1,15 6 9 2,-14 8-5 0,-14 12-1 0,-23 13-12-2,-33 9-29 2,-24 8-6 0,-23 4 0 1,-14 2 0-2,-6-3 0-1,-4 3 0 2,0-3 0 2,-3 3 0-5,0-9 0 1,-22-1 0 2,-69-19 0-2,-54-11 0 3,-48-9 0 2,-18-18 0-5,-17-10 0-1,5-4 0 4,26-1 0-2,24 15 0 3,44 14 0-5,45 18 0 4,36 21 0-2,31 11 0 0,10 3 0 2,7 0 0-1,19 9 0-2,53 39 0-1,30 28 0 3,25 16 0 3,11 18 0-6,-2 5 0 3,-8 10 0 1,-11 3 0-4,-7 5 0 3,-11-10 0-1,-15-16 0 2,-16-26 0-1,-27-28 0 11,-15-24 0 154,-16-21 0-173,-10-8 0 0,0 0 0 0,4-33 0 0,-4-46 0 0,3-42 0 0,-3-36 0 0,0-34 0 0,-3-36 0 0,-35-24 0 0,-12-6 0 0,-2 20 0 0,-1 40 0 0,8 47 0 0,15 49 0 0,10 43 0 0,10 26 0 0,7 19 0 0,-2 13 0 0,-5 8 0 0,-7 62 0 0,-12 48 0 0,-6 37 0 0,2 35 0 23,-11 39 0-22,-1 12 0-1,-7 10 0 1,0-13 0 112,1-27 0-111,-5-35 0-2,2-44 0 0,3-36 0 0,18-36 0 0,7-30 0 0,16-13 0 0,10-14 0 0,0-3 0 0,53 0-10 0,24 0-72 0,-3-16-35 0,-45 2-167 0,-20 3-54 0</inkml:trace>
    </iact:actionData>
  </iact:action>
  <iact:action type="add" startTime="5062">
    <iact:property name="dataType"/>
    <iact:actionData xml:id="d1">
      <inkml:trace xmlns:inkml="http://www.w3.org/2003/InkML" xml:id="stk1" contextRef="#ctx0" brushRef="#br0">10827 14664 681 0,'0'0'264'5,"0"0"-141"28,0 0-6-33,0 0-51 3,0 0-34-3,0 0-10 28,0 0 9-28,0 0 29 1,-117 40 6-1,73 7-9 13,6 12-7-13,4 5-15 14,9 13-12-12,9-7-8 14,6 0-8-16,10-13-3 14,0-12-3-12,0-13 1 13,26-7 0-14,22-4-2-1,13-11-2 18,7 0 0-18,-3-7-18 16,2-3-44-16,-8 0-37 32,-44 0-104-32,-5-3-132 0</inkml:trace>
    </iact:actionData>
  </iact:action>
  <iact:action type="add" startTime="5395">
    <iact:property name="dataType"/>
    <iact:actionData xml:id="d2">
      <inkml:trace xmlns:inkml="http://www.w3.org/2003/InkML" xml:id="stk2" contextRef="#ctx0" brushRef="#br0">11343 14823 624 0,'0'0'204'4,"0"0"-58"-4,0 0-27 13,0 0-26-13,0 0-16 15,-178 108-3-14,156-58-11 14,7 4-4-15,11-2-19 15,4 2-11-14,0-11-9 14,32-10-8-15,17-10-6 16,8-14-1-16,-4-9 3 16,-9 0-2-16,-3-43-2 15,-11-15-3-15,-4-13 1 17,-10-11 6-17,-7 6 3 16,-4 7-7-14,-5 12-4-2,0 20 0 19,0 12-2-17,0 22-26-1,0 3-83 16,0 8-48-12,0 44 11-5,0-22-155 16,0 4-390-16</inkml:trace>
    </iact:actionData>
  </iact:action>
  <iact:action type="add" startTime="5705">
    <iact:property name="dataType"/>
    <iact:actionData xml:id="d3">
      <inkml:trace xmlns:inkml="http://www.w3.org/2003/InkML" xml:id="stk3" contextRef="#ctx0" brushRef="#br0">11691 15250 728 0,'0'0'286'20,"0"0"-152"-17,0 0-44-2,0 0-37 17,114-166-25-18,-95 129-4 16,-1 11 12-12,2 8 9-4,0 18-2 18,6 0 8-18,3 46 10 0,-4 13-27 18,-5 2-26-18,-7-7-8 20,-5-18-5-20,-3-11-22 30,5-18-46-30,6-7-36 0,-11 0-89 0,5-25-142 16</inkml:trace>
    </iact:actionData>
  </iact:action>
  <iact:action type="add" startTime="5969">
    <iact:property name="dataType"/>
    <iact:actionData xml:id="d4">
      <inkml:trace xmlns:inkml="http://www.w3.org/2003/InkML" xml:id="stk4" contextRef="#ctx0" brushRef="#br0">12356 13981 798 0,'0'0'190'6,"0"0"-66"18,0 0-23-23,7 222-33-1,-7-118-6 18,0 8-7-15,0 3-3-2,0 1-14 15,0-10-11-16,0-12-19 18,0-16-8-17,0-16 0-1,9-22-44 19,-7-30-65-19,11-10-65 19,-6-10-116-19,3-30-579 0</inkml:trace>
    </iact:actionData>
  </iact:action>
  <iact:action type="add" startTime="6171">
    <iact:property name="dataType"/>
    <iact:actionData xml:id="d5">
      <inkml:trace xmlns:inkml="http://www.w3.org/2003/InkML" xml:id="stk5" contextRef="#ctx0" brushRef="#br0">12521 14521 783 0,'0'0'272'5,"0"0"-173"12,-262 10 28-17,123 17-38 31,14-6-34-30,21 5-33 0,27-8-19-1,31 1-3 16,23-9-24-16,23-1-83 15,0-9-58-15,46 0-135 1</inkml:trace>
    </iact:actionData>
  </iact:action>
  <iact:action type="add" startTime="6412">
    <iact:property name="dataType"/>
    <iact:actionData xml:id="d6">
      <inkml:trace xmlns:inkml="http://www.w3.org/2003/InkML" xml:id="stk6" contextRef="#ctx0" brushRef="#br0">12614 15148 775 0,'0'0'304'20,"0"0"-192"-17,12-183-34-3,-3 109-1 16,-4 6-16-15,8 16-12 13,5 6-11-11,5 15-7-3,7 9-10 17,11 0-17-17,5 2 1 16,8 0-5-16,3 6-6 16,3 0-52-16,1 14-50 15,-4 0-9-14,-5 0 20 11,-7 11-4-9,-39 1-120 10,-5-5-109-8</inkml:trace>
    </iact:actionData>
  </iact:action>
  <iact:action type="add" startTime="6621">
    <iact:property name="dataType"/>
    <iact:actionData xml:id="d7">
      <inkml:trace xmlns:inkml="http://www.w3.org/2003/InkML" xml:id="stk7" contextRef="#ctx0" brushRef="#br0">13345 14630 569 0,'0'0'286'4,"0"0"-154"11,0 0-54-13,0 0-4 16,-132 149 1-18,87-98-6 16,10 5 4-16,6-6-13 16,12 0-13-16,10-15-21 13,7-13 0-11,0-13-12 14,23-9-14-16,26-3 0 14,15-43-19-10,-9-21 2-4,-1 0 6 15,-11 0 9-14,-10 14 1 16,-7 15-1-17,-13 16 2 3,-11 13-1 15,-2 6 1-18,0 3 0 17,0 14-1-14,0 35 4-3,0 13 14 16,-4-1-7-16,-1-3 0 15,1-3-7-12,2-18-3 14,2-13-5-17,0-18-41 0,0-6-60 13,15 0-66 2,1-13-90-12,-3-14-386-2</inkml:trace>
    </iact:actionData>
  </iact:action>
  <iact:action type="add" startTime="6996">
    <iact:property name="dataType"/>
    <iact:actionData xml:id="d8">
      <inkml:trace xmlns:inkml="http://www.w3.org/2003/InkML" xml:id="stk8" contextRef="#ctx0" brushRef="#br0">13762 14608 39 0,'0'0'586'2,"0"0"-398"2,0 0-70 12,0 0 23-16,0 0-48 17,-193 81-12-17,164-36 6 16,6 11-12-16,15 6-9 16,8 0-21-16,0 0 1 14,0-8-12-12,29-18-7 14,16-11-17-16,11-17-10 1,8-8-7 14,3 0-28-14,-2-37-27 16,-10-16-29-17,-6-8-103 19,-42 24-20-19,-2 0-339 0</inkml:trace>
    </iact:actionData>
  </iact:action>
  <iact:action type="add" startTime="7285">
    <iact:property name="dataType"/>
    <iact:actionData xml:id="d9">
      <inkml:trace xmlns:inkml="http://www.w3.org/2003/InkML" xml:id="stk9" contextRef="#ctx0" brushRef="#br0">14100 13747 437 0,'0'0'373'4,"0"0"-225"-4,0 0-78 15,0 0-11-12,3 161 9-3,-3-64 29 28,0 16-19-27,0 5 9-1,0 0-30 12,0-2-11-10,0-7-9 16,0-1-19-18,0-10-10 14,0-11-8-10,-3-21-4-4,-7-19-35 27,10-26-41-27,0-21-80 0,0 0-86 15,0-28-541-11</inkml:trace>
    </iact:actionData>
  </iact:action>
  <iact:action type="add" startTime="7509">
    <iact:property name="dataType"/>
    <iact:actionData xml:id="d10">
      <inkml:trace xmlns:inkml="http://www.w3.org/2003/InkML" xml:id="stk10" contextRef="#ctx0" brushRef="#br0">14230 14492 649 0,'0'0'315'6,"0"0"-212"13,0 0 27-16,-227-16-38-3,130 29-29 30,10 5-39-26,14-8-24-4,30-3-1 0,21-5-93 0,22-2-110 17,4 0-200-17</inkml:trace>
    </iact:actionData>
  </iact:action>
  <iact:action type="add" startTime="7698">
    <iact:property name="dataType"/>
    <iact:actionData xml:id="d11">
      <inkml:trace xmlns:inkml="http://www.w3.org/2003/InkML" xml:id="stk11" contextRef="#ctx0" brushRef="#br0">14358 14691 690 0,'0'0'289'4,"0"0"-86"-4,54 156-54 14,-53-104-69-12,-1-3-62 15,0-21-18-17,0-14-1 0,0-14-80 17,0-22-87-17,0-18-205 17</inkml:trace>
    </iact:actionData>
  </iact:action>
  <iact:action type="add" startTime="7832">
    <iact:property name="dataType"/>
    <iact:actionData xml:id="d12">
      <inkml:trace xmlns:inkml="http://www.w3.org/2003/InkML" xml:id="stk12" contextRef="#ctx0" brushRef="#br0">14484 14256 455 0,'0'0'262'3,"0"0"-114"14,0 0-72-17,0 0-73 19,0 0-3-16,0 0-79-3,38-20-183 18,-31 37-329-18</inkml:trace>
    </iact:actionData>
  </iact:action>
  <iact:action type="add" startTime="7991">
    <iact:property name="dataType"/>
    <iact:actionData xml:id="d13">
      <inkml:trace xmlns:inkml="http://www.w3.org/2003/InkML" xml:id="stk13" contextRef="#ctx0" brushRef="#br0">14822 14498 216 0,'0'0'479'4,"0"0"-307"12,0 0-65-12,-99 154-8-4,62-89-14 16,13 6-17-16,8 4 4 15,16-2-16-15,0-17-2 15,0-13-20-15,28-21-6 15,11-22-6-15,8 0-1 15,-4-40-21-14,-2-29 0 16,-7-12 0-17,-9-7-1 16,-9 9 1-16,-7 12-2 1,-9 20-6 15,0 15-34-16,0 9-48 16,0 21-45-14,16 2-16 15,-12 5-99-17,12 26-254 3</inkml:trace>
    </iact:actionData>
  </iact:action>
  <iact:action type="add" startTime="8274">
    <iact:property name="dataType"/>
    <iact:actionData xml:id="d14">
      <inkml:trace xmlns:inkml="http://www.w3.org/2003/InkML" xml:id="stk14" contextRef="#ctx0" brushRef="#br0">15155 14936 332 0,'0'0'232'6,"32"-161"-61"10,-14 90 0-12,-3 19-44-4,6 22-55 18,-7 20-14-18,7 10 4 17,12 0-8-17,0 27 3 0,11 23-44 15,4 19-9-2,-5 8-1-10,-4 2-2-3,-5-7 0 16,-11-15-1-16,-6-21-10 17,-11-12-27-17,-3-22-38 17,-3-2-94-16,0-6-209-1</inkml:trace>
    </iact:actionData>
  </iact:action>
  <iact:action type="add" startTime="9043">
    <iact:property name="dataType"/>
    <iact:actionData xml:id="d15">
      <inkml:trace xmlns:inkml="http://www.w3.org/2003/InkML" xml:id="stk15" contextRef="#ctx0" brushRef="#br0">14629 13633 581 0,'0'0'214'9,"0"0"-64"7,0 0-35-13,0 0-16-3,164 89-28 33,-110-66 3-33,5-4-27 0,6 1 3 0,12-3-8 30,7-9-14-30,19-8-1 0,17 0-9 0,11 0-7 16,14-23 1-15,1-9-3 33,8-3 6-34,2-4 6 0,-1-5 2 0,-8-1-5 0,-2-9-6 12,-12-8-5-9,-5-5 6 13,1-9-9-15,-10 0 0 17,-6 5-4-15,-9 3 4-3,-7 4-3 18,-1 0-1-18,-11-4 1 3,4-2-2 20,-1 1 0-23,2-5 1 0,4-2-1 19,-4 1 1-19,1-11-1 3,-7-7-2 19,-8-7-2-22,-7 2-8 1,-5 7 6 18,-12 16-1-16,-2 16 2-2,-7 7 5 17,-7 17-1-18,1 4 2 4,-7 2 0 15,-2 1-2-16,-2 3 2-2,-6 5-3 15,-8 6 0-16,-1 6 2 4,-9 5 1 18,-2 0 0-22,0 3 3 17,0 0-1-17,0 0 0 0,0 0-2 17,-9 9-1-17,-23 28-2 17,-13 7-1-17,-11-2 2 17,-14 3 2-16,-13-9-1-1,-8 2-3 17,-6-8 2-15,3 1 1 31,14-1 0-33,16-7 1 0,21-2 1 0,18-13-1 0,12-3 0 17,13-5 1-13,0 0 0 11,0 0-1-11,42 0-6-3,28-34-9 14,17-16 4-12,5-12 10 13,0-5-1-13,-2-4 1-3,-15 12 1 17,-7 6 2-14,-23 12-2-2,-6 14-1 18,-19 10 1-19,-6 12 0 4,-12 5 5 14,-2 0 3-14,0 0 19-4,0 32 3 17,0 15-2-17,0 11-25 19,0 13-2-19,0 4 0 0,0 7-1 18,0 1-1-16,0-11-6 16,0-13-8-18,-11-17-22 0,-9-20-26 16,-1-13-89-13,14-9-120 13,6 0-283-16</inkml:trace>
    </iact:actionData>
  </iact:action>
  <iact:action type="add" startTime="10707">
    <iact:property name="dataType"/>
    <iact:actionData xml:id="d16">
      <inkml:trace xmlns:inkml="http://www.w3.org/2003/InkML" xml:id="stk16" contextRef="#ctx0" brushRef="#br0">17931 13445 249 0,'0'0'501'24,"0"0"-307"-24,0 0-68 0,0 0-17 16,0 146-39-15,0-121-3 15,0-12-2-16,0-6-24 18,0-5-12-18,0-2-10 1,0 0-19 15,0-34-8-16,0-18-8 15,12-20 16-14,4-4 6 12,0-1-6-13,5 6 1 15,0 17 0-15,2 16-1 16,0 14-2-16,0 16 2 16,3 8 1-16,-1 0 0 15,-5 32 9-12,-1 20-1-2,1 14 5 18,-7 3-3-19,-8-4-1 16,-2-6-9-16,-3-6 7 4,0-10-5 12,0-10-3-14,0-11 0 12,0-12-7-12,0-10-15 0,0 0-33 16,0-13-63-18,13-26-65 16,-6 14-104-16,0-3-408 17</inkml:trace>
    </iact:actionData>
  </iact:action>
  <iact:action type="add" startTime="11144">
    <iact:property name="dataType"/>
    <iact:actionData xml:id="d17">
      <inkml:trace xmlns:inkml="http://www.w3.org/2003/InkML" xml:id="stk17" contextRef="#ctx0" brushRef="#br0">18663 13194 198 0,'0'0'504'3,"0"0"-347"-3,0 0-49 15,0 0 7-11,0 0-38-3,-165 188-8 16,145-134-10-17,12-7-2 17,8-4-2-17,0-10 0 1,32-10-27 16,18-14-4-17,0-9 2 20,-3 0-16-20,-10-39-9 0,-16-16-1 18,-13-9 0-18,-8 3-3 20,0 1 1-20,-13 21-8 0,-17 16-38 21,-6 23-93-21,18 0-85 16,5 11-274-13</inkml:trace>
    </iact:actionData>
  </iact:action>
  <iact:action type="add" startTime="11825">
    <iact:property name="dataType"/>
    <iact:actionData xml:id="d18">
      <inkml:trace xmlns:inkml="http://www.w3.org/2003/InkML" xml:id="stk18" contextRef="#ctx0" brushRef="#br0">17406 14635 365 0,'0'0'542'3,"0"0"-382"-3,0 0-74 3,0 0-41 14,0 0-34-17,0 0 9 15,-76 54 34-15,52-15-17 15,4 4-8-15,4 1-5 15,6 4 1-14,6 5 7 16,4 1 7-17,0-9-9 14,0-6 1-12,14-9-13 13,15-11-5-13,6-8-12 12,-5-11-1-11,4 0-1-3,-2 0-3 15,-5-30-2-12,-2-5-18 25,-2-1-45-26,-19 15-93-2,-2 10-68 0</inkml:trace>
    </iact:actionData>
  </iact:action>
  <iact:action type="add" startTime="12151">
    <iact:property name="dataType"/>
    <iact:actionData xml:id="d19">
      <inkml:trace xmlns:inkml="http://www.w3.org/2003/InkML" xml:id="stk19" contextRef="#ctx0" brushRef="#br0">17772 14689 466 0,'0'0'321'1,"0"0"-142"3,0 0-60 13,0 0-24-14,0 0-35-3,0 0 0 16,-167 165-16-16,167-128 4 16,0-9-5-16,0 1-12 15,22-16-8-12,18-9-11 13,8-4-12-15,-4-4 1 0,-8-29 2 15,-3-21-3-11,-15-5 1 15,-5-3-1-20,-9 6-3 0,-4 11 1 17,0 15-36-14,0 13-87-3,0 17-80 17,0 0-324-17</inkml:trace>
    </iact:actionData>
  </iact:action>
  <iact:action type="add" startTime="12425">
    <iact:property name="dataType"/>
    <iact:actionData xml:id="d20">
      <inkml:trace xmlns:inkml="http://www.w3.org/2003/InkML" xml:id="stk20" contextRef="#ctx0" brushRef="#br0">18012 14961 619 0,'0'0'283'18,"0"0"-120"-14,81-176-81-4,-65 149-33 31,-5 18-11-31,2 9-2 0,4 9 36 0,-3 46 36 32,5 18-61-32,-6 6-27 0,-5-9 0 1,0-9-13 19,-8-21-7-20,2-18-3 1,1-22-36 15,10 0-57-13,7-53-74-3,-10 14-151 18,0-10-493-18</inkml:trace>
    </iact:actionData>
  </iact:action>
  <iact:action type="add" startTime="12696">
    <iact:property name="dataType"/>
    <iact:actionData xml:id="d21">
      <inkml:trace xmlns:inkml="http://www.w3.org/2003/InkML" xml:id="stk21" contextRef="#ctx0" brushRef="#br0">18495 13947 494 0,'0'0'299'7,"0"0"-128"9,0 0-52-14,0 0-28 13,0 0-61-12,7 186 28-3,-7-94 23 17,6 7-2-17,7 2-24 17,-9 0-21-17,2-5-6 19,-6-4-18-19,0-10-10 0,0-15-2 19,0-14-18-19,0-21-46 15,0-25-48-11,10-7-20-4,3 0-48 17,5-27-264-16</inkml:trace>
    </iact:actionData>
  </iact:action>
  <iact:action type="add" startTime="12933">
    <iact:property name="dataType"/>
    <iact:actionData xml:id="d22">
      <inkml:trace xmlns:inkml="http://www.w3.org/2003/InkML" xml:id="stk22" contextRef="#ctx0" brushRef="#br0">18711 14531 752 0,'0'0'228'4,"0"0"-157"17,0 0-12-21,-209-22 21 0,132 22-63 17,14 0-9-14,15 0-8 26,19 0-66-27,24 0-101-1,5 0-105-1,3 0-234 0</inkml:trace>
    </iact:actionData>
  </iact:action>
  <iact:action type="add" startTime="13153">
    <iact:property name="dataType"/>
    <iact:actionData xml:id="d23">
      <inkml:trace xmlns:inkml="http://www.w3.org/2003/InkML" xml:id="stk23" contextRef="#ctx0" brushRef="#br0">18879 14884 376 0,'0'0'304'17,"0"0"-60"-17,0 0-73 15,52-161-62-13,-39 110-24 1,2 6-31 15,-11 11 4-18,6 6-35 3,3 5-16 26,2-2-7-29,14 4 0 0,9 1-4 15,11-1-34-12,7 8-67-2,8 4-4 19,-46 9-53-19,-4 0-203-1</inkml:trace>
    </iact:actionData>
  </iact:action>
  <iact:action type="add" startTime="13353">
    <iact:property name="dataType"/>
    <iact:actionData xml:id="d24">
      <inkml:trace xmlns:inkml="http://www.w3.org/2003/InkML" xml:id="stk24" contextRef="#ctx0" brushRef="#br0">19402 14492 502 0,'0'0'250'2,"0"0"-102"13,0 0-20-12,0 0-34 12,0 0-11-15,-149 160-10 16,133-132-14-16,7 1-20 16,9-7-18-16,0-11-8 13,0-4-6-10,27-7-7-3,19 0 0 15,6-21-2-15,0-20-10 16,-8-7 7-16,-8 2-2 17,-11 15-3-16,-9 15-3 15,-12 11 1-16,-4 5 4 16,0 0 8-16,0 0 0 16,0 27 3-16,0 13 13 0,-4 2-15 15,-4 2 1 1,-2-2 1-13,4-10-2-3,-1-4-1 16,7-6 0-16,0-8-21 16,0-6-64-16,0-8-49 17,3 0-112-17,9-8-603 0</inkml:trace>
    </iact:actionData>
  </iact:action>
  <iact:action type="add" startTime="13731">
    <iact:property name="dataType"/>
    <iact:actionData xml:id="d25">
      <inkml:trace xmlns:inkml="http://www.w3.org/2003/InkML" xml:id="stk25" contextRef="#ctx0" brushRef="#br0">19830 14453 442 0,'0'0'270'1,"0"0"-90"17,0 0-60-16,0 0-24-2,0 0-31 22,-107 174 8-22,91-137-8 0,9-7-12 18,2-1-20-15,5-3-13 13,0-7-11-12,10-8-8-4,25-2-1 18,12-9-20-15,9 0-6-3,-2-15-40 19,5-24-15-19,-4-15-41 1,-39 24-167 14,0-4-430-12</inkml:trace>
    </iact:actionData>
  </iact:action>
  <iact:action type="add" startTime="13975">
    <iact:property name="dataType"/>
    <iact:actionData xml:id="d26">
      <inkml:trace xmlns:inkml="http://www.w3.org/2003/InkML" xml:id="stk26" contextRef="#ctx0" brushRef="#br0">20290 13621 616 0,'0'0'193'6,"0"0"-57"12,0 0-45-16,0 0-56-2,0 0 5 16,20 217 25-16,-12-120 6 16,0 11-11-16,-1 4-9 15,-3-2-8-14,-4-9-24 13,0-8-14-12,0-15-2 11,0-12-3-10,0-22-17-2,-8-19-42 15,8-10-53-16,0-15-52 16,0-3-199-16</inkml:trace>
    </iact:actionData>
  </iact:action>
  <iact:action type="add" startTime="14225">
    <iact:property name="dataType"/>
    <iact:actionData xml:id="d27">
      <inkml:trace xmlns:inkml="http://www.w3.org/2003/InkML" xml:id="stk27" contextRef="#ctx0" brushRef="#br0">20490 14256 840 0,'0'0'148'4,"0"0"-126"-4,0 0 53 0,-182-16-47 28,129 16-18-28,9 0-10 0,11 0-11 0,13 0-66 20,20 0-101-20,0 0-331 1</inkml:trace>
    </iact:actionData>
  </iact:action>
  <iact:action type="add" startTime="14393">
    <iact:property name="dataType"/>
    <iact:actionData xml:id="d28">
      <inkml:trace xmlns:inkml="http://www.w3.org/2003/InkML" xml:id="stk28" contextRef="#ctx0" brushRef="#br0">20633 14433 131 0,'0'0'668'5,"0"0"-469"-5,0 0-99 20,51 160-20-17,-51-130-45-3,0-11-29 17,0-18-6-17,0-1-5 15,0-13-43-11,0-14-145-4,0-5-119 17</inkml:trace>
    </iact:actionData>
  </iact:action>
  <iact:action type="add" startTime="14547">
    <iact:property name="dataType"/>
    <iact:actionData xml:id="d29">
      <inkml:trace xmlns:inkml="http://www.w3.org/2003/InkML" xml:id="stk29" contextRef="#ctx0" brushRef="#br0">20720 13951 301 0,'0'0'108'3,"0"0"-50"14,0 0-40-15,0 0-18-1,0 0-1 15,0 0-38-16,10-71 5 22,0 85-124-22</inkml:trace>
    </iact:actionData>
  </iact:action>
  <iact:action type="add" startTime="14729">
    <iact:property name="dataType"/>
    <iact:actionData xml:id="d30">
      <inkml:trace xmlns:inkml="http://www.w3.org/2003/InkML" xml:id="stk30" contextRef="#ctx0" brushRef="#br0">20720 13951 362 0,'200'191'240'1,"-209"-152"-83"-1,-18 5-17 15,-2 1-39-13,9 6-30 1,9 2-14 14,11 1-3-17,0-6-13 15,0-17-2-13,19-14-5 12,9-17 0-10,2 0 22-4,4-7-37 17,-1-33-19-13,-8-12 0-3,-14-7-5 16,-7-3-16-17,-4-2-23 15,0 7-8-13,-4 12-34 15,-7 23-43-17,3 22-69 1,8 0-229 15</inkml:trace>
    </iact:actionData>
  </iact:action>
  <iact:action type="add" startTime="14996">
    <iact:property name="dataType"/>
    <iact:actionData xml:id="d31">
      <inkml:trace xmlns:inkml="http://www.w3.org/2003/InkML" xml:id="stk31" contextRef="#ctx0" brushRef="#br0">21155 14515 475 0,'0'0'265'26,"0"0"-103"-24,78-201-50-2,-62 154-38 3,1 23-26 16,-2 17-11-19,2 7 5 14,8 0 39-10,1 31-34-4,-1 11-24 17,-5 12-23-16,-4-3-5 15,-3 2-16-16,-10-3-28 17,1-5-53-17,-4-36-77 0,0-9-302 17</inkml:trace>
    </iact:actionData>
  </iact:action>
</iact:actions>
</file>

<file path=ppt/ink/inkAction1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9:43.778"/>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definitions>
  <iact:action type="add" startTime="5076">
    <iact:property name="dataType"/>
    <iact:actionData xml:id="d0">
      <inkml:trace xmlns:inkml="http://www.w3.org/2003/InkML" xml:id="stk0" contextRef="#ctx0" brushRef="#br0">19715 8885 582 0,'0'0'230'4,"0"0"-110"12,0 0 18-16,0 0-18 14,0 0-19-11,0 0 1-3,-53-4-14 15,-17 12-12-15,-12 14 10 16,-7-3-41-16,2-2-21 16,2-2-13-16,17 0-9 16,11-12-2-16,19 4-2 15,17-4-2-15,13-3-14 16,8 0-30-16,0 0-58 16,40-20-26-16,-16 10-29 14,2 3-138-10</inkml:trace>
    </iact:actionData>
  </iact:action>
  <iact:action type="add" startTime="5338">
    <iact:property name="dataType"/>
    <iact:actionData xml:id="d1">
      <inkml:trace xmlns:inkml="http://www.w3.org/2003/InkML" xml:id="stk1" contextRef="#ctx0" brushRef="#br0">19434 8770 801 0,'0'0'285'4,"0"0"-111"-4,0 0-47 18,0 0-65-18,25 192-24 0,-25-133-21 18,0-6-15-18,0-13-2 18,0-14-12-18,16-11-53 1,-12-15-92 17,6 0-109-18</inkml:trace>
    </iact:actionData>
  </iact:action>
  <iact:action type="add" startTime="5910">
    <iact:property name="dataType"/>
    <iact:actionData xml:id="d2">
      <inkml:trace xmlns:inkml="http://www.w3.org/2003/InkML" xml:id="stk2" contextRef="#ctx0" brushRef="#br0">23025 8678 368 0,'0'0'473'16,"0"0"-264"-14,0 0-33 4,0 0-52 11,0 0-46-16,0 0-4 15,-237 65-2-13,151-56-20-2,12 1-31 18,7 1-7-19,13 0-11 0,18 2-3 15,9-9 0-14,16-1-17 16,11-3-55-17,0 0-74 14,0 0-124-14,16 0-204 20</inkml:trace>
    </iact:actionData>
  </iact:action>
  <iact:action type="add" startTime="6152">
    <iact:property name="dataType"/>
    <iact:actionData xml:id="d3">
      <inkml:trace xmlns:inkml="http://www.w3.org/2003/InkML" xml:id="stk3" contextRef="#ctx0" brushRef="#br0">22768 8572 465 0,'0'0'509'4,"0"0"-354"14,0 0-37-18,20 173-52 14,-20-114-33-11,0-4-28 14,0-8-5-17,14-11-10 0,9-11-48 16,-12-25-54-16,5 0-181 17</inkml:trace>
    </iact:actionData>
  </iact:action>
  <iact:action type="add" startTime="6766">
    <iact:property name="dataType"/>
    <iact:actionData xml:id="d4">
      <inkml:trace xmlns:inkml="http://www.w3.org/2003/InkML" xml:id="stk4" contextRef="#ctx0" brushRef="#br0">27386 8807 442 0,'0'0'370'5,"0"0"-163"-5,0 0-72 15,0 0-35-13,0 0 6 16,-227 44-17-18,154-29-17 1,-1-3-25 16,15-5-25-17,18 2-18 15,10-5-4-14,7-4-7 15,16 0-39-16,8 0-125 19,0-4-118-19,0-12-431 0</inkml:trace>
    </iact:actionData>
  </iact:action>
  <iact:action type="add" startTime="6961">
    <iact:property name="dataType"/>
    <iact:actionData xml:id="d5">
      <inkml:trace xmlns:inkml="http://www.w3.org/2003/InkML" xml:id="stk5" contextRef="#ctx0" brushRef="#br0">27092 8784 318 0,'0'0'624'8,"0"0"-493"-3,38 163-37 1,-38-113-40 13,0-4-54-15,0-6-1-4,0-7-79 20,3-31-97-20,7-2-302 15</inkml:trace>
    </iact:actionData>
  </iact:action>
  <iact:action type="add" startTime="7582">
    <iact:property name="dataType"/>
    <iact:actionData xml:id="d6">
      <inkml:trace xmlns:inkml="http://www.w3.org/2003/InkML" xml:id="stk6" contextRef="#ctx0" brushRef="#br0">32251 8681 499 0,'0'0'304'3,"0"0"-127"12,0 0-55-15,0 0-44 15,-162-9 26-15,78 9-9 13,-6 11-50-11,0 5-12 14,13 5-23-16,9 2-8 1,11 1-2 16,7 2-13-17,16-7-71 29,34-19-137-28,0 0-184-1</inkml:trace>
    </iact:actionData>
  </iact:action>
  <iact:action type="add" startTime="7806">
    <iact:property name="dataType"/>
    <iact:actionData xml:id="d7">
      <inkml:trace xmlns:inkml="http://www.w3.org/2003/InkML" xml:id="stk7" contextRef="#ctx0" brushRef="#br0">31902 8627 483 0,'0'0'333'9,"0"0"-178"-2,0 0-60 8,0 0-46-12,0 0-20 15,20 172-12-18,-13-127-8 0,2 0-4 17,1-6-5-17,0 0-5 19,-5-5-48-19,-5-28-125 0,0-4-276 19</inkml:trace>
    </iact:actionData>
  </iact:action>
  <iact:action type="add" startTime="20997">
    <iact:property name="dataType"/>
    <iact:actionData xml:id="d8">
      <inkml:trace xmlns:inkml="http://www.w3.org/2003/InkML" xml:id="stk8" contextRef="#ctx0" brushRef="#br1">7925 16606 427 0,'0'0'346'5,"0"0"-160"10,0 0-4-13,0 0-33 15,0 0-47-15,0 0-41-1,0 0-19 13,0 0-2-1,14-14 5-10,-14 14-8-3,0 0 1 16,0 0-9-16,0 0-7 16,0 0-7-16,0 0 9 16,0 0-5-16,0 0 6 15,0 0-3-15,-24 0-3 15,-21 8 2-15,-13 9 9 17,-6-3-14-17,-10-11-9 29,-3 6 2-29,-8-4-5 0,-4 3 2 0,5-3 0 18,5 5 6-18,-3-6 1 1,-2 9-5 16,-1-11-1-17,-2 1-5 16,6 2 2-16,1 4-4 4,6-1 0 14,3 2 0-18,1 2-1 17,4 3 0-14,9-4 2-3,12-2 1 17,11-1-1-17,2-2-2 17,3 2-2-17,5-3 3 28,0-2-4-26,1 1 4-2,5 1-5 0,5 3-2 3,3-8 6 15,4 5-2-18,-4-5 2 16,1 0-1-16,-5 0 2 16,-3 0-7-13,-1 0 2-3,-1 0-7 16,-4 0-1-16,9 3-1 15,3-3-2-12,3 0 13 11,8 3 3-10,0-3 0-4,0 0 0 17,0 0 3-12,0 0-3-5,0 0 0 15,-5 4-1-2,-2 0 0-10,-2 2 0-2,-1 1 2 14,3-2-2-15,1 0 3 19,-2 9-1-19,-1-1-1 4,3 14 5 12,6 7-5-14,-1 10 1 2,1 7 0 18,0 7-1-19,0 8 2-3,0 4 1 18,0 6-6-18,0-6 5 0,0 9-2 20,0-9 0-20,0 3 1 19,0 6 0-19,0 5 1 0,0 4-2 16,0 6 1-12,0-7 1-3,0 4-1 16,0-5-2-17,4 2 2 19,8-8 2-19,-1 2-3 32,-1-1 0-32,5 0 2 1,-6-6-1-1,-2-4 1 0,-1-16-1 18,-4-12-1-14,-2-13 3-4,0-15-4 19,0-10 1-19,0-5-1 15,5 0 1-12,-5 0 0-3,0 0 2 19,0 0-2-19,0 0 4 2,0 0-3 17,0 0 0-19,0 0 3 17,0 0-5-17,7 0 2 15,13 0 2-11,12 0 2-3,13 0-3 15,19-5 0-16,11-15 0 19,-1-2 0-19,6 2 0 0,-12-6 0 18,-8 7-1-17,-4 1 7 17,2 10-3-15,1-2 4-3,8 1 0 16,-2 3-6-16,8 1 4 16,1-7-3-15,0 4 1 15,3-4-5-14,-5 0 4-2,-1 5-2 18,-1-4-1-17,-2-3 2 16,-4 2-1-17,2 2 3 0,-2 0-1 15,-2 5 3-12,4 5-1 13,-4-6 3-15,-1 0-3 14,3-2-3-12,-2 3-3-3,-1 0 0 17,-6 5 0-17,-3 0 0 15,-1 0 0-12,-5 0 0 10,-2 0 0-10,3 0 0 0,-3 0 0 13,1 5 0-13,0-5 0 11,7 0 0-11,3 0 0-1,5 0 0 16,-3 5 0-18,10-2 0 17,0 2 0-17,0 1 0 0,-4-6 0 14,-5 0 0-11,2 0 0 15,1 0 0-18,2 0 0 17,7 0 0-17,-3 0 0 14,2 0 0-10,-8 0 0-4,9 0 0 15,-9 0 0-13,-1 0 0 15,0 0 0-17,-11 0 0 2,6 0 0 16,-1 0 0-18,2 0 0 18,1 0 0-14,2 0 0-4,5 6 0 29,-3-6 0-29,7 0 0 0,5 0 0 0,-2 0 0 18,-2 0 0-18,2 0 0 29,-1 0 0-29,-3 5 0 0,-10 1 0 0,-1-6 0 17,-9 0 0-17,3 0 0 1,5 0 0 33,10 0 0-34,7 0 0 0,5 0 0 0,6 0 0 14,-2 8 0-10,-4-2 0-3,3 6 0 15,-6-7 0-15,-5-2 0 14,-4 3 0-13,1-6 0 13,-3 0 0-12,6 0 0-2,-4 0 0 29,3 5 0-30,9 1 0 2,2 0 0-2,5 2 0 17,8 9 0-17,1-3 0 3,4-3 0 15,-2 4 0-18,-6-5 0 4,1-3 0 19,-6-7 0-23,3 0 0 0,3 1 0 16,1 5 0-12,6 6 0 14,-4-7 0-18,1-1 0 1,-7-4 0 15,-3 0 0-13,-9 0 0 11,1 0 0-10,-4-9 0-4,1 3 0 18,2-6 0-18,-1 11 0 31,-1-6 0-31,0 2 0 0,6 0 0 0,-2-2 0 2,-2 1 0 16,-3-1 0-14,-9 1 0-4,-5 0 0 17,-9-2 0-17,-13 3 0 15,-13 5 0-13,-7-7 0 15,-11 7 0-17,2 0-9 20,-4-5 3-20,-3-7-5 0,0-10 3 16,0-20-6-15,0-35 8 15,0-21-4-16,-33-33 1 2,-14-27-3 17,1-15-5-19,-8-22-8 19,11 8-1-16,6 7 15-3,6 10-4 21,10 24 12-21,-2 26 2 0,7 27 0 18,3 32 1-15,1 21 1-3,4 9-1 18,-4 8-4-17,-7 8 4 17,-1-3-2-14,-10 6 1-4,-14 7 2 18,-12-1-2-18,-21 6 2 1,-10 0-1 14,-10 0 2-12,-11-3 0 12,-2 3-2-11,-10 0 1-4,-3 0 0 17,-9 0 0-14,-2 0 0 14,-6 0 0-14,4 3 2-3,4 8-1 20,-2-3 4-17,14 9 0-3,-8-12 2 28,-5 8 1-28,-5 1-4 1,-7-9-1-1,5 3-4 16,-4 4 8-12,-2 1-8-3,5 7 1 16,1 4 7-13,8 6 1-4,6-11-4 24,11 5 1-24,6-11-2 1,11 7-2 15,1-8 6-11,4 7-4-4,9-8 8 17,3 8-3-17,8-6 4 2,9 0-10 17,1-7 1-19,3 2-1-1,-3-3-2 24,-4-5-1-24,0 0 3 0,-10 0-1 18,-4 0-1-18,1 0-1 19,-1 0 1-16,2 0-1-3,8 0 0 24,-2 0-2-24,8-8 1 2,-3-1 0-2,0 1 0 18,2 1 2-18,-6-3-2 18,4 7 0-18,0-8 1 2,8 5 3 18,12-2-3-20,-2 3 0 2,8-1 0 20,1-6 0-21,6 4-1 4,-1 3 1-1,-2-3 0 15,6 2 0-19,0 0 0 5,1 1 1-1,6 5-2 16,-11 0 2-20,-5-8-3 30,2 4 4-30,-12 1-3 0,-7 1 3 0,-1 2-2 18,-11 0 0-17,-5 0 4-1,-2 0-1 28,-3 11 5-28,3 0-1 0,8-5-5 3,11-6 3 3,12 0-5 13,15 0 0-19,15 0-3 4,12 0-24 30,4-11-42-33,14-21-52-1,23 15-66 0,21-2-215 3</inkml:trace>
    </iact:actionData>
  </iact:action>
  <iact:action type="add" startTime="24479">
    <iact:property name="dataType"/>
    <iact:actionData xml:id="d9">
      <inkml:trace xmlns:inkml="http://www.w3.org/2003/InkML" xml:id="stk9" contextRef="#ctx0" brushRef="#br1">9546 14955 961 0,'0'0'237'4,"0"0"-103"-4,0 0-79 15,0 0-35-4,0 0 19-8,30-230-4-2,-30 98-7 20,0-19 3-21,0-7 10 0,-7-2-6 17,0 11-6-17,1 20-3 15,6 30-4-15,0 35 1 16,0 30-10-16,0 23 0 14,0 11 0-14,0 0 9 16,3 51 38-16,34 27-46 16,10 20-7-16,9 3-1 18,1-5 0-18,-4-20-4 1,-5-19 1 19,-9-24-2-20,-8-25-2 4,-1-8 1 17,6-37-8-18,2-38 5-3,-4-17-1 17,-4-1 3-12,-10 7 1-5,-7 31-3 17,-7 24 6-17,-4 26-3 17,6 5 1-14,-1 56 10-3,14 43 7 16,6 38-17-16,8 8 3 15,6 4-3-12,-8-13 3 14,-1-24-3-14,-3-21-2-2,-9-27-3 15,-7-25-24-11,-3-24-50-5,3-15-46 19,-7-26-40-19,-4-19-81 2,1-2-125 18</inkml:trace>
    </iact:actionData>
  </iact:action>
  <iact:action type="add" startTime="24981">
    <iact:property name="dataType"/>
    <iact:actionData xml:id="d10">
      <inkml:trace xmlns:inkml="http://www.w3.org/2003/InkML" xml:id="stk10" contextRef="#ctx0" brushRef="#br1">10881 14262 451 0,'0'0'484'4,"0"0"-296"13,0 0-98-14,0 0-27 1,0 0 19 26,0 0-4-30,-128 101-16 0,87-50-5 0,14 7-16 30,11 7-6-29,13 3-12-1,3-6-9 0,0-15-12 18,28-12-1-18,15-26-2 29,6-9-4-29,2-13-4 0,-5-43 1 0,-5-15 0 30,-13-1 7-30,-12 2-1 1,-9 17-1-1,-4 16 2 17,-3 22 0-17,0 15 1 0,0 0 0 20,0 0 0-20,0 35 0 16,0 9 6-13,0 7 0-3,0-1 1 16,0 7-4-16,0-4 0 15,1-8-3-13,14-6-1 14,-11-16-53-16,5-18-42 3,-8-5-64 15,-1-7-52-18,3-25-295 29</inkml:trace>
    </iact:actionData>
  </iact:action>
  <iact:action type="add" startTime="25418">
    <iact:property name="dataType"/>
    <iact:actionData xml:id="d11">
      <inkml:trace xmlns:inkml="http://www.w3.org/2003/InkML" xml:id="stk11" contextRef="#ctx0" brushRef="#br1">11349 14236 630 0,'0'0'310'4,"0"0"-200"-4,0 0-52 15,0 0 14-13,0 0 0 14,0 0 2-16,-161 138 0 18,125-82-21-18,12 3-7 16,11-2-9-16,9 0-10 0,4-5-4 17,0 2-9-17,38-7-6 15,15-5-7-14,1-13 10 19,-2-19-10-20,-4-10-1 0,-7-10 0 17,-9-59 0-17,-12-17-4 16,-9-21 3-16,-11-3 1 2,0 13-2 14,-1 21 1-16,-21 27-1 15,9 27 1-12,6 14-1 14,5 8 1-13,-3 0 1-4,-3 33 1 17,8 40 11-17,0 37 0 18,0 29 3-15,13 20-1-2,2 4 5 14,-12-6 2-14,-3-10 1 14,0-15-9-12,-20-18-5-3,-12-21-7 16,-9-23-1-16,1-21-3 16,2-30-12-13,-4-19-33 12,14-7-56-15,8-67-4 15,4-27-18-11,16 39-110-4,0-3-530 17</inkml:trace>
    </iact:actionData>
  </iact:action>
  <iact:action type="add" startTime="25927">
    <iact:property name="dataType"/>
    <iact:actionData xml:id="d12">
      <inkml:trace xmlns:inkml="http://www.w3.org/2003/InkML" xml:id="stk12" contextRef="#ctx0" brushRef="#br1">11745 14622 466 0,'0'0'355'5,"0"0"-140"-5,65-186-105 27,-54 133-39-26,2 14-28-1,-1 7 1 3,7 12-3 18,-2 12 18-21,9 6 7 0,3 2-10 18,6 2 2-18,1 52-3 19,8 27-31-19,-5 21-13 1,-10 4-11 17,0-10-1-18,-16-14-14 17,-12-27-49-15,-1-18-46-1,0-26-89 17,0-11-109-18,0-14-587 5</inkml:trace>
    </iact:actionData>
  </iact:action>
  <iact:action type="add" startTime="26180">
    <iact:property name="dataType"/>
    <iact:actionData xml:id="d13">
      <inkml:trace xmlns:inkml="http://www.w3.org/2003/InkML" xml:id="stk13" contextRef="#ctx0" brushRef="#br1">12324 14582 870 0,'0'0'219'0,"0"0"-66"5,176-81-83 16,-131 35-31-21,-5 1-21 20,1-4-8-20,-5-3-4 0,-16-7-6 21,-5 0 0-21,-15 1-3 0,0 12-31 19,-23 19-49-18,-9 24 22 15,-2 3 38-14,10 33 23-1,5 28 13 18,4 11 16-19,7 1 18 0,8 2-16 20,0-1 10-20,0-2-6 19,16-7 3-19,20-8-5 1,5-16-9 17,6-21-9-14,6-20-11-4,6 0-4 6,-1-48-28 13,-4-31-57-19,-8-17-98 16,-39 49-118-11,-7 3-383-5</inkml:trace>
    </iact:actionData>
  </iact:action>
  <iact:action type="add" startTime="26525">
    <iact:property name="dataType"/>
    <iact:actionData xml:id="d14">
      <inkml:trace xmlns:inkml="http://www.w3.org/2003/InkML" xml:id="stk14" contextRef="#ctx0" brushRef="#br1">12894 13334 668 0,'0'0'279'8,"0"0"-144"15,0 0-39-23,0 0-44 0,49 175 2 19,-26-75-3-19,11 19 11 0,-2 16-13 18,0 7-9-18,-3-3-9 17,-3-6-5-17,-9-14-17 14,-5-23-4-12,-4-20-5 14,-5-28-4-13,-3-22-35-3,0-21-79 22,0-5-92-22,0-17-200 1</inkml:trace>
    </iact:actionData>
  </iact:action>
  <iact:action type="add" startTime="26758">
    <iact:property name="dataType"/>
    <iact:actionData xml:id="d15">
      <inkml:trace xmlns:inkml="http://www.w3.org/2003/InkML" xml:id="stk15" contextRef="#ctx0" brushRef="#br1">13288 14099 746 0,'0'0'212'7,"0"0"-133"13,0 0 40-17,0 0-69-3,0 0-32 18,-195-17-15-18,154 25-3 17,9 1-43-17,28-9-111 1,4 0-194 27</inkml:trace>
    </iact:actionData>
  </iact:action>
  <iact:action type="add" startTime="26916">
    <iact:property name="dataType"/>
    <iact:actionData xml:id="d16">
      <inkml:trace xmlns:inkml="http://www.w3.org/2003/InkML" xml:id="stk16" contextRef="#ctx0" brushRef="#br1">13293 14338 528 0,'0'0'279'5,"0"0"-120"-4,121 151-23 18,-108-123-41-18,-2-8-72 1,-11-11-21 18,0-9-2-17,0 0-35-3,0 0-98 18,0-22-176-13</inkml:trace>
    </iact:actionData>
  </iact:action>
  <iact:action type="add" startTime="27060">
    <iact:property name="dataType"/>
    <iact:actionData xml:id="d17">
      <inkml:trace xmlns:inkml="http://www.w3.org/2003/InkML" xml:id="stk17" contextRef="#ctx0" brushRef="#br1">13438 13939 351 0,'0'0'210'4,"0"0"-91"-3,0 0-65 15,0 0-54-16,0 0-1 16,0 0-90-15,68-39-90 14,-52 56-45-14</inkml:trace>
    </iact:actionData>
  </iact:action>
  <iact:action type="add" startTime="27194">
    <iact:property name="dataType"/>
    <iact:actionData xml:id="d18">
      <inkml:trace xmlns:inkml="http://www.w3.org/2003/InkML" xml:id="stk18" contextRef="#ctx0" brushRef="#br1">14062 14090 296 0,'0'0'349'7,"0"0"-157"-3,0 0-110 12,0 0-59-13,0 0 26 28,0 0 10-27,-142 121-6-4,81-59 7 1,12 6 3-1,17-1-4 16,16 2 19-16,16 5-8 16,0-2-16-16,31-1-12 3,25-7-27 15,15-9-13-17,9-25-2 15,-3-19-41-12,-8-11-17-4,-12-7-64 16,-48-17-105-16,-5 11-517 16</inkml:trace>
    </iact:actionData>
  </iact:action>
  <iact:action type="add" startTime="27634">
    <iact:property name="dataType"/>
    <iact:actionData xml:id="d19">
      <inkml:trace xmlns:inkml="http://www.w3.org/2003/InkML" xml:id="stk19" contextRef="#ctx0" brushRef="#br1">11978 16407 975 0,'0'0'210'5,"0"0"-147"12,38-195-16-14,-38 66 10-3,0-9-7 18,-25-7-2-14,-7 1-17-4,-4 11 7 20,4 15-6-20,3 31 7 0,4 28-9 15,12 25-5-14,10 21 15 17,3 1 19-18,0 5 24 16,34-2-9-16,38-3-9 14,24 7-16-10,30 5-17-4,17-9-32 19,-2 9 0-19,-18 0 0 3,-26 0 0 4,-36 0 0 10,-26 0 0-14,-18 0 0 14,-17 0-14-17,0 0-138 1,-29 26-107 16,-10-7-63-16,-4 7-419 15</inkml:trace>
    </iact:actionData>
  </iact:action>
  <iact:action type="add" startTime="27982">
    <iact:property name="dataType"/>
    <iact:actionData xml:id="d20">
      <inkml:trace xmlns:inkml="http://www.w3.org/2003/InkML" xml:id="stk20" contextRef="#ctx0" brushRef="#br1">11987 15774 965 0,'0'0'259'4,"0"0"-108"12,0 0-51-16,0 0-6 16,203 5-47-16,-140-5-10 15,11 0-26-14,9 0-11 15,-3 8-3-16,1 5-68 19,-7-9-82-19,-54-4-164 0,-4 0-288 18</inkml:trace>
    </iact:actionData>
  </iact:action>
  <iact:action type="add" startTime="28184">
    <iact:property name="dataType"/>
    <iact:actionData xml:id="d21">
      <inkml:trace xmlns:inkml="http://www.w3.org/2003/InkML" xml:id="stk21" contextRef="#ctx0" brushRef="#br1">13039 15898 601 0,'0'0'227'4,"0"0"-89"14,0 0 11-17,-149 146-42 15,114-99-19-16,15 7 9 15,8 1-27-12,12-4-10-3,0-9-12 16,0-10-16-15,32-21-9 16,11-11 6-17,11 0-29 28,5-28 0-26,-4-29 0-1,-5-7-3-1,-20-15 1 28,-12 7 1-27,-10 3-1-1,-8 5-27 0,0 10-58 18,0 15-73-18,-11 39-66 0,9 0-133 16</inkml:trace>
    </iact:actionData>
  </iact:action>
  <iact:action type="add" startTime="28452">
    <iact:property name="dataType"/>
    <iact:actionData xml:id="d22">
      <inkml:trace xmlns:inkml="http://www.w3.org/2003/InkML" xml:id="stk22" contextRef="#ctx0" brushRef="#br1">13301 16118 597 0,'0'0'267'16,"0"0"-108"-13,0 0-44-1,6-198-40 17,0 119-19-19,-3 12 8 29,1 14-10-29,3 16-14 0,4 14-17 0,-1 4-11 19,10 7-9-19,12 6 2 1,8 6-2 27,14 0-3-27,6 0-14-1,-2 20-48 26,-2 3-76-22,-41-17-58-4,-4 2-302 0</inkml:trace>
    </iact:actionData>
  </iact:action>
  <iact:action type="add" startTime="28708">
    <iact:property name="dataType"/>
    <iact:actionData xml:id="d23">
      <inkml:trace xmlns:inkml="http://www.w3.org/2003/InkML" xml:id="stk23" contextRef="#ctx0" brushRef="#br1">14084 15723 571 0,'0'0'305'2,"0"0"-184"-1,0 0-65-1,0 0-29 2,0 0 11 27,0 0 0-28,-135 81 7-1,102-38 14 0,10 4 8 28,10 7 1-28,13 2-2 0,0 6-22 14,3 7-8-12,34-5-10 13,7-6-22-14,-1-17-2-1,7-20-2 16,-3-21-3-15,0 0-18 15,2-45-33-16,-11-12-57 17,-35 22-94-15,-3 5-150-1</inkml:trace>
    </iact:actionData>
  </iact:action>
  <iact:action type="add" startTime="28925">
    <iact:property name="dataType"/>
    <iact:actionData xml:id="d24">
      <inkml:trace xmlns:inkml="http://www.w3.org/2003/InkML" xml:id="stk24" contextRef="#ctx0" brushRef="#br1">14371 15999 523 0,'0'0'294'1,"0"0"-107"5,0 0-39 9,197-74-48-12,-136 50-30 14,0-11-6-17,-5-1-23 17,-9-3-17-13,-17-1-17-4,-9 12-5 19,-16 6-1-19,-5 7-2 0,0 7-2 22,-30 3-2-22,-27 5-9 0,-12 0 0 17,1 21 11-16,5 10 1 16,14 4 1-16,24 9 1-1,21 8 12 18,4 12 18-18,13 9-7 20,39-9 3-20,9-8-14 1,10-17-9 18,-3-21-3-15,5-18-23-4,-12-5-25 17,0-52-86-17,-45 17-108 15,-5 1-550-8</inkml:trace>
    </iact:actionData>
  </iact:action>
  <iact:action type="add" startTime="30065">
    <iact:property name="dataType"/>
    <iact:actionData xml:id="d25">
      <inkml:trace xmlns:inkml="http://www.w3.org/2003/InkML" xml:id="stk25" contextRef="#ctx0" brushRef="#br1">5459 16199 435 0,'0'0'312'6,"0"0"-103"12,0 0-45-15,0 0-42 15,0 0-27-18,0 0-16 0,32-20-15 16,-20 45 11-15,1 32 13 17,12 24-33-18,-2 14-33 14,3 17 8-8,0 6 4-6,-9 4-19 32,-1-11-3-31,-9-18-3-1,-4-16 1 1,-3-15-7-1,0-4-1 16,0 10-2-13,0-1 1 0,0 14-2 14,0 7 2-17,0-6 0 14,0-1 2-10,0-11-3 11,-3-4 1-15,3 6-1 15,0-11 0-11,0 4 4-4,0 2 2 29,0 1 6-29,0-10 1 0,0 5-7 0,0-1 2 19,0-6-5-19,0 0 2 16,0-5-4-15,0-7 4 1,0-6-5 17,0-14 0-19,0-4 8 4,0-3-2 14,0-12 2-18,0 2-7 3,0-7 0 16,0 0 2-19,0 0-6 16,0-12 2-16,0-49-3 18,5-41-2-17,6-36 4-1,-11-30 0 14,0-18 2-11,0-5 0 13,-2 11 0-16,-19 17-4 15,4 8 3-11,2 16 1-4,11-5 0 16,4 0 0-16,0-5 3 18,0 6-3-18,0 5 0 29,0 17-1-29,0 23 0 0,0 33 1 0,0 23-1 16,0 22-3-13,0 13 2-2,0 0 0 15,0 7-1-16,0 0 1 14,0 0-1-11,0 0 3 12,0 20 0-15,0 45 0 21,0 40-3-20,7 34 3-1,9 22 4 16,2 7-4-16,-2 12 2 4,-2-2-2 18,5-5 0-19,-5-2 1-3,7-4-1 17,-10-4 2-17,-1-5-2 3,-5-12 2 29,-5-11 1-32,0-21-3 0,0-11 1 0,0-15-1 18,0-13 1-18,0-18-2 27,0-18 3-25,0-16-3-2,0-9 3 0,0-6-4 3,0-4 2 15,0 4-4-18,0-3 4 17,0-5 2-17,0 0-2 17,0 0 0-17,0 0 3 0,0 0-1 17,0 0 2-16,0 0-2 16,0 0 1-17,0 0-3 17,0 0-4-13,-15 0 2-4,-14-49-8 19,-14-28-4-19,-17-21 5 16,-1-4 8-13,-12-1-1-3,-1 13 1 18,8 7-8-18,6 14 1 0,25 15-13 16,9 21 4-14,14 9 9 14,9 17 5-16,3 1 2 17,0 6 1-14,0 0 1-3,0 0 4 18,20 51 13-18,28 13 4 18,0 24-12-18,9 11 5 1,-2 2 0 14,-7 2-5-11,1-2 6 11,-9-7-3-15,-3-19-4 3,-13-19-3 17,-8-31 2-20,-6-17-2 4,-8-8 1 15,14 0 4-19,11-33-8 4,12-48-2 15,18-38 1-19,0-18-1 3,-1-7 1 16,-4 18-1-19,-16 23 5 4,-7 32 2 14,-8 26 1-14,-14 15-1-3,-3 13-1 18,-1 10-7-16,-3 7 1-3,0 0-2 16,0 0 2-16,0 0-2 15,0 0-16-11,0 0-58-4,0 26-71 17,-7-9-124-17,7 0 70 18</inkml:trace>
    </iact:actionData>
  </iact:action>
  <iact:action type="add" startTime="32768">
    <iact:property name="dataType"/>
    <iact:actionData xml:id="d26">
      <inkml:trace xmlns:inkml="http://www.w3.org/2003/InkML" xml:id="stk26" contextRef="#ctx0" brushRef="#br1">28388 16330 113 0,'0'0'494'22,"0"0"-262"-22,0 0-87 0,0 0-50 18,0 0-31-17,0 0 3-1,-13 37 17 15,-12-29 21 2,-8 3-36-17,-13 1-11 0,-8 1-9 16,-14 0-3-15,-15-6-16 14,-7 1-4-15,-14-8-7 18,4 0-8-18,3 0 20 16,6 0-8-16,6 0 4 0,0 0-8 17,-6-13 2-17,1-2-5 15,0-2-4-13,-1 4-2 4,4-1-4 12,3 2-3-18,1 2-2 3,6 3-1 18,-4 7 1-21,4 0 1 0,2 0-2 25,-2 0 8-25,1 0-3 0,4 0-1 17,1 7-1-16,1-2-2 14,7-5-1-11,2 5 0-3,14-5 0 17,7 0 0-18,6 0 0 19,-2 0-2-19,-1 0-2 0,-10 0 1 21,-2 0 0-21,-8 0 2 1,5 0 0 15,3 0-1-12,5 0 1 14,8 0 1-18,1 0-4 0,-5-5 4 16,4-3 0-13,-14-2-5 11,2 3 5-12,-8-1 0 1,2 1-1 15,8 5 1-18,2-1-2 19,4 3 1-15,6-4 1-4,4 1-3 15,0-7 2-10,-4 3 0-5,-15 2-3 19,-8 5 3-19,-6 0-1 0,-14 0 1 15,4 0 2-11,1 12-2 12,5-2 1-16,14 0-2 15,13-8 1-12,6-2-3-3,0 0 0 31,-15 0-15-31,-6 0 7 0,-6 0 8 0,-9 0 1 18,11 0-10-18,8 0 12 28,18 0-1-27,13 7 2-1,12-5 0 0,0 4 0 17,5-6 0-17,-4 5-2 28,-6-3-3-24,-5 8-3-4,2-2-3 0,6 9-12 0,0 2 6 16,7 9 17-13,3 6 1 11,0 11 2-12,0 6-2 13,0 5 6-12,3 5-7-3,7 11 0 17,-3 6 2-17,5 16-4 16,-1 15 4-14,3 2-2 13,-1-3 1-12,-3-1 0-3,0-16 1 16,-4-10 5-14,-2-4-6 13,-1-9 3-12,3 7-1-1,-2-10-3 17,2-4 1-19,-2 7 0 18,6-6 1-15,6 0 2-3,-1 7-1 16,5-4 3-16,-4-8-3 4,-3-9-3 14,-1-18 2-18,-7-1 0 4,1-1-2 14,1 0 0-17,-5 8 0 15,-2-4 0-11,0 5-1-5,0-7 1 31,0 1-1-30,0-6 1-1,0-5 0 0,0-12 0 2,0 3 2 14,0-5-2-13,0-6 1 15,0 5 1-18,0 1-2 1,0-2 0 17,4 0 3-18,1 2-4 19,-2 6 3-18,1-4-1-1,7 3-1 16,-2-3 1-13,3 4 0 15,5 0 0-17,2-12 1 0,6 5-1 17,15-2 0-15,11-3 1-2,26 5-1 18,13-5-1-19,13 0 5 3,5 0-3 23,1 0 5-25,-5 0-1-1,4 0-1 2,-7 0 2 21,12 0-5-19,3 0 8-4,6 12-3 17,5-5 9-13,0 6-5-4,-6-3-3 21,-8 4-1-21,-8-8-2 1,-1 0-1 3,-8-1-1 18,-2 3 1-18,-1-2-2-4,-9 1 4 20,-4-2-4-20,-1-5 1 1,-6 4 1 17,4-4-1-14,-9 0 0-4,-3 0-2 19,2 4 3-19,-8 2 0 3,-2-6 0 17,1 0-2-19,1 0 4 1,5 0-6 16,1 0 0-14,-3 0 0-1,-4 0 2 3,-3 0-1 16,-1 0-1-22,-3 0 3 0,10-6-2 20,0-2 1-17,7-4-2-2,0-2 0 15,-4 3 0-15,-1-1 0 15,-3 4 0-13,-4-2 0-3,-5 1 0 16,-3 3 0-15,-5-5 0 14,-3 5 3-12,-10-2-2 11,-7-4-1-11,-4 7-2-3,-7-2 1 21,1 0 1-21,3 7 0 1,-5-6 0 14,5 6 0-15,-6 0 1 14,-4 0-1-10,-2 0 1 11,-4 0-1-15,0 0 0 16,0-5-1-14,0 5-1-1,5 0 0 14,1 0 2 2,8 0 0-17,6 0 1 0,2 0 0 16,4 0-1-16,-1 0 0 16,-5 0 0-13,-4 0 0 0,-6 0-4 13,-4-6 3-13,1 6-5 13,-5-3 5-16,1 3-8 0,5 0 9 15,-3-3-3-12,5 3 2 13,0 0 1-16,-4-2 0 17,-2 2 0-17,2-5-6 3,-6-16 2 15,0-7-8-18,0-11-3 18,0-17 2-18,0-12 6 1,0-9-3 15,0-17 5-13,0-5 2 15,0-7 0-18,0 5-7 0,0-1 6 15,0 9 1-11,0 14 1 14,0 8 1-17,0 9-1-1,-9 5-1 18,8 3-5-14,1 3 3 11,0-7 1-12,0-3-4-3,0-21 5 16,0 3-3-13,0 0 6-3,-3 6-2 19,0 8 1-19,-4 12-4 4,4 8 1 17,-4 3 0-18,7 7 0-3,0 8 1 18,-3 0 2-18,3-5 1 17,-2-7-3-13,-1-4 3-4,-1 1-3 20,0 3 2-20,4-6-2 0,-3 8-1 17,1 7-1-15,-1 4 0 13,-1 7 3-12,0 8 0-3,4 3 0 20,0 4 4-20,0 1-2 19,0 3 0-19,0-5 0 0,0-2 0 16,0 7 0-14,-5-5 0 12,-2 5 0-10,-2 0-2-4,-11 0 0 16,-3 0 0-16,-12 0 2 33,2 0 3-32,4 0-3-1,-3-5-2 3,3 2-9-2,-6-2-49 13,-10-1-60-11,2 0-50 14,25 6-96-17,11 0-330 16</inkml:trace>
    </iact:actionData>
  </iact:action>
  <iact:action type="add" startTime="35821">
    <iact:property name="dataType"/>
    <iact:actionData xml:id="d27">
      <inkml:trace xmlns:inkml="http://www.w3.org/2003/InkML" xml:id="stk27" contextRef="#ctx0" brushRef="#br1">29398 14593 984 0,'0'0'234'3,"0"0"-66"-3,0 0-66 15,0 0-12-13,0 0-28 14,0 0-21-16,-56-5-17 17,-24 13-1-17,-16 6-8 1,-4-2-8 15,-1-4-5-15,2-3 0 20,23 2-4-21,12-2 4 0,26 0-2 19,15-2 0-19,10 1 0 19,6 1 2-19,1-2 1 0,-1 10 1 18,4 18-1-18,1 24 6 18,-1 16-2-18,-1 23-4 17,4 5 1-14,-7-5-4-3,5 5 1 5,-5-18-1 18,-2-7 1-23,6-10 0 0,-1-8 0 23,4-11 1-23,0-8 3 0,0-18 7 16,0-5 8-12,0-7 0 12,0-7-1-13,0 0 8-3,0 0 1 17,0 0 0-14,16 2 1-3,29 0 1 33,11-2-15-33,16 0-1 0,3 0-9 0,-4 0-5 17,-13 0 0-14,-13 0 0-3,-10 4 0 19,-9-4 0-19,-7 0 0 3,-15 0-70 22,-4 0-72-25,0-8-71 0,-16-2-90 22,-7-1-268-19</inkml:trace>
    </iact:actionData>
  </iact:action>
  <iact:action type="add" startTime="36389">
    <iact:property name="dataType"/>
    <iact:actionData xml:id="d28">
      <inkml:trace xmlns:inkml="http://www.w3.org/2003/InkML" xml:id="stk28" contextRef="#ctx0" brushRef="#br1">28684 15291 444 0,'0'0'424'4,"0"0"-294"-3,0 0-28 14,0 0-31-12,0 0 7 13,0 0 58-16,56-17 10 18,-11 17 0-18,3 0-40 1,11 0-37 17,-2 0-23-17,-9 0-11 14,1 0-23-15,-8 0-11 14,-7-8-1-11,6-4-3-2,-7 0-25 14,-5 0-70-15,-8 7-58 17,-20 5-49-17,0 0-127 19</inkml:trace>
    </iact:actionData>
  </iact:action>
  <iact:action type="add" startTime="36732">
    <iact:property name="dataType"/>
    <iact:actionData xml:id="d29">
      <inkml:trace xmlns:inkml="http://www.w3.org/2003/InkML" xml:id="stk29" contextRef="#ctx0" brushRef="#br1">29600 14541 830 0,'0'0'153'4,"0"0"-41"11,0 0-22-15,16 187-23 3,-16-88 6 16,0 10 9-19,0 2-27 18,0-5 12-18,-3-10-18 1,-1-7-20 27,-5-15-15-28,4-12-11 0,3-18-3 27,2-13-2-25,0-14-28-1,0-17-48-1,0 0-26 13,10-4-50-9,0-20-41-4,-7 4-354 17</inkml:trace>
    </iact:actionData>
  </iact:action>
  <iact:action type="add" startTime="36982">
    <iact:property name="dataType"/>
    <iact:actionData xml:id="d30">
      <inkml:trace xmlns:inkml="http://www.w3.org/2003/InkML" xml:id="stk30" contextRef="#ctx0" brushRef="#br1">29840 15417 762 0,'0'0'243'21,"0"0"-78"-18,0 0-73-3,164-65-58 19,-135 43-21-19,-1-1 1 0,-11-5-9 31,-4 3-3-30,-13 0-2-1,0 2-4 0,0 6-12 17,-30 6-41-17,-1 11 6 14,-2 0 13-10,10 19 17-4,-2 24 21 18,6 13 13-18,11 0 17 16,6 4 13-16,2-8-1 21,0-1-4-21,0-8-1 0,5-13-8 20,19-8-5-20,1-10 0 0,8-10-13 17,5-2-11-15,7 0-10 18,7-14-25-18,0-16-35-1,2-12-53 20,-40 19-76-21,-1 6-328 0</inkml:trace>
    </iact:actionData>
  </iact:action>
  <iact:action type="add" startTime="37341">
    <iact:property name="dataType"/>
    <iact:actionData xml:id="d31">
      <inkml:trace xmlns:inkml="http://www.w3.org/2003/InkML" xml:id="stk31" contextRef="#ctx0" brushRef="#br1">30639 15180 635 0,'0'0'192'6,"0"0"-73"11,0 0-52-17,0 0-20 16,0 0 4-16,0 0-2 17,-175 138 7-17,160-104 9 16,8 2 11-16,7-4-3 1,0-5-21 19,0 0-12-20,0-17-20 20,17-7-6-20,23-3-12 1,9 0-2 17,10-13-11-18,4-36-13 0,-4-7-35 17,-11-6-76-17,-41 34-63 19,-3 6-211-19</inkml:trace>
    </iact:actionData>
  </iact:action>
  <iact:action type="add" startTime="37635">
    <iact:property name="dataType"/>
    <iact:actionData xml:id="d32">
      <inkml:trace xmlns:inkml="http://www.w3.org/2003/InkML" xml:id="stk32" contextRef="#ctx0" brushRef="#br1">30922 14408 507 0,'0'0'316'2,"0"0"-172"0,0 0-34 14,0 195-31-13,0-77 1 12,0 1-9-15,0 2-2 14,0-15-20-12,0-12-10 12,-2-13-21-12,-3-16-9-2,-3-12-9 16,5-18 0-16,3-18-10 16,0-17-23-16,0 0-50 17,0-7-50-16,6-18-72 15,6 1-435-16</inkml:trace>
    </iact:actionData>
  </iact:action>
  <iact:action type="add" startTime="37862">
    <iact:property name="dataType"/>
    <iact:actionData xml:id="d33">
      <inkml:trace xmlns:inkml="http://www.w3.org/2003/InkML" xml:id="stk33" contextRef="#ctx0" brushRef="#br1">31112 15067 489 0,'0'0'418'3,"0"0"-328"-3,0 0-22 21,-167-13-27-21,73 13 56 1,10 0-51 21,13 0-27-22,14 0-16 0,22 12-3 18,27 9-52-18,8-12-107 15,8 6-134-14</inkml:trace>
    </iact:actionData>
  </iact:action>
  <iact:action type="add" startTime="38087">
    <iact:property name="dataType"/>
    <iact:actionData xml:id="d34">
      <inkml:trace xmlns:inkml="http://www.w3.org/2003/InkML" xml:id="stk34" contextRef="#ctx0" brushRef="#br1">31199 15523 469 0,'0'0'345'3,"0"0"-193"-2,0 0-26 15,3-180-34-16,-3 141-30 17,0 3-3-17,0 10-6 2,0 9-5 16,0 7-13-16,0 5 0 3,0-2 4 11,14 1-2-14,12 4-7 14,7 0-16-12,7 2-12-4,0 0-2 15,1 0-34-13,-5 0-71 15,-26 0-106-17,-5 2-103 1</inkml:trace>
    </iact:actionData>
  </iact:action>
  <iact:action type="add" startTime="38413">
    <iact:property name="dataType"/>
    <iact:actionData xml:id="d35">
      <inkml:trace xmlns:inkml="http://www.w3.org/2003/InkML" xml:id="stk35" contextRef="#ctx0" brushRef="#br1">31728 15234 668 0,'0'0'286'4,"0"0"-147"-2,0 0-16 15,0 0-74-16,0 0-31 16,26 152-16-15,-26-141-2-2,0-11-36 16,-3 0-108-16,-3 0-241 16</inkml:trace>
    </iact:actionData>
  </iact:action>
  <iact:action type="add" startTime="38572">
    <iact:property name="dataType"/>
    <iact:actionData xml:id="d36">
      <inkml:trace xmlns:inkml="http://www.w3.org/2003/InkML" xml:id="stk36" contextRef="#ctx0" brushRef="#br1">31718 14773 495 0,'0'0'211'6,"0"0"-71"0,0 0-52 12,0 0-88-18,0 0-34 3,0 0-347 15</inkml:trace>
    </iact:actionData>
  </iact:action>
  <iact:action type="add" startTime="38721">
    <iact:property name="dataType"/>
    <iact:actionData xml:id="d37">
      <inkml:trace xmlns:inkml="http://www.w3.org/2003/InkML" xml:id="stk37" contextRef="#ctx0" brushRef="#br1">32316 15071 307 0,'0'0'320'20,"0"0"-214"-19,0 0-6-1,0 0-41 18,0 0-26-18,-97 158 11 28,51-108 5-28,-1-1 14 0,17-4 8 0,10-6-25 18,14-9-10-18,6-5 8 15,0-5-9-12,32-3 20-3,26-10-19 15,11-7-16-15,1 0-20 17,-9-7-24-17,-13-18-48 17,-46 10-62-16,-2 8-143 17</inkml:trace>
    </iact:actionData>
  </iact:action>
  <iact:action type="add" startTime="39246">
    <iact:property name="dataType"/>
    <iact:actionData xml:id="d38">
      <inkml:trace xmlns:inkml="http://www.w3.org/2003/InkML" xml:id="stk38" contextRef="#ctx0" brushRef="#br1">29697 17207 123 0,'0'0'866'19,"0"0"-735"-16,0 0-66-3,32-233-20 18,-32 112-7-18,0-7 7 17,0 9 6-17,0 6-7 0,0 27-8 19,0 17-3-19,0 24-6 19,0 20-2-19,0 11 1 0,0 4 10 15,0-3 7-15,11 2 8 16,23 3 18-16,12-5-11 17,24 1 7-17,11 0-8 17,10 4-22-17,5 3-15 18,-12 5-14-18,-12-6-3 0,-24 6-3 16,-14 0 0-13,-23 0-12 11,-11 0-64-9,-7 23-75-5,-21-3-87 17,-5 8-102-14</inkml:trace>
    </iact:actionData>
  </iact:action>
  <iact:action type="add" startTime="39615">
    <iact:property name="dataType"/>
    <iact:actionData xml:id="d39">
      <inkml:trace xmlns:inkml="http://www.w3.org/2003/InkML" xml:id="stk39" contextRef="#ctx0" brushRef="#br1">29749 16619 808 0,'0'0'276'5,"0"0"-110"-5,0 0-28 0,0 0-81 17,0 0-11-17,187 29-10 18,-133-29-27-18,-2 0-9 1,0 0-4 16,2 0-30-17,-1 0-100 15,-40 0-64-15,3 0-432 17</inkml:trace>
    </iact:actionData>
  </iact:action>
  <iact:action type="add" startTime="39835">
    <iact:property name="dataType"/>
    <iact:actionData xml:id="d40">
      <inkml:trace xmlns:inkml="http://www.w3.org/2003/InkML" xml:id="stk40" contextRef="#ctx0" brushRef="#br1">30600 16834 620 0,'0'0'277'5,"0"0"-167"-5,0 0-3 0,0 0-28 4,-168 131 10 11,121-89-10-12,17-5-27 17,7-6-4-17,14-19-18-3,9-10-1 18,0 4 5-16,12-6 6-2,38 0 4 17,20 0-22-17,-2 0-22 3,-3-15-5 16,-12-21 0-19,-14-9-6 3,-19 3 1 17,-10-10-33-18,-10 11-18 15,0 15-46-15,0 22-77-2,0 4-110 15,0 2-360-13</inkml:trace>
    </iact:actionData>
  </iact:action>
  <iact:action type="add" startTime="40109">
    <iact:property name="dataType"/>
    <iact:actionData xml:id="d41">
      <inkml:trace xmlns:inkml="http://www.w3.org/2003/InkML" xml:id="stk41" contextRef="#ctx0" brushRef="#br1">30807 17142 188 0,'0'0'490'5,"0"0"-276"-5,44-168-51 15,-25 109-45-12,-1 8-26 13,-2 11-25-16,2 10 0 13,2 8-11-10,-1 5-22-2,1-1 0 31,9 5-17-32,12-4-9 0,2 5-7 0,9 7 1 27,-2 5 1-27,-4 0-3 1,-8 0-2-1,-3 5-50 15,-6 15-86-14,-26-15-110 16,2-1-413-17</inkml:trace>
    </iact:actionData>
  </iact:action>
  <iact:action type="add" startTime="40351">
    <iact:property name="dataType"/>
    <iact:actionData xml:id="d42">
      <inkml:trace xmlns:inkml="http://www.w3.org/2003/InkML" xml:id="stk42" contextRef="#ctx0" brushRef="#br1">31580 16724 525 0,'0'0'283'4,"0"0"-144"14,0 0-39-18,0 0-51 2,0 0 16 16,0 0 14-18,-116 157-7 15,91-121-6-15,9 9-16 15,3-8-14-14,6 2-2 13,7-7 0-12,0-2-14 11,0 2-13-10,13-13-6 11,26-8-1-13,3-9-8 14,12-2-23-13,0-5-5-1,-8-29-51 14,-8-8-55-15,-35 22-56 17,-3 3-269-17</inkml:trace>
    </iact:actionData>
  </iact:action>
  <iact:action type="add" startTime="40584">
    <iact:property name="dataType"/>
    <iact:actionData xml:id="d43">
      <inkml:trace xmlns:inkml="http://www.w3.org/2003/InkML" xml:id="stk43" contextRef="#ctx0" brushRef="#br1">31822 16937 485 0,'0'0'294'1,"0"0"-97"-1,0 0-73 30,193-73-58-30,-138 53-4 2,4-5-11-2,-5 0-15 31,-11 3-8-31,-14 2-15 0,-13 1-11 0,-7 4-2 17,-9-5 0-16,0 3-7 24,-13 0-24-23,-35 4-12-1,-8 6 17-1,-5 7 14 17,1 0 11-17,8 0 1 28,17 17 0-28,5 20 2 0,20 14 7 0,4 11 27 16,6 10 17-16,0 2-19 3,36-10-12 15,9-5-7-14,15-14-8-3,12-25-7 16,9-20-5-14,3-11-31 12,-4-53-39-12,-60 17-58-2,-8 6-195 17</inkml:trace>
    </iact:actionData>
  </iact:action>
  <iact:action type="add" startTime="41606">
    <iact:property name="dataType"/>
    <iact:actionData xml:id="d44">
      <inkml:trace xmlns:inkml="http://www.w3.org/2003/InkML" xml:id="stk44" contextRef="#ctx0" brushRef="#br1">23223 15748 222 0,'0'0'82'6,"0"0"37"-6,0 0 21 20,0 0-3-20,0 0 2 19,0 0 43-19,-17-87-36 0,21 138-25 16,17 30-47-16,-3 29-29 17,-3 28-11-17,1 21 7 21,-6 22-7-21,-6 8-6 0,4 4 1 18,-4 6-10-15,5 8 14-2,-2 8-6 3,9-4-2 13,-5-3-3-17,-9-8 6 19,-2-13 4-16,0-12-14-3,0-26-13 21,-4-29-3-17,-9-26-2-4,5-19 2 18,4-13-2-18,4-17 2 16,0-9 2-13,0-5 15-3,0-18-3 19,0-1-1-19,0-12-3 1,0 0-5 20,0 0-3-18,0 0-1-3,0 0-3 19,0 0 2-18,0 0-1-1,0 0-1 17,0 0 0-16,0 0-2 15,0 0-1-16,0 0-1 20,0 0-6-20,-7-30-13 0,-15-41-10 18,-7-21 3-18,-12-15 26 3,-2-5-10 16,2 7 3-19,-1 15-5 6,15 29 8 12,6 11-1-15,11 24 1-2,4 15 3 16,6 5-1-14,0 6 6-2,0 0 0 20,0 0 5-21,0 31-1 15,0 26 36-11,6 14-15-4,15 6-18 20,5 0-3-20,1-4 5 1,-1-4 8 18,0-7-1-19,-10-17-3 15,0-8-7-11,-4-12 11-4,-3-11-6 17,-4-9 3-13,-2 2 8 11,2-7 9-11,0 0 1-4,10 0-1 3,11 0-6 16,12-20-11-16,11-31-8 16,5-16-6-16,2-27 1-3,2-26 1 3,2-11-2 18,-7 0 2-18,-6 20 1-2,-11 17 2 4,-12 35-5 0,-8 23 0 18,-13 19 0-20,-3 13 0-3,0 4-28 5,0 0-82 17,-3 47-80-22,-7-12-77 0,7 16-47 20</inkml:trace>
    </iact:actionData>
  </iact:action>
</iact:actions>
</file>

<file path=ppt/ink/inkAction1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0:59:43.77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act:action type="add" startTime="9807">
    <iact:property name="dataType"/>
    <iact:actionData xml:id="d0">
      <inkml:trace xmlns:inkml="http://www.w3.org/2003/InkML" xml:id="stk0" contextRef="#ctx0" brushRef="#br0">499 7104 411 0,'0'0'166'2,"0"0"19"13,0 0-9-15,0 0-14 16,0 0-34-16,0 0-9 16,0 0-23-16,36 11-17 17,12-39-4-17,22-8-31 0,5-7-22 15,5-2 6-15,2 1-8 16,3 2-13-16,-12 5 12 18,-6 3-2-18,-13 11-1 16,-17 6-5-16,-18 10 3 13,-9 4-6-13,-7 3-1 18,-3 0-1-18,0 0-5 2,0 0-2 13,0 0-1-15,0-7 0 13,-20-10-6 2,-32-10 4-14,-28-15 4-1,-5-15 0 17,-8-10 0-17,-7-11 0 17,0-14-1-17,0-2 3 6,4 3-4 10,22 10 2-16,7 17-1 15,21 4-1-15,13 21-1 15,12 17 1-14,11 8 0 13,7 14 1-13,3 0 2 14,0 8 2-14,13 57-3 14,34 36 3-15,14 34-1 15,11 23 2-15,1 10-1 3,9 8 4 12,-5 3-3-15,0-11 0 17,-13-20 5-17,-12-26-5 15,-20-38 2-14,-6-28-6 15,-14-27 0-16,-4-22 0 14,-2-7 1-14,-5 0-2 19,2-56-4-19,-3-42-11 0,0-46 16 18,0-33-2-18,-7-24 5 15,-22-18-6-15,-1-4 0 16,-8 15 3-16,-5 20-7 3,2 42 0 13,9 36-2-16,12 42 3 30,12 37 2-29,8 29 4-1,0 2 0 0,0 54 3 15,0 41-2-15,0 37 4 15,0 28-1-15,-10 20 2 15,-13 8 4-15,0 7 7 15,-5-19-10-15,-1-15 1 15,6-27-8-14,-1-26 0 15,8-27-1-16,8-23 0 15,8-17-9-15,0-21-20 13,0-7-66-12,24-13-65 14,-4 0-93-15,-1-9-497 15</inkml:trace>
    </iact:actionData>
  </iact:action>
  <iact:action type="add" startTime="18046">
    <iact:property name="dataType"/>
    <iact:actionData xml:id="d1">
      <inkml:trace xmlns:inkml="http://www.w3.org/2003/InkML" xml:id="stk1" contextRef="#ctx0" brushRef="#br1">17377 8664 129 0,'0'0'147'0,"0"0"-5"15,0 0 9-15,0 0 40 15,0 0-33-15,0 0-27 14,41 148-16-14,-38-136-24 16,0-7-11-16,0-5-13 14,-3 0-17-14,0 0 0 15,3 0-21-15,-3 0-12 14,0 0-7-14,0 0-1 14,0-11 4-14,-9-20-2 14,-19-4 35-14,-5-8-9 28,3-2-15-28,-1-2-5 0,1 2 5 1,-7 2-6 12,6-2 0 1,2 2 1-13,-6-8-3 12,3-4 0-12,7-13-2 4,3-9 4 10,9-11-3-15,8-4 7 29,5-2 3-29,0 1-3 1,0 6 2-1,0 0 0 15,20 3-5-15,9 1-1 16,10-5 2-16,-1 9-10 15,-5 8-2-15,5 15-5 16,-6 14 0-16,0 14-1 14,1 17-4-13,2 11-22 1,-3 0-37 14,-3 5-58-13,-2 26-66 25,-23-11-70-28,-4-4-139 1</inkml:trace>
    </iact:actionData>
  </iact:action>
  <iact:action type="add" startTime="18659">
    <iact:property name="dataType"/>
    <iact:actionData xml:id="d2">
      <inkml:trace xmlns:inkml="http://www.w3.org/2003/InkML" xml:id="stk2" contextRef="#ctx0" brushRef="#br1">17788 7598 22 0,'0'0'769'1,"0"0"-621"16,3 178-65-16,-3-90 17-1,0 18-28 27,-3 0-10-27,3 1 9 0,0-14 8 16,0-6-18-16,3-11 2 15,14-12-15-15,10-4-15 12,14-15-10-12,11-14-8 16,9-17-2-16,6-14-2 14,-3-6-2-14,5-51 0 15,-5-24 0-15,-12-26-3 17,-13-28 0-17,-13-17 2 17,-18-5-5-16,-8 14 3-1,0 29-5 15,0 32-1-15,-16 28-1 16,7 20-1-16,-4 17-22 15,-2 15-83-14,11 2-51 13,4 9-93-13,0 23-104 16</inkml:trace>
    </iact:actionData>
  </iact:action>
  <iact:action type="add" startTime="19078">
    <iact:property name="dataType"/>
    <iact:actionData xml:id="d3">
      <inkml:trace xmlns:inkml="http://www.w3.org/2003/InkML" xml:id="stk3" contextRef="#ctx0" brushRef="#br1">18983 8124 666 0,'0'0'263'6,"0"0"-158"21,0 0-44-27,0 0-18 0,0 0 47 14,-220 12-37-14,164 22-3 14,8 1-6-14,12 4-13 15,18-1-11-15,7-4-3 14,11-4 4-14,0 1 4 13,0-3 1-13,24 6 0 15,20-2-6-15,5 8-5 14,3 2 0-13,0 4-2 14,-8 4 0-15,-14-3 3 16,-12-3 0-16,-8-5-7 16,-10-14-3-16,0 0-4 15,-34-13-2-15,-18-2-2 15,-7-10-3-14,-2 0 4 15,12 0-10-16,5 0-48 16,8-17-84-14,36 7-95-2,0-4-229 18</inkml:trace>
    </iact:actionData>
  </iact:action>
  <iact:action type="add" startTime="19424">
    <iact:property name="dataType"/>
    <iact:actionData xml:id="d4">
      <inkml:trace xmlns:inkml="http://www.w3.org/2003/InkML" xml:id="stk4" contextRef="#ctx0" brushRef="#br1">19197 8552 547 0,'0'0'265'1,"171"-81"-95"1,-131 46-29 27,-6-1-43-29,-10 4-47 1,-11 4-26-1,-10 11-6 29,-3 7-5-28,0 5-10-1,-27 5-4 0,-23 0-7 13,-13 0 0 4,3 21 7-16,6 18 2 0,14 3 1 13,17 6 5-14,11 5 7 16,12 4 8-16,0-4 11 15,20 0 4-15,31-1-11 18,13-13-13-18,13-7-9 5,7-17-5 11,3-15 0-15,3 0-22 2,-9-22-37 15,-9-16-46-17,-60 12-110 15,-12 5-422-16</inkml:trace>
    </iact:actionData>
  </iact:action>
  <iact:action type="add" startTime="20570">
    <iact:property name="dataType"/>
    <iact:actionData xml:id="d5">
      <inkml:trace xmlns:inkml="http://www.w3.org/2003/InkML" xml:id="stk5" contextRef="#ctx0" brushRef="#br1">20229 7469 624 0,'0'0'294'2,"0"0"-121"14,0 0-26-15,0 0-29 15,20 161-81-15,-14-72 3 0,1 19 6 15,0 10 6-16,5 2-1 18,-8-2-4-18,1-10-4 17,-3-16-9-16,-2-21-5-1,0-19-12 17,0-22 1-17,0-13-8 29,0-11 6-29,16-6 10 0,9 0 14 0,23 0 5 15,13 0-4-15,7-6-27 16,9-7 5-16,-9 2 5 16,-9 2-5-16,-14 4-6 6,-16 1-8 11,-6-1-5-17,-4 0-1 3,-6-7-21 14,-1-6-57-17,-3-8-67 16,8-2-53-16,-17 13-54 16,6 3-94-16</inkml:trace>
    </iact:actionData>
  </iact:action>
  <iact:action type="add" startTime="20922">
    <iact:property name="dataType"/>
    <iact:actionData xml:id="d6">
      <inkml:trace xmlns:inkml="http://www.w3.org/2003/InkML" xml:id="stk6" contextRef="#ctx0" brushRef="#br1">21265 8027 527 0,'0'0'315'16,"0"0"-155"-16,0 0-53 16,0 0-24-16,-184 153-17 15,127-94-7-14,14-7-2 14,14 5-6-15,20-3-8 15,9-5-2-14,2-8-10 13,46-13-1-13,11-13-5 14,15-15-5-13,-2 0-9-2,-5-24-2 15,-10-20-8 0,-20-21 0-14,-16-5-1-1,-11-1 0 19,-10 2-5-19,0 13-13 3,-3 16-36 13,-25 23-56-16,2 17-47 16,10 2-47-16,12 30-135 17,4 1-310-17</inkml:trace>
    </iact:actionData>
  </iact:action>
  <iact:action type="add" startTime="21222">
    <iact:property name="dataType"/>
    <iact:actionData xml:id="d7">
      <inkml:trace xmlns:inkml="http://www.w3.org/2003/InkML" xml:id="stk7" contextRef="#ctx0" brushRef="#br1">21477 8533 17 0,'0'0'659'1,"0"0"-472"-1,0 0-20 17,0 0-9-17,58-190-35 15,-40 142-14-15,3 4-24 26,-1 4-24-26,6 6-12 0,2 3-28 0,4 13-13 14,13 3-7-14,4 13-1 15,7 2-2-2,2 0-38-12,-1 0-58 0,-6 0-25 12,-15 0-50 3,-32 0-83-15,-4 0-682-1</inkml:trace>
    </iact:actionData>
  </iact:action>
  <iact:action type="add" startTime="21715">
    <iact:property name="dataType"/>
    <iact:actionData xml:id="d8">
      <inkml:trace xmlns:inkml="http://www.w3.org/2003/InkML" xml:id="stk8" contextRef="#ctx0" brushRef="#br1">22306 8340 554 0,'0'0'283'1,"0"0"-105"-1,0 0-74 13,158-45-39 2,-128-6-32-14,-9-3-9-1,-8-3-1 16,-13 3-7-15,0 2-9 15,0 7-5-16,-27 9-2 18,-10 16-1-18,-4 10-7 1,-5 10-13 15,-1 17-6-15,10 40 22 13,9 18 5-14,15 9 7 16,10-3 22-16,3 2 3 17,0-11 4-17,0-6 5 16,13-14-5-16,15-7-16 18,5-11-10-17,5-14-3-1,8-12-1 17,1-8-6-16,0 0 0 16,-4-25-18-17,-13-14-39 4,-2 4-40 9,-11 10-75-13,-17 17-116 15,0 8-436-15</inkml:trace>
    </iact:actionData>
  </iact:action>
  <iact:action type="add" startTime="22039">
    <iact:property name="dataType"/>
    <iact:actionData xml:id="d9">
      <inkml:trace xmlns:inkml="http://www.w3.org/2003/InkML" xml:id="stk9" contextRef="#ctx0" brushRef="#br1">22674 8478 581 0,'0'0'257'1,"0"0"-129"14,0 0-21-15,0 0-32 14,114-157-21-14,-87 131-8 15,-3 7-20-14,5 10-5 25,2 9-8-26,-2 0 7 0,-5 41 4 13,4 6-13-12,-11 5-11 14,2-5-12-15,-2-9-20 15,-5-12-9-15,3-15 1 13,2-11-22-12,3 0-39 12,-17-26-86-13,7-1-199 17</inkml:trace>
    </iact:actionData>
  </iact:action>
  <iact:action type="add" startTime="22328">
    <iact:property name="dataType"/>
    <iact:actionData xml:id="d10">
      <inkml:trace xmlns:inkml="http://www.w3.org/2003/InkML" xml:id="stk10" contextRef="#ctx0" brushRef="#br1">23210 7037 537 0,'0'0'231'1,"0"0"-63"1,0 0-59 25,41 163-86-27,-25-54 34 0,4 6 8 14,0 9-19-14,4-1 10 14,-4 6-14-14,6 0-4 15,-6-7-17-15,3-20-8 13,-8-21-8-13,-3-24-5 13,-8-22 0-12,-4-21-17 27,0-14-65-28,10 0-54 0,-8-31-137 0,9-2-560 13</inkml:trace>
    </iact:actionData>
  </iact:action>
  <iact:action type="add" startTime="22542">
    <iact:property name="dataType"/>
    <iact:actionData xml:id="d11">
      <inkml:trace xmlns:inkml="http://www.w3.org/2003/InkML" xml:id="stk11" contextRef="#ctx0" brushRef="#br1">23583 7869 668 0,'0'0'293'2,"0"0"-181"13,0 0-47-14,-189-22 18 13,113 22-61-14,9 0-19 15,13 0-3-15,18 8-22 14,22 1-112-13,14-4-125 13,0-3-473-14</inkml:trace>
    </iact:actionData>
  </iact:action>
  <iact:action type="add" startTime="22767">
    <iact:property name="dataType"/>
    <iact:actionData xml:id="d12">
      <inkml:trace xmlns:inkml="http://www.w3.org/2003/InkML" xml:id="stk12" contextRef="#ctx0" brushRef="#br1">23652 8102 787 0,'0'0'195'2,"0"0"-53"4,0 0-32 10,0 0-33-15,185 0-7 3,-129 0-8 17,6-11-22-19,-1-1 19-1,3 7-23 18,-6-2-10-19,-12 3-5 2,-12 0-13 14,-18 4-3-16,-16 0-5 17,0 0 0-17,-16 17-7 18,-25 15-18-17,-11 6 1-1,0 1 10 16,2 3 7-16,7 2 4 20,7-2 3-18,15-7 0-2,11-3 1 17,10-5 2-17,0-7 1 19,0-2 10-19,37-1 23 2,13-3 6 15,20-1-3-16,1-4-6 18,6-4-18-19,-5-5-7 0,-4 0-9 18,-4-8-1-18,-15-29-33 3,-8 13-96 15,-41 12-114-18,0 12 118 20</inkml:trace>
    </iact:actionData>
  </iact:action>
  <iact:action type="add" startTime="23671">
    <iact:property name="dataType"/>
    <iact:actionData xml:id="d13">
      <inkml:trace xmlns:inkml="http://www.w3.org/2003/InkML" xml:id="stk13" contextRef="#ctx0" brushRef="#br1">25305 7233 555 0,'0'0'389'18,"0"0"-160"-18,0 0-55 0,0 0-70 16,0 0-35-16,0 211 1 17,0-85-15-17,0 15-8 18,0 8-13-18,0-2-14 17,0-9-4-17,0-24-12 0,0-27-1 18,0-28-3-18,0-28-1 17,0-28-27-17,0-3-63 17,0-42-99-17,25-42 30 0,-10 25-93 16,1-5-793-15</inkml:trace>
    </iact:actionData>
  </iact:action>
  <iact:action type="add" startTime="23948">
    <iact:property name="dataType"/>
    <iact:actionData xml:id="d14">
      <inkml:trace xmlns:inkml="http://www.w3.org/2003/InkML" xml:id="stk14" contextRef="#ctx0" brushRef="#br1">25556 6888 714 0,'0'0'349'2,"0"0"-241"0,0 0 43 18,-208 56-7-20,105-3-58 15,-5 1-23-15,-4-1-25 15,11-3-23-15,6-4-12 13,13-6-3-13,27-16-12 14,21-4-50-13,20-12-55 13,14-8-112-14,14 0-88 16</inkml:trace>
    </iact:actionData>
  </iact:action>
  <iact:action type="add" startTime="24291">
    <iact:property name="dataType"/>
    <iact:actionData xml:id="d15">
      <inkml:trace xmlns:inkml="http://www.w3.org/2003/InkML" xml:id="stk15" contextRef="#ctx0" brushRef="#br1">25630 8580 673 0,'0'0'282'2,"0"0"-116"14,0 0-36-16,2-195-37 14,6 148-17-14,-1 10-23 15,9 7-12-15,4 3-11 14,5 5-2-14,7 3-7 13,8-1-14-12,4 9-7 26,5 5-1-27,3 6-16 0,5 0-95 13,-1 0-36-13,-35 0-88 15,-3 6-253-15</inkml:trace>
    </iact:actionData>
  </iact:action>
  <iact:action type="add" startTime="24503">
    <iact:property name="dataType"/>
    <iact:actionData xml:id="d16">
      <inkml:trace xmlns:inkml="http://www.w3.org/2003/InkML" xml:id="stk16" contextRef="#ctx0" brushRef="#br1">26363 8166 652 0,'0'0'289'6,"0"0"-174"11,0 0 12-17,0 0-30 3,-213 101-17 10,152-55-1-10,10 1-22 11,14 0-18-11,13 0-9 12,14-3-7-15,10-13-3 16,0-8-3-15,8-16-9 14,35-7 2-15,12 0-9 16,10-24-1-16,-1-22-4 16,-10-9 2-15,-15-16-2 0,-16-5 2 13,-21 0-3 2,-2 10 0-15,0 19 2-1,0 25-3 15,-6 17 5-15,-3 5-7 16,3 8 3-16,-2 37 5 15,6 14 20-14,2 9-6 14,0-6-3-15,0-2-7 15,0-3-4-14,13-11-1 14,-8-4-14-15,8-12-70 2,0-5-95 27,-8-25-94-29,0 0-792 0</inkml:trace>
    </iact:actionData>
  </iact:action>
  <iact:action type="add" startTime="24900">
    <iact:property name="dataType"/>
    <iact:actionData xml:id="d17">
      <inkml:trace xmlns:inkml="http://www.w3.org/2003/InkML" xml:id="stk17" contextRef="#ctx0" brushRef="#br1">26520 8590 322 0,'0'0'371'2,"0"0"-163"17,0 0-22-18,52-156-68-1,-38 112-50 16,1 7-16-16,1 2-9 18,-5 16 1-18,1 7-13 0,2 12-16 15,2 0 15 2,9 4 21-16,1 34-34-1,2 13-14 29,-5 8-3-29,-3-6-4 0,-7-3-6 0,-1-10-26 16,-4-12-39-16,-5-21-66 14,-3-7-46-13,0 0-184 16</inkml:trace>
    </iact:actionData>
  </iact:action>
  <iact:action type="add" startTime="25168">
    <iact:property name="dataType"/>
    <iact:actionData xml:id="d18">
      <inkml:trace xmlns:inkml="http://www.w3.org/2003/InkML" xml:id="stk18" contextRef="#ctx0" brushRef="#br1">27370 8155 420 0,'0'0'134'2,"0"0"-25"15,0 0 54-17,0 0-64 2,0 0 2 16,0 0-3-18,0 0-19 16,-204 62-15-15,171-40-28 26,10 0-13-27,11-1-4 0,12-4 10 1,0 7 10 13,0 1 3-13,14 7-4 14,20-2-7-15,2 1-10 14,-4-5-16-12,-13-7 0 11,-9 1-5-12,-10 0 0 14,0 2-8-14,-20 2-2 14,-40-7-7-15,-17-9-40 16,-4-8-88-16,45 0-90 15,16-12-263-15</inkml:trace>
    </iact:actionData>
  </iact:action>
  <iact:action type="add" startTime="25535">
    <iact:property name="dataType"/>
    <iact:actionData xml:id="d19">
      <inkml:trace xmlns:inkml="http://www.w3.org/2003/InkML" xml:id="stk19" contextRef="#ctx0" brushRef="#br1">27731 7253 535 0,'0'0'145'2,"0"0"-18"14,0 0-18-15,0 0-49 13,0 0-26-14,0 0-8 27,-63-87 2-27,39 87 2 0,7 0 7 0,-6 0-7 14,3 5-12-14,-4 27 13 14,8 5 0 2,3 4-7-16,12 6-8 0,1 10 11 16,0 2 26-16,0 11-2 15,0 9-5-15,17 13-11 16,6 13-14-16,2 4-2 16,1 2 1-16,-5-10-6 18,2-12 0-17,-13-13-13 2,0-17 1 24,-3-11-4-27,-4-14-10 0,-3-12-31 3,0-10-79 23,0-12-76-26,0 0-228 0</inkml:trace>
    </iact:actionData>
  </iact:action>
  <iact:action type="add" startTime="25860">
    <iact:property name="dataType"/>
    <iact:actionData xml:id="d20">
      <inkml:trace xmlns:inkml="http://www.w3.org/2003/InkML" xml:id="stk20" contextRef="#ctx0" brushRef="#br1">27768 7935 718 0,'0'0'106'18,"0"0"42"-17,0 0-46-1,-170-66-37 22,103 66-45-22,6 0-15 17,11 0-5-17,16 5-4 0,11 9-91 16,23-8-70-16,0-1-157 17</inkml:trace>
    </iact:actionData>
  </iact:action>
  <iact:action type="add" startTime="26069">
    <iact:property name="dataType"/>
    <iact:actionData xml:id="d21">
      <inkml:trace xmlns:inkml="http://www.w3.org/2003/InkML" xml:id="stk21" contextRef="#ctx0" brushRef="#br1">27949 8096 25 0,'0'0'661'1,"0"0"-501"-1,0 0-50 16,0 0-2-16,0 0-15 3,0 0-4 13,-73 98-4-16,59-81-8 16,8-1-13-15,3 8-4 14,3 3-12-14,0 16-24 14,36 2-11-15,8-4-12 15,-8-12-2-15,-11-14-4 14,-6-15-2-14,-2-4-9 15,-4-41-3-14,-6-14 11 13,-4-6 0-14,-3 7 1 16,0 4-26-15,-3 16-50 15,-21 6-55-16,-5 15-20 3,19 17-60 13,2 0-178-15</inkml:trace>
    </iact:actionData>
  </iact:action>
  <iact:action type="add" startTime="26417">
    <iact:property name="dataType"/>
    <iact:actionData xml:id="d22">
      <inkml:trace xmlns:inkml="http://www.w3.org/2003/InkML" xml:id="stk22" contextRef="#ctx0" brushRef="#br1">28227 8518 750 0,'0'0'183'2,"0"0"-98"-2,0 0-17 14,0 0 5-2,19-152-6-11,-10 99-4 15,2 1-12-16,10 5-8 14,-4 6-15-14,6 9-14 14,0 4-4-14,2 4-8 28,4 2-2-28,1 12-1 0,4 10-15 0,-4 0-59 14,1 17-49-13,-24 5-56 12,0 3-194-12</inkml:trace>
    </iact:actionData>
  </iact:action>
  <iact:action type="add" startTime="26634">
    <iact:property name="dataType"/>
    <iact:actionData xml:id="d23">
      <inkml:trace xmlns:inkml="http://www.w3.org/2003/InkML" xml:id="stk23" contextRef="#ctx0" brushRef="#br1">28608 8405 502 0,'0'0'243'3,"0"0"-82"13,0 0-29-15,0 0-51 16,0 0-28-17,0 0-15 16,12 42-7-16,-3-67-5 17,4-8-16-16,-3-1-8 0,3 2 0 16,-9 10 0-17,3 12-2 30,-4 3 1-30,-3 7-1 0,0 0 2 0,0 0-2 18,0 0-8-17,6 20 8 14,4-3 1-14,3-9 4-1,5-5-2 21,1-3 8-21,5 0-6 1,4-11 2 18,4-19-5-19,0-2-1 4,-8-5-1 14,-1 12 1-17,-8 5-3 15,-5 13 3-15,-6 7-1-1,5 0 3 18,3 20 0-18,7 29-3 21,1 21-2-21,3 6 2 0,-6-7 2 18,-1-14-2-14,-8-22-1-4,-5-12-2 18,-3-19-39-18,0-2-62 5,0-8-172 12,0-20-236-17</inkml:trace>
    </iact:actionData>
  </iact:action>
  <iact:action type="add" startTime="27704">
    <iact:property name="dataType"/>
    <iact:actionData xml:id="d24">
      <inkml:trace xmlns:inkml="http://www.w3.org/2003/InkML" xml:id="stk24" contextRef="#ctx0" brushRef="#br1">29836 8111 755 0,'0'0'226'19,"0"0"14"-19,0 165-185 29,0-106-20-29,0-17-7 0,0-9-13 0,-3-16-11 16,3-10-4-16,0-7-12 14,0-20-77-14,0-11-137 15,0-12-304-15</inkml:trace>
    </iact:actionData>
  </iact:action>
  <iact:action type="add" startTime="27869">
    <iact:property name="dataType"/>
    <iact:actionData xml:id="d25">
      <inkml:trace xmlns:inkml="http://www.w3.org/2003/InkML" xml:id="stk25" contextRef="#ctx0" brushRef="#br1">29813 7632 465 0,'0'0'267'1,"0"0"-103"-1,0-150-72 15,4 145-48-14,2 5-38 14,7 14-6-15,7 41-2 18,5 9-151-16,-12-27-104-2,-3-4-147 18</inkml:trace>
    </iact:actionData>
  </iact:action>
  <iact:action type="add" startTime="28003">
    <iact:property name="dataType"/>
    <iact:actionData xml:id="d26">
      <inkml:trace xmlns:inkml="http://www.w3.org/2003/InkML" xml:id="stk26" contextRef="#ctx0" brushRef="#br1">30025 8343 128 0,'0'0'543'18,"0"0"-381"-17,0 0-47 14,0 0-101-15,0 0 19 26,0 0 59-25,66-72-25-1,-56 57-7 0,1 10-8 14,-4 5-23-13,7 0 7 14,-2 0 0-15,5 27 5 15,-1 13-12-15,-4 2-21 14,-4-2-8-13,-5-10-1 12,-3-6-21 1,2-14-63-13,7-7-51 13,-9-3-73-14,2 0-380 15</inkml:trace>
    </iact:actionData>
  </iact:action>
  <iact:action type="add" startTime="28359">
    <iact:property name="dataType"/>
    <iact:actionData xml:id="d27">
      <inkml:trace xmlns:inkml="http://www.w3.org/2003/InkML" xml:id="stk27" contextRef="#ctx0" brushRef="#br1">30500 7958 387 0,'0'0'353'6,"0"0"-245"13,0 0-41-19,0 0-17 17,0 0-27-17,0 0 12 1,-86 25-7 14,63-5 0-15,7 4 3 14,12 6 0-13,4 2 16 14,0-2 13-14,0 4-15 14,0-7-7-14,29 2 2 15,3 4-9-15,3-2-5 14,-3 0-10-14,-11-3 5 3,-5-3 4 11,-13-2-9-14,-3-1-11 16,0 3-5-16,-16-7-8 16,-27-5 1-17,-8-7-5 0,-3-6-42 16,14 0-106-15,31-2-124 14,9-21-644-15</inkml:trace>
    </iact:actionData>
  </iact:action>
  <iact:action type="add" startTime="28719">
    <iact:property name="dataType"/>
    <iact:actionData xml:id="d28">
      <inkml:trace xmlns:inkml="http://www.w3.org/2003/InkML" xml:id="stk28" contextRef="#ctx0" brushRef="#br1">30797 7051 515 0,'0'0'219'4,"0"0"-18"26,0 0-81-30,0 0-85 0,28 176 5 0,-15-84 11 17,-3 13 8-16,6 10 2 29,-3 10 8-30,-9 6-33 0,3 0-7 0,-7-15-18 27,0-17-8-26,0-29-3-1,0-22 0 0,0-20-38 13,0-14-83 4,0-14-84-17,0-2-227 0</inkml:trace>
    </iact:actionData>
  </iact:action>
  <iact:action type="add" startTime="28953">
    <iact:property name="dataType"/>
    <iact:actionData xml:id="d29">
      <inkml:trace xmlns:inkml="http://www.w3.org/2003/InkML" xml:id="stk29" contextRef="#ctx0" brushRef="#br1">31006 7778 575 0,'0'0'263'19,"0"0"-182"-17,0 0 17-2,-168-32-29 17,111 32-41-17,14 0-23 2,9 0-5 12,17 10-37 1,17 0-146-14,0 0-293 0</inkml:trace>
    </iact:actionData>
  </iact:action>
  <iact:action type="add" startTime="29125">
    <iact:property name="dataType"/>
    <iact:actionData xml:id="d30">
      <inkml:trace xmlns:inkml="http://www.w3.org/2003/InkML" xml:id="stk30" contextRef="#ctx0" brushRef="#br1">31203 8010 672 0,'0'0'170'6,"0"0"-51"13,0 0-63-18,0 0-41-1,164-122-11 17,-148 85-2-17,-13 6-2 16,-3 18 0-16,0 6 0 16,0 7-7-16,-26 0-7 17,-8 23-16-17,-5 18 30 3,4 11 7 12,2 7 9-15,10 6 22 20,10 3 21-20,5-10 14 3,8-7-8 12,0-9-19-15,0-14-19 17,24-7 0-17,12-11 7 3,12-10-22 13,11 0-12-16,6-9-14 16,5-29-22-16,-3-16-24 15,-4-5-52-15,-47 30-98 15,-3 4-220-14</inkml:trace>
    </iact:actionData>
  </iact:action>
  <iact:action type="add" startTime="29469">
    <iact:property name="dataType"/>
    <iact:actionData xml:id="d31">
      <inkml:trace xmlns:inkml="http://www.w3.org/2003/InkML" xml:id="stk31" contextRef="#ctx0" brushRef="#br1">31838 7869 172 0,'0'0'293'1,"0"0"-173"-1,0 0 37 16,0 0-68-16,-197 168 1 18,163-131-3-18,11 0 1 0,19-12-31 18,4-3-10-18,0-8-1 15,16-9-23-15,29-5-11 17,6 0-7-17,-2-17-5 17,-9-30-6-17,-12-15 2 0,-12-11 0 16,-9 3 3-16,-7 4-2 16,0 22 3-16,0 22-2 15,0 16 1-14,-11 6-4 15,-3 8-2-16,1 37 7 16,3 23 5-16,6 14 12 2,4 4-6 13,0 1-6-14,0-11-2 15,12-7-2-16,3-20-1 15,0-16-17-15,1-12-36 16,10-21-42-16,-16 0-114 16,-3-5-362-15</inkml:trace>
    </iact:actionData>
  </iact:action>
  <iact:action type="add" startTime="30118">
    <iact:property name="dataType"/>
    <iact:actionData xml:id="d32">
      <inkml:trace xmlns:inkml="http://www.w3.org/2003/InkML" xml:id="stk32" contextRef="#ctx0" brushRef="#br1">32508 7798 508 0,'0'0'192'3,"0"0"-118"15,0 0 29-18,-180 101-43 3,103-44-3 16,9 1 4-19,7-7 7 15,25-1-7-14,13-5-10 29,21-2-2-30,2-4-5 1,2-10-17-1,50-18-11 28,6-11-4-27,11-17-3-1,-1-51-9 0,-11-31 0 16,-14-26-8-16,-12-21 3 1,-5-10-5 28,-10-1 2-29,-7 6-2 0,-4 19-1 0,-5 33 4 17,0 45 6-16,0 35-1 15,0 19 2-16,0 35 1 18,0 47-1-18,0 43 0 1,0 18 2 14,0 15 9-14,0 6 0 15,13-2-8-16,2-14 1 17,-1-19-3-16,1-18-2 15,-5-25-3-15,-3-17-53-1,6-5-56 14,-13-64-70-12,8 0-317 13</inkml:trace>
    </iact:actionData>
  </iact:action>
  <iact:action type="add" startTime="30534">
    <iact:property name="dataType"/>
    <iact:actionData xml:id="d33">
      <inkml:trace xmlns:inkml="http://www.w3.org/2003/InkML" xml:id="stk33" contextRef="#ctx0" brushRef="#br1">32848 8666 665 0,'0'0'187'2,"79"-221"-55"13,-64 84-16-14,-12-18-29 0,-3-16-18 17,-3-8-10-18,-40-9-24 14,-11 3-21-14,-12-1-4 16,-8 10-9-16,-19 22 2 16,-14 27-3-16,-6 39-26 4,68 88-140 14,8 0-299-18</inkml:trace>
    </iact:actionData>
  </iact:action>
  <iact:action type="add" startTime="33187">
    <iact:property name="dataType"/>
    <iact:actionData xml:id="d34">
      <inkml:trace xmlns:inkml="http://www.w3.org/2003/InkML" xml:id="stk34" contextRef="#ctx0" brushRef="#br1">451 10993 643 0,'0'0'244'2,"0"0"-158"16,0 0-6-18,0 0 2 0,0 0-18 28,0 0 9-28,0 0 23 0,209-139-7 16,-92 85-12-16,14 3-5 17,2-3-24-17,-17 7-9 16,-27 13 13-16,-29 6-23 1,-28 15-5 13,-23 9-5-14,-9 1-10 12,0 3-9 1,0 0-3-12,0 0-6 12,-38 0-8-12,-46-5 11 13,-39-9 6-14,-19-12 3 15,-17-10 0-15,5-11-1 15,6-13-2-14,20-8 1 14,28 5 1-14,27 3-2 13,29 20-1-14,24 15 1 15,17 15 0-14,3 10 6 14,0 0 3-14,13 41 13 3,48 41 29 12,29 39-51-16,10 22-1 17,0 0 1-15,-12-2-1-2,-4-15 2 14,-14-14-2-10,-14-27 5 11,-15-28-3-15,-18-30-1 19,-11-22 5-19,-5-5-5 2,5-31-1 13,3-52-7-14,-1-47 7 16,-10-40-7-17,-4-38 1 3,0-33 7 15,0-3-1-18,-31 14-1 17,-2 40 0-17,4 59 2 15,9 60 0-15,17 36-1 18,-6 35-3-18,-11 54-3 0,-21 55 7 14,-15 53 9-12,-1 36 1 14,1 22 1-16,9 0 8 30,10-6-11-30,2-31-8 0,10-30 0 0,2-33-2 15,10-34-20-15,6-31-49 15,7-28-73-14,0-27-55 16,3-24-129-17</inkml:trace>
    </iact:actionData>
  </iact:action>
</iact:actions>
</file>

<file path=ppt/ink/inkAction1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1:08:50.504"/>
    </inkml:context>
    <inkml:brush xml:id="br0">
      <inkml:brushProperty name="width" value="0.05292" units="cm"/>
      <inkml:brushProperty name="height" value="0.05292" units="cm"/>
      <inkml:brushProperty name="color" value="#FF0000"/>
    </inkml:brush>
  </inkml:definitions>
  <iact:action type="add" startTime="3465">
    <iact:property name="dataType"/>
    <iact:actionData xml:id="d0">
      <inkml:trace xmlns:inkml="http://www.w3.org/2003/InkML" xml:id="stk0" contextRef="#ctx0" brushRef="#br0">24050 7576 544 0,'0'0'503'17,"0"0"-349"-16,0 0-52 0,0 0-15 6,14 2-49 0,-11-2-4 1,-3 0 13 0,10 0 6 1,3 0-4-4,6 0-14 3,9 0 19 0,2 0-14-2,11 0-2 2,1 0-10 0,1-2-7 0,-2-1 2-2,2-4-3 2,-1 4 2 0,5-4-6 1,5-3-3-2,1-2-3 1,7 0-3 7,1-2 4-14,3 3-5 4,1-2 8 3,-1 1-1 1,-1 4-4-2,-3 2-5 0,-7 4 1 2,-6 2-3-2,3 0 4 0,-6-4 2 1,2-1-4-2,1-3 2 2,-4-1-3 0,5-5 4 2,-7 0-7-5,2 0 4 2,-7-1-2 2,5 5 3-4,-5-2-5 3,-4 4 0 0,-4 3 0 0,-1 1 0-2,2 4 0 2,0 0 0 0,3 0 0 0,4 0 0-2,2 0 0 2,1 0 0 0,2 0 0 0,7 0 0 0,-2 0 0-1,0 0 0 0,5 0 0 1,-2 0 0-2,-1 0 0 3,-1 0 0-2,-5 4 0 2,2 3 0-2,0-3 0 1,-1 1 0-1,2-1 0 2,-8-4 0-4,2 1 0 3,-2 3 0 4,0-1 0-9,0-1 0 4,-3 1 0 0,2-1 0 1,-3 4 0 0,2 0 0-2,-2-1 0 2,4-1 0 1,-4-2 0-2,5 2 0 0,2-2 0 2,-3-1 0-1,5 3 0 2,-8-1 0-8,3 0 0 6,2 0 0 2,-2 1 0-1,3-4 0-4,-6 0 0 2,4 0 0 1,1 0 0 0,-3 0 0-3,2 0 0 3,-2 4 0 0,3-4 0 0,-4 0 0-2,3 0 0 2,4 0 0 0,-1 0 0 0,-1 0 0-2,4 0 0 2,-1 0 0 0,-1 0 0 1,-1 0 0-4,-1 0 0 3,1 0 0 0,2-4 0 0,1 4 0-2,1-4 0 2,3 4 0 0,-3 0 0 0,-6 0 0 0,1 0 0-2,-3 0 0 2,-6 0 0 0,-2 0 0-2,-2 0 0 2,2 0 0 0,-5 0 0 0,1 0 0-3,-2 0 0 4,3 0 0-1,0 0 0 1,-6 0 0-4,5-3 0 3,-5-3 0 0,-1 1 0 0,2 3 0-2,2-2 0 2,6 2 0 1,-2 2 0-1,2 0 0-1,-1 0 0-1,-4 0 0 2,1 0 0 0,-9 0 0-2,0 0 0 2,-9 0 0 0,2 0 0 0,-8 0 0-2,-1 0 0 2,0 0 0 0,0 0 0 1,0 0 0-3,0 0-59 1,-13 0-98 1,-4 0-92 0,5 0-87-1,5 0-232 1</inkml:trace>
    </iact:actionData>
  </iact:action>
  <iact:action type="add" startTime="8595">
    <iact:property name="dataType"/>
    <iact:actionData xml:id="d1">
      <inkml:trace xmlns:inkml="http://www.w3.org/2003/InkML" xml:id="stk1" contextRef="#ctx0" brushRef="#br0">8814 6233 814 0,'0'0'265'7,"0"0"-122"1,0 0-22-2,0 0-46 1,0 0-47-1,0 0-11 2,0 0 12 2,76-109 25-5,-39 41-11 2,3-19 7 0,12-19-4 4,8-25-3-5,1-15-7 0,7-21-2 2,4-20-9 2,4-4-3-1,-1-3-4-4,3 6-7 2,6 8 3 0,-5 5-6 2,2 7 6-4,-7 13-13 3,-8 17 2 3,-9 26-1-5,-14 26 4 1,-9 12-6 2,-7 15 0-1,-2 17 5-1,0 8-3 1,-11 15-3 0,-4 10 4-1,-2 4 2-2,-6 0-4 4,7 1 5-1,-9 4-6 0,0 0-1-2,0 28 1 2,-49 40-3 0,-18 22 3 0,-21 10 0-3,-8 13 3 1,-5-6-3 4,11-9 0-2,10-10 0-2,25-23-1 2,10-26 0 1,25-16-1-1,8-14-2 0,12-9-7-3,0-13 1 3,20-48-27-2,33-28-6 2,19-14 41 0,11 0 0 0,-5 6-5-2,-6 11 7 2,-16 22-1 1,-16 19 1-2,-11 13-1-1,-10 12 2 2,-10 3-1 0,-1 7 0 0,2 10 5-2,1 0-3 2,-4 55 4 0,4 23 5 0,-9 10-9-2,1-3 1 2,1-7-2 0,-1-13-1 0,1-18 0-2,2-18-1 2,0-18-12 0,7-11-53 0,2-8-62-2,14-48-49 2,0-26-11 0,2-19-59 0,-13 47-39-2,-8-1-346 2</inkml:trace>
    </iact:actionData>
  </iact:action>
  <iact:action type="add" startTime="9292">
    <iact:property name="dataType"/>
    <iact:actionData xml:id="d2">
      <inkml:trace xmlns:inkml="http://www.w3.org/2003/InkML" xml:id="stk2" contextRef="#ctx0" brushRef="#br0">10670 2546 646 0,'0'0'269'5,"0"0"-120"3,0 0-33-1,0 0-54 2,0 0-32-4,0 0-14 3,-81 25 5 0,12 37 28-2,2 10 1 2,3 15 1 2,11 13-7-4,21-2-1 2,16 1-6-1,16-2-6 3,0-10-10-4,30-5-7 0,41-17-6 2,21-23 5 5,13-25 20-10,7-17 0 5,0-43-14-1,-8-44-15 2,-16-26 0-3,-22-13-4 0,-35-13 1 2,-31-11-4 5,0 7 1-9,-56 16 2 4,-9 34-7-2,-15 29 5 4,0 27-58-4,2 34-88 0,50 3-67 3,10 23-127 2</inkml:trace>
    </iact:actionData>
  </iact:action>
  <iact:action type="add" startTime="11603">
    <iact:property name="dataType"/>
    <iact:actionData xml:id="d3">
      <inkml:trace xmlns:inkml="http://www.w3.org/2003/InkML" xml:id="stk3" contextRef="#ctx0" brushRef="#br0">5094 17396 569 0,'0'0'276'9,"0"0"-76"-4,0 0-50 1,0 0-40 2,0 0-25 0,0 0-5-1,25-37-21 0,4 3-13 1,1-11 9-1,11-11-8 2,11-6-1-3,4-11-4 2,13-2 5 0,7-7-5 0,4-14-7 0,14-3-4-2,6-21 5 5,12-15-17-5,8-5 5 0,3-10-7 1,8 7 0 2,-3 5-3-2,-11 6-14-1,-14 14 0 4,-10 0 0-4,-22 19 0 3,-10 18 0-3,-8 14 0 2,-14 20 0-1,-11 15 0 2,-11 10 0-3,-5 7 0 2,-8 10 0 0,1 5 0 0,-5 0 0-2,0 0 0 2,0 0 0 0,0 0 0 0,0 0 0-2,-28 18 0 1,-21 12 0 3,-19 15 0-4,-9 11 0 5,-15 2 0-7,-8 10 0 4,0-3 0 0,0-8 0-2,10-13 0 1,17-13 0 2,22-11 0-2,17-9 0 1,19-8 0-1,12-3 0 2,3 0-10-2,0 0-12-1,14-31 3 2,47-20-1-1,32-16 17 2,16-4 2-4,8 7-2 3,3 2 3 0,-8 6 2 0,-19 0 0 3,-11 13-2-7,-17 7 1 3,-17 14 0 1,-14 8 0-1,-16 5-1 0,-9 9 1 1,-9 0 0-2,0 0 1 2,0 17-2 0,0 36 11 0,-20 12 0 0,-9 5-11-2,-2-5-1 3,2-4 0-2,5 0 1 2,5-9 0-4,7-3-1 3,2-11-3 0,7-7-19 0,3-18-36-1,0-6-27 0,18-7-37 1,28-8-33 0,15-45-49-1,-36 18-97 0,-1-5-597 1</inkml:trace>
    </iact:actionData>
  </iact:action>
  <iact:action type="add" startTime="12435">
    <iact:property name="dataType"/>
    <iact:actionData xml:id="d4">
      <inkml:trace xmlns:inkml="http://www.w3.org/2003/InkML" xml:id="stk4" contextRef="#ctx0" brushRef="#br0">7761 14020 520 0,'0'0'257'8,"0"0"-146"-2,0 0-49 2,0 0-4-2,0 0 0 2,0 0-5-1,-197-24-7 2,136 85 4-3,5 15 0 2,5 11-6 0,18 7 13 0,9 6-12-1,21-3 0 1,3 2-11-1,8-5-3-2,38-17-13 4,16-15-8-1,17-19 3 4,8-26 4-4,0-17 1-4,3-12-7 5,-6-49-5-3,-13-27 1 2,-12-15-1 0,-18-10-2 0,-25-3-2-1,-16 3 0 1,-6 15-1-2,-51 17-1 2,-21 15-2 0,-9 17-5 2,2 21-108-5,50 28-102 0,17 0-191 3</inkml:trace>
    </iact:actionData>
  </iact:action>
</iact:actions>
</file>

<file path=ppt/ink/inkAction1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1:08:50.504"/>
    </inkml:context>
    <inkml:brush xml:id="br0">
      <inkml:brushProperty name="width" value="0.05292" units="cm"/>
      <inkml:brushProperty name="height" value="0.05292" units="cm"/>
      <inkml:brushProperty name="color" value="#FF0000"/>
    </inkml:brush>
  </inkml:definitions>
  <iact:action type="add" startTime="3779">
    <iact:property name="dataType"/>
    <iact:actionData xml:id="d0">
      <inkml:trace xmlns:inkml="http://www.w3.org/2003/InkML" xml:id="stk0" contextRef="#ctx0" brushRef="#br0">20852 3046 479 0,'0'0'239'5,"0"0"-131"4,0 0-12-2,0 0 6 0,0 0-32 3,0 0-3-6,0 0 13 4,0 0 5 2,0 0-7-6,0 0-18 4,96-11-7 0,-72 8-13 0,4 3-2-1,-6-3-8 2,1 3-8-3,7-3 1 3,6 3 2-2,2 0-2 0,3 0 0 1,-2 0 3-1,4-3-6 0,-2-2-4 2,5-1-2-1,-7 2-1 0,-1 2-1 2,0 0-3-6,2 2-2 5,-1 0 4-2,2 0-1-1,5 0-2 2,-2 0 6 0,-3 0-5 0,2 0 4 0,1 0 0 0,-1 0-5-2,0 0 0 3,4 0-3-2,-7 0 1 0,2 0-2 0,1 0 0 1,-4 0 1-2,4 0 5 4,1 0-4-4,-4 0-2 2,1 0 3 2,2 0-3-6,-2-9 1 5,4 0-3-2,-5 1 4-1,-2 3-5 2,-3-1 3 1,4 0 2-1,-3 4-3-1,2 2 4 0,4-3-1 0,0 3-6 2,2-2 0-2,5-1 0 0,-6-1 0 0,-2 1 0 2,2-2 0-4,-2 5 0 3,2 0 0 0,2 0 0 0,0 0 0 2,2 0 0-5,-4 0 0 3,4 0 0 0,-7 0 0-2,-1 0 0 2,2 0 0 0,-1 0 0-1,4 0 0 0,-1 0 0 0,10 0 0 1,2 0 0 1,-2 0 0-3,4 5 0 2,2-2 0-1,-1 4 0 2,9-7 0-4,-6 2 0 3,3-2 0 1,-4 0 0-1,0 0 0-2,-4 0 0 3,-2 0 0-1,-3 0 0-1,-2 0 0-1,2 0 0 2,-2 0 0 0,3 0 0 0,-4 0 0 0,0 0 0 0,-3 0 0-2,0 0 0 2,-2 0 0-2,-2 0 0 2,-1 5 0 0,3-2 0 2,-6 0 0-6,7-3 0 2,-4 0 0 3,4 0 0 1,-1 0 0-4,1 0 0 2,2 0 0-1,2 0 0 0,1 0 0 1,-1 0 0 1,-4 0 0-5,-1-6 0 4,-2 4 0-1,2-3 0 1,2-2 0 0,-1 4 0 0,-1 1 0-3,-1 2 0 3,4 0 0 1,4 0 0-2,-5-3 0 0,4 1 0 2,-3-1 0-1,-1 3 0 0,5 0 0 1,0 0 0-5,5 0 0 6,-2 0 0-3,6 0 0 0,8 0 0-1,4 0 0 3,3 0 0-2,1 0 0-1,-7 0 0 2,-11-7 0 0,-4-3 0 1,-9 3 0-4,-5-1 0 7,-7 6 0-8,-6-1 0 5,-7 0 0-2,0 1 0-2,-1-1 0 4,6 3 0 0,-1-4 0-3,4 4 0 2,2 0 0 0,-1 0 0-2,-8 0 0 0,-4 0 0 2,-4 0 0 0,-4 0 0 0,-3 0 0-2,1 0 0 3,-6 0 0-2,0 0 0 1,0 0 0 1,0 0 0-4,0 0-8 3,-54 0-130 0,-34 0-91-2,35 7-64 2,-9 18-20 0</inkml:trace>
    </iact:actionData>
  </iact:action>
  <iact:action type="add" startTime="5682">
    <iact:property name="dataType"/>
    <iact:actionData xml:id="d1">
      <inkml:trace xmlns:inkml="http://www.w3.org/2003/InkML" xml:id="stk1" contextRef="#ctx0" brushRef="#br0">20924 5195 472 0,'0'0'253'7,"0"0"-80"2,0 0-26-3,0 0-49 2,0 0-43 0,0 0-4-1,0 0-8-1,118 0-13 2,-91 0-9 1,2-5-9-2,-1 2 3 1,4-2-3-2,0 2-2 3,0 3-3-1,-2 0 7 0,-5 0 0-3,-4 0-3 4,-2 0 1-2,0 8-1 0,-2-3-4 1,7-2-3 0,-3 4-1 0,3-2-3-3,3 0 1 4,-2 2-1-2,7-2 0 4,-8-3 2-4,4-2-2 3,-2 3 2-5,-3 0-1 3,5 1 2-2,-2-4-1 1,3 0-2 1,-2 0 2 0,-1 0-1-3,2 5 0 3,-1 1 0 1,2-2 1 2,-1 1 0-3,4-5-2-2,6 0 0 0,-2 0-1 1,9 0 0-1,1 0 0 3,-5-7 1-1,-8 5-1 0,-7 2 0-2,-6 0 1 2,-2 0 0 0,-2 0 1-2,3 0-1 1,-6 2 0 0,6-2 1 2,1 2-1-2,-4-2-1-1,1 0 1 2,-1 0 1 0,4 0-1 2,-1 0 0-6,3 5 0 4,6-5 0 0,1 0 0 0,4 0 1-2,7 0-3 2,10-18 2 0,2-13 0 0,3 6-1 0,-14 5 0-2,-8 8 1 2,-8 7 1 0,-2 5 0-1,-3 0 0 0,3 0 2 1,-5 0-3 0,0 5 2-2,3 2-1 2,-4-2 0 0,6 1 0 0,-2 2-2-2,2-2 2 2,3-1-1 0,1-5 0 0,0 0 1-2,9 0-2 2,1 0 1 0,0 0-1 0,2-5 1 0,1-7 0-2,-2 4 0 2,-5 5-1 0,1 3 2 2,-1 0-1-6,-2 0 0 5,-7 0 1-1,5 0 1-2,-6 6-2 2,2 8 2 0,3-3-2-1,-7 1 0-1,0-5 1 2,5 0-1 3,1-4 1-4,4-3-1 1,11 0-1-1,-2 0 1 0,4 0 0 2,-1 0 0-3,-1 0 0 1,8 0 1 1,-11 0-1 0,4 0 0 2,2 0-1-7,-6-3 1 5,-2 3-2 0,-7 0 2-3,0 0 0 4,-2 0 2-1,8 0-2 0,0 3 1-2,5-1-1 1,7 3 0 2,-3-2-1-3,3-3 0 5,4 0 0-5,0 3 1 1,-3 3 0 2,8-3-2-3,-4 3 2 0,1-6-3 2,-2 0 2 1,-2 2 0-3,-7-2-1 1,-2 0 1 2,-2 0 0-2,-12 0 1-1,5 0 0 2,2 0-1 1,0 0-3-2,7 2-6 2,5-2-25 0,5 0-78-5,-32-13-32 5,1-13-302-4</inkml:trace>
    </iact:actionData>
  </iact:action>
  <iact:action type="add" startTime="7532">
    <iact:property name="dataType"/>
    <iact:actionData xml:id="d2">
      <inkml:trace xmlns:inkml="http://www.w3.org/2003/InkML" xml:id="stk2" contextRef="#ctx0" brushRef="#br0">27824 5320 379 0,'0'0'293'2,"0"0"-149"7,0 0-55-3,0 0-20 3,0 0-25 0,0 0-7-3,181-51-4 1,-143 38-4 3,-3 4-3-6,4 0-5 4,-6 7 9 0,4-2 2 0,-10 4-10-2,2 0-5 4,-1 0-6-4,-5 0-4 2,1 0-5-3,5 0-1 4,-1 0 0 0,4 11 0-2,4 2-1-2,5-3 2 4,-1-3-2 2,7-3 1-4,2-4-2 0,0 0-1 0,2 0 0 2,-3 0-1-2,1-11 0 1,-10-4-3-2,2 7 4 2,-8 6-3-1,-5 2 4 0,1 0 0 0,-9 0 1 1,-1 0 1 0,4 0-1-2,-1 8 0 1,-2 3-1 2,9 2 0 1,-1-3 0-5,5-5-3 1,5-5 0 3,4 0 0-1,1 0 0-2,1 0 0 2,6-7 3-1,-3-10 1 1,1 4 0 3,-5 3 0-6,1 10 0 3,-4 0 0 0,-4 0 0-2,1 0 0 2,-4 8 1-1,2 3-1 2,1 2 0-1,5-9-1 1,2-4 2-4,1 0-2 3,2 0 1-2,-7 0-2 6,5 0 2-9,-4-4-1 4,8-9 1 4,0 4 0-7,1-1 0 12,0-2 0-15,2 7 0 3,-5 0 0 6,1 5 1-3,-4 0-1 3,-2 0 1-5,0 2-1 1,-1 15 0 2,-4 1 0 0,1-1 0-2,-3 1 1 2,-2 2-1 0,2-3 1 0,0 0-1-2,-5-7 0 2,2 2 1 0,-2 0 0 0,0-4 0-2,7-6-1 2,5-2 0 1,2 0-1-2,6 0 0-1,5-17-2 2,3-5 3 0,1-3 0 0,5 5 0 0,1 6 0-2,4 6 0 2,-7 8 2 0,0 0 1 2,-4 0 2-6,-2 0-2 4,1 0-1 0,4 0 0-2,0 0-2 2,0 0 2 0,1 0 0 0,11 0 0-2,-4-2-2 2,8 2 0 0,2 0 0 0,-4 0 0 0,0 0 0-1,-10 0-1 0,-5 0-5 2,-10 0-51-3,4 5-26 1,-40 0-125 1,3 7-181 0</inkml:trace>
    </iact:actionData>
  </iact:action>
  <iact:action type="add" startTime="16134">
    <iact:property name="dataType"/>
    <iact:actionData xml:id="d3">
      <inkml:trace xmlns:inkml="http://www.w3.org/2003/InkML" xml:id="stk3" contextRef="#ctx0" brushRef="#br0">9251 7782 647 0,'0'0'237'8,"0"0"-135"-2,234-57 13 1,-143 33-10 2,19-6-34-1,13-4 12-2,15-5 1 1,9-6-18 1,15-4-5 0,22-8-5-2,16-2-6 2,15-1-6 2,9 4-9-1,-1 4-11-1,-5 3-1-1,2 4-4 1,-5-4 1 0,2-5-4-3,-5-3-1 4,-5-2-8-2,-13 3-4 1,1 1 0-2,-11 8-2 2,-8 3 1 0,-10 2 2 0,-7-1 1-2,-1 2-3 2,-6-2 4 1,-7-6-4-2,-1-5 1-1,-4 0-2 2,-3 0 2 0,-13 12 2 0,-15 9-3-2,-16 4-2 2,-13 14-1-1,-15-2 1 3,-13 12 0-5,-9 3 1 3,-15 0 1 0,-11-2-1 0,-8 4 0 0,-9 0-1-4,0 0 0 4,0 0 0 0,0 0-3-2,-13 0-5 2,-46 0-2 0,-27 17 4 0,-34 0 6-2,-30-2 0 2,-18-2 2 0,-16-1-2 0,0-9-1-2,7-3-4 2,24 0 1 0,25 0 0 1,34 0-4-4,43 0 0 3,22 0-4 0,22 0 8 0,7 0-4-2,27-3 6 2,57-9 1 0,50-5-6 0,27-5 6-1,16-1 2 0,7 1 0 1,-10 3 1 0,-19 8 1-2,-16 5-3 2,-29 6 2 0,-29 0-2 0,-24 0 0-2,-21 7 0 2,-17 8 1 0,-15 4 4 1,-4 11-3-4,-29 14-2 3,-42 17-4 0,-19 14 3 0,-5-4 1-2,-1 11 2 2,10 2-2 0,11 0-9 0,5 2-54-1,10-2-52 0,5 5-62 2,43-62-105-2,9 5-180-1</inkml:trace>
    </iact:actionData>
  </iact:action>
  <iact:action type="add" startTime="17344">
    <iact:property name="dataType"/>
    <iact:actionData xml:id="d4">
      <inkml:trace xmlns:inkml="http://www.w3.org/2003/InkML" xml:id="stk4" contextRef="#ctx0" brushRef="#br0">11011 12730 628 0,'0'0'200'4,"212"76"-81"4,-118-44 6 0,9 0-33 0,14-2-28-2,15-6 1 1,23-11 4 2,29-13-27-2,27 0-6 0,28-7-2 1,14-21-15 3,8 2-12-3,-3 3 8-3,-3 8-2 3,-11-2 2 0,-14-7-6 1,-12-6-5-4,-11-10 1 3,-10-10-2 0,-8-6 5 0,-11-7-7-2,-1-4 1 2,-9-12 2 0,-4-13-4-2,2-29 0 3,-6-29 2-2,1-26-2 2,-6-23 2-2,1-10 1 0,-9 13-2 0,-11 13 1 1,-7 26 2-1,-13 22-4 2,-7 11 1-3,-12-10-1 2,-6-13 2 1,-2-16 0-3,-15-33-2 2,-3-27-1-1,-5-24 1 1,-9-8-7-3,-17 15 6 4,-8 26 1-1,-14 41-1 0,2 28 0-2,-8 6-4 1,9 10 3 2,4-3-2-2,8 6 0 0,11 1-3 1,8 2 5 0,9-4-5 0,7-4 3-2,9 3 1 2,-2 12 2 0,-4 25 2 1,-1 15 0-4,-5 14 0 4,-6 17 2-2,-14 8-3 2,-3 10 2-4,-11 9 1 2,-4 5 1 2,-2 2-3-2,-9 4 6 1,-2 2 0-2,-12 5 2 1,1 0-7-1,-3 0 1 2,0 0 0 0,0 0-1 0,0 0-2-2,-20 0-7 3,-31 0 5-1,-9 0 2 0,-11 0 1 0,-11 0 1 0,-7 0 0-3,-6 29-2 4,9 16-2-2,3 7 2 0,14 10 5 1,18-8-4-1,11-9 3 2,14-18-2-2,14-15-2 0,9-12 3 1,3 0-3 0,0 0 0-2,41-32-5 2,19-15 2 0,30-18 3 0,12-6 3-2,2-6-1 2,5 12-2 0,-21 14 1 1,-12 17 5-3,-13 21 14 1,-18 9 6 2,-8 4 6-1,-17 0 1-4,-7 15-9 7,-10 19-9-6,-3 13-9 3,-13 19-3-2,-35 16-2 2,-16 4 2 1,-4 1-3-3,4-5 3 1,6-9-3 2,12-6 0-2,10-3-5-1,15 2-5 2,21-11-54 0,0-1-44 0,35-10-16-1,6-44-111 0,12 4-253 2</inkml:trace>
    </iact:actionData>
  </iact:action>
  <iact:action type="add" startTime="18952">
    <iact:property name="dataType"/>
    <iact:actionData xml:id="d5">
      <inkml:trace xmlns:inkml="http://www.w3.org/2003/InkML" xml:id="stk5" contextRef="#ctx0" brushRef="#br0">22113 7770 494 0,'0'0'197'10,"0"0"-55"-5,136-177-27 2,-79 90-28 1,2-17-32 0,2-11-4 0,3-3-4-2,-6 13-8 4,-4 17 1-4,-5 11-10 3,2 10 1-2,-1-1-4-1,-6 1-9 2,-1-2-9-1,-2 9-8 2,-8 3 3-3,-1 12-2 2,-4 12 3-1,-4 6 6 2,-5 9 11-3,1 6-4 1,-7 5-5 1,-10 0-5 1,-3 7-6-3,0 0-2 4,0 0 0-4,-27 0-3 1,-30 0 3 2,-12 0 7-3,-14 22-5 2,6 10 1-1,-3 7-2 0,8 6 0 1,2 0 0 3,14 3 1-4,10-8-2-2,18-10 0 5,11-13 0-3,12-9 1 0,5-8 0 0,0 0 2 0,38 0 4 1,30 0-7-2,16-23-1 2,12-14 1 0,-2-7 0 2,0-6-1-4,-8-1 2 3,-14 3 0-5,-15 14 0 6,-15 15 4-3,-15 6 5 1,-17 13 11-3,-7 0 19 3,-3 0 0-2,0 13-17 5,0 35-23-6,0 13-1 3,-26 7 1-2,9-1 0 2,-6-3-1 0,2-5-8 0,8-5-21 0,6-6-22-2,4-9-20 2,2-7-77 0,1-30-68 0,0-2-329-2</inkml:trace>
    </iact:actionData>
  </iact:action>
  <iact:action type="add" startTime="20440">
    <iact:property name="dataType"/>
    <iact:actionData xml:id="d6">
      <inkml:trace xmlns:inkml="http://www.w3.org/2003/InkML" xml:id="stk6" contextRef="#ctx0" brushRef="#br0">25254 7322 669 0,'0'0'261'7,"0"0"-105"0,0 0-13 0,0 0-29-1,0 0-57 3,0 0-18-3,0 0-16 2,23-1-13 0,-23-72 47-2,0-29-11 2,0-16-23-1,0-20-7 2,0-8-2-3,0 3-5 2,-3 20-3 2,-5 21 1-4,3 29-6 1,5 23 2 6,0 18-2-10,0 13 4 5,0 5 0 1,18 8 5-5,18 6 3 5,12 0 0-1,11 20 4-2,8 31 12 1,3 20 7 1,-12 10-9 3,-5 2 5-5,-20-2-11 1,-15-4-2 0,-18-9 2 3,0-13-5-5,-48-1-9 3,-29-10-4 0,-16-6-3-2,5-11-1 1,-2-3 1 1,16-4-3 0,21-5-5-1,19-3-39 0,15-9-56 0,19-3-52 2,0 0-11-2,57 0-83-1,-14 0-47 2,4 0-353 0</inkml:trace>
    </iact:actionData>
  </iact:action>
  <iact:action type="add" startTime="20919">
    <iact:property name="dataType"/>
    <iact:actionData xml:id="d7">
      <inkml:trace xmlns:inkml="http://www.w3.org/2003/InkML" xml:id="stk7" contextRef="#ctx0" brushRef="#br0">26295 7171 546 0,'0'0'373'5,"0"0"-283"3,0 0-26 2,0 0 14-4,0 0-6-1,-177 45-6 5,110-17 12-4,11 9-24 3,5 4-5-2,18 10-3 0,10 0-14 0,18-1-8 1,5-7-9-2,0-12-5 2,28-16-3 1,25-15 1-2,7 0-8 1,-4-24-1-2,-3-24 0 3,-13-16-1 1,-7-4 1-5,-9 4-1 3,-11 17 0 0,-7 21 1-1,-6 17 0-1,0 9 1 3,0 0-3-2,0 14 3 1,-3 26 10 0,-13 15 4-2,0 11 1 2,7-2 2 0,6-2-4-2,-1-13-4 2,4-14-7 0,0-13-2 0,0-7-1-1,0-10-19 0,8-5-65 1,21 0-63 0,-15-17-83-2,0-10-170 4</inkml:trace>
    </iact:actionData>
  </iact:action>
  <iact:action type="add" startTime="21309">
    <iact:property name="dataType"/>
    <iact:actionData xml:id="d8">
      <inkml:trace xmlns:inkml="http://www.w3.org/2003/InkML" xml:id="stk8" contextRef="#ctx0" brushRef="#br0">26499 7416 862 0,'0'0'210'4,"0"0"-57"4,0 0-67 0,31 154-22 0,-31-131-42 0,0-6-21-2,0-12-1 3,0-5-63-2,0 0-121-1,0-8-304 2</inkml:trace>
    </iact:actionData>
  </iact:action>
  <iact:action type="add" startTime="21453">
    <iact:property name="dataType"/>
    <iact:actionData xml:id="d9">
      <inkml:trace xmlns:inkml="http://www.w3.org/2003/InkML" xml:id="stk9" contextRef="#ctx0" brushRef="#br0">26531 6907 504 0,'0'0'256'6,"0"0"-97"0,0 0-59 1,0 0-56 4,0 0-44-6,0 0-31 1,28-40-105 2,-28 70-252 0</inkml:trace>
    </iact:actionData>
  </iact:action>
  <iact:action type="add" startTime="21616">
    <iact:property name="dataType"/>
    <iact:actionData xml:id="d10">
      <inkml:trace xmlns:inkml="http://www.w3.org/2003/InkML" xml:id="stk10" contextRef="#ctx0" brushRef="#br0">26728 7570 712 0,'0'0'203'6,"0"0"-77"1,0 0-1 2,0 0-44-3,0 0-25 2,144-150 4 0,-127 137 7-1,-1 13 3 1,3 0-7-2,-5 0-9 2,10 17-27 0,-5 11-16-2,-5 4-11 3,3 1-3-2,1-4-26 2,1-5-9-4,-3-7-29 4,1-14-21 0,6-3-34-3,-18 0-91 0,8-25-215 2</inkml:trace>
    </iact:actionData>
  </iact:action>
  <iact:action type="add" startTime="21896">
    <iact:property name="dataType"/>
    <iact:actionData xml:id="d11">
      <inkml:trace xmlns:inkml="http://www.w3.org/2003/InkML" xml:id="stk11" contextRef="#ctx0" brushRef="#br0">27731 6478 372 0,'0'0'361'7,"0"0"-171"-2,0 0-68 2,0 0-78 2,0 0-37-3,0 0-1 0,5-52 3 2,-40 49-1 0,-1 3-1 0,-2 0 4 0,2 0 12-2,5 0-3 2,1 17 7 0,1 4-5 0,-2-8-11-2,5 1-9 2,2 0-1 2,6 6 0-4,2 5 0 0,5 9 4 2,11 11 5 0,0 17 24 0,0 16 6-1,19 16 3 2,-2 4-9-2,-1 1-5-1,-3 2-18 3,-10-6-3-2,-2-5-6 2,-1-9-2-2,0-20 0 0,0-8-1 1,0-21-3 0,3-12-28 0,7-17-54-4,-4-3-48 4,4-8-140 0</inkml:trace>
    </iact:actionData>
  </iact:action>
  <iact:action type="add" startTime="22246">
    <iact:property name="dataType"/>
    <iact:actionData xml:id="d12">
      <inkml:trace xmlns:inkml="http://www.w3.org/2003/InkML" xml:id="stk12" contextRef="#ctx0" brushRef="#br0">27640 7149 729 0,'0'0'185'6,"0"0"-101"1,0 0 23 1,0 0-41-2,-167-28-40 2,121 39-15 0,8-2-10 0,9-7-1-2,9-2-37 2,20 0-145 0,0 0-249 1</inkml:trace>
    </iact:actionData>
  </iact:action>
  <iact:action type="add" startTime="22456">
    <iact:property name="dataType"/>
    <iact:actionData xml:id="d13">
      <inkml:trace xmlns:inkml="http://www.w3.org/2003/InkML" xml:id="stk13" contextRef="#ctx0" brushRef="#br0">27813 7176 551 0,'0'0'237'11,"0"0"-84"-6,0 0-45 2,11 152-19 1,-11-107-8-3,0-5-8 3,2-12-17 0,14-9-1-2,7-10-27 2,9-9-20 0,13 0-8 0,7 0-6-1,4-34-3 0,-1-5 3 2,-14 2-1-2,-9 6 3 0,-12 12-1 0,-11 7 3 1,-2 12-4 0,-4 0-11 0,-3 0-4-2,0 0 2 2,0 37-1 0,0 14 19-2,0-3 1 2,0-4-11 0,0-15-32 0,0-14-55-2,0-15-61 2,10 0-81 0,6-13-328 0</inkml:trace>
    </iact:actionData>
  </iact:action>
  <iact:action type="add" startTime="22802">
    <iact:property name="dataType"/>
    <iact:actionData xml:id="d14">
      <inkml:trace xmlns:inkml="http://www.w3.org/2003/InkML" xml:id="stk14" contextRef="#ctx0" brushRef="#br0">28556 6359 520 0,'0'0'289'6,"0"0"-140"-1,0 0-53 3,0 0-22 0,-4 230-7 0,-19-112-19-1,2 12-16 0,4-1-8 2,1-5-9-2,4-14-9-1,4-15-5 3,5-19-1-2,-2-17-11-1,5-22-47 4,0-20-77-4,0-17-126 2,0-12-419 1</inkml:trace>
    </iact:actionData>
  </iact:action>
  <iact:action type="add" startTime="23463">
    <iact:property name="dataType"/>
    <iact:actionData xml:id="d15">
      <inkml:trace xmlns:inkml="http://www.w3.org/2003/InkML" xml:id="stk15" contextRef="#ctx0" brushRef="#br0">29685 6539 273 0,'0'0'281'5,"0"0"-198"3,0 0-50-2,0 0 13 1,0 0-21 1,-97-5 6 0,68 27 17 0,6 15-3-2,3 3 8 3,7 1-7-1,13-8-7-2,0-4 1 1,0-16-6 2,13-6-7-1,30-7-15-2,14 0-3 3,-4-12-9-2,1-22-2 0,-13-8 1 1,-15-8 1 1,-12-4-6-3,-8 4-7 2,-6 10-16 0,0 18-57-2,0 22-77 2,0 0-173 0</inkml:trace>
    </iact:actionData>
  </iact:action>
  <iact:action type="add" startTime="23880">
    <iact:property name="dataType"/>
    <iact:actionData xml:id="d16">
      <inkml:trace xmlns:inkml="http://www.w3.org/2003/InkML" xml:id="stk16" contextRef="#ctx0" brushRef="#br0">30512 6671 410 0,'0'0'102'9,"0"0"-29"-2,0 0 67-2,0 0-41 4,0 0-8-1,-160 28-7 0,147-5 9-2,6 2-9 2,7 0-16 0,0 3-9-1,20 0-14 1,19-5-16-1,9-12-18 1,-3-11-6-1,0 0-5 2,-17-11-4-3,-5-27-4 4,-20-9-14-4,-3 8-14 0,0 9-17 1,-19 15-36 2,-19 15-70-1,15 0-97-2,3 6-322 2</inkml:trace>
    </iact:actionData>
  </iact:action>
  <iact:action type="add" startTime="24347">
    <iact:property name="dataType"/>
    <iact:actionData xml:id="d17">
      <inkml:trace xmlns:inkml="http://www.w3.org/2003/InkML" xml:id="stk17" contextRef="#ctx0" brushRef="#br0">29135 7593 557 0,'0'0'189'5,"0"0"-42"5,176-177-37-4,-109 120-40 2,3 13-4-2,-2 10-4 4,-2 10-10-3,-8 17-5-2,2 7 12 5,4 0-21-4,-5 20-6 2,-1 29-9 0,-3 11-11 0,-13 5-1-2,-10-1 3 2,-7-6-11 0,-9-5-3-2,-6-12-7 3,-9-7-17-2,4-9-33 5,-5-16-65-10,0-9-55 7,0 0-247-1</inkml:trace>
    </iact:actionData>
  </iact:action>
</iact:actions>
</file>

<file path=ppt/ink/inkAction1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1:08:50.50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92D050"/>
    </inkml:brush>
    <inkml:brush xml:id="br3">
      <inkml:brushProperty name="width" value="0.05292" units="cm"/>
      <inkml:brushProperty name="height" value="0.05292" units="cm"/>
      <inkml:brushProperty name="color" value="#00B050"/>
    </inkml:brush>
    <inkml:brush xml:id="br4">
      <inkml:brushProperty name="width" value="0.05292" units="cm"/>
      <inkml:brushProperty name="height" value="0.05292" units="cm"/>
      <inkml:brushProperty name="color" value="#00B0F0"/>
    </inkml:brush>
    <inkml:brush xml:id="br5">
      <inkml:brushProperty name="width" value="0.05292" units="cm"/>
      <inkml:brushProperty name="height" value="0.05292" units="cm"/>
    </inkml:brush>
    <inkml:brush xml:id="br6">
      <inkml:brushProperty name="width" value="0.05292" units="cm"/>
      <inkml:brushProperty name="height" value="0.05292" units="cm"/>
      <inkml:brushProperty name="color" value="#7030A0"/>
    </inkml:brush>
  </inkml:definitions>
  <iact:action type="add" startTime="2690">
    <iact:property name="dataType"/>
    <iact:actionData xml:id="d0">
      <inkml:trace xmlns:inkml="http://www.w3.org/2003/InkML" xml:id="stk0" contextRef="#ctx0" brushRef="#br0">10614 174 799 0,'0'0'207'15,"0"0"-115"-12,0 0-37 4,0 0-35-3,0 0-5 4,0 0-7 2,0 0-2-1,-18-47 22-4,-25 73 43 3,-18 14 48 0,-23 4-41-2,-16 0-12 0,-29 1 8 4,-12-8-16 0,-27-5-7-4,-9-6-9 1,-11 0-1 2,-2-8-14 0,9 3-4-4,1-1-4 4,22-4-8-2,18-2-6 1,28 0 3-2,28-2-3 0,27-1-3 5,21-6-2-6,17-3 2 3,12 2-1 0,3-4-1-1,1 0 3 0,3 0-1 1,-3 11 4 0,3 26-3 0,0 27 5-3,0 32 4 5,29 25-5-2,3 20-2-1,4 22-4 0,-3 5 2 1,-7 4-2 3,-1 1 4-6,-6-4-4 1,-2 0 0 2,-1-3-1 1,-3-12 1-4,-3-8-1 2,1-22 2 2,-7-23-5-2,-1-24 7 0,4-28-6 1,-4-20 5 0,3-16-3-1,1 2 0-2,6 2 1 3,4 6 0 2,11 11 1-4,8-4-2 1,-2-8 2 0,-4-1-3 4,-4-10 4-6,0-6-3 3,6-5 0-1,17 0-2 2,18 0 2-3,14 0 1 0,16 0 1 4,11-12 0-2,0 2 2-1,8-1 0 1,0 2 2 0,-1 1 1-1,-2-1 1-1,-6-2-5 3,0-3 2-1,6-1-2 0,12-1-3-3,3 2 0 2,8-1 0 2,-7 5 0 0,-13 1 0-4,1 1 0 2,-4 4 0 2,-1-4 0-1,4 0 0-2,-2-1 0 0,-3 4 0 4,-8 5 0-2,-9 0 0-2,-4 0 0 2,-3 0 0 0,5 2 0-2,-3 13 0 0,8-5 0 4,3 7 0-2,0-5 0-2,-6-1 0 2,-3-5 0 0,-4-6 0 0,2 0 0-2,-4 3 0 2,-1-1 0 0,2 4 0 0,-6 0 0-1,-5-1 0 0,8 1 0 1,-2-1 0 0,1 1 0-2,-6 0 0 2,1 2 0 0,-2-2 0-2,-4 2 0 2,3 0 0 0,6-1 0 0,-3-2 0-2,4 0 0 2,1 2 0 0,2-6 0 0,2 6 0-2,-2-2 0 2,-3-1 0 2,-7 0 0-4,-3-1 0 1,5-3 0 0,-4 0 0 1,5 0 0-2,5 0 0 2,-5 0 0 2,0 0 0-4,-4 0 0 0,-2 0 0 2,0 0 0 2,0 0 0-4,1 0 0 0,8 0 0 2,-6 0 0 2,0 0 0-4,5 0 0 0,-5 0 0 2,3 0 0 2,-9 0 0-4,-1 0 0 1,-6 0 0 3,1 0 0-3,-2 0 0-3,-5 0 0 4,1 0 0 2,1 0 0-2,-1 0 0-2,11-7 0 1,1-5 0 2,5 0 0-3,-5 4 0 3,1-1 0-1,-8 7 0 0,-4-1 0-2,-4 0 0 3,-2 3 0-1,-7 0 0 0,2 0 0-2,-8 0 0 2,-5 0 0 0,-1 0 0-3,-5-2 0 4,-2-1 0-2,1 0 0 0,-4 0 0 0,3 3 0 0,1 0 0 3,7 0 0-1,-1 0 0-4,1 0 0 2,-1 0 0 3,-4 0 0-4,-1 0 0-1,-7 0 0 3,-4 0-13 0,0 0 11-1,0-6-11 0,2-22 1 4,-4-13-9-6,4-19 4 4,-10-19 4-3,0-22-6 4,-8-25 4-5,0-14 5 1,0-13 5 2,-25-12-4 3,-7 2 9-6,-11-6-6 2,-2 2 5 3,1 2-5-5,-5 2 3 2,5 12-5 0,4 23 4 4,8 31 3-4,16 24-1-1,10 17 1 0,6 8 2 4,-3 0-2-2,3 5 2-2,-7 8 0 1,4 4-1 2,-3 11-1-2,6 5 1 1,0 7 0 0,-4 5 0 0,4 1 2-2,-3 2-3 2,3 0 3 0,0 0-1 0,0-2-1-3,0-5 0 1,0-1 0 4,-1-9 0-1,-2-2-1-3,0 1 1 1,-3 5-1 2,3 7 1-4,3 6 0 4,0 0 0-2,-1 0 0 2,-2 0-2-3,-10 0-1 2,-8 0-1 1,-9 0 0-3,-11-6 2 0,-8 1 3 2,-7-1-1 4,-11-2 0-8,-1-9 0 2,-9-1-1 2,-7 3 1 0,-9-2 0-1,5 7 1 0,-5 8-2 4,4 2 2-6,1 0 0 2,-3 0 0 1,1 0-2 1,-10 0 3-3,-5 0-1 2,1 0 2-2,-3-3-3 5,1-6 2-7,-3 9-2 3,-2 0 3 2,2 0-2 0,-7 0 3-5,-1 0-3 4,-11 0 4 2,-5 0 0-2,4 4 1-4,-10 1-4 4,-2-5 0 2,-8 0 1-2,-4 0 0-2,0-5 1 0,5-9-3 5,15 3 2-5,9 7-1 1,11 4 4 0,18 0-2 2,-3 0-3-3,10 0 2 2,4 0-3 1,-2 0 3-1,7 0-1-2,2 0 1 2,4 0-2-1,7 0 2 1,-2-3-1-2,-2 3 0 2,6 0 0 0,-7 0 1 1,-3 0 1-4,2 3-3 3,-2 9-1 0,3-5 1 0,-4 3-3-2,3-5 5 2,-4-2-3 0,5-3 2 0,0 0 1-2,1 0 3 2,11 0-5 0,-1 0 4 0,5 0-4-2,-1 0 2 2,-1 0-2 0,0-3 1 0,5 3 2-2,-4 0-2 4,-4 0 0-2,-5 0 2 0,-7 0 1-3,-4 0-4 4,-5 0 1-1,0-9 3 0,-6 3 2-2,-9-1-1 1,-1 1 3 2,0 6 1-2,9 0 5 0,-5 0-15 1,13 6 0 2,0 19 0-7,12 4 0 5,10-10 0 0,16-5 0-1,22-6 0-1,7-4 0 2,13-4 0 0,0 0 0 0,0 0 0-2,29 2 0 2,48 3-26 0,-27-2-145 0,0 2-339-2</inkml:trace>
    </iact:actionData>
  </iact:action>
  <iact:action type="add" startTime="8934">
    <iact:property name="dataType"/>
    <iact:actionData xml:id="d1">
      <inkml:trace xmlns:inkml="http://www.w3.org/2003/InkML" xml:id="stk1" contextRef="#ctx0" brushRef="#br1">8155 8577 720 0,'0'0'303'9,"0"0"-136"-5,0 0-41 3,0 0-24 0,0 0-43 0,0 0 3 0,53-4 2 1,-98 11-16 0,-32 12 44-1,-19-4-46 0,-12-5 2 3,-17-4-14-4,-20-2-1 1,-10 1-6 0,-19 0 0 3,-6 0-1-2,-1 1-19 0,4 0 6 0,16-3-7-1,9-3 0-1,16 0-1 1,21 0 3 3,12 0-2-3,22 0-1-2,14 0-3 5,11 0 0-4,15-3-2 0,9 0 3 2,8-2-3 2,8 5 0-4,4-4 0-1,9 4 0 5,3 0 0-4,0 0 0 2,-3 0 0 0,1 21 0 0,-6 31 0-2,5 23 0 2,-2 6 0 0,-3 11 0 0,8 9 0-2,-1 15 0 3,-2 7 0 0,3 15 0-1,0 8 0-3,0-3 0 4,0-2 0-2,0-12 0 2,0-14 0-4,0-9 0 4,0-12 0-2,0-15 0 0,0-12 0 1,0-14 0 2,0-10 0-4,0-19 0-1,0-12 0 5,3-4 0-5,-2-5 0 2,7 4 0 0,0 3 0 3,5 4 0-4,5 3 0 0,-1 3 0 4,2-4 0-2,-5-5 0-2,10 2 0 2,-1-13 0 0,16 0 0-2,6 0 0 2,11 0 0 0,5 0 0 0,2 10 0-2,-2-2 0 2,5-4 0 0,-2 1 0 0,3-5 0-2,10 0 0 3,4 0 0-2,9 0 0 1,7 0 0-2,6 0 0 4,4-2 0-4,-3-5 0 0,-4 2 0 2,2-3 0 2,-10 0 0-4,3-2 0 1,2 6 0 0,0 1 0 1,3 3 0-1,0-4 0 0,1-2 0 3,-1 4 0-4,0-3 0 2,-4 2 0 2,-2 3 0-5,2 0 0 3,-3 0 0 0,7 0 0 0,4 0 0-2,-4 0 0 3,5 0 0-2,-8 0 0 2,-2 3 0-4,-11 4 0 3,-10 3 0 0,-4-3 0 1,-9-1 0-4,6-2 0 3,-1-4 0 1,7 0 0-4,-1 0 0 4,8 0 0 0,-3 0 0-1,2 0 0-4,-5 0 0 6,-3 0 0-4,3 0 0 0,-7-4 0 3,3-2 0 0,1-1 0-2,8 1 0-1,-2 0 0 4,4 1 0-5,3 2 0 3,2-1 0-2,-2 4 0 4,0 0 0-4,3 0 0 2,-3 0 0 1,2 0 0-2,2 0 0 0,-4 0 0 0,-4 0 0 1,-3 0 0 0,-9 0 0-1,-3 0 0 1,-4 0 0-1,1 0 0 0,-5 0 0 0,4 0 0 3,0 0 0-4,-11 0 0 0,4 0 0 4,-11 0 0-4,-2-8 0 2,1 0 0-2,-12-1 0 4,-2 4 0-4,-5 2 0-1,-7 0 0 5,-3 3 0-4,-6 0 0 2,4 0 0 0,-9 0 0 0,6-2 0-2,2 0 0 2,-7-2 0 0,4 1 0 0,-3 3 0-2,-1-6 0 3,3 2 0-2,-3-14 0 1,-3-16 0 0,0-25 0-2,0-25 0 2,-26-26 0 0,-21-16 0-2,3-9 0 4,1-3 0-3,10-9 0-2,13 1 0 3,10 4 0 3,2 6 0-6,3 17 0 2,-3 5 0 2,-5 18 0-2,2 10 0 0,-1 7 0 0,-5 12-12 2,1 7 7-2,9 10-3-2,-4 5 7 6,9 7 1-6,-3 2 0 4,5 12-1-2,0 4 3 1,0 3-3-2,0 9 3 3,0 5-2-1,0 0 0 0,0-4-1-2,-6 3 1 2,-4-9 0-1,0-5-2 1,-12 4 0-2,-7 2 2 2,-10 7-4 0,-4 2 4-1,-14 3-1 0,-11-2 0 4,0-1 1-5,-13-4 0 0,0 0-3 2,-1 4 6 0,-3 0-6-1,4 3 6-1,1 0-5 5,-4 0 4-6,0 0-1 2,-9 8 0 1,-1 4 0 3,-6-4 0-7,-2-3 4 4,-8-1-4 1,0 1-1-4,6-2 4 3,7 2-1 0,-2-5 5 0,3 0-3-2,4 0 0 2,-13 0-5 0,8 0 0 0,4 0 0-1,-1 0 0 1,7 0 0-1,0 0 0 2,-6 0 0-4,-2 0 0 3,-8 0 0 0,0 0 0 0,7 0 0-2,3-3 0 4,9-2 0-4,5 5 0 0,0 0 0 3,0 0 0 1,-1 0 0-5,3 17 0 2,-3 5 0 2,4 1 0-2,7-3 0-1,6 2 0 1,-1-3 0 2,12 2 0-2,-2 5 0-1,6-1 0 4,9-5 0-4,-2 4 0 2,5-8 0 1,7-2 0-2,0-4 0-1,6-5 0 2,6 1 0 0,4 0 0 0,4-6 0-2,2 3 0 2,-3-3 0 0,5 0 0 0,5 0 0-2,-3 0 0 3,3 0 0-2,0 0-98 1,0 0-80-2,8 0-164 4</inkml:trace>
    </iact:actionData>
  </iact:action>
  <iact:action type="add" startTime="11968">
    <iact:property name="dataType"/>
    <iact:actionData xml:id="d2">
      <inkml:trace xmlns:inkml="http://www.w3.org/2003/InkML" xml:id="stk2" contextRef="#ctx0" brushRef="#br1">1476 13453 685 0,'0'0'250'6,"0"0"-92"3,0 0-55-4,0 0-42 3,0 0-20 0,0 0 0 0,0 0-8-2,0 0-15 1,171 61-6 2,-133-61-5-1,8-3 8-2,3-13-6 2,15-4 3 0,9-2-8 0,-1 5 8-3,8 9-11 4,-3 5 2-1,-3 3-1 3,-8 0-1-6,4 0 0 2,-6 0 0 3,-9 8 3-4,1-3-1 1,-6-5 2 1,3 0-4-1,-2 0 0 0,-3 0 0-1,0 0 0 2,2 0-1 0,1 0 0 0,0 0 2-2,2 0 0 2,3 0-4 0,-9 0 4 0,1-5-4-2,-1-15 2 2,-4 3 0 0,5 3 1 0,-3 8-1-2,-2 4 1 2,12 2 1 5,8 0-2-8,3 0 1 3,0 0 0 0,-10 0 1 0,-4 0-2 2,2 0 3-6,0 0 0 4,-1 5 0 0,-2-2-3-2,1-3 5 2,0 0-4 0,2 0-1 0,-8-3 0-2,1-8 0 2,3 8 0 1,0 3 0-2,1 0 2-1,-2 0-2 2,-1 0 2 0,-2 0-1 0,0 0-1-2,2 3 3 2,0 5-3 0,1 1 0 1,-1 2 0-2,1-3-2 0,1 1-1 3,-5-3 2-3,4-6 2-1,-3 0-2 1,-1 0-1 3,7 0 0-3,-4-6 1-2,9-5 1 3,4 3-1 1,3 3 1-1,12-2 0-3,0 4 2 4,-2-2-3-2,5 3 1 1,-6 2 0-2,4 0 0 3,-11 0-1-2,-9 4-2 3,-8 22-4-4,-21 0-10 2,-15-7-39-1,-13-16-109 1,0-3-222-4</inkml:trace>
    </iact:actionData>
  </iact:action>
  <iact:action type="add" startTime="13755">
    <iact:property name="dataType"/>
    <iact:actionData xml:id="d3">
      <inkml:trace xmlns:inkml="http://www.w3.org/2003/InkML" xml:id="stk3" contextRef="#ctx0" brushRef="#br1">7537 13473 132 0,'0'0'201'9,"0"0"-46"-5,0 0 14 4,0 0-4 0,0 0-31 0,0 0-38-2,17 0-17 2,3 0-18 0,6-3-15 0,5-7-9-2,9 0-13 2,11-2-14 0,6-1-5 0,5-3-1-3,3 3-4 3,-1-1 1 3,4 6-1-6,-7 6 1 2,6 2-1 5,-6 0 2-4,2 0-2-2,4 0 1 1,0 0-1 0,9 0 0 3,6 0-4-4,-3 0 1 0,5 0 2 1,-4 0 0 3,-9 0 1-6,-4 0 2 5,-8 0-1-1,-7 0 0 0,1 0 0-1,3 0-1 0,5 0-1 1,-1-4 1-1,0-7 1 1,7 0-1-1,-6 5 1 1,6 0-2-1,-4 4 2 0,1 2-2 1,0 0 4 0,-2 0-5 0,-1 0 2-2,0 0 0 1,-4 0-1 3,-1 0-1-4,5 0 2 1,-2 0 0 1,8 0 0 2,-9 0 1-4,9 8-1 3,-6 3 1-4,7 1-2 5,-3-7 2-4,-4-1 0 0,3-4-1 1,-2 0-4 3,-1 0 4-4,8 0 0 1,2 0-2 0,9 0 5 4,-2 0-3-5,-1 0 0-1,-4 0 1 5,1-4 0-2,3-7 0-1,-5 0-2-1,-4 2 0 2,-4 6 0 2,-10 3 2-7,-7 0-2 5,-15 0-3 0,-14 0-5 1,-18 0-23-5,0 3-56 4,0-3-104 2</inkml:trace>
    </iact:actionData>
  </iact:action>
  <iact:action type="add" startTime="15419">
    <iact:property name="dataType"/>
    <iact:actionData xml:id="d4">
      <inkml:trace xmlns:inkml="http://www.w3.org/2003/InkML" xml:id="stk4" contextRef="#ctx0" brushRef="#br1">29142 1910 772 0,'0'0'243'7,"0"0"-100"1,0 0 4-3,0 0-39 3,0 0-34 2,0 0-11-5,0 0 2 2,48 15 7 3,23-24 31-4,27-14-16 0,36-4-16 5,22-7-18-3,12 0-7-3,0 3-46 3,-8-3 0 0,-14 9 0 1,-18 5 0-2,-18 1 0 0,-23 8 0-1,-23-1 0 4,-15 5 0 0,-14-3 0-4,-15 5 0 0,-3-1 0 2,-8 3 0 1,-2 3 0-2,-4 0 0-1,-3 0 0 2,0 0 0-1,0-1 0 1,0 1 0 0,0 0 0-2,-16-18 0 2,-71-16 0-1,-58-22 0 1,-55-23 0-1,-37-11 0 1,-29-3 0-1,-5-5 0-1,5 6 0 3,25 9 0 1,50 17 0-5,52 15 0 2,50 17 0 3,44 17 0-5,22 9 0 2,17 8 0 2,6 0 0 0,0 0 0-4,54 50 0 1,50 43 0 5,34 33 0-5,14 29 0 1,-7 11 0 2,-4 14 0-3,-5 0 0 2,-16-3 0 1,-15-11 0-2,-29-18 0-2,-19-18 0 4,-16-30 0 1,-15-34 0-5,-15-34 0 2,-5-22 0 3,-3-10 0-5,1 0 0 2,9-28 0 3,2-60 0-3,11-43 0 1,0-49 0 2,7-42 0-6,-2-37 0 2,2-27 0 2,3-6 0 0,-5 16 0-1,-1 48 0 0,-7 52 0 2,-5 54 0-4,-5 46 0 3,-7 40 0 3,-6 22 0-6,0 14 0 4,0 0 0-2,0 0 0 0,-12 40 0 1,-36 42 0-1,-26 61 0 1,-23 52 0-1,-16 42 0 0,-25 24 0 1,-15-2 0-2,-4-27 0 2,-1-32 0 2,15-45 0-6,18-36 0 4,22-38 0 0,26-31 0 2,29-16 0-6,22-23 0 6,16-11 0-2,10 0 0-2,13-13 0 2,45-39 0 0,22-9 0-2,1 13-87 2,-45 29-252 0,-12 15 138 0</inkml:trace>
    </iact:actionData>
  </iact:action>
  <iact:action type="add" startTime="19952">
    <iact:property name="dataType"/>
    <iact:actionData xml:id="d5">
      <inkml:trace xmlns:inkml="http://www.w3.org/2003/InkML" xml:id="stk5" contextRef="#ctx0" brushRef="#br2">17695 10727 199 0,'0'0'346'5,"0"0"-151"2,0 0-28 1,0 0-46 0,0 0-55-2,0 0-19 2,0 0-5 0,13 22-13 0,-16 12 4-2,-25 8-10 2,-8 2-9-1,-10 1-2 4,-2 2 13-5,-9-7-9 2,-6 1-12 1,0-2 0-5,-5 0-1 5,2-3-1-3,-4-2 0 6,9 1-2-7,-3-5 1 2,5 1 3-1,-2-4-3 2,-3 3 1 0,3-3-2-2,-5 1 1 4,3-1-2-2,0 5 1-2,7-7-3 5,4 0 1-7,7-8 2 4,2-3 0 0,4-6 1-2,1 4-2 1,6-2 2 2,0-1-2-1,11 6 2-3,-3 5-1 4,7 0 1-2,2 0-1 1,-1-7 2-2,6-2-2 4,-3-3 1-2,12-4 1-2,-8-4-3 4,9 0 2-4,0 0 1 1,0 0-1 1,0 0 2-2,0 0 1 1,0-17 2 2,10-20-2-1,13-9-2 0,-2-4-1-3,2-8 0 4,5-2 0-1,1-2-1-3,1 4-1 4,0 4 1-1,-6 9 0-1,-7 15 0 2,-7 15 1-3,-7 7 0 3,-3 8-1-3,0 0 0 1,0 0 0 1,0 0 0 0,0 8-1 0,-6 34 0-3,-21 15 1 4,-10 11 4 0,4 4-1-3,-2 2 6 0,6-5 4 2,2-7-1 1,9-8-2-1,2-9 0 1,14-17 6-5,2-5 5 4,0-12 7 0,0-5 7-2,36-2 5 3,30-4-2-2,16 0-19 2,8 0-5-1,-4-8-6-2,-9-9 2 1,-20 4-7 2,-21 7 0-4,-17 2-2 4,-15 4-1-1,-4 0-4 1,0 0-49-2,0 0-105-1,-11 0-117 1,-7 0-500 2</inkml:trace>
    </iact:actionData>
  </iact:action>
  <iact:action type="add" startTime="21114">
    <iact:property name="dataType"/>
    <iact:actionData xml:id="d6">
      <inkml:trace xmlns:inkml="http://www.w3.org/2003/InkML" xml:id="stk6" contextRef="#ctx0" brushRef="#br2">15268 10465 398 0,'0'0'146'6,"0"0"-67"0,0 0 14 4,0 0 2-4,0 0-19 2,0 0-16 0,0 0 17-2,84 109 12 2,-63-83-17 0,5-1-11 0,4 4-10-2,6-1-7 3,1 0-7-2,11 3-12-1,1-6-9 2,6 3-5 0,4-4-3-1,2-4-1 2,3 4 6-1,1-11 1-2,0 4 3 2,-1-3-3-2,6 0 1 2,-1 1-2 0,0-4-5 0,4 0 1-2,0-5-1 2,-2-1 2-1,-1-3-5 2,-2 2 7-3,4 3-8 2,-1 5 5 0,2 3-2 1,3-2 4-2,-7 2 2-1,0-2-7 6,-2 0 4-8,-2 0-7 4,-1 1-3-2,1 6 0 2,2 2-1 0,4 3 2 1,3 4 0-4,-2-4 1 3,5-8-4 0,-9-6 3-2,-4-7-1 4,0-4 3-4,-5 2-2 2,-2 6 2-2,1 6 1 2,-2 9-1 0,4 5 0 0,-8-1 0-2,0 4 2 2,-6-1 2 0,-5-3-2 0,-3-2-1 0,-6 0-1-1,-5 6-1 0,2 2 3 1,-9-2-3-2,4 0 0 2,-10-10 0 0,-1-8 0 0,-9-3 0 0,2-8-1-2,-3 0 2 4,-3-2-3-4,0 0 0 3,3 0 0-3,-3 0 0 1,0 0 0 1,0 0 1-2,0 0-2 2,0 0 0 0,0 0-1 0,0 0-4-2,0 0 5 2,0 0-5 0,0 0 5 0,-16 0-7-2,-20 0 6 2,-3-4 0 0,-9-14 1 2,3-4 0-6,-7-2-6 4,4 0-3 0,-1 2-11 0,9 1 6-2,9 6-1 3,13 6 1 0,7 3 8-3,8 6 4 0,3 0 3 2,0 0 0 2,0 0 1-4,0 0 1 2,0 0 2-2,0 2-2 2,14 21 40 0,21 3-28-2,8 2 1 3,5 0 11-2,7 3-13 1,-1-4 16-2,1 5 8 2,-3-4-14 0,-4-4 3 0,-7-3-9 2,-9-7-4-5,-16-6 10 2,-8-4 1 5,-5-4-12-2,-1 0 2-2,-2 0-13 0,0 0 0 0,4 0-2-2,0-9-3 2,4-34 1 0,0-21 2-2,-3-12 1 2,2-8 1 0,-1-3 0 0,-3 7 2-2,-3 18-2 4,0 26 0-4,0 20 0 2,0 13-2-2,0 3 3 2,0 0-3 0,0 0 1 1,0 0-4-4,0 0-43 3,0 0-85 0,0 5-86 0,2 9-49-2</inkml:trace>
    </iact:actionData>
  </iact:action>
  <iact:action type="add" startTime="31604">
    <iact:property name="dataType"/>
    <iact:actionData xml:id="d7">
      <inkml:trace xmlns:inkml="http://www.w3.org/2003/InkML" xml:id="stk7" contextRef="#ctx0" brushRef="#br3">4926 595 706 0,'0'0'267'8,"0"0"-137"0,0 0-27 0,0 0-12-1,0 0-37 0,0 0-18 0,0 0-16 3,32 0 4-3,-48 0 13-1,-25 0 67 1,-11 0-12 2,-12 6-13-1,-24 5-15-3,-18 4-14 3,-17-7-3 0,-24 1-7-1,-19-9 2 6,-13 0-10-9,-5 0-6 4,8 0-23-1,10-7-3-1,10 5 0 2,8 2 0 0,7 0 0 0,-2 0 0-1,2 0 0 0,-2 14 0 1,-4-1 0 0,-1-3 0-2,3 0 0 2,-1-1 0 1,14-1 0-1,6 1 0-2,3-4 0 3,7 1 0-2,4-6 0 2,8 0 0-4,10 0 0 2,7 0 0 2,7 0 0-2,10-6 0-1,20-11 0 3,6 6 0-1,7-2 0-1,8-2 0 0,5 3 0 1,4 2 0 0,8 4 0 0,1 4 0-3,9 2 0 3,-1 0 0 0,3 0 0 0,0 0 0-2,-2 0 0 2,2 0 0 0,0 0 0 0,0 0 0-2,-6 0 0 2,4 0 0 0,-3 0 0 0,-3 5 0-2,2 8 0 2,-1 1 0 2,3 9 0-4,1 3 0 1,3 2 0 0,-6 9 0 3,6 4 0-4,0 14 0 0,0 12 0 2,0 8 0 0,0 17 0 0,0 7 0-2,0 12 0 3,0 3 0-1,0 2 0 1,6 10 0-4,8 3 0 4,5 3 0-1,3 0 0 0,-3-5 0-2,-3-9 0 2,-3-9 0 0,-9-10 0 0,-4-3 0-2,0-10 0 1,0-9 0 2,0-13 0-2,0-17 0 0,0-18 0 1,0-16 0 0,0-10 0-2,0-3 0 1,0 0 0 1,0 0 0-1,0 0 0 2,0 0 0-4,0 0 0 3,0 4 0 1,0 4 0-1,21 1 0-2,15 1 0 1,12-7 0 1,8-3 0 0,21 0 0-1,20 0 0 0,23-13 0 2,15-11 0-2,15-3 0 0,6-5 0 0,12 0 0 2,16-6 0-4,8 7 0 4,-2 4 0-1,4 9 0-1,-10 6 0 2,0 5 0-3,-1 7 0 1,2 0 0 2,-14 0 0-2,3 0 0-1,-10 2 0 3,-10 15 0 1,-9 1 0-6,-9 1 0 4,-9-7 0-1,1-2 0 1,8 0 0 0,-10-3 0-2,-1 8 0 2,-9 1 0 0,9 10 0 0,-1-1 0-2,7 4 0 2,3-4 0 0,-9-8 0-2,-2 3 0 4,38-1 0 0,-4-3 0 0,-1 4 0-6,-2-3 0 4,-42-5 0 0,-2-2 0 0,-6 2 0-2,-8-9 0 2,-15-3 0 0,-4 0 0 0,1 0 0-2,-1 0 0 2,6 0 0 0,-10-7 0 1,0-3 0-4,-12 4 0 3,-15 1 0 0,-5 1 0 0,-11 2 0-2,-4 2 0 2,-1 0 0 0,-6 0 0 0,-2 0 0-2,-1 0 0 2,-6 0 0 0,-8 0 0 0,4 0 0-2,-6 0 0 2,0 0 0 0,0-6 0 0,0-30 0-2,0-31 0 2,-21-41 0 0,-12-29 0 1,-15-26 0 0,-1-23 0-5,-5-16 0 4,-8-12 0 0,1-3 0-2,6 3 0 2,3 19 0 0,14 20 0 0,3 20 0-2,13 36 0 2,7 14 0 0,0 3 0 0,-1 7 0-2,0 6 0 2,-4 12 0 0,8 24 0 0,-1 23 0-2,9 15 0 2,-1 15 0 0,-2 0 0 1,7 0 0-4,-3 0 0 3,-10 0 0 0,-14 0 0 0,-23 0 0-2,-15 0 0 2,-17 0 0 0,-7 0 0 0,-8 0 0-1,-15 0 0 0,-1 0 0 1,0 0 0 0,0 0 0-2,-1 12 0 2,-2 8 0 0,-9-9 0 2,-11-3 0-6,-9-2 0 5,-9-3 0-1,-7 2 0-1,-7 7 0 1,-9 5 0 1,-4 7 0-2,-1 2 0 0,8-1 0 1,-3-6 0-1,9-10 0 1,10-9 0-1,17 0 0 0,28 0 0 1,33 0 0 0,35-9 0 0,26 9 0-2,12 0 0 0,7 0 0 2,7 57 0-1,53 22 0 0,24 27-40 2,-35-58-380-2,-11-4-771 2</inkml:trace>
    </iact:actionData>
  </iact:action>
  <iact:action type="add" startTime="34419">
    <iact:property name="dataType"/>
    <iact:actionData xml:id="d8">
      <inkml:trace xmlns:inkml="http://www.w3.org/2003/InkML" xml:id="stk8" contextRef="#ctx0" brushRef="#br3">1917 13666 394 0,'0'0'315'8,"0"0"-109"-3,0 0-58 3,0 0-17-1,0 0-31 2,0 0-10-3,-5 34-15 1,5-34 1 1,0 0 8 0,0 0-14-1,0 0 14 0,22 0-15 2,19-20-16-2,18-11-18-1,19-14 3 2,25-20-6 0,22-14-10 4,14-9-3-8,2-6-13 5,4 4-6 0,5 9 0-2,4 5 0-1,3 12 0 6,-2-1 0-8,4 3 0 2,5-9 0 0,1-4 0 2,-7-10 0 0,-4-4 0 0,17-19 0 2,-17 8 0 0,-20 7 0-2,-8 11 0-2,-47 26 0 0,-14 6 0 4,-6 4 0-2,-14 2 0-1,-4 1 0-2,-2 1 0 4,-3 3 0-1,2 2 0-1,-8 1 0-1,4 5 0 4,-7 6 0-2,-6 8 0-2,-5 5 0 0,-5 7 0 4,-7 0 0-2,4 1 0-2,-5-2 0 0,-2 4 0 4,3-1 0-2,1 3 0-2,-2-2 0 0,1-1 0 4,0-2 0-2,4-2 0-2,0 2 0 0,1-4 0 2,1 4 0 3,5-5 0-6,4-1 0 1,8-2 0 2,11-5 0 2,1 2 0-4,1-3 0 0,-3 1 0 3,-7 5 0 0,-4-2 0-3,-3 4 0 2,-5 2 0-2,-5 1 0 4,-3 3 0-4,-6 2 0 1,-4 3 0 0,0 0 0 4,0 0 0-5,0 0 0-1,0 0 0 5,-17 0 0-1,-37 3 0-4,-30 14 0 2,-22 3 0 1,-15 0 0 2,-20-2 0-3,-2 2 0-1,-8-1 0 2,10-4 0 0,15-3 0-2,17-4 0 1,30-6 0 0,13 3 0 3,32-5 0-4,10 0 0 0,14 4 0 2,10-4 0 2,0 0 0-4,0 0 0 0,10 0 0 2,57 0 0 3,38 0 0-6,34 0 0 1,10 0 0 4,-4 0 0-2,-16 3 0-2,-17 5 0 0,-20 4 0 5,-12-2 0-4,-16-3 0-1,-15 0 0 2,-13-4 0 0,-15 4 0 0,-11-4 0-2,-6-1 0 0,2 0 0 4,-6 16 0-2,0 15 0-2,-13 15 0 0,-26 19 0 4,1-5 0-2,-1-3 0-2,4-7 0 2,6-15 0 0,4-8 0 0,10-9 0-2,2-8 0 0,8-9 0 3,5-3 0 0,0 0-47-2,0-49-126 0,18-24-60-1,2 25-28 4,0 1-198-4</inkml:trace>
    </iact:actionData>
  </iact:action>
  <iact:action type="add" startTime="35567">
    <iact:property name="dataType"/>
    <iact:actionData xml:id="d9">
      <inkml:trace xmlns:inkml="http://www.w3.org/2003/InkML" xml:id="stk9" contextRef="#ctx0" brushRef="#br3">5971 11069 704 0,'0'0'190'3,"0"0"-98"4,0 0-1 2,0 0-39 0,0 0-15-4,0 0 20 1,-170 143 22 3,110-64-8-1,9 5-13-2,15 2 2 1,14-3-2 3,19-10-3-2,3-14 0-2,3-14-12 0,39-20 0 2,17-16-8 2,21-9-1-4,4 0-18 4,0-42-1-4,-7-17-9 2,-13-12-4-2,-21-13 0 0,-25-10 0 4,-18-9-2-2,-5 6-2-2,-51 16 2 0,-11 29-5 4,-10 29-2-1,-11 23-39-4,-2 0-88 1,54 18-61 3,15 18-153 2</inkml:trace>
    </iact:actionData>
  </iact:action>
  <iact:action type="add" startTime="38126">
    <iact:property name="dataType"/>
    <iact:actionData xml:id="d10">
      <inkml:trace xmlns:inkml="http://www.w3.org/2003/InkML" xml:id="stk10" contextRef="#ctx0" brushRef="#br3">7393 13480 322 0,'0'0'131'8,"0"0"-50"0,0 0-37-3,0 0-32 4,0 0-12-2,0 0-1-1,7-55-1 2,-2 55 2 0,-2 0 4 0,2-4 2-1,-2 2 3 1,0-1 102-1,-1 0 56 2,-2 3-1 0,0 0-21-5,0 0-18 4,0 0-21 0,0 0-46-2,0 0-15 2,0 0-5 0,0 23-4 0,7 4-1-2,-4 5-34 2,3-5 7 0,-2-5 2 0,2 1 1-2,-5 1 7 2,3-11 10 0,1 1-3 0,-2-6-3 0,-2 2 4-1,14-3-10 0,-7 5 2 2,11 3-10-2,6 0 10 0,1 2-7 1,-3-2-1 0,2-2-3-2,-2 2 3 2,6-6 2 0,-6 1-5 0,5-2 10 0,12 1-7 0,-1 2 4-2,5 0-3 2,2-2 1-2,2-1-6 4,-2-5 0-4,1-3-5 2,4 0 5 0,-1 0-5-2,0 0-1 2,3 0 8 0,-1 0-7 0,5 0 4-1,-5 0-3 0,0 0 5 1,1 0-1-2,0 0-4 2,1-5 1 1,7-1-3-2,0 0 0 3,7 1 1-5,-5 2 0 2,3 0 3 1,2 0-4-1,-10 3 1 1,-2 0 5-1,-2-3-4 2,-9 3 2 0,-2-3-4-2,7 1 0 2,-11-1 0-3,9 3 0-1,-8-5 0 4,4 5 0-2,-4-4 0 2,-3 4 0-4,3 0 0 3,-1 0 0 0,-1 0 0 0,-3 0 0-1,-11 0 0 2,4 0 0-2,-9 0 0 1,-2 7 0-3,6 0 0 2,-7-1 0 1,-3 3 0 1,-1 2 0-3,1 3 0 1,0 3 0 2,-3 5 0 1,8 7 0-5,-11 4 0 4,4 4 0-2,-6 2 0 6,3 1 0-13,-3-1 0 8,-1 0 0-1,-1-1 0 1,0-11 0-1,-3-10 0 3,0-5 0-5,0-7 0 3,0-5 0 0,0 0 0-1,0 0 0 2,0 0 0-3,0 0 0 2,0 0 0-1,0 0 0 2,0 0 0-2,0 0 0 0,0 0 0 0,0-12 0 1,0-24-3-1,1-12-11 2,8 1 13-3,-2 2 1 1,5 11 0 1,-3 11-1-1,-1 6 4 0,2 10-5 1,1-3 4 1,3 3 0-4,5 3-2 3,7 1 3 0,2-2-1 0,2 5-2 3,12-3 2-5,-6 3-1-1,9 0 1 5,-1 0 2-5,1 0-4 2,7 0 0 1,-1-2 0 1,2-5 0-3,4 1 0 2,7 2 0 1,-4-2 0 0,0-3 0-4,-4 6 0 3,-1 1 0 0,-1 2 0-1,-2 0 0 3,-5 0 0-5,-7-7 0 2,-2 2 0 1,-2 0 0-2,-1-5 0 3,1 0 0-1,5 2 0 0,1 2 0-1,-2 0 0 0,1 1 0 2,-3 3 0-1,-2-5 0-2,-4 4 0 1,0-2 0 1,0 2 0 0,-2 0 0 0,5-3 0-2,-3 3 0 4,0 1 0-4,-3-3 0 2,-3-2 0-2,1 2 0 0,-6 0 0 3,-1 2 0-1,2 3 0-2,-11-5 0 2,5 2 0 0,-3-1 0 0,-1-4 0-3,4-1 0 4,0-2 0-2,7-6 0 0,-1-2 0 1,-1-4 0 0,4-8 0-1,-8-6 0 1,7-3 0 1,-6-1 0-3,0 3 0 1,-1 6 0 0,-1 7 0 1,-9 5 0 0,1 6 0 0,-3 4 0-2,3-3 0 3,-3 5 0-3,-2-1 0 4,-3 7 0-6,0 2 0 4,0 0 0 1,0 0 0-2,0 0-71-1,0 0-45 3,0 8-69-1,0 12-123 0</inkml:trace>
    </iact:actionData>
  </iact:action>
  <iact:action type="add" startTime="44625">
    <iact:property name="dataType"/>
    <iact:actionData xml:id="d11">
      <inkml:trace xmlns:inkml="http://www.w3.org/2003/InkML" xml:id="stk11" contextRef="#ctx0" brushRef="#br4">17273 13127 429 0,'0'0'244'3,"188"-20"-86"5,-95 20-6 0,25 0-33-2,22 0-32 1,31 0-16 1,31 10 19 1,27 7-21-3,20-7-23 2,8-2-12 1,-7 0-10 0,-12 6-1-3,-20 6-3 1,-17 8-1 2,-24-4-1-2,-21-7 3 0,-18-5 1 2,-28-12-8-2,-36 0 12 0,-30 0-3 2,-24 0-4-4,-20 0-9 3,-41 0-10-1,-72 0-10 1,-61 0 9-2,-68 18 1 2,-45 1 8 0,-53 1-6-2,-26-1 3 2,1 6-5 0,30 3-7 0,44 4 5-2,58 2 2 2,49-7-1 0,46-4 1-2,47-8 0 3,38-8 0-2,33-7 0 1,20 0 0-2,61 0-6 2,66-5-7 0,74-10 10 0,68 0 2 1,53 0 2-4,11 0-3 3,-20 13 4 0,-55 2 0 1,-58 0 2-2,-49 5 4-1,-54 12 8 2,-40-3-3 0,-35-8-7-2,-22-6 2 2,-79 0-4 0,-80 0-4 0,-82-6-4-1,-49-22 3 0,-27 3-2 2,15 8-1-4,36 9 2 3,64 8 2 0,64 0 1 0,59 0 0-2,43 5 1 4,36 4-4-4,46-3-6 2,76-4-50 1,53-2-94-4,-73 0-113 3,-5 0-327 0</inkml:trace>
    </iact:actionData>
  </iact:action>
  <iact:action type="add" startTime="45825">
    <iact:property name="dataType"/>
    <iact:actionData xml:id="d12">
      <inkml:trace xmlns:inkml="http://www.w3.org/2003/InkML" xml:id="stk12" contextRef="#ctx0" brushRef="#br4">12091 3171 681 0,'0'0'240'5,"0"0"-91"1,0 0-42 1,0 0-48 2,0 0-4-1,0 0-13-2,29-13 1 4,-29 13 1-4,-15 0 16 4,-38 0-8-5,-20 8 30 2,-15 10-6 2,-25-1-20-2,-28-7-7-1,-23-1-3 3,-17-6 0 4,-16-3-6-12,-7 0 2 7,-14 0-12-1,-6 3 4 1,-1 7-20-2,-4 10-14 2,-3 9 0 1,2 3 0-2,2 6 0-1,13 1 0 2,15-3 0 2,22-4 0-3,26-7 0-2,33-5 0 3,29-6 0 3,39-6 0-6,22-6 0 1,15-2 0 3,8 0 0 0,5 0 0-3,-2 0 0 0,0 13 0 3,-7 11 0 0,0 10 0-5,-3 11 0 4,5 5 0 0,5 13 0 2,-1 7 0-6,4 17 0 4,0 14 0 2,0 21 0 0,0 17 0-7,7 11 0 5,9 6 0 1,-1-3 0 1,1-13 0-6,-3-11 0 3,-2-13 0 2,5-20 0 0,0-24 0-4,-1-13 0 1,5-20 0 5,-1-1 0-4,1-5 0 0,3-2 0-2,-2-4 0 5,-1-3 0-2,-3-8 0-2,7-7 0 3,6-9 0-1,16 0 0-2,21 0 0 0,19 0 0 4,22 0 0-3,4 0 0-1,5 0 0 0,4 0 0 4,-3 0 0-2,7 0 0-2,1 0 0 2,6-3 0 0,4-3 0 0,2 3 0-2,6 3 0 2,1 0 0 1,4 0 0-3,-9 0 0 1,-5 0 0 1,-9 0 0 0,2 0 0-1,5-8 0 1,-4-6 0 1,10 5 0-2,-5 6 0-2,1 3 0 3,-1 0 0 3,3 0 0-8,0 12 0 5,-9 2 0 0,-2-3 0 0,-9-2 0-2,-3-1 0 2,-6-1 0 0,-2-3 0 1,-12 2 0-4,-1-6 0 3,-7 3 0 3,9 1 0-6,2-4 0 1,3 0 0 3,5 7 0 1,8-1 0-4,-2 2 0 1,7 1 0 1,-5-4 0 2,-10 0 0-8,-6-5 0 6,-13 4 0 2,-10 1 0-1,0 0 0-4,3 3 0 2,2 1 0 2,5 4 0-1,6-3 0-2,-6-3 0 1,5-6 0 2,-7 3 0-1,0-1 0-2,-7 2 0 0,-5-3 0 4,-2-2 0-2,-4 0 0-2,5 0 0 0,6 3 0 4,2 0 0-4,6 6 0 2,2-4 0 0,-3 2 0 0,-6-4 0-2,-5 1 0 2,3-4 0 0,0 6 0 0,3 1 0-2,13 3 0 3,0 1 0-2,4-2 0 2,-1-2 0-4,-2-4 0 3,-7-3 0 1,-3 0 0-2,-4 0 0 1,3 0 0-1,0 0 0 1,12 0 0-2,4-3 0 0,10 3 0 4,4 0 0-2,-8 10 0-2,-8 7 0 2,-12-10 0 3,-8-4 0-5,-7-3 0 0,-6 0 0 2,-2 0 0 0,-1 0 0-3,-8 0 0 3,-4 0 0 1,-5-5 0-2,-2 2 0 0,-7-6 0 0,7 4 0 3,-2-3 0-3,4 0 0-1,-2-1 0 1,-1 1 0 5,-6-4 0-8,-5-2 0 3,-2 1 0 0,-6-8 0 4,1 1 0-9,-4 2 0 8,-3-2 0-2,2 3 0 0,0-6 0-4,3-5 0 4,2-5 0 2,0-11 0-2,4-3 0-3,-4 3 0 2,0-4 0 4,-4 2 0-4,2 1 0-1,-2-2 0 1,-5-2 0 2,4 2 0-1,-2-1 0-4,-2 0 0 4,2 1 0 2,3 0 0-2,-1-2 0-3,2 10 0 2,3 1 0 3,-1-3 0-1,2 0 0-5,2-15 0 3,-6-13 0 4,-1-15 0-4,-6-14 0-2,-7-4 0 2,-3 7 0 4,0 10 0-6,0 13 0 1,0 8-7 4,0-2-1-1,0-1-1-4,0-4 0 3,0-6 2 0,0-14 3 0,-3-10-5-1,-10-13 5 0,5-4-9 1,0 2 10 0,0 15-6-1,2 19 0 1,-4 23 4 0,1 20 3-1,2 19 2-1,2 3-4 2,-8 2 4 0,0 0-1-1,0-2-1 0,-1 0 3 1,1-1-1 1,-2 1 0-4,-4 0 0 3,-4-2 0 0,-6 5 2 0,0 2-2 0,-10 7 0-1,-2 2 1 3,-5-2 1-4,-5-1-1 1,-1-2-1-1,0-1 0 3,-10 3 0-2,-5 4 1 1,-4 2 0 0,-9 0 1 0,-1 5 1-3,-9 21-3 4,-7 5 6 0,-18-4 0-1,-14-2 0-1,-8 2-2 0,-4-14-1 3,3-2-3-6,-5 1 1 4,-3-1-3-2,-8 3 2 7,-10 0 0-9,3 2 2 0,-1 4 7 5,2-3-9 0,8-3 8-5,-1-2-7 4,6-3 4 3,1-5 2-4,5 0-2-3,-1-4 0 5,-1 1 0 0,-8 3 1-1,9-4-3-2,0 4 5 1,7-4-5 2,3 0-3 0,0 0 0-4,-1 0 0 2,8 0 0 2,9 0 0-3,15 0 0 3,5-13 0-2,12 3 0 1,10 1 0-2,3 1 0 4,4 8 0-4,1 0 0 2,2 0 0-1,-6 0 0-2,2 0 0 5,1 0 0-2,4 0 0-2,-4 0 0 0,8 0 0 4,2 2 0-2,2 1 0-2,1 6 0 2,-1 0 0 0,10 0 0-2,-1 1 0 2,2-3 0 0,-16 1 0 0,-3-6 0-2,-11 3 0 2,-7-2 0 0,0 3 0 0,1 5 0-2,6 1 0 2,12 6 0 2,5-1 0-4,10-2 0 0,13 2 0 2,7-3 0 0,1 3 0-1,2 1 0 0,4-8 0 3,1-1-20-4,-1-9-94 0,6 0-82 2,11 0-36 0,3-12-141 0</inkml:trace>
    </iact:actionData>
  </iact:action>
  <iact:action type="add" startTime="48987">
    <iact:property name="dataType"/>
    <iact:actionData xml:id="d13">
      <inkml:trace xmlns:inkml="http://www.w3.org/2003/InkML" xml:id="stk13" contextRef="#ctx0" brushRef="#br4">18792 4666 437 0,'0'0'334'7,"0"0"-193"0,0 0-24 1,0 0-27-1,180 30-18 1,-125 0-11-1,4 4-21-1,8 3-2 2,1 2 11 1,5 6 0-2,1 12-12-1,4 4-8 2,2 13-9 0,9 8 0 0,-2-1 0-2,-2 5 2 3,-9 6 2-2,1 5-5 4,-9 10-6-7,2 7 11 6,1 8-5-4,6 3-7 0,10-1-1 2,30 50 18 4,2 12-13-4,-5 8-8-2,0 2 18 2,-32-37-15 0,-9-8 1 0,-4-2-2-2,-2-5-5 2,-9-7 4 0,-2 1-6 1,4 5 0-4,1 3-1 3,1-3 1 0,-1 3-3-2,6-1 0 2,-9 9 1 2,-5 0 0-4,-2-1-1 0,-2-10 1 2,-5-12 0 0,4-13 1 0,-5-14-2-1,-1-5 2 2,-11 2-1-3,-11 3-1 2,-7 5 0 1,-3 9 1-4,-9 15-1 5,-1 3 0-2,0 10 2 0,0-1-3-2,-1-8 2 2,-18-5-1 0,-5-3 1 0,-1-8-2-2,-1-9 1 3,0-3 0-1,-5-3 0 0,2 3 0-2,-1 7-1 3,-4-1 1-2,7-1 0 2,1-7 0-6,1-8 1 4,-1-3 0 2,9-12 1-3,-2-6-2 3,-3 3 3-2,0-9-1 1,1-11 3-2,-5-4 0 2,-1-2-5-1,-3 2 1 2,1-1 0-2,-3-5-2 0,6-5 2 1,3-2 0 0,5-2-1 0,4 0 0-3,-9 3 0 3,4-1 2 0,-4 0-3 1,2-4 3-3,-2 1-2 1,6-6 0 2,-2-5 0-1,7-11 0-3,5-8 3 4,7-5-3-1,0-5 1 0,0-1-4-2,0 4 1 1,0-1 2 1,0 0-1-2,0-1 1 2,0 1 0 1,0-3 0-1,0 0 0-3,0-28 0 3,0-45-4 0,0-24 3 0,0-19-1 0,0-5 3-2,7 3-4 2,-2 12 5 0,2 7-5 0,-7 20 1-1,6 17 2 1,-3 17 0-1,1 23 2 1,-1 10-6-2,-3 10 8 2,0 2-4 0,0 14 1 0,0 51 4-2,0 24 2 2,0 19-7 0,0 1 0 0,-3-8 0-1,-1-5 1 0,4-18-1 1,0-13 6-2,0-18-6 2,0-18 3 0,0-13 0 0,0-14 15-2,32-2 0 2,13 0 0 2,23-13-6-2,11-35-6-2,19-19 1 3,9-20 3 0,-1-7 5-2,-11 11-10-2,-5 14 1 3,-19 22-1 0,-22 22-4 1,-18 16 0-3,-11 8 0 1,-14 1-1 0,-6 0-9 0,0 0-85-1,-26 27-68 2,3-5-92 0,1 10-156 0</inkml:trace>
    </iact:actionData>
  </iact:action>
  <iact:action type="add" startTime="55040">
    <iact:property name="dataType"/>
    <iact:actionData xml:id="d14">
      <inkml:trace xmlns:inkml="http://www.w3.org/2003/InkML" xml:id="stk14" contextRef="#ctx0" brushRef="#br5">8364 14852 353 0,'0'0'161'9,"0"0"-64"-3,-133 180 28 1,92-133-53 0,11-10-40 3,14-12 15-6,6-11-22 5,10-11 6-1,0-3-6 1,16 0 9-4,40-36-24 4,18-20 14-2,10-18-12-1,13-10 5 2,-1 3 9 0,-24 20 19 0,-16 20-3 0,-32 27 0-2,-19 14 9 2,-5 20 27-1,0 51-7 2,-21 11-68-3,-16-1-1 2,-1-11 0 0,7-21 2 0,15-19 0-3,9-11 0 3,7-16 1 0,0-3 6-1,23 0-9 1,35-25 3 0,25-20-2 0,8-18-2 0,-1-2 0 0,-9 7 0 1,-20 10 0-2,-22 26-1-2,-21 22 1 4,-18 30 3-2,0 46-2 2,-2 11-1-4,-24 1 1 5,6-18-2-3,7-14 2 2,6-19 1-4,7-20-3 3,0-9 7-1,0-8-3 1,34 0-4-2,23-5-3 1,15-29 3 1,10-9 1 1,2-10-1-4,3-7-2 3,-2 6-4 0,-17 5-1 0,-20 21-10-2,-19 23-20 4,-22 5-75-3,-7 20-54 1,0 15 143 0</inkml:trace>
    </iact:actionData>
  </iact:action>
  <iact:action type="add" startTime="55957">
    <iact:property name="dataType"/>
    <iact:actionData xml:id="d15">
      <inkml:trace xmlns:inkml="http://www.w3.org/2003/InkML" xml:id="stk15" contextRef="#ctx0" brushRef="#br5">13597 14562 328 0,'0'0'263'5,"0"0"-91"2,0 0-26 0,0 0-65 1,-55 236-41 0,-2-131-4 0,1-5 6-2,8-16-11 4,7-18-5-4,17-24-2 2,8-20-8-2,13-9-6 2,3-13-3 0,19 0 6 2,42-7-6-4,23-41 2 0,13-5-1 3,10-3-2 0,-7 5 3 0,-14 17 6-3,-18 21 11 0,-30 13 19 3,-20 0-6-4,-18 35-1 3,0 14-11-1,0 7-27 2,-8-6 6-1,-2-8 0-2,2-13 1 3,8-16-1-2,0-13 4-1,0 0 6 1,31 0-15 1,25-27 2 1,12-21-3-3,9-1 0 1,-1 5 0 2,-8 13 3-2,-20 18 0 0,-19 6-3 2,-18 7 4-3,-11 0-1 2,0 0-3-2,0 26-2 4,0 2-9-4,0 0 11 2,0-5 1 0,0-7-1-2,4-2-4 2,20-5-2 0,13-4-12 1,10-5-11-4,1 0-72 3,-28 0-124 0,-4 0-255-2</inkml:trace>
    </iact:actionData>
  </iact:action>
  <iact:action type="add" startTime="61460">
    <iact:property name="dataType"/>
    <iact:actionData xml:id="d16">
      <inkml:trace xmlns:inkml="http://www.w3.org/2003/InkML" xml:id="stk16" contextRef="#ctx0" brushRef="#br6">9421 18584 290 0,'0'0'468'7,"0"0"-305"0,0 0-48 0,0 0-20 0,264 39-9 1,-99-39-2 0,55 0 11 1,54 0-21-4,32-13 3 3,19 6-4 4,-24 7-10-7,-31 0-6 1,-41 0-9 2,-42 7-5 1,-44 3-15-2,-45-7 0-1,-40-3-2 4,-35 0-12-4,-17 0-7 1,-6 0-4 0,-74 0-3 1,-86 0-5 0,-82-13 2 1,-75-2 3-3,-46-2 0 4,-17 2-1-2,15-2 1-2,35 12 0 2,49 5 2-2,49 0 0 3,61 0 3-3,59 13-5 3,55-9-4-3,39 1 0 2,18-5 4-1,60 0-2 1,77-9-3-1,63-17 5 1,58-5 1 0,27 11-1-1,-8 3-2 0,-25 17 1 0,-39 0 1 1,-40 5 2-1,-34 18 0 0,-32-2 2 1,-40-8 0 1,-34-2-4-2,-33-5 6 2,-8 1-6-5,-97 10-1 5,-60-2 0-3,-63 10-9 1,-27-8 10 1,2 3 0 0,32 5 1-2,47-8-1 2,60 3 3 1,46-6-1-2,43-2-1-1,25-7-1 3,77-5 1-1,84 0 1-1,87 0-2 0,59-12-3 0,8-7 1 2,-31 8 2-2,-77 5 0-1,-90 6 5 2,-63 0-1 0,-54 11-1 1,-59 21 4-4,-82 6 8 4,-66 5-15-1,-34-24-5-1,-8-7 5 0,15-8-2 3,37-4 1-3,49 0 0 0,59 0-1-1,61 0-4 3,28-16-29-1,61-9-78-2,56 0-59 0,-41 20 30 2,-8 5-253 0</inkml:trace>
    </iact:actionData>
  </iact:action>
  <iact:action type="add" startTime="63978">
    <iact:property name="dataType"/>
    <iact:actionData xml:id="d17">
      <inkml:trace xmlns:inkml="http://www.w3.org/2003/InkML" xml:id="stk17" contextRef="#ctx0" brushRef="#br6">16074 18916 208 0,'0'0'289'9,"0"0"-125"-2,0 0-45 1,0 0-33-3,0 0-26 3,0 0-11 0,0 0 0 0,0 0-3-2,0 0 15 2,0 0 8 2,0 0 13-4,10 0-2 1,22 0-13 2,20 0-11-2,17 0 5 1,6 0-10-2,9 0-11 2,3 0-12 3,-3 0-8-4,7 0 1-2,15 0 1 4,9 0 0-1,11 0-3 0,9 0-1 0,5 0-1 1,1 0-2-5,8 0-3 5,-1-6-5-3,-4-13-2 1,-7 2-5 2,-19-3 3-1,-8 6 1 0,-20 2-1-3,-22 4 0 8,-16 6 2-10,-19 2 10 3,-21 0-4 5,-3 0 3-4,-9 0-4-1,0 0 2 0,0 0-7 2,-16 2-5-1,-41 22-2 2,-31 3 2-4,-28-2-1 3,-15-5 3 0,-17-10-2 1,1 0 0-4,-7-5 1 3,2 0 0 1,4 2 2 0,-3-5 0-3,8 3-3 2,5 7 2 0,15 1-2 0,18 9-1 1,14-7-2-4,17 2 2 3,19-9-1-1,22-1 1-1,18-2 1 2,11-5-3 0,4 0 0 1,0 0-4-4,32 0 2 2,45-12-5 1,46-7 10 1,30 2 1-3,18 8 3 2,-1 5 0-1,-5 4-1 3,-24 0-3-6,-21 0 0 4,-10 0 0 0,-18 0 1 0,-15 0-1-2,-11 0 2 5,-25 0-2-6,-21 0 1 4,-8 0 4-3,-12 0-2 3,0 0-2-3,0 0-1 2,-23 0-5-2,-51 0 0 2,-42 0-10 0,-32-15 15 0,-16-8 2 0,-13 4 4-1,6 4-4 2,7 5 1-1,28 10-3-2,27 0-3 2,28 0 3 1,29 0-4-3,29 0 3 2,14 0 1-2,9 0 1 1,2 0 0 1,66 0 0-2,39 0 2 3,47 10-2-2,18-7 3 1,12 4-2-2,5-7-2 2,-13 0-2 0,-15 0 0 0,-24 0 2-2,-29 5 2 2,-22 0 0 0,-28 2 6 0,-16-7 2-2,-22 2-3 3,-16 1-1-2,-4-3-5 1,0 2-1-2,-4 10-4 2,-55 6-4 0,-38 9-1 0,-32 3 8 0,-12 2 1-1,-1-7 5 0,16-6-2 1,21-7-1-2,16-1-1 3,33-4-1-2,23-7 0 1,20 0-2-2,13 0-14 3,13 0-61 0,45 0-47-2,25-13-48-1,-38 2-55 2,-9 11-144-1</inkml:trace>
    </iact:actionData>
  </iact:action>
  <iact:action type="add" startTime="67999">
    <iact:property name="dataType"/>
    <iact:actionData xml:id="d18">
      <inkml:trace xmlns:inkml="http://www.w3.org/2003/InkML" xml:id="stk18" contextRef="#ctx0" brushRef="#br6">6216 17533 443 0,'0'0'437'7,"0"0"-284"0,0 0-25-1,0 0-7 2,0 0-58 0,0 0-34 1,0 0-8-1,-158 43 5-2,91-13-1 1,1-2-7 1,12 0-8-2,12-3-6 4,10 3 4-4,16-2-3 2,9-1 4-2,7-3 9 3,0 4 0-2,30 0-4 1,24 4-8-2,10 9 12 2,5 8-10 0,-9 5 1 0,-12-10 0 2,-12-3 4-3,-20-9 9 1,-16-9 6-1,0 5-4 1,-13-8-10-3,-42 9-11 3,-11-3-2 0,0-7-2 0,2-5-4-2,15-12-5 3,11 0-37-2,22-6-71 1,16-39-100-2,0 20-109 2,17 3-652 0</inkml:trace>
    </iact:actionData>
  </iact:action>
  <iact:action type="add" startTime="68414">
    <iact:property name="dataType"/>
    <iact:actionData xml:id="d19">
      <inkml:trace xmlns:inkml="http://www.w3.org/2003/InkML" xml:id="stk19" contextRef="#ctx0" brushRef="#br6">6731 17963 730 0,'0'0'234'5,"17"196"-112"1,-17-91 5 3,0-4-49-2,0-9-29-1,-4-21-14 2,1-21-1 1,3-18-12-2,0-27-8-1,0-5-6 3,0-45-7-2,0-43-1 2,7-18 0-3,6-18-1 2,-1-9 4 0,-8-3-4-2,0-2 3 4,-4 12-2-1,3 28 1-2,7 21-1-1,1 28 0 2,6 25 0 0,3 16 2-1,6 8-1-2,5 0 0 4,8 14 0-1,-3 36 2-1,9 12-3-1,-6 9 0 2,-7 8 1 1,-7-15-1-1,-18 3 5-3,-7-16 1 3,-3-6 3 0,-45-8-5 0,-1-13-3 0,-8-7-1-1,5-9-3 0,7-8 1 1,5 0-13 0,14-8-33 0,10-28-76-2,16 5-75 3,0 5-247-2</inkml:trace>
    </iact:actionData>
  </iact:action>
  <iact:action type="add" startTime="68885">
    <iact:property name="dataType"/>
    <iact:actionData xml:id="d20">
      <inkml:trace xmlns:inkml="http://www.w3.org/2003/InkML" xml:id="stk20" contextRef="#ctx0" brushRef="#br6">7557 17626 528 0,'0'0'272'7,"0"0"-165"-1,0 0-27 1,0 0 7 1,-181 167-24 0,126-107-9-2,17-6 0 3,15-5-12-2,15-9-10 2,8-9-1-4,0-10 5 3,41-11-21 0,16-10-8 0,12 0-7-2,-4-25-1 3,-8-25-5-2,-14-12 2 1,-9-6-4-1,-11 3-4 0,-16-1 9 4,2 14 2-5,-9 12 0 0,0 24 1 2,0 16 0 0,0 0 1 0,0 46 1-2,-12 26 5 2,5 10 1 0,7-1 4-2,0-10-3 2,0-17 0 0,0-16-7 0,0-21-2-2,0-8 0 2,0-9 0 0,3 0-21 0,17-34-75-2,6-8-60 2,-16 17-107 0,-2 2-410 0</inkml:trace>
    </iact:actionData>
  </iact:action>
  <iact:action type="add" startTime="69276">
    <iact:property name="dataType"/>
    <iact:actionData xml:id="d21">
      <inkml:trace xmlns:inkml="http://www.w3.org/2003/InkML" xml:id="stk21" contextRef="#ctx0" brushRef="#br6">8080 17682 48 0,'0'0'571'5,"0"0"-393"2,0 0-102 1,0 0 19-1,0 0-18 1,-122 158-2-1,93-103-5 0,12 6-2 1,7-9-9 0,10-2 2-2,0-13-27 3,0-13-5-1,23-3-6 0,15-10-11-3,8-11-11 4,5 0-1-2,-2 0-20 0,-8-32-39 0,-12-3-57 1,-12-1-71 0,-17 21-128-2,0 2-280 2</inkml:trace>
    </iact:actionData>
  </iact:action>
  <iact:action type="add" startTime="69492">
    <iact:property name="dataType"/>
    <iact:actionData xml:id="d22">
      <inkml:trace xmlns:inkml="http://www.w3.org/2003/InkML" xml:id="stk22" contextRef="#ctx0" brushRef="#br6">8321 17932 470 0,'0'0'197'2,"0"0"-47"4,0 0-29 0,179-169-34 2,-147 108-28-2,-7 4-2 2,-18 12-24 0,-7 14-11 0,0 18-5-2,0 9-14 2,-32 4-1 0,-8 7-1 0,-4 34 3-2,4 16-2 2,6 1 6 0,17 3 5 0,7 3 10-2,10-2 14 3,0-8 11-2,10-2-1 1,33-8-26 0,8-7-8-2,10-17-9 2,0-20-4 1,-2 0-3-4,-6-37-29 3,-20-19-63 0,-29 28-52 0,-4-4-271 0</inkml:trace>
    </iact:actionData>
  </iact:action>
  <iact:action type="add" startTime="70930">
    <iact:property name="dataType"/>
    <iact:actionData xml:id="d23">
      <inkml:trace xmlns:inkml="http://www.w3.org/2003/InkML" xml:id="stk23" contextRef="#ctx0" brushRef="#br6">19181 17401 430 0,'0'0'230'8,"0"0"-23"0,0 0-29-1,0 0-18-1,0 0-18 3,0 0-21-2,0 0-15 2,40 188-53-3,-33-70-15 2,5 20-1 0,-3 0 5 1,-3-2-12-4,1-3-10 3,-7-20-5 0,3-21-5 0,-3-21-6-2,0-36-4 2,0-20-1 0,4-15-9 0,15 0-26 0,11-50-64-2,7-26-65 2,2-6-41-1,-25 46-47 2,-4 5-263-3</inkml:trace>
    </iact:actionData>
  </iact:action>
  <iact:action type="add" startTime="71174">
    <iact:property name="dataType"/>
    <iact:actionData xml:id="d24">
      <inkml:trace xmlns:inkml="http://www.w3.org/2003/InkML" xml:id="stk24" contextRef="#ctx0" brushRef="#br6">19475 18058 54 0,'0'0'752'6,"0"0"-555"1,-206-17-44 0,84 28-5-1,8 9-31 2,14-3-61 0,23-5-39 0,23-4-13-3,24-8-4 3,24 0-10 1,6-8-42-2,23-9-115 0,15 3-76 1,7 9-240-1</inkml:trace>
    </iact:actionData>
  </iact:action>
  <iact:action type="add" startTime="71377">
    <iact:property name="dataType"/>
    <iact:actionData xml:id="d25">
      <inkml:trace xmlns:inkml="http://www.w3.org/2003/InkML" xml:id="stk25" contextRef="#ctx0" brushRef="#br6">19605 18258 734 0,'0'0'286'6,"0"0"-110"1,0 0-88-1,0 0-49 5,0 0-39-6,0 0-2 1,51 137-38 2,-51-137-86 0,0-4-197-3</inkml:trace>
    </iact:actionData>
  </iact:action>
  <iact:action type="add" startTime="71527">
    <iact:property name="dataType"/>
    <iact:actionData xml:id="d26">
      <inkml:trace xmlns:inkml="http://www.w3.org/2003/InkML" xml:id="stk26" contextRef="#ctx0" brushRef="#br6">19676 17739 382 0,'0'0'481'5,"0"0"-342"3,0 0-69 0,0 0-24-1,0 0-36-1,0 0-10 3,31-62-5-3,-15 97-40 2,-9-15-121-2,6 0-244 2</inkml:trace>
    </iact:actionData>
  </iact:action>
  <iact:action type="add" startTime="71705">
    <iact:property name="dataType"/>
    <iact:actionData xml:id="d27">
      <inkml:trace xmlns:inkml="http://www.w3.org/2003/InkML" xml:id="stk27" contextRef="#ctx0" brushRef="#br6">20017 18391 454 0,'0'0'239'5,"0"0"-94"4,0 0-62-3,0 0-67 3,0 0 9-4,0 0 3 6,68-144 31-6,-45 85-21 3,-7 11-12 0,5 9 3-1,-1 13-10 1,-13 16-8-1,5-3-4 0,-11 13-5 1,-1 0-2 0,0 18 4 0,0 21 10-1,0 9 16 0,0-9-21 1,0-14-1 0,3-13-2-2,1-12 2 3,5 0-4-2,8 0 1 1,5-26-5-2,6-10 0 4,-1-4 0-4,2 6 1 2,-1 12 0 0,-2 12 11-2,-1 10 30 2,-7 0 3 0,0 0-5-2,-7 36-10 5,-2 9-18-3,-6 5-9-2,-3 1-3 1,0-9-1 1,0-2-5 0,0-10-13 0,0-16-32-2,0-14-44 1,0 0-28 1,0 0-51 0,0-14-424-3</inkml:trace>
    </iact:actionData>
  </iact:action>
  <iact:action type="add" startTime="72102">
    <iact:property name="dataType"/>
    <iact:actionData xml:id="d28">
      <inkml:trace xmlns:inkml="http://www.w3.org/2003/InkML" xml:id="stk28" contextRef="#ctx0" brushRef="#br6">20730 18114 537 0,'0'0'245'6,"0"0"-102"2,0 0-55-1,187-137-36 0,-161 111-7 1,-14 7-14-1,-12 8-9 1,0-3-12-1,0 9-10 1,-35-8-1-1,-13 13 0 2,0 0-1-3,1 0-2 2,6 0 0-1,9 32-2 1,15 13 6-2,14 9 1 2,3 1 18 0,0-1 7 1,19-7 2 2,18-8-19-7,7-7-4 3,2-12-5 2,8-10-6-2,-3-10-54 0,-31 0-67 2,-4 0-267-2</inkml:trace>
    </iact:actionData>
  </iact:action>
  <iact:action type="add" startTime="74436">
    <iact:property name="dataType"/>
    <iact:actionData xml:id="d29">
      <inkml:trace xmlns:inkml="http://www.w3.org/2003/InkML" xml:id="stk29" contextRef="#ctx0" brushRef="#br5">24218 17488 830 0,'0'0'250'7,"0"0"-95"-2,-195 45-55 3,-13-34-8 0,-56-9 39-3,-23 8-28 4,0-2-38 0,14-3-10-2,33 2-16 2,38-2-20-2,37-3-5 1,48 4-11 0,38-6-3-2,46 6 0 2,23-6-9-1,10 0-11 1,30 5-46-2,53 9-43 2,34 10-18 0,-43-11-69 0,-3-2-120-3</inkml:trace>
    </iact:actionData>
  </iact:action>
  <iact:action type="add" startTime="74722">
    <iact:property name="dataType"/>
    <iact:actionData xml:id="d30">
      <inkml:trace xmlns:inkml="http://www.w3.org/2003/InkML" xml:id="stk30" contextRef="#ctx0" brushRef="#br5">24363 17853 666 0,'0'0'243'5,"0"0"-66"3,0 0-13-3,0 0-47 3,0 0-61 1,-209 17-19-2,-32-17 47-1,-44 0 28 2,-25 0-17 1,8 0-22-2,34 0-14 2,37 0-10-1,40 5-19 0,35 1-15 0,38 2-8-3,41-2-7 4,41 1 0-2,36-7-22 2,0 0-40-5,45 0-69 4,10 0-47 1,-17 0-14 0,-14 0-198-3</inkml:trace>
    </iact:actionData>
  </iact:action>
  <iact:action type="add" startTime="75101">
    <iact:property name="dataType"/>
    <iact:actionData xml:id="d31">
      <inkml:trace xmlns:inkml="http://www.w3.org/2003/InkML" xml:id="stk31" contextRef="#ctx0" brushRef="#br5">22558 17100 902 0,'0'0'218'8,"0"0"-70"-1,0 0-19 1,0 0-66-2,0 0-44 3,-181 180-7-2,56-107 4 1,-15 0 4-2,-1-11-5 2,9-11-3 0,20-18-6 2,25-1-6-6,21-10-1 4,25-10 1 0,22 1 0 0,19 1 3-2,0 11 7 2,57 17 74 0,43 10 5 0,38 9-30 0,24 9-25 1,3 6 8-1,-15 5-7-1,-30-7 4 3,-35-13-18-5,-25-16-7 0,-24-13-7 3,-16-19-5-2,3-7-2 2,-2-6-32 0,3-19-95 1,-15-13-112-4,-5-7-155 3</inkml:trace>
    </iact:actionData>
  </iact:action>
  <iact:action type="add" startTime="76189">
    <iact:property name="dataType"/>
    <iact:actionData xml:id="d32">
      <inkml:trace xmlns:inkml="http://www.w3.org/2003/InkML" xml:id="stk32" contextRef="#ctx0" brushRef="#br5">24660 16305 511 0,'0'0'384'6,"0"0"-272"2,0 0 0-2,0 0 14 3,0 0-23-2,0 0-8 2,52 149-32-4,-32-59-10 3,5 10 4 0,2 13 9 0,10 13-8-2,-1 5-15 2,7-13 0 0,1-24-14 0,-6-32-6-1,-9-31-4 0,-2-25-6 1,2-6-7 0,12-28-3-2,5-31-3 2,5-15-2 0,-11 10 2 2,-11 27 0-5,-14 20 2 5,-9 17-2-4,1 4 7 0,-4 46 8 2,7 18 8 1,0 7-16-1,8-4-6 0,0-9 0-2,4-12 1 1,-6-25 2 2,-6-11-4-2,8-14 7 1,11 0-7-2,11-34 0 3,23-38-2-2,5-29 1-1,8-32 0 2,6-16 1 0,-3-8 1 0,-10 13 0-2,-17 39-2 3,-16 33 0-2,-20 37-3 2,-7 23-21-2,-9 12-61-1,0 17-65 2,0 40-24 0,0-12-26-2,0-4-285 2</inkml:trace>
    </iact:actionData>
  </iact:action>
  <iact:action type="add" startTime="76700">
    <iact:property name="dataType"/>
    <iact:actionData xml:id="d33">
      <inkml:trace xmlns:inkml="http://www.w3.org/2003/InkML" xml:id="stk33" contextRef="#ctx0" brushRef="#br5">26279 17156 808 0,'0'0'123'6,"0"0"-45"1,0 0 11-1,-199 62-16 2,133-30 10 0,9 0-4 0,18 11 5-1,6 2-11 0,15-1-19 2,15 5-6-4,3-10-23 4,9-2-17-1,42-12-6 0,10-17-2-1,8-8 0 0,-5 0-4 1,-9-28-4 0,-7-22 7 0,-13-10-2 1,-9-4 3-4,-6 8-4 4,-13 5 1-1,-2 14 3-1,-5 24 0 0,0 13-2 1,0 0-2-1,0 11 4 0,0 33 0 1,-5 7 1 0,1 6-1 0,4-7 1-1,0-11-1 0,0-9 0 1,0-6-1-1,0-10-10-1,17-14-72 3,11 0-59-2,-15 0-85 2,3-26-279-3</inkml:trace>
    </iact:actionData>
  </iact:action>
  <iact:action type="add" startTime="77081">
    <iact:property name="dataType"/>
    <iact:actionData xml:id="d34">
      <inkml:trace xmlns:inkml="http://www.w3.org/2003/InkML" xml:id="stk34" contextRef="#ctx0" brushRef="#br5">26551 17156 701 0,'0'0'221'7,"0"0"-68"0,12 214-25 2,-12-153-46-3,0-4-8 2,9-12-11-1,7-14 8 2,-5-14-3-3,1-9-13 2,4-8-13 0,4 0-4-2,13-25-15 2,1-27-21 0,4-9 0 0,-2-11-1-2,0 1-2 3,-6 4-1-2,-3 20-5 1,-13 15-32 0,-1 21-62-2,-9 11-35 2,8 0-61 0,0 33-12 0,5 4-211-2,6 0 214 2,6-13 206 0,7-4 85 0,2-8 72 1,4-12 18-1,0 0-59-2,2 0-21 1,-4-32-29 4,-1-12-25-5,-8-8-16 1,-8 17-5 1,-13-1 3-1,-10 21-6 1,0 10-7-3,-4 5-8 4,-40 0-1-3,-11 20 2 2,0 24 2 1,9 10 0-1,7-4-2-1,14 1 2 2,16-12 1-3,9-3 22 0,0-5 5 2,9 0-3 1,32-11-12-1,9-3-14-3,4-11-4 2,8-6-38 1,6 0-47 0,-39-6-96-1,2-14-305 0</inkml:trace>
    </iact:actionData>
  </iact:action>
  <iact:action type="add" startTime="77884">
    <iact:property name="dataType"/>
    <iact:actionData xml:id="d35">
      <inkml:trace xmlns:inkml="http://www.w3.org/2003/InkML" xml:id="stk35" contextRef="#ctx0" brushRef="#br5">28608 16142 926 0,'0'0'236'8,"0"0"-50"-2,0 0-33 2,0 0-83 0,0 0-46-2,-194-42-13 2,78 25 22 0,9 2 5-1,8 8-7 0,12 7-17 0,18 0-6 1,18 0-2 0,15 0-4-2,11 0 0 2,9 20 1 1,3 10 4-1,3 26 6-2,7 23 14 2,3 20-11 3,0 12-6-4,0 7-10-1,0 6 2 2,0 2 0 0,0 2 1-3,0-2-3 5,0-10 3-4,0-15-2 2,0-32 2 1,0-24-2-3,0-20 4 2,0-16 5-1,10-9 3-1,9 0 3 1,19 0 19 2,21 0 4 0,12 0-17-3,19-9-8 1,17-5 4 2,4 0 0-1,-3-5-2-2,-15 8-10 3,-22-1-2-1,-22 10-4-1,-25 2 0-2,-14 0 0 3,-10 0-14 0,0-9-58 0,-3-4-75 0,-36-19-69-1,10 12-95-1,-3 0-74 3</inkml:trace>
    </iact:actionData>
  </iact:action>
  <iact:action type="add" startTime="78401">
    <iact:property name="dataType"/>
    <iact:actionData xml:id="d36">
      <inkml:trace xmlns:inkml="http://www.w3.org/2003/InkML" xml:id="stk36" contextRef="#ctx0" brushRef="#br5">27994 16789 600 0,'0'0'414'9,"0"0"-279"-3,0 0 27 0,169-26-62 2,-109 26-50-1,6 0-16 1,4 0-13 1,3-6-15-3,-10 1-6 2,-6-1-3-1,-11 2-23 2,-2-1-72-4,-2 1-76 4,-41 4-111-1,2 0-618-2</inkml:trace>
    </iact:actionData>
  </iact:action>
  <iact:action type="add" startTime="78641">
    <iact:property name="dataType"/>
    <iact:actionData xml:id="d37">
      <inkml:trace xmlns:inkml="http://www.w3.org/2003/InkML" xml:id="stk37" contextRef="#ctx0" brushRef="#br5">29158 16819 76 0,'0'0'572'7,"0"0"-464"0,0 0 53 1,-248 143-37-2,148-78-49 2,14 10-7 0,21 0-2-2,22-11-10 3,19-10-8-2,20-22-10 2,4-6-8-4,12-15-4 3,44-11-3 0,17 0-5 0,11-20-16-2,-5-36-2 2,-10-8 0 0,-10-15-1 3,-26 9-1-7,-9 13 2 4,-14 15-1 0,-10 28-1 0,0 14 2 0,0 7 0-2,-9 47 0 2,-29 38 1 0,-10 19 14 1,5 7 12-3,2-4-1 1,7-8-4 2,12-5-3-4,-1 0 9 3,11-9 0 1,3-3 8-2,6-20-5 1,3-15-3-2,0-22-4 2,0-15-10 0,0-10 5 0,12-7-7-2,23 0 0 2,7-17-4 0,4-22-8-2,1-4 0 3,-14-7-4 0,-4-1-3-1,-1-10-44-2,-7-11-54 3,2-2-62-1,-14 51-66-1,-2-3-149 0</inkml:trace>
    </iact:actionData>
  </iact:action>
  <iact:action type="add" startTime="79151">
    <iact:property name="dataType"/>
    <iact:actionData xml:id="d38">
      <inkml:trace xmlns:inkml="http://www.w3.org/2003/InkML" xml:id="stk38" contextRef="#ctx0" brushRef="#br5">29403 17070 874 0,'0'0'155'7,"0"0"-24"1,0 0-55-2,-31 180-20 2,27-135 7 0,4-15-11 0,0-11-4-1,0-7-13 0,27-9-13 1,23-3 1 0,5 0-12-1,9-3-11 0,-5-28-3 0,-10-12-1 1,-1 2-4-2,-15-10 4 2,-6 12-6 1,-11 8-6-1,-8 13-5 0,-8 18 17-2,0 0 4 2,0 37 2 0,5 31 5-2,-5 7 7 2,1-1-14 0,2-17 0-1,1-25 0 0,2-14-10 1,4-18-13 0,2 0-43-1,12-12-72 2,-9-13-73-3,2 0-250 2</inkml:trace>
    </iact:actionData>
  </iact:action>
  <iact:action type="add" startTime="79507">
    <iact:property name="dataType"/>
    <iact:actionData xml:id="d39">
      <inkml:trace xmlns:inkml="http://www.w3.org/2003/InkML" xml:id="stk39" contextRef="#ctx0" brushRef="#br5">30288 16993 525 0,'0'0'209'4,"0"0"-94"6,0 0 16-4,0 0-39 0,0 0-5 2,-155 144-7 0,129-112-22 0,13 0-17-2,9-9-1 2,4-4-12 0,0-4-10 0,11-5-11-1,21-10-3 1,9 0-4-1,-1 0-7 2,1-25-3-3,-8-24-10 0,-7-6-6 2,-10 11 5 0,-7 12 14 2,-5 19 0-6,1 13 3 4,-5 0 1 0,0 5 2-2,0 35-6 2,-6 7-23 0,-6 12 30 0,1-14-1-2,11-3-13 2,0-16-21 0,0-9-33 0,11-17-45-2,2 0-86 3,15 0-244-2</inkml:trace>
    </iact:actionData>
  </iact:action>
  <iact:action type="add" startTime="79880">
    <iact:property name="dataType"/>
    <iact:actionData xml:id="d40">
      <inkml:trace xmlns:inkml="http://www.w3.org/2003/InkML" xml:id="stk40" contextRef="#ctx0" brushRef="#br5">30652 15878 620 0,'0'0'151'5,"0"0"54"3,0 0-53-1,0 163-104 0,0-34-29 2,0 20 8-4,0 12 10 3,9-2 4 0,7-4 11 0,0-17-31-2,1-17-4 2,2-23-14 0,-3-25-3 0,0-26-14 1,4-30-61-2,9-17-52 0,-19-17-129 1,3-21-406-2</inkml:trace>
    </iact:actionData>
  </iact:action>
  <iact:action type="add" startTime="80069">
    <iact:property name="dataType"/>
    <iact:actionData xml:id="d41">
      <inkml:trace xmlns:inkml="http://www.w3.org/2003/InkML" xml:id="stk41" contextRef="#ctx0" brushRef="#br5">30861 16844 272 0,'0'0'277'4,"0"0"-90"2,-194-50 15 2,111 50-81 0,6 0-34-2,6 0-57 2,10 0-24 0,16 0-6 1,16 0-12-4,29 0-72 3,0 0-238 3</inkml:trace>
    </iact:actionData>
  </iact:action>
  <iact:action type="add" startTime="80249">
    <iact:property name="dataType"/>
    <iact:actionData xml:id="d42">
      <inkml:trace xmlns:inkml="http://www.w3.org/2003/InkML" xml:id="stk42" contextRef="#ctx0" brushRef="#br5">30874 17271 783 0,'0'0'103'3,"0"0"9"5,36 149-28-1,-36-135-66 2,0-14-18-3,0 0-29 1,0-3-119 2,0-27-415-1</inkml:trace>
    </iact:actionData>
  </iact:action>
  <iact:action type="add" startTime="80393">
    <iact:property name="dataType"/>
    <iact:actionData xml:id="d43">
      <inkml:trace xmlns:inkml="http://www.w3.org/2003/InkML" xml:id="stk43" contextRef="#ctx0" brushRef="#br5">31025 16636 332 0,'0'0'180'3,"0"0"-173"5,0 0-7-2,0 0-56 2,0 0-278-1</inkml:trace>
    </iact:actionData>
  </iact:action>
  <iact:action type="add" startTime="80542">
    <iact:property name="dataType"/>
    <iact:actionData xml:id="d44">
      <inkml:trace xmlns:inkml="http://www.w3.org/2003/InkML" xml:id="stk44" contextRef="#ctx0" brushRef="#br5">31464 16905 358 0,'0'0'322'6,"0"0"-287"0,0 0 95 3,-206 118 2-3,147-78-57 2,15 12 12-1,18 1-4 1,23 5-6 0,3 4-1 0,6-10-36 0,36-16-24-2,7-23-11 5,8-13-2-5,-1 0 2 0,-5-45 3 1,-6-17-8 0,-13-13-4 3,-13-12 4-5,-15 0-4 3,-4 16-2 0,0 18-16 0,0 19-42-2,-4 17-71 2,-6 17-69-1,10 0-184 0</inkml:trace>
    </iact:actionData>
  </iact:action>
  <iact:action type="add" startTime="80824">
    <iact:property name="dataType"/>
    <iact:actionData xml:id="d45">
      <inkml:trace xmlns:inkml="http://www.w3.org/2003/InkML" xml:id="stk45" contextRef="#ctx0" brushRef="#br5">31689 17297 866 0,'0'0'30'6,"0"0"88"1,159-202-2 1,-115 130-53 1,-14 31-25-1,-7 21-15-2,-5 20 6 2,5 7 20-2,-3 68-10 3,6 20-36-2,0 24-3 1,-8-13-15-2,-4-19 11 2,-2-22-17-1,-12-25-25 2,0-19-23-3,0-21-97 2,0 0-228 0</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16:54.72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definitions>
  <iact:action type="add" startTime="3917">
    <iact:property name="dataType"/>
    <iact:actionData xml:id="d0">
      <inkml:trace xmlns:inkml="http://www.w3.org/2003/InkML" xml:id="stk0" contextRef="#ctx0" brushRef="#br0">3237 3158 333 0,'0'0'647'11,"0"0"-501"-7,0 0-71 4,0 0 32-2,0 0-43 2,0 0-19 0,0 0 18 0,-3-4 1-2,-37 4-6 2,-12 0-6 0,-5 4-14 0,-2 22-9-2,-1 5-13 2,-1 13-3 1,5 13-9-1,11 13 2-2,3 17-3 3,13 8-2 1,8 9 3-3,7 2-3-1,8-12 4 1,6-1-5 3,0-12 5-1,0-11-4-4,36-8 4 5,14-8-2-6,18-15 2 3,19-6 4-1,8-9-6 2,-5-11-3 0,-1-10 2 1,-12-3-3-3,-6-8 3 1,-8-41-4 2,-6-9 1-2,-11-13 1 1,-12 2-1-2,-4 2-3 2,-20 13 3 0,-1 10-1 0,-9 20 1-2,0 11 0 3,0 6-2-2,0 7 3-1,0 0-1 2,0 0 1 0,-12 0 0 0,-15 0 1-1,-7 7 2 0,-9 10 12 1,-8-2-1 0,-2 2 11-2,0-2-4 2,4-6 1-1,4-1-10 1,15-8-1-1,5 0-6 1,12 0-4 0,7 0-1 0,6 0-2-2,0-3 2 2,0-17-27 1,39 3-34-2,12 12-96-1,7 5-87 2,-32 0-111 0</inkml:trace>
    </iact:actionData>
  </iact:action>
  <iact:action type="add" startTime="4565">
    <iact:property name="dataType"/>
    <iact:actionData xml:id="d1">
      <inkml:trace xmlns:inkml="http://www.w3.org/2003/InkML" xml:id="stk1" contextRef="#ctx0" brushRef="#br0">4204 3924 648 0,'0'0'230'5,"0"0"-126"1,0 0-30 2,0 0-17 0,0 0-1 1,-177 74 15-4,126-43-4 3,4 3-7 0,8 0-11 0,11 0-11-2,12-7-20 2,15-4-8 0,1 0-2 0,0-5-7-1,29-3 4 0,20-6-4 1,4-9-2 0,-2 0-2-2,0-9 1 2,-6-28-4 2,-10-7 0-1,-6 2 0-4,-9 8 0 3,-8 6 3 0,-7 18-2-2,-5 5 5 0,0 5 0 2,0 9 2 1,0 39-1-2,0 16 7 0,0 4-3 1,0-7 4 0,0-10-2 0,0-11-4-1,0-14-2 0,0-13-1 2,0-13-1-2,3 0-26-2,13-8-70 4,-9-16-97 0,1-8-258 0</inkml:trace>
    </iact:actionData>
  </iact:action>
  <iact:action type="add" startTime="5015">
    <iact:property name="dataType"/>
    <iact:actionData xml:id="d2">
      <inkml:trace xmlns:inkml="http://www.w3.org/2003/InkML" xml:id="stk2" contextRef="#ctx0" brushRef="#br0">4659 3134 596 0,'0'0'262'5,"0"0"-100"2,0 0-67 1,0 0-25-1,34 187 10 3,-27-88 14-6,-4 10-20 5,0 9-18-2,-3 6-11 1,0-1-4-2,0-7-5 2,0-7-13 0,2-19-2 0,3-17-9-1,-2-19-4 0,1-22-5 2,-4-15-6-2,6-17-4 0,0 0-40 1,7-24-113-1,-9-9-101 2,3 2-286-3</inkml:trace>
    </iact:actionData>
  </iact:action>
  <iact:action type="add" startTime="5284">
    <iact:property name="dataType"/>
    <iact:actionData xml:id="d3">
      <inkml:trace xmlns:inkml="http://www.w3.org/2003/InkML" xml:id="stk3" contextRef="#ctx0" brushRef="#br0">5081 4119 462 0,'0'0'321'6,"0"0"-144"2,0 0-70-2,0 0-22 2,0 0-55 0,30 147-25 0,-30-134-5-2,0-10-2 2,0-3-82 2,-4 0-197-6</inkml:trace>
    </iact:actionData>
  </iact:action>
  <iact:action type="add" startTime="5436">
    <iact:property name="dataType"/>
    <iact:actionData xml:id="d4">
      <inkml:trace xmlns:inkml="http://www.w3.org/2003/InkML" xml:id="stk4" contextRef="#ctx0" brushRef="#br0">5074 3721 744 0,'0'0'192'7,"0"0"-70"1,0 0-37-5,0 0-69 6,0 0-12-1,0 0-4 0,-3-106 0-3,3 99-59 3,0 7-188 1,0 0-551-4</inkml:trace>
    </iact:actionData>
  </iact:action>
  <iact:action type="add" startTime="5661">
    <iact:property name="dataType"/>
    <iact:actionData xml:id="d5">
      <inkml:trace xmlns:inkml="http://www.w3.org/2003/InkML" xml:id="stk5" contextRef="#ctx0" brushRef="#br0">5452 3063 424 0,'0'0'312'4,"0"0"-84"3,0 0-76 2,0 0-51-2,28 148-58-1,-25-38 11 2,5 19 29 1,-6 12-20-1,1 2 2 0,-3-17-20-2,0-10-6 1,0-18-21-1,0-19-8 2,0-19-10 0,0-21 0 0,0-22-5 1,0-17-22-4,7 0-29 3,6-32-62 0,7-18-83 1,-15 19-90-3,2 6-318 1</inkml:trace>
    </iact:actionData>
  </iact:action>
  <iact:action type="add" startTime="5894">
    <iact:property name="dataType"/>
    <iact:actionData xml:id="d6">
      <inkml:trace xmlns:inkml="http://www.w3.org/2003/InkML" xml:id="stk6" contextRef="#ctx0" brushRef="#br0">5733 3981 508 0,'0'0'282'4,"0"0"-117"3,0 0-34 2,167-8-36-2,-122 0-42-2,4-12-15 3,-8-8-14 0,-14-9-16 0,-11-5-6-1,-13 1-2 1,-3 0 0-1,0 14-11 1,-30 10-21-2,-11 17-27 2,-4 0 15 0,5 34 21 0,2 28 23-1,5 5 0 0,4-1 10 2,14-2 16 1,5-10 2-6,10-2 5 4,0-10 5 0,0-8 8 0,33-8 2-2,15-13-12 1,1-13-10 2,7 0-20-1,-1 0-5-2,-5-30-1 2,-3-8-10 1,-10-1-72-2,-3 0-40-1,-31 26-82 2,4 1-262 1</inkml:trace>
    </iact:actionData>
  </iact:action>
  <iact:action type="add" startTime="6253">
    <iact:property name="dataType"/>
    <iact:actionData xml:id="d7">
      <inkml:trace xmlns:inkml="http://www.w3.org/2003/InkML" xml:id="stk7" contextRef="#ctx0" brushRef="#br0">6528 3778 448 0,'0'0'250'7,"0"0"-125"-3,0 0-53 4,0 0 34 0,-184 101-21 0,131-56 0-1,13 4-22 0,12 0-6 1,21-4-13-1,7-4-2 0,0-1-9 2,36-13-11-2,21-6-13-1,9-21-7 2,5 0-2 0,-4-35-6 0,-7-29-4-2,-13-18-6 2,-10-5-2 5,-13 8-8-6,-12 21 13-2,-8 23 1 3,-4 25 10-1,0 10 1 0,0 10 1 0,0 36 2 0,0 12 5 1,0 1 10 2,0-2 2-5,0-9-3 2,0-9-11 2,0-3-1-1,5-1-4-3,6-11-1 4,-4-1-17 0,-2-12-59-2,3-5-97-1,-8-6-104 2,0 0-360 2</inkml:trace>
    </iact:actionData>
  </iact:action>
  <iact:action type="add" startTime="6604">
    <iact:property name="dataType"/>
    <iact:actionData xml:id="d8">
      <inkml:trace xmlns:inkml="http://www.w3.org/2003/InkML" xml:id="stk8" contextRef="#ctx0" brushRef="#br0">6805 4134 466 0,'0'0'183'8,"0"0"-27"-1,0 0-22 0,0 0-35 0,121-146-12 0,-92 143-9 1,2 3-16-2,2 0-23 2,2 27-4 0,1 18-20 0,-4 9-14-2,1 5-1 2,-8-7-9 0,-11-3-28-1,-12-6-56 0,-2-38-50 1,0-3-124 0</inkml:trace>
    </iact:actionData>
  </iact:action>
  <iact:action type="add" startTime="7189">
    <iact:property name="dataType"/>
    <iact:actionData xml:id="d9">
      <inkml:trace xmlns:inkml="http://www.w3.org/2003/InkML" xml:id="stk9" contextRef="#ctx0" brushRef="#br0">8390 3006 748 0,'0'0'261'7,"0"0"-87"0,0 0-52 1,28 222-45-2,-38-92-29 1,5 21 1 2,5 7 1 0,0-7 0-3,0-7-4 0,0-22-12 2,0-31-9 1,0-23-13-3,0-32-12 1,0-29 0 1,2-7-28 1,37-57-51-4,15-31-121 3,-27 27-22 0,1-1-220 0</inkml:trace>
    </iact:actionData>
  </iact:action>
  <iact:action type="add" startTime="7429">
    <iact:property name="dataType"/>
    <iact:actionData xml:id="d10">
      <inkml:trace xmlns:inkml="http://www.w3.org/2003/InkML" xml:id="stk10" contextRef="#ctx0" brushRef="#br0">8859 2858 593 0,'0'0'259'5,"-282"-66"-45"3,95 65-34 0,0 1-21-2,18 0-51 2,34 1-21 0,31 20-52 0,31-2-23-2,25 7-12 2,22-1-11 0,26 2-49 0,0 7-75-2,36-22-131 2,14-1-387 1</inkml:trace>
    </iact:actionData>
  </iact:action>
  <iact:action type="add" startTime="7716">
    <iact:property name="dataType"/>
    <iact:actionData xml:id="d11">
      <inkml:trace xmlns:inkml="http://www.w3.org/2003/InkML" xml:id="stk11" contextRef="#ctx0" brushRef="#br0">8974 4222 691 0,'0'0'264'4,"0"0"-180"2,0 0-2 2,0-153 15 0,0 79-48 0,0 13 7-2,5 10-8 2,22 3-8 0,4 12-6 0,6 5-8-2,4 9-17 2,7 10-6 0,10 12-2 0,9 0-1-2,6 0-16 2,7 20-91 1,-59-6-55-4,5-4-140 3</inkml:trace>
    </iact:actionData>
  </iact:action>
  <iact:action type="add" startTime="7949">
    <iact:property name="dataType"/>
    <iact:actionData xml:id="d12">
      <inkml:trace xmlns:inkml="http://www.w3.org/2003/InkML" xml:id="stk12" contextRef="#ctx0" brushRef="#br0">9957 3726 510 0,'0'0'271'5,"0"0"-168"5,0 0-4-4,0 0 27-1,-227 71-30 3,159-30 0 0,15 4-12-2,16 3-27 2,13-1-13 0,22-3-13-1,2-11-16 0,0-8-11 1,43-14 0 0,21-11-2 0,8 0-3-2,1-32 1 1,-4-22 0 2,-14-20-6-1,-20-8 1-2,-12 6-3 2,-12 20-8 0,-11 26-4-1,0 27-5 0,0 3 21 0,0 13 4 2,0 36 0-1,0 7 1-2,0-3 3 3,0-2-3-1,0-6-1-1,0-3 0-1,0-2-1 2,7-4 0 1,17-6-44-2,1-5-91 3,-18-25-60-4,4 0-309 1</inkml:trace>
    </iact:actionData>
  </iact:action>
  <iact:action type="add" startTime="8305">
    <iact:property name="dataType"/>
    <iact:actionData xml:id="d13">
      <inkml:trace xmlns:inkml="http://www.w3.org/2003/InkML" xml:id="stk13" contextRef="#ctx0" brushRef="#br0">10208 4055 330 0,'0'0'390'7,"0"0"-286"1,30-149-5 2,-17 96-13 0,5 8-36-6,1 15-2 6,-3 13-4-4,0 17-3 2,4 0 10-3,-1 27 13 2,1 23-24-1,-3 4-25 3,-1 2-12-2,-8-6-3 1,8-2-2-2,-6-8-1 2,3-10-10 1,-3-12-12 1,-3-18-32-6,13 0-35 3,-14-18-76 1,9-12-328 1</inkml:trace>
    </iact:actionData>
  </iact:action>
  <iact:action type="add" startTime="8588">
    <iact:property name="dataType"/>
    <iact:actionData xml:id="d14">
      <inkml:trace xmlns:inkml="http://www.w3.org/2003/InkML" xml:id="stk14" contextRef="#ctx0" brushRef="#br0">10937 3589 543 0,'0'0'242'10,"0"0"-135"-7,0 0 2 4,0 0-24 1,-180 73-29-2,137-51-17-1,7 1-18 3,15 1-3 0,14 6-7-1,7 0 21 0,0 1 1 0,10 0 0 1,28 3-13 1,7 3-8-4,-2 7-4 4,-2 3 4-1,-13 5 2 0,-15 4-1-1,-13-9 5 0,0-2-13 1,-42-17-5 2,-15-17 0-6,-11-11-2 4,4-14-22 0,-1-45-42 0,8-14-49-2,44 32-122 2,13 1-255 0</inkml:trace>
    </iact:actionData>
  </iact:action>
  <iact:action type="add" startTime="8952">
    <iact:property name="dataType"/>
    <iact:actionData xml:id="d15">
      <inkml:trace xmlns:inkml="http://www.w3.org/2003/InkML" xml:id="stk15" contextRef="#ctx0" brushRef="#br0">11469 2710 312 0,'0'0'365'7,"0"0"-283"-2,0 0-30 4,0 0 15-2,0 0-35-1,0 0-10 2,-194-131-8 0,159 131 3 0,3 0-2-1,0 15 13 1,-1 15 9 0,1 4-7-1,0-2-14-1,3-5-9 2,3-2-7 0,9 4-1 0,5 8 1-2,12 13 0 3,0 16 6-2,0 18-3 5,13 13 8-8,18 4 12 3,2 9 8 0,-6 0-4 3,2-2-1-4,-8 5-3 3,-2 0 1-1,-5-7-3 1,6-4-13-4,1-13 2 3,-4-15-6-1,-5-20 1 1,-8-26-5-1,2-19-2 1,1-9-16-2,0-32-34 1,1-10-116 0,0-7-185 2</inkml:trace>
    </iact:actionData>
  </iact:action>
  <iact:action type="add" startTime="9336">
    <iact:property name="dataType"/>
    <iact:actionData xml:id="d16">
      <inkml:trace xmlns:inkml="http://www.w3.org/2003/InkML" xml:id="stk16" contextRef="#ctx0" brushRef="#br0">11317 3465 471 0,'0'0'145'5,"0"0"31"1,-197-15-66 1,149 15-66 2,10 0-35-2,12 0-9 3,16 0-26-5,10 17-47 2,0-5-116 1,0 5-48-2</inkml:trace>
    </iact:actionData>
  </iact:action>
  <iact:action type="add" startTime="9525">
    <iact:property name="dataType"/>
    <iact:actionData xml:id="d17">
      <inkml:trace xmlns:inkml="http://www.w3.org/2003/InkML" xml:id="stk17" contextRef="#ctx0" brushRef="#br0">11640 3853 428 0,'0'0'141'6,"0"0"21"0,0 0 0 1,-97 182-43 1,64-137-30-3,9-1 0 3,14 0-23-1,10-8-9 1,0-5 4-1,13-6-20 0,31-6-19 1,12-7-11 0,1-9-8-1,-5-3-1 1,-5-12-2 0,-14-38 0 0,-13-17-8-2,-13-1 4 3,-7 0-4-2,0 15-15 2,0 11-49-1,-11 19-79-2,-1 23-76 3,11 0-197-3</inkml:trace>
    </iact:actionData>
  </iact:action>
  <iact:action type="add" startTime="9825">
    <iact:property name="dataType"/>
    <iact:actionData xml:id="d18">
      <inkml:trace xmlns:inkml="http://www.w3.org/2003/InkML" xml:id="stk18" contextRef="#ctx0" brushRef="#br0">12123 4175 574 0,'0'0'92'2,"0"0"9"6,23-142 50 0,-23 82-50-1,0 11-18-1,10 12 6 2,-4 13-14 0,7 10-20 1,-1 3 3-4,4 6-21 4,1-3-23-1,6-1-10-1,9 3-1-1,6 6-6 2,2 0-6 1,4 0-30-2,-4 28-75-1,7 6-29 2,-34-19-113 0,-6-8-465 0</inkml:trace>
    </iact:actionData>
  </iact:action>
  <iact:action type="add" startTime="10070">
    <iact:property name="dataType"/>
    <iact:actionData xml:id="d19">
      <inkml:trace xmlns:inkml="http://www.w3.org/2003/InkML" xml:id="stk19" contextRef="#ctx0" brushRef="#br0">12642 3993 287 0,'0'0'214'6,"0"0"-87"3,0 143 57-3,0-109-63-1,-7-14-51 3,-2-12-22 0,7-8-10 0,2 0-12-2,0-20-17 3,0-24 0-2,0-18 6 2,2 0 4-4,17 6-14 3,4 11-1 0,3 15-3 0,-6 17 1 0,-2 13 0-2,-8 0 7 2,1 0 18 0,-6 0-13-1,-1 4-4 1,-4-2-8 0,4-2 2-1,11 0-4-1,2 0 4 4,8 0 2-4,4 0-3 3,-3 0 4-3,-1 0-7 1,-6 0 1 1,2 0 0 0,0 0-2-1,5 7 1 3,3 31-3-5,1 16 4 4,5 8-1-1,-6-6 0-3,-9-9 0 3,-5-15 0 0,-4-19-1-2,-2-7-6 2,7-3-45 1,-13-3-103-2,10 0-310 2</inkml:trace>
    </iact:actionData>
  </iact:action>
  <iact:action type="add" startTime="11604">
    <iact:property name="dataType"/>
    <iact:actionData xml:id="d20">
      <inkml:trace xmlns:inkml="http://www.w3.org/2003/InkML" xml:id="stk20" contextRef="#ctx0" brushRef="#br0">12630 4153 238 0,'0'0'124'12,"0"0"-55"-7,0 0-26-1,0 0 0 5,0 0-17-1,0 39 1 0,0-39 38-3,0 0 40 4,5 0-17-1,0 0-31-4,-3-22-26 4,1-14-22 2,2-7-8-2,0-5 2-1,-2 3-2 0,4 7 1 1,-1-5-2 1,4 6 1-3,0 10 4 1,-3 7 3 2,-4 12 4-4,4 1-1 3,-7 7 15 0,0 0-12 0,3 0-1-2,0 0 1 3,2 0 3-2,0 0-9 2,3 9-2-4,-1 7-5 3,3 16 2 0,3 7 0 0,-4 3-3-2,2 9 5 2,1-1 0 0,-3-1 0-1,-4-2-1 1,1-10 1-1,2-12-3 2,-7-11-1-3,8-3-1 2,-4-5-3-1,-3 0 2 1,1-6-18-1,-3 0-29 0,0 0-87 2,0 0-319-4</inkml:trace>
    </iact:actionData>
  </iact:action>
  <iact:action type="add" startTime="15077">
    <iact:property name="dataType"/>
    <iact:actionData xml:id="d21">
      <inkml:trace xmlns:inkml="http://www.w3.org/2003/InkML" xml:id="stk21" contextRef="#ctx0" brushRef="#br0">13401 9295 340 0,'0'0'245'10,"0"0"-6"-3,0 0-44-1,0 0-13 1,0 0-53 1,0 0-36-3,197 0-33 3,-28-5-10 0,39 5 10 0,21 0 2-1,-11 0-5 0,-31 0-14 1,-47 15-8 1,-53-8-18-4,-40-3 6 3,-30-4-12 0,-17 0-3 1,-29 0-8-4,-62 0-2 3,-51 0-9 0,-47 0 6 2,-3-4 4-4,-6-15-4 4,19-3-11-4,34 7-10 0,35 5-2 3,39 5-5-1,39 5 16 1,32 0 15-5,7 0 0 4,78 0 2-1,36 0-3 2,31 15 3-3,7 22 2 2,-1 5 3-1,-17 3-2 1,-28-8 1 0,-42-6 3-2,-38-9-4 2,-33-4 7 0,-20-10-7-1,-67-2-3 0,-39-3-4 2,-15-3 1-1,1 0-9 1,11 0-2-4,20 0-1 4,37-3 1-2,28-9 8-1,35 1 3 2,9-2 1-2,64 0-7 5,46 13 9-4,31 0 2-1,10 5 5 4,-2 33 7-6,-36 1-2 3,-38-3 0 1,-41-3 0 0,-34-6 0 0,-23-8-6 0,-51-14-5-2,-26-5 0 2,-5 0-2-1,13-7-3 2,12-13-2-3,28 0-1 1,20 11 4 2,25 1 0-1,7 3 3-3,14 3-1 3,51 2-2 1,29 0 3-1,20 13 5-2,-6 34 1 1,-22 4-1 2,-31-6 1-3,-49-3-1 2,-19-8-4-1,-73-12-2 2,-42-12-4-4,-1-10 3 6,6 0-47-5,22-20-103 2,72 5-91 0,17 5-715-3</inkml:trace>
    </iact:actionData>
  </iact:action>
  <iact:action type="add" startTime="20217">
    <iact:property name="dataType"/>
    <iact:actionData xml:id="d22">
      <inkml:trace xmlns:inkml="http://www.w3.org/2003/InkML" xml:id="stk22" contextRef="#ctx0" brushRef="#br1">22052 17645 693 0,'0'0'279'8,"0"0"-161"1,0 0 25-2,0 0-45-1,0 0 0 3,0 0 22-3,0 0-13 3,0 12-17-1,0-12 5 0,4 3 1-3,36 2-32 3,10 0-18 1,14 2-46-4,19-7 0 3,7 5 0 1,4-2 0-3,4 8 0 6,-2-5 0-7,-3 1 0 2,-5 6 0 1,-8-3 0 0,-12-3 0-2,-3-7 0 2,-17 5 0 1,-4-3 0-1,-11 4 0-3,-14-6 0 4,-8 0 0-2,-8 6 0-1,-3-6 0 3,0 0 0-2,0 0 0-1,0 0 0 2,0 0 0 1,0 0 0-2,0 0 0 0,0 0 0 2,0 0 0-2,0 5 0 0,3-5 0 2,-3 0 0-2,0 0 0 0,0 0 0 0,0 0 0 1,0 0 0-2,0 0 0 3,0 0 0 0,5 0 0-5,-3 0 0 5,3 0 0-1,4 0 0 0,-9 0 0-3,2 0 0 7,-2 0 0-6,0 0 0 1,2 0 0-1,-2 0 0 4,0 3 0-4,0-3 0 1,3 0 0 1,-3 0 0-2,4 0 0 2,2 0 0 0,0 0 0 0,4 0 0-2,0 0 0 4,-3 0 0-4,2 0 0 0,0 0 0 2,-4 0 0 1,-3 0 0-1,2 0 0-3,4 0 0 5,-4 0 0-4,5 0 0 2,-5 0 0-1,-1 0 0-1,-3 0 0 3,4 0 0-1,-4 0 0 1,0 0 0-3,0 0 0 2,0 0 0-1,0 0 0 0,0 0 0 1,0 0 0-1,-4-3 0 1,-24-21 0-2,-18-6 0 4,-11-2 0-4,-5-11 0 3,-3 4 0-2,-2 3 0 1,11 4 0-2,12 7 0 3,11 11 0-2,12 8 0-1,11 1 0 3,10 5 0-2,0 0 0 0,0 0 0-1,0 0 0 3,0 0 0-1,0 0 0 0,0 0 0 0,0 0 0-2,0 0 0 2,0 0 0 0,8 0 0 0,23 0 0-2,14 11 0 2,2 8 0 1,6 7 0-3,4-9 0 2,-6 5 0-1,1 1 0-1,-7 3 0 2,-2-13 0 0,-2 10 0 0,-2-10 0-2,-9-1 0 4,-3 2 0-4,-10-8 0 2,-7-1 0 1,-8-3 0-1,-2-2 0-3,0 3 0 3,0 7 0-1,-12 7 0 0,-37 2 0 2,-15 11 0-2,-10 2 0 0,0-7 0 0,10 0 0 1,8-10 0 1,19 2 0-4,13-12 0 6,11-3 0-6,10-2 0 2,3 0 0 1,0 0 0 0,0 0 0-2,19 3 0 3,8 24 0-1,-17-10-187-3,-7 10-158 4</inkml:trace>
    </iact:actionData>
  </iact:action>
  <iact:action type="add" startTime="21599">
    <iact:property name="dataType"/>
    <iact:actionData xml:id="d23">
      <inkml:trace xmlns:inkml="http://www.w3.org/2003/InkML" xml:id="stk23" contextRef="#ctx0" brushRef="#br1">22358 18095 821 0,'0'0'231'5,"0"0"-61"3,0 0-67 1,7 169-37-4,-7-99-15 6,-4-4 12-5,-3-9-14 2,-1-5-16-1,0-22-23 1,6-11-7-2,2-7-3 3,0-12-37-2,15 0-49-1,21-12-87 2,-17-7-76 1,-8 2-518-3</inkml:trace>
    </iact:actionData>
  </iact:action>
  <iact:action type="add" startTime="21870">
    <iact:property name="dataType"/>
    <iact:actionData xml:id="d24">
      <inkml:trace xmlns:inkml="http://www.w3.org/2003/InkML" xml:id="stk24" contextRef="#ctx0" brushRef="#br1">22928 18277 982 0,'0'0'167'9,"0"0"-71"-3,-124 215-14 0,62-140-44 2,7-2-3 0,12-17-9-2,6-16-17 1,20-12-4 2,2-14-5-3,15-9-3 3,0-5-35 0,0 0-59-5,12-5-58 4,8-15-140 0</inkml:trace>
    </iact:actionData>
  </iact:action>
  <iact:action type="add" startTime="22164">
    <iact:property name="dataType"/>
    <iact:actionData xml:id="d25">
      <inkml:trace xmlns:inkml="http://www.w3.org/2003/InkML" xml:id="stk25" contextRef="#ctx0" brushRef="#br1">23320 18395 310 0,'0'0'592'5,"0"0"-449"3,0 0 11-2,0 0-76 1,44 183-50 1,-54-121 15-2,-34 2-5 2,-17-2-7 0,-18-8-17-2,-5-9-8 2,-2-26-4 0,15-12-2 0,17-7 0-2,21-7-7 4,19-33-7-4,14-1-2 3,0-2 6-2,17 16 6 2,27 10 4-3,6 10 6 1,11 7 9 1,7 12 25-2,3 25-4 5,-1 14 0-3,-12-1-4-1,-10-8-1 0,-14-7-17 2,-16-11-5-1,-8-12-9-3,0-7 0 4,-6-5-41-2,2 0-47-1,-6-11-99 1,0-9-210 1</inkml:trace>
    </iact:actionData>
  </iact:action>
  <iact:action type="add" startTime="23084">
    <iact:property name="dataType"/>
    <iact:actionData xml:id="d26">
      <inkml:trace xmlns:inkml="http://www.w3.org/2003/InkML" xml:id="stk26" contextRef="#ctx0" brushRef="#br1">23494 17657 326 0,'0'0'245'6,"0"0"-23"4,0 0-57-6,0 0-60 5,0 0-10-2,0 0-22 2,0 0-26-4,11-43-21 3,-11-12 0 0,0-22 16-2,0-16-14 2,0-16 11 0,0-12-9 1,0-15 3-3,0-12-2 4,0-9-11-2,0-4-1-2,0 11-2 2,7 11-3 0,-1 6-8-2,-2 22 4 3,5 5-3-2,-5 18-1 0,3 6-3 0,-2 3-2 1,-4 12-1-2,-1 3 3 3,0 10-5 0,0 7 3-2,0 5-2 1,3 3 1 0,1-4 0-2,-4-2 0 3,0 2-1-1,0 11 1 1,0 11-3-5,0 16 1 3,0-4-6 1,0 6 4-2,0 1 4 2,0-3 0 0,0 5 0 0,0-4 0-1,0 1 0 0,0-7-2 1,0 3 2-2,0 5-2 4,0 2 1-3,0 0 2 0,0 0 0 2,0 6 0-1,0 33-1-2,-8 17 6 1,-20 2-4 2,1 9 1-3,-4 2-2 2,4-10 0-1,0-7 0-1,10-5 0 3,1-20-1-1,9-7 0-1,4-12 0 0,3-8 0 3,0 0 0-5,0 0-6 2,0-6-1 2,3-21-10-2,17-10 14 0,0 0-2 3,8-2 4-4,8-8 1 0,5-8 0 1,-2 3 0 2,-1 9 0-3,-5 15-1 5,-13 18 4-6,-4 10-3 3,-1 0 1-1,-1 35 6 2,1 16 0-4,-1 0-4 3,-1-8-2 0,-3-13-1-2,-1-10-1 4,-2-1-14-1,1 1-52-3,2 17-45-1,-7-30-95 6,1 14-263-5</inkml:trace>
    </iact:actionData>
  </iact:action>
  <iact:action type="add" startTime="24164">
    <iact:property name="dataType"/>
    <iact:actionData xml:id="d27">
      <inkml:trace xmlns:inkml="http://www.w3.org/2003/InkML" xml:id="stk27" contextRef="#ctx0" brushRef="#br1">24096 16074 109 0,'0'0'430'8,"0"0"-266"-1,0 0-31 1,0 0-75-1,0 0-46-1,0 0 0 2,0 0 0 0,122-160 13-2,-102 121 3 3,3-4-6-1,-7 11 7-2,-3-3-19 1,-6 18 5 4,1 7 0-8,-8 10-4 6,0 0 8 0,0 0-5-2,0 0 7-1,0 10 15 1,0 21-9 2,0 9-12-1,0 10-5-2,0 6 6 3,-3 6 3-2,-2 8 0 5,5 8 7-6,0-1-13 1,0-4 11 0,0-3 6 1,0-18-14-1,0-16 3 0,0-11-6 1,0-13-5 0,0-4-6-4,0-3-4 5,0-5 3-2,0 2-2 1,-7 4 0-2,-12 3-3 5,-7 6-3-6,-11 4-6 2,-10-2 5 2,-4 1-6-1,-2 3-10-2,6-12-16 2,7-1-14 1,14 1 6-4,11-4 20 4,12-5 15-1,3 0 13-3,0 0 7 3,0 3 40 0,18 2 35 0,18 4-40-1,7-1-6 3,14 7 12-3,4-5 10 0,11 2 16 2,-3-4-3-1,-6-2-10-2,-9-1 9 1,-15-2-17 2,-6 0-22-3,-14-3-19 2,-10 2-6 0,-5-2-4-2,-1 0-2 0,6 0-3 2,-6 0-13 1,-2 0-60-4,11-22-70 5,-12 12-55-3,0-3-51 0</inkml:trace>
    </iact:actionData>
  </iact:action>
  <iact:action type="add" startTime="25589">
    <iact:property name="dataType"/>
    <iact:actionData xml:id="d28">
      <inkml:trace xmlns:inkml="http://www.w3.org/2003/InkML" xml:id="stk28" contextRef="#ctx0" brushRef="#br1">24914 12429 612 0,'0'0'173'8,"0"0"-47"-1,0 0-31-1,0 0-39 2,0 0 9 0,0 0 11-2,0 0-2 2,0 0-12 0,0 0-9-2,0 0-4 3,0 0-3-2,0 0 15 0,7 0-9 0,12 0-10 3,5 0-23-3,10 0 3 2,6-5 3-3,11-7-1 0,8 4-7 2,8-2-2 0,0 3 7 2,7 5-9-4,-8 2 5 2,4 0-5 0,-3 0 6-2,-2 0-4 2,-3 0 6 0,-4 9-11-2,6-1-5 2,-5-3-2 2,-1 0-1-4,-1-2 1 0,-6 4-3 4,-4 0 3-4,-12 3-1 2,-12-3 2 0,-7-1 0 0,-8-2 4-3,-8-2 2 3,0-2-4-1,0 0-4 0,0 2 2 0,0 1-7 1,0-3 3-2,0 0-1 2,0 0-4 0,0 0 2 0,-27 0-3-1,-10 0 1 3,-7-17 4-3,-5-14 0-1,-5-7 0 3,4-5-3-4,3-2 3 3,4 0-4 2,2 3 5-3,14 2-11-1,1 9-11 4,10 6 3-4,11 6 5 1,-1 8 9 2,6 5-1-4,0 0 3 3,0 3 2-1,0 1 0 2,0-1-1-3,0-1 1 2,0 4 2 0,0 0 0-2,0 0 5 3,0 0-1 0,24 16 6-5,18 14-8 4,3 3-1 3,11 1 2-6,8-4 5 1,-5 6-1 5,-6-6 4-6,-13-2-4 3,-8 0 4-2,-12 0 7 5,-7-3-3-6,-10 0 0 3,-3 4-5 1,0-7-4-4,0 3-7 3,0 0 1 1,-6-1-2-3,-20-4 1 2,2 7-1 0,-2-7-1 0,-8-1 1-2,4 1-19 3,-8 3-45-3,2-1-32 2,-2 3-56 0,24-16-50 1,9-9-114-4</inkml:trace>
    </iact:actionData>
  </iact:action>
  <iact:action type="add" startTime="26541">
    <iact:property name="dataType"/>
    <iact:actionData xml:id="d29">
      <inkml:trace xmlns:inkml="http://www.w3.org/2003/InkML" xml:id="stk29" contextRef="#ctx0" brushRef="#br1">25383 12713 283 0,'0'0'514'8,"0"0"-287"-3,0 0-97 3,0 0-36 2,-9 187-9-3,9-142-25-1,-8-6-17 3,5-12-24-2,1-7-11-2,2-12-8 5,0-5-4-4,0-3-36 4,2 0-66-4,11 0-60 3,-3 0-236-3</inkml:trace>
    </iact:actionData>
  </iact:action>
  <iact:action type="add" startTime="26792">
    <iact:property name="dataType"/>
    <iact:actionData xml:id="d30">
      <inkml:trace xmlns:inkml="http://www.w3.org/2003/InkML" xml:id="stk30" contextRef="#ctx0" brushRef="#br1">25764 12921 663 0,'0'0'272'4,"0"0"-144"5,-65 179-21-2,9-102-38-1,5-4-9 3,4-3-13-2,5-11-9 1,9-10-19 0,6-14-19-1,2-3 2 0,6-7-2 0,3-6-38 2,12-1-79-2,4-18-52-1,0 0-177 2</inkml:trace>
    </iact:actionData>
  </iact:action>
  <iact:action type="add" startTime="27075">
    <iact:property name="dataType"/>
    <iact:actionData xml:id="d31">
      <inkml:trace xmlns:inkml="http://www.w3.org/2003/InkML" xml:id="stk31" contextRef="#ctx0" brushRef="#br1">25940 13323 504 0,'0'0'451'6,"0"0"-301"3,0 0-14 1,0 0-80-7,37 147-43 4,-70-108-10 1,-3-6 18-2,-8-10-20 2,1-12-1 0,-5-11 0-1,12 0-1 0,2 0 0 3,11-2-7-4,13-11-11 0,10 4 0 4,0 5 7-3,0 4 12 0,20 0 15 1,22 0 46 0,9 9-18-1,3 13-6 0,1 0-23 1,-6-2-1 1,-5-3-11-1,-8-9-4-3,-9-8-10 2,-6 0-40 1,-21 0-95-1,0-6-196 1</inkml:trace>
    </iact:actionData>
  </iact:action>
  <iact:action type="add" startTime="27744">
    <iact:property name="dataType"/>
    <iact:actionData xml:id="d32">
      <inkml:trace xmlns:inkml="http://www.w3.org/2003/InkML" xml:id="stk32" contextRef="#ctx0" brushRef="#br1">26333 12263 545 0,'0'0'199'3,"0"0"-81"7,0 0-9-4,0 0-40 2,0 0 3 0,0 0-15-1,0-75-24-1,0 1 25 2,0-13-26 0,0-16-13-2,0-16-2 2,0-12-5 0,0-5 0 0,0-1 9-1,5 8-4 0,-5 13 8-1,0 7-6 5,0 10-10 0,0 7-2-6,0-1 4 2,0 0-6 2,0-4-5-3,8-8 3 1,2-2-2 2,-3 3-2-2,6 11 2-1,0 17-1 1,0 14 2 1,-4 17-2-2,0 9 3 2,-2 5-3 1,-4 3 0-2,3 0 1 1,1-6-2 0,-4 1 1-2,-2 2-2 2,-1 8 4 0,0 11-3-2,0 4 1 2,0 8-2 2,0-2 1-6,0 2 0 4,0 0 0 2,0 0-1-4,0 0 0 0,0 0 2 4,0 0 4-4,0 0-4 0,-7 0 2 2,-2 2-1 1,-2 6-1-2,-2 4 0 1,2 1 1 0,-6 8-2-2,1-1 2 2,-4 13-1 0,-5 6 1-3,-14 21-1 4,-7 10 3 1,-8 5-3-5,-3 1 2 2,4-14-2 4,9-13 0-5,14-16-1 1,15-16 0-1,10-6-3 3,5-11 3-2,0 0-2-1,0 0 1 3,23-23-15-2,17-8 5 1,11-5 11 0,1 1 2-2,2-3-1 2,-3-3 0 2,-11 6 2-6,-6 5-2 4,-8-2 1 1,-6 4 1-2,-3-2-1 0,-1 5-1 2,-4 7 0-1,-3 9 3-1,-7 9 1 0,6 0 22 1,2 35 53-3,4 43 32 4,8 29-50-1,4 8-50-3,-4-8-1 4,-2-19-5-1,-1-24-2-2,-10-11-3 2,-1-17-10 2,-2-2-72-4,-4-8-75 3,-2-26-54-2,0 0-157 1</inkml:trace>
    </iact:actionData>
  </iact:action>
  <iact:action type="add" startTime="28845">
    <iact:property name="dataType"/>
    <iact:actionData xml:id="d33">
      <inkml:trace xmlns:inkml="http://www.w3.org/2003/InkML" xml:id="stk33" contextRef="#ctx0" brushRef="#br1">26962 10968 266 0,'0'0'94'5,"0"0"-51"3,0 0-22-2,0 0-21 2,0 0-15 2,0 0 15-4,0 0 37 0,4-29 197 2,-1 25 18 1,1 4-83-4,4-4-57 3,0-1-40 0,1-1-20-2,3-2-28 2,-1 0-15 2,4-4-4-3,2 2-4 0,3-5-1 2,-1 2 1-4,-6-6-2 3,3 2 0 2,-1 0 0-4,-5 4-1 0,-3-1-1 2,2 6 1 0,-8 5-8-2,2 0 1 2,-3 3-7 0,0 0 7-2,0 0 9 2,0 0 2 2,0 0 1-4,0 0 13 2,0 25-2 0,0 8-11-2,0 18 5 3,0 9-8-2,0 12 6 2,-3 8-2-4,-1-5 6 3,-2 1 12 2,2-12-5-4,4-9-8 4,-3-16-6-4,3-14 6 1,0-15-9-2,0-3 5 4,0-4-4-2,0 2 2 2,0 0-1-2,0 7 5-1,0 0-5 2,0 1-1 0,0 4-1 0,-16 0-3-1,-7-3 2 1,2-6-2 0,0-4-1-2,-5-4-10 1,-1 0-3 1,-3 0-15-2,0 0 0 2,2 0 12 2,2 0 6-3,13 0-11 0,9 0 9 1,4 0 14-1,0 0 2 0,0 0 4 1,0 0 18 1,0 0 32-4,24 0 1 3,7 0-15 0,9-4-16-1,17 4 9 1,8 0 15 0,10-2 14 0,-2-1-4 0,-15 0-18-1,-12 0-7 0,-17 0-7 0,-17 3 4 1,-9 0-16-2,-3-5-14 2,0-12-2 0,-37-11-70 0,7 11-179-1,-6 2-98 1</inkml:trace>
    </iact:actionData>
  </iact:action>
  <iact:action type="add" startTime="30275">
    <iact:property name="dataType"/>
    <iact:actionData xml:id="d34">
      <inkml:trace xmlns:inkml="http://www.w3.org/2003/InkML" xml:id="stk34" contextRef="#ctx0" brushRef="#br1">27334 7231 152 0,'0'0'640'8,"0"0"-468"-1,0 0-51 3,0 0-37-5,0 0-35 3,0 0 18-1,0 0 26 2,57-23-16-4,-34 20-12 4,3 3-7 0,9 0-8-5,14 0-11 5,8-2-15-2,11-1 3 0,7 3-11 1,12 0-2 0,7 0-4-1,3 0 4 1,-5 0-1 3,-2 0 1-5,-14 0 4 1,-12 0 1 1,-14 3-2-2,-10 2-7 3,-15-3 0-1,-6 1-8-2,-14-3 0 0,0 0 0 4,-2 3-2-4,-2-3 1 2,2 0-1 0,6 0 0-1,-5 0 1 0,3 0-2 1,2 0 4 0,1 0-6-1,-6 0 4 0,2 0-1 1,-3 0 0-1,-1 0 0 0,5 0 2 2,0 0-2-4,2 0 0 3,4 0 0 1,-6 0-1-2,6 0 3-1,-3 0-4 5,-5 0 1-6,-5 0-2 3,0 0 3-1,0 0-3 0,0 0 2 2,0-3-9 1,-12-27 2-5,-20-10-8 1,-10-5 16 4,-9 4-4-4,2-3 2 0,-2 11-13 4,12 11-4-4,9 3 0 3,10 12 2-2,9 6 8 1,8-3 8-1,3 4 1 0,0 0 0 1,0 0 3-1,0 0-3 1,0 0 4-1,0 0-1-1,0 0 2 4,18 12 5 0,21 15-3-4,15 4 2 2,-7 0-2 1,3-6 11-1,-17 0 1-4,-7-1 2 3,-8-5-4 2,-8 3 4-4,-6 1-2 4,-4-1 1-1,0 3-10-1,0 2-6 1,-7 0 0-2,-21-2-3 0,-5 2-2 3,0 3-3-1,-1 6 0 1,-2 3-39-4,3 6-54 4,9 3-77-3,23-34-99 2,1 3-127 0</inkml:trace>
    </iact:actionData>
  </iact:action>
  <iact:action type="add" startTime="31396">
    <iact:property name="dataType"/>
    <iact:actionData xml:id="d35">
      <inkml:trace xmlns:inkml="http://www.w3.org/2003/InkML" xml:id="stk35" contextRef="#ctx0" brushRef="#br1">27636 7701 503 0,'0'0'474'5,"0"0"-311"1,0 0-87 1,0 176-42 1,-15-112 15-1,5-8-21 0,3-11-14 2,4-11-14-2,3-14-5 2,0-14-74-2,3-6-48-1,17 0-183 2</inkml:trace>
    </iact:actionData>
  </iact:action>
  <iact:action type="add" startTime="31615">
    <iact:property name="dataType"/>
    <iact:actionData xml:id="d36">
      <inkml:trace xmlns:inkml="http://www.w3.org/2003/InkML" xml:id="stk36" contextRef="#ctx0" brushRef="#br1">28037 7817 833 0,'0'0'185'5,"-85"169"-57"0,15-64-6 4,1-4-51-3,5-9-10 2,10-10-21 1,8-18-17-2,8-10-21-3,8-9-2 8,6-15-8-7,19-9-57 3,5-19-83 0,0-2-38-2,3 0-241 2</inkml:trace>
    </iact:actionData>
  </iact:action>
  <iact:action type="add" startTime="31845">
    <iact:property name="dataType"/>
    <iact:actionData xml:id="d37">
      <inkml:trace xmlns:inkml="http://www.w3.org/2003/InkML" xml:id="stk37" contextRef="#ctx0" brushRef="#br1">28107 8291 852 0,'0'0'210'5,"0"0"-37"3,0 0-52-1,0 0-73 0,51 180-17 0,-79-131-12 2,-13-10-4-2,-11-1-13 0,7-18 0 1,2-3-2-2,4-17 0 2,11 0-8 2,15 0-15-4,9 0-6 0,4-10 5 4,0 0 14-4,4 4 10 2,29 6 3 0,1 0 22-2,6 0 18 2,5 16-17 0,-4 7-12 0,-6-9-5-2,1-3-9 4,-3-9 0-2,3-2-21-2,5 0-42 2,-34-13-114 0,1-9-175-2</inkml:trace>
    </iact:actionData>
  </iact:action>
  <iact:action type="add" startTime="32456">
    <iact:property name="dataType"/>
    <iact:actionData xml:id="d38">
      <inkml:trace xmlns:inkml="http://www.w3.org/2003/InkML" xml:id="stk38" contextRef="#ctx0" brushRef="#br1">28733 7183 156 0,'0'0'573'8,"0"0"-402"2,0 0-87-6,0 0-34 4,0 0-10 2,0 0 7-4,0 0 18 3,6-119-13-2,-6 68-21-1,0-6 5 2,0-9-11 0,6-7 5 0,2-8-16-2,4-5-1 2,-8-12-7 0,4 3-3-2,-6 0-2 4,-2-4-2-1,0 5 3-4,0-8-2 3,0-3 0 0,0-7 1 0,0-6-2-1,0-2 3 2,0-4-5-2,0 6 5 0,-10 12-4 3,-7 18 2-6,4 23 0 8,10 17 0-6,3 15-2 1,0 5 2-2,0 5-4 5,0 1 4-3,0 8 0-3,0 2-2 6,0 7 4-4,0 0-2 2,0 5 1 0,0 0 0 0,0 0 0-2,0 0 0 2,0 0-2 0,0 0 3-2,0 0-2 2,0 0 0 0,0 0 5-2,-10 34-3 2,-8 16 16-1,-5 18 10 2,-6 4-9-3,0 7 5 5,-3-3-13-6,2-11-6 5,4-18-3-4,3-16-3 2,11-14 2-2,9-14-2 2,0-3-3 0,3 0-3-3,0-6-7 4,0-32-14-1,16-23 6-1,15-3 22 0,-1-4 0 2,8 7-12-2,4 7 7-1,-5 16 1 5,-5 6 3-3,-4 15 2-2,-8 9 3 3,-2 8 1-4,-8 0 12 5,7 6 28-3,2 41 4 1,-2 15-9-2,-1 11-12 2,0 0-14-2,-7-2-5 0,3-13-9 2,-10-7 0 0,0-8-29-1,1-10-75 0,4-11-26 3,-7-22-59-3,3 0-205 0</inkml:trace>
    </iact:actionData>
  </iact:action>
  <iact:action type="add" startTime="33570">
    <iact:property name="dataType"/>
    <iact:actionData xml:id="d39">
      <inkml:trace xmlns:inkml="http://www.w3.org/2003/InkML" xml:id="stk39" contextRef="#ctx0" brushRef="#br1">29230 5836 562 0,'0'0'266'7,"0"0"-128"-2,0 0-53 2,0 0-31 4,0 0-6-7,0 0 12 4,0 0-7 0,118 9-10 0,-94-26-14-2,-1-9-20 3,1-4-9-2,-4-7-1-1,-1 2 1 2,-6-1-10 0,-4 15-8-1,-7 1-5 0,1 9 3 2,-3 11 0-2,0 0 12 0,0 0-1 3,0 0-4-5,0 25 1 3,0 21 12 1,-3 9 1-3,-4 5 3 2,4-2 11-1,2-2-2 3,1-3 12-3,-3-1-8 2,-3-5 0-2,6-4-6-1,0-5-9 4,-3-9-2-4,2-7 8 1,-2-5-11 3,3-9 5-4,-7-2-4 0,-2-3-1 2,-7 3 1 0,-9-1-4 1,-2-2-7-1,-5-1 0-2,0 2-6 1,12-4-15 1,7 0-11-1,10 3 22 1,3-3 23-2,0 0 1 2,0 0 24-2,0 0 33 2,0 0-5 0,17 0 1-2,25 0 7 2,15 0-26 1,11 0 25-2,9 0 10 2,2 0 9-2,-13 0-11 0,-17 0-18 0,-23 0-32 3,-22 2-1-4,-4-2-13 0,0 0-4 2,-13 3-22-2,-26 7-148 2,12-7-146 2,-7 3 41-4</inkml:trace>
    </iact:actionData>
  </iact:action>
</iact:actions>
</file>

<file path=ppt/ink/inkAction2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1:08:50.50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
  </inkml:definitions>
  <iact:action type="add" startTime="5703">
    <iact:property name="dataType"/>
    <iact:actionData xml:id="d0">
      <inkml:trace xmlns:inkml="http://www.w3.org/2003/InkML" xml:id="stk0" contextRef="#ctx0" brushRef="#br0">18531 16041 249 0,'0'0'105'6,"0"0"-45"0,0 0 56 1,0 0 97 1,0 0-26 1,0 0-43-1,19-25-35-2,-19 25-7 2,-4 11-6 0,-34 13-33 0,-20 6-28-2,-12-6 1 2,-14-3 1 0,-3-2 3 0,-5 1-4-2,-5 5-3 2,-3-3-1 0,-5 1-10 2,-2-9 0-5,-6-6 1 2,-7-2-2 3,-18-6-6-3,-19 5 3 0,-8-5-1 1,-12 0 4-2,5 0 1 1,-11 0 2 0,9 0-1 1,9 0-15 0,8 0 8-1,17-7-5 1,11-3-1 0,14 10-1 1,-5-2-2-4,7-1 5 4,1 3-3-2,-2-9 3 0,-2-1-3 2,-9 0 3-4,-4-1-7 3,4 11 1 0,1 0-6 0,3 0 0-2,5 0 0 2,-1 0 0 0,-6 0 0 0,1 0 0-1,-8 0 0 0,-11-2 0 1,-3 2 0 1,-9 0 0-4,-1 0 0 3,6 2 0 0,-2 12 0 0,6-7 0-2,8-5 0 3,10-2 0-2,3 0 0 2,-1 0 0-4,-2-12 0 3,2-5 0 0,-1 12 0 1,9 5 0-4,0 0 0 3,-6 0 0 1,0 4 0-2,4 1 0 0,-4-3 0 0,10-2 0 1,3 0 0 0,2-6 0-1,-2-7 0 1,-4-4 0 0,3 12 0 1,0 5 0-5,6 0 0 4,4 0 0 1,6 0 0 0,4 0 0-3,-5 0 0 2,-8 0 0 0,-1 0-6-3,-5-3-3 4,1-3 7-1,8-2-3 0,10-5-4-2,23 8-1 2,13-8 9 0,20 1-14 0,5 1 5-2,6 5-4 2,-2 6 12 1,2 0-1-4,2 0 2 2,5 0 0 0,-4 0-2 1,7 0 1 0,2 12 0-2,-1-1 2 2,5 4-3 0,-3-2 2 0,2 10-5-2,0 7 0 2,3 15-1 0,-2 11-7 1,7 6 9-4,0 14-2 4,0 3 6-2,0 17-2 1,0 5 3-2,0 11-5 2,0 14 0 0,0 4-2 0,0 2 2-2,0 1 1 2,0-10 1 0,4-5 2 0,-4-3 2-2,3-8-2 4,-3-8 0-4,0-18 0 2,0 1 1-2,0-7-1 5,5-13 0-6,3 0 1 3,0-12-3-2,5-5 2 3,-3-9-1-2,0-4 2 1,-3-7-1-2,2-12 2 2,-5-1-1 0,-1-7 0 1,1-2 0-4,-1 9 0 3,7 5 1 0,1 2-2 0,2 11 1 1,3-3-1-3,-5-2 2 1,1-6-2 2,-4-8 0-1,-2-5 1-2,4-6 0 2,8 0-1 0,11 0 0 0,8 0-4-2,0 0 5 2,3-11 0 0,-3 5 1 1,-6 0-1-5,-2 5 0 5,11 1 1-2,7 0 0-1,10 0 0 2,10 0 4 0,4 0-1 0,8 0-3 1,8 0 3-3,0 0-3 1,5 0-1 2,0 0 5-1,4 0 12-2,6 0-8 2,8 0-6-1,0-4 3 1,1-4 3 0,3-4-2-1,2-1-5 2,-1-10 5-2,6 10 1 2,-4 0 0-4,-4 11-2 4,-17 2 0-3,-11 0-2 2,-2 0 3-1,-2 0 0 1,0 2-2-1,-2 15-1 1,5-12-2 1,-3 10 2-2,0-9-3-2,3 0 1 3,-8 2-2 1,-3 4 1-1,-4-2-3-3,2-2 3 5,-2 9-1-4,7-7 2 3,8 7-2-3,3-12 2 4,0 3 0-3,-3-2 0 0,0 5 0 0,4-9 0 0,1 3 2 1,3 7-2 0,-5-5-1 0,-1 1 3-2,-4 3-3 2,-5 0 1 0,-3-3-1 0,-10 4 1-2,9-7 0 2,-2 2-2-1,-2-7 2 2,-1 0-1-3,-4 0-1 1,-7 7 1 2,2-7 1-3,2 12-1 2,6-7 1 0,2-1-1 0,2 0-1-2,-1-4 1 3,1 6-1-2,0-6 0 1,0 7 0 0,-6-7 0-2,-4 0-3 2,-2 5 3 0,8-5-1-2,-6 0-2 2,6 0 3 0,2 4 0 1,-1 6 1-4,2-5 0 3,-6 1 0-1,-3 3-1 3,-9-4 1-6,0 0-1 7,3-5 2-6,-1 12-1 1,5-7 0 2,-1 10 0-1,6-5 0 2,-3 0-1-1,2-5 4-2,-3 7-4 2,-1-12 0 0,-1 0 0 2,-1 0-3 3,10 0 6-11,1 0-3 4,1 0 0 2,8 0 0-1,-10 0 0-1,1 0 0 2,-7 0 0-1,-2 0 0 1,9 0 0-1,-7 0 0 0,4 0 0 2,2 0 0-3,-6 0 0 1,7 0 0 2,-13 0 0 0,2 0 0 0,-8 0 0-4,2 0 0 3,-1 0 0 0,-3 0 0-1,-2 0 0 0,0 0-4 1,5 0 3 0,7 0 1-2,-1 0-1 2,2 0 1 0,6 0-1 0,-1 0-1-2,5 0 3 5,-2 0-1-6,-2 0 0 3,-4 0 0-2,-4 0 0 2,-4 0 0 0,-2 0 0 0,-1 0 1-2,-9 0-2 2,-2 0 2 0,-6-7-2 0,-16 2 1-2,0 5-2 1,-4-5 2 0,-8-2-1 1,0 4-1-2,-1 3-1 3,0-5 1-1,0-12-3 0,4-8 4-3,-2-19-4 3,-3-13-1 0,4-19 1 0,-6-6 1-1,0 1 1 0,0-1-2 1,3 8 4 0,0 5-5-2,1-10 4 2,5-5-2 0,-5-17 1 0,4 2-1-2,-4-12 2 2,8-2 2 0,-8-8-5 0,0 3 1-2,1-6 1 4,-5-2 1-4,0-10-3 3,0 3 2-4,0 8-3 3,0 5 0 0,0 22 1 0,0 4 1 1,0 13 2-4,0 11-3 4,3 2 4-2,5 1-2 1,-3 3-1-2,6-5 1 2,-11 10 1 1,0 15-5-2,0 16 2-1,0 13-1 2,0 11 2 1,0 0 2-2,0 4 2 0,0-4 0 0,0 4 0 2,0 0-2-4,0 0 1 4,0-5-1-2,0 0 2 1,0 2 0-2,-13-2-2 2,-26 5 2 0,-6 0 0 1,-19 0 0-1,-2 0 1-3,-11 0-1 3,-3 11 1 0,-1 11 2 0,-3 1-2-2,-10 0 2 2,-9-3-1 0,-10-7 2 0,-9 2-2-2,-20-5 2 2,-7 2-3 0,-14-4 3 0,-8-4 2-2,-6-4-3 2,-7 0-2 2,-1 0 1-2,-12 0 0-3,2-17 1 5,13-3 4-3,12 0-5 2,11 3 3-3,5-5-3 3,10 2 4-4,-1 5-3 2,-1 3 1 0,-9 11 4 4,-10-3-3-5,-1 4 8-1,3 0-9 4,-3 0-3-1,-2 0 1 0,3 0-4-3,1 0 2 5,0 4 0-3,6-3 1 1,8-1-1-2,3 8 0 4,2-8 1-3,9 4-1 1,-2-4 1-1,-1 0 3-1,3 0-4 3,-13 0 2-2,5-4-1-1,6-9-1 2,11 8-3 0,7-3-1 0,5-6 3 1,-1 2-9-4,-1 2 6 4,7 0-7-2,-1 5 5 1,4 5 0-2,6 0 1 1,-2 0 4 2,6 5-1-1,-1 18 1-2,12 0 0 2,4-6-3 1,6-4-4-2,12 0 5 0,-3-8 0 1,11 3 1-1,9-8 2 1,-1 0 0-2,0 0 0 2,-8 0 1 0,-12 0-1 0,-8 0 0-2,-9 0 0 2,-6-17 2 0,-2 4-1 0,4-2-1-2,5 4-1 2,9 5 1 0,5 6-1 0,9 0-1-2,9 0 2 2,-7 0-1-1,5 0 1 2,8 0-1-3,-11 0 1 2,14 0 0 0,2 0-1-3,4 0 1 4,13 0 0-1,4 0 1 0,1 6-1-2,6 2 1 1,2 6 0 0,-1 3 0 1,-1 11 1-2,1 12-1 2,-1 10 0 0,3 12 0 0,-3 11-1-2,0 6-2 2,3 2 1 0,8 3-1 0,2 13-4-2,0 4 2 2,0 17 2 0,0 8-2 0,0 12 1-2,12 3 3 2,-3-3 0 0,-1 7 1 0,1-14-3-2,-6 5 2 4,4-5-2-4,3-10 0 0,1 2-2 2,2-14-13 0,-2-8 4 0,5-9-3 0,-3-16 1-2,-6-10-6 2,5-14 11 0,-3-16 7 0,-1-10-5 0,4-7 2-2,-3-6 5 2,1 6 1 0,3-6 0 0,7-1 0-1,1 8 1 0,5-3-1 1,-2 2 2-2,2 7-2 3,-2-13 1-2,-1 4 0 1,4-3-1-2,4-2 0 2,12-7-1 0,14-5 1 0,11 3 0-2,25-3 0 2,11 0 3 0,19 0-3 0,11 0 0-2,-7 0 3 2,-4 0 3 0,-8 0 3 0,-11 0-8-2,-1 0 8 2,-3 0-3 0,-1 0-5 0,1 0 2-2,11-8-2 3,1-4 3-2,5 4 2 2,4-4 0-4,0 1 2 3,3 3 7 0,6-4-2-2,-7 2-8 2,-2 1 0 0,-13 3 4 0,8 6-1-2,0 0-8 2,-4 0 7 1,8 0 0-2,-10 0-6-1,5 11 0 2,-1 3 4 1,-1-7-3-2,-2-7 0 1,-4 0 1 1,3 0-2-3,-3 0 2 1,-4 0-2 1,-6 0 2-1,0 0-3 1,-10 0 7-1,0 0-7 4,-5 0 4-6,-10 0-1 3,-1-15-2-1,-4 4 2 0,-6-1-3-1,-2 6 2 2,-2 6-1 0,-2 0 4 0,6 0-2-1,-2 0 3 0,8 12-3 1,-1-6-1 0,8-6 4-1,-3 5-5 1,-7-5 0-1,4 4 0 1,0-2-1-1,-4 0 0 0,10-2-1 1,-10 0 0 0,0 0 0-2,1 0 1 3,3 0-2-2,12 0 0 1,1 0 4-1,6 13-3 0,-7-8 2 1,-4 3-2-2,-12-2 2 5,1-1-1-6,-9 7 1 3,0-4-1 1,5-3 0-4,6 7 0 4,7 2 2-1,5 2-2 0,5 4 0-3,3 0-1 4,5-1 3-2,-1-2-2 1,2 3 1-1,-5-14-2 0,-4 0 3 1,-3-6-5 0,-11 0 3-2,-3-6-1 2,1-20-1 0,0 7 2 0,-3 2-1-2,3 6 3 3,5 2-3 1,-5 4 1-3,4-7 0-1,-5-1-2 2,0 1 1 0,-8-1-2 2,-7 6 2-6,3 2-1 5,-1 5 0-2,-6 0 2-1,3 0-2 4,-6 0 2-4,-1 0 0 2,4 0-1 0,2-5 1 0,3 2-1-2,4-3-2 2,4 0 1-2,-1 6 2 2,-3 0-3 0,-5 0 2 0,-1 0 0 0,-5 0 1-2,-2 6-3 2,-1 0-1 0,-5-6 0 1,-8 0 0-4,-3 0-3 4,-4 0 5-2,-12 0-2-1,-2-17-1 0,-6-15 4 2,1-7-2 2,-4-16 1-4,0-14-3 1,0-12 4 0,-8-15 0 1,-8-27 0 0,3-15 0-2,0-31-3 3,2-13 4-2,1-23-7-1,-3-19 2 2,3-21-4 1,0-6-3-2,6 13-11 2,4 32-4-4,0 47-14 3,0 34-33 0,0 30-23 0,0 37-52 1,0 58-92-4,8 17-349 3</inkml:trace>
    </iact:actionData>
  </iact:action>
  <iact:action type="add" startTime="11928">
    <iact:property name="dataType"/>
    <iact:actionData xml:id="d1">
      <inkml:trace xmlns:inkml="http://www.w3.org/2003/InkML" xml:id="stk1" contextRef="#ctx0" brushRef="#br1">20078 17031 822 0,'0'0'216'9,"0"0"-76"-2,0 0 39-2,36 153-85 3,-21-49-56-1,5 9-9 2,-1-7 24-1,1 1-1 0,3-6-1-2,3-13-3 2,-1-16-7 0,-5-35-17 0,3-23 8-2,-2-14-10 1,12-22-10 2,6-49-11-1,13-21 2-2,3 2-6 2,-10 11 6 3,-8 34-2-6,-17 30 1 3,-4 15 7 2,0 12 12-6,-5 40 9 3,2 0-13 1,8 2-12 0,-11-21-4-1,3-9 0 1,3-19 1-1,7-5-2 1,15-5 0-2,10-52-2 4,21-19 0-5,7-18-1 4,5-17 3-3,1-22-1 4,-12-3 1-3,-14 18-1 0,-13 28-7 1,-19 41-17-1,-11 35-57 1,-10 14-73-1,-3 27-81 1,0 28-85-3</inkml:trace>
    </iact:actionData>
  </iact:action>
  <iact:action type="add" startTime="12387">
    <iact:property name="dataType"/>
    <iact:actionData xml:id="d2">
      <inkml:trace xmlns:inkml="http://www.w3.org/2003/InkML" xml:id="stk2" contextRef="#ctx0" brushRef="#br1">21591 17657 603 0,'0'0'369'6,"0"0"-263"1,0 0-17-1,0 0-20 3,-217 114-26-1,166-57-9-2,13 4-2 2,18-11-4 1,17-1-5-1,3-17-7-3,0-11-9 6,31-14-3-6,22-7-2 2,11-15 13 1,3-41-5 1,-11-19-9-4,-12-2 2 4,-17 4-2-2,-8 3-1 4,-12 18 1-6,-4 22-1 2,-3 19-2 1,0 11 2-1,0 19 1 0,0 43-1 1,0 14 12-2,0 6-10 2,0-6 2 2,7-14-3 0,1-15-2-5,8-27-6 4,0-20-29-5,8 0-79 4,-17-25-56-1,7-12-248 4</inkml:trace>
    </iact:actionData>
  </iact:action>
  <iact:action type="add" startTime="12731">
    <iact:property name="dataType"/>
    <iact:actionData xml:id="d3">
      <inkml:trace xmlns:inkml="http://www.w3.org/2003/InkML" xml:id="stk3" contextRef="#ctx0" brushRef="#br1">21884 17640 491 0,'0'0'396'9,"0"0"-261"-2,32 153-28-1,-26-106-14 0,-1-12-32 2,7-8 2 1,1-17 1-2,6-1-3-1,11-9-21 4,11-9-1-4,13-38 4 2,4-17-35 0,1-15-8 0,-7 2 2-2,-11 13-4 2,-14 10 1-1,-9 22-7 0,-11 25-50 2,0 7-71-1,-7 0-154-3,0 24-253 3</inkml:trace>
    </iact:actionData>
  </iact:action>
  <iact:action type="add" startTime="12953">
    <iact:property name="dataType"/>
    <iact:actionData xml:id="d4">
      <inkml:trace xmlns:inkml="http://www.w3.org/2003/InkML" xml:id="stk4" contextRef="#ctx0" brushRef="#br1">22571 17702 720 0,'0'0'258'3,"0"0"-123"4,0 0-40 1,177-113-53 0,-161 63-14-2,-12 1-9 2,-4 17-13-1,0 5-3 0,-36 14-3 1,-9 13-2 0,-7 0 0-2,7 13-9 2,3 24 4 2,17 7 7-4,12 3 0 2,13-2 8 1,0 2 17-4,0-2 20 3,36-9 4-2,5-2-15 8,4-12-23-11,1-17-11 5,7-5 0-1,-4-5-23 2,3-42-56-3,2-7-51 1,-40 24-77 2,6 7-423-3</inkml:trace>
    </iact:actionData>
  </iact:action>
  <iact:action type="add" startTime="13415">
    <iact:property name="dataType"/>
    <iact:actionData xml:id="d5">
      <inkml:trace xmlns:inkml="http://www.w3.org/2003/InkML" xml:id="stk5" contextRef="#ctx0" brushRef="#br1">23809 17758 249 0,'0'0'599'6,"0"0"-457"2,0 0-58-2,-65-236 2 2,37 123-33 0,8-8-12-2,3-16-7 2,9 7-8 0,8 14 12-2,0 18 2 2,0 33 1 1,8 18 4-2,22 13 9 1,3 16 9 0,11 6 1-2,14-8-3 2,21 9 0 0,11 3-15 2,10 3-13-5,5 5-8 2,-15 0-2 1,-12 0-15-2,-29 0-7 3,-23 0-1 1,-26 13-27-4,-10 18-62-1,-55 19-76 10,-24 11-114-10,42-29-12 0,-1 0-458 3</inkml:trace>
    </iact:actionData>
  </iact:action>
  <iact:action type="add" startTime="13729">
    <iact:property name="dataType"/>
    <iact:actionData xml:id="d6">
      <inkml:trace xmlns:inkml="http://www.w3.org/2003/InkML" xml:id="stk6" contextRef="#ctx0" brushRef="#br1">23896 17196 805 0,'0'0'228'7,"0"0"-59"0,213-2-20 1,-169-6-76-2,-23 8-55 2,-11 0-18 0,-10 0-5-3,-4 40-59 4,-39 16-73 1,3-24-112-4,7-6-165 3</inkml:trace>
    </iact:actionData>
  </iact:action>
  <iact:action type="add" startTime="13859">
    <iact:property name="dataType"/>
    <iact:actionData xml:id="d7">
      <inkml:trace xmlns:inkml="http://www.w3.org/2003/InkML" xml:id="stk7" contextRef="#ctx0" brushRef="#br1">23796 17628 443 0,'0'0'293'5,"0"0"-28"7,0 0-60-7,0 0-47 2,177 57-72 0,-98-57-42 0,6 0-6-1,-9 0-22 1,4 0-16 2,-2 5 0-4,-4 1-36 4,3 7-89 1,-54-7-119-4,-5 6-387 0</inkml:trace>
    </iact:actionData>
  </iact:action>
  <iact:action type="add" startTime="14082">
    <iact:property name="dataType"/>
    <iact:actionData xml:id="d8">
      <inkml:trace xmlns:inkml="http://www.w3.org/2003/InkML" xml:id="stk8" contextRef="#ctx0" brushRef="#br1">25266 17349 484 0,'0'0'184'6,"0"0"-126"2,0 0 22-2,0 0 1 1,-161 15-28 1,90 27-12 0,7 3 7 0,15-1-9-3,11 5 12 6,15-10-9-5,16-1 0 2,7-14-13 0,0-7-9 0,14-2-8-1,35-15 12-1,15 0 4 4,4 0-17-5,-2-26 6 5,-14-11-9-2,-13 12-6-3,-19 8 3 3,-7 9 1 3,-13 8 2-5,0 0 9-2,0 42-7 5,-20 22-8-2,-12 12 2 1,0 6-2-2,3-6 1 4,6-9 1-4,1-5 11 2,12-6 7 0,4-11 10 0,6-3-13-1,0-7 2 1,0-9 5-1,0-5-13-1,0-15-3 2,16-6 4 2,6 0 14-6,10 0-7 4,8-49-7 0,1-13-14 0,2-7-5-2,4-7-1 2,7 0-4 0,-4 14-46 0,7 17-58-2,-37 40-92 4,-4 5-106-4</inkml:trace>
    </iact:actionData>
  </iact:action>
  <iact:action type="add" startTime="14645">
    <iact:property name="dataType"/>
    <iact:actionData xml:id="d9">
      <inkml:trace xmlns:inkml="http://www.w3.org/2003/InkML" xml:id="stk9" contextRef="#ctx0" brushRef="#br1">25773 17246 528 0,'0'0'192'6,"0"0"-64"0,0 0 22 2,0 0-66 1,0 0-23-3,0 0-8 0,-56 141 0 2,56-115 15 1,20-5-2-4,13-4-11 4,5-10-18-2,5-2-22 2,-2-5-5-4,4 0-10 6,-5 0-1-6,-3-18-6 4,-5-13-1-2,-1-7 4 1,-10 2-1-1,-1 10 4 0,-13 7 1 1,-2 12 1-2,-5 7-1 2,0 0 1 0,0 9 5-2,0 21-3 2,0 5-3 0,3-10 3 0,5-6-2-1,5-7-1 1,-3 1 0 0,5-3-1 0,8 0-11 0,5 2-39 2,4 2-40-5,11-9-35 5,-28-5-141-2,0 0-337-1</inkml:trace>
    </iact:actionData>
  </iact:action>
  <iact:action type="add" startTime="15005">
    <iact:property name="dataType"/>
    <iact:actionData xml:id="d10">
      <inkml:trace xmlns:inkml="http://www.w3.org/2003/InkML" xml:id="stk10" contextRef="#ctx0" brushRef="#br1">26514 17238 286 0,'0'0'325'4,"0"0"-127"4,0 0-36-1,0 0-79 2,0 0-72-1,0 0 30 0,-112 102 13-2,83-66-1 2,12-6-7 0,8-5 1 0,8-5-6-2,1-3-11 2,0 3-3 0,16-6-6-2,18 3-11 2,6-9-10 0,3-8 0 0,5 0-7-2,-5-11-12 1,-2-17 0 2,-8 3 7-1,-10 3 10 1,-14 12 0-2,-2 5 2 1,-7 5 3-3,0 0-1 4,0 0-2-2,0 25-8 1,2 36-15-1,12 10 6 2,8 3-6-3,-3-24 2 2,-2-25-19 0,-2-25-12-2,-2-10-23 2,-10-30-54 0,1-4-306 0</inkml:trace>
    </iact:actionData>
  </iact:action>
  <iact:action type="add" startTime="15396">
    <iact:property name="dataType"/>
    <iact:actionData xml:id="d11">
      <inkml:trace xmlns:inkml="http://www.w3.org/2003/InkML" xml:id="stk11" contextRef="#ctx0" brushRef="#br1">26833 16244 380 0,'0'0'148'7,"0"0"43"-2,0 0-41 1,0 0-46 3,0 0-44-1,-9 224 3-1,18-78-3-1,20 3 3 3,-2 3-19-1,2-4-15-2,-1-10-6 2,-5-20-11 1,-3-17-11-4,1-14-1 3,-6-17-2 0,-1-21-28 0,-4-24-53-1,6-25-42 0,-15 0-159 1,9-25-256-1</inkml:trace>
    </iact:actionData>
  </iact:action>
  <iact:action type="add" startTime="15613">
    <iact:property name="dataType"/>
    <iact:actionData xml:id="d12">
      <inkml:trace xmlns:inkml="http://www.w3.org/2003/InkML" xml:id="stk12" contextRef="#ctx0" brushRef="#br1">27121 17186 581 0,'0'0'275'6,"0"0"-250"0,0 0 109 2,-220-81-59-1,131 81-3-1,1 0-31 3,1 0-29-2,1 15-12 2,18 7-7-4,32 5-105 4,36-15-94-2,0 1-257-1</inkml:trace>
    </iact:actionData>
  </iact:action>
  <iact:action type="add" startTime="15814">
    <iact:property name="dataType"/>
    <iact:actionData xml:id="d13">
      <inkml:trace xmlns:inkml="http://www.w3.org/2003/InkML" xml:id="stk13" contextRef="#ctx0" brushRef="#br1">27276 17349 123 0,'0'0'741'9,"0"0"-686"-3,0 0 62 1,0 0-27 1,110 163-61-1,-107-131-27-1,-1-4-2 2,-2-5-13 0,0-18-53-2,0-5-91 2,0 0-307 2</inkml:trace>
    </iact:actionData>
  </iact:action>
  <iact:action type="add" startTime="15984">
    <iact:property name="dataType"/>
    <iact:actionData xml:id="d14">
      <inkml:trace xmlns:inkml="http://www.w3.org/2003/InkML" xml:id="stk14" contextRef="#ctx0" brushRef="#br1">27417 17014 433 0,'0'0'72'5,"0"0"-60"1,0 0 66 2,0 0-29-1,0 0-49-2,0 0-19 4,43-32-95-1,-35 43-32-2</inkml:trace>
    </iact:actionData>
  </iact:action>
  <iact:action type="add" startTime="16138">
    <iact:property name="dataType"/>
    <iact:actionData xml:id="d15">
      <inkml:trace xmlns:inkml="http://www.w3.org/2003/InkML" xml:id="stk15" contextRef="#ctx0" brushRef="#br1">27808 17258 641 0,'0'0'99'5,"0"0"-41"1,0 0 67 3,0 0-97-2,0 0-20 1,0 0 37 0,-87 151 13 0,67-119-8-2,11-8-8 2,5 1-9 0,4 1-2-3,0 2 13 4,10-3-3-1,20-5-16 0,7-9-15-2,-1-11-9 2,-1 0-1-1,1-5 0 0,-3-34-7 1,-12-10-11 2,-10-13 2-4,-2 6-25 0,-9 11-28 2,0 6-22 0,0 29 2 0,0 10-37-2,0 7-67 4,0 23-30-4</inkml:trace>
    </iact:actionData>
  </iact:action>
  <iact:action type="add" startTime="16426">
    <iact:property name="dataType"/>
    <iact:actionData xml:id="d16">
      <inkml:trace xmlns:inkml="http://www.w3.org/2003/InkML" xml:id="stk16" contextRef="#ctx0" brushRef="#br1">28092 17626 722 0,'0'0'49'3,"79"-144"14"5,-43 71 80-1,3 8-49-1,-1 26-21 1,-4 22-15 1,6 17-12 0,0 12 45-2,1 50-42 2,-5 19-49 0,-3 15-11-2,-12-9 0 2,-11-11-38 2,-4-9-21-4,-4-3-26 2,-2-19-22 0,0-8-25 0,0-37-85-2,0 0-80 0</inkml:trace>
    </iact:actionData>
  </iact:action>
  <iact:action type="add" startTime="17321">
    <iact:property name="dataType"/>
    <iact:actionData xml:id="d17">
      <inkml:trace xmlns:inkml="http://www.w3.org/2003/InkML" xml:id="stk17" contextRef="#ctx0" brushRef="#br1">26486 17250 70 0,'0'0'14'7,"0"0"-14"0,0 0-5 4,0 0-4-6,0 0 9 1,0 0 175 2,0 0 10 0,-3-12-70-2,3 12-31 2,0 0-27 0,0 0-57-2,0 0 2 2,0 0 19 2,0 0 34-4,0 0 3 2,16 0-18-3,5 0 10 6,2 0-11-5,-3 8-13 2,5 4-12 0,1 10-6-2,0 12-8 2,-9 1 0 0,-2 12-7 0,-2-12-5-3,-10-8-2 4,-3-8-9-2,0-14-25-1,0-5-36 2,0 0-157 3,-3 0-95-7</inkml:trace>
    </iact:actionData>
  </iact:action>
</iact:actions>
</file>

<file path=ppt/ink/inkAction2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21:15:34.40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2060"/>
    </inkml:brush>
  </inkml:definitions>
  <iact:action type="add" startTime="6076">
    <iact:property name="dataType"/>
    <iact:actionData xml:id="d0">
      <inkml:trace xmlns:inkml="http://www.w3.org/2003/InkML" xml:id="stk0" contextRef="#ctx0" brushRef="#br0">13780 9597 789 0,'0'0'251'12,"0"0"-93"-11,0 0-4 8,0 0-51 0,0 0-33-4,0 0-22 3,3-23 1 0,-44 23 20 0,-5 0-1-2,-12 0-32 4,-2 10-12-4,4 14-8 1,5 1-7 0,7 7-2 1,11-2-4 0,7 5 3-2,11 1-5 2,7-3 3 2,8 3-3-4,0 4 3 0,20-3-2 7,29 8 2-9,18-1-4 2,1 7 3 2,-8 6 0 2,-4-2-2-5,-12 4 7 2,-15 1 3 2,-15-2 8-1,-14-6-3-1,0-5-6-2,-43-8-8 5,-17-11-1-4,-4-9-1 2,6-9 0-2,5-10-3 4,12 0 0-4,9 0-3 2,15 0-47 0,14-17-48 0,3-15-50-2,3 0-55 2,22 15-147 0,4 2-613 0</inkml:trace>
    </iact:actionData>
  </iact:action>
  <iact:action type="add" startTime="6557">
    <iact:property name="dataType"/>
    <iact:actionData xml:id="d1">
      <inkml:trace xmlns:inkml="http://www.w3.org/2003/InkML" xml:id="stk1" contextRef="#ctx0" brushRef="#br0">14019 10817 789 0,'0'0'248'7,"0"0"-99"-1,0 0-40 0,0 0-58 3,0 0-33 0,0 0 36-3,24-197-14 0,-24 56-10 1,0-16 4 4,0-6 3-5,0 15-6-1,0 21-6 6,0 30-8-4,14 33-2 0,9 22-9-1,9 22 8 4,2 18-5-4,8 2-4 2,8 26 3-2,-4 32-6 3,-5 10 2-2,-14 9-3 4,-11 2 4-2,-16-5-1-3,0-6 3 0,-24-16-7 2,-23-12-1 0,-5-15 0 0,4-11-7-2,2-14-40 2,7 0-93-1,30-5-80 2,3-19-94-3</inkml:trace>
    </iact:actionData>
  </iact:action>
  <iact:action type="add" startTime="6894">
    <iact:property name="dataType"/>
    <iact:actionData xml:id="d2">
      <inkml:trace xmlns:inkml="http://www.w3.org/2003/InkML" xml:id="stk2" contextRef="#ctx0" brushRef="#br0">14417 10112 973 0,'0'0'205'8,"0"0"-81"-2,208-64-32 0,-163 17-55 4,-5-4-18-5,-12-4-14 2,-12 1-4 1,-8 4 0 1,-8 8-2-3,0 8-3 0,-16 14-13 3,-20 20-46 1,-4 0 1-4,3 39 35 0,3 21 22 4,8 7 5-2,18 8 15-2,8 10 45 5,0 6-3-4,0-9-3 0,16-10-10 1,16-14-16-3,9-19-7 5,8-16-16-4,2-23-5 1,2 0-4 3,2-8-9-3,-14-29-55-1,-9-7-66 2,-32 22-42 0,0-2-147-1</inkml:trace>
    </iact:actionData>
  </iact:action>
  <iact:action type="add" startTime="7208">
    <iact:property name="dataType"/>
    <iact:actionData xml:id="d3">
      <inkml:trace xmlns:inkml="http://www.w3.org/2003/InkML" xml:id="stk3" contextRef="#ctx0" brushRef="#br0">14990 10139 700 0,'0'0'258'6,"0"0"-100"1,0 0-69 4,0 0-31-6,0 0-15 1,0 0-10 2,171-146-9 2,-148 102-12-3,-15-5-10-1,-8 4-2 6,0 6-2-7,0 9-15 0,-21 10-29 3,-9 20-10 0,-6 0 20 0,8 37 31-2,6 21 5 2,8 13 11 2,5-2 29-4,8 3 21 3,1-8-3 0,0-7-3-3,0-11-13 1,0-11-20 0,20-11-10 3,6-13-11-3,4-11-1 0,11 0-14 2,0 0-26-4,2-18-47 2,1-14-37 1,-31 19-47-1,0-3-322 1</inkml:trace>
    </iact:actionData>
  </iact:action>
  <iact:action type="add" startTime="7552">
    <iact:property name="dataType"/>
    <iact:actionData xml:id="d4">
      <inkml:trace xmlns:inkml="http://www.w3.org/2003/InkML" xml:id="stk4" contextRef="#ctx0" brushRef="#br0">15606 9892 626 0,'0'0'242'9,"0"0"-125"-1,0 0 7 0,-197 22-43 0,140 13-31 0,14 3 19-1,10 5 2 0,15 2-4 1,8-8-19 0,10 1-6-2,0-12-9 2,17-8-1 0,34-11-8 0,19-7-14-2,7-23-10 2,-6-38-1 0,-2-30-1 3,-18-25-3-7,-12-34 4 4,-22-19-3 0,-14-3 4-1,-3 21-4 0,0 36 4 1,-5 40-1 0,-10 43 0 0,-1 32-1-2,2 15-1 2,3 66-10 0,1 33 13-2,7 19 5 2,3 0-5 0,0-13 1 0,0-15-1-2,0-21-1 2,0-18-13 0,0-9-38 0,0-10-1-2,0-13-16 2,13-11-36 0,9-6-20 0,-13-17-40 0,5 0-236-2</inkml:trace>
    </iact:actionData>
  </iact:action>
  <iact:action type="add" startTime="8052">
    <iact:property name="dataType"/>
    <iact:actionData xml:id="d5">
      <inkml:trace xmlns:inkml="http://www.w3.org/2003/InkML" xml:id="stk5" contextRef="#ctx0" brushRef="#br0">16503 9910 609 0,'0'0'218'9,"0"0"-134"-2,0 0-12-2,0 0-18 1,-163 24-11 2,122 23 10 1,11 2 1-3,9-6 8 2,13-4-8 0,8-7-12-1,0-7-4 0,0-3-19 1,5-12-4 0,36-10-5 0,5 0 5 0,8-7-15-2,-3-34-1 1,-11-17-3 2,-11-11 3-1,-10-7-3-2,-10-2-27 4,-9 2-45-4,0 5-22 3,0 52-71-3,0 8-411 1</inkml:trace>
    </iact:actionData>
  </iact:action>
  <iact:action type="add" startTime="8346">
    <iact:property name="dataType"/>
    <iact:actionData xml:id="d6">
      <inkml:trace xmlns:inkml="http://www.w3.org/2003/InkML" xml:id="stk6" contextRef="#ctx0" brushRef="#br0">16947 9166 25 0,'0'0'637'6,"0"0"-526"0,0 0-27 2,0 0-8-3,-52-145-28 3,18 141-21 0,1 4-1 1,0 0 0-2,5 9 6 0,-1 26-3 2,12 18-3-3,7 12 7 3,7 16 0-4,3 14 13 4,0 3 11-2,7 6-13 1,16 0-13 1,10-5-12-1,4-6-5 0,3-14-6-1,-9-15 1 1,-8-19-8-1,-13-23-1 1,-4-22-43-2,-6 0-115 0,0-20-117 2</inkml:trace>
    </iact:actionData>
  </iact:action>
  <iact:action type="add" startTime="8622">
    <iact:property name="dataType"/>
    <iact:actionData xml:id="d7">
      <inkml:trace xmlns:inkml="http://www.w3.org/2003/InkML" xml:id="stk7" contextRef="#ctx0" brushRef="#br0">16915 9619 898 0,'0'0'173'8,"0"0"-83"-3,-204 34-12 3,104-1-40-1,-5 4-38 0,-12 6-3 1,-1 7-81-2,79-31-107 2,-1 1-275 0</inkml:trace>
    </iact:actionData>
  </iact:action>
  <iact:action type="add" startTime="9057">
    <iact:property name="dataType"/>
    <iact:actionData xml:id="d8">
      <inkml:trace xmlns:inkml="http://www.w3.org/2003/InkML" xml:id="stk8" contextRef="#ctx0" brushRef="#br0">14059 11109 721 0,'0'0'292'5,"0"0"-127"3,0 0-27 0,0 0-43-1,0 0-60-1,98 191 11 3,-71-127 1-1,-4-10 5 0,8-11 1-2,-5-18-8 1,7-20-15 1,2-5-15 1,6-9 3-2,8-41-16-1,-6-7-2 3,-9 5-2-2,-7 15 0 2,-11 20 4-3,-6 14 2 2,0 3-4-1,-2 16 19 2,5 28 3-4,0 8-11 4,1-10-11-1,2-10 2 0,0-13 1-2,0-4-3 2,9-15 7 3,14 0-1-5,6-6-3-1,7-34-3 4,-7-5-2-1,-3-6 0-2,-9 1-3 1,-5 5-5 1,-1 6-34 1,2 14-64-4,-1 11-39 6,5 14-54-6,-26 0-33 6,2 0-585-6</inkml:trace>
    </iact:actionData>
  </iact:action>
  <iact:action type="add" startTime="9440">
    <iact:property name="dataType"/>
    <iact:actionData xml:id="d9">
      <inkml:trace xmlns:inkml="http://www.w3.org/2003/InkML" xml:id="stk9" contextRef="#ctx0" brushRef="#br0">15258 11163 619 0,'0'0'244'6,"0"0"-107"0,0 0-19 2,0 0-33-1,0 0-17 1,-181 75-13 1,151-31-11-4,11 0-7 4,6-9-11-2,10-6-8 2,3-12-5-4,7-12-7 3,38-5-2 0,16 0-4 0,-2-34 0-1,-11-10-6 1,-9-1 4 0,-14 5 0-1,-12 12 2-1,-10 12-6 2,-3 9 4 3,0 7-4-6,0 0 3 1,0 17 3 2,0 30 0 0,0 17 8-2,0-2 5 2,0-5-2 1,0-11-8-2,0-16-2-1,0-15-1 2,0-15-38 0,4-3-63 0,5-23-95-2,-2-10-371 3</inkml:trace>
    </iact:actionData>
  </iact:action>
  <iact:action type="add" startTime="9802">
    <iact:property name="dataType"/>
    <iact:actionData xml:id="d10">
      <inkml:trace xmlns:inkml="http://www.w3.org/2003/InkML" xml:id="stk10" contextRef="#ctx0" brushRef="#br0">15450 11190 713 0,'0'0'271'6,"0"0"-112"3,43 149-59-4,-27-105-12 3,-3-15-19 0,-1-12-8-1,1-14-8 0,7-3 1-1,9 0 15 3,12-37-26-2,5-19-35-1,2-14-8 3,1-9 4-2,-8 3-4 1,-8 11-1-2,-13 21 1 2,-10 19-6 0,-10 13-8-2,0 12-96 2,0 2-46 1,0 38-76-2,-7-12-99-1,7-4-397 2</inkml:trace>
    </iact:actionData>
  </iact:action>
  <iact:action type="add" startTime="9994">
    <iact:property name="dataType"/>
    <iact:actionData xml:id="d11">
      <inkml:trace xmlns:inkml="http://www.w3.org/2003/InkML" xml:id="stk11" contextRef="#ctx0" brushRef="#br0">15910 11198 329 0,'0'0'363'8,"0"0"-123"-1,0 0-68 0,0 0-45-1,192 59-38 2,-149-70-32 0,1-25-16-1,-5-11-20 1,-10-5-14-2,-10 8-7 2,-19 7 1 0,0 8-1-2,-7 13-1 3,-43 7-4-1,-3 9-9 1,-5 0-5-2,8 29-11-1,7 18 11 1,12 7 19 1,11 3 0-2,14 5 6 3,6-1 8 1,0 4 14-1,29-1 5-3,23-8 3 1,8-11 3 1,2-19-13 2,2-22-21-4,-16-4-5-1,-5-22-18 3,-6-31-86 0,-37 14-114 1,0 2-409-4</inkml:trace>
    </iact:actionData>
  </iact:action>
  <iact:action type="add" startTime="10942">
    <iact:property name="dataType"/>
    <iact:actionData xml:id="d12">
      <inkml:trace xmlns:inkml="http://www.w3.org/2003/InkML" xml:id="stk12" contextRef="#ctx0" brushRef="#br0">12894 9703 417 0,'0'0'162'10,"0"0"-24"-4,0 0 6 0,9-151-47 1,-17 95-9 1,-22-9-21 0,-9 1-9-2,-9 2-2 2,-16 5 2 0,-20 6-1 0,-29 13-11 0,-20 6-9-1,-28 10-10 1,-13 5-4 0,-17 7-4-3,-2 1 4 7,0 1 0-6,9 8 5 3,14 0 2-3,20 0-13 1,9 0 0 2,11 0 3-1,6 17-7-2,7 4-1 2,1-2 16 0,10-1-20 0,0-1 12-2,0 2-13 2,6 5 8-1,3 4-8 2,5 8-5-3,9 2 11 2,2 2-11 0,4 2 0 1,10-5-1-3,2 2-1 3,0 3 0-2,1-3-2 3,7 4 2-8,2-4 0 8,3 1 1-3,7 1 0 1,5 8 1-3,-2 6-1 4,4 2 7-2,5-1-4 4,-9-6 5-3,0-6-8-4,0-8-1 2,4-6 1 1,6-4-2 2,7 1-1 0,6 4 2-4,5 2 2 2,1 1-1 0,3-2 3 2,0 5-3 0,-3-6-2-2,-3 2 2 2,4 4 0-5,2 10 0 7,0 4 0-7,4 14 3 3,-1 13 1 2,2 7 2-2,-6 2-3 2,1 6 6-4,-3-4-4 4,1-1-2-1,-1-5-1-1,6-12-3-1,7-10 2 3,0 1-1-1,0 9 2 0,0 11-2-2,14 14 0 3,17 4-1-2,-5 10 1 2,7-11 1-3,-10-10-1 2,-2-11-1 0,-8-18 2-1,-2-9-2 0,-2-6 1 1,-2-6-2 0,-3-11 3 0,-1-9-3-3,3-10 1 3,-3-5 0-1,-3-4 0 1,0 0 0-2,0 0 1 2,0 0-2 0,3 0 1 0,-3 0-4-2,0-4 1 2,-15-18 2 0,-22-7 1 0,-2 2 0-2,-14-2-1 2,0 1 1 0,4 4-3 0,2 0 1-2,17 10 0 2,12 3-1 3,11 5-1-6,3 4 2 1,4 2 2 2,0 0 5 0,0 0 1 0,29 22 0-2,17 18-6 4,8 4 0-4,2 1 4 2,-2-6-3-2,0-5 5 2,-10-6 22 0,-4-4 15-2,-11-9-4 2,-15-5-3 0,-4-7-12 0,-7-3-24-2,4-3 0 4,14-46 0-4,-1-26 0 2,3-10 0-2,0-7 0 2,-12 13 0 0,2 25 0 0,-3 19 0 0,-10 18 0-2,0 14 0 3,0 3 0-2,0 0-109 1,0 0-118-2,0 3-168 2</inkml:trace>
    </iact:actionData>
  </iact:action>
  <iact:action type="add" startTime="12638">
    <iact:property name="dataType"/>
    <iact:actionData xml:id="d13">
      <inkml:trace xmlns:inkml="http://www.w3.org/2003/InkML" xml:id="stk13" contextRef="#ctx0" brushRef="#br0">17983 9833 703 0,'0'0'248'7,"0"0"-120"0,0 0-24-2,0 0-21 4,0 0-9-2,197-86-14 2,-121 60-13-2,9 3-9-1,20-3 1 2,8 4-2 0,14-4-2-2,7 1-9 2,2 0-8 0,-9 5-5 0,-12 3-2-2,-5 3-2 2,-8 1 12 4,3 1 3-9,0 2 0 5,2-3-8 0,-1 6 5 0,4-3-7-1,-1 3-12 2,-1 1 1-1,4 2-1-2,1-1-2 0,0 3 1 3,-4-4 0-2,-5 1 1 1,-8-1-1 2,-8 0 3-2,1 1-3-2,-8 3 2 2,-1 2-3-1,1 0 3 1,6 0-2 0,7 0 1 0,6 0-1-1,-3 2 3-1,-7 9 0 2,-3 0-1-1,-10 2 0 1,-6-3-3-1,-2 0 6 1,-2-3-6-1,1 0 1 1,8-1-1-2,5 3-1 3,3 6 0-1,0 10 1-1,-4-3 0 0,-3 0 2 1,-8-5-4-1,-5-5-2 2,3 1 3-1,4 7 0 0,8 5 1-1,1 4 1 0,8 6 1-1,-1 2 0 2,-10 0-1 0,-3-1-1 0,-17-2 0-3,-11-1 2 4,-5-3-1-1,-8 0-1-1,6-5 1 0,-7 3-1 2,7 0 0-3,-5 2 1 3,-7-6-1-3,-2-1 1 2,-11-6-2 0,-1 2 3-2,-4-1-4 2,0 1 3-1,1 6-1-1,3 8 0 1,3 4 0 3,-2 7 0-4,1 5 1 2,1-5-2 0,-6 7 4-2,-10-3-5 6,0 1 3-8,0 0-2 5,0-1 1-4,0 1-1 3,0 6 1 0,-7 1 0 0,1 6 0-2,0 0 2 2,2 2-3 0,-1 1 2-2,0-5-1 3,-3-10 1-2,3-5-2 1,-4-6 1-2,-3 1 0 2,-1 1 0 0,6 2 0 0,-3-4 0-2,-3-5 0 3,3-6-1 1,2-11 1-5,-3-9 0 3,9-5-1-2,2-3-1 2,0 0 1 0,0 0 0 0,0 0 0-2,-3 0-2 2,-1 0 3 0,-3 0-3-1,-9 0 2 0,-4-17-7 2,-1-16 2-1,-2-12 2-1,6-9 0 0,4-1 0 0,7 1 2 1,6 0 0-2,0 4-3 3,0 2 5-1,0 5-1-1,0 13 1-1,0 10-3 3,-5 14 2-2,5 3-7 1,0 3 6-2,0 0 2 3,0 27 8-2,0 28 0 1,15 16-2-2,8 4-4 2,0-4 0 1,-8-13 10-2,-2-8 2 1,-6-10-5 0,2-14 1 2,-5-10 1-5,3-7-1 3,2-9 3-3,11 0 10 4,14 0 5-2,12-25-2 1,15-24-12-2,-2-5-5 2,-1-8-1 0,-7 8-5-2,-7 9 3 2,-11 11-4 0,3 5-2 0,-2 4 1 0,-4 6-2 0,-4 2-17-3,-11 8-95 4,-8 9-58-1,0 12-63 0,-7 15-49-2,2 16-320 2</inkml:trace>
    </iact:actionData>
  </iact:action>
  <iact:action type="add" startTime="52193">
    <iact:property name="dataType"/>
    <iact:actionData xml:id="d14">
      <inkml:trace xmlns:inkml="http://www.w3.org/2003/InkML" xml:id="stk14" contextRef="#ctx0" brushRef="#br1">398 2259 672 0,'0'0'210'8,"0"0"-127"-3,0 0-8 3,0 0-14 1,0 0-48-2,0 0 0 0,0 0 4 0,0 0 11 0,0 0-1 1,0 0 11-2,0 0 19 3,0 0 2-2,0 0 7 2,0 0-5-4,0 0 2 3,0 0 4 0,0 0-13 0,0 0-19-1,0 0-12 0,0 0 6 2,0 0-7-1,0 0-1 0,21-11-7-2,18-16 13 2,15-5-4 0,10-5 5-2,4 4-5 2,2-1 1 1,1 7-8-2,-9 0 1-1,-4 5 8 3,-6 8-10-1,-8 0 8 1,-11 5-10-3,-6 1-8 3,-2 1-5-2,-2 0 0-1,-1-3 0 1,-7 5 0 1,8 3 0 0,-7-1 0 0,-3 0 0-3,-2 1 0 4,-5-1 0-2,1 3 0 2,-7-2 0-4,0 2 0 3,0 0 0 1,0 0 0-1,0 0 0-2,0 0 0 2,0 0 0-1,0 0 0 3,-13-10 0-5,-39-12 0 2,-39-15 0 2,-29-16 0-1,-21-17 0-3,-11-9 0 4,8-5 0-1,18 2 0 1,28 6 0-5,26 19 0 4,25 20 0 0,25 16 0 0,16 15 0-1,6 6 0 1,0 0 0 1,0 0 0-3,0 0 0 1,0 29 0 1,44 30 0-1,12 26 0 1,12 16 0-1,5 14 0 0,4 14 0 1,7 6 0 0,-2 5 0 0,-3-14 0-2,-16-14 0 3,-8-20 0-2,-20-28 0-1,-13-27 0 2,-13-24 0 0,-6-9 0 0,-1-4 0-2,1 0 0 2,7-41 0 0,-5-40 0 0,1-39 0-2,-6-32 0 2,0-31 0 0,-11-20 0 0,-23-16 0-2,-3-6 0 2,-7 12 0 0,6 28 0 0,9 44 0-2,14 42 0 2,5 44 0 0,7 25 0 0,3 21 0-2,0 9 0 2,-1 0 0 0,-8 2 0 0,-1 45 0-2,-10 32 0 2,-9 36 0 0,1 34 0 0,-1 21 0-2,5 10 0 2,3-2 0 0,2-8 0 0,-1-10 0-2,-5-14 0 2,5-25 0 0,-6-20 0 1,-3-31 0-3,12-22 0 2,2-18 0-1,7-18 0 1,6-9 0-2,2-3 0 2,0 0 0 0,0 0 0 0,0 0 0-2,0-3 0 2,10-16 0 0,21-1 0 0,6-3 0-2,16-5 0 2,7-2 0 0,3-5 0 0,5-4 0-2,-3 6 0 2,8-10 0 0,3 3 0 0,11 2 0-2,8-6 0 2,-4 3 0 1,-11 7 0-2,-11 6 0-1,-14 3 0 2,-14 5 0 0,-9 3 0 0,-6 1 0-2,-9 4 0 2,1 5 0 0,-11-3 0 0,-6 8 0-2,-1 2 0 2,0 0 0 0,0 0 0 0,0 0 0-2,0 0 0 2,0 0 0 0,0 0 0 0,0 0 0-2,-5 0 0 2,-51 0 0 0,-29 0 0 0,-35 0 0-2,-21-17 0 2,-16-14 0 0,-15-17 0 0,7-5 0-2,21-6 0 2,24-6 0 0,34 0 0 0,27 8 0-2,18 13 0 3,17 17 0-2,16 12 0 2,6 13 0-2,2 2 0-1,0 0 0 2,0 0 0 0,0 0 0-2,0 0 0 2,4 36 0 0,32 20 0 0,11 17 0-2,0 8 0 2,14 12 0 0,-1 6 0 0,1 5 0-2,7 0 0 2,-3-3 0 0,-1-7 0 0,-5-8 0-2,5-10 0 3,-6-9 0-2,-2-11 0 1,-9-13 0 0,-11-18 0-2,-19-15 0 2,-5-6 0 0,-8-4 0-2,7 0 0 3,3-20 0-2,1-36 0 1,-11-28 0-2,-4-29 0 2,0-25 0 0,-44-30 0 2,-16-23 0-6,-16-33 0 4,-12-10 0 0,2 9 0 0,15 39 0-2,18 66 0 2,29 54 0 0,14 41 0 1,7 23 0-4,3 2 0 3,0 0 0 0,0 22 0 0,0 40 0-2,0 34 0 2,0 24 0 0,0 21 0 0,6 8 0-1,4 3 0 0,3-12 0 1,-1-5 0 0,-3-20 0-2,1-11 0 2,-10-19 0 1,0-20-19-2,0-16-77 0,0-12-38 1,0-37-106-1,0 0-109 1</inkml:trace>
    </iact:actionData>
  </iact:action>
  <iact:action type="add" startTime="54871">
    <iact:property name="dataType"/>
    <iact:actionData xml:id="d15">
      <inkml:trace xmlns:inkml="http://www.w3.org/2003/InkML" xml:id="stk15" contextRef="#ctx0" brushRef="#br1">579 3880 202 0,'0'0'331'5,"0"0"-143"5,0 0-44-3,0 0-5 0,0 0-50-1,0 0-38 1,-12 147 12 1,11-60-7 1,1 17 11-4,0 19 0 3,0 23-6 1,0 20-14-2,30 23-7 0,11 10 1 1,5 16-14 0,6 0 2 3,-2-1 3-6,-14-6 2 1,-9-14-12 2,-14-6 10 1,-5-6-11-3,-8 2-8 2,0-5 2 0,4-4-4-1,-4-4 6-1,0-11-10 3,0-14 3-2,0-11-3 2,0-11 19-3,0-8-17 3,-12 2 4-1,-1-9-5 0,6-6-5-1,-2-4 6 0,-2-2-7 1,7 1 7 0,1 4-4-2,3 6 6 2,0-5-7 0,0 2 4 0,0-2-7-2,0-4 3 2,0-1-4 0,-9 1 1-1,0-7-1 0,1 7 2 2,5-1-1-2,-2 3 1 1,5 8 0-2,0 6-2 2,0 7 0 0,0-2 0 1,0 4 0-5,-3-8 1 6,-1-4 0-3,-2-3 0 4,2 2-1-7,1 1 0 2,0 6 3 5,3 5-3-5,0 9 0-1,0 10 0 3,0 4 0 1,16 2 1-2,7-2 0 0,2-3-1 0,-2-1 0 0,-7-8 0 2,0 2 0-3,-4-3 2 2,1-2-4 0,-6-8 4 0,2-10-2-3,-5 1 0 4,0 4 0-1,-1 6 0 1,-3 2 1-3,0 7-3 2,0 6 4 0,0 3-2-1,0-3 2 0,0-1-2 1,0-7 0 2,0-8 1-5,0-2-2 2,0 4 4 0,0 6-6 2,0 0 6-2,0 4-4-1,0-8 3 2,0 5-2 0,0 0 1 1,6 6-1-4,1 5 2 4,-4 0 0-2,1 0-2 2,5 3 3-3,-2 7-2 3,4 1 1-2,2 3-2 1,1 3 0-2,2 3 2 2,0-13 3 0,-4-4-4 1,1-17-1-4,1-21 4 3,-10-14-6 0,4-21 7 0,-4-13-7-2,-4-19 5 1,6-7-3 2,-6-8 0 1,0-1 0-7,3-8 0 5,-3-4 3 0,3-6-2 0,-3-2 2-2,1-5-2 2,-1 0 0 0,0 0 1-1,3 5 1 0,1 9 0 1,2 11-3-1,4 1-1 1,-1-3 0-2,-2-10 0 2,-2-1 0 0,-1-4 2 0,-4-3-3-2,0 7 1 2,4-4 1 0,3 16-2 0,4 6-2-2,3 4 3 3,-1 3 1-1,-3-13-5 0,-1-3 6-3,-5-11-4 3,-1-10 3 0,-3 0-5 0,2 0 2-2,-2 0 3 2,0 0 0 0,0 0 3 0,0 7-1-1,3-7-1 1,5 5-1-1,-3 0 2 3,2-2-4-6,-7-3 2 4,4 0-1 0,1 6-1 0,11-1 4-2,11 1-4 3,14 0 6-2,12 2-8 1,4-8 8-2,10 5-9 2,4-5 7 0,1 0-2 0,-1 0 2-2,0 0 2 2,-1 0-3 0,-1 0 1 0,-11 0-2-2,2 0 4 2,-7 0-3 0,-2 0-1 0,-7 0 0-2,-8 0 0 2,-3 0 0 0,-13 0 0 0,1 0 2-2,-16 0-4 2,-3 0 1 0,1 0 1 0,1 0-6-2,1 0 4 2,-5 0-7 0,0-19 3 0,0-24-6-2,-32-15 11 2,-16-2 0 0,-1 1 1 0,2 9-2-2,9 13 3 2,7 12-3 0,12 8 1 0,6 12 0-2,8 5-2 2,1 0 3 0,-3 0 0 0,5 0 0-2,-1 0 8 3,3 0-2-2,0 0 6 2,0 0-6-4,0 0 21 3,16 17-27 0,25 13 0 0,4 7 0-2,1 3 0 2,3-3 0 0,-5-7 0 0,-11-11 0-2,-9-4 0 2,-13-10 0 0,-5 1 0 0,-6-6 0-2,0 19 0 2,0 12 0 0,-22 12 0 0,-21 1 0-2,-2 8 0 2,1-7 0 0,5 2 0 0,4-8 0-2,12-10 0 3,7-9 0-1,12-18 0-1,4-2 0 0,0 0 0 0,4 0-5 1,57 11-62 0,16 3-174-2,-34-11-119 2,-17 4 172 0</inkml:trace>
    </iact:actionData>
  </iact:action>
  <iact:action type="add" startTime="58571">
    <iact:property name="dataType"/>
    <iact:actionData xml:id="d16">
      <inkml:trace xmlns:inkml="http://www.w3.org/2003/InkML" xml:id="stk16" contextRef="#ctx0" brushRef="#br1">22213 17426 901 0,'0'0'143'5,"0"0"-72"4,0 0 8-3,0 0-47 3,0 0-5-1,0 0 13 0,0 0 20-2,-41-6-12 2,15 6-15-1,-7 0-7 0,-3 0-8 1,1 6-6 0,-1 9-11-1,2 2 7 0,14 2-8 1,0-8 3 0,10-5 0-2,2 2-2 2,6-3 3 5,2-5-1-10,0 0 3 2,0 5 4 4,10 5 27-2,16 7 2 2,1 3-29-4,4-2 0 6,-8 9 0-5,-3-3 2 2,-7 5-3-2,-5 1 7 5,-6 2-11-6,-2 1 9 6,0 3-6-4,0-4-2 1,-17-7-4-3,-9 0-2 4,-2-14 0-2,7-3-4 1,2-2 0-2,6-6-19 2,7 0-32-1,6-20-33-1,0-5-26 3,0 15-73-1,0 3-143-2</inkml:trace>
    </iact:actionData>
  </iact:action>
  <iact:action type="add" startTime="59052">
    <iact:property name="dataType"/>
    <iact:actionData xml:id="d17">
      <inkml:trace xmlns:inkml="http://www.w3.org/2003/InkML" xml:id="stk17" contextRef="#ctx0" brushRef="#br1">22420 18211 499 0,'0'0'416'6,"0"0"-345"-1,0 0 11 4,0 0-12-1,0 0-37-2,13-208-2 2,-13 126 8 2,0-6 1-5,0-6-13 1,0 6 0 3,0 20 1-1,0 18-7 0,0 24-6-2,11 9 2 3,3 9-4-3,2 8-1 4,4 0 4-3,3 0-4 1,4 13 11-2,-10 16-10 1,-7 3 2 1,-6 1 6 0,-4 4-3-1,0-3-14 1,0-4-4 0,-14-8 0-2,-12-7-3 2,-3-3 2-1,1-12-6 0,8 0-26 1,0 0-27-1,15 0-90 2,5-7-73-4,0 2-311 3</inkml:trace>
    </iact:actionData>
  </iact:action>
  <iact:action type="add" startTime="59398">
    <iact:property name="dataType"/>
    <iact:actionData xml:id="d18">
      <inkml:trace xmlns:inkml="http://www.w3.org/2003/InkML" xml:id="stk18" contextRef="#ctx0" brushRef="#br1">22716 17696 766 0,'0'0'180'4,"0"0"-35"5,0 0-29-2,0 0-65 1,0 0-13-2,0 0 3 2,141-144-18 0,-138 116-20-2,-3 6-3 2,0 8 0 0,0 3-4-2,-8 11-11 1,-19 0-21 4,-7 0-36-5,7 5 50 0,5 25 10 1,8 10 12 2,2 8 3-1,11 9 15-2,1-7 25 5,0 1 12-3,1-16 12-1,25-3 0 0,3-7-3 1,4-10-17-1,-1-10-17 1,0-5-12-1,-1 0-18 1,-5 0-4-2,-6-25-28 1,-10-6-47 3,-8 1-47-5,-2 4-38 2,0 14-87 1,0 12-330-1</inkml:trace>
    </iact:actionData>
  </iact:action>
  <iact:action type="add" startTime="59732">
    <iact:property name="dataType"/>
    <iact:actionData xml:id="d19">
      <inkml:trace xmlns:inkml="http://www.w3.org/2003/InkML" xml:id="stk19" contextRef="#ctx0" brushRef="#br1">23033 17741 234 0,'0'0'541'6,"0"0"-384"2,0 0-12 2,0 0-48-5,0 0-48 3,0 0-19 0,0 0-19 0,134-71-8-1,-134 58-3 0,0 1-2 2,-2 5-5-4,-24 3-7 3,-3 4-11 0,5 0-21 1,-5 0 24-4,11 31 15 3,4 6 7 0,5 7 10-2,9 3 24 3,0-7 3 0,0-3-2-2,0-12 1-1,20-8 1 5,1-8 9-5,5-9-27 1,4 0-17 0,6-6-2 4,5-20-15-6,-8-13-32 3,2 9-56 1,-6-2-46-1,-23 20-144-1,-6 11-437 0</inkml:trace>
    </iact:actionData>
  </iact:action>
  <iact:action type="add" startTime="60093">
    <iact:property name="dataType"/>
    <iact:actionData xml:id="d20">
      <inkml:trace xmlns:inkml="http://www.w3.org/2003/InkML" xml:id="stk20" contextRef="#ctx0" brushRef="#br1">23492 17657 493 0,'0'0'89'5,"0"0"106"3,0 0-82 1,0 0-13-3,-161 20 2 1,124 5-17 1,10 5-14 1,7-4-14-2,9 0-12-2,8-9-2 6,3-4-12-3,0-7-6-2,31-6-5 2,23 0 7 0,2-6-7-2,1-37-19 2,-7-13 0-1,-9-21-2-1,-8-17-1 2,-10-7 0 3,-12 2 0-5,-11 6 0 1,0 26-1 0,0 34 1 1,0 19 1-2,-2 14-3 2,-9 19-1 2,-2 38-5-4,5 25 10 0,1 2 5 2,7 2-1 2,0 1-4-4,0-9-1 3,0-6-7-2,0-16-18 2,0-17-32-4,3-16-59 3,4-23-48 0,3 0-158-2</inkml:trace>
    </iact:actionData>
  </iact:action>
  <iact:action type="add" startTime="60560">
    <iact:property name="dataType"/>
    <iact:actionData xml:id="d21">
      <inkml:trace xmlns:inkml="http://www.w3.org/2003/InkML" xml:id="stk21" contextRef="#ctx0" brushRef="#br1">24297 17690 686 0,'0'0'139'4,"0"0"-82"7,0 0 22-6,0 0-19 1,0 0-5 1,-192 85-3 1,168-46-15 1,13-5 4-4,8-7 3 5,3-7 2-4,0-8-20 1,23-10-13 0,21-2-3 4,6 0-10-6,11-34-5 2,-11-18-16 3,-7-13-29-2,-7-16-19-2,-18-13-30 4,-4 13-59-3,-14 56-176-1,0 13-268 2</inkml:trace>
    </iact:actionData>
  </iact:action>
  <iact:action type="add" startTime="60861">
    <iact:property name="dataType"/>
    <iact:actionData xml:id="d22">
      <inkml:trace xmlns:inkml="http://www.w3.org/2003/InkML" xml:id="stk22" contextRef="#ctx0" brushRef="#br1">24663 17100 152 0,'0'0'434'3,"0"0"-322"4,0 0-40 1,0 0-27 1,0 0-12-4,0 0-13 4,-74-50-6-2,61 50 2 0,8 13 26 1,-3 19 32-1,8 10 13 2,0 2-11-4,0-1-36 4,0 1-20-2,0 2-17 0,0 10 5 1,8 8 8 1,13 9 14-3,11 9-2 2,-1-1 12 4,-6 1-22-5,-2-14-14-1,-2-13-4 1,-13-21-10 3,2-17-83-4,-10-17-112 0,0-5-307 1</inkml:trace>
    </iact:actionData>
  </iact:action>
  <iact:action type="add" startTime="61138">
    <iact:property name="dataType"/>
    <iact:actionData xml:id="d23">
      <inkml:trace xmlns:inkml="http://www.w3.org/2003/InkML" xml:id="stk23" contextRef="#ctx0" brushRef="#br1">24780 17546 819 0,'0'0'148'4,"0"0"-47"2,0 0-4 4,-206-19-62-3,154 31-26-1,9-5-9 3,19 3-33-1,24-7-210-3,0-3-640 4</inkml:trace>
    </iact:actionData>
  </iact:action>
  <iact:action type="add" startTime="61484">
    <iact:property name="dataType"/>
    <iact:actionData xml:id="d24">
      <inkml:trace xmlns:inkml="http://www.w3.org/2003/InkML" xml:id="stk24" contextRef="#ctx0" brushRef="#br1">25289 17031 633 0,'0'0'222'6,"0"0"-65"2,0 0-57-4,0 0-46 2,17 165-16 4,-17-93 8-4,0 4-1 2,0-6 3 1,0 4-8-1,0-10-11-3,0-2-13 3,0-6-10 0,0-11-5-1,0-8-1 1,0-20-2-1,9-11-21 1,6-6-66-1,11 0-27 2,-19-17-113-3,6-2-340 0</inkml:trace>
    </iact:actionData>
  </iact:action>
  <iact:action type="add" startTime="61714">
    <iact:property name="dataType"/>
    <iact:actionData xml:id="d25">
      <inkml:trace xmlns:inkml="http://www.w3.org/2003/InkML" xml:id="stk25" contextRef="#ctx0" brushRef="#br1">25573 17715 158 0,'0'0'696'5,"0"0"-536"1,0 0-54 2,0 0-83 0,0 0-23-2,0 0-45 3,42 4-118 0,-42-27-86-3,0-3-165 1</inkml:trace>
    </iact:actionData>
  </iact:action>
  <iact:action type="add" startTime="61833">
    <iact:property name="dataType"/>
    <iact:actionData xml:id="d26">
      <inkml:trace xmlns:inkml="http://www.w3.org/2003/InkML" xml:id="stk26" contextRef="#ctx0" brushRef="#br1">25611 17340 334 0,'0'0'226'9,"0"0"-97"-2,0 0-28-2,0 0-99 3,0 0-2 0,0 0-144-2,29 0-86 2,-22 9-188 0</inkml:trace>
    </iact:actionData>
  </iact:action>
  <iact:action type="add" startTime="61983">
    <iact:property name="dataType"/>
    <iact:actionData xml:id="d27">
      <inkml:trace xmlns:inkml="http://www.w3.org/2003/InkML" xml:id="stk27" contextRef="#ctx0" brushRef="#br1">25877 17443 259 0,'0'0'295'7,"0"0"-235"0,0 0 61-1,0 0-28 2,0 0-12 0,-113 152-1-2,93-121-23 2,13-6-3 2,2-6-17-4,5-2-17 1,0 3-1 0,32-15 1 1,8-5-9-2,0 0-1 2,-7-5-5 2,-9-32-5-4,-11-12 0 0,-9-3 0 4,-4 5-1-2,0 15-1-2,0 19 1 1,0 1 1 2,0 12 0-3,-7 0 0 2,-3 17 1 0,5 34 19-2,-3 22 7 2,8 17 16 0,0 2-18 0,0 5-1-1,0 9-7 3,0 5-5-4,0-6 18 0,0-18-17 2,0-22 2 2,-8-24-10-3,-12-20-4 1,0-21-1 0,-16-6-4 0,-4-63-17-2,0-30-65-1,6-29-52 6,30 59-116-6,4 13-399 4</inkml:trace>
    </iact:actionData>
  </iact:action>
  <iact:action type="add" startTime="62502">
    <iact:property name="dataType"/>
    <iact:actionData xml:id="d28">
      <inkml:trace xmlns:inkml="http://www.w3.org/2003/InkML" xml:id="stk28" contextRef="#ctx0" brushRef="#br1">26108 16976 484 0,'0'0'218'4,"0"0"-101"3,0 0-34 2,7 210 1-4,-7-116-3 3,7-4 10 3,1-9-22-6,-3-8-4 3,-5-14-8-2,0-14-8 2,0-16-29 0,0-24-12 1,3-5-4-2,8 0-4 0,6-11 0 1,3-32-5 0,8 4-12-1,-7 9 8 0,3 7 8 1,-10 19 1-1,-1 4 2 0,0 0 1 0,2 27 1 2,1 23-2-3,-3 6-2 1,-6-5-1 4,2-1-1-5,-9-8 1 2,3-7-7-2,-3-13-25 2,1-9-36 0,9-13-17 0,3 0-44 0,-8-25-133-2,3-11-235 6</inkml:trace>
    </iact:actionData>
  </iact:action>
  <iact:action type="add" startTime="62867">
    <iact:property name="dataType"/>
    <iact:actionData xml:id="d29">
      <inkml:trace xmlns:inkml="http://www.w3.org/2003/InkML" xml:id="stk29" contextRef="#ctx0" brushRef="#br1">26599 16997 506 0,'0'0'237'9,"0"0"-49"-3,0 0-60 2,0 0-53-1,12 154-44 0,-9-72 19 0,0-1 3 1,4 1 4 0,-3-7-11-1,5 0-1 0,-2-7-28 1,0-5-14-1,-1-8-2 1,2-18-1 1,-3-13-18-5,5-9-81 4,-10-15-73 2,5 0-169-4</inkml:trace>
    </iact:actionData>
  </iact:action>
  <iact:action type="add" startTime="63086">
    <iact:property name="dataType"/>
    <iact:actionData xml:id="d30">
      <inkml:trace xmlns:inkml="http://www.w3.org/2003/InkML" xml:id="stk30" contextRef="#ctx0" brushRef="#br1">26765 17507 589 0,'0'0'175'8,"0"0"-3"-2,0 0-44 0,-193-17-64 2,138 17-48 0,1 0-14-2,11 0-2 3,41 0-37 0,2 0-284-3</inkml:trace>
    </iact:actionData>
  </iact:action>
  <iact:action type="add" startTime="67460">
    <iact:property name="dataType"/>
    <iact:actionData xml:id="d31">
      <inkml:trace xmlns:inkml="http://www.w3.org/2003/InkML" xml:id="stk31" contextRef="#ctx0" brushRef="#br1">27230 17544 101 0,'0'0'116'11,"0"0"17"-5,0 0 7 1,0 0 137 1,0 0-82 0,0 0-60-2,-3-5-32 2,3 5 3 0,0 0-30 0,0 0-28-2,0 0-5 2,0 0-4 0,0 0-4-2,0-6-2 2,0 6 1 3,6-6 2-8,20 1-4 5,4-1 3 0,8 2-8 0,3-1 2-2,-2-3-10 2,1 3-1 2,1-1-6-1,1-5-4-4,-4 5-5 3,-8-2-2 2,0 3-2-4,-2 5-1 0,-9-7 1 2,-2 7-8-2,-11-6-13 3,-3 6-25-1,-3 0-48 0,0 0-31-3,0 23-69 4,-9-9-55-1,-8 3-624-1</inkml:trace>
    </iact:actionData>
  </iact:action>
  <iact:action type="add" startTime="67891">
    <iact:property name="dataType"/>
    <iact:actionData xml:id="d32">
      <inkml:trace xmlns:inkml="http://www.w3.org/2003/InkML" xml:id="stk32" contextRef="#ctx0" brushRef="#br1">27333 17657 386 0,'0'0'471'6,"0"0"-295"2,0 0-11-1,0 0-30-1,0 0-28 2,0 0-13-1,97 3-18 2,-57-3-19-4,5 0-16 4,5 0-10-1,-7-3-17-2,-7 3-5 1,1 0-5 4,-13 0-4-4,-2 0-3-2,-5 0-8 3,4 0-58 2,-4-6-66-4,-2 6-60-1,-15-6-101 5</inkml:trace>
    </iact:actionData>
  </iact:action>
  <iact:action type="add" startTime="68287">
    <iact:property name="dataType"/>
    <iact:actionData xml:id="d33">
      <inkml:trace xmlns:inkml="http://www.w3.org/2003/InkML" xml:id="stk33" contextRef="#ctx0" brushRef="#br1">28205 17833 560 0,'0'0'313'8,"0"0"-145"-2,0 0 0 1,0 0-46 1,0 0-36 2,0 0-41-4,0 0-26 2,18 175 2-2,-14-145-13 1,-4-10-8-1,3-8 0 2,-3-12-21 3,3 0-84-6,-3-20-92 2,0-9-286 0</inkml:trace>
    </iact:actionData>
  </iact:action>
  <iact:action type="add" startTime="68470">
    <iact:property name="dataType"/>
    <iact:actionData xml:id="d34">
      <inkml:trace xmlns:inkml="http://www.w3.org/2003/InkML" xml:id="stk34" contextRef="#ctx0" brushRef="#br1">28218 17465 587 0,'0'0'224'5,"0"0"-99"3,0 0-44 0,0 0-60-3,0 0-21 3,0 0-5 0,0-64-75-2,5 76-84 3,5 1-185 0</inkml:trace>
    </iact:actionData>
  </iact:action>
  <iact:action type="add" startTime="68640">
    <iact:property name="dataType"/>
    <iact:actionData xml:id="d35">
      <inkml:trace xmlns:inkml="http://www.w3.org/2003/InkML" xml:id="stk35" contextRef="#ctx0" brushRef="#br1">28445 17848 629 0,'0'0'211'6,"0"0"-90"1,0 0-28 1,0 0-36 1,0 0 12-4,0 0 9 3,114-72-22 0,-94 67-20-1,-1 0-18 1,3 5-6-1,3 0 1 2,2 9 18-4,6 30-10 3,-2 5-13 2,-2 5-6-6,-9-5-2 4,3-12-5 2,-11-12-9-4,1-10-15 0,0-10-61 3,2 0-29 1,-11-5-107-5,-4-20-380 1</inkml:trace>
    </iact:actionData>
  </iact:action>
  <iact:action type="add" startTime="68934">
    <iact:property name="dataType"/>
    <iact:actionData xml:id="d36">
      <inkml:trace xmlns:inkml="http://www.w3.org/2003/InkML" xml:id="stk36" contextRef="#ctx0" brushRef="#br1">29020 17628 695 0,'0'0'192'6,"0"0"-39"1,30 175-45 0,-22-113-44-1,0-12-16 2,0-9-8 2,-1-9 6-4,2-17-6 0,-5-10-7 2,3-5 7 2,6 0-2-4,8-5-16 0,5-38 6 5,4-13-23-3,-2-8-4-3,-1-5-1 2,-2 10 0 2,-8 9-1-3,2 9 1 2,1 15-5 0,-5 3-13 0,5 10-40-2,6 10-40 3,9 3-24-2,-22 0-63-1,3 8-307 2</inkml:trace>
    </iact:actionData>
  </iact:action>
  <iact:action type="add" startTime="69234">
    <iact:property name="dataType"/>
    <iact:actionData xml:id="d37">
      <inkml:trace xmlns:inkml="http://www.w3.org/2003/InkML" xml:id="stk37" contextRef="#ctx0" brushRef="#br1">29840 17626 498 0,'0'0'120'7,"0"0"49"-1,0 0-58 0,0 0-8 3,-160 4-18-2,109 26-1 0,10 6-34 0,8 0 1 1,14 3-11 0,10 4 0-2,9-12-7 2,0 2-9 1,0-9-9-4,28-11-9 3,10-7 0 2,2-6-1-4,-1 0-4 0,-1-17-1 2,-9-29-4 0,-12-4 1-2,-9-12-2 3,-8 6 3 0,0 11-1-5,0 14 3 7,0 12-2-4,0 13 2 2,0 6 0-2,0 0 0-1,0 32 2 3,0 17 14-2,0 25-3 1,3 5-10 1,11-7 0-2,2-11-3-2,4-9 0 4,-4-16-3 1,0-8-28-6,-1-5-63 5,2-16-14 0,-14-7-146-2,6 0-435-2</inkml:trace>
    </iact:actionData>
  </iact:action>
  <iact:action type="add" startTime="69622">
    <iact:property name="dataType"/>
    <iact:actionData xml:id="d38">
      <inkml:trace xmlns:inkml="http://www.w3.org/2003/InkML" xml:id="stk38" contextRef="#ctx0" brushRef="#br1">30001 18041 446 0,'0'0'166'9,"0"0"39"-2,16-152-40-1,-8 108-36-1,5 2-17 5,0 10-3-4,3 5-20 2,2 10-30 1,-2-1-12-2,-3 11-22-1,3-5-20 2,-4 9-3 0,8 1-1-2,9 2-1 2,2 0-16 3,5 0-55-6,-3 0-44 1,2 11-36 2,-3 2-24 0,-7 10-48-1,-8 3-44 0,-1 4 150 4,-3 2 117-6,0-2 36 2,-3 1 54 0,-3-5 102 3,5-7-69-2,-11 2-6-2,2-12-29 3,5 6-23-1,-3-3-48-1,0-4-17 0,1-3 0 2,-5 2-55-3,-1-7-108 1,3 0-340 3</inkml:trace>
    </iact:actionData>
  </iact:action>
  <iact:action type="add" startTime="69989">
    <iact:property name="dataType"/>
    <iact:actionData xml:id="d39">
      <inkml:trace xmlns:inkml="http://www.w3.org/2003/InkML" xml:id="stk39" contextRef="#ctx0" brushRef="#br1">30520 17445 720 0,'0'0'125'8,"0"0"-3"-2,0 0-43 0,0 0-71 4,0 0-8-1,0 0-7-6,0-39-19 5,12 39-27 2,-3 0-57-4,-2 0-292 2</inkml:trace>
    </iact:actionData>
  </iact:action>
  <iact:action type="add" startTime="70184">
    <iact:property name="dataType"/>
    <iact:actionData xml:id="d40">
      <inkml:trace xmlns:inkml="http://www.w3.org/2003/InkML" xml:id="stk40" contextRef="#ctx0" brushRef="#br1">30974 17539 87 0,'0'0'454'5,"0"0"-400"5,0 0 47-1,0 0 9-3,0 0-17 0,0 0 9 4,-157 146-21-4,124-99-10 2,13-3-20-1,4 0-12-1,9-16-6 2,7-6-15 0,0-14-1 1,0-1-10-3,23-7 3 2,14 0-3 0,7-7-7-2,-8-26-5 2,0-4-5 2,-15 0 3-6,-8 10 3 4,-6 15 1 1,-4 2 1-1,-3 7 1-2,0-4-1 3,0-3-3-1,0-7-11-2,0 2 7 0,-3 2 8 3,-1 1 1-2,1 12 1 0,3 0 0 4,0 0 5-7,0 12 14 4,0 21-14 2,0 9-6-4,11-5-24 1,4-3-12-1,-4-12-3 5,0-2-1-7,-6-12 15 3,6-3-24 3,-4 7 4-2,6-7-53-2,-6-5-220 5,2 6-167-5</inkml:trace>
    </iact:actionData>
  </iact:action>
  <iact:action type="add" startTime="70784">
    <iact:property name="dataType"/>
    <iact:actionData xml:id="d41">
      <inkml:trace xmlns:inkml="http://www.w3.org/2003/InkML" xml:id="stk41" contextRef="#ctx0" brushRef="#br1">31342 17921 771 0,'0'0'104'6,"0"0"-21"4,0-175-20-3,0 111-37 0,0 8-2 1,0 13-11 0,0 24-5-2,2 7 9 2,14 12 21 1,7 0 19-4,4 4-13 2,7 35-4 1,5 11-18 1,-9 7-22-3,1-1-1 2,-2-6-5 0,-15-5 6-3,-1-9-12 5,0-10-11 0,-6-9-23-7,1-17-69 5,-8 0-69 1,0-11-238-3</inkml:trace>
    </iact:actionData>
  </iact:action>
  <iact:action type="add" startTime="71087">
    <iact:property name="dataType"/>
    <iact:actionData xml:id="d42">
      <inkml:trace xmlns:inkml="http://www.w3.org/2003/InkML" xml:id="stk42" contextRef="#ctx0" brushRef="#br1">31794 16769 514 0,'0'0'195'5,"0"0"-80"3,0 0-8-3,0 0-41 3,0 0-7 1,0 0 13-3,21 112 7 2,-11-5-34 0,3 10-8 0,-1 11-5-3,2-5-7 4,-4 3-12-2,-3-8-2-1,4-9 0 3,-4-10-10 2,-1-22-1-8,-2-30-1 5,5-19-23 1,-5-25-59-1,6-3-73-1,-7-16-88-1,4-22-560 3</inkml:trace>
    </iact:actionData>
  </iact:action>
  <iact:action type="add" startTime="71318">
    <iact:property name="dataType"/>
    <iact:actionData xml:id="d43">
      <inkml:trace xmlns:inkml="http://www.w3.org/2003/InkML" xml:id="stk43" contextRef="#ctx0" brushRef="#br1">32032 17426 574 0,'0'0'352'8,"0"0"-232"-5,0 0 7 6,0 0-75 0,0 0-37-5,-182-30-3 4,116 40-9 2,5-3-3-3,12 6-4-2,11-2-60 5,38-7-97-2,0 0-205-2</inkml:trace>
    </iact:actionData>
  </iact:action>
  <iact:action type="add" startTime="71547">
    <iact:property name="dataType"/>
    <iact:actionData xml:id="d44">
      <inkml:trace xmlns:inkml="http://www.w3.org/2003/InkML" xml:id="stk44" contextRef="#ctx0" brushRef="#br1">32364 17814 470 0,'0'0'285'4,"0"0"-124"5,0 0-5-4,0 0-66 4,0 0-55-4,0 0-28 3,80 36-6 1,-76-36-1-4,-4 0-26 3,3-5-75 2,0-20-63-4,-3 2 56 0,3 14 2 2,4 5 98 2,-7 4 8-6,0 0 19 7,0 0 38-4,0 0 9-1,0 0-6-1,0 0 6 6,0 0-4-4,0 0 7-1,0 0 3 4,0 0-14-3,0 19-10-2,0 1-27 3,0-3-6 3,0-4-4-8,0-1 3 6,0-12-9-1,0 0-5 0,0 0-2-2,0 0-25 3,0-32-56 0,0-8-68-4,0 18-138 2,0 9-333 2</inkml:trace>
    </iact:actionData>
  </iact:action>
  <iact:action type="add" startTime="71979">
    <iact:property name="dataType"/>
    <iact:actionData xml:id="d45">
      <inkml:trace xmlns:inkml="http://www.w3.org/2003/InkML" xml:id="stk45" contextRef="#ctx0" brushRef="#br1">32424 17418 479 0,'0'0'197'6,"0"0"-43"-1,0 0-53 4,0 0-69-3,0 0-21 2,0 0-5 2,0-12 8-6,0 7 7 5,0-12 2-2,0-5 1 1,0-8-5-2,0 6-4 2,0 4-4 1,0 3 0-4,0 14-1 4,13-2 41 0,10 0 22-5,14 5-19 4,5 0 5 2,1 0-20-1,0 0-13-3,-2-8-12 2,-10 1 0 2,-3-3-9-5,-12-16 3 1,-4-12-8 3,-7-11 0-2,-5-25-4 0,0-2 0 3,-13 6-1-5,-23 4 3 4,4 18-1-3,-7 17 0 2,6 13-1-1,-4 6-3 2,6 11-1 1,-6 1 4-4,4 0 4 0,5 0 0 4,-1 0 3-4,2 13-3 2,4-1 0 0,2 8 1 0,8-12-1-2,6 1 0 2,4-1 0 0,3-8 2-4,0 0 0 4,0 0-1 0,0 0 0-2,0 0-2 2,0 0 1 2,0 0 0-5,0 0-1 2,0 0 3 3,0 0-3-2,0 0 2-1,0 0-1 0,0-5 0 1,0-4 0-2,0 6 0 2,0 3 0 2,0 0 0-6,0 0 0 4,0 0 2 2,0 0-2-4,0 0 0 0,0 0 0 2,0 0-1 0,0 0 0-2,0 0 1 2,0 29 0 2,0 16 0-6,0-1 1 4,0 0-1 2,-6-7 1-4,4-12 0 3,-6-8-2-2,7-14-1 1,1-3-5-2,0 0-28 2,0-7-53 0,0-19-70-2,0 8-90 2,1 10-597 0</inkml:trace>
    </iact:actionData>
  </iact:action>
</iact:actions>
</file>

<file path=ppt/ink/inkAction2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35:29.370"/>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5905">
    <iact:property name="dataType"/>
    <iact:actionData xml:id="d0">
      <inkml:trace xmlns:inkml="http://www.w3.org/2003/InkML" xml:id="stk0" contextRef="#ctx0" brushRef="#br0">16958 12533 385 0,'0'0'177'10,"0"0"-38"-7,0 0-15 6,0 0 17-5,0 0-23 4,0 0-20 0,0 0-9 0,25 65 11 0,-12-12-23 0,-4 7-10-2,1 1-3 2,-9-2-16 0,8-2-12-2,-6-15-6 2,0-12-6 0,-2-13-5 0,-1-9-4-2,0-8 2 2,0 0-5 0,11 0 6 0,6 0-6-2,19-4-6 2,13-32-5 0,11-19 0 0,4-21-1-1,7-25 2 4,3-20-4-4,7-22 3 0,1-6-1 0,3-6 0 0,-9 5 2 1,-2 8-1-3,-7 7 0 4,-3 15 1-1,-8 8 0-2,-11 14-1 0,-6 12-1 2,-10 22 2 0,-11 19-1 1,-5 16-1-1,-6 19 1-1,-7 10 0-1,0 0 0 2,0 0 0 0,0 9 2-2,-17 38 9 2,-27 22 12 0,-12 27-17 0,-5 18-3-1,-12 14-1 0,-7 12-2 2,4 4 3-2,-5-6-3-1,7-6 6 2,0-10-6 1,7-13 2-4,6-8-2 3,5-15 0 1,12-12 0-2,3-16 2-1,10-12-2 2,6-12 2 0,8-9-3 0,5-11 1-2,8-8-2 2,1-4 2 0,3 1-2 0,0-3 1 0,-5 0 0 0,5 0 1-2,0 0 5 2,0 0-6 0,-3 0-2-2,-5-5 2 2,-10-23-5 0,1-8 3 0,-2 4 3-2,5 3-1 2,-2 2 0 0,-2 4 0 0,-1-9 0-2,2-1 0 2,-6-3 0 0,3-14-2 0,-5-1 2-2,6-6-2 2,-1 9 0 0,7 14-1 0,6 16 2-1,-1 12-3 0,5 3 1 2,3 3 3-4,0 0-2 3,0 0 1 0,0 0 1 0,0 0-1-2,0 0 2 2,0 0 1 0,0 0 0 0,0 3 2 0,0 29-1-2,0 12 4 2,0 6-6 0,6 4 1-2,14 5 2 3,1 5-3-1,2 2 3 0,-3 3-3 1,3-4 4-4,-1-4-3 3,-6-3 3 0,-3-14-2 0,-7-10-1-2,-5-14 5 2,-1-10-1 0,0-4 2 1,0-6-5-3,0 0-3 2,11 0 1-1,4-6-2 0,10-33-2 1,11-26 2 1,11-16 1-1,1-18 1 0,11-10-1-2,2-9 0 2,-2 5 0-1,2 4 0 5,-1 1 0-9,1 0-1 4,2-11 1 4,4-4-1-7,0-4 2 2,4-3-2 1,-2 7 2 1,-9 9-1 0,-12 12 1-2,-12 17-1 2,-6 15 0 0,-4 8 0 0,-5 11-2-2,-1 9 5 2,-4 12-4 0,-12 11 1 0,3 11 0-2,-7 8 0 2,0 0 2 0,0 0-2-2,0 17 2 2,-4 38-1 2,-22 29 3-4,-15 26 1 0,-5 14-5 2,-5 16 2 0,-12 12-1 0,-3 15-1 0,1 0 1 0,-2-1-1-1,8-3 2 0,1-8-2 0,-1-10 1 0,-2-9-2 1,1-17 1 0,7-25 0 0,2-12 0-2,2-18 2 2,8-8-4 0,9-11 3-1,3-13-3 0,10-10 2 1,11-11 0 1,2-5-3-1,0-6 3-3,6 2-1 3,0-2-5 1,0 0 4-2,0 0-1-1,-7 0-2 3,-9-27-3-1,-9-27 2-2,-11-15 5 1,-5-8 1 2,2-4 0-2,-6-1-1-1,-1 11-1 2,2 11 1 0,1 6 0 0,2 8-3 0,11 11 4 0,4 5-4-2,11 11 0 3,4 3 2-2,9 4-4-1,2 5 5 2,0 0-2 0,0 2 2 0,0 0 2-2,0 1-1 2,0 4 1 0,15 0 3 0,-2 0-1-2,1 4 1 2,9 28 0 0,-2 20-3-2,6 14 4 3,2 20-2-2,0 4 5 1,-1-4-3 0,-2-5 4-2,-4-16-6 2,-6-16 4 0,-8-19-3-2,0-11-2 2,-6-11 5 0,0-4-2 0,5-4-1-2,9 0-3 2,16-7-2 0,9-34 0 0,11-24 1 0,10-25 0 0,5-32 1-1,14-36-1 0,9-34-2 1,13-38 1-2,11-26 0 2,7-6 0 0,-7 10 1 0,-11 30 0-2,-19 37-2 2,-17 39 2 0,-21 41 0 0,-10 33 0-2,-18 24-2 2,-8 19-12 0,-10 15-67 0,0 14-83-2,-6 9-111 2,-16 30-61 0</inkml:trace>
    </iact:actionData>
  </iact:action>
  <iact:action type="add" startTime="19328">
    <iact:property name="dataType"/>
    <iact:actionData xml:id="d1">
      <inkml:trace xmlns:inkml="http://www.w3.org/2003/InkML" xml:id="stk1" contextRef="#ctx0" brushRef="#br0">24540 14035 31 0,'0'0'103'12,"0"0"-5"-7,0 0 10 1,0 0-16 2,0 0-20-4,0 0-17 5,0 0-2-3,0 0-19 3,0 0-8 0,0 0 5-4,0 0 15 3,0 0-4 0,0 0-2 0,0 0-3-2,0 0-2 2,0 0 0 0,0 0 0-2,0 0-1 2,0 0-2 0,0 0-3 0,0 0-2-2,0-7 1 3,5 2-9-3,13-3-1 3,2 2-1-3,9 2 2 2,-6 2 2 0,9 0-7 0,-7 2 4-2,-1 0 0 2,4 0 4 0,-1 0-5 1,2 0-1-1,0 0-2-3,-2 0-3 4,2 0-1-2,0 0 0 0,1 0-1 3,-1 0-3-2,3 0 0-2,0 0-4 2,-5 0 5-1,4 0-3 1,-1 0 5 0,6 0 0 1,-2 0 0-4,5 8 0 3,-4-2-6 0,1-1 3-3,-3 1-3 4,-1 3 2 0,0-4-4 0,-2-2 1-7,4-1-1 6,2-2-1 0,2 0 0 0,-5 0 0 0,0 0-1-2,1 0 2 2,-7 0-2 0,2 0 2 0,-1 0 0-2,5 0-1 3,-2 0 0-2,5 0 0-1,-3 0 0 3,-2 0 0-1,5 0 1 0,-3 0-1-2,-1 0 0 1,3 0 1 1,0 0 0-1,-5 0 1 1,3 3-2-1,-1 3 3 2,-4 0-2-2,-1-1-1 1,7-3 3-1,-4-2-2 0,4 0 0 2,-3 0 1 0,1 0-3-4,2 0 2 4,-7 0-1-1,5 6 1 0,1 1-1-1,1 0 3 0,-4 3-1-1,1-3 1 3,5 5-2-2,-3-4 3 1,2 1-4 1,-2-4 1-4,4-1 1 1,-4-2-2 3,2-2 0-2,-3 0 0 2,-5 2-1-3,2 1 2 2,-1 3-2-1,4 0 3 1,-3-1-2 0,7-3 1 2,0-2-1-4,3 4 0 2,-1-4 0-2,-8 0-1 3,1 2 2-2,-4 2-4 0,-4 4 4 0,1-5-1-1,5 3 0 3,-5-2 1-1,4 0 0-3,1-4-1 4,-2 0 0-2,5 0 0 0,-7 0-1 1,1 0 3 1,-6 0-2-3,6 0 1 1,-1 0 0 1,1 0-1 0,3 0 4-1,-1 0-2 1,2 0 1-1,0 0-3 1,7 0 1-1,-7-5-1 1,-1-2 0-2,-4 2 2 2,-2 2-1 1,2 3 2-4,-1 0 0 3,-3 0 3 0,2-2 2-2,-1-1-3 2,1-1 0 0,3-2-5 0,3 2 0 0,-2-1-2 0,1-5 2-1,-2 3 0 1,-1 0 1-1,-7 1 0-1,3 1 0 2,-1 2 3 0,0 3-1 0,4-3-1-2,-7 3 1 2,9-2 4 0,-4 0-6 1,-2-2 2-4,5-2-3 5,-6 6 3-4,-4 0-1 0,6 0 2 2,-2 0 2 0,2-2-3 0,1 2 4 0,-5 0-6-2,8-3 0 2,-3 1-1 0,-3 2 0 0,-3-4 0-2,4 4 3 2,2-3 5 0,-5 3-5 1,3 0 4-4,-2 0-6 4,1 0 2-2,4 0-2 2,3 0 2-4,-1 0-1 3,2 0-2 0,-4 0 2 0,6 0-1 0,-4 0 0-1,1 0-1 1,3 0 0-1,-4 0 1 0,-2 0 2 0,6 0-2 2,-5 0 2-1,4 0-3-2,0 0 2 1,-4 0-2 2,-4 0 2-2,7 0 0-1,-6 0-2 2,0 0 4 0,6 0-4 0,-5 0 4 0,5 0-1-2,-3 0-2 2,5 0-1 1,-2 0 1-4,-1 0-3 3,0 3 4 1,2-3-4-2,-8 0 4 0,5 4-2 2,7-4 0-2,-8 0 2 1,5 2-2 0,-1-2 2-1,-2 0 2-1,3 3-4 0,-1-1 2 2,-1 1-1 0,2 0-2 0,-1 1-1 1,-4-4 2-4,5 0 0 3,-1 0 0 0,-5 0-3 0,6 0 3 0,-6 0 2-2,-5 0-2 2,-1 0 1 0,2 0 1-2,-5 0-4 2,4 0 2 1,2 0-1-2,-1 0 1-1,5 0 1 2,-5 0 1 0,7 0-1 0,-1 0 5-2,-2 0-5 2,2 0 2 0,-2 0-2 0,2 0-2 0,2 0 0-2,-2 0 1 2,4-10 1 0,-2 3 0-2,-1 0 1 2,3 4-1 1,-4 0 6-3,3 3-5 3,1 0 4-3,-2-2-1 3,5 0 0-2,-4 2 0 1,2-3-4-2,-2 3-1 2,-2-4-2 0,0 1 0-1,-6 3 1 0,0-3 0 2,1 3 2-1,-1 0 2-2,-1 0-1 1,-2 0 2 2,6 0-1-3,-5 0 0 1,5 0-2 2,-3 0 0-2,3 0 0 1,2 0-1-1,-5 0 0 0,4 0-1 2,-6-2-1-2,7 2 2-1,1-3 1 2,-3 3 0 0,11-2 0 0,-1-1 1-2,0 0-1 2,-5 1-1 2,1-2 1-4,-6 1-2 0,-1-6 0 5,0 8-1-6,2-6 2 3,2 2 0 0,5 2 4-2,-1 3-3 2,1 0 7 0,8 0-4-2,-6 0 6 2,-1 0-8 1,0 0 2-1,-7 0-4-3,-5 0 0 3,6 0-2 0,3 0 2 0,-2 0 1-2,4 0-1 2,-1 0-1 0,7 0 1-1,-1 0-1 0,1 0 1 1,6 0 0 0,-3 0 0 0,-2 0 0-2,1 0-1 2,-1 0 2 0,1 0 2 0,-4 0-1-1,5-4 1 0,-1 3-3 1,3-3 2 0,6-2-1-2,0 4-1 2,-5-3 0 0,-2-1 0 0,-8 0-1 0,4 3 1-2,-10 3 1 2,5 0-1 0,-7 0 3-2,2 0 0 2,2 0-2 0,-6 0-1 0,2 0-1-2,-2 0 1 2,3 0-4 0,2 0 4 0,-5 0-2-2,6 0 1 2,-1 0-1 0,-2 0 2-2,-5 0 1 5,-5-2 0-6,-7 0-2 3,-5 2 3 0,-4 0-4-2,0 0-19 2,0 0-47 0,0 0-44 0,-29 0-27-2,9 0-113 2,-3 13-149 1</inkml:trace>
    </iact:actionData>
  </iact:action>
  <iact:action type="add" startTime="35810">
    <iact:property name="dataType"/>
    <iact:actionData xml:id="d2">
      <inkml:trace xmlns:inkml="http://www.w3.org/2003/InkML" xml:id="stk2" contextRef="#ctx0" brushRef="#br1">1499 16249 443 0,'0'0'259'8,"0"0"-130"-1,0 0-19-1,0 0-24 3,0 0-27-1,0 0 16-1,0 0 3-1,0 2-10 2,0-2 9-1,7 0 3 0,9 0-11 1,2 0-16 1,5 0-10-3,2 0-3 2,4 0-12-1,1 0-2 1,-1 0-6 0,3 0 1 0,4 0-2-2,0 0-3 2,2 0-2 0,6 0-5 3,-4 0 3-6,4 0 2 3,2 0 6 0,0 0-8 0,-2 0 5-2,4 0-8 2,7 0-2 0,-2 0-3 0,0 0-2-2,-1 0-1 3,-1 0 2-2,-8 0 3-1,1 0-3 2,-1 0 9 1,-2 0-8-2,2-2 5 1,1 2-5-2,2-3-3 2,0 1 0-1,-2 2 0 0,-4 0 2 1,1 0-1-1,-5 0 2 3,3 0-1-3,-4 0 6 1,-4 0-3-2,1 0 1 2,-1 0-3-1,6 0-2-1,-5 0 2 4,-3 0-3-2,2 0 0-2,-3 0 1 1,1 0-1 3,-1 0 0-4,-4 0 6 0,2 0-5 0,0 0 3 4,2 0-1-2,5 0-4-4,6 0 2 4,-1 0 0 2,1 0-1-2,-1 0 1-4,-3 0-1 4,-3 0-1 2,-5 0 1-1,2 0 0-4,2 0 0 1,-4 0 3 4,3 0-4-2,7 0 0-1,-7 0 0-2,1 0 0 5,8 0 0-2,-7 0 0-4,10 0 0 4,-2 0 0 2,-6 0 0-2,-1 0 0-4,-3 0 0 4,1 0 0 0,5 0 0 2,-6 2 0-4,2 1 0 0,-3-1 0 2,11 1 0 3,-4 0 0-8,4 1 0 5,1-2 0 2,7-2 0-2,1 5 0-3,6-5 0 2,-3 6 0 2,-5-6 0 0,-4 0 0-5,-1 2 0 4,-4-2 0 0,-3 4 0 2,5-4 0-6,-1 0 0 4,2 1 0 0,-5-1 0 2,2 4 0-4,1 4 0 0,-6-8 0 2,7 0 0 2,-4 0 0-6,0 0 0 4,5 0 0 0,1 0 0 2,-2 0 0-4,1 0 0 0,4 0 0 2,-2 0 0 2,-1 0 0-4,0 0 0 0,-1 0 0 2,-3 0 0 2,1 0 0-6,1 0 0 4,1 0 0 0,2 0 0 2,-2 0 0-4,5 0 0 0,-5 0 0 2,5 5 0 2,-7-5 0-4,2 7 0 0,-2-2 0 4,-3-2 0-2,1 3 0-4,2 5 0 4,1-5 0 0,1 3 0 2,0 1 0-6,-2-10 0 5,-2 7 0-1,3-6 0 2,-7 3 0-6,2-4 0 5,-3 0 0-2,1 0 0 3,-1 0 0-4,-3 0 0-1,-6 0 0 4,4 0 0 2,0 0 0-8,0 0 0 5,1 0 0 0,4 0 0 3,-1 0 0-6,1 5 0 2,2-2 0 0,5 3 0 3,-7-4 0-6,4 1 0 4,-4-3 0 0,0 0 0 2,1 0 0-4,3 0 0 1,-4 0 0 0,0 0 0 3,1 0 0-5,-2-3 0 2,2 1 0 2,1-4 0 0,-7 3 0-5,4 3 0 4,-2-3 0 1,-2 1 0-1,2-3 0-2,-1 1 0 0,-1 1 0 3,6-2 0 0,-6 5 0-5,6-12 0 4,-3 6 0 2,1 4 0-2,1-3 0-2,0-1 0 0,-3 0 0 4,4 1 0-2,-3-2 0-2,5 4 0 0,1-2 0 4,-2-3 0-2,-1 4 0-4,-3 3 0 4,7 1 0 2,-4 0 0-2,2 0 0-4,1-4 0 4,0 4 0 2,-2-2 0-2,-4-4 0-4,-1 1 0 4,-1 3 0 2,5 2 0-2,-5 0 0-4,2 0 0 5,-1 0 0 0,-2 0 0-1,0 0 0-4,-4 0 0 4,1-4 0 1,4 4 0 1,4 0 0-6,1 0 0 4,1 0 0 4,-1 0 0-2,3 4 0-9,-4-2 0 5,4 3 0 4,-2-5 0-2,5 0 0-2,1 0 0 0,4 0 0 4,-1 0 0-2,-1 0 0-3,0 0 0 3,-4 0 0 0,3 0 0 1,-7 0 0-4,7 0 0 2,-3 0 0 4,-2 0 0-3,3 0 0-3,-4 0 0 2,3 0 0 3,1 0 0-3,1 0 0-2,-4 0 0 3,9 0 0 1,3 0 0-1,-3 0 0-4,10 0 0 5,-3 8 0 0,-5-4 0-1,-4-3 0-4,-2-1 0 5,1 0 0 1,-1 0 0-2,-1 0 0-3,1 0 0 1,2 0 0 5,1 0 0-3,-1 4 0-4,1-1 0 4,-1 2 0 2,1-5 0-1,-1 0 0-1,1 0 0-3,1 0 0 4,-1 0 0-2,3-12 0-3,-2 5 0 4,7 1 0 1,-7 6 0-1,-2 0 0-3,-2 0 0 3,-9 0 0-1,-7 0 0 4,-5 0 0-7,-4 0 0 3,-5 0 0 1,1 0 0 2,1 0 0-5,-6 0 0 2,-2 0 0 3,-3 0 0-2,-2 0-19-4,0 6-39 4,0 0-18 1,0-6-41 0,-43 0-71-5,15 0-82 4,8-6-106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24:59.946"/>
    </inkml:context>
    <inkml:brush xml:id="br0">
      <inkml:brushProperty name="width" value="0.05292" units="cm"/>
      <inkml:brushProperty name="height" value="0.05292" units="cm"/>
    </inkml:brush>
    <inkml:brush xml:id="br1">
      <inkml:brushProperty name="width" value="0.055" units="cm"/>
      <inkml:brushProperty name="height" value="0.055" units="cm"/>
    </inkml:brush>
    <inkml:brush xml:id="br2">
      <inkml:brushProperty name="width" value="0.05292" units="cm"/>
      <inkml:brushProperty name="height" value="0.05292" units="cm"/>
      <inkml:brushProperty name="color" value="#7030A0"/>
    </inkml:brush>
  </inkml:definitions>
  <iact:action type="add" startTime="6394">
    <iact:property name="dataType"/>
    <iact:actionData xml:id="d0">
      <inkml:trace xmlns:inkml="http://www.w3.org/2003/InkML" xml:id="stk0" contextRef="#ctx0" brushRef="#br0">13377 5036 559 0,'0'0'124'10,"0"0"9"-6,0 0 8 3,0 0-47 2,0 0-15-3,-177-44-10 1,107 44-12 1,-11 7 2 0,-9 21-21-2,-4 12-8 2,-5 4-14 0,4 10-3 1,5 2-3-3,-1-4-4 2,5 8 0-1,9 2-1 1,6 11 4-1,7 14-4 6,15 19 10-9,9 10-9 3,15 19 1-1,15 9 5 3,5 10 0-1,5 12-4-2,0 0-4 2,28-1 4 1,15-15-4-3,18-16 8 0,20-13 3 2,15-13 1 2,13-13-3-6,16-14-5 4,11-21-7 0,17-27 0 0,11-21-2-2,1-12 2 2,8-37 0 2,-2-48-1-4,0-27 1 0,-7-21 0 2,-21-6 0 2,-25-3-1-4,-24 4 1 1,-24-1 1 0,-20-4-1 3,-19-7-2-3,-27-9 2 1,-4-10-3 0,-9-3 2-1,-43 1-2-1,-12 5 0 0,-12 11 1 4,-16 12-1-2,-8 14-1-2,-13 20 3 0,-9 21-3 4,-5 21 2-2,-6 18 0-3,-4 24 0 2,5 20 0 3,-1 5 0-4,5 0 2 2,8 34-1-1,7 7 1 1,9 13 0-1,7 5 1 1,1 8-2 0,-1 4 3-1,1 7-3-1,-1 1 3 2,13 0 0 1,9 8-2 0,9 2-1-5,11 14 1 5,15 9-2-2,12 4 4 2,12 12-1-3,16 1 3 1,0 4 12 4,7 7 7-7,43 3-10 4,16 7-8-1,23-4 0 1,24-12 3-1,23-11-5 2,12-13 4-3,17-20-4 4,15-21-3-5,7-22 1 3,20-37-1 2,5-10-1-4,5-49 0 0,-2-65-1 2,-31-40 1 0,-35-43-3-3,-47-22 2 8,-53-25 0-9,-48-6 0 5,-1 23-1-3,-60 37-2 1,-40 58-22 2,-25 60-90-2,57 72-87-1,-2 17-252 2</inkml:trace>
    </iact:actionData>
  </iact:action>
  <iact:action type="remove" startTime="9066">
    <iact:property name="style" value="instant"/>
    <iact:actionData xml:id="d1" ref="#d0"/>
  </iact:action>
  <iact:action type="add" startTime="9072">
    <iact:property name="dataType" value="strokeEraser"/>
    <iact:actionData xml:id="d2">
      <inkml:trace xmlns:inkml="http://www.w3.org/2003/InkML" xml:id="stk1" contextRef="#ctx0" brushRef="#br1">20321 11570 229 0,'0'0'442'11,"0"0"-339"-8,0 0-77 3,0 0 17 3,0 0-36-2,0 0-7-1,-28-20-26 1,21 20-89 2,7 0-234-1</inkml:trace>
    </iact:actionData>
  </iact:action>
  <iact:action type="add" startTime="31454">
    <iact:property name="dataType"/>
    <iact:actionData xml:id="d3">
      <inkml:trace xmlns:inkml="http://www.w3.org/2003/InkML" xml:id="stk2" contextRef="#ctx0" brushRef="#br2">299 10665 732 0,'0'0'200'9,"0"0"-41"-3,0 0-27 1,0 0-45 1,0 0-17-1,0 0 7 1,-7 5 0-2,46-5-33 2,28 0-22 0,21-11 9 0,32-28-2-2,21-8 1 2,15-5 6 0,2 1-6 0,-5 6 2 1,-24 13 0 1,-22 8 8-6,-30 11-14 4,-24 4 9 0,-25 6-6 2,-12 0-11-3,-16 3-11 0,0 0-4-2,0 0-3 3,-23-4-4 0,-58-17-1 1,-44-7 3-5,-43-11 0 4,-18-12 4 0,-11-5-4 1,6-6 5 0,21 3-5-5,38 4 4 4,32 8-2 0,34 20 0-2,26 7-3 2,26 11 0 1,12 9 6-2,2 0-7 1,0 0 8-2,0 0-3 2,0 29 2 0,29 28-3-2,15 15 0 2,11 19 0 1,13 8 0-2,9 12 1 2,16 9-1-4,-8-1 1 3,-2-1-2 0,-11-14 3-2,-17-20 2 2,-13-16-2 0,-13-27-1 0,-10-16 2-2,-9-13-1 2,5-12-2 0,1 0 0 0,17-3-2-2,2-44 0 2,4-26 0 0,-6-29 0 0,-5-27 1-1,-12-23-1 0,-12-18 1 2,-4-3-1-2,0 10 3-1,-8 20-4 2,-11 22 4-1,-2 28-4 2,8 33 4-3,6 30-2 2,-9 30 2 0,-20 13-1 0,-21 60 1-2,-27 43 1 1,-4 40 2 2,-8 29-3-2,11 10 2 0,1-2-3 1,11-19 8 0,9-25-7 0,17-31 4-2,7-27-4 1,11-31 0 2,15-28-2-1,11-27-9-2,3-5-35 2,36-33-83 0,5-12-63 0,15 2-139-2</inkml:trace>
    </iact:actionData>
  </iact:action>
  <iact:action type="add" startTime="33187">
    <iact:property name="dataType"/>
    <iact:actionData xml:id="d4">
      <inkml:trace xmlns:inkml="http://www.w3.org/2003/InkML" xml:id="stk3" contextRef="#ctx0" brushRef="#br2">2466 10384 602 0,'0'0'303'7,"0"0"-234"1,0 0 1-1,0 0 58-1,178 81-79 2,-124-72-4 2,10 4 7-3,15 9 9-2,10 8-9 3,18-3-14 3,11 1-4-5,18 0-12 0,10-2 3 1,12 1-8 2,9 0 6-2,1-2-7 2,0-1-2-2,0-1 0 3,-2 3 7-4,-5-8-3 0,-5 9-3 2,-8-5 4 0,6 1-12 1,5-4 6-4,11-5-11 4,20-2 2-2,-1-8-2 2,10 1 0-4,5-3 1 4,-2 9-3-2,-5 0 6 2,0 6-4-3,-1-2 8 1,-8-7-7 1,6-8 7 0,-2 0-10-2,8 0-1 0,7-27 0 4,2 0 1-2,-5 2-1 1,5 10 3-2,-10 5 0-2,4 5-1 4,-2-2 5-2,0-3-3 1,-3-5 1 0,-7-7 0 0,-4-5-4-2,7 0 0 2,3-4-1 0,5 7-1 1,8-2 3-3,0 0-2-1,-1 12 2 4,-3-1 2-3,-6 2-2 1,-3 2 1 2,-7-9 1 0,-3-3-3-3,-10-1 1 2,-9-10-1 0,-7-5-2 0,0-7-1-2,-8-1 1 2,-9-12 2 1,-11 3-1-2,-11-4 1-1,-12 6 0 2,-9 10 0 0,-5 1 1 0,-2 13 0-2,-4 2 0 2,-3 2-1 0,0 4 1 1,-6-4 1-3,2 5-2 1,1-3 0 3,-3 7 1-3,-1 4 0-2,7-1 0 2,-4 1 1 3,5 0-3-4,-8-4 1 0,-3-2 0 2,-5-3-3 1,-7-5 3-4,-1 2 0 4,3-2-2-1,-6 1 2 0,7 2 0-2,-3 4-1 1,-4 6 2 2,-2 4-1-2,-7 0 1 0,-4 2 0 0,0-1-1 2,-2 1 0-2,8-1 0-1,0 3-1 2,-5 4 0 0,-6-1-2 0,-8 3 1-1,-6-3 3 1,-13-3-3 1,-4 3 0-2,-6 1 1-2,1-1 1 2,-1 3 0 3,-5-2-2-4,2 2 4 0,-3 0-4 2,0 0 5 2,0 0-4-4,0 0 2 0,0 0 0 2,0 0 0 3,0 0-1-6,9 0 2 1,-1 0-2 2,1 0 0 2,7 0 0-6,-1 0-2 4,-5 0 0 1,-3 0 2 0,-4 0-4-5,-3 0 2 4,0 0-6 2,3 0 3-2,0 0 2-4,4-7-5 4,-4-1 8 3,-3 3-6-4,0-7 5-3,0-1-3 4,-3-6 0 2,-33-11-2-2,-12 2-3-4,-22-3 6 4,-11 1-1 2,-6 1 3-3,-1 1 1-2,6 3-1 3,11 6 2 2,12 1-2-4,21 11 2 1,11 1 0 3,15 2 1-3,11 4-2-1,1 0 1 0,0 0 0 4,0 0 5-2,0 0 4-2,0 0 7 0,30 0 0 4,25 30 9-3,25 2-25 0,0 5 0-1,1 0-1 4,-1 2 4-4,-8-6 2 2,-14 1-1 0,-7-12 5-1,-22-7-6 0,-12-7 1 1,-14-4-4 0,-3-4 2 0,0 0-1-2,0 3 1 2,0 7 2 0,-13 15-4 0,-33 9 4-2,-15 6-2 2,-6-1 6 2,3-6-5-4,16-4 6 0,6-4-2 1,12-5 1 3,10-9 0-5,10-3-5 3,1-8-1 0,2 8-3 0,-4 12 0-2,-12 8-7 2,-4 15-17 0,-7-2-40 0,-2-1-45-3,13-3-72 4,16-32-67 1,7-5-263-4</inkml:trace>
    </iact:actionData>
  </iact:action>
  <iact:action type="add" startTime="40136">
    <iact:property name="dataType"/>
    <iact:actionData xml:id="d5">
      <inkml:trace xmlns:inkml="http://www.w3.org/2003/InkML" xml:id="stk4" contextRef="#ctx0" brushRef="#br2">16393 10727 3 0,'0'0'327'5,"0"0"-183"4,0 0-29-4,0 0 42 3,0 0-53 1,0 0-14-1,0 0-25-1,0-3-17 0,0 3-6 1,0 0 1 0,0 0-6-1,0 17-6 0,0 16-1 1,0 4-14-3,-7 2-1 3,-2-7 3 3,1 3-7-4,5-8 4-3,-6-8-4 4,9-8 6 1,0-5-6-3,0-5 4 1,0-1 1 4,0 0 1-5,0 0 1 0,0 0-4 2,0 0 1 0,6 0-2 0,14 0 4-2,9 0-5 4,1 7 2-4,-2-2 10 2,11 2-1-2,2 1 3 4,2-3-1-4,8-1-4 2,3-4-7 3,6 1 2 0,1 2-5-7,5 1 8 2,-3 3-3 3,5-1 8-3,3 3-4-1,-2-4 0 3,-4 5-5 1,-6-5-1-3,1 0 0 4,-4-2-9-4,-2-3 4 0,-3 0-3 2,-1 0-1 2,1 0-3-4,-2 0 2 0,2 0 1 3,3 0-3-1,-2 0 0-1,3 0 2 0,2 0 2 2,6 0-6-3,-6 0 5 2,-1 0-5-1,-8 0 5 2,1 0-2-2,-2 0 1 0,-4 0-1 2,-1 0 4-1,6 0-1-2,0 0-4 1,-3 0 3 1,3 0-5-2,0 0 3 2,-3 0-3 2,0 0 1-4,-5 0 0 2,2 0-1-2,0 0 3 2,2 0-2-2,4 0 1 2,1 0 1 2,2 0-2-3,-2 0 0-1,-6 0 0 1,-2 2 0 2,-1 4 2-2,-3-3-2-1,2 3 1 4,6-4 0-4,-6 4-1 3,6 0 2-2,3-1-2 1,-3-2 2-2,5 3-2 3,-3 0 1-2,-4-4-1 2,4-2-1-4,-2 0 0 3,2 0-1 0,-6 0-1-2,2 0 2 2,-2 0-2 2,3 0 4-4,-1 0-3 0,3 3 2 2,5-1-1 1,0 2 0-3,-5-4 0 2,8 2-1 2,-6 2 2-5,4-4-1 1,-1 0 0 4,1 0 0-4,-3 0 1 2,0 0-2-2,5 0 1 4,3 0 0-4,-4 0 1 2,-2 0-1 0,1 0 0 0,-3 0 0-2,-1 0-1 2,-4 0 1 1,-2 0 2-4,0 0-2 3,-2 0 0 0,4 0 0 1,-1 0 0-4,4 0-1 4,3 0 1 0,4 0-1-3,3 0 1 1,-1 0 0 0,-1 0-1 1,2 0 0-2,-4 0 1 2,-6 0-2 2,-7 0 2-3,-3 0-2-1,-1 0 2 6,-9 0-4-9,-6 0 3 4,2 0-4 0,-10 0 5 3,0 0-5-4,-1 0 4 1,-7 0 1 1,6 0-2 1,-3 0 1-4,-3 0 0 3,0 0 1 1,-3 0-5-3,1 0 2 2,5 0-1-1,-3 0 1 1,2 0-1-2,-4 0 4 2,-3 0-1 0,3 0 1-1,-3 0-1 1,4 0-1 0,-4 0-1 0,0 0 1-2,0 0 0 1,0 0-2 1,0 0 0 0,0 0-4-1,0 0 1 2,0-12 3-2,0-13-6 0,0-6 8-1,0 1 2 4,0 2 0-3,0 2 0 1,0 3 0 4,0 6-1-6,0 10 1-1,0 2-5 1,0 5-13 3,0 0-46-4,0 0-39 3,-13 0-63 0,6 0-114 1,5 9-276-4</inkml:trace>
    </iact:actionData>
  </iact:action>
  <iact:action type="remove" startTime="48098">
    <iact:property name="style" value="instant"/>
    <iact:actionData xml:id="d6" ref="#d5"/>
  </iact:action>
  <iact:action type="add" startTime="48104">
    <iact:property name="dataType" value="strokeEraser"/>
    <iact:actionData xml:id="d7">
      <inkml:trace xmlns:inkml="http://www.w3.org/2003/InkML" xml:id="stk5" contextRef="#ctx0" brushRef="#br1">25638 15397 186 0,'0'0'216'12,"0"0"-182"-10,0 0-8 5,0 0 9 0,0 0-20 0,0 0 10 3,-31 59 43-4,26-44 10 1,5 5-31 2,0-3-32 0,0 1-15-4,0-11-138 2,0-2-271 2</inkml:trace>
    </iact:actionData>
  </iact:action>
  <iact:action type="add" startTime="50309">
    <iact:property name="dataType"/>
    <iact:actionData xml:id="d8">
      <inkml:trace xmlns:inkml="http://www.w3.org/2003/InkML" xml:id="stk6" contextRef="#ctx0" brushRef="#br2">16293 14623 422 0,'0'0'258'6,"0"0"-121"2,0 0-47-2,0 0-25 3,0 0-30-2,0 0 6-1,6 102 4 3,-6-71 2-2,0 3-6 1,0-2-13-2,0-14-9 2,0 2-6 2,0-6-2-5,0-4 4 2,3-3-3 2,4-1 2-2,-3-6 10 0,-1 2-2 0,9 3 3 3,-3 7-7-4,7 3 6 0,4 2-12 4,3-10-2-2,2 6 4-3,4-5 2 2,-6 2 5 3,10-1 3-2,-2-1 3-2,-1-2-8 6,9-2 0-5,2-2-3-2,2-2-3 3,2 0-2 0,7 2 3 0,-4-2 3-1,7 4 1 0,2-2 3 2,1-2-3-2,6 7 4-1,-9-5-8 5,1 1-4-6,-6-1 1 2,0 1 3 0,7 0-6 2,-4 1 3-4,-2-4-1 3,6 0-1 2,-4 0 0-3,7 0-3-1,1 0 1 2,-2 0-1 1,1 0-2-3,-8 0-1 1,1 0 0 3,-3-4 1-3,3-4-1-1,1 3-1 2,-6 5-1 0,7-7 4-2,-2 7-4 0,3 0 2 4,0 0-3-4,5 0 3 2,7 0 0 0,-4 0-1 0,0 0 0-2,-6 0 0 2,-3 0 0 3,-10 0-1-8,2 7 4 5,-10 0-2 0,6-1 2 0,1 0-2-1,5-6-1 1,-1 0 0 2,4 0-2-5,-7 0 0 1,7 0 0 4,0 0 1-1,0 0 0-4,9 0 2 1,-4 3-3 4,-6-3 2-4,5 0-2 1,-2 0 0 2,-8 0 1 0,-2 0 0-4,-4 0-2 3,-4 0 0 2,5 0-1-5,0 0 2 3,5 0-1 0,5 0 0 0,-5 0 0-2,8 0 1 2,-4 0 0-1,3 0-2-1,-5-3 3 2,1 1-2 2,-6-5 2-4,2 4-2 0,-1 1 1 4,-2-3 0-2,1 5 0-1,-2-9-2-2,2 5 2 6,-2 0-3-4,2 0 2-1,1-2-2 2,-8-5 2 1,-11 9 1-3,-6-2 0-2,-15 4-1 6,2 0 1-2,-6 0-1-2,0 0 0 2,0 0 1 0,0 0-6-2,0 0 3 2,0 0-2 2,0 0 3-6,0 0 2 4,0 0 0 0,0 0 0 1,0 0 0-4,0 0-1 3,0 0 2 2,0 0-2-4,0 0 0 2,0 0 0 0,0-1 1 0,0-8-3-3,0-12-3 2,0-13-1 3,0-13 0-4,0-9 7 2,0 6 2 0,0 7-2 0,0 9-2-1,0 15 0 0,0 2-17 1,0 9-37-1,0-4-37 0,14 10-61 2,-8 2-79-2,14 0-284-1</inkml:trace>
    </iact:actionData>
  </iact:action>
  <iact:action type="add" startTime="52490">
    <iact:property name="dataType"/>
    <iact:actionData xml:id="d9">
      <inkml:trace xmlns:inkml="http://www.w3.org/2003/InkML" xml:id="stk7" contextRef="#ctx0" brushRef="#br2">22474 14447 353 0,'0'0'221'10,"0"0"-54"-5,0 0-54 2,0 0-10 1,0 0-37 0,0 0-3-2,0 0 9 2,4 3-4 2,-4 14-23-6,0 5-14 4,0 6 4 1,0 9-11 0,0 5-7-5,0 1-5 5,0-8-8 0,0 0-2-2,0-4 1 0,0-13-1 1,0-1 1-2,0-7 1 4,0-7 3-4,0 2 1 2,9-2 1-3,-5-1 1 3,6-2-2 1,4 0 1-3,4 0-5 1,-3 4-1 3,1-4 2-5,-2 3 10 2,2 2-1 3,2-5 1-1,0 0-2-3,3 0-2 2,3 3 0 0,5-3-9-3,2 0 4 4,2 0-3 3,1 0 4-8,0 0 6 3,5 0 6 3,11 0 3-4,-7 0-8 0,2 0-2 1,7 0-3 1,-4 0-3-2,9 0-1 2,4 0 2 2,-2 0-1-5,0 0 0 5,-2 0-3-2,-2 0 6-1,-4 0-1 1,-2 0 2-1,2 0-2 1,-3 0-5-2,4 0 0-1,-4 0-3 6,8 0 1-6,-2 0 0 4,2 0 0 0,-2 0-1-1,-9 0 2-3,0 0 1 4,-6 0 1 0,-3 0 0-2,0 0-2-2,4 0 1 4,-7 0-2-3,3 0 1 1,-1 2-2 1,3-2 1 2,1 7-1-6,1-7 1 3,-3 1 2 3,3 6-2-4,1 3 1 3,-2 4 0-1,4 1-2-1,-5 0 1-1,1-2-3 3,6 1 0-1,-6 0 2-1,6-1 0 2,-6 0 1-1,1-3-2-2,0-1 2-1,4 2-1 4,-2-2 1-2,0-1 0-1,4 0-1 3,2 1 0 1,1-3 1-7,-1-6-1 5,0 0 0 3,1 0 1-5,0 0-2-1,-2 0 1 5,1 0-2-2,-2 0 4-1,-2 0-1 0,2 0 0 1,2 0 2-1,5 0-1 0,-3 0 1 3,3 0-3-6,-2 0 1 4,0 0-1 0,-2 0 0 1,-3 0 0-2,-2-4 0 1,-3 0-1-2,-4-3 0 0,-2 4 1 2,-6-2-1 3,3 2 3-6,-5-2-3 3,-1 1 2 0,2-1-1 0,-2 2 0-2,5-2 0 2,-5 0-1 0,1-2 0-2,-1 1 0 3,-5 6 0 0,2-2 0-5,-7 0 1 4,-5-1 1 0,-1 3 0 0,-7 0-1-2,2 0 1 2,2 0-2 2,-1 0 1-7,1 0-2 6,-1 0 2 1,0-6-2-4,2 6 1-1,4-4-1 5,-1 4 1-1,-5 0 0-3,2 0-1 2,-3-2 0-1,5 2 2 0,-5-3 0 1,5-5-3 1,-1-1 2-5,1-8-2 4,0 2 3 3,3-2 0-5,-6 0 0 0,1 4-1 3,0-2 1-2,1 3-2-2,2-8-1 3,-6-4 1 3,-2 3-5-5,1-3-1-1,-4 0-6 8,0 4-8-7,0-5-20 0,0 0-16 2,0 1-41 0,0 11-73-2,0 13-118 2,0 0-480 2</inkml:trace>
    </iact:actionData>
  </iact:action>
  <iact:action type="add" startTime="54749">
    <iact:property name="dataType"/>
    <iact:actionData xml:id="d10">
      <inkml:trace xmlns:inkml="http://www.w3.org/2003/InkML" xml:id="stk8" contextRef="#ctx0" brushRef="#br2">28620 14541 456 0,'0'0'144'5,"0"0"-40"4,0 0 19-3,0 0-51 1,0 0-12 1,0 0 11 2,0 0 8-4,0 13-18 0,0 10-19 4,0 8-4-4,0 3 2 1,0 4-14 2,0-1-8-1,-4 2 1-2,4-10-2 2,0-4-1 0,0-12-3-3,0-6 5 3,0-2 1 1,0-3-2-4,0-2-1 4,0 3 1 0,0-3-2-2,4 3-9-1,8 4 2 2,5 0-4 2,-1 10 5-2,4 0-1-4,6-5 0 6,2 1 1-4,5-1 7 2,8-2-2 0,2 0 3-2,1-3-3 5,6-1-5-4,6-2 6 1,-4 1-2-3,4 1 2 3,1-6-3 0,2 2-2-1,2-2-1 1,3 0-4 1,0 0 3-2,2 0-2-1,1 0 0 4,-6 0-3-5,3 7 6 4,-5-6-7-1,-2-1 2 0,-1 6-3-1,-4-3-1 0,1-3 1 1,0 3 0-3,1-3 1 5,-1 0-2-1,7 0 1-7,-4 0-1 9,5 0 3-2,0 0-3-4,-1 0 1 4,-1 0 0-1,-1 0 0-1,-3-6 0 0,0 0 0 2,-7-2-2-1,1 0 3-4,-4-1-3 5,-1 1 2-2,-4 3-1-1,2-1 0 3,2-3 0-2,-1 4 1 2,8-9 0-4,-2 3-1 5,3-1 1-4,1 7-1 4,-5-7 1 0,7 7-1-5,-10-1 1 0,7-3-1 2,-7 5 1 3,4 1 0-4,-6-1 0 3,1-2 0-3,-1 4-1 3,-5-1 0-4,-2 1 1 3,3-5-1 0,-1 7 1-2,-5 0 0 5,1-1-1-6,-1 1-1 3,-8 0 1-2,-3 0 1 3,-5 0 0-3,6 0-1 0,-7 0 1 3,6 0-2-2,-3 0 1 1,-2 0 0 0,3 0 0-2,-2 0 1 2,-1 0-1 0,11-4 0 0,-1 1-1-2,1 1 1 4,5-1-2-4,-2-2 1 0,-5 2 1 4,-2 3 1-2,-1 0-1-2,-7 0-1 2,2 0 1 0,-5 0 0-2,-6 0 0 2,5 0-2-1,-5 0 5-1,-3 0-6 2,1 0 3 3,-1 0 0-7,-4 0 0 4,0 0 0 2,3 0-1-2,-3 0 2-4,0 0-1 6,0 0 1-2,0 0-2-2,0 0-1 0,0 0 2 6,0 0-5-8,0 0 4 5,0 0-5-1,0-21 5-3,0-18-4 3,0-12 2 2,0-13 2-6,0-1 2 4,0 10 0 2,0 8-1-4,0 17-2 0,0 14-1 6,1 8-8-8,-1 8-35 4,0 0-53 0,0 0-89-2,0 8-115 2,0 20-674 0</inkml:trace>
    </iact:actionData>
  </iact:action>
  <iact:action type="remove" startTime="61155">
    <iact:property name="style" value="instant"/>
    <iact:actionData xml:id="d11" ref="#d8"/>
  </iact:action>
  <iact:action type="add" startTime="61162">
    <iact:property name="dataType" value="strokeEraser"/>
    <iact:actionData xml:id="d12">
      <inkml:trace xmlns:inkml="http://www.w3.org/2003/InkML" xml:id="stk9" contextRef="#ctx0" brushRef="#br1">27008 19293 360 0,'0'0'161'11,"0"0"-9"-7,0 0-16 2,0 0-23 2,0 0-40 0,0 0-32 1,0 0-17-4,0 0-19 3,0 11-5 0,0-9-29-2,0 2-200 2</inkml:trace>
    </iact:actionData>
  </iact:action>
  <iact:action type="remove" startTime="61703">
    <iact:property name="style" value="instant"/>
    <iact:actionData xml:id="d13" ref="#d9"/>
  </iact:action>
  <iact:action type="add" startTime="61709">
    <iact:property name="dataType" value="strokeEraser"/>
    <iact:actionData xml:id="d14">
      <inkml:trace xmlns:inkml="http://www.w3.org/2003/InkML" xml:id="stk10" contextRef="#ctx0" brushRef="#br1">30286 19103 643 0,'0'0'137'11,"0"0"-108"-9,0 0-29 6,0 0-8-1,0 0-174 2,0 0-236-3</inkml:trace>
    </iact:actionData>
  </iact:action>
  <iact:action type="add" startTime="62476">
    <iact:property name="dataType" value="strokeEraser"/>
    <iact:actionData xml:id="d15">
      <inkml:trace xmlns:inkml="http://www.w3.org/2003/InkML" xml:id="stk11" contextRef="#ctx0" brushRef="#br1">37182 19512 365 0,'0'0'325'3,"0"0"-220"6,0 0-50 0,0 0-18-1,0 0-37-2,0 0-62 2,-7-6-146 0,7 0-41-3</inkml:trace>
    </iact:actionData>
  </iact:action>
  <iact:action type="add" startTime="63290">
    <iact:property name="dataType" value="strokeEraser"/>
    <iact:actionData xml:id="d16">
      <inkml:trace xmlns:inkml="http://www.w3.org/2003/InkML" xml:id="stk12" contextRef="#ctx0" brushRef="#br1">35556 19073 392 0,'0'0'165'9,"0"0"-16"0,0 0-25-3,0 0-52 1,0 0-28 2,0 0-16-1,0 0-18-2,15-22-10 2,-15 22 0 1,0 22-63-4,0-8-198 1</inkml:trace>
    </iact:actionData>
  </iact:action>
  <iact:action type="remove" startTime="63921">
    <iact:property name="style" value="instant"/>
    <iact:actionData xml:id="d17" ref="#d10"/>
  </iact:action>
  <iact:action type="add" startTime="63928">
    <iact:property name="dataType" value="strokeEraser"/>
    <iact:actionData xml:id="d18">
      <inkml:trace xmlns:inkml="http://www.w3.org/2003/InkML" xml:id="stk13" contextRef="#ctx0" brushRef="#br1">35587 19315 76 0,'0'0'433'11,"0"0"-407"-7,0 0-11 3,0 0 6 2,0 0-9-2,0 0-12-1,-11-2-29 2,11 2-110 0</inkml:trace>
    </iact:actionData>
  </iact:action>
  <iact:action type="add" startTime="68526">
    <iact:property name="dataType" value="strokeEraser"/>
    <iact:actionData xml:id="d19">
      <inkml:trace xmlns:inkml="http://www.w3.org/2003/InkML" xml:id="stk14" contextRef="#ctx0" brushRef="#br1">8130 15187 631 0,'0'0'133'5,"0"0"-63"3,0 0 34 1,0 0-71-2,0 0-30-1,0 0-3 1,-17 12-21 2,17-12-98-2,0 1-220 0</inkml:trace>
    </iact:actionData>
  </iact:action>
  <iact:action type="add" startTime="68803">
    <iact:property name="dataType" value="strokeEraser"/>
    <iact:actionData xml:id="d20">
      <inkml:trace xmlns:inkml="http://www.w3.org/2003/InkML" xml:id="stk15" contextRef="#ctx0" brushRef="#br1">7740 14987 682 0,'0'0'225'5,"0"0"-178"4,0 0-25-4,0 0-22 2,0 0-14 0,0 0-104 2,-4 0-199-2</inkml:trace>
    </iact:actionData>
  </iact:action>
  <iact:action type="add" startTime="69283">
    <iact:property name="dataType" value="strokeEraser"/>
    <iact:actionData xml:id="d21">
      <inkml:trace xmlns:inkml="http://www.w3.org/2003/InkML" xml:id="stk16" contextRef="#ctx0" brushRef="#br1">7816 14725 663 0,'0'0'78'6,"0"0"-75"2,0 0 57 1,0 0-37-4,0 0-23 3,0 0 0 1,0 0-36-2,0 0-142 0</inkml:trace>
    </iact:actionData>
  </iact:action>
  <iact:action type="remove" startTime="69643">
    <iact:property name="style" value="instant"/>
    <iact:actionData xml:id="d22" ref="#d3"/>
  </iact:action>
  <iact:action type="add" startTime="69649">
    <iact:property name="dataType" value="strokeEraser"/>
    <iact:actionData xml:id="d23">
      <inkml:trace xmlns:inkml="http://www.w3.org/2003/InkML" xml:id="stk17" contextRef="#ctx0" brushRef="#br1">8000 14637 233 0,'0'0'447'10,"0"0"-421"-4,0 0-26 0,0 0-19 1,0 0-162 0</inkml:trace>
    </iact:actionData>
  </iact:action>
  <iact:action type="remove" startTime="70180">
    <iact:property name="style" value="instant"/>
    <iact:actionData xml:id="d24" ref="#d4"/>
  </iact:action>
  <iact:action type="add" startTime="70130">
    <iact:property name="dataType" value="strokeEraser"/>
    <iact:actionData xml:id="d25">
      <inkml:trace xmlns:inkml="http://www.w3.org/2003/InkML" xml:id="stk18" contextRef="#ctx0" brushRef="#br1">10002 15044 524 0,'0'0'78'8,"0"0"-45"-1,0 0 64 0,0 0-57-1,0 0-40 3,0 0-1-1,16-6-50 0,-12 6-141-3</inkml:trace>
    </iact:actionData>
  </iact:action>
  <iact:action type="add" startTime="72169">
    <iact:property name="dataType"/>
    <iact:actionData xml:id="d26">
      <inkml:trace xmlns:inkml="http://www.w3.org/2003/InkML" xml:id="stk19" contextRef="#ctx0" brushRef="#br2">14019 4622 671 0,'0'0'143'7,"0"0"-97"3,0 0 52-4,0 0-9 0,0 0-22 1,-160 65-15 1,97-42-5 0,-11-7-8-2,-19-1-3 2,-7-5-6 0,-15-3 9 0,-12-7-6-2,-14 0-14 2,-15 0-3 0,-12-27 12 0,-28-6 8 0,-20-3-16 1,-32-4-2-1,-23 1 15-1,-10 4 3 0,-12 0-29 1,7 4-4 2,1 3-2-5,11 3 4 1,-6 2 2 3,-5 6-5 1,-5 3 5-5,-8 6 0 1,6 4-5 2,10 4 0 2,14 0-2-4,15 0 4 0,15 0-3 3,9 0 6 1,-7 4-6-4,2 1 4-1,-4-5-5 3,-6 0 3 0,3 0-3 0,9 0 0-2,1 0-1 2,17 0 0 2,11 0 0-5,12 0 1 2,14 13 3 1,9 0-3 0,-2 6 6-2,2 1-5 2,3 3 2 0,-1-4-1 1,19-4-2-2,2-5-3-1,8-1 3 3,4-6-1-2,8-3 1 0,9 0-1 0,18 0 2 1,11 0-2 0,7 0 2-2,16 0-2 3,4 0 2-2,3 0-1 1,0 0 0-2,2 0 1 2,-1 0-1 0,-1-12 0 0,5 4 2-2,0-1-1 2,-3 1-1 0,-2 2 2 0,5 0-2-1,-10 1 0 0,-6-7 0 2,-5-1 3-2,-11-4-3-1,-10 1 4 2,-12-3-4 0,-6 1 7 0,-8 4-6-2,7 2 2 2,6 2-3 0,0 0 2 0,-1 3 5-2,1-3-3 3,-3-3-2-2,-2-4 0 1,-1-3 4-2,6 6-5 2,7 3 3 0,7 8-3 0,9 3-1-1,6 0 2 2,5 0-2-2,5 6 4 1,6 2-3-2,-2-8 1 3,6 0-1-1,2 0 0-1,-1 0 0-1,2 0-2 3,7-3 1-3,5-5 0 4,9 1 0-5,11 3 0 1,10 1-1 2,9 3 1 1,1 0-1-4,3 0 2 4,0 0-3-2,0 0 2 1,0 0 0-1,0 0 0 1,0 0-3 0,0 0 2-1,0 0-2 0,0 0 2 0,0 0 2 2,0 0-3-2,0 0 4-1,0 0-2 3,0 0 0-2,0 0 2 1,0 0-2-2,0 0 1 2,0 0 2 0,0 0-2 0,0 11 0-2,0 17 1 2,7 5-4 0,9 8 3 0,-3 3-2-2,3-4 1 2,-4-2 0-1,1-1 1 2,-6-3 0-3,6-3 4 2,-3 2-4 0,-1 4 0 0,1 3 0-2,-9 4-1 2,8 5 2 0,-5 1 2-2,9 4-1 2,-5-2 1 0,-1 5 0 0,-3-1 0 0,4 4 1-2,-4-2 0 2,5 2 2 0,2-6-4-2,-2-5 4 3,1 1 1-2,3-1 0 1,-6 1-4-2,6 7-3 2,-2-1 4 0,-4 3-4 0,-4 6 2-2,1 1-1 2,-4 3 1 0,3-5-2 0,-3 1 2 1,4-1 2-4,-4 0-3 3,0 2 3 1,0-9-4-2,0 8 1 0,0-2 0 0,0-1 0 1,-4 3-1-2,-3-1 0 3,-6-3 2-1,2 8-3 2,6-5 3-6,0-2-2 5,1 2 1-1,1-2-2 0,0 2 3-2,-7 2-2 2,0 6 2 0,1 10-2 0,0 8 1 0,1 8 4-3,3 5-1 5,-5-7 0-4,2 1 0 2,-4-7 1-1,-1 0-6 0,1 0 2 2,1 5 0-2,6 3 0 0,-9 1-1 1,4-1 0 0,3 3-1-2,-4 3 1 2,-2 3-1 0,-1-2 0-1,-8-6 0 1,2 3 3-2,0-3-4 3,2-2 2-2,8 2-1-2,0-4 1 3,4-4 0 0,-1-7-1 0,4-11 1-2,-4-9 0 2,4-16 2 0,3-14-6 1,-5-15 5-4,5-9-4 4,0-5 1-2,0 1 1 1,0 3 0 0,0-1 1-2,0 2 1 2,0-1 0 0,0 0-4 0,0-3 4-2,0-1-5 2,0-3 6 1,0 1-3-4,0 0 0 3,0 0 0 0,0 1-2 1,0 3 4-3,0-1-4 1,3-4 3 1,2 2-1 1,-1-2 0-4,2 1 1 4,4 0-1-2,7-3-1 1,7 3-1-1,9-3 2 0,0 0-2 1,14 0 3 0,3 0-1-2,11-6 0 2,9-5 0 0,7-2 0 0,10 3 0 1,8 0 1-3,1-5 1 2,4-2-1 0,1 0 0-3,8-2 2 3,0 2-1 1,4-1 1-2,-2 5-2 1,8-1 2 0,-4 2-1-2,5 4 1 4,3 6 3 0,11-2-4-6,6 4 4 3,5 0-4 0,-6 0 3 2,-1 0-3-3,-13 0-4 1,-1 0 0 1,3 4 2-2,-4-4 0 2,9 9 0 0,1-2-1 0,6 1 2 0,3 7-1 1,12 2 2-2,1-2 0-1,4-2-1 2,5-2 1 0,6-5-1 0,5-4 2-1,1-2 1 0,3 0-3 1,-5 0-2 0,15 0-1-1,1 0 2 0,17 0 0 1,7 0-2 1,10 0 4-4,0 0-2 4,-2 0 2-2,-4 0-1 4,-5 0 3-5,-9 0-3 0,-4 0 5 2,-11 0-6 0,-2 0-2-2,-8 0-5 1,2 0 7 2,-5 0 1 0,-4 0 0-3,-14 0-1 1,-7 0 1 2,-9 0 0-2,-10 0 1-1,-3 0 2 2,-9-6-3 0,-4-5 3-1,5-2-4 0,-7-4 2 2,2 2 0-2,-9 4-2 0,-7 5 0 1,-14 1-3-1,-6 5 2 1,-8 0 1-2,-8 0-1 3,0 0 2-1,-3 0 1-1,2 0-1-1,7 0-1 3,7 0 1 1,10 0 0-4,10 3 0-1,3 14 0 4,1-7-1 0,-1 2 3-3,-3-2-4 1,-5-7 4 2,-4 7-3-2,1-4 0-2,-5 1 1 4,-5-1 0-1,7 1 1 0,-2-2-1-2,4 0 0 1,10 2-1 4,7 1 1-6,13-1 1 2,2 3-2 0,2 3 0 4,-6-1-4-4,-12-2 0-2,-4-1 2 3,-7-6-5 2,-8 0 6-8,0-3-3 6,-3 0 3 2,-5 0-1-2,4 0-1-4,-1 0 0 4,-6 0 1 3,-3 0-2-4,-6 0 2-2,-5-3 1 2,-2-3-3 3,-1 0 3-2,9 4-2-4,-2-1 3 5,-1 3-4 1,-2-3 1-3,-4 1 3-1,-7-3-5 0,-5 5 5 4,-4-4-4-4,-6 1 4 2,2 0-1 1,0 3 0-1,-4 0-2-3,-4-3 1 4,-12 3 0-2,-1 0 0 1,-11 0 2-2,-2 0-5 2,-3-2 3 0,0 2-3 0,0-2 4-2,0 2-4 0,1-9 3 4,8-10-1-2,-3-11-1-1,-2-20 0 0,6-18-4 1,0-16 5-2,0-26-3 2,-7-24 5 0,0-29-1 0,-3-24-1-2,0-28 2 2,-32-11-2 2,-8-11 1-2,-8-3-3 0,1 4 4-1,1 0-2 1,3 17 2 0,-1 10-1-3,3 13-2 4,1 22 4 0,4 22 0-2,5 20-1-4,11 15-1 6,4 12 1 0,6 11-1-3,3 8 2 0,2 2-3 2,-3-6 2 2,5 4-2-4,1-12 2 0,2 9-5 2,0 0 2 2,0-4 0-4,0 1 3 0,0-4 1 2,0 0-4 2,0 0 4-4,0 9-5 0,0 11 4 2,0 14-2 2,13 13 0-6,2 6 1 4,-2 7-1 0,0 1 2 0,-6 10 0-2,2 3 0 2,-5 5-5 0,3 0 5 0,-4 4-4-2,5-2 2 2,-6 3 0 0,1 7 3 0,-3 0-4-2,2 2 4 5,-2 0-1-4,0 3 2-1,0 0-2 0,3 0 2 2,-3 0-1 2,0 0 0-4,0 0-1 0,0 0 1 2,0 0-2 2,0 0-4-4,0 6-9 0,0 33-2 2,0 21-6 2,0 7-41-6,0 8-115 4,0-49-104 0,0 1-289 1</inkml:trace>
    </iact:actionData>
  </iact:action>
  <iact:action type="add" startTime="76055">
    <iact:property name="dataType"/>
    <iact:actionData xml:id="d27">
      <inkml:trace xmlns:inkml="http://www.w3.org/2003/InkML" xml:id="stk20" contextRef="#ctx0" brushRef="#br2">9164 9773 372 0,'0'0'227'6,"0"0"-100"1,0 0-14 0,0 0 24 2,-210 211-58-4,152-120-12 4,-8 18-5-2,2 17-10 2,-1 12-8-1,-7 17-8-3,7 18 18 6,1 25-7-5,5 23 26 4,3 24-14-6,2 16-19 6,10 15-3-3,8 19-2-2,12 0 1 3,19 8-24 2,5-1 2-4,2-8 0 0,48 7 3 2,27-3-6 2,32 0-1-4,33 3-4 0,41-14-4 2,28-9 6 2,41-23-4-4,25-21 4 0,12-29-3 2,21-23 1 2,12-24-5-4,10-21-2 1,10-24 0 0,7-26 1 4,-7-31 0-6,-19-24 1 1,-17-22 6 2,-20-10-7 2,-22 0-3-6,-18-3-3 4,-11-11 6 0,-21-3 0 2,-9 4 3-6,-20-7-2 4,-16 3-1 2,-13-3 1-4,-11 3-1-1,-12 1 1 4,-21 4 0 1,-19 1-2-2,-14 3-1-4,-10 5 1 5,-4 3 0 0,-6 0 0-1,6 0 0-2,1 0 0 0,3 0 1 3,5 0-2-3,6 0 1 2,-3 0 0 0,4 0 0 0,3 0 0-2,-1 0 1 1,4 0-2 3,-3 0-2 0,-2 0 2-3,-11 3-1 0,-14-3 2 1,-19 0 2 1,-18 0-1-5,-7 0 0 4,-6 0-5 0,-4 0 3-3,0 0-5 4,4 0 0-1,-1-12-7 0,-5-13 7-2,-1-12-7 3,0-8 6-1,0 1-1-1,-4-6 2 0,-36-4-4 1,-20-5 2 2,-10 0 5-7,-14 5-3 4,0 4 6 1,8 11-2 0,15 13 1-2,22 13 0 3,18 5 0-2,17 8 2 1,4 0-2-2,0 0 2 2,0 0 9 3,4 0 3-6,30 32 2 1,22 13 1 2,14 6-14 2,4 1 0-4,5 13 3 1,-5 3 3 0,-10 9 2 4,-13 4 2-7,-18 1 7 4,-26 4-7 1,-7 1-6 0,-14 4-3-5,-46-10-1 5,-11-2 1-1,-4-18-4 0,7-10 0-4,4-8 0 4,8-15-7 2,11-9-32-4,0-16-40 0,4-3-77 6,34 0-70-5,4-22-83-2</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27:56.06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5" units="cm"/>
      <inkml:brushProperty name="height" value="0.055" units="cm"/>
    </inkml:brush>
  </inkml:definitions>
  <iact:action type="add" startTime="1403">
    <iact:property name="dataType"/>
    <iact:actionData xml:id="d0">
      <inkml:trace xmlns:inkml="http://www.w3.org/2003/InkML" xml:id="stk0" contextRef="#ctx0" brushRef="#br0">32721 4893 455 0,'0'0'197'22,"0"0"-68"-20,0 0-15-2,0 0-10 1,0 0-44 7,0 0-4 0,14-7-11 0,-14 7-1-1,-14 0-7 2,-23 0-10-3,-2 8 25 2,-11 8-12-2,-6-5-4 4,-3-1-10-3,-5 2 5-2,-13 0-13 5,-2-5 4-2,-5 1-9 2,-3-3-1-4,4-5-1 0,6 4-3 0,2-4 5 3,5 0-4-2,-1 0 1 0,-1 3-1 1,-2-3 8 1,0 3-1-1,-3 4 7-3,5-3-5 3,3 5-8 0,6-3 0 1,-4 2-2-3,0-5 1 3,6-3-3-4,-8 0 1 3,-2 0-5 0,-9-6 3 0,3-11-3-2,0 0 1 2,4 0-1 0,-1 0-1-1,-3 4 3 0,0-5-1 1,2-1 2 0,-2-6-4-2,-6-1 2 2,-2 1-2 0,-4 2 1-2,-6 6 0 2,-4 3-1 2,0 9 3-4,8 2-3 0,-10 1 0 4,8 2-1-4,-7-3 3 2,-9-1-2-2,-4 0 0 4,-3-2-1-3,-4-4 2 0,8 3 2 0,-1-7-3 2,4-5 1-2,4-10-2 0,-6-8 2 1,1-5 0 0,-1-3-1-2,-5 1 0 2,1 4 0 0,5 3 3-2,0 12-2 2,5 8 3 2,-2 9-4-4,3 4 6 0,4 4-5 2,3 0 4 0,0 0-2-2,4 4 1 2,-1 9-1 3,-8 7 2-6,-4-3 6 3,-4-2-6 0,0-2-1-2,3 2-1 2,-3-4-1-2,1 0-1 4,3-6 1-4,-1-5-2 2,-3 0 1 0,1 0-1 0,-7 0 0-2,-1 0 3 2,-7-8-4 0,-6 0 4 1,-11-1-3-4,-10 1 2 3,-7-1-3 0,-7 1 5-2,0 3-5 2,-6 2-2 2,1 3 1-4,1 0-2 0,-7 0 2 3,11 0 0-2,1-6 0-1,3-2 1 2,-2-3 3 0,5-4-2 0,-6-2-1 0,-1 3 3 0,-4 4-2-2,-12 0 2 2,-3 0-2-2,0 3-1 5,-6 2-2-5,2-1 0 1,-5 0 0 1,10 5 2 1,1-3-1-4,0 2 2 3,9 2 0 0,1 0-1-1,3-3 3 1,-4 0-2-1,-1 3 4 1,-8 0-3-2,4 0 3 3,5 0-5-1,3 0 0-3,4 0-1 3,5 0 1 1,0 0-3-2,15 0 6-1,6 8-3 5,11-3 1-4,2 1-1-1,1 0 2 0,5-3-2 3,14-1 1-2,3 1 0 1,20 1 3 0,11-1-4 0,15-1 1-2,12 1 0 2,17 2-1-1,9-2 1 3,12-3-2-4,8 4 1 2,0-4 0-1,0 0 0 1,0 0 0-2,0 0 1 2,0 0-1 0,0 0 1-1,0 0 0 0,0 0-2 1,0 0 0 0,0 0 1-2,0 0 0 2,-4 2 0 2,-2 9 2-4,3 13-2 0,-8 3 0 2,-2 3 1 0,2-5 1-2,-4 4-1 2,1-7-1 2,-1-2 0-4,0-6 0 0,1 1-1 2,-2-2 0 2,0-1 1-4,-5 5-3 0,11 3 3 2,-10 4 0 0,7 4 1 0,6 6-2 0,-4-1 2 0,11 4 0-2,0 3 0 2,0-1-1 0,0 7 0 0,0 9 3-1,0 7-2 0,14 12 1 2,-3 10-2-2,2 4 3-1,-4 11 2 2,1 5 0 0,-1 9-1-1,-3 3 4 0,-4 2 0 1,6 3-4 0,-5-1 2-2,-1 4-6 2,-2 3 7 3,0-2-5-5,0 4 2 0,-13-8 0 2,-7-5-4 0,-9-7 1-1,-1 1-1 1,2 6 0 1,5 5 1-2,4 7-1 0,0 4 2 0,6 4-2 3,2 4 0-3,-5 1 2-2,4-4 0 3,-1-10 1 1,-1-12 0-2,1-11-2-1,-3-6 0 5,-2-1 0-6,-2-11 0 4,-6-5 1-3,5-14-1 3,0-2-1-2,2-4 0 0,3-7 0 1,-1 3 1-1,6 2 0 1,1-2 1-1,3 7-2 2,4 10 1-2,3 9 3-1,0 19-1 2,0 7 8 1,0 4-6-6,0-1 3 5,0-2 0 0,0-1-6 0,0 4 3-2,0 4-4 2,0 2 1 0,0 1 0 0,0 6-2-2,-6 10-1 2,-8 7 1 0,-6 9 0-2,2 8 1 2,-1-1 0 2,-1 8-1-4,4 4 0 0,4-1 0 2,4 10 0 0,1 2 1 0,5-1-1-2,-2-3 0 2,4-3 4 0,0-2-4 0,0 4 0-2,0 9 0 4,0 14 0-4,0 7 0 2,6 4 0-2,5-5 0 4,5-7 0-4,-3-8 0 0,-3-4 0 4,-7-2 0-2,-3-8 0-1,0-6 0 0,0-6 0 1,-3-1 0 0,-13 8 0-2,5 4 0 2,-2-2 0 0,10-5 0 0,3-8 0-2,0-15 0 2,0-17 0 0,0-3 0-2,0-6 0 2,13-6 0-1,-3-8 0 2,7-2 0-3,-5-11 0 2,-3-4 0 0,5-1 0-2,-5-13 0 2,-3-6 0 0,-3-15 0 0,4 3 0-2,-4 0 0 2,-3-1 0 2,0-3 0-4,0 1 0 0,0-10 0 2,0-7 0 0,1-17 0 0,-1-8 0 0,0-12 0-2,6 0 0 2,-6 5 0-2,0 9 0 2,3 5 0 2,0 7 0-4,-2-6 0 0,6-10 0 2,-4-3 0 2,3-7 0-3,1 0 0 0,-4 0 0 1,7 0 0 0,-2 0 0-2,12 0 0 2,-1 0 0 0,1 0 0 0,13 0 0-2,-2 8 0 1,12 3 0 2,4 0 0-3,14 4 0 2,13 2 0 0,7 7 0 0,9 1 0-2,8 1 0 2,-1 10 0 2,3 9 0-4,2-2 0 0,15 7 0 2,6-5 0 0,12-8 0-2,12-6 0 2,11-6 0 0,4 0 0 0,10-5 0 3,10-7 0-7,-1 10 0 6,4-2 0-4,-1 3 0-1,-5 1 0 3,-8 1 0 0,-7 0 0-2,-8 4 0 2,1-6 0 2,-4 3 0-4,5-16 0 0,-3-2 0 2,6-9 0 0,0 0 0 0,12 0 0 0,-1 0 0 0,1 0 0 0,-2-9 0-2,-5 3 0 3,-5 1 0-2,-7-10 0-1,-6-2 0 2,-8-2 0 1,-3-1 0-1,8 0 0-2,-2-2 0 1,8 2 0 1,0 7 0-1,7-4 0 0,1 3 0 1,-1 2 0 0,-1 2 0-2,-5 1 0 2,-3 3 0 1,-8 0 0-3,5-1 0 2,3 0 0 0,1-10 0-1,-2-2 0-1,-5 0 0 2,4-1 0 2,-3 3 0-4,7-2 0 2,10-2 0 0,-4 4 0 0,-1-7 0-2,7 4 0 2,0-3 0 0,4 2 0 0,1 8 0-2,2-4 0 2,-3 3 0 0,4-3 0-2,0 4 0 2,-5-2 0 0,0 5 0 0,3 10 0-2,2-7 0 2,3 7 0 0,4 0 0-2,9 0 0 2,6 0 0 2,-7-10 0-4,-2 1 0 0,0-4 0 3,-3 0 0-2,-1 1 0-1,-6-6 0 2,-13 4 0 2,-8 2 0-4,-5-8 0 2,0 4 0 0,6 2 0-2,-5-6 0 3,2 9 0-2,-6 0 0 2,0-1 0-4,-3 5 0 3,-10-8 0 2,-9 4 0-4,-10-3 0 0,1 2 0 2,-3 2 0 1,2 1 0-4,1 3 0 3,-11 1 0 0,-12 5 0 0,-9-6 0 0,-20 6 0 0,-11 0 0-2,-12 0 0 2,-2 0 0-2,-9 0 0 4,-2 0 0-3,-6 0 0 0,-2 0 0 1,-7 0 0 0,10 0 0-2,-1 0 0 2,7 0 0 0,10 0 0-2,3 0 0 2,4 0 0 0,2 11 0-2,1-3 0 2,-2 4 0 0,-9-7 0 0,-9 3 0-1,-6-2 0 0,-10 0 0 1,1 0 0-1,-1-6 0 1,2 5 0 1,-4-5 0-2,3 0 0-2,2 4 0 6,4-4-4-4,2 4-2-1,7 2-1 2,1 6 0 0,1-8-2-2,3 6 0 2,1 1-1 0,-10-11-3-1,5 6 8 1,-3-6-3 1,2 0 5-2,-5 0-6 1,-3 0 4 0,-2 0-3-3,-2 0 0 3,5 0-3 2,-4 0 3-5,3 0 5 3,-5 0 0-1,2 0 2 2,-4 0 0-4,-1 3 1 3,-8-3 0 0,-1 0-1-1,-2 0 1 0,0 0-6 2,0 0-9-3,0 0-7 1,0 0 5 3,0 0 6-4,7 0 0 2,2-3 3 0,1-33 2-2,0-8 2 1,-3-11-3 1,2-4 3 1,-5-15 1-3,6-1 0 2,3-6 0 0,3-7 0-2,-1-4-3 2,8-4 2 0,-4-5 0-2,3-9 3 2,-4-5 0 2,-3 2 1-4,-2-5 0 2,-6 11 0 0,2 1 0 0,-8-7 2-2,2 6-4 2,-3 1 3 0,8 0-1-2,0 7 0 1,1 9-2 2,5 5 1-3,-1 7 1 2,2-1-1 2,-2-3 1-4,0-5 1 0,2-8 0 4,-2-10-2-4,-9 2 1 2,8-4 0-2,-11 4 0 4,-1 3 0-4,3 8 0 2,-3 3 3 0,7-2-4-2,-4-5 1 2,0 2 0 2,0-7 0-4,-3-5 2-1,0 4-2 6,0-9 0-5,0 8 0 0,-6 6 0 4,-7 16-1-4,0 17 1 2,9 5 0-2,-4 5-1 5,3-1 0-5,2-10 1 1,-5-3 0 1,0-9 0-2,-4-4 0 2,-1-3-1 0,1 0 2-2,1 5-3 2,7 15 4 0,-5 7-4 0,6 8 1-1,3 4 0 2,-2-4 1-3,2 7 0 3,0-2 0-2,-2-8 0 1,-3-10-1-2,-3-13-1 0,0-10 1 5,-5-11-1-6,3 7 1 3,0 5-2 0,7 17 1-2,3 13-1 2,0 14 1 2,0 9 0-4,0 14-2 0,0-1 3 5,0-10 0-6,0-13 1 3,3-18 0 0,-3-13 0 0,0-12 0-2,0-7 0 3,0 9 0-1,0 7 0-2,0 10 0 2,0 15-2-1,0 13 2 0,0 13 0 0,0 3 2 4,0 2-2-6,3-3 1 2,4-4-1 0,0-2 1 1,2-6 0-1,-5-3 0 0,4-1-2 3,-5 1 2-4,2 0-1 2,3-3 2 0,-4 1-3-1,5-3 2 0,-6 0-1 3,1-2 0-4,-4 4 0 0,3-8-1 2,-3 5 1 0,4 2 0-2,-4 6 0 2,4 2 0 1,1 5-1-4,2-3 1 5,-3-3 1-2,5 2 0-2,-6-9-1 1,-2 5 0 2,-1-3-1-2,3 1 0 0,6 3 0 1,-5-1 2 0,7-5-1-2,-1-6 0 2,-5-4 0 0,0-5-1-2,4-3 1 2,-9 8 0 3,4 14 1-4,0 10-2-3,-1 6 2 6,0 5-1-4,-3-1 1 2,0-4-2 0,0-3 0 0,0 3 0-2,0-9 0 2,0 0-1 0,0 2 0-2,0-1 2 2,0 2 0 0,0-1 0-2,0 0 0 2,3-15 0 0,-3-12-1 0,0-10 1-2,0-23 0 4,0-8 0-3,-13 4-1 0,-5 6-1 2,0 9 3-2,2 9-2-1,4 13 1 2,2 6-1 0,4 10 1-2,6 9 0 2,0 5 0 0,-4-5 0-2,1 6-1 2,-3-13 2 2,-3-8-2-4,-2-6 1 0,-4-5-1 2,2 5 0 0,0 0-3 0,9 1 1-2,-2 1 1 4,2 0 1-4,1-8 0 2,-3 1 1 1,-4-2 0-4,-3-10 0 3,-2 0-1 0,-3-3 1 0,-6-6-2-2,4 6 2 2,3 2-1 0,2-2-1-2,6-1 1 3,2-5-1 0,4-7 1-3,3-2 0 0,0-8 1 4,0 1-2-4,0 3 0 2,0 9 1 0,0-1-7 0,0 7 3-1,0 4-7 0,0 6 0 1,0 4 7-2,0-4 4 2,0 3-6 2,0 0 4-4,0 9 1 0,0 8-1 3,0 6 1-2,0 0-1-1,0 1 2 2,0-4 1 0,0 0 0-3,0-8 0 3,0-9 0 3,3-14 0-5,-3-14 0 0,0-6 0 4,0 3 0-4,0 14-1 2,0 14 0 0,0 21-1-2,0 6-2 2,0 10 4 2,0 6 2-4,0-4-2 2,0 1 0 0,0 2 0-2,0-3-2 2,0 1 4 0,0 0-4 0,0-4 3-2,0 10-3 2,3 1-2 0,-3-2 1-2,4 3-2 2,-1-8 2 2,-1-6 2-4,2-3 1 0,3-3 0 3,-4 0 0-2,-1 12 0-1,1 8 1 2,5 6-1 0,-6 8 1-2,1 0 2 2,-3 0 5 2,0 0 2-4,0 0 10 2,0 0-15 0,0 0-5 0,4 0 1-2,-4 0 0 2,0 0-1 0,0 0 1-2,0 0 0 2,0 0-1 0,0 0-2-2,0 0 0 2,0 0-1 2,0 0 1-4,0 0 2 0,0 0-4 4,0 0 1-4,-12 0-4 2,-33 0 1 0,-18 0 4 0,-14 16 2-2,-14 7 8 2,-7-1-3 0,-15-11 0-1,-16-11-3 0,-10 0-2 1,-9-28-1-2,-21-25 1 2,8-6-45 0,113 28-319 0,19 2-425 0</inkml:trace>
    </iact:actionData>
  </iact:action>
  <iact:action type="add" startTime="9691">
    <iact:property name="dataType"/>
    <iact:actionData xml:id="d1">
      <inkml:trace xmlns:inkml="http://www.w3.org/2003/InkML" xml:id="stk1" contextRef="#ctx0" brushRef="#br1">19811 11985 566 0,'0'0'199'10,"0"0"-138"-5,0 0 19 2,0 0-18-1,0 0 4 3,0 0-11-2,-233 0-2 2,124 0-17-4,-3 0-14 3,-8 10-8 0,-13 9-5 0,-3 6-6-1,1 6 2 1,9 3-4 0,13 11 1-1,14 8 3-1,13 14 0 2,14 9 7 2,13 18 0-3,5 7 10-1,13 10-9 4,11-1 6-4,1-8-3 2,14-5-2-2,2-4-2 2,10-2-2 0,3-13 7-2,0-7-1 2,3-18 6 0,28-8-8 0,11-11 6-2,10-4-2 4,10-5-3-5,17-2-3 4,12 0-8-2,15-1 9 0,14 1-6 1,16 5 1 0,8 6-3 0,11 8 4-2,9 5 1 3,13 7 5-2,11 5-6 1,-1 3-4-2,12-1-5 2,9-3 1 0,10-1-1 0,14-3 0-2,8-9 4 2,2-2-4 0,2-8 5 0,1-6-3-2,-2-7 4 2,-8-11-4 1,-10-5 0-2,-2-3-2-1,-8-3-3 2,-1 0 2 0,11 0 2 0,0 3-2-2,1 4 2 4,-3 3 1-4,-10 1-1 2,-3 0 2 0,-3-5-2-2,-9-4 1 2,-10-2-2-2,-2 0-1 4,-8 0-1-3,0 0 2 0,3-2-2 1,-4-6 4-1,9-5-2 0,5 6 1 1,3 1 0 1,2 0 2-4,7 6-2 4,4-3 5-2,2 3-5 1,-6-2 0-1,4-1-1 0,-5 0-1 1,8-1 1 0,0 2 1-2,2-3-1 2,9 2 3 0,-3 0 2 0,5-1-5-2,-1 4 4 2,-5 0-3 0,-2-5-1 0,-11 0 0-2,-4 0 0 2,-3-4-4 1,5 1 3-4,2 3 1 6,-4 1 0-6,-3-2 1 3,-2 3 1 0,-7 1-1-1,-4-3-1 0,-4-2 2 1,-3-3-1 0,-12-14-2-2,-20-1 1 2,-20-7-3 0,-30-8 3 0,-18-2-5-2,-17-2 4 2,-8-6-2 0,-15 1 2 0,-13-5-3-2,-7 0 2 2,-10 9-2 0,-4 5-3 0,-3 6-1-2,0 2 1 4,0-3 1-4,-10-4-6 2,-28-10 5 1,-1-11 2-2,-4 1 5 2,-1 0 1-2,1 9-1-1,-1 9-1 3,-7 14 0-2,2 7 1 2,-16 6-4-5,-2 5 3 7,-12-2-1-4,-16-2 0-1,-5 1 2 1,-10-4 0 1,0 4-2 0,3 3 2 1,-3 3-2-4,-4 4 2 3,-7 2-1 1,-10-5 1-2,-9-5-4-2,-4-7 7 4,-7-18-5-2,-5-11 3 2,4-9-1-1,-5-13 0-1,6 1 0 1,8 2 0-1,-5 8 3 2,0 16-3 3,-16 13 2-12,-5 9-3 5,-2 4 1 6,-8 0 0-6,5 1-2 4,-8 1 1-2,4-1 0-1,9 6 1 2,9-1-1 0,3 5 2 0,3 4 0-2,1 0 0 2,2 0 2 0,-6-7-2 0,-6-5 0-2,-16-4 0 2,-5-10 0 0,-4 1-1 0,2-5-4-2,1 0 4 2,1 0-1 0,-1 2-1 0,9 0 3 0,7 6-1 0,13 2 0-2,7 6 0 2,4 7 0-1,8 7 2 1,0 0 0-1,-7 0-1-1,-4 0 0 5,-5 0 0-5,1 0-2 2,-1 0-1-1,-8 0 1-1,-2 7 0 2,-13-5 1 0,-4-2 0 0,-1 0 1-2,2 0 3 2,-10 0-2 1,2-22 3-2,-7-3-5-1,-16-3 7 2,-11-7-5 1,-16 2 2-2,-16 1-3-1,-7-2 0 2,-1 4 0 1,-5 5-1-2,10 3 3-1,11 2-2 2,7 9 5 0,0 7-2 0,-5 4 1-2,1 0-5 2,-8 13 1 0,14 17-2 0,10 6-2-2,14 4 3 2,23 8 0 0,23 0 1 0,23 11 1-1,9 8-1 2,30 1 0-2,8 7 0 0,21-2 3-1,8-2-3 2,8-4 3 0,5-2-4-2,8-8 4 2,-2-5-2 0,9-6-2 0,-2-11 1-1,1 0-2 2,1-8 1-3,1-5 0 2,7-1 0-2,2-7-1 2,9-2 0 0,11-7-3 0,5-2 1 0,4-3-38-2,0 0-3 2,22 0-21 1,18-17-85-2,-13 2-85-1,-6 5-279 2</inkml:trace>
    </iact:actionData>
  </iact:action>
  <iact:action type="add" startTime="12613">
    <iact:property name="dataType" value="strokeEraser"/>
    <iact:actionData xml:id="d2">
      <inkml:trace xmlns:inkml="http://www.w3.org/2003/InkML" xml:id="stk2" contextRef="#ctx0" brushRef="#br2">28954 18368 461 0,'0'0'127'6,"0"0"-127"3,0 0-92-4,0 0-162 5</inkml:trace>
    </iact:actionData>
  </iact:action>
  <iact:action type="remove" startTime="12817">
    <iact:property name="style" value="instant"/>
    <iact:actionData xml:id="d3" ref="#d1"/>
  </iact:action>
  <iact:action type="add" startTime="12828">
    <iact:property name="dataType" value="strokeEraser"/>
    <iact:actionData xml:id="d4">
      <inkml:trace xmlns:inkml="http://www.w3.org/2003/InkML" xml:id="stk3" contextRef="#ctx0" brushRef="#br2">28928 18629 658 0,'0'0'143'15,"0"0"-75"-14,0 0-15 2,0 0-40 8,0 0-13-5,0 0-33 0,9 8-75 3,-9-8-169-4</inkml:trace>
    </iact:actionData>
  </iact:action>
  <iact:action type="add" startTime="14195">
    <iact:property name="dataType"/>
    <iact:actionData xml:id="d5">
      <inkml:trace xmlns:inkml="http://www.w3.org/2003/InkML" xml:id="stk4" contextRef="#ctx0" brushRef="#br1">17654 13149 454 0,'0'0'270'7,"0"0"-57"1,0 0-54-2,0 0-25 2,0 0 0-1,0 0-52 3,121 20-41-5,-21-24-2 3,17-17 1 0,34-11-8 1,20 2 2-4,10-4-7 3,-4 5-1-1,-18 11-7 2,-30 9 1-3,-29 2 5 2,-27 7 4 2,-28 0-9-5,-25 0-5 4,-10 0 5-2,-10-1-6 0,-11-23-11 0,-69-12-3 3,-40-25-6-4,-41-20 6 1,-16-11-2 1,-7-6 2-1,5-3 0 1,7 4 0 1,20 9 0-3,18 18-1 0,30 16 4 3,32 21-3-2,28 15 0 2,28 15 3-3,16 3-2 2,0 30-1 0,6 44 4 1,45 36-4-4,18 34 5 4,21 19-2 0,14 14 9-2,14 16-7 0,2 1 4 0,0-11-3 2,-18-22-5-2,-18-43 2 1,-29-46-3-1,-24-38 4 1,-17-34-1-2,-1-25 8-1,3-65-11 3,10-48-2 0,5-33 0 1,12-31 2-4,5-32 0 3,-12-21 0 0,-16-9-1-1,-20 5 4 0,0 40-5 1,0 50 3 0,-7 59-2-2,-2 53 1 2,5 42-1 0,-16 15 2 0,-19 35-1-2,-22 58 0 2,-33 40 2 0,-21 28-3 1,-23 19 3-4,-10 7-4 3,4-9 4 0,3-18-2 0,21-29 1 0,15-25-1 0,21-21 0-2,23-14 3 2,13-17-5 0,21-19 4-2,11-12-4 2,16-17 0 0,0-6 0-1,0 0-6 0,43 0-10 1,20-20 8 0,18 1 7 0,35-4 2-2,26 4-1 2,30 10 0 1,20 9 4-2,5 0-2-1,-3 0 1 2,-8 13 1 0,-18 2 0 0,-19-12 1-2,-21-3-1 2,-22 0-1 0,-22-25 1-2,-21-7-1 2,-22 4-1-1,-19 0 1 2,-12 0-2-4,-10-8-2 4,-6-15 2-1,-53-7-1 0,-33-11 1 0,-38-15 1-2,-30-8-5 2,-21-15 4 1,-17-5-2-2,1-1 3-1,7 1-3 2,21 3 1 0,20 9 2-2,33 13 0 2,21 23 0 1,29 18 0-2,21 21 0 1,21 17-6-1,14 8 2 0,1 0-5 1,7 19 5-2,2 19 1 2,0 6-4 0,0 10-2 0,18 8-2-2,15 14 3 2,2 13 1 0,4 22 6 1,7 20 0-3,5 15 1 1,3 14 0 1,2 12 1 0,7 4-1-2,5 13 0 2,4 4 1 0,-4-7-1 0,-4-23 2-1,-10-30-2 0,-15-41 3 1,-19-36-3 0,-2-30 2-2,-2-26 0 2,7 0-4 0,15-45 2 0,12-40-4 0,10-27 3-2,1-34 0 2,2-37 0 0,-6-34 1-2,-14-43 0 2,-14-30 0 0,-17-4 1 0,-12 17-1 0,0 58-1-2,0 71-1 2,-3 66 2 0,-6 57 0 0,-7 25 0-2,-20 64 0 3,-32 50 4-2,-41 25-4 1,-31 18 1-2,-26 6-1 3,-2 4 1-2,9-16 0 2,18-12 0-4,28-28 0 3,25-27 0 1,28-15-1-2,20-20 0-1,22-15-12 2,18-12-83 0,0-22-121-2,38 0-29 2</inkml:trace>
    </iact:actionData>
  </iact:action>
  <iact:action type="add" startTime="16775">
    <iact:property name="dataType"/>
    <iact:actionData xml:id="d6">
      <inkml:trace xmlns:inkml="http://www.w3.org/2003/InkML" xml:id="stk5" contextRef="#ctx0" brushRef="#br1">17441 17201 415 0,'0'0'250'8,"0"0"-132"-3,0 0-6 4,0 0-30-3,0 0-29 3,0 0-13-4,0 0 3 3,161-37-18 0,-122 24-5 0,2-4-4-1,5 15-5 1,-2 2 0-1,-1 0-4 2,1 0 0-3,-4 0-2 1,-4 0 0 2,1 0-4-2,-7 13 4 2,3 1 0-3,5 4 1 1,4-1-3 1,3-4-2 0,7 1 0 1,3-9 0-2,12-5-1 2,4 0 0-4,9 0-2 5,1-8-3-4,7-9 3 3,-6 10 0-4,-3-1-1 3,-2 8 2 0,-10 0 1 0,-9 0 0-1,-2 0 1 3,-5 15-2-4,-2 10 2 1,5 7 1 0,0 5-1 1,-9-13 0 0,4 1-1 0,-6-13 0-3,4-4 0 4,-2-8 1-1,11 0-3 1,4-11 2-4,9-34-1 4,2-5-3 0,6-7 3-2,-4 15-3-2,-8 15 3 3,-6 20 0 0,1 7 1-1,-2 0 3 0,8 7-1 0,-5 20 3 2,3 4-5-2,-5-8 4 2,-2-3-4-1,-3-3 3 0,-2-4-3-2,-3-2 1 1,2-7-1-1,1 0 1 3,2-4-2-1,9 0 2-3,-2 0-1 4,9-8 0-1,8-20 0 0,-3-2-2-2,-1-2 2 2,-3 7-1 0,-4 11 1-1,-5 8 0 1,-2 6 1-2,2 0-1 3,5 6 1-1,-6 17 0-2,5-1 0 4,-6-5-1-5,9-8 0 3,-3-7 0 0,5 1 1-2,4-3-1 2,-5 0 0 1,2 0 1-2,1 0-2 0,0 0 2 0,4 0-2 2,9-5 0-4,2-10 1 4,14-5 0-2,4-2-2 3,1 2 0-3,0 6-2-3,3 14 0 5,-5 0-19-1,-14 0-45-3,-7 0-36 4,-72 0-123-2,-2 0-548 1</inkml:trace>
    </iact:actionData>
  </iact:action>
  <iact:action type="add" startTime="18305">
    <iact:property name="dataType"/>
    <iact:actionData xml:id="d7">
      <inkml:trace xmlns:inkml="http://www.w3.org/2003/InkML" xml:id="stk6" contextRef="#ctx0" brushRef="#br1">24757 16982 404 0,'0'0'301'8,"0"0"-190"-2,0 0 10 1,0 0-56 0,0 0-29 2,159-45-8-3,-114 13 2 1,5 8 3 2,3-4-4-1,8 9 1-2,7 4-1 2,0 9-4 1,1 6-4-2,0 0-8-1,-5 0-3 2,-3 14-2 0,-5 15 3 0,1 3 6-2,-6 0 2 4,5-3-9-1,4-8-2-1,9-3-7-3,6-9 2 5,14-7-2-3,9-2-1 0,16 0 1-1,7-6-1 2,0-25 0-1,-8-5 0 1,-9 10-1 0,-24 7 2 1,-3 8 0-2,-14 11-1 0,-6 0 3 1,7 0 0-2,-15 13 3 2,2 9-2 1,-1-3-2-5,-6 0-2 6,2 0-3-3,-1 1 2 1,7-1 0-1,2-2-5 2,-3-2 0-3,13-2 5 3,2-6-1-3,5-7-1 2,5 0-3-1,-2 0-6 2,1 0-3-5,-5 0 2 4,-11 0 4 0,-3 0 5-1,-9 0 3-1,-2 0 2 2,7 0 0 1,-4 0-1-2,4 0 0-1,5 17 0 2,-1 0 0 0,3 4 0 0,7 3-7-1,-11-5 6 0,1-6 1 2,2 0-1-2,9-13 1 0,-2 0-2 1,8-13 1 0,-5-9-5-1,-3 5 4 0,2-3 2 0,-6 15 1 2,2 5-1-1,3 0 2 0,0 0 1-2,0 0-3 2,6 0 0 1,-8-5 0-3,2-7 0 1,-5 7-1 2,-7 5-1-1,3 0 2-1,-4 0 0 0,14 2-1 1,1 18-1 0,12-12 1-2,5-4 0 2,7-4 1-1,8 0-1 1,0-25 0 0,13-9-2-1,4 2 1 1,15 12 2 1,13 12 1-4,23 8 0 3,10 0 0 0,14 0-1 0,9-11-2 0,-4-6-34-2,-13-3-23 1,-24 14-29 4,-130 6-68-7,-15 0-215 4</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29:16.411"/>
    </inkml:context>
    <inkml:brush xml:id="br0">
      <inkml:brushProperty name="width" value="0.05292" units="cm"/>
      <inkml:brushProperty name="height" value="0.05292" units="cm"/>
    </inkml:brush>
  </inkml:definitions>
  <iact:action type="add" startTime="14053">
    <iact:property name="dataType"/>
    <iact:actionData xml:id="d0">
      <inkml:trace xmlns:inkml="http://www.w3.org/2003/InkML" xml:id="stk0" contextRef="#ctx0" brushRef="#br0">5577 4585 439 0,'0'0'479'9,"0"0"-280"-5,0 0-41 3,0 0-40 0,0 0-51 3,0 0-8-5,-54 40 29 1,-34-25 0 2,-20-5-19 2,-9-1-10-4,-6-2-25 0,7-3-2 2,6 5-17 0,10-4-8 0,16 2-5-1,20-5-2 0,19-2-18 3,22 0-56-4,23 0-72 0,0 0-101 4,7-14-93-4</inkml:trace>
    </iact:actionData>
  </iact:action>
  <iact:action type="add" startTime="14793">
    <iact:property name="dataType"/>
    <iact:actionData xml:id="d1">
      <inkml:trace xmlns:inkml="http://www.w3.org/2003/InkML" xml:id="stk1" contextRef="#ctx0" brushRef="#br0">10244 4552 893 0,'0'0'281'6,"0"0"-118"0,0 0-15 2,-200 9-7 0,94-3-45 0,8-4-21-2,-1-2-18 3,4 0-35-2,18 0-13-1,9 0-9 2,11 0-3 0,17 0 0 0,5 0-42-2,14-2-60 2,14 2-88 0,7 0-89 1,0 0 79-4</inkml:trace>
    </iact:actionData>
  </iact:action>
  <iact:action type="add" startTime="15453">
    <iact:property name="dataType"/>
    <iact:actionData xml:id="d2">
      <inkml:trace xmlns:inkml="http://www.w3.org/2003/InkML" xml:id="stk2" contextRef="#ctx0" brushRef="#br0">15244 4575 753 0,'0'0'357'5,"0"0"-217"2,-239 0-24 4,114 3-30-5,-16-3-39-1,1 0-3 4,9 0-14-2,15 0-11-1,28 0-16 3,15-3-3-2,28 0-1 2,16 3-27-4,19 0-64 3,10 0-109 2,5 0-232-4</inkml:trace>
    </iact:actionData>
  </iact:action>
  <iact:action type="add" startTime="16188">
    <iact:property name="dataType"/>
    <iact:actionData xml:id="d3">
      <inkml:trace xmlns:inkml="http://www.w3.org/2003/InkML" xml:id="stk3" contextRef="#ctx0" brushRef="#br0">19518 4696 789 0,'0'0'202'7,"-263"2"-64"-1,102-2-42 2,-2 0-51-2,7 0-36 0,6-11-9 4,27-14-30-2,19 5-59-2,91 12-156 2,10 8-539 0</inkml:trace>
    </iact:actionData>
  </iact:action>
  <iact:action type="add" startTime="19922">
    <iact:property name="dataType"/>
    <iact:actionData xml:id="d4">
      <inkml:trace xmlns:inkml="http://www.w3.org/2003/InkML" xml:id="stk4" contextRef="#ctx0" brushRef="#br0">8166 8205 275 0,'0'0'183'8,"0"0"-102"2,0 0 20-5,0 0-13 1,0 0-23 3,0 0 3 1,13 15 24-3,-2-9-30-3,5-5-6 6,2 6-14-1,5-7-5-4,4 0-13 2,5 0-11 2,6 0-2-1,-2 0-10-2,8 0 4 1,6 0-2 2,4 5 7 0,5 7 17 0,2-7 6-5,9-5-1 5,1 0-3-1,3 0-11-2,-3 0-14 0,4 0 3 4,4 0-7-1,-3 0 6-4,7 0-1 2,-2 0 2 2,-4 0 4-1,6 0 8-2,-5 0-5 1,-7 11-6 5,-2 4 1-5,-6-6-6-1,-5-1-2 2,-2 1 0-1,-1-4 0 0,5 0-1 0,7 0 1 3,-1 4-2-3,2-6 3-2,5 2-2 3,-1-5 1 0,-1 0 0 0,-1 0-1-2,-6 0 1 3,1 0 1-2,6 0-2 2,-3 0 0-4,5 3 1 3,-4 2-1 0,2-5 0 0,-6 0 1-2,-5 0 0 2,-4 0 1 0,-4 0-2 1,1 0 5-4,-3 0-3 3,-3 0 1 1,1 0 1-2,-2 0 1-2,5 0-1 4,-2 0-4-1,5 0 4-1,-1 0-4 1,2-2 5 0,5-1-4-1,-4-2 2 3,1-1-3-6,-3 0 1 4,-7 3 0 0,6 3-1-3,-7 0 3 4,-4 0-2-1,-3 0 2-1,5 0-2-2,-1 0 2 3,3 0-2 2,-2 0-1-4,-6 0 0 1,4 0 1 1,-5-2-2-1,0-6 4 0,0-1-3 1,-3 0 0-1,2 5 4 3,-7-3-4-5,7 1 5 2,3 1-2 4,2-1-2-5,8 0 1 0,2 4-2 2,2-1 1 2,4 3 2-4,-2 0-3 0,2 0 1 2,2 0 1 3,-5 0-2-6,-1 9 2 2,-6-1-2 1,-4 1 1 3,2-4-2-6,-9-1 1 1,1 4 0 4,-7-3 0-1,-10-5-2-2,-2 0-21 3,-10 0-28-7,-5-5-33 5,2-27-85-2,-5 12-104 0,0-1-356 4</inkml:trace>
    </iact:actionData>
  </iact:action>
  <iact:action type="add" startTime="21537">
    <iact:property name="dataType"/>
    <iact:actionData xml:id="d5">
      <inkml:trace xmlns:inkml="http://www.w3.org/2003/InkML" xml:id="stk5" contextRef="#ctx0" brushRef="#br0">20840 8481 170 0,'0'0'460'8,"0"0"-329"-3,0 0-48 4,0 0-29-1,0 0-15-4,0 0 25 5,0 0 6-2,84 11-1 1,-50-5-8-1,1-1-10 1,4 1-2 2,1-4-6-4,12-2-14-1,1 0-4 5,6 0-5-4,3 0-2 3,5 0 0 0,1 0-4 1,-1 4 3-3,4-1 0-3,1 2-3 5,10 1-7-4,-3-2 0 3,8-4-5 2,2 0 0-6,-7 0 0 5,-5 0-2 0,-7 0 0-3,-2 0-3 0,-7 0 3 4,4 3-1-1,-7 7-1-3,0-4 3 0,1-1-1 4,2-3 0-1,-4-2 0-4,-1 0-1 2,1 0 1 1,-9 0-1-2,7 0 3 2,1 0-4 1,-11-6 2-4,7 1 0 3,-8-1 1 0,-6 6-1 0,5 0 1-1,0 0 0 0,4 0 2 2,7 15-1-4,-1 0-3 3,-5-5 3 2,7 1-3-3,-7-5 1 1,3-6 0-3,2 0 0 6,-6 0-1-5,3 0 1 0,0 0 0 3,0 0 2-3,0 0-2 1,0-6 0 2,-5-5-1-1,0 1 1-2,-1-3 0 2,-4 2 0 0,4 3 0-2,1 4 0 3,-2 3 0 2,9-1 1-6,2 2-1 1,6 0 0 2,-5 0 0 1,1 0 0-4,5 0-1 3,-9-4 0 2,5 1 1-4,-5 3 1 0,3 0 0 4,-1 0 1-2,-2 0-1-2,-3 0-2 3,-3 0 0-2,7 0 1 0,-11 0 1 0,4 0-1 2,6-8 0-2,-7-1 1-1,9 3-1 2,-1 1 2 0,4 5 4-2,1 0-4 2,6 0 6 3,0 0-2-9,-1 0 0 5,0 0-3 3,0 3 7-4,-3-3-3 0,1 2-3 3,-5-2 3 0,-2 0-7-2,-8 0 9-1,-8 0-4 3,-9 0 4 0,-9 0-5-4,-7 0 1 4,-5 0-4-1,-8 3-1-3,0-3-9 3,0 0-61 0,-13 0-38 0,-3 0-121 0,-2 0-146 0</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31:56.37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FF0000"/>
    </inkml:brush>
  </inkml:definitions>
  <iact:action type="add" startTime="7611">
    <iact:property name="dataType"/>
    <iact:actionData xml:id="d0">
      <inkml:trace xmlns:inkml="http://www.w3.org/2003/InkML" xml:id="stk0" contextRef="#ctx0" brushRef="#br0">6603 7504 362 0,'0'0'119'12,"0"0"-54"-8,0 0 92 3,0 0-23-1,0 0-42 2,0 0-9 0,0-9-10-2,0 9-14 2,0 0-13 0,0 0-7 0,0 0-3-2,0 0-6 2,0 0 3 0,0 0-5 0,0 0-4-1,0 0-5 0,0 0-7 2,0 0-1-2,0 0 1 0,0 0 4 0,0 0-5 2,0 11 4-1,0 12-5-3,0-1 5 3,0 3 0 0,0 3-6 0,0-5 2-2,0 4-7 3,0-1 2-2,0-4-3 1,0 1 4-2,-3-7 0 2,0-1 1 2,-1 2 0-3,4-3-1 0,0-1 4 0,0 7-3 2,0-2 0-2,0 1-2-1,0-2 2 2,0 0-4 0,0 0 0 0,0-3 0-2,0-8 0 2,0-1-2 0,0-3-1 0,0-2 3-2,0 6-4 2,0-6 4 0,0 0-3 0,0 0 3-2,0 0-1 2,0 0 2 1,0 0 0 0,0 0 2-5,0 0 2 4,0 0-4 0,0 0 3-2,0 0-2 2,0 0 3 0,0 0-6 0,0 0 7-2,0 0 1 2,11 0-1 0,3 0-2 0,4 0-7-2,7 0 5 2,-2 0-2 1,6 0 3-1,-4 0-1-2,5 0 1 2,2-2 0 0,6-2 0 0,-5-2-2-2,9 3 0 2,-6-1 3 0,1 1-5 1,2 0 7-4,-1 0-5 3,-5 3 5 0,2-2-4 0,-3-1 1-1,-5-1 0 0,5 4-2 1,-2-5 0 0,1 2-1-1,5-2 2-1,-5-1-6 2,3 6 6-2,1-3-4 2,-7 3 5 0,1 0-1 1,-2-3 0-4,4 3-2 3,-4-5 1 0,5 2 1 0,-4 1-4-2,-4-3 7 3,2 1-8 0,-2 1 6-3,-7-3-4 0,0 6 1 3,7 0-1 0,-3 0-1-3,2 0 3 0,2 0 0 2,-2 0 3 2,0 0-5-4,-2 0 2 0,5-4-4 2,-2 4 4 2,0 0-5-4,-1 0 3 1,2 0 1 1,-7 0-3-1,8 0 5 1,-2 0-4-2,-4 0 1 2,3 0 0 0,-1 0 1 0,0 0-3-2,-1 0 2 2,0 0-3 0,5 0 1 0,-3 0 1-2,0 0-1 4,3 0 0-4,-1 0-1 2,-5 0 5-2,3 0-4 3,3 0 3-2,2 0-2 1,4 0-1-2,-5 4 0 4,7-4 0-2,2 4 2-1,-6 1-3 0,8-1 0 2,-5 3 0-3,-2-4 0 2,5 2 0-2,-3-5 0 5,-2 0 0-5,5 3 0 2,-2-3 0-1,-7 6 0 1,6-6 0-2,-5 0 0 1,4 3 0 0,0 0 0 1,7 2 0-1,1-2 0 0,-6 3 0 1,5-1 0 0,-1 1 0-1,-5-3 0 0,5 1 0 2,2-4 0-2,-5 0 0 0,3 0 0 1,2 0 0 0,-5 0 0-2,1 0 0 2,-4 0 0 0,-12 0 0 1,1 0 0-4,-5 0 0 3,0 0 0 0,-5 0 0 0,-1 0 0-2,-4 0 0 1,-1 0 0 2,5 0 0-1,0 0 0-2,-1 0 0 2,-2 0 0 1,-3 0 0-2,-1 0 0-1,6 0 0 2,-5 0 0 0,3 0 0-2,-1 0 0 2,-6 0 0 0,4 2 0 0,2 5 0-2,-1-7 0 3,8 6 0 0,0-2 0-1,0 1 0-3,0 3 0 3,1-1 0 0,5 1 0-1,-4-3 0-1,2-1 0 2,-1 0 0 0,-9 0 0 1,3-2 0-4,-4 1 0 3,3-3 0 0,0 0 0 0,4 0 0-2,-6 0 0 4,6 0 0-4,-6 0 0 2,-1 0 0-2,0 0 0 4,-2 0 0-4,-1 0 0 2,-3 0 0-2,0 0 0 4,3 0 0-4,-2 0 0 2,8 0 0-2,-6 0 0 4,-3 0 0-4,0 0 0 2,0 0 0 1,0 0 0-2,1 0 0-1,-1-9 0 2,0-2 0 0,0-8 0 0,3-8 0-3,-3-3 0 3,0 0 0 0,5-5 0 1,-5 4 0-3,3 6 0 1,-1 3 0 1,-2 5 0-2,3 6 0 2,-3 2 0 0,5 4 0 1,-5 2 0-3,0 3-13 2,0 0-27-1,0 0-41 2,0 0-48-3,0 0-80 1,0 0-79 3</inkml:trace>
    </iact:actionData>
  </iact:action>
  <iact:action type="add" startTime="19375">
    <iact:property name="dataType"/>
    <iact:actionData xml:id="d1">
      <inkml:trace xmlns:inkml="http://www.w3.org/2003/InkML" xml:id="stk1" contextRef="#ctx0" brushRef="#br1">8819 10781 10 0,'0'0'42'11,"0"0"-17"-7,0 0 7 2,0 0 21 2,0 0-18-1,0 0 14 0,0 0 26 1,147-44-31 0,-139 43-3-2,0 1 6 2,-4 0-16 0,0 0-7 0,2 0-8-1,1 0 6 1,-4 0 16 0,2 0 6-1,-5 0-10 2,3 0-8-4,-3 0-16 3,0 0-7 1,0 0-3-2,0 0 0-1,0 0 0 2,0 0-2 1,0 0 2-2,8 0-3 0,-6 0 2 0,5-9 2 1,-4 1-1 0,0 8 0-2,-3-7-1 2,0 5-2 0,0 2-3 0,0-4 4-2,0 2 0 3,0 2 2-2,0-2 0 1,0-1 0-2,0-1 0 2,0 2 2 0,0 2 0 0,0-4 10-2,-6 2 3 2,2 2 3 0,-1-3 26 0,-3 3 19-2,5 0 4 2,1 0-3 0,-4-2-8 0,2 2-8-2,-2 0-7 2,3 0 7 0,-1 0-3 0,4-3 3-2,0 3 13 2,0 0-1 0,0 0-10 1,0 0-4-4,0 0-11 3,0 0 0 0,0 0-5 0,0 0-6-2,0 0 3 2,0 0-2 0,20-4 3-2,5 1-5 2,7 1 1 0,0-1-4 0,4 1 1-2,5-1-6 2,-2-4-4 0,10-3-3 1,-1 2-1-2,0-1 3 3,1 3-7-4,2 4 10 2,2 0-5-2,0 2 5 4,0-4-5-4,-2 1-1 2,-5 0-2-2,-8 0-1 2,-2 1-2 0,0-1-2 0,-8 1 6 0,4 2-5-2,-3-4 1 1,3 4 0 3,0-3 0-4,0-2-2 1,-5 2 0 1,2-2 1 0,-9 1 1-2,4 3-1 1,-10-6 1 1,-1 7-4 0,-3-2 5 0,-7 2-3-3,1 0 2 4,-4 0-3-2,3 0 1 2,-3 0 0-3,0 0-1 2,0 0 1-1,-39 0 0 0,-11 5 1 0,-17 7 0 2,-4-2 1-1,-6 2 1 0,-7-1-3-2,0 0 1 1,-2-1-1 2,2-3 1-1,5-4-2-1,7 2-2 0,12-1 2 1,3-4 0 0,16 0-1-3,10 0 4 3,9 1-4 0,9-1 3 0,7 0-1-2,6 4 0 2,0 2 3 1,29 4-5-1,42 4 5-3,29 3-1 3,25 1-2 0,8 2 2-2,0 2-2 2,-18-5-1 0,-21 1-1 0,-18-2 2-1,-20-5-2 0,-21-6 4 2,-9-3-4-1,-16 1 4-2,-10-3-4 4,0 0 0-5,-16 0 2 4,-51 0 0-3,-18-3 1 3,-24-7 2-3,-2 2-2 3,2 2 0-3,13-4 1 2,19 9-4 0,25-1 3 0,20-2-3-2,16 4 2 2,16 0 0-1,0 0 0 1,16 0 0-1,45 0 3 2,15 23-3-2,9-2 1 1,-2 3-1 0,-22-4-1-2,-11-3-1 2,-21-7 2-1,-20-2 0 2,-9-2 1-3,0 2-1 3,-36-4 0-2,-19 0 0 0,-12 3 2 1,-4-2-2-2,-1 5 2 3,14-1-2-1,11 1 0-2,20-9-2 2,6 6 1 0,16-7 2 0,5 0-3-1,0 0 2 0,0 0-4 1,13 0-20-2,-6 0-36 2,-1 0-80 0,-6 0-72 0,0 12-237 0</inkml:trace>
    </iact:actionData>
  </iact:action>
  <iact:action type="add" startTime="22354">
    <iact:property name="dataType"/>
    <iact:actionData xml:id="d2">
      <inkml:trace xmlns:inkml="http://www.w3.org/2003/InkML" xml:id="stk2" contextRef="#ctx0" brushRef="#br1">7631 9164 56 0,'0'0'202'5,"0"0"-67"3,0 0-24-1,0 0-30-1,0 0-14 2,0 0 0 0,0 0-1 0,7 6 13-2,-7-6 1 2,0 0 13 0,0 0 0 0,0 0-18-2,0 0-28 2,0 0 6 0,0 0-16 0,0 0-11-2,0 0 1 2,0 0-10 1,0 0-1-2,0 0-7-1,0-15 20 2,-4 0-5 0,-12-3-7 0,3-5 2-2,1-5 3 2,3 3 2 0,-4 0-7 0,3 1 0-2,3 6-9 4,-3-1 3-4,0-5-6 3,-3 3 7-4,4-3 2 6,0-1 1-6,3-4 2 6,6-1-2-3,0 0 7-3,0-2-9 3,0-2 6-1,0 1-3-1,0-4 5 2,0 0-5 0,15 5-1-2,1 2 4 2,0 6 0 1,1-2-2-1,3 1-7-1,-1-6-1 2,2 0-7-1,2 3 3-1,-1 4-4 2,-1 3 1-3,-3 10-2 0,2 6 1 2,-4 2-1-2,0 3-8 2,6 0-48-2,-4 0-80 3,0 0-66-2,-15 5-53 2,1 6-195-4</inkml:trace>
    </iact:actionData>
  </iact:action>
  <iact:action type="add" startTime="23060">
    <iact:property name="dataType"/>
    <iact:actionData xml:id="d3">
      <inkml:trace xmlns:inkml="http://www.w3.org/2003/InkML" xml:id="stk3" contextRef="#ctx0" brushRef="#br1">8006 8767 696 0,'0'0'201'4,"0"0"-129"3,0 0 12 0,0 0-60 1,0 0 32 0,0 0 2-1,-77 26-14 0,47-15-12 1,1 1-10 0,4-1-8-2,5-1-9 2,1 2 2 0,8 0-4 0,2-5 15-2,4-1-3 3,5 3 4 0,0 2-9-3,0 3-2 0,3 3-5 3,15 3-2-2,5 5 0 1,-6 2 0-2,-4 0 4 2,0-5 5 1,-2-3 7-2,-11-1-5-1,0-5-2 4,0 5-4-4,-9-5-3 2,-19-4 0-1,-5-2-3 7,-2-7 0-3,9 0-3-11,7 0-2 11,8-1-45-6,8-31-59 0,3 15-13 3,0 2-205-2</inkml:trace>
    </iact:actionData>
  </iact:action>
  <iact:action type="add" startTime="23628">
    <iact:property name="dataType"/>
    <iact:actionData xml:id="d4">
      <inkml:trace xmlns:inkml="http://www.w3.org/2003/InkML" xml:id="stk4" contextRef="#ctx0" brushRef="#br1">8167 8355 442 0,'0'0'265'7,"0"0"-118"-1,0 0-79 1,0 0 0 1,0 0-1 0,0 0 6-2,3 168-9 3,-3-118-26-2,-3 11 9 1,-1 3-13-1,-4 0-4 0,4 3-10 2,0-5-1-2,1-11 0-1,-1-13-7 2,4-11 1 0,0-13-4 0,0-9-2-2,0-5-5 4,0 0 3-4,0 0-4 2,7 0 3-2,13 0-4 6,6-17-2-7,-3-2 2 3,-2-1 0-3,-7 3-2 3,-1 9 4 1,-6 2-2-4,-4 3 1 4,0 3 2-2,0 0 8 2,4 6 17-3,2 29-20 2,1 0-6 0,0 1 5-1,-5 1-7 1,-2-6 4 0,4-5-2-1,-7-8-4 1,3-6-7-2,0-9-52 3,7-3-73-2,-6 0-77 1,5-15-308-1</inkml:trace>
    </iact:actionData>
  </iact:action>
  <iact:action type="add" startTime="24069">
    <iact:property name="dataType"/>
    <iact:actionData xml:id="d5">
      <inkml:trace xmlns:inkml="http://www.w3.org/2003/InkML" xml:id="stk5" contextRef="#ctx0" brushRef="#br1">8531 8923 784 0,'0'0'221'7,"0"0"-70"1,0 0-74-1,0 0-33 2,0 0-21-3,0 0-21 3,26 81-2-3,-26-59-29 1,0-5-77 1,0-17-109 1,0 0-727-4</inkml:trace>
    </iact:actionData>
  </iact:action>
  <iact:action type="add" startTime="24244">
    <iact:property name="dataType"/>
    <iact:actionData xml:id="d6">
      <inkml:trace xmlns:inkml="http://www.w3.org/2003/InkML" xml:id="stk6" contextRef="#ctx0" brushRef="#br1">8561 8634 643 0,'0'0'301'2,"0"0"-131"3,0 0-89 4,0 0-45-1,0 0-20-2,0 0-13-1,10-75-3 5,-10 73-4-4,0 2-51 0,0 0-87 2,0 0-175-1</inkml:trace>
    </iact:actionData>
  </iact:action>
  <iact:action type="add" startTime="24491">
    <iact:property name="dataType"/>
    <iact:actionData xml:id="d7">
      <inkml:trace xmlns:inkml="http://www.w3.org/2003/InkML" xml:id="stk7" contextRef="#ctx0" brushRef="#br1">9066 8484 575 0,'0'0'137'5,"0"0"-77"3,0 0 5 0,0 0-12-1,0 0-11 0,0 0 6-1,-6-79-4 2,-4 79-4 0,-3 0-16 0,0 0-1 0,-5 0-7-2,2 0-1 2,-4 0-12 0,3 12 1 0,4 10-3-2,0 1 3 2,8 7 1 0,2-2 2 0,3 0 5-2,0 6-4 2,0 1 6 0,0 3-2 0,0 3 7 0,0-1 8 0,0 3 4 1,6-1 11-2,9 0-5-1,-2 1-9 2,-3-7-11 0,-3-5-5 0,-3-7-11-2,1-4-2 2,-2-6-3 0,-2-2-21-1,-1 3-63-1,3-12-33 2,-3-3-72 3,4 0-247-6</inkml:trace>
    </iact:actionData>
  </iact:action>
  <iact:action type="add" startTime="24866">
    <iact:property name="dataType"/>
    <iact:actionData xml:id="d8">
      <inkml:trace xmlns:inkml="http://www.w3.org/2003/InkML" xml:id="stk8" contextRef="#ctx0" brushRef="#br1">9099 8827 737 0,'0'0'200'6,"0"0"-76"3,0 0-10-3,0 0-53 1,-220-17-10-1,155 17-32 2,9 0-19 0,12 0-8-2,12 0-89 2,32 0-100 0,0-9-217 0</inkml:trace>
    </iact:actionData>
  </iact:action>
  <iact:action type="add" startTime="25245">
    <iact:property name="dataType"/>
    <iact:actionData xml:id="d9">
      <inkml:trace xmlns:inkml="http://www.w3.org/2003/InkML" xml:id="stk9" contextRef="#ctx0" brushRef="#br1">9444 8373 476 0,'0'0'183'6,"0"0"1"5,0 0-45-11,0 0-77 9,0 0-3-2,0 0 15 0,0 0-16-2,25 81 0 4,-25-34 1-1,3 11-14 0,-3 17-8-2,0 6-2 1,0 3-9 4,0-5-6-6,0-10-12 2,0-9-5 0,0-15-3 2,0-14-1-1,0-15-14-3,0-10-33 3,0-6-40 0,0-3-73 0,0-21-101-2,10 0-442 3</inkml:trace>
    </iact:actionData>
  </iact:action>
  <iact:action type="add" startTime="25501">
    <iact:property name="dataType"/>
    <iact:actionData xml:id="d10">
      <inkml:trace xmlns:inkml="http://www.w3.org/2003/InkML" xml:id="stk10" contextRef="#ctx0" brushRef="#br1">9601 8799 700 0,'0'0'203'7,"0"0"-74"1,0 0-27-2,0 0-48 2,-168-20-33 0,127 20-13 0,5 0-8-1,8 0-24 2,8 0-92-3,17 0-136 2,3 0-367-2</inkml:trace>
    </iact:actionData>
  </iact:action>
  <iact:action type="add" startTime="25887">
    <iact:property name="dataType"/>
    <iact:actionData xml:id="d11">
      <inkml:trace xmlns:inkml="http://www.w3.org/2003/InkML" xml:id="stk11" contextRef="#ctx0" brushRef="#br1">10154 8740 266 0,'0'0'189'5,"0"0"-82"5,0 0 63-4,0 0-53 1,0 0-24-1,0 0-22 2,-87 53-10-1,67-22-14 2,4-4-3-3,-1 3-6 3,12-5-16-3,3-1-8 2,2-1 12-2,0-3-6 5,24-6-9-6,12-11 5 3,5-3-6-2,-2 0-2 4,-8-26 1-4,-4-13-3 1,-8-3-6 0,-7 5 0 1,-4 7 0 0,-8 7-19-2,0 7-51 4,0 6-52-4,0 10-99 3,0 0-181-2</inkml:trace>
    </iact:actionData>
  </iact:action>
  <iact:action type="add" startTime="26217">
    <iact:property name="dataType"/>
    <iact:actionData xml:id="d12">
      <inkml:trace xmlns:inkml="http://www.w3.org/2003/InkML" xml:id="stk12" contextRef="#ctx0" brushRef="#br1">10365 9026 523 0,'0'0'222'4,"0"0"-48"3,0 0-39 1,0 0-32 0,0 0-39-2,11-165 5 2,-11 131-7 0,0 8-14 0,0 9-11-2,0 6-21 2,3 3-4 0,6-1-9 0,-1 5 0-2,8 0-3 2,5 1-4 0,6 3-41 1,2 0-86-3,2 0-14 1,-18 0-182 1</inkml:trace>
    </iact:actionData>
  </iact:action>
  <iact:action type="add" startTime="26458">
    <iact:property name="dataType"/>
    <iact:actionData xml:id="d13">
      <inkml:trace xmlns:inkml="http://www.w3.org/2003/InkML" xml:id="stk13" contextRef="#ctx0" brushRef="#br1">10750 8898 735 0,'0'0'231'5,"0"0"-133"4,0 0-65-4,0 0-28 3,0 0-5-2,0 0-57 4,12 69-132-5,-12-69-303 4</inkml:trace>
    </iact:actionData>
  </iact:action>
  <iact:action type="add" startTime="26590">
    <iact:property name="dataType"/>
    <iact:actionData xml:id="d14">
      <inkml:trace xmlns:inkml="http://www.w3.org/2003/InkML" xml:id="stk14" contextRef="#ctx0" brushRef="#br1">10743 8533 516 0,'0'0'258'7,"0"0"-87"-2,0 0-88 5,0 0-64-3,0 0-19 0,0 0-22-1,0-92-57 4,0 92-108-4,0 0-190 2</inkml:trace>
    </iact:actionData>
  </iact:action>
  <iact:action type="add" startTime="26810">
    <iact:property name="dataType"/>
    <iact:actionData xml:id="d15">
      <inkml:trace xmlns:inkml="http://www.w3.org/2003/InkML" xml:id="stk15" contextRef="#ctx0" brushRef="#br1">10988 8630 476 0,'0'0'184'6,"0"0"-49"0,0 0-6 1,0 0-78 1,0 0 0 0,-90 152-4-2,67-116-15 3,10-5-10-2,4-2-4 2,6-13-3-4,3-4-1 4,0-7-3-2,0-5 0 1,0 0 6-2,12 0-17 2,9-3-1 2,-2-27-1-3,0-11 1 0,-6 5 1 1,-6 2-1 0,2 12 1 0,-7 13 1-4,1 4-1 4,-3 5 3 0,0 0-2 0,0 0 2-2,0 17-3 2,0 25 14 2,0 12 6-4,0 8 3 3,-3 12-1-2,3 7 5-1,-2 1-11 3,2 9 10-4,0 0 2 5,0-10-8-4,-3-8-8 0,-5-17 0 2,3-20-12 0,-8-16 0 0,-6-17 0-2,-5-3-5 3,-13-23-26-2,-6-38-22 1,7-18-34-1,20 37-110 2,10 5-224-2</inkml:trace>
    </iact:actionData>
  </iact:action>
  <iact:action type="add" startTime="27423">
    <iact:property name="dataType"/>
    <iact:actionData xml:id="d16">
      <inkml:trace xmlns:inkml="http://www.w3.org/2003/InkML" xml:id="stk16" contextRef="#ctx0" brushRef="#br1">11156 8773 528 0,'0'0'261'6,"0"0"-89"2,0 0-61-1,0 0-55-1,0 0 1 2,0 0 0 0,0 0-15 0,6 160-8-2,-6-138-24 2,0-7-10 0,0-8-1 0,0-7-38-2,0 0-110 3,0 0-328-2</inkml:trace>
    </iact:actionData>
  </iact:action>
  <iact:action type="add" startTime="27611">
    <iact:property name="dataType"/>
    <iact:actionData xml:id="d17">
      <inkml:trace xmlns:inkml="http://www.w3.org/2003/InkML" xml:id="stk17" contextRef="#ctx0" brushRef="#br1">11175 8476 446 0,'0'0'313'9,"0"0"-165"-4,0 0-56 1,0 0-36 1,0 0-50 1,0 0-6-2,17-71-36 4,-17 71-88-3,0 0-181 0,0 0-94-1</inkml:trace>
    </iact:actionData>
  </iact:action>
  <iact:action type="add" startTime="27790">
    <iact:property name="dataType"/>
    <iact:actionData xml:id="d18">
      <inkml:trace xmlns:inkml="http://www.w3.org/2003/InkML" xml:id="stk18" contextRef="#ctx0" brushRef="#br1">11400 8851 356 0,'0'0'249'6,"0"0"-77"2,0 0-43-2,0 0-39 3,0 0-23-2,0 0 15 2,29 32-21-4,-25-43-12 3,0-12-19 0,2-8-14 0,4-3-14-2,-3 2 0 3,5 0-1-1,0 10 0-1,1 10 0-1,0 9 0 3,1 3 4-2,5 0 2 1,-2 5 6-1,1 27-11 0,-7 0-2 3,0 3-5-3,-7-1 1-2,-4-9-7 4,0-3-21-1,0-5-25 0,0-4-21-3,0-5-20 3,0-8-92 0,0 0-156 0</inkml:trace>
    </iact:actionData>
  </iact:action>
  <iact:action type="add" startTime="28185">
    <iact:property name="dataType"/>
    <iact:actionData xml:id="d19">
      <inkml:trace xmlns:inkml="http://www.w3.org/2003/InkML" xml:id="stk19" contextRef="#ctx0" brushRef="#br1">11762 9096 663 0,'0'0'252'3,"0"0"-120"5,0 0-33 2,120-154-36-5,-94 73-9 1,-2-7 6 0,-6-4-7 2,-13-7-21 1,-5-7-11-2,-3-7-15 1,-46-6-4-2,-23-1-2 3,-19-3-4-2,-12 7-84 2,60 91-121-4,7 5-384 3</inkml:trace>
    </iact:actionData>
  </iact:action>
  <iact:action type="add" startTime="35442">
    <iact:property name="dataType"/>
    <iact:actionData xml:id="d20">
      <inkml:trace xmlns:inkml="http://www.w3.org/2003/InkML" xml:id="stk20" contextRef="#ctx0" brushRef="#br0">18521 11323 738 0,'0'0'239'8,"0"0"-76"-1,0 0-57-2,0 0-21 5,0 0-35-4,0 0 1 0,0 0 9 2,51-17 11 2,-29-20-14-4,7-5 16 3,2-5-25-2,1-9-8 1,5-4 2-2,2-3-13 2,6-3-3 1,4-7-5-4,2-13-2 4,10-15-5-1,1-13-1 1,2-18-3-3,2-9 3 3,1-3-2-2,4-7-5 2,0-1 1-3,6 3-4 2,-2 0 2-1,-1 10-5-1,-6 3 2 3,-4 10-2-2,-7 8 0 1,-8 10-1-2,-1 13-1 5,-12 14 2-6,3 15-3 4,-11 16 2-2,-1 8 2 1,-1 8-3-2,-3 4 4 2,2-2-2 0,-6 4 0 0,-2 4-2-1,-6-3 2 0,2 5 0 2,0 0-1-5,-3 5 1 4,0 3 0 1,-3 0 0-3,5 5 0 1,-4-1 1 0,-2-2-1 2,4 3 0-3,-7 2 0 2,-1 1 0 2,1 6 0-4,-3 0 0 0,0 0 0 2,-15 13-1 0,-21 18-2 1,-10 6 3-4,-2 0 2 5,-7-3 0-4,-3 0-2 2,3-1 0-1,-1-2 1 3,13-6 0-5,10-2-2 3,11-9 2 0,7-6-1 0,14-4 0-2,1-3 0 2,0-1-1 0,0 0-1-2,20-18-5 2,31-21-1-1,5-10 7 1,2 1-3-1,8-3 4 2,-5 1-3-2,-5 6 2-1,-2 0 1 2,-21 17 0 2,-8 10 0-4,-11 11 0 0,-9 6 0 1,-1 0 2 2,-4 25 0-1,0 37 1 0,0 17-3-1,0-1-1-1,0-8 1 3,0-9 0-3,-4-16 1 4,-1-9-1-5,2-15-8 3,3-9-28 1,0-12-48-1,0 0-24-2,5-28-51 2,22-20-26 0,-11 15-29-3,-3-4-172 4</inkml:trace>
    </iact:actionData>
  </iact:action>
  <iact:action type="add" startTime="36328">
    <iact:property name="dataType"/>
    <iact:actionData xml:id="d21">
      <inkml:trace xmlns:inkml="http://www.w3.org/2003/InkML" xml:id="stk21" contextRef="#ctx0" brushRef="#br0">20924 7521 427 0,'0'0'173'8,"0"0"-3"-2,0 0-56 1,0 0-31 0,0 0-23 1,0 0 21-2,-194 62 4 2,107 21-6 0,3 10-1 1,15 3-4-4,18-5-18 3,17-3-10 1,21-11-11-4,13-15 2 3,3-9-8 2,61-18 2-4,23-14-10 0,17-19-10 3,5-2-5 0,-13-23-5-3,-22-33-1 2,-22-16 0 3,-25-15 1-5,-27-9-2-1,0-7 1 6,-53 9-1-4,-14 10-4-1,-4 19-10 3,4 37-86-1,44 28-117-1,7 9-140 1</inkml:trace>
    </iact:actionData>
  </iact:action>
  <iact:action type="add" startTime="40669">
    <iact:property name="dataType"/>
    <iact:actionData xml:id="d22">
      <inkml:trace xmlns:inkml="http://www.w3.org/2003/InkML" xml:id="stk22" contextRef="#ctx0" brushRef="#br0">1101 10679 623 0,'0'0'282'8,"0"0"-136"-2,0 0-40 4,-247 0-12-4,80 0 28 0,-1 0-37 2,5 5-13 0,18-5-11 0,18 0-27-3,13 0-28 5,20 0-1-3,11 0-5 0,25-12-21-1,58 5-103 3,0 1-218-1</inkml:trace>
    </iact:actionData>
  </iact:action>
  <iact:action type="add" startTime="41905">
    <iact:property name="dataType"/>
    <iact:actionData xml:id="d23">
      <inkml:trace xmlns:inkml="http://www.w3.org/2003/InkML" xml:id="stk23" contextRef="#ctx0" brushRef="#br0">21993 10961 28 0,'0'0'569'7,"0"0"-361"1,0 0-65 0,0 0-19-2,0 0-27 4,0 0-18-4,0 0-26 2,0 94-5 0,0-60 2 0,0 3-12-2,0 0-12 2,0-5-6 0,0 0-2-2,0-7-8 2,0-8 2 0,0-9-3 0,0-6 6-2,0-2 6 2,0 3-7 1,0 1 4-4,16-1-7 3,7 2-1 0,0 1-5-2,2 0 7 2,4 1 0 2,-2-1 6-4,5 1-4 2,6-7-4 1,-2 5 1-2,5-2-1 1,-1-3 5-2,2 0-5 2,-1 0 10-2,-1 0-4 3,4 0-2 1,-1 0-4-7,2 0 1 6,9 0 1-2,2 2 0 2,8-2 1-4,-1 0-5 3,-3 0 1 0,1 0-1 0,-4 0 1-1,-5 0-6 3,0 0 6-4,0 0-1 2,5 3 0 0,-5 2 3 0,5-1-4-2,-1 1 5 2,4-2-8 0,-1-3 7-2,-1 2-9 1,1-2 5 2,2 0-4-3,-6 0-1 2,2 0 0 2,-8 0 0-3,-2 0 2-3,-2 0-3 5,-2 0 5-1,-2 0-4 0,4 0 2-2,-2 0 0 4,1 0-4-5,0 0 1 3,0 0 1 0,2 0-1 1,-2 3 0-3,4-3 1 2,4 3 0-1,-1-3 0-1,9 0-2 3,0 0 2-1,-4 0-2-1,1 0 0 0,-9 0-1 1,-2 0 1 0,1 0 0-3,-2 0 1 3,-2 0-2 1,9 0 3-2,-4 0-3 0,4 0 2 3,2 0 0-3,5 0-1 0,2 0 0 1,7 0 1 0,-1 0-1-2,3 0 1 2,-2 0 0 0,-3 0 0-2,0 0-1 1,2 0 3 2,-6 0-2-3,-5 0-2 2,-5 0 2 2,-3 6-1-3,-6-3 1 0,0-1 0 2,3-2-1-4,-5 0 3 1,1 0-6 2,1 0 6 2,-4 0-3-4,-2 0 0 2,0 0 0 0,-5 0 0-2,-1 0 0 2,-2 0-1 2,1 0 2-4,-6-2-3 0,-7-1 4 2,-8 0-3 0,-2 0 1-2,-6 3-1 3,0 0 1-1,0 0 0-1,0 0 0-1,0 0-3 5,0 0 2-6,0 0 1 3,0-8-1 0,0-4-2 0,0-6 1-2,0-8 0 2,0-8 2 0,0-5-1-2,0 2 2 1,0-5-2 2,0 0 1-3,0 3 0 2,-3-1-1 0,-7 9-2 0,-4 3-22-2,-10-3-48 4,1 8-57-4,10 23-85 3,6 0-140-4</inkml:trace>
    </iact:actionData>
  </iact:action>
  <iact:action type="add" startTime="50858">
    <iact:property name="dataType"/>
    <iact:actionData xml:id="d24">
      <inkml:trace xmlns:inkml="http://www.w3.org/2003/InkML" xml:id="stk24" contextRef="#ctx0" brushRef="#br2">7818 14127 707 0,'0'0'272'8,"0"0"-129"0,0 0-49 1,0 0-6-4,0 0-44 3,0 0 14-1,168 0 8 1,-87-3 2-2,19-11-18 1,20-3-6 4,8-3-2-5,1 4-5-1,-12 7-14 3,-20 6 7 0,-25 3 0 0,-20 0-14-2,-23 0 0 2,-21 0-10 0,-8 0 0 0,0 7-6-2,-13 8-4 3,-43 8 2-2,-25 8 1 2,-30-3 1-4,-9-3 0 3,-13-1 0 2,5-7 3-1,17-7-6-4,15 1 3 3,29-4 0 0,27 0 0-2,19-4 0 2,17 0 0-1,4-3 2 3,0 0 4-4,48 6-1 0,36 2-1 2,25 4-1 0,4-2-5-2,-2 5 4 4,-16 2-1-1,-24-6 0-2,-28 2 1 0,-17-7-2 0,-20 1-1-1,-6-2 1 2,-16 0-12 0,-48 2-6-2,-18-7 18 2,-15 0 0 0,12 0 0-1,12 0 0 1,26 0 1 0,18 0 0 1,18 0-1-2,11 0 1-1,0 0 2 2,0 0 0-1,15 0 4 2,38 0 0-3,13 0-6 2,-3 13-1 1,-10 4 1 0,-15 0 0-4,-22-6 0 3,-13 6-2 0,-3 0-5 1,-3 2-12-6,-36 3 16 5,-15-4 1 0,-1-10-4 0,-4-8-7-1,9 0-40 0,10 0-87 1,33 0-66 0,7-8-100-2</inkml:trace>
    </iact:actionData>
  </iact:action>
  <iact:action type="add" startTime="57370">
    <iact:property name="dataType"/>
    <iact:actionData xml:id="d25">
      <inkml:trace xmlns:inkml="http://www.w3.org/2003/InkML" xml:id="stk25" contextRef="#ctx0" brushRef="#br2">30600 1908 480 0,'0'0'287'5,"0"0"-137"1,0 0-41 4,0 0-21-4,0 0-39 2,0 0-19 0,0 0 11-2,0 0-2 2,-84-45 1 0,40 41-1 0,-9 3-11-2,-7 1-7 2,-11 0 0 0,0 0-2 0,-1 0-3-2,1 0 5 3,1 0-7-3,-1 5 4 1,-6 14-1 4,2 9 2-5,4 2-3 2,0 11 6-3,7 9-4 3,0 12-3 0,1 17 18 0,13 10 6 0,4 10-14 0,8-1-10-1,11 1 8 1,2 0-10-1,13-4-6-1,10-3-1 2,2 4 6 4,7-3 5-6,45-8 0 0,23-7-6 1,25-10-4 3,21-4 4-5,12-8-10 4,-2 0-1-3,-5-8 0 4,-7-1 0-8,-9-7 0 9,0-12 0-5,-6-11 0 2,-1-17-1 0,-3 0 0-3,-1-34-3 3,8-34 2 1,2-14-4-2,-1-24 5 0,0-8 0 0,-11-16 0 1,-12 1 0 0,-14 2 1 0,-21 15-2 0,-16 14 1-2,-15 13 0 1,-19 9-1 3,0 6 0-5,0-1-1 3,-39 2 2-1,-16 1-2 0,-17 3-1 2,-15 9 3-2,0 6 1 2,-8 5-2-3,6 8 3 1,2 3-2 1,-3 4 2 0,6 1-2-2,-5 4 2 2,1 3 1 0,-4-3 1 0,11 5-3 1,2 6 1-4,-3 6 0 3,7 8 1 1,-3 0-2-2,2 20 6-1,-3 25 2 4,2 8 7-2,-1 5-9-1,4 3-1 1,1 3 3-1,8 0-7 2,3 11 3-3,5 11 0 2,12 5 11 0,6 13 2 1,4 9-4-4,9 6 0 2,6 6-2 3,10 4-5-3,10 1-2-1,0-6 2 1,13-6-3 2,35-6 7-4,28-11-8 7,11-2 4-9,16-14-2 4,9-13-3 1,5-5-1-2,-1-15-4 3,5-11 2-2,0-13-3 2,3-13 5-4,-7-15-5 3,-1 0 4 2,0-15-1-3,0-32 1-1,1-24-1 1,4-16 1 2,-8-17 1-2,-12-12 0 0,-1-4 0 0,-9-9 0 2,-14-12-3-4,-13-5 3 3,-16 0 0 0,-19 6-6 0,-6 14 3 3,-10 16 1-7,-13 8 2 4,0 18-2 0,0 9-2 0,-41 4 1-3,-15 9-6 6,-11 4 3-6,-17 4-1 3,-6 7 5-2,-10 0 0 2,-8 12 1 1,-13 8-1-3,-3 14 1 4,-5 7 1-5,4 6 0 4,5 0 4-2,7 0-3-1,5 0 1 3,11 0-2-2,13 2 0 2,4 11 2-3,2 4-1 2,3 5 1 1,-9 5-2-2,-8 16 6-2,2 8-5 3,4 16 4 0,4 12-4 1,10 9 1-3,8 9-1 2,15 6 0 0,5 16 3-2,12 13 0 3,14 17 7-3,16 9-2 3,2 2 2-1,20-3-4-2,51-5 1 2,40-6-3 0,36-6 5-1,40-16-8-1,28-26-2 3,33-36-7 0,19-48-5-2,-12-14 4-1,-20-76-5 4,-51-35 0-4,-55-30-16 1,-53-16-32 0,-44-4-101 0,-36 97-100 1,-42 15-12 0</inkml:trace>
    </iact:actionData>
  </iact:action>
  <iact:action type="add" startTime="68579">
    <iact:property name="dataType"/>
    <iact:actionData xml:id="d26">
      <inkml:trace xmlns:inkml="http://www.w3.org/2003/InkML" xml:id="stk26" contextRef="#ctx0" brushRef="#br0">15777 14282 127 0,'0'0'201'6,"0"0"-125"2,0 0-28-1,0 0-2 2,0 0-21-3,0 0 34 1,0 0 35 2,0-9 17-3,0 9-3 2,0 0-7-1,0 0-8 2,0 0-13-4,0 0-26 3,0 0-10 1,0 0-1-2,0 23-7-1,0 7-22 2,0 7-8 1,0-4 5 2,0-1-3-8,0-7 4 4,0-6 0 1,0-2-2 0,0-2-3 1,0-4-4-2,0-2 2-1,0-7-4 2,0 1 5 0,0-3-1-1,0 0 4 0,0 0-4 2,0 0 0-2,0 0-2 0,0 0 1 2,0 0 2-3,0 0-3 5,0 0 7-8,0 0 0 6,0 0 2-2,0 0-7 0,0 0 10 0,6 0-7 1,6 0-7 0,3 0 2 0,-2 0-2-2,2 0 4 2,5 0-2 0,-1 0 3 0,-1 0-2-1,5 2 4 0,-3-2-1 2,3 3 2-1,3 0-2 0,-1 1 2-2,2-4 2 3,2 1-4 0,2 3 2-4,2-2-5 3,3-2 1 0,-2 0 0-2,-4 0-1 2,7 0 1 0,-7 0-2 0,-1 0 3-1,-2 0-2 1,1 0 5-2,-2 0-4 2,-6 0 2-2,8 0-6 3,-2 0 3-1,4 0-3 3,4 0 0-6,9 0 1 9,-2 0 1-7,2 0-2 2,-6 0-1-2,-4-2 0 1,-6 2 3-1,1 0-2 1,-3 0 5-3,-6 0-3 4,2 0 1-1,7-4 2 1,-2 4-2-3,4-1 1 2,-2-3-4-2,1 4 4 1,-2-3-4 1,-1 3 3 1,3 0 1 2,-1 0 2-6,0 0-3 0,2 0-1 3,-2 0 1 0,-1 0-4-2,-2 0 2 2,2-3 0 0,-1 1-1 0,2-3 1-1,-2 2-1 2,0-1 0-4,2 2 1 4,-2 2 4-2,1-4-2 0,-4 4 3 0,5-2-4 2,-5-3 0-4,6 2 0 4,3-2-3-2,3-2 0 2,0 5 0-4,-5-1 0 3,2-1 1 0,-7 0 4 0,-2-2-4 2,3 3 0-6,-3-4-1 4,2 6 6 0,-2-3-5-2,2 4-1 2,4 0 1 0,-2 0 1-1,5-2-2 0,0-1 0 3,-3-2-1-5,1 2 4 4,-4 1-3-2,-5 2 2 0,-1 0-1 1,0 0 2 0,-5 0-2-2,9 0 2 1,1 0 2 2,-2 0-2-1,11 0-2-2,-8 0-1 1,7 0 1 2,-3 0 0-1,-1 0 0-2,-4 0 0 1,-2 0 1 1,0 0-1 0,2 0 0-2,4 0 0 2,-4 0 2 0,2 0-2 2,5 0 1-4,-7 0 1 2,-2 2-3-1,2-2 0 1,-9 0 0 1,4 0 0-5,-1 0 2 5,-3 0-2-1,-2 0 0 1,2 0-2-3,-6 0 4 1,0 0-2 2,-7 0 0-3,0 0 2 2,-3 0-2 0,2 3 0 0,1-3-1-3,1 0 1 4,2 2 1-2,1 1 0 1,0 0-2 0,2-1 1-2,-5 2 0 2,-1-4 0 1,2 0 1-2,-5 0-1 2,4 0-1-4,-1 0 1 3,-3 0 0 0,0 0 0-2,0 0 0 2,0 0-1 0,0 0 1 0,0 0-2 1,0 0 2-4,0 0-1 3,0 0 1-2,0 0-1 2,0 0 0 0,0 0-1 1,0 0 2-3,0 0-2 1,0 0-1 2,4-6-2 2,6-28 1-1,5-6 4-2,-2 2 0 0,1-2 0-2,-5 18 0 2,-5 3 2 0,-1 6-4 1,3 9 2-2,-6-6-1-1,0 5-8 3,6-7-76-2,-2 2-48-1,14 3-38 2,-13 7-94 0,1 0-392 1</inkml:trace>
    </iact:actionData>
  </iact:action>
  <iact:action type="add" startTime="73514">
    <iact:property name="dataType"/>
    <iact:actionData xml:id="d27">
      <inkml:trace xmlns:inkml="http://www.w3.org/2003/InkML" xml:id="stk27" contextRef="#ctx0" brushRef="#br0">26982 14110 271 0,'0'0'184'9,"0"0"-39"-3,0 0 23 2,0 0-41-2,0 0-21 1,0 0 1 1,-13 4 5 1,13-4-15-4,12 0-12 5,17 0-21-3,14 2-29-2,14 3-4 5,15-2-9-3,9-3 0 0,11 0-11 1,-3 0 2-1,-3 0-5 1,-5 0 6 1,-17 0-6-1,-8 0 4-1,-18 0 0 0,-12 0-3 2,-10 0 1-3,-12 0-9 0,-4 0 0 4,0 0-1-4,-14 0-1-1,-35 0-9 6,-18 3 10-6,-7-3 1 3,-3 0 0 0,6 0-1-2,10 0 1 3,6 0-1-1,22 0 2 0,10 2-2-3,18 2 1 3,5-2-1 0,0 12 1 1,0 9 4-4,28 8 2 5,18 9-7-3,8-1 0-2,-5-9 2 6,-11-1-3-6,-12-9 2 4,-10-10 1-1,-15-3-1-3,-1-2-1 3,0 3 0 0,-4 3-4 1,-45 3 3-4,-11 0 1 4,2-4-1-2,-1-3 2 2,8-1-1-4,18 0 0 7,8-1 2-8,14-2-1 2,9 0-1 5,2-3 1-6,0 6 2 3,0 5-3 1,18 3 1-3,5 2-2 1,-3 1-3 2,-7-9-1-1,-6-2-12-3,-7 0-32 3,0-2-64 3,0-4-71-5,-11 0-175 0</inkml:trace>
    </iact:actionData>
  </iact:action>
  <iact:action type="add" startTime="76543">
    <iact:property name="dataType"/>
    <iact:actionData xml:id="d28">
      <inkml:trace xmlns:inkml="http://www.w3.org/2003/InkML" xml:id="stk28" contextRef="#ctx0" brushRef="#br0">25701 14652 682 0,'0'0'225'10,"0"0"-83"-1,0 0-26-3,0 0-8-1,0 0-12 3,0 0-33 0,0 0-11-3,-5 28-14 5,26-34-16-4,13-21 6 3,13-12-3-2,3-11-1-1,13-10 3 2,6-8 2 0,10-14-2 0,0-6-5-2,8-6 0 2,6-5 3 9,-9 4-1-15,0 8-9 3,-3 5-1 2,-1 3-5 2,1 4 0-4,3 0-5 3,2 1-1 1,-2 2 0-2,-4-2-3 0,-3 4 0 2,-9-3-2-2,-2 2 1 2,-5-6-1-1,-6-9 2-3,-10 2-1 4,2 5 0-1,-13 6-1 2,6 7 2-6,-4 10 0 4,-3 2 1-2,-8 16-3 0,-9 14 4 4,-9 9-4-4,2 7 5 2,-6 4-6 0,-2 3 6-2,-1-3-2 2,0 4-1 0,0 0 0 0,0 0-1-3,-29 20 2 3,-26 16-2 2,-15 12 2-3,-11 3 0-1,-1 2-1 2,-3-5 1-1,7-6 0-1,19-10-1 5,11-11 0-6,16-5-5 3,15-11 3 1,9-5-5-3,8 0 1 1,0 0-14 2,11 0-2-2,39-29 12 0,11-13 9 0,9 3 1 1,-1 0 0 0,-8 1 0-1,-7 11 0 2,-16 4-1-3,-12 9 2 1,-16 9 1 2,-2 2 2-2,-6 3 0 1,-2 0 1-1,0 0-1 0,3 14 1 0,-3 22-4 2,0 7-2-1,0 0 2-1,0-5-3-1,0-9-14 4,0-14-24-4,7-3-38 0,13-12-51 3,17 0-7-1,-17-8-125-3,3-16-190 6</inkml:trace>
    </iact:actionData>
  </iact:action>
  <iact:action type="add" startTime="77346">
    <iact:property name="dataType"/>
    <iact:actionData xml:id="d29">
      <inkml:trace xmlns:inkml="http://www.w3.org/2003/InkML" xml:id="stk29" contextRef="#ctx0" brushRef="#br0">28271 11802 507 0,'0'0'156'6,"0"0"-21"2,0 0-15 0,0 0-17 0,0 0-21-2,0 0-4 2,-209 40 4 0,149 16-13 0,10 6-15 0,19 0 1 1,12-3-17-3,14-6 2 0,5-7-2 1,5-7-5 1,39-6 4 1,7-9-14-4,17-17-13 3,-7-7-2 0,2 0 0 2,-9-31-7-2,-13-27-1-1,-14-23-5 1,-11-17 5 0,-16 7-6-1,0 9-13-1,-23 62-149 3,-10 17-128-1</inkml:trace>
    </iact:actionData>
  </iact:action>
  <iact:action type="add" startTime="79749">
    <iact:property name="dataType"/>
    <iact:actionData xml:id="d30">
      <inkml:trace xmlns:inkml="http://www.w3.org/2003/InkML" xml:id="stk30" contextRef="#ctx0" brushRef="#br0">885 14090 471 0,'0'0'174'10,"0"0"-121"-4,0 0 0 2,0 0-32-3,0 0-17 3,0 0 36 0,0 0 54 1,0 0 4-3,3-3 2 1,-3 0-14 2,0 3-29-2,0 0-12-1,0 0-19 3,-19 0-9-2,-29 0 9 2,-23 0-14-3,-19 0-8 1,-17 0 2 3,-6 0-3-3,-2 0 3-1,8 0-6 2,7 0 4 1,11 0-3-2,17 0 0-1,15 0-2 4,27 0 2-4,17 0-2 1,9 0 3 1,4 0 0 0,0 0-2 1,23 0 19-3,25 0 24 0,26 0-34 3,10 0 8-2,4 15 8 2,0-4-2-3,-1 0-8 3,-7-3 7-2,-23-4-6 1,-12-4 14-2,-16 0-18 3,-19 0-5-2,-9 0-7 0,-1 2-2-1,0 1 2 2,0-3-8 0,-14 0-3-3,-27 0-13 4,-13 0-3-2,2 0-52 2,0-5-15-1,29-1-113-2,10-3-408 1</inkml:trace>
    </iact:actionData>
  </iact:action>
  <iact:action type="add" startTime="82402">
    <iact:property name="dataType"/>
    <iact:actionData xml:id="d31">
      <inkml:trace xmlns:inkml="http://www.w3.org/2003/InkML" xml:id="stk31" contextRef="#ctx0" brushRef="#br0">29372 14215 298 0,'0'0'233'8,"0"0"-112"-4,0 0 11 5,0 0-28 2,0 0-23-6,0 0-13 2,0 0-3 1,10-7-7-1,-10 7-1 1,0 0-3 0,0 0 4-1,0 28-17 0,0 6-15 1,0-3-13 0,0-6-2-2,0 1-1 2,-7-4-5 0,3 0-2-1,-5 1 0-1,5-6-2 2,1-8 2 1,3-4-3 0,-3-5 0-2,3 0 1-1,0 0-1 2,0 0 2 0,0 0 3-2,0 0-5 1,0 0 9 1,0 0 3-1,0 0 0 1,0 0 1 1,0 0-3-2,0 0 9-2,0 0-2 5,0 0-1-4,10 0-6 3,6 0 11-2,4 0-15 1,1 0 6-2,2 0 6 3,-3 0 1-2,6 0 4-1,2 0-8 2,8 0-1 1,-6 0-9-3,8 0 4 2,-3 0 0 2,-5 0 8-2,1 0 2 0,2 0 1 0,-2 0-4-4,-7 0 4 4,8 0 1 0,-1 0-8-2,-1-3 2 2,3 1-9 0,1-1 1-2,-1 3-2 2,0-2 2 0,-1 2 0 1,0 0 1-3,-4-4-1 4,-2 4 0-5,-9 0 6 3,8 0-6 1,-3 0-2-1,-2 0-5-3,6 0 4 3,1 0-2 1,0 0-1-4,3 0 0 6,0 0 3-6,-2 0-2 1,4 0 1 2,-5 0 8 0,2 0-4 0,3 0-1-1,-9 0-5 4,6 0 4-6,3 0-1 3,-7 0 0 2,3 0-1-6,-4 0-1 4,2 0 5 1,-4 0-2-5,3 0-2 4,1 0 3 2,-9 0-1-4,6 0-3 0,-5 0 1 4,2 0-2-4,3 4 0 2,3-4-1 1,0 0 0-2,2 0 0-1,-3 0 3 2,-1 0-4 0,1 2 2-2,1-2-1 2,-1 3 3 0,4-1-1-2,-5 1-1 4,2 2 2-3,11-5-3-1,-4 0 0 1,7 4 0 3,1-4 0-4,0 0 0 2,1 0 0 0,-9 0 0 0,2 0 0-1,-5 1 0-1,-4-1 0 4,5 0 0-5,-2 0 0 3,1 0 0 0,8 0 0-2,0 0 0 2,7 0 0 0,-5 0 0 0,1 0 0-2,2 0 0 4,-2 0 0-5,-2 0 0 3,2 0 0 1,6 0 0-2,-3 0 0-1,5 0 0 3,5 0 0-2,-8-1 0-1,-5 1 0 3,-2 0 0-2,-7 0 0-1,1 0 0 2,-1 0 0 0,-4 0 0 1,2 0 0-4,-1 0 0 6,0 0 0-5,3 0 0 2,-5 0 0-1,-1 0 0 2,1 0 0-4,-3 0 0 4,1 0 0-1,-3 0 0-3,4 0 0 4,-6 0 0-2,-3 0 0 0,-2 0 0 0,-6 0 0 2,-2 0-4-1,-3 0 3-2,1 0 2 4,-1 0-2-4,-1 0 1 1,-2 0 0 2,-1 0 0-3,0 0 0 2,0 0 0 1,0 0-1-2,0 0 0-2,0 0-3 4,3 0 3-1,-3 0-2-2,0 0 2 1,0 0-4 2,0 0 5-2,0 0-4 0,0-12 0 2,0-12-3-2,0-16 0 0,0-5 6 3,3-3 0-6,3 1 0 4,-3 2-2 2,-2 6 3-6,2 9-2 5,-3 15 0 1,0 5-10-4,0 3-28 0,0-3-41 4,0 7-64-4,-4 3-72 2,1 0-108 0</inkml:trace>
    </iact:actionData>
  </iact:action>
  <iact:action type="add" startTime="92027">
    <iact:property name="dataType"/>
    <iact:actionData xml:id="d32">
      <inkml:trace xmlns:inkml="http://www.w3.org/2003/InkML" xml:id="stk32" contextRef="#ctx0" brushRef="#br3">7715 18373 10 0,'0'0'14'8,"0"0"-14"0,0 0-24-3</inkml:trace>
    </iact:actionData>
  </iact:action>
  <iact:action type="add" startTime="92809">
    <iact:property name="dataType"/>
    <iact:actionData xml:id="d33">
      <inkml:trace xmlns:inkml="http://www.w3.org/2003/InkML" xml:id="stk33" contextRef="#ctx0" brushRef="#br3">7822 18237 158 0,'0'0'52'6,"0"0"-22"2,0 0-13-1,0 0-13 2,0 0 12-4,0 0 58 1,52-4 54 4,-40 4 35-2,-1 0 21-2,1 0-16 0,4 0-19 4,1 0-46-2,7 0-6-2,3 0-36 0,9 0-18 4,14 0-17-2,8 0 0-2,16 0-13 0,18 0-4 6,13 0-2-6,18-12 0 1,7-2 0-1,11-5 5 5,0 2 0-2,-4-3-7-3,-9 3 10 3,-5 9-7-3,-8-4-1 2,1 12 2-2,-16 0 0 2,-12 0-6 0,-16 0-2 0,-21 0 0-1,-6 0-1 0,-10 0 0 2,-10 0-1-2,-8 0-3-1,-3 0 4 0,-5 0 0 2,-5 0 0 0,-2 0 1-1,-2 0-1-1,0 0 0 4,0 0 2-2,0 0-1-2,0 0-2-1,0 0-1 6,0 0 1-3,0 0-3-2,-29 5-1 2,-29 16-4-1,-25-8 8 1,-21 5 1-1,-24-6-2-1,-12-7 0 4,-7 3 2-5,4-2-2 3,11 3 2 1,2 1-1-1,14 2-2 0,7-8 3-1,16 6-2-2,13-5 2 5,12-5-1-2,19 6-4-2,14-6 1 2,18 0-3 0,11 0 6-2,6 0 1 2,0 0 0 1,0 6 2-2,48 2 4 0,39 4 15 2,39 7-16-1,35-13-1 2,7-1-4-7,4-5 0 4,-14 0 0 2,-23 0 0 0,-30 0 4-2,-29 0-4-1,-39 0 0 4,-24 0 2-3,-13 0-2-3,0 0-4 4,-26 0 3 0,-38 0-21 0,-36 0-25-1,-19 0 39 0,-12 0 8 1,-18 0-2 1,6 0 2-4,11 0-1 3,19 0 0 0,29 0 0 0,30 0 1-2,24 0 0 3,17 0 3-2,10 0-2 1,3 0 1-2,5 0 3 2,53 0 10 2,22 0 8-3,7 0-23-2,-13 5 4 2,-22-2-5 2,-21 4 3-1,-21-2-2-2,-10 0 1 2,0 9-1 0,-16 3-10 0,-25 4-7-2,-8-8 15 3,8-2-5-2,7 1 7 1,2-4 0-2,11-3 2 2,14 2-2 0,7-7 2 0,0 0-1-2,0 0 1 2,20 0-2 1,24 0 0-2,10 0 1-1,-14 0-1 4,-9 0-3-3,-17 0 0 3,-14 0-9-7,0 13-9 6,0 9-20-3,-35-2-88 2,-2 6-24-1,13-21-78 1,8 3-287 0</inkml:trace>
    </iact:actionData>
  </iact:action>
  <iact:action type="add" startTime="106544">
    <iact:property name="dataType"/>
    <iact:actionData xml:id="d34">
      <inkml:trace xmlns:inkml="http://www.w3.org/2003/InkML" xml:id="stk34" contextRef="#ctx0" brushRef="#br0">20071 18421 176 0,'0'0'574'5,"0"0"-381"3,0 0-77 2,0 0 0-4,0 0-38 0,0 0 0 2,0 0-20-1,-6 0-8 0,6 0-6 1,0 0 0 1,0 26-10-4,0-1-10 3,0 12-9 2,0-1 0-4,0 3-3 1,3-3-4-1,3-5 3 4,-2-5-2-3,-1-7 2 1,1-7-10 0,-1-4 2 0,1-8-2-2,1 0-1 1,-1 0-5 1,6 0 3-1,6 0 1 1,2 0 2-1,6 0 1 0,5-8-2 0,-1-4 2 3,4 1-2-3,0 3 3-2,-4 3-2 3,6-8 7 2,-4 9 3-2,1 0 8-1,2-7-6 3,-1 5-7-4,0-5 0 0,4 3-6 2,0 3 6 0,2 5 1-2,-3-7 10 2,-3 7-5 2,0 0 3-5,-1 0 2 4,-2 0 0 0,3 0-1-4,0 0-4 2,2 0 1 0,3 0-8 2,1 0-1-2,5 0-4 1,2 0 3-1,-1 0-2 1,-4 0 0-2,-2 0 1 5,-5 0-1-5,-2 0 4 4,5-5-3-6,-3 5 1 4,2 0-2 0,0 0 0-2,-2 0-1 2,5 0 2-1,3 0-2 0,2 0 4 1,1 0 1-3,-1 0-2 4,1 0 0 1,-4 0-3-4,1 0 1 0,2 0 1 2,2 0-2 0,0 0 1 0,2 0-1-2,2 0 0 4,-1 0 1-4,-1 0-1 2,3 0 1 0,-10 0 2 0,-1 0-3-2,-4 0-1 2,-6 0 1-1,2 0 1-1,-2 0 0 3,-2 0-1-2,2 0 0-1,-1 0 1 2,-1 0-1 3,2 0 1-6,-1 5 0 1,-4-5 0 3,3 7 1-1,-4-7-1 0,1 0-1-2,8 0 0 5,-4 0 1-6,5 0-1 4,-5 0 0-1,-5 0 2-1,3 0-2 0,-3 0 3 2,0 0-3-2,1 0 3-2,0 0-3 4,2 0 0 0,-5 0 0-2,-3 0 0-2,3 0 0 3,-4 0 1 0,-2 0-2-2,5 0 3 2,-4 0-2 0,-3 0 0 0,-3 0 0 0,3 0 0 0,-1 0 1-1,1 0-1 0,1 0 2 2,-5 0-4-2,0 0 4-1,-2 0-4 3,-4 0 4 0,1 0-3-5,-4 0 1 4,0 0 0 0,0 0 0 0,0 0 0-1,0 0 0 0,0 0-1 1,0 0 1-2,0 0 0 2,0 0-1 0,0 0 1 1,0-7 0-3,6-18 0 3,-3-7 1-3,-2-5-1 0,2-12 0 2,2 10 0 2,-3 1 1-4,-2 6-2 3,3 10 0-2,-3 12 1 1,0 5-2-2,0 5-9 3,6 0-67-2,6 0-69-1,-1 0-85 2,2 0-153 0</inkml:trace>
    </iact:actionData>
  </iact:action>
  <iact:action type="add" startTime="111520">
    <iact:property name="dataType"/>
    <iact:actionData xml:id="d35">
      <inkml:trace xmlns:inkml="http://www.w3.org/2003/InkML" xml:id="stk35" contextRef="#ctx0" brushRef="#br3">31035 17524 778 0,'0'0'188'3,"0"0"-63"7,0 0-38-4,0 0-50 1,0 0-20 2,-215 20 28-2,108-18 4 0,-2 2-17 0,1 2 0 1,8-3-10-2,5 2-8 3,16-5-9-2,18 5-1-1,14-5-3 2,23 3 2 1,11 1 0-2,7-4-3-1,6 0 4 5,0 5-4-6,23 3 24 3,54 7-1 0,23 7 30 0,12 3-46-2,-2 1 6 5,-15-1 7-4,-16-5 4-2,-26-3 19 3,-19-10-18 0,-18-1-6-2,-9 0-5 2,-7-6-9 0,0 0-5 0,-13 0-1-2,-44 0-7 4,-25 0 2-4,-20 0 5 2,2 0 1 0,9-6 1 1,17-2-1-4,17 8 0 6,30-3 1-5,11 3 0 1,16 0 0 0,0 0-1 0,33 0 2-1,51 0-2 2,26 22 0 2,8 3 0-4,-9 1 2 2,-28-7-1 0,-33-2 2-2,-25-2 1 2,-20-10 11 0,-3 3-6 0,-29-1-9-2,-32-3-1 2,-20 2-6-1,-3-6 7 0,4 0-1 1,15 0-1 2,14 0 4-6,18 0-2 4,17 0 1 2,11 0-1-4,5 0 0 2,0 0 0-1,57 7 3 0,23-2-3 0,5 9-2 0,-2-1 1 2,-27 4 0-2,-27-8 2 0,-17 2 3 2,-12-5 0-3,0 5-4 2,-44 4-2 2,-17-2-2-4,1-2 1 2,3 0 1-2,11-11 2 2,9 0-2-2,17 0 2 2,7 0-4-1,13 0 4 1,0 0-14-1,0 0-52 2,6 0-4-2,24 0-22 1,-9 0-101 0,-13 0-159-2</inkml:trace>
    </iact:actionData>
  </iact:action>
  <iact:action type="add" startTime="130381">
    <iact:property name="dataType"/>
    <iact:actionData xml:id="d36">
      <inkml:trace xmlns:inkml="http://www.w3.org/2003/InkML" xml:id="stk36" contextRef="#ctx0" brushRef="#br3">30371 16495 275 0,'0'0'186'8,"0"0"-64"0,0 0 73-1,0 0-63 1,0 0-57-1,0 0-34 2,0 0-5-2,-186-58 24 1,75 58-15-2,-25 0-6 2,-18 0-7 0,-7 36 0-1,0 16-9 0,16 6 1 1,18 10-9 1,18 5 4-4,20 16 1 6,20 22 1-6,15 11 6 3,24 16-2-3,27 9-3 4,3-1-7-1,61-2 4 0,49-2 0-3,33-10-7 3,39-14-7 1,22-29-1-2,12-25 0 0,6-34-4 2,-13-30 0-3,-7 0-5 4,-7-62 4-5,-14-22 0 2,-20-19 0 2,-22-11 1-1,-26-10 0-2,-35-4-1 2,-28-2 1 0,-33-7-3 0,-17 0 2-1,0 10 0-1,-57 14-1 2,-14 10 0 1,-16 15-1 1,-15 13 2-6,-19 10 1 3,-19 11 0 4,-24 10 0-7,-13 9 0 5,-1 10 2-2,-2 8 1 1,-1 12 1-2,10 5-3 2,8 0 3 0,23 0-3 0,24 25-1 0,19 22 0-2,13 29 0 1,11 23 5 1,9 34 14-1,17 26 15 0,10 13 3 2,17-4-6-2,11-5-13-1,9-17 2 3,16-8-12-1,51-1 3 0,36-6-2-2,32-5-1 2,36-14-2-1,29-19-1 2,20-23 1-3,6-26-4 2,3-37-2 0,3-7-4-1,-10-51 1 0,-13-44 3 0,-18-24-2 2,-29-36 2 0,-23-19-4-4,-28-17 4 3,-30-14-4 0,-35-6 4-1,-36-2-2 1,-10 13 1-1,-53 30-4 1,-49 31-1 0,-51 44-10 0,-45 39-26-2,-32 39-46 2,126 17-36 1,14 33-132-5</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35:29.370"/>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5905">
    <iact:property name="dataType"/>
    <iact:actionData xml:id="d0">
      <inkml:trace xmlns:inkml="http://www.w3.org/2003/InkML" xml:id="stk0" contextRef="#ctx0" brushRef="#br0">16958 12533 385 0,'0'0'177'10,"0"0"-38"-7,0 0-15 6,0 0 17-5,0 0-23 4,0 0-20 0,0 0-9 0,25 65 11 0,-12-12-23 0,-4 7-10-2,1 1-3 2,-9-2-16 0,8-2-12-2,-6-15-6 2,0-12-6 0,-2-13-5 0,-1-9-4-2,0-8 2 2,0 0-5 0,11 0 6 0,6 0-6-2,19-4-6 2,13-32-5 0,11-19 0 0,4-21-1-1,7-25 2 4,3-20-4-4,7-22 3 0,1-6-1 0,3-6 0 0,-9 5 2 1,-2 8-1-3,-7 7 0 4,-3 15 1-1,-8 8 0-2,-11 14-1 0,-6 12-1 2,-10 22 2 0,-11 19-1 1,-5 16-1-1,-6 19 1-1,-7 10 0-1,0 0 0 2,0 0 0 0,0 9 2-2,-17 38 9 2,-27 22 12 0,-12 27-17 0,-5 18-3-1,-12 14-1 0,-7 12-2 2,4 4 3-2,-5-6-3-1,7-6 6 2,0-10-6 1,7-13 2-4,6-8-2 3,5-15 0 1,12-12 0-2,3-16 2-1,10-12-2 2,6-12 2 0,8-9-3 0,5-11 1-2,8-8-2 2,1-4 2 0,3 1-2 0,0-3 1 0,-5 0 0 0,5 0 1-2,0 0 5 2,0 0-6 0,-3 0-2-2,-5-5 2 2,-10-23-5 0,1-8 3 0,-2 4 3-2,5 3-1 2,-2 2 0 0,-2 4 0 0,-1-9 0-2,2-1 0 2,-6-3 0 0,3-14-2 0,-5-1 2-2,6-6-2 2,-1 9 0 0,7 14-1 0,6 16 2-1,-1 12-3 0,5 3 1 2,3 3 3-4,0 0-2 3,0 0 1 0,0 0 1 0,0 0-1-2,0 0 2 2,0 0 1 0,0 0 0 0,0 3 2 0,0 29-1-2,0 12 4 2,0 6-6 0,6 4 1-2,14 5 2 3,1 5-3-1,2 2 3 0,-3 3-3 1,3-4 4-4,-1-4-3 3,-6-3 3 0,-3-14-2 0,-7-10-1-2,-5-14 5 2,-1-10-1 0,0-4 2 1,0-6-5-3,0 0-3 2,11 0 1-1,4-6-2 0,10-33-2 1,11-26 2 1,11-16 1-1,1-18 1 0,11-10-1-2,2-9 0 2,-2 5 0-1,2 4 0 5,-1 1 0-9,1 0-1 4,2-11 1 4,4-4-1-7,0-4 2 2,4-3-2 1,-2 7 2 1,-9 9-1 0,-12 12 1-2,-12 17-1 2,-6 15 0 0,-4 8 0 0,-5 11-2-2,-1 9 5 2,-4 12-4 0,-12 11 1 0,3 11 0-2,-7 8 0 2,0 0 2 0,0 0-2-2,0 17 2 2,-4 38-1 2,-22 29 3-4,-15 26 1 0,-5 14-5 2,-5 16 2 0,-12 12-1 0,-3 15-1 0,1 0 1 0,-2-1-1-1,8-3 2 0,1-8-2 0,-1-10 1 0,-2-9-2 1,1-17 1 0,7-25 0 0,2-12 0-2,2-18 2 2,8-8-4 0,9-11 3-1,3-13-3 0,10-10 2 1,11-11 0 1,2-5-3-1,0-6 3-3,6 2-1 3,0-2-5 1,0 0 4-2,0 0-1-1,-7 0-2 3,-9-27-3-1,-9-27 2-2,-11-15 5 1,-5-8 1 2,2-4 0-2,-6-1-1-1,-1 11-1 2,2 11 1 0,1 6 0 0,2 8-3 0,11 11 4 0,4 5-4-2,11 11 0 3,4 3 2-2,9 4-4-1,2 5 5 2,0 0-2 0,0 2 2 0,0 0 2-2,0 1-1 2,0 4 1 0,15 0 3 0,-2 0-1-2,1 4 1 2,9 28 0 0,-2 20-3-2,6 14 4 3,2 20-2-2,0 4 5 1,-1-4-3 0,-2-5 4-2,-4-16-6 2,-6-16 4 0,-8-19-3-2,0-11-2 2,-6-11 5 0,0-4-2 0,5-4-1-2,9 0-3 2,16-7-2 0,9-34 0 0,11-24 1 0,10-25 0 0,5-32 1-1,14-36-1 0,9-34-2 1,13-38 1-2,11-26 0 2,7-6 0 0,-7 10 1 0,-11 30 0-2,-19 37-2 2,-17 39 2 0,-21 41 0 0,-10 33 0-2,-18 24-2 2,-8 19-12 0,-10 15-67 0,0 14-83-2,-6 9-111 2,-16 30-61 0</inkml:trace>
    </iact:actionData>
  </iact:action>
  <iact:action type="add" startTime="19328">
    <iact:property name="dataType"/>
    <iact:actionData xml:id="d1">
      <inkml:trace xmlns:inkml="http://www.w3.org/2003/InkML" xml:id="stk1" contextRef="#ctx0" brushRef="#br0">24540 14035 31 0,'0'0'103'12,"0"0"-5"-7,0 0 10 1,0 0-16 2,0 0-20-4,0 0-17 5,0 0-2-3,0 0-19 3,0 0-8 0,0 0 5-4,0 0 15 3,0 0-4 0,0 0-2 0,0 0-3-2,0 0-2 2,0 0 0 0,0 0 0-2,0 0-1 2,0 0-2 0,0 0-3 0,0 0-2-2,0-7 1 3,5 2-9-3,13-3-1 3,2 2-1-3,9 2 2 2,-6 2 2 0,9 0-7 0,-7 2 4-2,-1 0 0 2,4 0 4 0,-1 0-5 1,2 0-1-1,0 0-2-3,-2 0-3 4,2 0-1-2,0 0 0 0,1 0-1 3,-1 0-3-2,3 0 0-2,0 0-4 2,-5 0 5-1,4 0-3 1,-1 0 5 0,6 0 0 1,-2 0 0-4,5 8 0 3,-4-2-6 0,1-1 3-3,-3 1-3 4,-1 3 2 0,0-4-4 0,-2-2 1-7,4-1-1 6,2-2-1 0,2 0 0 0,-5 0 0 0,0 0-1-2,1 0 2 2,-7 0-2 0,2 0 2 0,-1 0 0-2,5 0-1 3,-2 0 0-2,5 0 0-1,-3 0 0 3,-2 0 0-1,5 0 1 0,-3 0-1-2,-1 0 0 1,3 0 1 1,0 0 0-1,-5 0 1 1,3 3-2-1,-1 3 3 2,-4 0-2-2,-1-1-1 1,7-3 3-1,-4-2-2 0,4 0 0 2,-3 0 1 0,1 0-3-4,2 0 2 4,-7 0-1-1,5 6 1 0,1 1-1-1,1 0 3 0,-4 3-1-1,1-3 1 3,5 5-2-2,-3-4 3 1,2 1-4 1,-2-4 1-4,4-1 1 1,-4-2-2 3,2-2 0-2,-3 0 0 2,-5 2-1-3,2 1 2 2,-1 3-2-1,4 0 3 1,-3-1-2 0,7-3 1 2,0-2-1-4,3 4 0 2,-1-4 0-2,-8 0-1 3,1 2 2-2,-4 2-4 0,-4 4 4 0,1-5-1-1,5 3 0 3,-5-2 1-1,4 0 0-3,1-4-1 4,-2 0 0-2,5 0 0 0,-7 0-1 1,1 0 3 1,-6 0-2-3,6 0 1 1,-1 0 0 1,1 0-1 0,3 0 4-1,-1 0-2 1,2 0 1-1,0 0-3 1,7 0 1-1,-7-5-1 1,-1-2 0-2,-4 2 2 2,-2 2-1 1,2 3 2-4,-1 0 0 3,-3 0 3 0,2-2 2-2,-1-1-3 2,1-1 0 0,3-2-5 0,3 2 0 0,-2-1-2 0,1-5 2-1,-2 3 0 1,-1 0 1-1,-7 1 0-1,3 1 0 2,-1 2 3 0,0 3-1 0,4-3-1-2,-7 3 1 2,9-2 4 0,-4 0-6 1,-2-2 2-4,5-2-3 5,-6 6 3-4,-4 0-1 0,6 0 2 2,-2 0 2 0,2-2-3 0,1 2 4 0,-5 0-6-2,8-3 0 2,-3 1-1 0,-3 2 0 0,-3-4 0-2,4 4 3 2,2-3 5 0,-5 3-5 1,3 0 4-4,-2 0-6 4,1 0 2-2,4 0-2 2,3 0 2-4,-1 0-1 3,2 0-2 0,-4 0 2 0,6 0-1 0,-4 0 0-1,1 0-1 1,3 0 0-1,-4 0 1 0,-2 0 2 0,6 0-2 2,-5 0 2-1,4 0-3-2,0 0 2 1,-4 0-2 2,-4 0 2-2,7 0 0-1,-6 0-2 2,0 0 4 0,6 0-4 0,-5 0 4 0,5 0-1-2,-3 0-2 2,5 0-1 1,-2 0 1-4,-1 0-3 3,0 3 4 1,2-3-4-2,-8 0 4 0,5 4-2 2,7-4 0-2,-8 0 2 1,5 2-2 0,-1-2 2-1,-2 0 2-1,3 3-4 0,-1-1 2 2,-1 1-1 0,2 0-2 0,-1 1-1 1,-4-4 2-4,5 0 0 3,-1 0 0 0,-5 0-3 0,6 0 3 0,-6 0 2-2,-5 0-2 2,-1 0 1 0,2 0 1-2,-5 0-4 2,4 0 2 1,2 0-1-2,-1 0 1-1,5 0 1 2,-5 0 1 0,7 0-1 0,-1 0 5-2,-2 0-5 2,2 0 2 0,-2 0-2 0,2 0-2 0,2 0 0-2,-2 0 1 2,4-10 1 0,-2 3 0-2,-1 0 1 2,3 4-1 1,-4 0 6-3,3 3-5 3,1 0 4-3,-2-2-1 3,5 0 0-2,-4 2 0 1,2-3-4-2,-2 3-1 2,-2-4-2 0,0 1 0-1,-6 3 1 0,0-3 0 2,1 3 2-1,-1 0 2-2,-1 0-1 1,-2 0 2 2,6 0-1-3,-5 0 0 1,5 0-2 2,-3 0 0-2,3 0 0 1,2 0-1-1,-5 0 0 0,4 0-1 2,-6-2-1-2,7 2 2-1,1-3 1 2,-3 3 0 0,11-2 0 0,-1-1 1-2,0 0-1 2,-5 1-1 2,1-2 1-4,-6 1-2 0,-1-6 0 5,0 8-1-6,2-6 2 3,2 2 0 0,5 2 4-2,-1 3-3 2,1 0 7 0,8 0-4-2,-6 0 6 2,-1 0-8 1,0 0 2-1,-7 0-4-3,-5 0 0 3,6 0-2 0,3 0 2 0,-2 0 1-2,4 0-1 2,-1 0-1 0,7 0 1-1,-1 0-1 0,1 0 1 1,6 0 0 0,-3 0 0 0,-2 0 0-2,1 0-1 2,-1 0 2 0,1 0 2 0,-4 0-1-1,5-4 1 0,-1 3-3 1,3-3 2 0,6-2-1-2,0 4-1 2,-5-3 0 0,-2-1 0 0,-8 0-1 0,4 3 1-2,-10 3 1 2,5 0-1 0,-7 0 3-2,2 0 0 2,2 0-2 0,-6 0-1 0,2 0-1-2,-2 0 1 2,3 0-4 0,2 0 4 0,-5 0-2-2,6 0 1 2,-1 0-1 0,-2 0 2-2,-5 0 1 5,-5-2 0-6,-7 0-2 3,-5 2 3 0,-4 0-4-2,0 0-19 2,0 0-47 0,0 0-44 0,-29 0-27-2,9 0-113 2,-3 13-149 1</inkml:trace>
    </iact:actionData>
  </iact:action>
  <iact:action type="add" startTime="35810">
    <iact:property name="dataType"/>
    <iact:actionData xml:id="d2">
      <inkml:trace xmlns:inkml="http://www.w3.org/2003/InkML" xml:id="stk2" contextRef="#ctx0" brushRef="#br1">1499 16249 443 0,'0'0'259'8,"0"0"-130"-1,0 0-19-1,0 0-24 3,0 0-27-1,0 0 16-1,0 0 3-1,0 2-10 2,0-2 9-1,7 0 3 0,9 0-11 1,2 0-16 1,5 0-10-3,2 0-3 2,4 0-12-1,1 0-2 1,-1 0-6 0,3 0 1 0,4 0-2-2,0 0-3 2,2 0-2 0,6 0-5 3,-4 0 3-6,4 0 2 3,2 0 6 0,0 0-8 0,-2 0 5-2,4 0-8 2,7 0-2 0,-2 0-3 0,0 0-2-2,-1 0-1 3,-1 0 2-2,-8 0 3-1,1 0-3 2,-1 0 9 1,-2 0-8-2,2-2 5 1,1 2-5-2,2-3-3 2,0 1 0-1,-2 2 0 0,-4 0 2 1,1 0-1-1,-5 0 2 3,3 0-1-3,-4 0 6 1,-4 0-3-2,1 0 1 2,-1 0-3-1,6 0-2-1,-5 0 2 4,-3 0-3-2,2 0 0-2,-3 0 1 1,1 0-1 3,-1 0 0-4,-4 0 6 0,2 0-5 0,0 0 3 4,2 0-1-2,5 0-4-4,6 0 2 4,-1 0 0 2,1 0-1-2,-1 0 1-4,-3 0-1 4,-3 0-1 2,-5 0 1-1,2 0 0-4,2 0 0 1,-4 0 3 4,3 0-4-2,7 0 0-1,-7 0 0-2,1 0 0 5,8 0 0-2,-7 0 0-4,10 0 0 4,-2 0 0 2,-6 0 0-2,-1 0 0-4,-3 0 0 4,1 0 0 0,5 0 0 2,-6 2 0-4,2 1 0 0,-3-1 0 2,11 1 0 3,-4 0 0-8,4 1 0 5,1-2 0 2,7-2 0-2,1 5 0-3,6-5 0 2,-3 6 0 2,-5-6 0 0,-4 0 0-5,-1 2 0 4,-4-2 0 0,-3 4 0 2,5-4 0-6,-1 0 0 4,2 1 0 0,-5-1 0 2,2 4 0-4,1 4 0 0,-6-8 0 2,7 0 0 2,-4 0 0-6,0 0 0 4,5 0 0 0,1 0 0 2,-2 0 0-4,1 0 0 0,4 0 0 2,-2 0 0 2,-1 0 0-4,0 0 0 0,-1 0 0 2,-3 0 0 2,1 0 0-6,1 0 0 4,1 0 0 0,2 0 0 2,-2 0 0-4,5 0 0 0,-5 0 0 2,5 5 0 2,-7-5 0-4,2 7 0 0,-2-2 0 4,-3-2 0-2,1 3 0-4,2 5 0 4,1-5 0 0,1 3 0 2,0 1 0-6,-2-10 0 5,-2 7 0-1,3-6 0 2,-7 3 0-6,2-4 0 5,-3 0 0-2,1 0 0 3,-1 0 0-4,-3 0 0-1,-6 0 0 4,4 0 0 2,0 0 0-8,0 0 0 5,1 0 0 0,4 0 0 3,-1 0 0-6,1 5 0 2,2-2 0 0,5 3 0 3,-7-4 0-6,4 1 0 4,-4-3 0 0,0 0 0 2,1 0 0-4,3 0 0 1,-4 0 0 0,0 0 0 3,1 0 0-5,-2-3 0 2,2 1 0 2,1-4 0 0,-7 3 0-5,4 3 0 4,-2-3 0 1,-2 1 0-1,2-3 0-2,-1 1 0 0,-1 1 0 3,6-2 0 0,-6 5 0-5,6-12 0 4,-3 6 0 2,1 4 0-2,1-3 0-2,0-1 0 0,-3 0 0 4,4 1 0-2,-3-2 0-2,5 4 0 0,1-2 0 4,-2-3 0-2,-1 4 0-4,-3 3 0 4,7 1 0 2,-4 0 0-2,2 0 0-4,1-4 0 4,0 4 0 2,-2-2 0-2,-4-4 0-4,-1 1 0 4,-1 3 0 2,5 2 0-2,-5 0 0-4,2 0 0 5,-1 0 0 0,-2 0 0-1,0 0 0-4,-4 0 0 4,1-4 0 1,4 4 0 1,4 0 0-6,1 0 0 4,1 0 0 4,-1 0 0-2,3 4 0-9,-4-2 0 5,4 3 0 4,-2-5 0-2,5 0 0-2,1 0 0 0,4 0 0 4,-1 0 0-2,-1 0 0-3,0 0 0 3,-4 0 0 0,3 0 0 1,-7 0 0-4,7 0 0 2,-3 0 0 4,-2 0 0-3,3 0 0-3,-4 0 0 2,3 0 0 3,1 0 0-3,1 0 0-2,-4 0 0 3,9 0 0 1,3 0 0-1,-3 0 0-4,10 0 0 5,-3 8 0 0,-5-4 0-1,-4-3 0-4,-2-1 0 5,1 0 0 1,-1 0 0-2,-1 0 0-3,1 0 0 1,2 0 0 5,1 0 0-3,-1 4 0-4,1-1 0 4,-1 2 0 2,1-5 0-1,-1 0 0-1,1 0 0-3,1 0 0 4,-1 0 0-2,3-12 0-3,-2 5 0 4,7 1 0 1,-7 6 0-1,-2 0 0-3,-2 0 0 3,-9 0 0-1,-7 0 0 4,-5 0 0-7,-4 0 0 3,-5 0 0 1,1 0 0 2,1 0 0-5,-6 0 0 2,-2 0 0 3,-3 0 0-2,-2 0-19-4,0 6-39 4,0 0-18 1,0-6-41 0,-43 0-71-5,15 0-82 4,8-6-106 0</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35:29.37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act:action type="add" startTime="16896">
    <iact:property name="dataType"/>
    <iact:actionData xml:id="d0">
      <inkml:trace xmlns:inkml="http://www.w3.org/2003/InkML" xml:id="stk0" contextRef="#ctx0" brushRef="#br0">15892 12525 301 0,'0'0'230'5,"0"0"-116"3,0 0 24 0,0 0 8 0,0 0-40-2,0 0 0 2,3 15-3 0,1-15-11-2,2 5-19 2,-1-2-14 0,9-3-11 0,9 5 3-2,4-1-14 2,11 1-19 0,5-2-6 0,7-3 3 2,6 0-1-6,11 0-3 4,-2 0 5 2,-1 0-3-6,0 0 5 4,-12-3-4 0,9-2 0 0,-5 5-4-2,4-4-2 2,1-1-4 0,2 2-1 0,-2-2-1 0,-1 2-2-2,-7 3 3 2,-2 0-3 1,-5 0 3-4,-2 0-3 3,-1 0 0 0,1 0 1 0,-4 8 2 2,0-3-1-6,-3-2-1 4,-3-3 3 1,3 0-2-4,5 0 2 3,-7 0-2 1,10 0 5-2,0 0-3-1,1 0 2 2,4 0-3 1,2 0 4-1,3 0 0 0,2-5-3-3,-5-3 3 4,7 8-5-1,-5-3 5 0,2-1-4-2,1 2 2 2,-2-2 4 0,1 2-7 1,4 0 6-4,-4 2-4 3,1 0 0 0,-5 0-3-2,0 0 5 1,2 0-4 2,0 0 3-1,-1 0-3-2,1 0-1 2,8 0 2 0,3-9-2 0,-1 3 0 0,0-2-1-2,-8-4 3 4,1 4-2-3,-3-1 0 2,-1 1-1-4,1 3 4 3,-2 3-3 0,-4-5 1-1,6 4 2 0,-4-2-2 1,4 3 2 1,-3-2-4-3,5-2 4 2,1 6-3-1,-4 0 3 2,1 0-3-1,-5 0-1-2,2 0 2 0,0 0-1 1,-5 0 3 0,1 0-4 0,-4 0 2 3,5 0-1-3,-2-5-1-2,1-4 2 3,6 6-1 0,-2-5 1 0,0 6-1 1,-2 2 3-4,-3-3-2 3,5 3 3 1,-5-4-5-3,2 4 4 1,6 0-3 1,1 0 1 0,2-1-1-2,-2 1 0 3,-2 0-1-2,-3 0 2 1,0 0-1-1,0-4 0 0,0 4-1 1,-2-3 2 0,3 3-1-2,5 0 0 2,1-2 0 0,2-1 0 0,2-2-1 0,-3-2 0-2,-1-1 0 2,2-1 3 1,-5-2-1-2,-1 3-1-1,1-1-1 2,3 7 2 0,1-1-1-2,-2 3 1 2,-5 0-2 0,4 0 2 0,-4 0 1-1,-1 0-3 0,3 0 3 1,-1 0-2 0,4 0-1 0,-6 0-1 0,-3 0-2 0,0 0 2 0,-1 0 1-2,5 0 0 3,-2 0-1 0,-1 0 0-3,0 0 2 2,4 0-3-1,-7 0 4 0,10 0-3 1,-7 0 1 0,4 0 0-2,-3 0 0 2,1 0 1-1,-4 0-1 2,6 0 1-3,-2 0-1 2,-1 0 1-1,4 0-2 2,-3 0 2-4,6 0-1 3,-4 0 1 0,1 0-1-2,-3 0-2 2,1 0 2 0,4 0 1 1,-7 3 1-4,6 2-2 4,-1-3 0-1,-2-2 0 2,-2 4 0-6,-2 0 0 4,3-2 0 0,4 5-1 0,-6 3 0-2,7-3 1 2,-6 3 0 0,-1-2-2 0,-4-3 2 1,-2-2 0-4,4 1-1 4,3-3 2-2,-4 3-2 1,2-1 0-1,2-3 1 1,-1 0 0-1,-5 0-1-1,9 0 0 2,-7 0 2 0,5-8-2 1,-3-1 1-4,-6 2-2 4,3 6-1-2,-5-2 2 1,-6-1 1-2,-3 2-1 2,1-2 0 0,-8 2 0-1,3-3 0 1,-8 1 1-2,5 4-1 2,-3 0 1 2,0 0-2-6,-2 0 1 4,-2 0-7 0,-5 0-9 0,-6 4-23-2,-5 3-16 1,0-1-19 1,0-2-34 1,-21 0-44 0,2 0-112-4,6-1-80 3</inkml:trace>
    </iact:actionData>
  </iact:action>
  <iact:action type="add" startTime="27721">
    <iact:property name="dataType"/>
    <iact:actionData xml:id="d1">
      <inkml:trace xmlns:inkml="http://www.w3.org/2003/InkML" xml:id="stk1" contextRef="#ctx0" brushRef="#br1">2396 5229 534 0,'0'0'195'3,"3"-143"-90"4,-52 114 11 1,-32 28-31 0,-25 1-33 0,-32 52-15-2,-25 39 18 2,-19 32-9 0,-10 26-9-1,10 23 16 0,19 11-13 1,34 2-11 0,32 0-6 0,34 7 5-2,33-1-16 2,30-1 17 5,13-7-10-8,58-11 13 2,38-18 3-1,33-22-16 4,46-36 3-3,32-37-11 0,34-48-4 0,27-22-3 0,-8-90-4 2,-28-54-3-3,-37-36 2 3,-57-22-12-1,-57-7 5 1,-44-2 6-4,-50-3-9 4,-29 0 3-4,-68-5-8 3,-38 5-1-2,-35 17-20 2,-31 28 25 0,-24 46 5 0,-26 53 5-1,-4 57 1 0,1 31-3 1,4 87 3 0,25 56 2-2,35 40 1 2,41 24 0-1,37 14 16 2,41 1 18-3,34 3 3 2,32 4 3 0,5 2-12 0,71-1 12-2,47-18-18 1,54-30-2 2,54-41-5-1,50-53-1-1,41-63-8 0,11-32 3 1,-40-91-6 0,-68-52-1-1,-72-35-4 0,-78-26-12 1,-50 2-12 0,-20 25-76-2,-29 123-65 2,-19 23-175 2</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4-28T17:43:29.11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C000"/>
    </inkml:brush>
  </inkml:definitions>
  <iact:action type="add" startTime="11604">
    <iact:property name="dataType"/>
    <iact:actionData xml:id="d0">
      <inkml:trace xmlns:inkml="http://www.w3.org/2003/InkML" xml:id="stk0" contextRef="#ctx0" brushRef="#br0">4043 5002 354 0,'0'0'139'16,"0"0"-29"-15,0 0 53 6,0 0-51-1,0 0-16 2,0 0-15 0,0 0 18-1,0 0-15 1,0 0-2-2,10 0 11 5,34 3-22-6,14 3-26 1,26-4-9 2,22 1-7 0,14-3 4 0,10 0-6-1,1 0-3 2,-12 0-2-1,-18 0 5 0,-21 0-9-1,-25-5-13 0,-22 1 15 1,-12 2 0 0,-17 2-6-1,-4 0 2-2,-4 0-11 4,-57 0-1-2,-32 0-4-1,-30 6 11 2,-15-6-8 0,-7 0 5 0,2 0-8-2,9 0-4 2,23-9 2 1,22-1 0-2,24 10 0 0,29-5-2 1,13 5 3 1,15 0 1-3,8 0-2 1,6 0 4 0,62 0 0 4,32 5-2-5,23 14 1 5,2 0 0-8,-5 0 2 4,-15 1-1 2,-30 0 1-4,-23-8-1 3,-31-5-1 0,-16-1 1-1,-5 3-2 0,-21 5-1 1,-47-1-8 0,-16 7 9 1,-5-3 0-3,4-5 1 2,18-2-2 0,19 0 1-2,22-3-1 3,11 3 2 0,10-3 0-2,5 6 1-2,17 4 5 3,45 4 1 2,17 7-5-5,5 4 4 2,-9-2-2 2,-21-8 9-1,-24-9-1-2,-20 0 2 1,-10-5-9 0,-29 3-6 2,-36 4-13-2,-15-1 2-1,6-1-1 3,8 5-48-2,6-1-71 2,49-15-91-4,2-2-134 4</inkml:trace>
    </iact:actionData>
  </iact:action>
  <iact:action type="add" startTime="13930">
    <iact:property name="dataType"/>
    <iact:actionData xml:id="d1">
      <inkml:trace xmlns:inkml="http://www.w3.org/2003/InkML" xml:id="stk1" contextRef="#ctx0" brushRef="#br0">11128 4829 432 0,'0'0'113'10,"0"0"-12"-6,0 0 48 3,0 0-51 1,0 0-6 2,0 0-10-6,0 0 6 4,-21 7 1 1,21-7-4-4,0 0-4 6,0 0-12-5,17 0-3 1,21 0-6-1,13 0-25 5,11 0-5-6,16 0-3 3,15 3-3 0,7 0-6 2,12 2 1-5,8 1-6 5,5-3 2-3,1 5-1 1,-9-3 2-2,-14 2-5 3,-16-2-6 0,-22 0 6-3,-10-2-5-1,-26 1 2 4,-10-4-1-2,-9 0 2 6,-7 0-5-12,-3 0-1 8,0 0-3-2,-40 8-1 1,-50 2-1-1,-48 2 2 1,-29-7 3 0,-20-2-2-3,-7-3-1 3,17 0-1 1,25 0-2-2,23 0 3 1,38 0-2-1,30 4 1 0,25 1 2 0,20 0-3 0,16 1 4 0,0 0 0 2,43 5 0-1,50 3 5-2,40 3-6 2,22 0 0 0,3-1-1-3,-14 8 2 5,-28-2 2-1,-32-3-2-3,-33-2-1 0,-28-8-1 3,-13-7 4-1,-10 4-4-2,-6 0 0 1,-39 2-3 0,-16-5-2 3,-8-1 4-4,-1-2 0 0,6 0 0 3,8 5 0-1,15-5-2 0,17 0 5-3,11 0-4 6,13 2 4-5,0 6-2 2,1 9 2-3,44 3 3 7,10 7 0-7,6 1-5 3,-12-2 4-2,-5-6-3 4,-11-6 3-4,-18-3-3 2,-10-8-2-2,-2-1 1 4,-3 2 0-4,-13-4-1 2,-43 1-10-1,-18 6-6 1,-10-7-2-2,-6 5-37 3,9 3-102-1,52-4-120 0,5 4 38-2</inkml:trace>
    </iact:actionData>
  </iact:action>
  <iact:action type="add" startTime="19769">
    <iact:property name="dataType"/>
    <iact:actionData xml:id="d2">
      <inkml:trace xmlns:inkml="http://www.w3.org/2003/InkML" xml:id="stk2" contextRef="#ctx0" brushRef="#br0">9288 2959 477 0,'0'0'326'3,"0"0"-193"4,0 0-34 2,0 0 15-1,0 0-71-4,0 0-4 4,0 0-3 2,-114-42-2-2,64 42-6-4,-7 0-5 4,-1 0-2 2,-8 20 0-3,2 4 6-2,-6 5-5 2,6-7 4 4,8 1-14-3,5-1 1-3,0 1-9 1,5-1 4 5,3 10-3 0,-4 0 0-5,8 3 3 1,1 0-4-1,-2 5 8 1,6-4-7 0,-3 5 3 2,5-3-5 1,1 1 5-9,1 4-7 9,4 0 0-1,-7 2 0-2,5 2 0-1,5 7 1 2,1-2-1 0,6 7 9-1,5 1-6 0,3-4 11-2,8 3-9 6,0-2 3-3,0-3-1-2,0 10-2 2,6-2-1 0,19 2 1 0,4 1 4-2,4-4-6 0,-3 1 4 4,7-9-4-2,-4-2 5-2,8-9-8 2,-1-3 3 0,11-2-1-2,1-5 3 4,0-5-2-4,5-4-2 3,2-6 3-3,-2 0-2 2,7-10 3-1,5 5-5 0,12-7 3 0,6-1-2 1,3-2 0 0,2-2-2 0,-8 0 0-2,-5 0 2 2,-9 0-1 0,-6-2 1 0,-8-7-2-3,-5-3 2 3,1-2-2 3,-3-6-1-6,-1-7 0 2,-3-10-3 1,-1-11 4 1,4-10-5-3,-9-9 3 1,1-7 1 1,1 4-3 0,-5-3 5-3,-4 1-3 3,-5 3 2 0,-6-4 0 0,-4 3 0-2,-10 1-2 3,5-2 1 0,-12-6 1-2,1-7 0-1,-1-3 0 1,0-4-1 3,0 10 1-4,0 5-1 1,-4 6 2 1,-19 8-2 2,-8 4 1-2,-8 10-1-3,-1 8 1 4,-8 9-3-1,-4 12 2-2,-9 8-2 0,-7 5 3 4,-8 6 0-3,-8 0-1-3,3 0 1 5,-2 0 0 0,7 0-2 0,-1 6 5-3,6 5-5 0,1-5 4 4,2-1-2-2,7 1 1-4,-4-1 2 4,14 7-3 2,-2-2 3-2,-2 5 2-3,7 2-3 2,0 5 6 3,3 5-7-4,4 3 5 1,9-5-3 0,3 1 1 3,5-6-4-5,1-2 1 4,4 4 0-1,1 4-1 0,-5 2 4-2,6 5 0 0,-6 11 7 4,5 5-4-1,-8 10 2-4,6 5-9 1,-3-4 4 5,2-1-1-3,5 0 0-3,3-3 0 1,2-5-3 4,1 3 6-2,4-3-6-2,1 3 6-1,5 11-6 7,0-2 6-5,0-4-2-1,0-2 6 0,21-5-2 3,-1-1 1-3,8-1 2 2,8-2-9-2,4 0 6 5,4-3-8-6,4 2 4 4,8-7-2-1,8-3-2-1,9-7 1-1,11-4-1 2,16-9 0 0,13-6 0 1,8-9 1-3,0-2 2 2,-10 0-5-1,-5 0 5 1,-14-19-3-2,0-21 0 0,-2-12 0 4,-3-25-2-2,-3-12-1-1,-7-16 1 1,-13-1-4 3,-11 5 4-6,-15 17-2 2,-18 9 4 1,-14 11-8 1,-6-8-1-5,-17-16-37 5,-47-21-27-1,-26-26-39-1,-1 0-45 0,46 87-95 0,14 23-309 1</inkml:trace>
    </iact:actionData>
  </iact:action>
  <iact:action type="add" startTime="40368">
    <iact:property name="dataType"/>
    <iact:actionData xml:id="d3">
      <inkml:trace xmlns:inkml="http://www.w3.org/2003/InkML" xml:id="stk3" contextRef="#ctx0" brushRef="#br1">1146 8743 48 0,'0'0'40'8,"0"0"-3"-2,0 0-35 2,0 0-2 0,0 0-5 0,0 0 5 0,97-25 51-3,-71 16-25 3,0 3 9 0,1 2 19-2,5 3-15 2,0 1 10 0,6 0 12 0,4 0 5-2,-2 0-5 2,7 0 29 0,-4 0 17 0,5 5-17-2,-4 7-9 2,-4-5-22 0,-6-1 16 2,-3 1-2-5,-12-2 1 2,-10-2 12 2,-2-1 6-2,-7-2-4-1,0 3-25 2,0-3 0 0,0 4-22 0,0-3 0-1,-16 8-21 0,-39 2-6 1,-39 0 10 0,-34-5 8-2,-25-3-8 3,-14-3-6-2,-7 0 4 2,2 0-3-4,9-9 3 3,8-8-12 0,19 6 5 1,19 3-12-4,19 5 2 3,19 3-3 1,18 0-1-2,19 0 0-1,22 0 3 2,15 0-7 0,5 0 6 1,0 0-6-4,0 0 7 3,0 0-4 0,7 0 0 0,24-2-1-1,12-5 0 1,4-1-2-1,14-11 1 2,-2-9-3-3,2-4 4 2,0 0-5 0,-12 0 6 0,-5 6-3-2,-5 3 3 1,-12 7 0 2,2-1 0-1,-1-2-2-2,-4 2 2 2,5-3-4 0,-5 3 5 0,-1 4-3-3,-9 3 4 3,-4 8-2 0,-5 2 0 0,-5 0 0 1,0 0 0-3,0 0 1 1,0 0-3 2,0 0 1-4,0 0-1 3,0 0 4 0,0 0-5 0,0 0 3-2,0 0 0 2,0 0 0 1,0 0-2-2,-2 0 0-1,-28 14 2 2,-19 6-3 1,-11 3 4-1,-8 4-2-2,1 2 1 2,1 1 0 1,12 4 0-2,12-2 0-1,7-2-1 2,5-2 2 1,11-4-3-1,12-9 4-3,2 0-4 4,5-5 6-2,0 2-5 1,12 2 2 1,33 3-1-4,16 8 0 4,10 4 1-1,6 6 7-2,5 5-3 1,-12 2 16 1,-9-8-6 0,-13-6 6-2,-17-9-18 2,-10-7 4 1,-11-7-5-2,-10-1-2-1,0-4-5 2,0 0-42 0,1 0-76 0,-1 0-90-2,13 0-106 2</inkml:trace>
    </iact:actionData>
  </iact:action>
  <iact:action type="add" startTime="42302">
    <iact:property name="dataType"/>
    <iact:actionData xml:id="d4">
      <inkml:trace xmlns:inkml="http://www.w3.org/2003/InkML" xml:id="stk4" contextRef="#ctx0" brushRef="#br1">19368 8691 699 0,'0'0'340'6,"0"0"-143"4,0 0-73-5,0 0-35 3,0 0-37 1,0 0-11-4,211-10 5 5,-144 10 4-4,14 0-5 0,9 0-4 7,10 0 2-9,12 0-19 4,8 0-2-1,-1 0-3 0,-2 2 5 1,1 6-5-1,-14 0 3 1,-7 2-6-1,-10-4-2 1,-7-1-2-3,-19-3-6 3,-9 2 7 0,-19-2-7 1,-14-2 7-3,-6 0-9 2,-10 0 1 0,-3 0 0 0,0 0-4-3,0 0-1 4,0 0-1-2,0 0 1-1,0 0-4 2,-7 0 1 3,-37-30-4-5,-22-19 3-1,-8 2 3 4,0 2 1-2,1 6 0 2,7 10 0-1,8 7-1-2,4 9 2 2,10 0-3 0,11 2 4 0,7 5-4-2,12 4 3 2,3-1-2 0,8 1 1 0,3 2 0-2,0 0 2 4,0 0-2-4,0 0 4 2,5 0-1-2,34 0 4 4,17 19-3-4,13 12 0-1,5 5-4 3,5 3 0 1,-6 1 1-1,-5-1 0-1,-12 1 0 0,-8-3 4 2,-12-4-3-2,-12-4-1 2,-11-10 6-3,-9-1-7 1,-4-5 8 3,0 6-8-5,-35 13-2 3,-21-4 1-1,-7 3 0 2,0-6-1-1,5-3 3-3,7-2-4 4,7-6 2-2,13-3-1 5,3-2-2-7,13-1-14 2,1-6-40-1,13 10-46 2,1 6-67 0,0-5-66-1,10 6-154 0</inkml:trace>
    </iact:actionData>
  </iact:action>
  <iact:action type="add" startTime="48009">
    <iact:property name="dataType"/>
    <iact:actionData xml:id="d5">
      <inkml:trace xmlns:inkml="http://www.w3.org/2003/InkML" xml:id="stk5" contextRef="#ctx0" brushRef="#br0">20405 2006 367 0,'0'0'196'7,"0"0"9"-1,0 0-78 3,0 0-12-2,0 0-27 2,0 0 1-2,0 0 1 2,-123 8-2-5,81-1-20 6,-13 0-4-6,-9 3-12 6,-14 1-2-2,-9-2-1-1,-13 1 2 3,-6 1 1-7,2-2-12 5,-6-1-11 2,-2-1-1-4,-4 0-2 0,-8-2-2 2,-4 2-12 1,3-5 1-3,-2-2 1 2,15 0-4 0,6 0 0 0,2 0 1-1,4 0-6-1,3 0 6 2,5 0-4 0,-2 0 5-2,-1 0 0 3,3 0-1-2,-1 0 10 2,9 0-21-3,0 0 0 2,8 0 0-1,-9 0 0 2,-7-9 0-4,0-3 0 4,-9-3 0-2,8 3 0 1,9 4 0-2,-1-2 0 4,0 3 0-4,4 1 0 3,-3-5 0-4,0-1 0 4,0-4 0-2,-4-3 0 1,-7-1 0-2,1 0 0 2,4 8 0 0,6 7 0 0,5 2 0 0,8 3 0-1,5 0 0 1,3 0 0 0,2 0 0-2,1 0 0 2,-4 0 0-1,6 0 0 1,-8-2 0 0,2-7 0-1,-13-2 0 1,0-6 0 0,-4 0 0-1,6-3 0-1,-2 7 0 2,13 4 0 0,-1 6 0-2,-2 1 0 2,-2-1 0 1,-5 0 0-2,0-4 0 2,1 5 0-4,10 0 0 4,15 2 0-2,14 0 0-1,14 0 0 3,4 0 0-1,6 0 0 1,-3 0 0-5,-3 0 0 5,2 0 0-2,-10 0 0 2,5 8 0-4,4-2 0 6,-1-3 0-6,3-1-14 3,2-2 5-2,1 3-2 2,0 0 4 0,-13-3 3 0,-8 0-1-1,-5 0-2 0,-9 0 0 1,-1 0 3 1,-3 0-5-2,8 0-2 0,11 0 7 0,9 11-3 1,1 4-7 0,4 0 14-1,0 3 1 1,9-4-1 1,-3-3 3-2,0 3-3-2,-1 0 0 4,6 6 1-1,-5 8-1 0,5 2 3-2,-1 10-3 2,-1 1 0-1,1 6 0 0,-1-3 0 0,6 0 1 2,1 8-1-1,0 1 0-2,0 9 0 2,0 6 3 0,0 5-6 0,0 5 5-3,0 3-4 4,0-2 4-1,1 3-2 0,2-4 0-3,4 1 0 6,-7-2-1-6,0-6 2 3,3-6-3-1,0-4 4 1,4 6-5 0,1-3 6 0,2 4-5-1,0 7 4 0,-1 4-2 2,1 2 0-1,0 4-1 0,-6-4 1-3,3-2 2 4,-1-3-2-2,-6-4-2 1,3 2 1-1,1-3 2 0,2-4-1 1,4-5 0 0,-7-10 0-1,2-1 0 0,-2 0 0 1,-3-6 0 0,0 0 0-2,0-8-2 2,0-10 2 1,0-9 0-4,0-11-1 3,0-3 2 1,0-4-3-2,0 0 1 1,5 0-1-3,0 0-7 4,5 0 7-1,7 0-1-2,11 0 3 3,-1 0-1 1,7 0 1-4,6 0 0-1,14 0 1 6,20 0 0-6,23 0-1 3,26-9 3-2,18 9-3 3,8 0 3-2,-1 0 2 0,-10 0-1 1,-2 5-2-2,-4 7 3 3,1-7 1-2,2-2-2 1,-5-3 3-2,8 0-2 3,3 0 0-1,2 7-3-3,-4 0 3 4,-10 8-2-2,-11-3 0 2,-14 3 3-2,-4-2-4 0,-3-4 2 1,2-5-2-1,-5-4 1-1,-7 0-1 2,-10 0 3 0,-9 0-5 0,-4 0 0 0,-8 0 0-2,-2 0 1 3,-5 0-2-1,2 0 3-2,-3 0-1 2,4 0 0 0,7 0 0 0,7 0 0-2,3 0 0 2,5 3 1 0,3-3-2-2,-3 0 2 2,1 0-2 2,-7 0 3-4,-7 0-2 0,-1 0 1 2,1-7-2 0,1-2 1 0,-1 1 0 0,4-1 1-2,0 0-1 2,-2 0 0 0,-3 4 1-2,4 0-1 2,-7 2 0 0,-1-4 1 0,-1 7 0 0,-1 0-2-2,-2 0 1 2,0 0-1 0,-2 0 1 1,-3 0 3-4,-3 0-4 3,5 0 0 1,-2 0 0-2,-4 0 0 0,2 0 0 2,7 0 0-3,-7 0 0 2,7 0 0-1,-5 0 0 0,-5 0 0 1,1 0 0 1,-1 0 0-4,2 0 0 3,-4 0 0 0,1 0 0 0,1 0 0-2,-1 0 0 2,2 0 0 1,2 0 0-3,4 0 0 1,-5 0 0 2,-4 0-4-2,-1 0 4 3,2 0-1-4,-2 0 0 0,-1 0 1 2,-8 0 0 0,1 0 0 1,-1 0 0-4,-1 0 1 4,-4 0-2-1,1 0 1-3,-6 0 0 3,1 0-1 2,-4 0 0-4,-1 0 1 0,-9 0-1 2,2 0 2 0,-2 0-2 0,-4 0-2-3,-2 0-2 3,2-2 5 1,6-10-7-2,-5-4 4-1,8-9-2 2,-8-9 5 0,4-8-3-2,-7-9-1 3,3-8 3-2,-4-9-1 2,5-16 1-2,-5-11-3 2,0-12 1-4,0 0-1 4,0 0 2-1,0 6-2 0,0 0 4-2,0 2-3 1,0 2 3 2,0 1 0-2,0 12-4 0,0 5 3 0,0 11-1 1,0 1 1 0,0-1-2-2,0 4-2 2,0-1 1 0,0-2 4-1,0-4-1 0,0 1 0 2,0 3 1-3,-9 4-2 1,0 11 0 4,-2 7-1-6,2 6 0 4,6 7-3-2,-6 4 3 0,5 0 1 0,1-2 0 3,-7-2 2-4,0-1-1 0,6-1 0 2,-10-4 2 0,1 12-2-1,0 3 2 1,0 6-2 0,2 12 1 0,2-2-1 0,2 2 0-3,1 2-3 5,-1 1 4-3,0-1-2-2,-4 3 2 4,6 0-1-1,-6 0 0 1,4 0 1-2,3 0-1 0,-11 0-7 1,1 0-47 1,-12 0-90-5,10 0-80 6,11 0-77-4,5 11-367 2</inkml:trace>
    </iact:actionData>
  </iact:action>
  <iact:action type="add" startTime="51278">
    <iact:property name="dataType"/>
    <iact:actionData xml:id="d6">
      <inkml:trace xmlns:inkml="http://www.w3.org/2003/InkML" xml:id="stk6" contextRef="#ctx0" brushRef="#br0">18652 4763 548 0,'0'0'358'6,"0"0"-199"-1,0 0-30 3,0 0-39 0,0 0-36 0,0 0 1 0,0 0 7-1,111-65-3 0,-62 29 1 2,-2-9-9-2,9-14-11 1,-3-9 0-1,6-13-4 1,2-7-10-3,8-1-4 5,1-7 0-1,4 2 7-4,6-12-2 4,1-5 0-3,0-11-8 2,-4-1-1 0,-2 3-8-2,-11 1-1 2,-7 9-4 0,-2 3-1 0,-6 4-4 1,7 2 3-4,-3 9-3 5,2 1 1-2,-2 10-1-2,-6 8 0 0,-2 5 1 2,-5 6-1 0,-1 6 0 0,-8 2 0-2,-4 13 0 3,-3 9-1-2,-9 10 2 3,1 8-1-2,-4 2 1 3,-6 4 0-3,1 6 0-2,-7 2-1 3,0 0 0-1,0 0 0-2,0 0-1 2,0 0 0 0,0 0-6 1,-16 4 2-4,-33 26 2 2,-27 9 3 2,-11 6 2-1,-10 8 0 0,0 0 2-2,4-6-3 2,9-1-1 0,21-7 1-2,9-13-1 2,24-7 0-1,9-11 0 2,13-8-3 0,8 0 2-4,0 0-3 4,0 0-2-2,44-25-7 1,20-14 2-2,13-3 10 1,4-3 0 2,-1 6-1-2,-13 7 4 0,-11 8-6 1,-15 9 8 1,-14 7-4-3,-11 5 0 1,-11 3 4 3,-1 0-3-4,-4 20 1 0,0 42-2 2,0 17 1 0,0 10 1 2,-19-5-2-6,3-8 3 6,2-12-3-4,-1-10 0 1,11-21 0 1,-1-19-10 0,5-8-26 0,0-6-39 0,0-16-27-1,38-45-48-1,16-21-56 4,-28 33-85-5,1 5-355 4</inkml:trace>
    </iact:actionData>
  </iact:action>
  <iact:action type="add" startTime="52238">
    <iact:property name="dataType"/>
    <iact:actionData xml:id="d7">
      <inkml:trace xmlns:inkml="http://www.w3.org/2003/InkML" xml:id="stk7" contextRef="#ctx0" brushRef="#br0">21145 1562 429 0,'0'0'169'6,"0"0"-19"0,0 0-28 2,0 0-47 2,0 0 3-5,0 0 8 4,-218 5-26-4,136 46-6 4,0 14-5-2,10 11 2 2,11 14 0-4,13 1-5 4,19 8-8-2,15 1-10 2,14-14 0-4,0-9-3 4,10-19 7 1,36-13-6-5,14-17-11 2,8-22-3 1,4-6-6 1,4-6 3-4,-2-39-8 3,-11-13 3 0,-13-21-3 0,-13-17 0-2,-19-1-1 3,-18 0 0 0,0 18 0-2,0 15-6-2,-44 8-1 5,-8 10-40-2,-4 13-100 1,30 33-94-6,11 0-378 5</inkml:trace>
    </iact:actionData>
  </iact:action>
  <iact:action type="add" startTime="62502">
    <iact:property name="dataType"/>
    <iact:actionData xml:id="d8">
      <inkml:trace xmlns:inkml="http://www.w3.org/2003/InkML" xml:id="stk8" contextRef="#ctx0" brushRef="#br0">25345 4336 361 0,'0'0'298'8,"0"0"-123"0,0 0-88 0,0 0-5-2,0 0-14 2,0 0 7 0,-134 0-14-1,84 0 6 1,-6 0 4-1,-8 0-15 1,-10 2-6-1,-8 1-11 1,-7-3 0-1,-11 3-1 1,3-3-2-1,-3 0-13-1,-4 0-2 4,4 0-3-3,-5 0-1 1,-5 0 5-1,3 0-4 0,-6 4 1 0,5 1-7 3,4 0 2-5,3 4-3 3,9-4 0 1,1 1 3-2,7-4-10-1,1 3-1 2,4-5-2 0,6 0 4 0,8 0-4-2,-2 0 2 2,9 0-2-1,-1-5-1 2,-2 0 1-3,13-2-1 2,-4 6 0 0,8-5 1 0,8 3-2-2,-2 0 2 3,-1 1-2-3,10-1-1 3,-10 3 2-4,7 0-2 3,5 0 0 0,2 0 2 0,8 0-1-1,-2-2 0 1,-4-5-2-1,2 2 3 1,-5-3-6-1,3-1 4 1,3 4 0 0,-11 5 0 0,-9 0 0-2,-10 0 1 3,-5 0 1 0,-4 0-2-3,1 10 1 0,1 4-1 4,5-2 1-2,9-1-2-2,9-4-2 2,11 0 4-2,12-2-8 1,5 0 8 2,3-5-2-3,-1 4 3 3,-1 2 0-2,-6 5 0 1,-1 3-2-2,-1 3 2 2,6 2 3 0,-2 4 0 2,5 5-2-6,-2 6-1 4,2 3 3 0,-5 4-3 0,0 6 0 1,-2 8 0-3,-7-1 1 3,5 4 0-3,-1 7-1 0,-2 2 0 2,0 9 0 1,4 3 1-1,-1 5 0-3,7-2 0 5,-1-1 1-3,1-2-2 1,-1-4 1-3,6 3 3 3,-8 3-2 0,6-4-2 0,0 9 3 0,2-5-1-2,-2 1 0 3,-6-1-1-1,5-3 1-1,-6 1-1 0,-1-6-2 0,7-2 3 2,1-2-3-4,0-1 1 3,-3 3 0 0,6-7 1 0,0-2-1-2,0-3 2 2,0-6-2 0,0-3 2 0,0-3-1-2,0-9 2 1,0-7-2 1,6-3-1 4,-3-9 3-9,0-7-3 5,-3-3 1 0,2-4 0 0,0 3-1-2,-2-2 2 4,0-3-4-4,5-3 3 3,-5 0-2-2,3 0 1-2,0 0-2 3,-1 0 2 1,-2 0-2-3,12 0 2 5,7 0 0-6,7 0 4 3,12 0-3 0,-1 0 4-2,2 0-4 2,11-3 1-1,2 1 0 1,7-5-2-1,1 2 5 4,1 2-4-5,5 1 7 0,-2-2-4 1,3 2 4 1,7-3-1 0,0-1 1-3,8-3-4 3,-8 4 3 0,0 1-4 1,-6 1 2-3,-2 3 0 2,-8-2 2 0,-5 2 1 0,-1 0-6-3,5 0 8 4,-2 0-3-2,6 0 2 2,-5 0-2-3,1 0-3 3,2 2 5-2,-2 8-4 2,-1 1 4-4,-1 2-5 3,2 0 3 0,-3-3-6 1,2 1 3-4,-5-2-1 5,1-4-1-4,0 1 4 2,-2-3-6-2,-3 2 5 3,1-2-4-2,-3 7 3 1,6-6-2-2,3 7 5 2,2-2-5-1,-5-1 1 2,2 0 1 1,2-1-2-6,-7-5-1 4,9 1 0 1,-6-1 2-4,5 1-2 4,-2 1 1-1,2-1-1-1,-8-1 2 0,4 1-3 1,-4-1 0 1,4-2 5-2,-2 3-5-2,2 0 1 4,-1 1-1-1,2-2-1-1,-1-2 0-2,1 0 1 8,-1 0-1-8,-4 0 1 2,4 0-1-1,-4-12 1 2,5 2 0 0,2-2 1 0,-5 7 0-2,-4-2-1 3,0 6 5-2,2-3-5 2,-4 2 0 0,12 2 0 3,1-3 0-5,-9 3 0-1,7 0 0 2,-18 0 0 1,4 0 0-2,-5 0 0 1,3 0 0 1,2 0 0-3,-5-3 0 2,2 3 0-2,-5 0 0 2,5 0 0 0,1 0 0 0,-9 0 0-2,4 0 0 2,-1 0 0 0,-1 0 0-2,0 0 0 4,4 0 0-3,-5 0 0-1,-1 0 0 2,5 0 0 0,7 0 0-1,-2 0 0 1,10 0 0 0,0 0 0-3,-2 0 0 3,-1 0 0 0,5 13 0 0,-7 2 0-1,8-3 0 1,-2-2 0 0,-2-1 0 1,2 2 0-3,-2-4 0 2,5 3 0-1,-8 2 0 2,2-4 0-4,-1 0 0 3,-4 1 0 0,5-4 0 0,-2 0 0-2,4 4 0 2,0-3 0-1,1 1 0 2,-2-4 0 2,2 1 0-7,-5 2 0 4,5 1 0-1,-4-1 0-1,-2-2 0 3,4 1 0-1,0 0 0-1,2-1 0 0,-3-1 0 2,4-1 0-1,-4-2 0-1,4 0 0 0,-4 0 0 2,0 0 0-5,-8 0 0 5,-8 0 0-3,-4-5 0 3,-2 0 0-3,-3-4 0 4,1-1 0-5,4 5 0 3,0-1 0 1,-8 0 0-2,0 5 0-1,-4-5 0 4,-1 0 0-4,-2 1 0 0,3-2 0 2,-2 5 0 0,3-4 0 0,8 1 0 1,-3-1 0-4,-2-2 0 3,3-5 0 0,-4 6-3 0,-1-3-4-3,-7-3 5 4,2-1-4-1,2 4 2-2,-11-5-4 2,3 3 4 0,-5 2-3 2,1-7 4-4,2 2-4-1,-5-4 4 6,3-6-1-5,-3-3 2 2,0-6 0-3,0-3-2 4,0-8 4-2,0-4-2 2,0-8 2 0,0 0 0-4,0 6-2 3,0 1 2-2,0 1 0 2,0 0 0 0,0-13 0 1,0-3-2-2,3-8 3 0,-3 1-2 0,5-4 1 1,3-3-1 2,1-3 0-6,7-2 0 4,-4-3 0 2,-1 6 0-4,-1 2-1 3,-7 9 1-3,-3 10 1 3,0 8-4-1,0 7 2-4,0 2-4 4,0 5 0 0,0-3 1 0,-6 0-2-2,-1-5 4 2,3-6-3 0,-3-9 5 0,2-3-1-2,1 6-1 5,1 4 0-6,-1 10 2 4,4 12-1-4,0 6 1 4,0 7 1-2,-5-3 0 3,1 2 0-5,-3 0-3 4,-2 6 3-1,0-1-2 0,-5 2 2-2,1-4 0 1,-6 0-3-1,-4-5 3 3,1 2-1-1,0 0 0-2,-1 3 2 2,3 6-2-1,-6 0 4 1,-5 1-4-1,1-3 1 0,-8-1 0 2,-1 1 0-3,-5-4 0 2,4 3 0 0,-7-1 0 0,1 7 0-2,-5 3 0 2,-5 3 1 0,-2 2 1 0,-4 0-1 0,-2 0-1-1,6 0 0 0,-2 0 2 0,4 0-1 0,-1 0 0 0,-4-5 1 2,2-3-2-1,-5-1 2-2,0 1 0 2,-1 1-1 2,-3-3 0-4,3 5 5 0,5-1-6 2,4 2-1 2,2 0 1-4,3 4 0 4,-5 0 1-5,8 0 1 2,-8 0-2 4,-4 0 1-8,-1 0 0 5,0 0 1 0,-5 0 2 0,-4 0-2-2,2 0 2 2,7 0-3 0,2 0 0-2,5 0 0 2,5-3 0-1,7-3 1 2,1-1 1-1,9 1-3-2,-1 0 1 1,-6 1 1 2,3 1-1-1,-5 1 5-2,-3 3-6 3,-3-2 5-3,-3 2-4 4,-3 0 4-6,-5-3 1 5,-6 3 0-1,-1 0 3 0,-6 0-3-2,-3 0 9 2,3 0-6 2,6 0 5-4,4 0-7 1,10 0-7 1,2 0 0-2,5-3 0 3,12-6 0-3,6 7 0 2,7 2 0 1,8 0 0-2,-5 0 0-2,0 19 0 4,-2 21-26-1,8 9-70 0,10 15-101-2,0-40-156 2,0 1 120 1</inkml:trace>
    </iact:actionData>
  </iact:action>
  <iact:action type="add" startTime="66658">
    <iact:property name="dataType"/>
    <iact:actionData xml:id="d9">
      <inkml:trace xmlns:inkml="http://www.w3.org/2003/InkML" xml:id="stk9" contextRef="#ctx0" brushRef="#br0">28082 6690 494 0,'0'0'196'7,"0"0"-63"-1,0 0-36 3,0 0-46-1,0 0-46-3,-177 0 4 5,54 0 10-1,-10 0 12-4,-8 0 12 3,3 0-7 2,18 0-7-5,23 4-13 2,38 4 1 1,24 0-6-2,22-4 3 2,13 1 7 0,13 3 22 2,64 7 29-5,37 2 11 4,27 0-73 1,11-4-4-4,-11 1-1 4,-28-4-1-8,-29 0 0 8,-36-5 4-3,-28-1 17-1,-20-4-1 3,-12 0-21-1,-43 0-3 0,-22-12-11-1,-17-5 9-1,11 3 2 2,10 6 2 1,13 5-1-4,28 3 0 5,16 0-1-4,12 0 2-1,4 0 2 4,0 0 4 0,0 0 8 0,17 18 4-5,4 14-16 4,-16-7-4 0,-5-1 0 0,0-17-12-1,-39-7-26 0,-24-24-50 1,25-4-95 0,3-9-109 0</inkml:trace>
    </iact:actionData>
  </iact:action>
  <iact:action type="add" startTime="68337">
    <iact:property name="dataType"/>
    <iact:actionData xml:id="d10">
      <inkml:trace xmlns:inkml="http://www.w3.org/2003/InkML" xml:id="stk10" contextRef="#ctx0" brushRef="#br0">21633 6655 582 0,'0'0'251'9,"0"0"-137"-3,0 0-37 2,0 0-35 0,0 0-10-1,0 0-3-1,138-138-3 10,-108 123-1-16,-4 4 1 9,-5 8-2-3,-4 3 2-1,5 0-3 4,3 0 8-2,2 23 4 3,5 5-12-2,-2-3-7-4,1-8 0 5,2-2 3-2,3-10-9 1,5-5-3-2,7 0-4 3,4 0 0 0,3-22-3-1,6-5 0-2,-4 6-1 4,2 9 1-2,-10 7 0-5,-5 5 5 6,-7 0 5 0,-9 0-3-3,-5 0 10 1,-4 0-5 1,-5 0-6-1,10 13-4 2,-4 11 3-2,6 4-5 1,4 6 2-2,1-1 1 2,2-2-2 1,-2-11 7-4,-1-10-5 3,9-10-1 0,5 0 0 0,1 0-2-2,10-10-3 2,-4-10 3-1,-4 3 0-1,-5 7 2 2,-4 10-2 0,-5 0 1 1,-2 0 1-3,-5 0-1 2,0 7-2 0,-6 16 2 0,4-4 0-1,0-3-1 0,-4-6 0 0,9-4 0 1,-1-6 1 0,13 0-1-2,5 0 0 2,11-4-1 0,3-9 1 1,0 1 0-3,-2 7 0 4,-3-2 0-5,-3 2 2 2,-3-3-2 3,-1-1 0-5,0 1 0 4,-7 3-1 1,-7 5 1-4,4 0 0 0,-2 0-4 2,3 0-31 0,2 13-53-1,-31-7-99 1,5 5-324-1</inkml:trace>
    </iact:actionData>
  </iact:action>
  <iact:action type="add" startTime="86382">
    <iact:property name="dataType"/>
    <iact:actionData xml:id="d11">
      <inkml:trace xmlns:inkml="http://www.w3.org/2003/InkML" xml:id="stk11" contextRef="#ctx0" brushRef="#br2">4187 15830 532 0,'0'0'294'8,"0"0"-124"-2,0 0-15 4,0 0-39-5,0 0-16 2,0 0-34 4,0 0-23-7,-173 0-31 6,18 0 22-6,-16 0-10 6,-13 0 0-4,17 0-11 4,24 0-5-6,28 0-5 6,30 0 0-4,21 0-3 3,31 0 2-4,14 0 0 5,19 0-2-4,4 0 3 3,63 6-1-4,55-1 7 3,57 10-1 1,39-5-2 0,19 10 0-4,-12 5 0 4,-32 1 7-2,-50-8 1 1,-38-1 14-1,-37-4-8 0,-32-5 3 3,-33-8-3-3,-3 0-3-2,-80 0-16 3,-40 0 0 0,-41-8-2 0,-19-14 1-2,2 4-4 2,10 10 6-1,24-1-6 3,34 9 6-3,32 0-2-2,33 0 0 4,28 0 0-1,17 0 1-2,29 0 0 2,56 0 3 1,44 17 1-2,22 10 1-1,0 8-4 4,-19 7 4-4,-34-10-5 3,-40-5 6-3,-30-17 6 1,-28 2-2 1,-2-7 5 0,-80-5-8-2,-36 0-7 4,-25 0 2-1,-5 0-6-4,17 0 3 1,24-5-1 2,27-8 2 2,30 1-2-4,26-2 1 0,24-3-5 2,21-8-8 0,56 8-56 1,36 9-29-4,-45 8-92 4,4 0-216-3</inkml:trace>
    </iact:actionData>
  </iact:action>
  <iact:action type="add" startTime="88466">
    <iact:property name="dataType"/>
    <iact:actionData xml:id="d12">
      <inkml:trace xmlns:inkml="http://www.w3.org/2003/InkML" xml:id="stk12" contextRef="#ctx0" brushRef="#br2">4913 15560 955 0,'0'0'178'8,"0"0"-39"1,0 0-15-3,0 0-56 3,171 53-29-4,-87-27 1 4,23-4 7-4,9-2-9 4,12 2 6 0,2 4-3-3,-5 5 6 3,-9 0-18-2,-9-3 0-1,-18-6-10 3,-7-7 3-2,-11-7-9-1,-4-8-6 2,-9 0 1 2,1 0-6-5,-7-20 2 3,1-11-2-1,-6-14-4 2,3-11 5-2,2-9-3 4,2-16 0-5,5-11 0 1,8-22 1-2,-2-21 0 3,-1-23 1 1,-3-18-1-1,-12-24-1-2,-3-7 2 6,-10-4-4-9,-11 8 2 7,-6 6-1-6,-5 14 1 6,2 10 0-4,-5 7 0 3,-7 24 0-3,-4 15-1 3,0 22 2-3,0 13-1 2,0-4 0-1,0 7 0 2,-12 4 2-2,4 18-2 3,0 10 0-8,5 12 2 9,3 1-5-5,-1-7 7 2,1-7-8-2,-4-11 8 2,-4-1-8 0,7 3 6 1,-5-1-2 1,6 9 0-6,-4 8 0 2,1 15-1 3,0 14 1-3,3 3-1 3,-3 4 2-2,3 3-2 4,0-1 4-4,-4-4-6-1,1-3 4 1,1 0-1 0,-2-2 0 2,4 2 0-4,0 3-1 3,0 10 2 1,0 3-2-4,0 4 2 3,0 0-2-1,-7 0 2 2,-9 0-2-3,-12 0 0 2,-5 9 1 2,-8 7-1-4,1 7 1 0,5-3 0 2,0 4-1 1,6 11 0-1,9 7-2-2,0 8 2 1,5 4 1 1,2-10 0 0,4-12 0-2,5-14-5 2,4-8 4 0,0-10-6 1,0 0 3-4,16-17-5 4,25-34 1-2,11-20-9 2,-4-13 12-2,4 0 1 0,-10 3 3-1,-3 14-1 7,-9 13 3-8,-12 23-4 1,-7 20 3 2,-2 11 0 0,0 8 1-2,2 44 11 1,13 21 3 1,-4 4-14-1,-4 2 0 0,1-3 2 1,-1-2-6 0,-4-9 3-1,4-1-15 3,0-3-65-4,4 3-58 1,8 4-64 2,-15-44-105-3,7 3-681 1</inkml:trace>
    </iact:actionData>
  </iact:action>
  <iact:action type="add" startTime="89788">
    <iact:property name="dataType"/>
    <iact:actionData xml:id="d13">
      <inkml:trace xmlns:inkml="http://www.w3.org/2003/InkML" xml:id="stk13" contextRef="#ctx0" brushRef="#br2">7938 15335 563 0,'0'0'347'6,"0"0"-153"2,0 0-60-3,0 0-26 5,0 0-73-4,0 0-22 2,0 0-4-1,-100 0 44 0,33 25-16 1,5 3-3 0,7 6-2-2,1 5-2 2,8 1 0 0,8-1-13 0,9 1 2-2,13-4-8 3,16 9 3-2,0 6-9 2,16 2 0-4,34 6-3 6,6 3-2-4,-4-6 2 4,0-5 0-9,-20-8-1 6,-8-5 0 0,-19-14 13 1,-5-9-4-2,-1-2-1-1,-38-9-9 4,-18-4-4-4,-2 0 0 1,1-25-6 3,1-14-9-5,14 2-37 3,18-5-46-2,25 3-42 2,0 28-77 0,4-6-317 0</inkml:trace>
    </iact:actionData>
  </iact:action>
  <iact:action type="add" startTime="90224">
    <iact:property name="dataType"/>
    <iact:actionData xml:id="d14">
      <inkml:trace xmlns:inkml="http://www.w3.org/2003/InkML" xml:id="stk14" contextRef="#ctx0" brushRef="#br2">8598 15388 463 0,'0'0'246'3,"0"0"-22"6,-193 9-87-2,119 24-40 1,7 11-38-2,14 5-3 4,12 3-11-4,18 1-9 2,10 3-10-1,13-2-9 0,0-5-6 1,29-4-5 0,24-11-5-2,5-19-1 2,5-15 0 0,3-15-3 0,-8-47-5 0,-4-17-2-2,-12-7 8 4,-14 9-7-3,-11 21 8-1,-10 24 0 2,-7 22 1 1,0 7-1-2,0 3 4-1,0 0-4 2,-9 43 2 1,-22 25 8-3,0 21-3 1,-2 1 7 1,10 3-8 2,1-9-2-4,6-13-2 0,0-19 0 2,9-15-2 0,4-17-23-1,3-20-39-1,0 0-41 4,30-25-27-2,-7-9-220-1</inkml:trace>
    </iact:actionData>
  </iact:action>
  <iact:action type="add" startTime="90657">
    <iact:property name="dataType"/>
    <iact:actionData xml:id="d15">
      <inkml:trace xmlns:inkml="http://www.w3.org/2003/InkML" xml:id="stk15" contextRef="#ctx0" brushRef="#br2">8814 15886 262 0,'0'0'463'9,"0"0"-297"-3,0 0-68 0,0 0-31 1,0 0-20 1,85-161-5 0,-46 83-22-2,5 11 6 2,-4 13-12 0,-2 21 10 0,-15 21 5-1,-3 12 19 0,-12 0-11 1,-4 29-7 0,-4 29 16-2,0 18-46 2,0 3 0 0,0-9 1 3,0-16-2-4,0-20 2-1,0-17-3 1,0-12 3 1,0-5-2 1,0-9 0-4,19-29-13 3,19-18-16 0,-2-1 30-2,4 8-2 2,0 16 4 0,-4 9 0-2,-4 15-2 3,-8 9 12-2,0 0-2 2,-7 26 4-2,-5 26 0-1,-4 16-14 4,-5 14-1-3,-3-7-8 0,0-2 4 0,0-11-18 0,0-11-22 1,0-20-49-2,0-17-45 2,0-14-98 3,0 0-481-6</inkml:trace>
    </iact:actionData>
  </iact:action>
  <iact:action type="add" startTime="91070">
    <iact:property name="dataType"/>
    <iact:actionData xml:id="d16">
      <inkml:trace xmlns:inkml="http://www.w3.org/2003/InkML" xml:id="stk16" contextRef="#ctx0" brushRef="#br2">9793 15898 431 0,'0'0'303'5,"0"0"-130"4,161-85-48-2,-124 46-36-1,-10-10-49 4,-8 5-19-3,-9 5-11 0,-10 7-4-1,0 5-6 2,0 4-7 0,-25 6 0 0,-14 12-11-2,-6 5-3 2,0 0-2 1,-1 30 16-2,8 30 7 0,12 15 6 0,16 7 23 3,10 2 27-2,0-3 10-2,0-7 3 1,25-24-18 5,7-11-16-8,4-22-24 1,2-17-11 6,-4-32-8-5,8-42-73 3,-27 17-87-3,1 8-154 1</inkml:trace>
    </iact:actionData>
  </iact:action>
  <iact:action type="add" startTime="92765">
    <iact:property name="dataType"/>
    <iact:actionData xml:id="d17">
      <inkml:trace xmlns:inkml="http://www.w3.org/2003/InkML" xml:id="stk17" contextRef="#ctx0" brushRef="#br2">10979 15555 766 0,'0'0'262'6,"0"0"-131"1,0 0-42 1,0 0-56-1,0 0-29-1,0 0 5 2,-158 11 22 0,106 8-14 0,8 1 4-1,8-1-1 0,7 7 2 1,15 5-5 0,5 6 7-1,9 7 6 0,0 11-2 1,0 6-6 0,33 6-11 2,4-2 1-6,-4-1-5 8,-4-8 11-5,-17-7-4-2,-10-16 7 3,-2-8 4 1,0-8-17 0,-33-8-8-6,-19-9-4 5,0 0-6 0,0 0-44 0,4-6-35 0,14-7-56-1,32-2-76 0,2 9-247 1</inkml:trace>
    </iact:actionData>
  </iact:action>
  <iact:action type="add" startTime="93150">
    <iact:property name="dataType"/>
    <iact:actionData xml:id="d18">
      <inkml:trace xmlns:inkml="http://www.w3.org/2003/InkML" xml:id="stk18" contextRef="#ctx0" brushRef="#br2">11088 16962 783 0,'0'0'287'5,"0"0"-108"0,0 0-76 2,0 0-81 2,64-176-5-2,-48 51-3-1,7-23 2 2,-1-7 4 0,5-4-4 0,2 1-4 0,-1 28 2-2,-5 26-7 4,6 35 6-3,-2 25-2 1,2 24-7-2,6 13 8 1,-6 7-10 3,2 0 5-5,-7 7-4 4,-2 40 7 1,-8 11-2-5,-9 19 1 0,-5-8 0 3,0 5-2 2,-25-19 7-1,-18-9-6-5,-5-11-1 4,-1-14-7 0,-2-12-1 1,7-9-3-3,4 0-2 1,8-3-50 3,19-29-44-4,13-4-60 0,0 23-53 2,3-2-418 2</inkml:trace>
    </iact:actionData>
  </iact:action>
  <iact:action type="add" startTime="93506">
    <iact:property name="dataType"/>
    <iact:actionData xml:id="d19">
      <inkml:trace xmlns:inkml="http://www.w3.org/2003/InkML" xml:id="stk19" contextRef="#ctx0" brushRef="#br2">11811 16066 732 0,'0'0'286'7,"0"0"-127"-1,207 8-33 2,-147-46-58 0,-6-16-37 2,-10-8-16-5,-4-1-13 2,-23 10 3 4,-14 5-5-6,-3 13-1 3,-4 12-2 1,-44 9-5-1,-16 14-31-2,-10 0-17-1,3 45 19 4,4 19 37 0,17 12 1-2,13 5 4-2,14-2 29 6,12-3 7-4,11-8-3 3,0-6-11-6,0-4 9 3,40-15 0 2,11-12-1-2,8-12-34 0,9-13-1 0,5-6-5 1,-2 0-10 2,-4-11-32-5,-22-25-91 2,-14-1-10 4,-31 22-109-5,0-4-271-1</inkml:trace>
    </iact:actionData>
  </iact:action>
  <iact:action type="add" startTime="93847">
    <iact:property name="dataType"/>
    <iact:actionData xml:id="d20">
      <inkml:trace xmlns:inkml="http://www.w3.org/2003/InkML" xml:id="stk20" contextRef="#ctx0" brushRef="#br2">12424 16150 291 0,'0'0'606'3,"0"0"-426"5,0 0-15-1,167 0-56 1,-118-28-47-2,-4-13-38 4,5-8-12-2,-14 2-12 0,-13 4 1-4,-14 4-1 5,-9 14-2 1,0 4-2-2,-32 13-27-4,-18 8-29 3,-3 0-6 1,-2 45 35 0,0 16 19-2,11 13 12 2,14 2 14 3,7-2 21-5,7-9 10 0,16-11-16 2,0-14 14 0,0-6-21 0,11-12 0-1,27-9-21 2,8-13-1-3,11 0-1 2,4-26-15-2,5-17-15 2,8-2-32 0,-1-2-29 0,2 5-8-1,-55 28-75 0,4 3-297 3</inkml:trace>
    </iact:actionData>
  </iact:action>
  <iact:action type="add" startTime="94211">
    <iact:property name="dataType"/>
    <iact:actionData xml:id="d21">
      <inkml:trace xmlns:inkml="http://www.w3.org/2003/InkML" xml:id="stk21" contextRef="#ctx0" brushRef="#br2">13404 15875 495 0,'0'0'151'7,"0"0"6"0,-207 6-21 5,130 24-39-8,13 14-12 4,14 11 0-2,8 9-5 4,17 7-5-6,12-4-10 6,13-3-22-4,0-4-16 2,36-10-5-2,34-16-3 2,11-11 2 0,6-23-14 0,0-6-7-2,3-59 1 2,-6-33-3 2,-3-41 2 0,-14-24-5-6,-18-5 3 4,-17 1 1-1,-26 11 0 2,-6 31-3-4,-2 31 4 3,-27 38-9 2,6 28-2-2,0 28 3-2,1 8 1 0,-1 63 0 3,-6 35 7-1,9 32 10-3,1 22 6 3,1 9-3 0,4 0-12 0,-2-16-1-2,3-7 1 4,1-30-2-4,1-22-18 3,0-28-30-4,4-31-27 3,4-13-67 0,3-22-29 2,0-5-142-6</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9764D-9751-462B-A01A-8D2EEB4928FE}"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35191-82C7-484F-B40C-B0E5824F9C38}" type="slidenum">
              <a:rPr lang="en-CA" smtClean="0"/>
              <a:t>‹#›</a:t>
            </a:fld>
            <a:endParaRPr lang="en-CA"/>
          </a:p>
        </p:txBody>
      </p:sp>
    </p:spTree>
    <p:extLst>
      <p:ext uri="{BB962C8B-B14F-4D97-AF65-F5344CB8AC3E}">
        <p14:creationId xmlns:p14="http://schemas.microsoft.com/office/powerpoint/2010/main" val="4280337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E009704-4407-47BE-9907-9196C40F60C5}"/>
              </a:ext>
            </a:extLst>
          </p:cNvPr>
          <p:cNvSpPr>
            <a:spLocks noGrp="1"/>
          </p:cNvSpPr>
          <p:nvPr>
            <p:ph type="body" idx="1"/>
          </p:nvPr>
        </p:nvSpPr>
        <p:spPr/>
        <p:txBody>
          <a:bodyPr/>
          <a:lstStyle/>
          <a:p>
            <a:r>
              <a:rPr lang="en-US" dirty="0"/>
              <a:t>We’ve finished all the main topics in Galilean Relativity. Now I’m going to talk about some of the problems that Galilean Relativity has… and this will set the stage for why we need special relativity.</a:t>
            </a:r>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once again talk about invariance. Invariance is the idea that the same object can look different in different coordinate systems.</a:t>
            </a:r>
            <a:br>
              <a:rPr lang="en-US" dirty="0"/>
            </a:br>
            <a:r>
              <a:rPr lang="en-US" dirty="0"/>
              <a:t>When in comes to geometry, we’ve already seen that the same vector R can have different components in different coordinate systems. We’ve also seen the formula for the squared length of a vector R uses a different metric tensor in different coordinate systems.</a:t>
            </a:r>
            <a:br>
              <a:rPr lang="en-US" dirty="0"/>
            </a:br>
            <a:r>
              <a:rPr lang="en-US" dirty="0"/>
              <a:t>But now let’s consider physics in Galilean relativity. Is it possible to write newton’s second law, force equals mass times acceleration, as invariant in different reference frames?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10</a:t>
            </a:fld>
            <a:endParaRPr lang="en-CA"/>
          </a:p>
        </p:txBody>
      </p:sp>
    </p:spTree>
    <p:extLst>
      <p:ext uri="{BB962C8B-B14F-4D97-AF65-F5344CB8AC3E}">
        <p14:creationId xmlns:p14="http://schemas.microsoft.com/office/powerpoint/2010/main" val="70806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The short answer is that</a:t>
            </a:r>
          </a:p>
          <a:p>
            <a:pPr marL="742950" indent="-742950">
              <a:buFont typeface="+mj-lt"/>
              <a:buAutoNum type="arabicPeriod"/>
            </a:pPr>
            <a:r>
              <a:rPr lang="en-US" sz="1200" dirty="0"/>
              <a:t>Laws of Electromagnetism are not invariant under the </a:t>
            </a:r>
            <a:r>
              <a:rPr lang="en-US" sz="1200" dirty="0">
                <a:solidFill>
                  <a:srgbClr val="00B050"/>
                </a:solidFill>
              </a:rPr>
              <a:t>Galilean Transform</a:t>
            </a:r>
          </a:p>
          <a:p>
            <a:pPr marL="742950" indent="-742950">
              <a:buFont typeface="+mj-lt"/>
              <a:buAutoNum type="arabicPeriod"/>
            </a:pPr>
            <a:r>
              <a:rPr lang="en-US" sz="1200" dirty="0"/>
              <a:t>But the Speed of light is invariant in all reference frames…. and taking this into account results in </a:t>
            </a:r>
            <a:r>
              <a:rPr lang="en-US" sz="1200" dirty="0">
                <a:solidFill>
                  <a:srgbClr val="0070C0"/>
                </a:solidFill>
              </a:rPr>
              <a:t>Special Relativity</a:t>
            </a:r>
            <a:r>
              <a:rPr lang="en-US" sz="1200" dirty="0"/>
              <a:t>, which fixes problem #1 </a:t>
            </a:r>
          </a:p>
          <a:p>
            <a:r>
              <a:rPr lang="en-CA" dirty="0"/>
              <a:t>So first I’ll explain why the Galilean Transform fails in Electromagnetism</a:t>
            </a:r>
          </a:p>
        </p:txBody>
      </p:sp>
      <p:sp>
        <p:nvSpPr>
          <p:cNvPr id="4" name="Slide Number Placeholder 3"/>
          <p:cNvSpPr>
            <a:spLocks noGrp="1"/>
          </p:cNvSpPr>
          <p:nvPr>
            <p:ph type="sldNum" sz="quarter" idx="5"/>
          </p:nvPr>
        </p:nvSpPr>
        <p:spPr/>
        <p:txBody>
          <a:bodyPr/>
          <a:lstStyle/>
          <a:p>
            <a:fld id="{5512C0CA-AE97-4221-A482-5911394D3DCC}" type="slidenum">
              <a:rPr lang="en-CA" smtClean="0"/>
              <a:t>11</a:t>
            </a:fld>
            <a:endParaRPr lang="en-CA"/>
          </a:p>
        </p:txBody>
      </p:sp>
    </p:spTree>
    <p:extLst>
      <p:ext uri="{BB962C8B-B14F-4D97-AF65-F5344CB8AC3E}">
        <p14:creationId xmlns:p14="http://schemas.microsoft.com/office/powerpoint/2010/main" val="87816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 Maxwell’s Equations describe the </a:t>
            </a:r>
            <a:r>
              <a:rPr lang="en-US" dirty="0" err="1"/>
              <a:t>behaviour</a:t>
            </a:r>
            <a:r>
              <a:rPr lang="en-US" dirty="0"/>
              <a:t> of electric and magnetic fields.</a:t>
            </a:r>
          </a:p>
          <a:p>
            <a:r>
              <a:rPr lang="en-US" dirty="0"/>
              <a:t>If you’ve studied vector calculus, you should be able to understand the </a:t>
            </a:r>
            <a:r>
              <a:rPr lang="en-US" dirty="0" err="1"/>
              <a:t>behaviour</a:t>
            </a:r>
            <a:r>
              <a:rPr lang="en-US" dirty="0"/>
              <a:t> of electric and magnetic fields in terms of Gradient, Divergence and Curl.</a:t>
            </a:r>
            <a:br>
              <a:rPr lang="en-US" dirty="0"/>
            </a:br>
            <a:r>
              <a:rPr lang="en-US" dirty="0"/>
              <a:t>However, even if you haven’t studied these concepts, I’m hoping you’ll still be able to follow my line of reasoning for why Maxwell’s equations don’t work well with the Galilean Transform. </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12</a:t>
            </a:fld>
            <a:endParaRPr lang="en-CA"/>
          </a:p>
        </p:txBody>
      </p:sp>
    </p:spTree>
    <p:extLst>
      <p:ext uri="{BB962C8B-B14F-4D97-AF65-F5344CB8AC3E}">
        <p14:creationId xmlns:p14="http://schemas.microsoft.com/office/powerpoint/2010/main" val="348422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four Maxwell’s Equations for electric and magnetic fields, we need to remember the Lorentz force, which tells us how to calculate the force on an electric charge q due to the Electric field E and the Magnetic field B. A magnetic force only occurs if the charge is moving with velocity V.</a:t>
            </a:r>
            <a:br>
              <a:rPr lang="en-US" dirty="0"/>
            </a:br>
            <a:br>
              <a:rPr lang="en-US" dirty="0"/>
            </a:br>
            <a:r>
              <a:rPr lang="en-US" dirty="0"/>
              <a:t>Let’s start an experiment in the reference frame of a room. We have an line of positive and negative charges arranged in a line that goes in both directions forever. Because the positive and negative charges are balanced and cancel out, and by the first Maxwell’s equation, there is no electric field.</a:t>
            </a:r>
            <a:br>
              <a:rPr lang="en-US" dirty="0"/>
            </a:br>
            <a:r>
              <a:rPr lang="en-US" dirty="0"/>
              <a:t>However, the negative charges are travelling to the right, and by the 4</a:t>
            </a:r>
            <a:r>
              <a:rPr lang="en-US" baseline="30000" dirty="0"/>
              <a:t>th</a:t>
            </a:r>
            <a:r>
              <a:rPr lang="en-US" dirty="0"/>
              <a:t> Maxwell equation, a magnetic field will always curl around a current. So we can see this B field curling around the line of charge.</a:t>
            </a:r>
            <a:br>
              <a:rPr lang="en-US" dirty="0"/>
            </a:br>
            <a:r>
              <a:rPr lang="en-US" dirty="0"/>
              <a:t>Now let’s imagine a single lone proton traveling to the right.</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13</a:t>
            </a:fld>
            <a:endParaRPr lang="en-CA"/>
          </a:p>
        </p:txBody>
      </p:sp>
    </p:spTree>
    <p:extLst>
      <p:ext uri="{BB962C8B-B14F-4D97-AF65-F5344CB8AC3E}">
        <p14:creationId xmlns:p14="http://schemas.microsoft.com/office/powerpoint/2010/main" val="132875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four Maxwell’s Equations for electric and magnetic fields, we need to remember the Lorentz force, which tells us how to calculate the force on an electric charge q due to the Electric field E and the Magnetic field B. A magnetic force only occurs if the charge is moving with velocity V.</a:t>
            </a:r>
            <a:br>
              <a:rPr lang="en-US" dirty="0"/>
            </a:br>
            <a:br>
              <a:rPr lang="en-US" dirty="0"/>
            </a:br>
            <a:r>
              <a:rPr lang="en-US" dirty="0"/>
              <a:t>Let’s start an experiment in the reference frame of a room. We have an line of positive and negative charges arranged in a line that goes in both directions forever. Because the positive and negative charges are balanced and cancel out, and by the first Maxwell’s equation, there is no electric field.</a:t>
            </a:r>
            <a:br>
              <a:rPr lang="en-US" dirty="0"/>
            </a:br>
            <a:r>
              <a:rPr lang="en-US" dirty="0"/>
              <a:t>However, the negative charges are travelling to the right, and by the 4</a:t>
            </a:r>
            <a:r>
              <a:rPr lang="en-US" baseline="30000" dirty="0"/>
              <a:t>th</a:t>
            </a:r>
            <a:r>
              <a:rPr lang="en-US" dirty="0"/>
              <a:t> Maxwell equation, a magnetic field will always curl around a current. So we can see this B field curling around the line of charge.</a:t>
            </a:r>
            <a:br>
              <a:rPr lang="en-US" dirty="0"/>
            </a:br>
            <a:r>
              <a:rPr lang="en-US" dirty="0"/>
              <a:t>Now let’s imagine a single lone proton traveling to the right.</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14</a:t>
            </a:fld>
            <a:endParaRPr lang="en-CA"/>
          </a:p>
        </p:txBody>
      </p:sp>
    </p:spTree>
    <p:extLst>
      <p:ext uri="{BB962C8B-B14F-4D97-AF65-F5344CB8AC3E}">
        <p14:creationId xmlns:p14="http://schemas.microsoft.com/office/powerpoint/2010/main" val="3102644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say the lone proton is traveling right at the same speed as the negative charges. Now let’s consider how the Lorentz force acts on this lone proton. Since the +</a:t>
            </a:r>
            <a:r>
              <a:rPr lang="en-US" dirty="0" err="1"/>
              <a:t>ve</a:t>
            </a:r>
            <a:r>
              <a:rPr lang="en-US" dirty="0"/>
              <a:t> and –</a:t>
            </a:r>
            <a:r>
              <a:rPr lang="en-US" dirty="0" err="1"/>
              <a:t>ve</a:t>
            </a:r>
            <a:r>
              <a:rPr lang="en-US" dirty="0"/>
              <a:t> charges above all cancel out, there’s no electric field, so the Lorentz force has zero Electric field portion. However there IS a magnetic field B. And at the position of the lone proton it points out of the screen towards you. Now if we do the cross product between the right-facing velocity vector, and the outward-facing magnetic field vector, we get a downward facing Force vector by the right-hand rule.</a:t>
            </a:r>
            <a:br>
              <a:rPr lang="en-US" dirty="0"/>
            </a:br>
            <a:r>
              <a:rPr lang="en-US" dirty="0"/>
              <a:t>So in the frame of the room, the Lorentz force pushes the lone proton downward, and it will follow a path like this.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15</a:t>
            </a:fld>
            <a:endParaRPr lang="en-CA"/>
          </a:p>
        </p:txBody>
      </p:sp>
    </p:spTree>
    <p:extLst>
      <p:ext uri="{BB962C8B-B14F-4D97-AF65-F5344CB8AC3E}">
        <p14:creationId xmlns:p14="http://schemas.microsoft.com/office/powerpoint/2010/main" val="2309383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say the lone proton is traveling right at the same speed as the negative charges. Now let’s consider how the Lorentz force acts on this lone proton. Since the +</a:t>
            </a:r>
            <a:r>
              <a:rPr lang="en-US" dirty="0" err="1"/>
              <a:t>ve</a:t>
            </a:r>
            <a:r>
              <a:rPr lang="en-US" dirty="0"/>
              <a:t> and –</a:t>
            </a:r>
            <a:r>
              <a:rPr lang="en-US" dirty="0" err="1"/>
              <a:t>ve</a:t>
            </a:r>
            <a:r>
              <a:rPr lang="en-US" dirty="0"/>
              <a:t> charges above all cancel out, there’s no electric field, so the Lorentz force has zero Electric field portion. However there IS a magnetic field B. And at the position of the lone proton it points out of the screen towards you. Now if we do the cross product between the right-facing velocity vector, and the outward-facing magnetic field vector, we get a downward facing Force vector by the right-hand rule.</a:t>
            </a:r>
            <a:br>
              <a:rPr lang="en-US" dirty="0"/>
            </a:br>
            <a:r>
              <a:rPr lang="en-US" dirty="0"/>
              <a:t>So in the frame of the room, the Lorentz force pushes the lone proton downward, and it will follow a path like this.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16</a:t>
            </a:fld>
            <a:endParaRPr lang="en-CA"/>
          </a:p>
        </p:txBody>
      </p:sp>
    </p:spTree>
    <p:extLst>
      <p:ext uri="{BB962C8B-B14F-4D97-AF65-F5344CB8AC3E}">
        <p14:creationId xmlns:p14="http://schemas.microsoft.com/office/powerpoint/2010/main" val="212194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same situation in the frame of the lone proton. It is now stationary with a velocity of zero.</a:t>
            </a:r>
            <a:br>
              <a:rPr lang="en-US" dirty="0"/>
            </a:br>
            <a:r>
              <a:rPr lang="en-US" dirty="0"/>
              <a:t>Since the negative charges have the same velocity as the lone proton, they are also stationary in this frame. However, the protons and the room itself are now travelling to the left.</a:t>
            </a:r>
            <a:br>
              <a:rPr lang="en-US" dirty="0"/>
            </a:br>
            <a:r>
              <a:rPr lang="en-US" dirty="0"/>
              <a:t>Again, according to the 4</a:t>
            </a:r>
            <a:r>
              <a:rPr lang="en-US" baseline="30000" dirty="0"/>
              <a:t>th</a:t>
            </a:r>
            <a:r>
              <a:rPr lang="en-US" dirty="0"/>
              <a:t> Maxwell Equation, a current of change results in a B-field curling around it. Since this line of charge is travelling in the opposite direction and also has opposite charge, we get the same magnetic field as before.</a:t>
            </a:r>
            <a:br>
              <a:rPr lang="en-US" dirty="0"/>
            </a:br>
            <a:endParaRPr lang="en-US" dirty="0"/>
          </a:p>
          <a:p>
            <a:r>
              <a:rPr lang="en-US" dirty="0"/>
              <a:t>When calculating the Lorentz force on the lone proton, there is once again no electric force because the positive and negative charges cancel out and there’s no electric field. But this time there is also no magnetic force. Even though there IS a magnetic field, the lone proton now has a velocity of zero, so this cross product also goes to zero.</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17</a:t>
            </a:fld>
            <a:endParaRPr lang="en-CA"/>
          </a:p>
        </p:txBody>
      </p:sp>
    </p:spTree>
    <p:extLst>
      <p:ext uri="{BB962C8B-B14F-4D97-AF65-F5344CB8AC3E}">
        <p14:creationId xmlns:p14="http://schemas.microsoft.com/office/powerpoint/2010/main" val="2567018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found in the frame of the room, this lone proton experiences a downward Lorentz force and is pushed away.</a:t>
            </a:r>
            <a:br>
              <a:rPr lang="en-US" dirty="0"/>
            </a:br>
            <a:r>
              <a:rPr lang="en-US" dirty="0"/>
              <a:t>However, in the frame of the lone proton itself, the proton experiences no Lorentz force and is not pushed away.</a:t>
            </a:r>
            <a:br>
              <a:rPr lang="en-US" dirty="0"/>
            </a:br>
            <a:r>
              <a:rPr lang="en-US" dirty="0"/>
              <a:t>This means that the Lorentz force is NOT invariant under the Galilean Transform, which is the standard method we’ve learned for changing reference frames. The Lorentz force exists in one frame of  reference, but not another.</a:t>
            </a:r>
            <a:br>
              <a:rPr lang="en-US" dirty="0"/>
            </a:br>
            <a:br>
              <a:rPr lang="en-US" dirty="0"/>
            </a:br>
            <a:r>
              <a:rPr lang="en-US" dirty="0"/>
              <a:t>Assuming that Maxwell’s Equations are correct, this means there’s something wrong with the Galilean Transform.</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18</a:t>
            </a:fld>
            <a:endParaRPr lang="en-CA"/>
          </a:p>
        </p:txBody>
      </p:sp>
    </p:spTree>
    <p:extLst>
      <p:ext uri="{BB962C8B-B14F-4D97-AF65-F5344CB8AC3E}">
        <p14:creationId xmlns:p14="http://schemas.microsoft.com/office/powerpoint/2010/main" val="1914146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probably won’t make too much sense right now, but the solution to this problem is to replace the Galilean transform with something called the Lorentz Transform. The Lorentz Transform results in length contraction, which says that moving objects contract in size.</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19</a:t>
            </a:fld>
            <a:endParaRPr lang="en-CA"/>
          </a:p>
        </p:txBody>
      </p:sp>
    </p:spTree>
    <p:extLst>
      <p:ext uri="{BB962C8B-B14F-4D97-AF65-F5344CB8AC3E}">
        <p14:creationId xmlns:p14="http://schemas.microsoft.com/office/powerpoint/2010/main" val="409127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F58B02-F0DF-42E9-B422-0EBE1C66B408}"/>
              </a:ext>
            </a:extLst>
          </p:cNvPr>
          <p:cNvSpPr>
            <a:spLocks noGrp="1"/>
          </p:cNvSpPr>
          <p:nvPr>
            <p:ph type="body" idx="1"/>
          </p:nvPr>
        </p:nvSpPr>
        <p:spPr/>
        <p:txBody>
          <a:bodyPr/>
          <a:lstStyle/>
          <a:p>
            <a:r>
              <a:rPr lang="en-US" dirty="0"/>
              <a:t>I said earlier that the main goal of Galilean relativity is to calculate all the different quantities that we disagree on in different inertial reference frames.</a:t>
            </a:r>
            <a:br>
              <a:rPr lang="en-US" dirty="0"/>
            </a:br>
            <a:r>
              <a:rPr lang="en-US" dirty="0"/>
              <a:t>The most important of these was position, but it also includes velocity, momentum, and kinetic energy.</a:t>
            </a:r>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positive changes are moving in the frame of the lone proton, they undergo length contraction and get closer together.</a:t>
            </a:r>
            <a:br>
              <a:rPr lang="en-US" dirty="0"/>
            </a:br>
            <a:r>
              <a:rPr lang="en-US" dirty="0"/>
              <a:t>And because the negative charges were already moving in the frame of the room, they were already undergoing length contraction, and in the frame of the lone proton, they will spread out since length contraction is no longer happening.</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20</a:t>
            </a:fld>
            <a:endParaRPr lang="en-CA"/>
          </a:p>
        </p:txBody>
      </p:sp>
    </p:spTree>
    <p:extLst>
      <p:ext uri="{BB962C8B-B14F-4D97-AF65-F5344CB8AC3E}">
        <p14:creationId xmlns:p14="http://schemas.microsoft.com/office/powerpoint/2010/main" val="815766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positive charges are now more densely packed than the negative charges. This excess of positive charge creates an electric field which points outward.</a:t>
            </a:r>
            <a:br>
              <a:rPr lang="en-US" dirty="0"/>
            </a:br>
            <a:r>
              <a:rPr lang="en-US" dirty="0"/>
              <a:t>The lone proton now experiences a Lorentz force that’s due to the electric field, which pushes it downward.</a:t>
            </a:r>
            <a:br>
              <a:rPr lang="en-US" dirty="0"/>
            </a:br>
            <a:br>
              <a:rPr lang="en-US" dirty="0"/>
            </a:br>
            <a:r>
              <a:rPr lang="en-US" dirty="0"/>
              <a:t>So we can see that under the Lorentz transform, in the frame of the room, the lone proton gets pushed away because of a magnetic Lorentz force. But in the frame of the proton itself, the proton is pushed away because of an electric Lorentz force. The force Lorentz force is invariant and equal in both reference frames, it’s just that in one frame the force is due to a magnetic field, and in the other frame the force is due to an electric field.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21</a:t>
            </a:fld>
            <a:endParaRPr lang="en-CA"/>
          </a:p>
        </p:txBody>
      </p:sp>
    </p:spTree>
    <p:extLst>
      <p:ext uri="{BB962C8B-B14F-4D97-AF65-F5344CB8AC3E}">
        <p14:creationId xmlns:p14="http://schemas.microsoft.com/office/powerpoint/2010/main" val="8197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So this length contraction effect is a result of considering the speed of light to be invariant in all reference frames. So I’ll explain why we should consider the speed of light to be invariant using Maxwell’s equations.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22</a:t>
            </a:fld>
            <a:endParaRPr lang="en-CA"/>
          </a:p>
        </p:txBody>
      </p:sp>
    </p:spTree>
    <p:extLst>
      <p:ext uri="{BB962C8B-B14F-4D97-AF65-F5344CB8AC3E}">
        <p14:creationId xmlns:p14="http://schemas.microsoft.com/office/powerpoint/2010/main" val="662860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23</a:t>
            </a:fld>
            <a:endParaRPr lang="en-CA"/>
          </a:p>
        </p:txBody>
      </p:sp>
    </p:spTree>
    <p:extLst>
      <p:ext uri="{BB962C8B-B14F-4D97-AF65-F5344CB8AC3E}">
        <p14:creationId xmlns:p14="http://schemas.microsoft.com/office/powerpoint/2010/main" val="2970161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assume we’re in a vacuum, so let’s remove the sources of electricity and magnetism.</a:t>
            </a:r>
            <a:br>
              <a:rPr lang="en-US" dirty="0"/>
            </a:br>
            <a:r>
              <a:rPr lang="en-US" dirty="0"/>
              <a:t>We’ll set the electric charge density to zero, as well as the electric current density vector to zero.</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24</a:t>
            </a:fld>
            <a:endParaRPr lang="en-CA"/>
          </a:p>
        </p:txBody>
      </p:sp>
    </p:spTree>
    <p:extLst>
      <p:ext uri="{BB962C8B-B14F-4D97-AF65-F5344CB8AC3E}">
        <p14:creationId xmlns:p14="http://schemas.microsoft.com/office/powerpoint/2010/main" val="1328115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4 Maxwell’s Equations in a vacuum, and we are going to use this special vector identity here. It says the curl of the curl of some vector field V is equal to the gradient of the divergence, minus the divergence of the gradient.</a:t>
            </a:r>
            <a:br>
              <a:rPr lang="en-US" dirty="0"/>
            </a:br>
            <a:r>
              <a:rPr lang="en-US" dirty="0"/>
              <a:t>I’m not going to bother proving this…it can be done if you plug in all these formulas but it’s pretty painful.</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27</a:t>
            </a:fld>
            <a:endParaRPr lang="en-CA"/>
          </a:p>
        </p:txBody>
      </p:sp>
    </p:spTree>
    <p:extLst>
      <p:ext uri="{BB962C8B-B14F-4D97-AF65-F5344CB8AC3E}">
        <p14:creationId xmlns:p14="http://schemas.microsoft.com/office/powerpoint/2010/main" val="1118826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equation for the curl of the E-field. We’ll take the curl of both sides. On the left, we’ll replace the curl of the curl of E with the gradient of the divergence minus the divergence of the gradient, using this identity. On the right side I’ve switched the order of the time derivative and the curl. This is allowed since the curl just takes derivatives with respect to space, and the order of derivatives shouldn’t matter.</a:t>
            </a:r>
            <a:br>
              <a:rPr lang="en-US" dirty="0"/>
            </a:br>
            <a:r>
              <a:rPr lang="en-US" dirty="0"/>
              <a:t>Next, because we’re in a vacuum, the divergence of the e-field is zero, so we can set this this to zero. We can also re-write the divergence of the gradient using this operator, which is called the Laplacian. Also, the curl of the b-field is equal to this, so we can substitute that into the equation.</a:t>
            </a:r>
            <a:br>
              <a:rPr lang="en-US" dirty="0"/>
            </a:br>
            <a:r>
              <a:rPr lang="en-US" dirty="0"/>
              <a:t>After cancelling the negative signs, and bringing the physical constants out in front, we get this equations.</a:t>
            </a:r>
            <a:br>
              <a:rPr lang="en-US" dirty="0"/>
            </a:br>
            <a:r>
              <a:rPr lang="en-US" dirty="0"/>
              <a:t>We have the second derivative with respect to space on the left, and the second derivative with respect to time on the right. This means this is a wave equation for the electric field.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28</a:t>
            </a:fld>
            <a:endParaRPr lang="en-CA"/>
          </a:p>
        </p:txBody>
      </p:sp>
    </p:spTree>
    <p:extLst>
      <p:ext uri="{BB962C8B-B14F-4D97-AF65-F5344CB8AC3E}">
        <p14:creationId xmlns:p14="http://schemas.microsoft.com/office/powerpoint/2010/main" val="1644936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start with this equation for the curl of the B-field, and walk through the same process, we get a similar wave equation for the magnetic field.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30</a:t>
            </a:fld>
            <a:endParaRPr lang="en-CA"/>
          </a:p>
        </p:txBody>
      </p:sp>
    </p:spTree>
    <p:extLst>
      <p:ext uri="{BB962C8B-B14F-4D97-AF65-F5344CB8AC3E}">
        <p14:creationId xmlns:p14="http://schemas.microsoft.com/office/powerpoint/2010/main" val="288339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derived wave equations forth electric and magnetic field.</a:t>
            </a:r>
            <a:br>
              <a:rPr lang="en-US" dirty="0"/>
            </a:br>
            <a:r>
              <a:rPr lang="en-US" dirty="0"/>
              <a:t>And in a wave equation, the speed of the wave is located in this C coefficient here. This means that the speed of electromagnetic waves is equal to 1 over the square root of this product. Mu-naught is the magnetic permeability of the vacuum, and epsilon naught is . These are known physical constants, and when we plug them, in we get the speed of electromagnetic wave is about 3*10^8 m/s. I’ve left out the units in these physical constants to save space, but you can search them online and make sure the units work out properly.</a:t>
            </a:r>
          </a:p>
          <a:p>
            <a:r>
              <a:rPr lang="en-US" dirty="0"/>
              <a:t>So we’ve found when we take Maxwell’s Equations, which are laws of physics, and study them in a vacuum, we can calculate the speed of light. This seems to indicate that the speed of light is a law of physics as well. Possibly that it is true in all reference frames.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31</a:t>
            </a:fld>
            <a:endParaRPr lang="en-CA"/>
          </a:p>
        </p:txBody>
      </p:sp>
    </p:spTree>
    <p:extLst>
      <p:ext uri="{BB962C8B-B14F-4D97-AF65-F5344CB8AC3E}">
        <p14:creationId xmlns:p14="http://schemas.microsoft.com/office/powerpoint/2010/main" val="353251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6535191-82C7-484F-B40C-B0E5824F9C38}" type="slidenum">
              <a:rPr lang="en-CA" smtClean="0"/>
              <a:t>32</a:t>
            </a:fld>
            <a:endParaRPr lang="en-CA"/>
          </a:p>
        </p:txBody>
      </p:sp>
    </p:spTree>
    <p:extLst>
      <p:ext uri="{BB962C8B-B14F-4D97-AF65-F5344CB8AC3E}">
        <p14:creationId xmlns:p14="http://schemas.microsoft.com/office/powerpoint/2010/main" val="298764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C647529-A0B5-48B2-9B57-297C6E936805}"/>
              </a:ext>
            </a:extLst>
          </p:cNvPr>
          <p:cNvSpPr>
            <a:spLocks noGrp="1"/>
          </p:cNvSpPr>
          <p:nvPr>
            <p:ph type="body" idx="1"/>
          </p:nvPr>
        </p:nvSpPr>
        <p:spPr/>
        <p:txBody>
          <a:bodyPr/>
          <a:lstStyle/>
          <a:p>
            <a:r>
              <a:rPr lang="en-US" dirty="0"/>
              <a:t>We’ve seen that in Galilean relativity, observers in different reference frames will agree on time, but they will disagree on position.</a:t>
            </a:r>
            <a:endParaRPr lang="en-CA" dirty="0"/>
          </a:p>
        </p:txBody>
      </p:sp>
    </p:spTree>
    <p:extLst>
      <p:ext uri="{BB962C8B-B14F-4D97-AF65-F5344CB8AC3E}">
        <p14:creationId xmlns:p14="http://schemas.microsoft.com/office/powerpoint/2010/main" val="3239718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once again talk about invariance. Invariance is the idea that the same object can look different in different coordinate systems.</a:t>
            </a:r>
            <a:br>
              <a:rPr lang="en-US" dirty="0"/>
            </a:br>
            <a:r>
              <a:rPr lang="en-US" dirty="0"/>
              <a:t>When in comes to geometry, we’ve already seen that the same vector R can have different components in different coordinate systems. We’ve also seen the formula for the squared length of a vector R uses a different metric tensor in different coordinate systems.</a:t>
            </a:r>
            <a:br>
              <a:rPr lang="en-US" dirty="0"/>
            </a:br>
            <a:r>
              <a:rPr lang="en-US" dirty="0"/>
              <a:t>But now let’s consider physics in Galilean relativity. Is it possible to write newton’s second law, force equals mass times acceleration, as invariant in different reference frames?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33</a:t>
            </a:fld>
            <a:endParaRPr lang="en-CA"/>
          </a:p>
        </p:txBody>
      </p:sp>
    </p:spTree>
    <p:extLst>
      <p:ext uri="{BB962C8B-B14F-4D97-AF65-F5344CB8AC3E}">
        <p14:creationId xmlns:p14="http://schemas.microsoft.com/office/powerpoint/2010/main" val="236378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once again talk about invariance. Invariance is the idea that the same object can look different in different coordinate systems.</a:t>
            </a:r>
            <a:br>
              <a:rPr lang="en-US" dirty="0"/>
            </a:br>
            <a:r>
              <a:rPr lang="en-US" dirty="0"/>
              <a:t>When in comes to geometry, we’ve already seen that the same vector R can have different components in different coordinate systems. We’ve also seen the formula for the squared length of a vector R uses a different metric tensor in different coordinate systems.</a:t>
            </a:r>
            <a:br>
              <a:rPr lang="en-US" dirty="0"/>
            </a:br>
            <a:r>
              <a:rPr lang="en-US" dirty="0"/>
              <a:t>But now let’s consider physics in Galilean relativity. Is it possible to write newton’s second law, force equals mass times acceleration, as invariant in different reference frames?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34</a:t>
            </a:fld>
            <a:endParaRPr lang="en-CA"/>
          </a:p>
        </p:txBody>
      </p:sp>
    </p:spTree>
    <p:extLst>
      <p:ext uri="{BB962C8B-B14F-4D97-AF65-F5344CB8AC3E}">
        <p14:creationId xmlns:p14="http://schemas.microsoft.com/office/powerpoint/2010/main" val="1372929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370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6837AB-C14D-45AC-BF31-E34C75704DA5}"/>
              </a:ext>
            </a:extLst>
          </p:cNvPr>
          <p:cNvSpPr>
            <a:spLocks noGrp="1"/>
          </p:cNvSpPr>
          <p:nvPr>
            <p:ph type="body" idx="1"/>
          </p:nvPr>
        </p:nvSpPr>
        <p:spPr/>
        <p:txBody>
          <a:bodyPr/>
          <a:lstStyle/>
          <a:p>
            <a:endParaRPr lang="en-CA"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826E50-B0EA-4C54-B053-D3263E8135B4}"/>
              </a:ext>
            </a:extLst>
          </p:cNvPr>
          <p:cNvSpPr>
            <a:spLocks noGrp="1"/>
          </p:cNvSpPr>
          <p:nvPr>
            <p:ph type="body" idx="1"/>
          </p:nvPr>
        </p:nvSpPr>
        <p:spPr/>
        <p:txBody>
          <a:bodyPr/>
          <a:lstStyle/>
          <a:p>
            <a:r>
              <a:rPr lang="en-US" dirty="0"/>
              <a:t>We showed we could convert between the spacetime coordinates of the man and the car using the Galilean transform equations, where V in this case is the speed of the car measured from the man’s reference frame.</a:t>
            </a:r>
            <a:br>
              <a:rPr lang="en-US" dirty="0"/>
            </a:br>
            <a:r>
              <a:rPr lang="en-US" dirty="0"/>
              <a:t>In this example the car’s speed is ½ because its worldline runs ½ unit of position for every upward rise of a unit in time.</a:t>
            </a:r>
            <a:endParaRPr lang="en-CA" dirty="0"/>
          </a:p>
        </p:txBody>
      </p:sp>
    </p:spTree>
    <p:extLst>
      <p:ext uri="{BB962C8B-B14F-4D97-AF65-F5344CB8AC3E}">
        <p14:creationId xmlns:p14="http://schemas.microsoft.com/office/powerpoint/2010/main" val="120419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since mass is invariant, it’s not difficult to calculate the momentum and kinetic energies of an object once we know its velocity.</a:t>
            </a:r>
          </a:p>
        </p:txBody>
      </p:sp>
      <p:sp>
        <p:nvSpPr>
          <p:cNvPr id="4" name="Slide Number Placeholder 3"/>
          <p:cNvSpPr>
            <a:spLocks noGrp="1"/>
          </p:cNvSpPr>
          <p:nvPr>
            <p:ph type="sldNum" sz="quarter" idx="5"/>
          </p:nvPr>
        </p:nvSpPr>
        <p:spPr/>
        <p:txBody>
          <a:bodyPr/>
          <a:lstStyle/>
          <a:p>
            <a:fld id="{E6535191-82C7-484F-B40C-B0E5824F9C38}" type="slidenum">
              <a:rPr lang="en-CA" smtClean="0"/>
              <a:t>5</a:t>
            </a:fld>
            <a:endParaRPr lang="en-CA"/>
          </a:p>
        </p:txBody>
      </p:sp>
    </p:spTree>
    <p:extLst>
      <p:ext uri="{BB962C8B-B14F-4D97-AF65-F5344CB8AC3E}">
        <p14:creationId xmlns:p14="http://schemas.microsoft.com/office/powerpoint/2010/main" val="4280969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the Galilean transform can help us convert spacetime coordinates of an object. And its derivative can help us convert the velocities of an object in different coordinates.</a:t>
            </a:r>
            <a:br>
              <a:rPr lang="en-US" dirty="0"/>
            </a:br>
            <a:br>
              <a:rPr lang="en-US" dirty="0"/>
            </a:br>
            <a:r>
              <a:rPr lang="en-US" dirty="0"/>
              <a:t>And from there it’s easy to compute an object’s momentum and kinetic energy in different coordinate systems, because m is equal in all coordinate systems.</a:t>
            </a:r>
            <a:endParaRPr lang="en-CA" dirty="0"/>
          </a:p>
        </p:txBody>
      </p:sp>
      <p:sp>
        <p:nvSpPr>
          <p:cNvPr id="4" name="Slide Number Placeholder 3"/>
          <p:cNvSpPr>
            <a:spLocks noGrp="1"/>
          </p:cNvSpPr>
          <p:nvPr>
            <p:ph type="sldNum" sz="quarter" idx="5"/>
          </p:nvPr>
        </p:nvSpPr>
        <p:spPr/>
        <p:txBody>
          <a:bodyPr/>
          <a:lstStyle/>
          <a:p>
            <a:fld id="{E6535191-82C7-484F-B40C-B0E5824F9C38}" type="slidenum">
              <a:rPr lang="en-CA" smtClean="0"/>
              <a:t>6</a:t>
            </a:fld>
            <a:endParaRPr lang="en-CA"/>
          </a:p>
        </p:txBody>
      </p:sp>
    </p:spTree>
    <p:extLst>
      <p:ext uri="{BB962C8B-B14F-4D97-AF65-F5344CB8AC3E}">
        <p14:creationId xmlns:p14="http://schemas.microsoft.com/office/powerpoint/2010/main" val="168755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F58B02-F0DF-42E9-B422-0EBE1C66B408}"/>
              </a:ext>
            </a:extLst>
          </p:cNvPr>
          <p:cNvSpPr>
            <a:spLocks noGrp="1"/>
          </p:cNvSpPr>
          <p:nvPr>
            <p:ph type="body" idx="1"/>
          </p:nvPr>
        </p:nvSpPr>
        <p:spPr/>
        <p:txBody>
          <a:bodyPr/>
          <a:lstStyle/>
          <a:p>
            <a:r>
              <a:rPr lang="en-US" dirty="0"/>
              <a:t>I said earlier that the main goal of Galilean relativity is to calculate all the different quantities that we disagree on in different inertial reference frames.</a:t>
            </a:r>
            <a:br>
              <a:rPr lang="en-US" dirty="0"/>
            </a:br>
            <a:r>
              <a:rPr lang="en-US" dirty="0"/>
              <a:t>The most important of these was position, but it also includes velocity, momentum, and kinetic energy.</a:t>
            </a:r>
            <a:endParaRPr lang="en-CA" dirty="0"/>
          </a:p>
        </p:txBody>
      </p:sp>
    </p:spTree>
    <p:extLst>
      <p:ext uri="{BB962C8B-B14F-4D97-AF65-F5344CB8AC3E}">
        <p14:creationId xmlns:p14="http://schemas.microsoft.com/office/powerpoint/2010/main" val="225073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once again talk about invariance. Invariance is the idea that the same object can look different in different coordinate systems.</a:t>
            </a:r>
            <a:br>
              <a:rPr lang="en-US" dirty="0"/>
            </a:br>
            <a:r>
              <a:rPr lang="en-US" dirty="0"/>
              <a:t>When in comes to geometry, we’ve already seen that the same vector R can have different components in different coordinate systems. We’ve also seen the formula for the squared length of a vector R uses a different metric tensor in different coordinate systems.</a:t>
            </a:r>
            <a:br>
              <a:rPr lang="en-US" dirty="0"/>
            </a:br>
            <a:r>
              <a:rPr lang="en-US" dirty="0"/>
              <a:t>But now let’s consider physics in Galilean relativity. Is it possible to write newton’s second law, force equals mass times acceleration, as invariant in different reference frames?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8</a:t>
            </a:fld>
            <a:endParaRPr lang="en-CA"/>
          </a:p>
        </p:txBody>
      </p:sp>
    </p:spTree>
    <p:extLst>
      <p:ext uri="{BB962C8B-B14F-4D97-AF65-F5344CB8AC3E}">
        <p14:creationId xmlns:p14="http://schemas.microsoft.com/office/powerpoint/2010/main" val="41267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newton’s second Law says that force equations mass times acceleration, assuming the mass is constant. In other words, force equals mass times the second derivative of position X with respect to time.</a:t>
            </a:r>
            <a:br>
              <a:rPr lang="en-US" dirty="0"/>
            </a:br>
            <a:r>
              <a:rPr lang="en-US" dirty="0"/>
              <a:t>Now let’s see what happens if we change coordinates by adding some constant k to the position x(t). This basically just shifts the origin of our coordinate system to another point. The second derivative of X stays the same, but the derivative of K goes to zero, since it’s a constant. So you’ll see that Newton’s 2</a:t>
            </a:r>
            <a:r>
              <a:rPr lang="en-US" baseline="30000" dirty="0"/>
              <a:t>nd</a:t>
            </a:r>
            <a:r>
              <a:rPr lang="en-US" dirty="0"/>
              <a:t> law still holds if we shift the origin of our coordinate system.</a:t>
            </a:r>
            <a:br>
              <a:rPr lang="en-US" dirty="0"/>
            </a:br>
            <a:r>
              <a:rPr lang="en-US" dirty="0"/>
              <a:t>Next let’s try adding a linear term, velocity multiplied by time, to our coordinate system. This basically just doing a Galilean transformation to our coordinates, moving to another reference frame with a constant speed. Again, the 2</a:t>
            </a:r>
            <a:r>
              <a:rPr lang="en-US" baseline="30000" dirty="0"/>
              <a:t>nd</a:t>
            </a:r>
            <a:r>
              <a:rPr lang="en-US" dirty="0"/>
              <a:t> derivative of x stays the say. The first derivative of V times T is just the constant V, and the derivative of that is zero. So we can see that when we change coordinates by adding a constant speed, Newton’s 2</a:t>
            </a:r>
            <a:r>
              <a:rPr lang="en-US" baseline="30000" dirty="0"/>
              <a:t>nd</a:t>
            </a:r>
            <a:r>
              <a:rPr lang="en-US" dirty="0"/>
              <a:t> Law F=ma still holds.</a:t>
            </a:r>
          </a:p>
          <a:p>
            <a:r>
              <a:rPr lang="en-US" dirty="0"/>
              <a:t>Now let’s try adding a 2</a:t>
            </a:r>
            <a:r>
              <a:rPr lang="en-US" baseline="30000" dirty="0"/>
              <a:t>nd</a:t>
            </a:r>
            <a:r>
              <a:rPr lang="en-US" dirty="0"/>
              <a:t> order term to the position. This is like changing coordinates to an accelerating frame, like a car that’s speeding up. We leave the 2</a:t>
            </a:r>
            <a:r>
              <a:rPr lang="en-US" baseline="30000" dirty="0"/>
              <a:t>nd</a:t>
            </a:r>
            <a:r>
              <a:rPr lang="en-US" dirty="0"/>
              <a:t> derivative of X as is, but the 2</a:t>
            </a:r>
            <a:r>
              <a:rPr lang="en-US" baseline="30000" dirty="0"/>
              <a:t>nd</a:t>
            </a:r>
            <a:r>
              <a:rPr lang="en-US" dirty="0"/>
              <a:t> derivative of ½ alpha t^2 doesn’t go to zero. The constant alpha survives. So in an accelerating reference frame. Newton’s 2</a:t>
            </a:r>
            <a:r>
              <a:rPr lang="en-US" baseline="30000" dirty="0"/>
              <a:t>nd</a:t>
            </a:r>
            <a:r>
              <a:rPr lang="en-US" dirty="0"/>
              <a:t> law doesn’t hold. We end up with a fictitious force due to the non-inertial reference frame that makes the law stop working.</a:t>
            </a:r>
            <a:br>
              <a:rPr lang="en-US" dirty="0"/>
            </a:br>
            <a:r>
              <a:rPr lang="en-US" dirty="0"/>
              <a:t>This is why you feel your body being pulled downward in an elevator </a:t>
            </a:r>
            <a:r>
              <a:rPr lang="en-US" dirty="0" err="1"/>
              <a:t>accererating</a:t>
            </a:r>
            <a:r>
              <a:rPr lang="en-US" dirty="0"/>
              <a:t> upward, or thrown back into your seat when a car.</a:t>
            </a:r>
            <a:endParaRPr lang="en-CA" dirty="0"/>
          </a:p>
        </p:txBody>
      </p:sp>
      <p:sp>
        <p:nvSpPr>
          <p:cNvPr id="4" name="Slide Number Placeholder 3"/>
          <p:cNvSpPr>
            <a:spLocks noGrp="1"/>
          </p:cNvSpPr>
          <p:nvPr>
            <p:ph type="sldNum" sz="quarter" idx="5"/>
          </p:nvPr>
        </p:nvSpPr>
        <p:spPr/>
        <p:txBody>
          <a:bodyPr/>
          <a:lstStyle/>
          <a:p>
            <a:fld id="{E6535191-82C7-484F-B40C-B0E5824F9C38}" type="slidenum">
              <a:rPr lang="en-CA" smtClean="0"/>
              <a:t>9</a:t>
            </a:fld>
            <a:endParaRPr lang="en-CA"/>
          </a:p>
        </p:txBody>
      </p:sp>
    </p:spTree>
    <p:extLst>
      <p:ext uri="{BB962C8B-B14F-4D97-AF65-F5344CB8AC3E}">
        <p14:creationId xmlns:p14="http://schemas.microsoft.com/office/powerpoint/2010/main" val="334378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8F9C-8442-4A1D-AE43-0D039A759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EE857D-426C-414A-8C6A-2E61E0D90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5866A7-CC4A-4137-AD5D-AFA613AA57C9}"/>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83354E80-74BC-40F8-865D-624F384E41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6D156F-D6DF-467B-AAFF-9517CEE0376B}"/>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350743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41D8-AEC7-4654-9B6A-16310D70D66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CF5F62-A079-433D-A891-DF8B419BA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EFF8D4-1811-471F-BA8E-0E6C57C11E18}"/>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B95214E2-632A-4B0D-8F2D-A38F4ED091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119F0A-879A-4627-AE51-B7090989C795}"/>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130175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251DB-4FA0-414D-ABC6-2509D7AEA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F5AD95-7567-4A4F-B07F-66E650402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7BF5CB-EA9C-4B43-9805-6062F182B502}"/>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2A510AFA-F51F-4CDB-A2BA-B6CBDCDBCC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03A586-7076-4E03-A54B-83E7639CCE66}"/>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382797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BDB9-DF6B-41BE-A569-23571B5D314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0E2F43-0FED-4A25-8451-630B8C4EC7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B2E462-72FC-48C6-8DFC-938F2976993E}"/>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F46BA04F-947C-485F-B204-1C6ED77867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23C16C-DFBB-4B0B-8B70-04A1969E79B6}"/>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303427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ED9F-F46C-4CD6-9227-32278293BC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5CD8FF-712B-40B2-81C2-D2E1A2A21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41E99-E330-4716-989A-D0191A0CF3FF}"/>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EB85C943-B332-499D-A3A7-8C7A29D56D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7ECEC6-6502-46CB-A4D4-A020C314DE07}"/>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58782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037C-22F0-4AEA-A728-0C76847A9D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043A9F5-929D-4FD5-9856-2BF44876B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94E193A-BDEF-46DD-A5E8-870CEAE2A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DCB06BB-CD8E-4870-A4CA-28899A35802D}"/>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6" name="Footer Placeholder 5">
            <a:extLst>
              <a:ext uri="{FF2B5EF4-FFF2-40B4-BE49-F238E27FC236}">
                <a16:creationId xmlns:a16="http://schemas.microsoft.com/office/drawing/2014/main" id="{E35697B6-191F-4E0A-B53A-451457BCEF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D88470-9850-4C75-A2C1-13F9FFC6D544}"/>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235755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EE03-9649-4077-967B-67AC5AF0039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DB725A-0D5D-4CEF-BB65-2FBC4B353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FAADB-5FB5-4FAC-B249-CFA111BD6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8B6A10B-89CC-4FE4-B7F3-30F3E8ACB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4E471-DDF0-4378-82B6-CC42FCA1A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91D7003-B6AE-4D91-A169-38A7F2F01523}"/>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8" name="Footer Placeholder 7">
            <a:extLst>
              <a:ext uri="{FF2B5EF4-FFF2-40B4-BE49-F238E27FC236}">
                <a16:creationId xmlns:a16="http://schemas.microsoft.com/office/drawing/2014/main" id="{2192299C-BE1A-440F-8E18-1A197918E1E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45AD5F0-24CF-42E4-9977-3F5EF918FA12}"/>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17880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D12E-A0DD-4D50-B04E-127DA75469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2A4DF1A-39FD-44C0-ACCB-C33980167558}"/>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4" name="Footer Placeholder 3">
            <a:extLst>
              <a:ext uri="{FF2B5EF4-FFF2-40B4-BE49-F238E27FC236}">
                <a16:creationId xmlns:a16="http://schemas.microsoft.com/office/drawing/2014/main" id="{19F7754B-FA7E-45C4-BC93-9C7DD117DB0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621D6E9-DD5E-4599-9E75-BDAF5D9E5FC3}"/>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317856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200E9-776E-4839-A1DB-F2F8CF4AB5EE}"/>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3" name="Footer Placeholder 2">
            <a:extLst>
              <a:ext uri="{FF2B5EF4-FFF2-40B4-BE49-F238E27FC236}">
                <a16:creationId xmlns:a16="http://schemas.microsoft.com/office/drawing/2014/main" id="{A4AE92BC-3B92-4B94-B1D3-D0918F29638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73D0ED7-FBAB-485E-9E06-6075B69DCBCF}"/>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199097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E41-8563-46D1-BA4A-FD4C5C10D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8E09548-5770-49C4-B897-721E7EEE2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2FE0CB-D1DE-4276-A60C-7BD4A2B98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19E22-1ECF-488F-9390-D17FFD73F3CB}"/>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6" name="Footer Placeholder 5">
            <a:extLst>
              <a:ext uri="{FF2B5EF4-FFF2-40B4-BE49-F238E27FC236}">
                <a16:creationId xmlns:a16="http://schemas.microsoft.com/office/drawing/2014/main" id="{534DB2B5-F9DE-4C35-A0DF-9BE1D193DC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3CF76-43C3-4E50-883F-6029460F4699}"/>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38317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7216-2B3B-4D86-AD6E-ED4FDAB00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C61823-69FB-492C-B10E-4EBBAC2A7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01A3AC5-2C92-44F5-8F1D-2F7A83E0B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AFFFB-376E-4890-AC9E-E7C583C3E3E7}"/>
              </a:ext>
            </a:extLst>
          </p:cNvPr>
          <p:cNvSpPr>
            <a:spLocks noGrp="1"/>
          </p:cNvSpPr>
          <p:nvPr>
            <p:ph type="dt" sz="half" idx="10"/>
          </p:nvPr>
        </p:nvSpPr>
        <p:spPr/>
        <p:txBody>
          <a:bodyPr/>
          <a:lstStyle/>
          <a:p>
            <a:fld id="{D718DD47-D360-43AF-A322-3C804C152758}" type="datetimeFigureOut">
              <a:rPr lang="en-CA" smtClean="0"/>
              <a:t>2022-09-12</a:t>
            </a:fld>
            <a:endParaRPr lang="en-CA"/>
          </a:p>
        </p:txBody>
      </p:sp>
      <p:sp>
        <p:nvSpPr>
          <p:cNvPr id="6" name="Footer Placeholder 5">
            <a:extLst>
              <a:ext uri="{FF2B5EF4-FFF2-40B4-BE49-F238E27FC236}">
                <a16:creationId xmlns:a16="http://schemas.microsoft.com/office/drawing/2014/main" id="{1385557E-A3FB-4238-AA02-96D706D8DCE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B1FBA0-10EC-458B-A2E9-5AD8AC98B522}"/>
              </a:ext>
            </a:extLst>
          </p:cNvPr>
          <p:cNvSpPr>
            <a:spLocks noGrp="1"/>
          </p:cNvSpPr>
          <p:nvPr>
            <p:ph type="sldNum" sz="quarter" idx="12"/>
          </p:nvPr>
        </p:nvSpPr>
        <p:spPr/>
        <p:txBody>
          <a:bodyPr/>
          <a:lstStyle/>
          <a:p>
            <a:fld id="{063E67DA-9698-4785-8B74-DD0D629805E5}" type="slidenum">
              <a:rPr lang="en-CA" smtClean="0"/>
              <a:t>‹#›</a:t>
            </a:fld>
            <a:endParaRPr lang="en-CA"/>
          </a:p>
        </p:txBody>
      </p:sp>
    </p:spTree>
    <p:extLst>
      <p:ext uri="{BB962C8B-B14F-4D97-AF65-F5344CB8AC3E}">
        <p14:creationId xmlns:p14="http://schemas.microsoft.com/office/powerpoint/2010/main" val="53415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79538-F996-408E-8B0F-5E6703BD5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B3A412-5D8E-4143-93F3-485F0B12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82A167-369B-4E4B-9A5E-4ACE3AADE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8DD47-D360-43AF-A322-3C804C152758}" type="datetimeFigureOut">
              <a:rPr lang="en-CA" smtClean="0"/>
              <a:t>2022-09-12</a:t>
            </a:fld>
            <a:endParaRPr lang="en-CA"/>
          </a:p>
        </p:txBody>
      </p:sp>
      <p:sp>
        <p:nvSpPr>
          <p:cNvPr id="5" name="Footer Placeholder 4">
            <a:extLst>
              <a:ext uri="{FF2B5EF4-FFF2-40B4-BE49-F238E27FC236}">
                <a16:creationId xmlns:a16="http://schemas.microsoft.com/office/drawing/2014/main" id="{3975AA34-260A-421C-B3F9-AE3CD420F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773731C-0882-40AF-B684-B7EA603A4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E67DA-9698-4785-8B74-DD0D629805E5}" type="slidenum">
              <a:rPr lang="en-CA" smtClean="0"/>
              <a:t>‹#›</a:t>
            </a:fld>
            <a:endParaRPr lang="en-CA"/>
          </a:p>
        </p:txBody>
      </p:sp>
    </p:spTree>
    <p:extLst>
      <p:ext uri="{BB962C8B-B14F-4D97-AF65-F5344CB8AC3E}">
        <p14:creationId xmlns:p14="http://schemas.microsoft.com/office/powerpoint/2010/main" val="415249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png"/><Relationship Id="rId3" Type="http://schemas.openxmlformats.org/officeDocument/2006/relationships/notesSlide" Target="../notesSlides/notesSlide10.xml"/><Relationship Id="rId7"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image" Target="../media/image42.png"/><Relationship Id="rId1" Type="http://schemas.openxmlformats.org/officeDocument/2006/relationships/tags" Target="../tags/tag10.xml"/><Relationship Id="rId6" Type="http://schemas.openxmlformats.org/officeDocument/2006/relationships/image" Target="../media/image29.png"/><Relationship Id="rId5" Type="http://schemas.openxmlformats.org/officeDocument/2006/relationships/image" Target="../media/image20.png"/><Relationship Id="rId15" Type="http://schemas.microsoft.com/office/2011/relationships/inkAction" Target="../ink/inkAction7.xml"/><Relationship Id="rId4" Type="http://schemas.openxmlformats.org/officeDocument/2006/relationships/image" Target="../media/image38.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3.png"/><Relationship Id="rId4" Type="http://schemas.microsoft.com/office/2011/relationships/inkAction" Target="../ink/inkAction8.xml"/></Relationships>
</file>

<file path=ppt/slides/_rels/slide12.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notesSlide" Target="../notesSlides/notesSlide12.xml"/><Relationship Id="rId7"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0.png"/><Relationship Id="rId5" Type="http://schemas.openxmlformats.org/officeDocument/2006/relationships/image" Target="../media/image390.png"/><Relationship Id="rId10" Type="http://schemas.openxmlformats.org/officeDocument/2006/relationships/image" Target="../media/image30.png"/><Relationship Id="rId4" Type="http://schemas.openxmlformats.org/officeDocument/2006/relationships/image" Target="../media/image380.png"/><Relationship Id="rId9" Type="http://schemas.openxmlformats.org/officeDocument/2006/relationships/image" Target="../media/image430.png"/></Relationships>
</file>

<file path=ppt/slides/_rels/slide13.xml.rels><?xml version="1.0" encoding="UTF-8" standalone="yes"?>
<Relationships xmlns="http://schemas.openxmlformats.org/package/2006/relationships"><Relationship Id="rId13" Type="http://schemas.openxmlformats.org/officeDocument/2006/relationships/image" Target="../media/image57.png"/><Relationship Id="rId3" Type="http://schemas.openxmlformats.org/officeDocument/2006/relationships/notesSlide" Target="../notesSlides/notesSlide13.xml"/><Relationship Id="rId12" Type="http://schemas.openxmlformats.org/officeDocument/2006/relationships/image" Target="../media/image56.png"/><Relationship Id="rId2" Type="http://schemas.openxmlformats.org/officeDocument/2006/relationships/slideLayout" Target="../slideLayouts/slideLayout2.xml"/><Relationship Id="rId16" Type="http://schemas.openxmlformats.org/officeDocument/2006/relationships/image" Target="../media/image58.png"/><Relationship Id="rId1" Type="http://schemas.openxmlformats.org/officeDocument/2006/relationships/tags" Target="../tags/tag13.xml"/><Relationship Id="rId11" Type="http://schemas.openxmlformats.org/officeDocument/2006/relationships/image" Target="../media/image55.png"/><Relationship Id="rId5" Type="http://schemas.openxmlformats.org/officeDocument/2006/relationships/image" Target="../media/image54.png"/><Relationship Id="rId15" Type="http://schemas.microsoft.com/office/2011/relationships/inkAction" Target="../ink/inkAction9.xml"/><Relationship Id="rId10" Type="http://schemas.openxmlformats.org/officeDocument/2006/relationships/image" Target="../media/image53.png"/><Relationship Id="rId4" Type="http://schemas.openxmlformats.org/officeDocument/2006/relationships/image" Target="../media/image31.jpeg"/><Relationship Id="rId9" Type="http://schemas.openxmlformats.org/officeDocument/2006/relationships/image" Target="../media/image49.png"/><Relationship Id="rId14" Type="http://schemas.openxmlformats.org/officeDocument/2006/relationships/image" Target="../media/image550.png"/></Relationships>
</file>

<file path=ppt/slides/_rels/slide14.xml.rels><?xml version="1.0" encoding="UTF-8" standalone="yes"?>
<Relationships xmlns="http://schemas.openxmlformats.org/package/2006/relationships"><Relationship Id="rId13" Type="http://schemas.openxmlformats.org/officeDocument/2006/relationships/image" Target="../media/image57.png"/><Relationship Id="rId3" Type="http://schemas.openxmlformats.org/officeDocument/2006/relationships/image" Target="../media/image31.jpeg"/><Relationship Id="rId12"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 Id="rId11" Type="http://schemas.openxmlformats.org/officeDocument/2006/relationships/image" Target="../media/image55.png"/><Relationship Id="rId10" Type="http://schemas.openxmlformats.org/officeDocument/2006/relationships/image" Target="../media/image53.png"/><Relationship Id="rId4" Type="http://schemas.openxmlformats.org/officeDocument/2006/relationships/image" Target="../media/image54.png"/><Relationship Id="rId9" Type="http://schemas.openxmlformats.org/officeDocument/2006/relationships/image" Target="../media/image49.png"/><Relationship Id="rId14" Type="http://schemas.openxmlformats.org/officeDocument/2006/relationships/image" Target="../media/image550.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70.png"/><Relationship Id="rId3" Type="http://schemas.openxmlformats.org/officeDocument/2006/relationships/notesSlide" Target="../notesSlides/notesSlide15.xml"/><Relationship Id="rId7" Type="http://schemas.openxmlformats.org/officeDocument/2006/relationships/image" Target="../media/image46.png"/><Relationship Id="rId12" Type="http://schemas.openxmlformats.org/officeDocument/2006/relationships/image" Target="../media/image55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5.png"/><Relationship Id="rId11" Type="http://schemas.openxmlformats.org/officeDocument/2006/relationships/image" Target="../media/image560.png"/><Relationship Id="rId5" Type="http://schemas.openxmlformats.org/officeDocument/2006/relationships/image" Target="../media/image54.png"/><Relationship Id="rId15" Type="http://schemas.openxmlformats.org/officeDocument/2006/relationships/image" Target="../media/image59.png"/><Relationship Id="rId10" Type="http://schemas.openxmlformats.org/officeDocument/2006/relationships/image" Target="../media/image49.png"/><Relationship Id="rId4" Type="http://schemas.openxmlformats.org/officeDocument/2006/relationships/image" Target="../media/image31.jpeg"/><Relationship Id="rId9" Type="http://schemas.openxmlformats.org/officeDocument/2006/relationships/image" Target="../media/image48.png"/><Relationship Id="rId14" Type="http://schemas.microsoft.com/office/2011/relationships/inkAction" Target="../ink/inkAction10.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70.png"/><Relationship Id="rId3" Type="http://schemas.openxmlformats.org/officeDocument/2006/relationships/notesSlide" Target="../notesSlides/notesSlide16.xml"/><Relationship Id="rId7" Type="http://schemas.openxmlformats.org/officeDocument/2006/relationships/image" Target="../media/image46.png"/><Relationship Id="rId12" Type="http://schemas.openxmlformats.org/officeDocument/2006/relationships/image" Target="../media/image55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png"/><Relationship Id="rId11" Type="http://schemas.openxmlformats.org/officeDocument/2006/relationships/image" Target="../media/image560.png"/><Relationship Id="rId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31.jpe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18" Type="http://schemas.openxmlformats.org/officeDocument/2006/relationships/image" Target="../media/image63.png"/><Relationship Id="rId3" Type="http://schemas.openxmlformats.org/officeDocument/2006/relationships/notesSlide" Target="../notesSlides/notesSlide17.xml"/><Relationship Id="rId7" Type="http://schemas.openxmlformats.org/officeDocument/2006/relationships/image" Target="../media/image46.png"/><Relationship Id="rId12" Type="http://schemas.openxmlformats.org/officeDocument/2006/relationships/image" Target="../media/image60.png"/><Relationship Id="rId17" Type="http://schemas.openxmlformats.org/officeDocument/2006/relationships/customXml" Target="../ink/ink3.xml"/><Relationship Id="rId2" Type="http://schemas.openxmlformats.org/officeDocument/2006/relationships/slideLayout" Target="../slideLayouts/slideLayout2.xml"/><Relationship Id="rId16" Type="http://schemas.openxmlformats.org/officeDocument/2006/relationships/customXml" Target="../ink/ink2.xml"/><Relationship Id="rId20" Type="http://schemas.openxmlformats.org/officeDocument/2006/relationships/image" Target="../media/image64.png"/><Relationship Id="rId1" Type="http://schemas.openxmlformats.org/officeDocument/2006/relationships/tags" Target="../tags/tag16.xml"/><Relationship Id="rId6" Type="http://schemas.openxmlformats.org/officeDocument/2006/relationships/image" Target="../media/image45.png"/><Relationship Id="rId11" Type="http://schemas.openxmlformats.org/officeDocument/2006/relationships/image" Target="../media/image590.png"/><Relationship Id="rId5" Type="http://schemas.openxmlformats.org/officeDocument/2006/relationships/image" Target="../media/image580.png"/><Relationship Id="rId15" Type="http://schemas.openxmlformats.org/officeDocument/2006/relationships/image" Target="../media/image62.png"/><Relationship Id="rId10" Type="http://schemas.openxmlformats.org/officeDocument/2006/relationships/image" Target="../media/image49.png"/><Relationship Id="rId19" Type="http://schemas.microsoft.com/office/2011/relationships/inkAction" Target="../ink/inkAction11.xml"/><Relationship Id="rId4" Type="http://schemas.openxmlformats.org/officeDocument/2006/relationships/image" Target="../media/image31.jpeg"/><Relationship Id="rId9" Type="http://schemas.openxmlformats.org/officeDocument/2006/relationships/image" Target="../media/image48.png"/><Relationship Id="rId14" Type="http://schemas.openxmlformats.org/officeDocument/2006/relationships/customXml" Target="../ink/ink1.xml"/></Relationships>
</file>

<file path=ppt/slides/_rels/slide1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1.png"/><Relationship Id="rId3" Type="http://schemas.openxmlformats.org/officeDocument/2006/relationships/notesSlide" Target="../notesSlides/notesSlide18.xml"/><Relationship Id="rId7" Type="http://schemas.openxmlformats.org/officeDocument/2006/relationships/image" Target="../media/image66.png"/><Relationship Id="rId12"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17.xml"/><Relationship Id="rId11" Type="http://schemas.openxmlformats.org/officeDocument/2006/relationships/image" Target="../media/image65.png"/><Relationship Id="rId6" Type="http://schemas.openxmlformats.org/officeDocument/2006/relationships/image" Target="../media/image650.png"/><Relationship Id="rId15" Type="http://schemas.openxmlformats.org/officeDocument/2006/relationships/image" Target="../media/image72.png"/><Relationship Id="rId10" Type="http://schemas.openxmlformats.org/officeDocument/2006/relationships/image" Target="../media/image69.png"/><Relationship Id="rId9" Type="http://schemas.openxmlformats.org/officeDocument/2006/relationships/image" Target="../media/image68.png"/><Relationship Id="rId4" Type="http://schemas.openxmlformats.org/officeDocument/2006/relationships/image" Target="../media/image630.png"/><Relationship Id="rId14" Type="http://schemas.microsoft.com/office/2011/relationships/inkAction" Target="../ink/inkAction12.xml"/></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13" Type="http://schemas.microsoft.com/office/2011/relationships/inkAction" Target="../ink/inkAction13.xml"/><Relationship Id="rId3" Type="http://schemas.openxmlformats.org/officeDocument/2006/relationships/notesSlide" Target="../notesSlides/notesSlide19.xml"/><Relationship Id="rId7" Type="http://schemas.openxmlformats.org/officeDocument/2006/relationships/image" Target="../media/image650.png"/><Relationship Id="rId12" Type="http://schemas.openxmlformats.org/officeDocument/2006/relationships/image" Target="../media/image70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40.png"/><Relationship Id="rId11" Type="http://schemas.openxmlformats.org/officeDocument/2006/relationships/image" Target="../media/image69.png"/><Relationship Id="rId5" Type="http://schemas.openxmlformats.org/officeDocument/2006/relationships/image" Target="../media/image630.png"/><Relationship Id="rId10" Type="http://schemas.openxmlformats.org/officeDocument/2006/relationships/image" Target="../media/image68.png"/><Relationship Id="rId4" Type="http://schemas.openxmlformats.org/officeDocument/2006/relationships/image" Target="../media/image620.png"/><Relationship Id="rId9" Type="http://schemas.openxmlformats.org/officeDocument/2006/relationships/image" Target="../media/image67.png"/><Relationship Id="rId14"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5070.png"/><Relationship Id="rId18" Type="http://schemas.openxmlformats.org/officeDocument/2006/relationships/image" Target="../media/image50100.png"/><Relationship Id="rId3" Type="http://schemas.openxmlformats.org/officeDocument/2006/relationships/notesSlide" Target="../notesSlides/notesSlide2.xml"/><Relationship Id="rId21" Type="http://schemas.openxmlformats.org/officeDocument/2006/relationships/image" Target="../media/image3.png"/><Relationship Id="rId17" Type="http://schemas.openxmlformats.org/officeDocument/2006/relationships/image" Target="../media/image35100.png"/><Relationship Id="rId2" Type="http://schemas.openxmlformats.org/officeDocument/2006/relationships/slideLayout" Target="../slideLayouts/slideLayout2.xml"/><Relationship Id="rId16" Type="http://schemas.openxmlformats.org/officeDocument/2006/relationships/image" Target="../media/image32100.png"/><Relationship Id="rId20" Type="http://schemas.microsoft.com/office/2011/relationships/inkAction" Target="../ink/inkAction1.xml"/><Relationship Id="rId1" Type="http://schemas.openxmlformats.org/officeDocument/2006/relationships/tags" Target="../tags/tag2.xml"/><Relationship Id="rId5" Type="http://schemas.openxmlformats.org/officeDocument/2006/relationships/image" Target="../media/image2.png"/><Relationship Id="rId10" Type="http://schemas.openxmlformats.org/officeDocument/2006/relationships/image" Target="../media/image5090.png"/><Relationship Id="rId19" Type="http://schemas.openxmlformats.org/officeDocument/2006/relationships/image" Target="../media/image5130.png"/><Relationship Id="rId4" Type="http://schemas.openxmlformats.org/officeDocument/2006/relationships/image" Target="../media/image1.png"/><Relationship Id="rId9" Type="http://schemas.openxmlformats.org/officeDocument/2006/relationships/image" Target="../media/image5080.png"/></Relationships>
</file>

<file path=ppt/slides/_rels/slide2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0.png"/><Relationship Id="rId7" Type="http://schemas.openxmlformats.org/officeDocument/2006/relationships/image" Target="../media/image67.png"/><Relationship Id="rId12"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6.png"/><Relationship Id="rId11" Type="http://schemas.microsoft.com/office/2011/relationships/inkAction" Target="../ink/inkAction14.xml"/><Relationship Id="rId5" Type="http://schemas.openxmlformats.org/officeDocument/2006/relationships/image" Target="../media/image650.png"/><Relationship Id="rId10" Type="http://schemas.openxmlformats.org/officeDocument/2006/relationships/image" Target="../media/image700.png"/><Relationship Id="rId4" Type="http://schemas.openxmlformats.org/officeDocument/2006/relationships/image" Target="../media/image640.png"/><Relationship Id="rId9" Type="http://schemas.openxmlformats.org/officeDocument/2006/relationships/image" Target="../media/image69.png"/></Relationships>
</file>

<file path=ppt/slides/_rels/slide2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0.png"/><Relationship Id="rId3" Type="http://schemas.openxmlformats.org/officeDocument/2006/relationships/notesSlide" Target="../notesSlides/notesSlide21.xml"/><Relationship Id="rId7" Type="http://schemas.openxmlformats.org/officeDocument/2006/relationships/image" Target="../media/image66.png"/><Relationship Id="rId12" Type="http://schemas.openxmlformats.org/officeDocument/2006/relationships/image" Target="../media/image710.png"/><Relationship Id="rId2" Type="http://schemas.openxmlformats.org/officeDocument/2006/relationships/slideLayout" Target="../slideLayouts/slideLayout2.xml"/><Relationship Id="rId16" Type="http://schemas.openxmlformats.org/officeDocument/2006/relationships/image" Target="../media/image75.png"/><Relationship Id="rId1" Type="http://schemas.openxmlformats.org/officeDocument/2006/relationships/tags" Target="../tags/tag19.xml"/><Relationship Id="rId6" Type="http://schemas.openxmlformats.org/officeDocument/2006/relationships/image" Target="../media/image650.png"/><Relationship Id="rId11" Type="http://schemas.openxmlformats.org/officeDocument/2006/relationships/image" Target="../media/image700.png"/><Relationship Id="rId5" Type="http://schemas.openxmlformats.org/officeDocument/2006/relationships/image" Target="../media/image640.png"/><Relationship Id="rId15" Type="http://schemas.microsoft.com/office/2011/relationships/inkAction" Target="../ink/inkAction15.xml"/><Relationship Id="rId10" Type="http://schemas.openxmlformats.org/officeDocument/2006/relationships/image" Target="../media/image69.png"/><Relationship Id="rId4" Type="http://schemas.openxmlformats.org/officeDocument/2006/relationships/image" Target="../media/image630.png"/><Relationship Id="rId9" Type="http://schemas.openxmlformats.org/officeDocument/2006/relationships/image" Target="../media/image68.png"/><Relationship Id="rId14" Type="http://schemas.openxmlformats.org/officeDocument/2006/relationships/image" Target="../media/image730.png"/></Relationships>
</file>

<file path=ppt/slides/_rels/slide22.xml.rels><?xml version="1.0" encoding="UTF-8" standalone="yes"?>
<Relationships xmlns="http://schemas.openxmlformats.org/package/2006/relationships"><Relationship Id="rId3" Type="http://schemas.microsoft.com/office/2011/relationships/inkAction" Target="../ink/inkAction16.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3.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notesSlide" Target="../notesSlides/notesSlide23.xml"/><Relationship Id="rId7"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0.png"/><Relationship Id="rId5" Type="http://schemas.openxmlformats.org/officeDocument/2006/relationships/image" Target="../media/image390.png"/><Relationship Id="rId10" Type="http://schemas.openxmlformats.org/officeDocument/2006/relationships/image" Target="../media/image30.png"/><Relationship Id="rId4" Type="http://schemas.openxmlformats.org/officeDocument/2006/relationships/image" Target="../media/image380.png"/><Relationship Id="rId9" Type="http://schemas.openxmlformats.org/officeDocument/2006/relationships/image" Target="../media/image43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notesSlide" Target="../notesSlides/notesSlide24.xml"/><Relationship Id="rId7"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0.png"/><Relationship Id="rId5" Type="http://schemas.openxmlformats.org/officeDocument/2006/relationships/image" Target="../media/image390.png"/><Relationship Id="rId10" Type="http://schemas.openxmlformats.org/officeDocument/2006/relationships/image" Target="../media/image77.png"/><Relationship Id="rId4" Type="http://schemas.openxmlformats.org/officeDocument/2006/relationships/image" Target="../media/image380.png"/><Relationship Id="rId9" Type="http://schemas.microsoft.com/office/2011/relationships/inkAction" Target="../ink/inkAction17.xml"/></Relationships>
</file>

<file path=ppt/slides/_rels/slide2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750.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60.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4.png"/><Relationship Id="rId3" Type="http://schemas.openxmlformats.org/officeDocument/2006/relationships/notesSlide" Target="../notesSlides/notesSlide25.xml"/><Relationship Id="rId7" Type="http://schemas.openxmlformats.org/officeDocument/2006/relationships/image" Target="../media/image89.png"/><Relationship Id="rId12" Type="http://schemas.microsoft.com/office/2011/relationships/inkAction" Target="../ink/inkAction18.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88.png"/><Relationship Id="rId11" Type="http://schemas.openxmlformats.org/officeDocument/2006/relationships/image" Target="../media/image36.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28.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notesSlide" Target="../notesSlides/notesSlide26.xml"/><Relationship Id="rId7"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88.png"/><Relationship Id="rId11" Type="http://schemas.openxmlformats.org/officeDocument/2006/relationships/image" Target="../media/image96.png"/><Relationship Id="rId5" Type="http://schemas.openxmlformats.org/officeDocument/2006/relationships/image" Target="../media/image87.png"/><Relationship Id="rId10" Type="http://schemas.microsoft.com/office/2011/relationships/inkAction" Target="../ink/inkAction19.xml"/><Relationship Id="rId4" Type="http://schemas.openxmlformats.org/officeDocument/2006/relationships/image" Target="../media/image86.png"/><Relationship Id="rId9" Type="http://schemas.openxmlformats.org/officeDocument/2006/relationships/image" Target="../media/image95.png"/></Relationships>
</file>

<file path=ppt/slides/_rels/slide29.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xml.rels><?xml version="1.0" encoding="UTF-8" standalone="yes"?>
<Relationships xmlns="http://schemas.openxmlformats.org/package/2006/relationships"><Relationship Id="rId18" Type="http://schemas.openxmlformats.org/officeDocument/2006/relationships/image" Target="../media/image6.png"/><Relationship Id="rId3" Type="http://schemas.openxmlformats.org/officeDocument/2006/relationships/notesSlide" Target="../notesSlides/notesSlide3.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2890.png"/><Relationship Id="rId1" Type="http://schemas.openxmlformats.org/officeDocument/2006/relationships/tags" Target="../tags/tag3.xml"/><Relationship Id="rId19" Type="http://schemas.openxmlformats.org/officeDocument/2006/relationships/image" Target="../media/image7.jpeg"/><Relationship Id="rId4" Type="http://schemas.openxmlformats.org/officeDocument/2006/relationships/image" Target="../media/image4.png"/><Relationship Id="rId9" Type="http://schemas.openxmlformats.org/officeDocument/2006/relationships/image" Target="../media/image51610.png"/></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notesSlide" Target="../notesSlides/notesSlide27.xml"/><Relationship Id="rId7"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88.png"/><Relationship Id="rId11" Type="http://schemas.openxmlformats.org/officeDocument/2006/relationships/image" Target="../media/image104.png"/><Relationship Id="rId5" Type="http://schemas.openxmlformats.org/officeDocument/2006/relationships/image" Target="../media/image87.png"/><Relationship Id="rId10" Type="http://schemas.microsoft.com/office/2011/relationships/inkAction" Target="../ink/inkAction20.xml"/><Relationship Id="rId4" Type="http://schemas.openxmlformats.org/officeDocument/2006/relationships/image" Target="../media/image86.png"/><Relationship Id="rId9" Type="http://schemas.openxmlformats.org/officeDocument/2006/relationships/image" Target="../media/image103.png"/></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000.png"/><Relationship Id="rId3" Type="http://schemas.openxmlformats.org/officeDocument/2006/relationships/notesSlide" Target="../notesSlides/notesSlide28.xml"/><Relationship Id="rId7" Type="http://schemas.openxmlformats.org/officeDocument/2006/relationships/image" Target="../media/image89.png"/><Relationship Id="rId12" Type="http://schemas.openxmlformats.org/officeDocument/2006/relationships/image" Target="../media/image108.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88.png"/><Relationship Id="rId11" Type="http://schemas.openxmlformats.org/officeDocument/2006/relationships/image" Target="../media/image107.png"/><Relationship Id="rId5" Type="http://schemas.openxmlformats.org/officeDocument/2006/relationships/image" Target="../media/image87.png"/><Relationship Id="rId15" Type="http://schemas.openxmlformats.org/officeDocument/2006/relationships/image" Target="../media/image109.png"/><Relationship Id="rId10" Type="http://schemas.openxmlformats.org/officeDocument/2006/relationships/image" Target="../media/image106.png"/><Relationship Id="rId4" Type="http://schemas.openxmlformats.org/officeDocument/2006/relationships/image" Target="../media/image86.png"/><Relationship Id="rId9" Type="http://schemas.openxmlformats.org/officeDocument/2006/relationships/image" Target="../media/image105.png"/><Relationship Id="rId14" Type="http://schemas.microsoft.com/office/2011/relationships/inkAction" Target="../ink/inkAction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44.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3" Type="http://schemas.openxmlformats.org/officeDocument/2006/relationships/image" Target="../media/image37.png"/><Relationship Id="rId3" Type="http://schemas.openxmlformats.org/officeDocument/2006/relationships/notesSlide" Target="../notesSlides/notesSlide30.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111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png"/><Relationship Id="rId3" Type="http://schemas.openxmlformats.org/officeDocument/2006/relationships/notesSlide" Target="../notesSlides/notesSlide31.xml"/><Relationship Id="rId7" Type="http://schemas.openxmlformats.org/officeDocument/2006/relationships/image" Target="../media/image21.png"/><Relationship Id="rId17" Type="http://schemas.openxmlformats.org/officeDocument/2006/relationships/image" Target="../media/image1111.png"/><Relationship Id="rId2" Type="http://schemas.openxmlformats.org/officeDocument/2006/relationships/slideLayout" Target="../slideLayouts/slideLayout2.xml"/><Relationship Id="rId16" Type="http://schemas.openxmlformats.org/officeDocument/2006/relationships/image" Target="../media/image42.png"/><Relationship Id="rId1" Type="http://schemas.openxmlformats.org/officeDocument/2006/relationships/tags" Target="../tags/tag29.xml"/><Relationship Id="rId15" Type="http://schemas.microsoft.com/office/2011/relationships/inkAction" Target="../ink/inkAction22.xml"/><Relationship Id="rId4" Type="http://schemas.openxmlformats.org/officeDocument/2006/relationships/image" Target="../media/image38.png"/><Relationship Id="rId1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10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800.png"/></Relationships>
</file>

<file path=ppt/slides/_rels/slide37.xml.rels><?xml version="1.0" encoding="UTF-8" standalone="yes"?>
<Relationships xmlns="http://schemas.openxmlformats.org/package/2006/relationships"><Relationship Id="rId8" Type="http://schemas.openxmlformats.org/officeDocument/2006/relationships/image" Target="../media/image2800.png"/><Relationship Id="rId3" Type="http://schemas.openxmlformats.org/officeDocument/2006/relationships/notesSlide" Target="../notesSlides/notesSlide34.xml"/><Relationship Id="rId7" Type="http://schemas.openxmlformats.org/officeDocument/2006/relationships/image" Target="../media/image437.png"/><Relationship Id="rId2" Type="http://schemas.openxmlformats.org/officeDocument/2006/relationships/slideLayout" Target="../slideLayouts/slideLayout2.xml"/><Relationship Id="rId1" Type="http://schemas.openxmlformats.org/officeDocument/2006/relationships/tags" Target="../tags/tag32.xml"/><Relationship Id="rId11" Type="http://schemas.openxmlformats.org/officeDocument/2006/relationships/image" Target="../media/image453.png"/><Relationship Id="rId10" Type="http://schemas.openxmlformats.org/officeDocument/2006/relationships/image" Target="../media/image440.png"/><Relationship Id="rId9" Type="http://schemas.openxmlformats.org/officeDocument/2006/relationships/image" Target="../media/image438.png"/></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7"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customXml" Target="../ink/ink4.xml"/><Relationship Id="rId5" Type="http://schemas.openxmlformats.org/officeDocument/2006/relationships/image" Target="../media/image112.png"/><Relationship Id="rId4" Type="http://schemas.openxmlformats.org/officeDocument/2006/relationships/image" Target="../media/image1110.png"/></Relationships>
</file>

<file path=ppt/slides/_rels/slide4.xml.rels><?xml version="1.0" encoding="UTF-8" standalone="yes"?>
<Relationships xmlns="http://schemas.openxmlformats.org/package/2006/relationships"><Relationship Id="rId18" Type="http://schemas.openxmlformats.org/officeDocument/2006/relationships/image" Target="../media/image7.png"/><Relationship Id="rId3" Type="http://schemas.openxmlformats.org/officeDocument/2006/relationships/notesSlide" Target="../notesSlides/notesSlide4.xm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2891.png"/><Relationship Id="rId20" Type="http://schemas.openxmlformats.org/officeDocument/2006/relationships/image" Target="../media/image610.png"/><Relationship Id="rId1" Type="http://schemas.openxmlformats.org/officeDocument/2006/relationships/tags" Target="../tags/tag4.xml"/><Relationship Id="rId24" Type="http://schemas.openxmlformats.org/officeDocument/2006/relationships/image" Target="../media/image8.png"/><Relationship Id="rId23" Type="http://schemas.microsoft.com/office/2011/relationships/inkAction" Target="../ink/inkAction2.xml"/><Relationship Id="rId19" Type="http://schemas.openxmlformats.org/officeDocument/2006/relationships/image" Target="../media/image7.jpeg"/><Relationship Id="rId4" Type="http://schemas.openxmlformats.org/officeDocument/2006/relationships/image" Target="../media/image4.png"/><Relationship Id="rId9" Type="http://schemas.openxmlformats.org/officeDocument/2006/relationships/image" Target="../media/image51611.png"/><Relationship Id="rId22"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microsoft.com/office/2011/relationships/inkAction" Target="../ink/inkAction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5070.png"/><Relationship Id="rId18" Type="http://schemas.openxmlformats.org/officeDocument/2006/relationships/image" Target="../media/image50100.png"/><Relationship Id="rId3" Type="http://schemas.openxmlformats.org/officeDocument/2006/relationships/notesSlide" Target="../notesSlides/notesSlide7.xml"/><Relationship Id="rId21" Type="http://schemas.openxmlformats.org/officeDocument/2006/relationships/image" Target="../media/image18.png"/><Relationship Id="rId17" Type="http://schemas.openxmlformats.org/officeDocument/2006/relationships/image" Target="../media/image35100.png"/><Relationship Id="rId2" Type="http://schemas.openxmlformats.org/officeDocument/2006/relationships/slideLayout" Target="../slideLayouts/slideLayout2.xml"/><Relationship Id="rId16" Type="http://schemas.openxmlformats.org/officeDocument/2006/relationships/image" Target="../media/image32100.png"/><Relationship Id="rId20" Type="http://schemas.microsoft.com/office/2011/relationships/inkAction" Target="../ink/inkAction4.xml"/><Relationship Id="rId1" Type="http://schemas.openxmlformats.org/officeDocument/2006/relationships/tags" Target="../tags/tag7.xml"/><Relationship Id="rId5" Type="http://schemas.openxmlformats.org/officeDocument/2006/relationships/image" Target="../media/image2.png"/><Relationship Id="rId10" Type="http://schemas.openxmlformats.org/officeDocument/2006/relationships/image" Target="../media/image5090.png"/><Relationship Id="rId19" Type="http://schemas.openxmlformats.org/officeDocument/2006/relationships/image" Target="../media/image5130.png"/><Relationship Id="rId4" Type="http://schemas.openxmlformats.org/officeDocument/2006/relationships/image" Target="../media/image1.png"/><Relationship Id="rId9" Type="http://schemas.openxmlformats.org/officeDocument/2006/relationships/image" Target="../media/image5080.png"/></Relationships>
</file>

<file path=ppt/slides/_rels/slide8.xml.rels><?xml version="1.0" encoding="UTF-8" standalone="yes"?>
<Relationships xmlns="http://schemas.openxmlformats.org/package/2006/relationships"><Relationship Id="rId13" Type="http://schemas.openxmlformats.org/officeDocument/2006/relationships/image" Target="../media/image37.png"/><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0.png"/><Relationship Id="rId15" Type="http://schemas.openxmlformats.org/officeDocument/2006/relationships/image" Target="../media/image22.png"/><Relationship Id="rId4" Type="http://schemas.openxmlformats.org/officeDocument/2006/relationships/image" Target="../media/image19.png"/><Relationship Id="rId14" Type="http://schemas.microsoft.com/office/2011/relationships/inkAction" Target="../ink/inkAction5.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9.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microsoft.com/office/2011/relationships/inkAction" Target="../ink/inkAction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0721009" cy="2114550"/>
          </a:xfrm>
        </p:spPr>
        <p:txBody>
          <a:bodyPr>
            <a:normAutofit fontScale="90000"/>
          </a:bodyPr>
          <a:lstStyle/>
          <a:p>
            <a:pPr algn="l"/>
            <a:r>
              <a:rPr lang="en-US" b="1" dirty="0">
                <a:solidFill>
                  <a:srgbClr val="0070C0"/>
                </a:solidFill>
              </a:rPr>
              <a:t>Relativity 103:</a:t>
            </a:r>
            <a:br>
              <a:rPr lang="en-US" b="1" dirty="0">
                <a:solidFill>
                  <a:srgbClr val="0070C0"/>
                </a:solidFill>
              </a:rPr>
            </a:br>
            <a:r>
              <a:rPr lang="en-US" sz="9600" b="1" dirty="0">
                <a:solidFill>
                  <a:srgbClr val="0070C0"/>
                </a:solidFill>
              </a:rPr>
              <a:t>Galilean Relativity</a:t>
            </a:r>
            <a:endParaRPr lang="en-CA" b="1" dirty="0">
              <a:solidFill>
                <a:srgbClr val="0070C0"/>
              </a:solidFill>
            </a:endParaRPr>
          </a:p>
        </p:txBody>
      </p:sp>
      <p:sp>
        <p:nvSpPr>
          <p:cNvPr id="3" name="Subtitle 2">
            <a:extLst>
              <a:ext uri="{FF2B5EF4-FFF2-40B4-BE49-F238E27FC236}">
                <a16:creationId xmlns:a16="http://schemas.microsoft.com/office/drawing/2014/main" id="{A631193B-7932-41DD-B883-C2F5AC76CC28}"/>
              </a:ext>
            </a:extLst>
          </p:cNvPr>
          <p:cNvSpPr>
            <a:spLocks noGrp="1"/>
          </p:cNvSpPr>
          <p:nvPr>
            <p:ph type="subTitle" idx="1"/>
          </p:nvPr>
        </p:nvSpPr>
        <p:spPr>
          <a:xfrm>
            <a:off x="477906" y="2000250"/>
            <a:ext cx="11066393" cy="3505200"/>
          </a:xfrm>
        </p:spPr>
        <p:txBody>
          <a:bodyPr>
            <a:normAutofit/>
          </a:bodyPr>
          <a:lstStyle/>
          <a:p>
            <a:pPr marL="857250" indent="-857250" algn="l">
              <a:buFont typeface="+mj-lt"/>
              <a:buAutoNum type="alphaLcParenR"/>
            </a:pPr>
            <a:r>
              <a:rPr lang="en-US" sz="4000" dirty="0"/>
              <a:t>Spacetime Diagrams</a:t>
            </a:r>
          </a:p>
          <a:p>
            <a:pPr marL="857250" indent="-857250" algn="l">
              <a:buFont typeface="+mj-lt"/>
              <a:buAutoNum type="alphaLcParenR"/>
            </a:pPr>
            <a:r>
              <a:rPr lang="en-US" sz="4000" dirty="0"/>
              <a:t>Spacetime Separation Vector</a:t>
            </a:r>
          </a:p>
          <a:p>
            <a:pPr marL="857250" indent="-857250" algn="l">
              <a:buFont typeface="+mj-lt"/>
              <a:buAutoNum type="alphaLcParenR"/>
            </a:pPr>
            <a:r>
              <a:rPr lang="en-US" sz="4000" dirty="0"/>
              <a:t>Galilean Transform</a:t>
            </a:r>
          </a:p>
          <a:p>
            <a:pPr marL="857250" indent="-857250" algn="l">
              <a:buFont typeface="+mj-lt"/>
              <a:buAutoNum type="alphaLcParenR"/>
            </a:pPr>
            <a:r>
              <a:rPr lang="en-US" sz="4000" dirty="0"/>
              <a:t>Metric Tensor (Euclidean)</a:t>
            </a:r>
          </a:p>
        </p:txBody>
      </p:sp>
      <p:sp>
        <p:nvSpPr>
          <p:cNvPr id="6" name="Subtitle 2">
            <a:extLst>
              <a:ext uri="{FF2B5EF4-FFF2-40B4-BE49-F238E27FC236}">
                <a16:creationId xmlns:a16="http://schemas.microsoft.com/office/drawing/2014/main" id="{CC938876-732F-45ED-B215-B1BA60F0B136}"/>
              </a:ext>
            </a:extLst>
          </p:cNvPr>
          <p:cNvSpPr txBox="1">
            <a:spLocks/>
          </p:cNvSpPr>
          <p:nvPr/>
        </p:nvSpPr>
        <p:spPr>
          <a:xfrm>
            <a:off x="306456" y="5003046"/>
            <a:ext cx="9694794" cy="185495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u="sng" dirty="0">
                <a:solidFill>
                  <a:srgbClr val="FF0000"/>
                </a:solidFill>
              </a:rPr>
              <a:t>Conclusion</a:t>
            </a:r>
            <a:r>
              <a:rPr lang="en-US" sz="4000" dirty="0">
                <a:solidFill>
                  <a:srgbClr val="FF0000"/>
                </a:solidFill>
              </a:rPr>
              <a:t>: Problems with Galilean Relativity</a:t>
            </a:r>
          </a:p>
          <a:p>
            <a:pPr marL="1143000" indent="-1143000" algn="l">
              <a:buAutoNum type="arabicPeriod"/>
            </a:pPr>
            <a:r>
              <a:rPr lang="en-US" sz="3600" dirty="0">
                <a:solidFill>
                  <a:srgbClr val="FF0000"/>
                </a:solidFill>
              </a:rPr>
              <a:t>Brief review of Galilean Relativity </a:t>
            </a:r>
          </a:p>
          <a:p>
            <a:pPr marL="1143000" indent="-1143000" algn="l">
              <a:buAutoNum type="arabicPeriod"/>
            </a:pPr>
            <a:r>
              <a:rPr lang="en-US" sz="3600" dirty="0">
                <a:solidFill>
                  <a:srgbClr val="FF0000"/>
                </a:solidFill>
              </a:rPr>
              <a:t>Problems with Galilean Relativity</a:t>
            </a:r>
            <a:endParaRPr lang="en-US" sz="6000" dirty="0">
              <a:solidFill>
                <a:srgbClr val="FF0000"/>
              </a:solidFill>
            </a:endParaRPr>
          </a:p>
          <a:p>
            <a:pPr algn="l"/>
            <a:endParaRPr lang="en-US" sz="6000" dirty="0">
              <a:solidFill>
                <a:srgbClr val="FF0000"/>
              </a:solidFill>
            </a:endParaRPr>
          </a:p>
        </p:txBody>
      </p:sp>
    </p:spTree>
    <p:custDataLst>
      <p:tags r:id="rId1"/>
    </p:custDataLst>
    <p:extLst>
      <p:ext uri="{BB962C8B-B14F-4D97-AF65-F5344CB8AC3E}">
        <p14:creationId xmlns:p14="http://schemas.microsoft.com/office/powerpoint/2010/main" val="1343961762"/>
      </p:ext>
    </p:extLst>
  </p:cSld>
  <p:clrMapOvr>
    <a:masterClrMapping/>
  </p:clrMapOvr>
  <mc:AlternateContent xmlns:mc="http://schemas.openxmlformats.org/markup-compatibility/2006" xmlns:p14="http://schemas.microsoft.com/office/powerpoint/2010/main">
    <mc:Choice Requires="p14">
      <p:transition spd="slow" p14:dur="2000" advTm="17919"/>
    </mc:Choice>
    <mc:Fallback xmlns="">
      <p:transition spd="slow" advTm="17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786DE1D-CAD1-4A7B-8A96-F0173D726B23}"/>
                  </a:ext>
                </a:extLst>
              </p:cNvPr>
              <p:cNvSpPr txBox="1"/>
              <p:nvPr/>
            </p:nvSpPr>
            <p:spPr>
              <a:xfrm>
                <a:off x="0" y="-95250"/>
                <a:ext cx="7572714" cy="923330"/>
              </a:xfrm>
              <a:prstGeom prst="rect">
                <a:avLst/>
              </a:prstGeom>
              <a:noFill/>
            </p:spPr>
            <p:txBody>
              <a:bodyPr wrap="none" rtlCol="0">
                <a:spAutoFit/>
              </a:bodyPr>
              <a:lstStyle/>
              <a:p>
                <a:pPr algn="ctr"/>
                <a14:m>
                  <m:oMathPara xmlns:m="http://schemas.openxmlformats.org/officeDocument/2006/math">
                    <m:oMathParaPr>
                      <m:jc m:val="left"/>
                    </m:oMathParaPr>
                    <m:oMath xmlns:m="http://schemas.openxmlformats.org/officeDocument/2006/math">
                      <m:r>
                        <a:rPr lang="en-US" sz="5400" b="0" i="1" smtClean="0">
                          <a:solidFill>
                            <a:srgbClr val="FFC000"/>
                          </a:solidFill>
                          <a:latin typeface="Cambria Math" panose="02040503050406030204" pitchFamily="18" charset="0"/>
                        </a:rPr>
                        <m:t>𝐼𝑛𝑣𝑎𝑟𝑖𝑎𝑛𝑐𝑒</m:t>
                      </m:r>
                      <m:r>
                        <a:rPr lang="en-US" sz="5400" b="0" i="1" smtClean="0">
                          <a:solidFill>
                            <a:schemeClr val="tx1"/>
                          </a:solidFill>
                          <a:latin typeface="Cambria Math" panose="02040503050406030204" pitchFamily="18" charset="0"/>
                        </a:rPr>
                        <m:t> (</m:t>
                      </m:r>
                      <m:r>
                        <a:rPr lang="en-US" sz="5400" b="0" i="1" smtClean="0">
                          <a:solidFill>
                            <a:schemeClr val="tx1"/>
                          </a:solidFill>
                          <a:latin typeface="Cambria Math" panose="02040503050406030204" pitchFamily="18" charset="0"/>
                        </a:rPr>
                        <m:t>𝐺𝑒𝑜𝑚𝑒𝑡𝑟𝑦</m:t>
                      </m:r>
                      <m:r>
                        <a:rPr lang="en-US" sz="5400" b="0" i="1" smtClean="0">
                          <a:solidFill>
                            <a:schemeClr val="tx1"/>
                          </a:solidFill>
                          <a:latin typeface="Cambria Math" panose="02040503050406030204" pitchFamily="18" charset="0"/>
                        </a:rPr>
                        <m:t>)</m:t>
                      </m:r>
                    </m:oMath>
                  </m:oMathPara>
                </a14:m>
                <a:endParaRPr lang="en-CA" sz="5400" dirty="0">
                  <a:solidFill>
                    <a:srgbClr val="FFC000"/>
                  </a:solidFill>
                </a:endParaRPr>
              </a:p>
            </p:txBody>
          </p:sp>
        </mc:Choice>
        <mc:Fallback xmlns="">
          <p:sp>
            <p:nvSpPr>
              <p:cNvPr id="71" name="TextBox 70">
                <a:extLst>
                  <a:ext uri="{FF2B5EF4-FFF2-40B4-BE49-F238E27FC236}">
                    <a16:creationId xmlns:a16="http://schemas.microsoft.com/office/drawing/2014/main" id="{3786DE1D-CAD1-4A7B-8A96-F0173D726B23}"/>
                  </a:ext>
                </a:extLst>
              </p:cNvPr>
              <p:cNvSpPr txBox="1">
                <a:spLocks noRot="1" noChangeAspect="1" noMove="1" noResize="1" noEditPoints="1" noAdjustHandles="1" noChangeArrowheads="1" noChangeShapeType="1" noTextEdit="1"/>
              </p:cNvSpPr>
              <p:nvPr/>
            </p:nvSpPr>
            <p:spPr>
              <a:xfrm>
                <a:off x="0" y="-95250"/>
                <a:ext cx="7572714" cy="92333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4F19BA5-4AEF-4898-8AC4-80A14A01ED33}"/>
                  </a:ext>
                </a:extLst>
              </p:cNvPr>
              <p:cNvSpPr txBox="1"/>
              <p:nvPr/>
            </p:nvSpPr>
            <p:spPr>
              <a:xfrm>
                <a:off x="0" y="1752344"/>
                <a:ext cx="11601450" cy="125669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3400" b="0" i="1" smtClean="0">
                              <a:latin typeface="Cambria Math" panose="02040503050406030204" pitchFamily="18" charset="0"/>
                            </a:rPr>
                          </m:ctrlPr>
                        </m:sSupPr>
                        <m:e>
                          <m:d>
                            <m:dPr>
                              <m:begChr m:val="‖"/>
                              <m:endChr m:val="‖"/>
                              <m:ctrlPr>
                                <a:rPr lang="en-US" sz="3400" b="0" i="1" smtClean="0">
                                  <a:latin typeface="Cambria Math" panose="02040503050406030204" pitchFamily="18" charset="0"/>
                                </a:rPr>
                              </m:ctrlPr>
                            </m:dPr>
                            <m:e>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𝑅</m:t>
                                  </m:r>
                                </m:e>
                              </m:acc>
                            </m:e>
                          </m:d>
                        </m:e>
                        <m:sup>
                          <m:r>
                            <a:rPr lang="en-US" sz="3400" b="0" i="1" smtClean="0">
                              <a:latin typeface="Cambria Math" panose="02040503050406030204" pitchFamily="18" charset="0"/>
                            </a:rPr>
                            <m:t>2</m:t>
                          </m:r>
                        </m:sup>
                      </m:sSup>
                      <m:r>
                        <a:rPr lang="en-US" sz="3400" b="0" i="1" smtClean="0">
                          <a:latin typeface="Cambria Math" panose="02040503050406030204" pitchFamily="18" charset="0"/>
                        </a:rPr>
                        <m:t>= </m:t>
                      </m:r>
                      <m:d>
                        <m:dPr>
                          <m:begChr m:val="["/>
                          <m:endChr m:val="]"/>
                          <m:ctrlPr>
                            <a:rPr lang="en-US" sz="3400" b="0" i="1" smtClean="0">
                              <a:solidFill>
                                <a:schemeClr val="tx1"/>
                              </a:solidFill>
                              <a:latin typeface="Cambria Math" panose="02040503050406030204" pitchFamily="18" charset="0"/>
                            </a:rPr>
                          </m:ctrlPr>
                        </m:dPr>
                        <m:e>
                          <m:r>
                            <a:rPr lang="en-US" sz="3600" i="1">
                              <a:solidFill>
                                <a:srgbClr val="0070C0"/>
                              </a:solidFill>
                              <a:latin typeface="Cambria Math" panose="02040503050406030204" pitchFamily="18" charset="0"/>
                            </a:rPr>
                            <m:t>𝑥</m:t>
                          </m:r>
                          <m:r>
                            <a:rPr lang="en-US" sz="3600" b="0" i="1" smtClean="0">
                              <a:solidFill>
                                <a:srgbClr val="0070C0"/>
                              </a:solidFill>
                              <a:latin typeface="Cambria Math" panose="02040503050406030204" pitchFamily="18" charset="0"/>
                            </a:rPr>
                            <m:t>  </m:t>
                          </m:r>
                          <m:r>
                            <a:rPr lang="en-US" sz="3600" i="1">
                              <a:solidFill>
                                <a:srgbClr val="0070C0"/>
                              </a:solidFill>
                              <a:latin typeface="Cambria Math" panose="02040503050406030204" pitchFamily="18" charset="0"/>
                            </a:rPr>
                            <m:t>𝑦</m:t>
                          </m:r>
                        </m:e>
                      </m:d>
                      <m:d>
                        <m:dPr>
                          <m:begChr m:val="["/>
                          <m:endChr m:val="]"/>
                          <m:ctrlPr>
                            <a:rPr lang="en-US" sz="3400" b="0" i="1" smtClean="0">
                              <a:solidFill>
                                <a:schemeClr val="tx1"/>
                              </a:solidFill>
                              <a:latin typeface="Cambria Math" panose="02040503050406030204" pitchFamily="18" charset="0"/>
                            </a:rPr>
                          </m:ctrlPr>
                        </m:dPr>
                        <m:e>
                          <m:m>
                            <m:mPr>
                              <m:mcs>
                                <m:mc>
                                  <m:mcPr>
                                    <m:count m:val="2"/>
                                    <m:mcJc m:val="center"/>
                                  </m:mcPr>
                                </m:mc>
                              </m:mcs>
                              <m:ctrlPr>
                                <a:rPr lang="en-US" sz="3400" b="0" i="1" smtClean="0">
                                  <a:solidFill>
                                    <a:schemeClr val="tx1"/>
                                  </a:solidFill>
                                  <a:latin typeface="Cambria Math" panose="02040503050406030204" pitchFamily="18" charset="0"/>
                                </a:rPr>
                              </m:ctrlPr>
                            </m:mPr>
                            <m:mr>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𝑥𝑥</m:t>
                                    </m:r>
                                  </m:sub>
                                </m:sSub>
                              </m:e>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𝑥𝑦</m:t>
                                    </m:r>
                                  </m:sub>
                                </m:sSub>
                              </m:e>
                            </m:mr>
                            <m:mr>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𝑦𝑥</m:t>
                                    </m:r>
                                  </m:sub>
                                </m:sSub>
                              </m:e>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𝑦𝑦</m:t>
                                    </m:r>
                                  </m:sub>
                                </m:sSub>
                              </m:e>
                            </m:mr>
                          </m:m>
                        </m:e>
                      </m:d>
                      <m:d>
                        <m:dPr>
                          <m:begChr m:val="["/>
                          <m:endChr m:val="]"/>
                          <m:ctrlPr>
                            <a:rPr lang="en-US" sz="3400" b="0" i="1" smtClean="0">
                              <a:solidFill>
                                <a:schemeClr val="tx1"/>
                              </a:solidFill>
                              <a:latin typeface="Cambria Math" panose="02040503050406030204" pitchFamily="18" charset="0"/>
                            </a:rPr>
                          </m:ctrlPr>
                        </m:dPr>
                        <m:e>
                          <m:eqArr>
                            <m:eqArrPr>
                              <m:ctrlPr>
                                <a:rPr lang="en-US" sz="3400" b="0" i="1" smtClean="0">
                                  <a:solidFill>
                                    <a:srgbClr val="00B050"/>
                                  </a:solidFill>
                                  <a:latin typeface="Cambria Math" panose="02040503050406030204" pitchFamily="18" charset="0"/>
                                </a:rPr>
                              </m:ctrlPr>
                            </m:eqArrPr>
                            <m:e>
                              <m:r>
                                <a:rPr lang="en-US" sz="3200" i="1">
                                  <a:solidFill>
                                    <a:srgbClr val="0070C0"/>
                                  </a:solidFill>
                                  <a:latin typeface="Cambria Math" panose="02040503050406030204" pitchFamily="18" charset="0"/>
                                </a:rPr>
                                <m:t>𝑥</m:t>
                              </m:r>
                            </m:e>
                            <m:e>
                              <m:r>
                                <a:rPr lang="en-US" sz="3200" i="1">
                                  <a:solidFill>
                                    <a:srgbClr val="0070C0"/>
                                  </a:solidFill>
                                  <a:latin typeface="Cambria Math" panose="02040503050406030204" pitchFamily="18" charset="0"/>
                                </a:rPr>
                                <m:t>𝑦</m:t>
                              </m:r>
                            </m:e>
                          </m:eqArr>
                        </m:e>
                      </m:d>
                      <m:r>
                        <a:rPr lang="en-US" sz="3400" b="0" i="1" smtClean="0">
                          <a:latin typeface="Cambria Math" panose="02040503050406030204" pitchFamily="18" charset="0"/>
                        </a:rPr>
                        <m:t>= </m:t>
                      </m:r>
                      <m:d>
                        <m:dPr>
                          <m:begChr m:val="["/>
                          <m:endChr m:val="]"/>
                          <m:ctrlPr>
                            <a:rPr lang="en-US" sz="3400" b="0" i="1" smtClean="0">
                              <a:solidFill>
                                <a:schemeClr val="tx1"/>
                              </a:solidFill>
                              <a:latin typeface="Cambria Math" panose="02040503050406030204" pitchFamily="18" charset="0"/>
                            </a:rPr>
                          </m:ctrlPr>
                        </m:d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r>
                            <a:rPr lang="en-US" sz="3600" b="0" i="1" smtClean="0">
                              <a:solidFill>
                                <a:srgbClr val="FF0000"/>
                              </a:solidFill>
                              <a:latin typeface="Cambria Math" panose="02040503050406030204" pitchFamily="18" charset="0"/>
                            </a:rPr>
                            <m:t>  </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𝑦</m:t>
                              </m:r>
                            </m:e>
                          </m:acc>
                        </m:e>
                      </m:d>
                      <m:d>
                        <m:dPr>
                          <m:begChr m:val="["/>
                          <m:endChr m:val="]"/>
                          <m:ctrlPr>
                            <a:rPr lang="en-US" sz="3400" b="0" i="1" smtClean="0">
                              <a:solidFill>
                                <a:schemeClr val="tx1"/>
                              </a:solidFill>
                              <a:latin typeface="Cambria Math" panose="02040503050406030204" pitchFamily="18" charset="0"/>
                            </a:rPr>
                          </m:ctrlPr>
                        </m:dPr>
                        <m:e>
                          <m:m>
                            <m:mPr>
                              <m:mcs>
                                <m:mc>
                                  <m:mcPr>
                                    <m:count m:val="2"/>
                                    <m:mcJc m:val="center"/>
                                  </m:mcPr>
                                </m:mc>
                              </m:mcs>
                              <m:ctrlPr>
                                <a:rPr lang="en-US" sz="3400" b="0" i="1" smtClean="0">
                                  <a:solidFill>
                                    <a:srgbClr val="C00000"/>
                                  </a:solidFill>
                                  <a:latin typeface="Cambria Math" panose="02040503050406030204" pitchFamily="18" charset="0"/>
                                </a:rPr>
                              </m:ctrlPr>
                            </m:mPr>
                            <m:mr>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𝑥𝑥</m:t>
                                        </m:r>
                                      </m:sub>
                                    </m:sSub>
                                  </m:e>
                                </m:acc>
                              </m:e>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𝑥𝑦</m:t>
                                        </m:r>
                                      </m:sub>
                                    </m:sSub>
                                  </m:e>
                                </m:acc>
                              </m:e>
                            </m:mr>
                            <m:mr>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𝑦𝑥</m:t>
                                        </m:r>
                                      </m:sub>
                                    </m:sSub>
                                  </m:e>
                                </m:acc>
                              </m:e>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𝑦𝑦</m:t>
                                        </m:r>
                                      </m:sub>
                                    </m:sSub>
                                  </m:e>
                                </m:acc>
                              </m:e>
                            </m:mr>
                          </m:m>
                        </m:e>
                      </m:d>
                      <m:d>
                        <m:dPr>
                          <m:begChr m:val="["/>
                          <m:endChr m:val="]"/>
                          <m:ctrlPr>
                            <a:rPr lang="en-US" sz="3400" b="0" i="1" smtClean="0">
                              <a:solidFill>
                                <a:schemeClr val="tx1"/>
                              </a:solidFill>
                              <a:latin typeface="Cambria Math" panose="02040503050406030204" pitchFamily="18" charset="0"/>
                            </a:rPr>
                          </m:ctrlPr>
                        </m:dPr>
                        <m:e>
                          <m:eqArr>
                            <m:eqArrPr>
                              <m:ctrlPr>
                                <a:rPr lang="en-US" sz="3400" b="0" i="1" smtClean="0">
                                  <a:solidFill>
                                    <a:schemeClr val="accent6">
                                      <a:lumMod val="50000"/>
                                    </a:schemeClr>
                                  </a:solidFill>
                                  <a:latin typeface="Cambria Math" panose="02040503050406030204" pitchFamily="18" charset="0"/>
                                </a:rPr>
                              </m:ctrlPr>
                            </m:eqArr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e>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𝑦</m:t>
                                  </m:r>
                                </m:e>
                              </m:acc>
                            </m:e>
                          </m:eqArr>
                        </m:e>
                      </m:d>
                    </m:oMath>
                  </m:oMathPara>
                </a14:m>
                <a:endParaRPr lang="en-CA" sz="3400" dirty="0"/>
              </a:p>
            </p:txBody>
          </p:sp>
        </mc:Choice>
        <mc:Fallback xmlns="">
          <p:sp>
            <p:nvSpPr>
              <p:cNvPr id="72" name="TextBox 71">
                <a:extLst>
                  <a:ext uri="{FF2B5EF4-FFF2-40B4-BE49-F238E27FC236}">
                    <a16:creationId xmlns:a16="http://schemas.microsoft.com/office/drawing/2014/main" id="{B4F19BA5-4AEF-4898-8AC4-80A14A01ED33}"/>
                  </a:ext>
                </a:extLst>
              </p:cNvPr>
              <p:cNvSpPr txBox="1">
                <a:spLocks noRot="1" noChangeAspect="1" noMove="1" noResize="1" noEditPoints="1" noAdjustHandles="1" noChangeArrowheads="1" noChangeShapeType="1" noTextEdit="1"/>
              </p:cNvSpPr>
              <p:nvPr/>
            </p:nvSpPr>
            <p:spPr>
              <a:xfrm>
                <a:off x="0" y="1752344"/>
                <a:ext cx="11601450" cy="125669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417E7AC-8C30-439F-B197-F48922F12DAA}"/>
                  </a:ext>
                </a:extLst>
              </p:cNvPr>
              <p:cNvSpPr txBox="1"/>
              <p:nvPr/>
            </p:nvSpPr>
            <p:spPr>
              <a:xfrm>
                <a:off x="419100" y="799844"/>
                <a:ext cx="7600950" cy="10028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800" i="1" smtClean="0">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𝑅</m:t>
                          </m:r>
                        </m:e>
                      </m:acc>
                      <m:r>
                        <a:rPr lang="en-US" sz="4800" b="0" i="1" smtClean="0">
                          <a:latin typeface="Cambria Math" panose="02040503050406030204" pitchFamily="18" charset="0"/>
                        </a:rPr>
                        <m:t>=</m:t>
                      </m:r>
                      <m:r>
                        <a:rPr lang="en-US" sz="4800" b="0" i="1" smtClean="0">
                          <a:solidFill>
                            <a:srgbClr val="0070C0"/>
                          </a:solidFill>
                          <a:latin typeface="Cambria Math" panose="02040503050406030204" pitchFamily="18" charset="0"/>
                        </a:rPr>
                        <m:t>𝑥</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chemeClr val="tx1"/>
                          </a:solidFill>
                          <a:latin typeface="Cambria Math" panose="02040503050406030204" pitchFamily="18" charset="0"/>
                        </a:rPr>
                        <m:t>+</m:t>
                      </m:r>
                      <m:r>
                        <a:rPr lang="en-US" sz="4800" b="0" i="1" smtClean="0">
                          <a:solidFill>
                            <a:srgbClr val="0070C0"/>
                          </a:solidFill>
                          <a:latin typeface="Cambria Math" panose="02040503050406030204" pitchFamily="18" charset="0"/>
                        </a:rPr>
                        <m:t>𝑦</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smtClean="0">
                              <a:solidFill>
                                <a:srgbClr val="FF0000"/>
                              </a:solidFill>
                              <a:latin typeface="Cambria Math" panose="02040503050406030204" pitchFamily="18" charset="0"/>
                            </a:rPr>
                            <m:t>𝑥</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𝑦</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CA" sz="4800" dirty="0"/>
              </a:p>
            </p:txBody>
          </p:sp>
        </mc:Choice>
        <mc:Fallback xmlns="">
          <p:sp>
            <p:nvSpPr>
              <p:cNvPr id="73" name="TextBox 72">
                <a:extLst>
                  <a:ext uri="{FF2B5EF4-FFF2-40B4-BE49-F238E27FC236}">
                    <a16:creationId xmlns:a16="http://schemas.microsoft.com/office/drawing/2014/main" id="{5417E7AC-8C30-439F-B197-F48922F12DAA}"/>
                  </a:ext>
                </a:extLst>
              </p:cNvPr>
              <p:cNvSpPr txBox="1">
                <a:spLocks noRot="1" noChangeAspect="1" noMove="1" noResize="1" noEditPoints="1" noAdjustHandles="1" noChangeArrowheads="1" noChangeShapeType="1" noTextEdit="1"/>
              </p:cNvSpPr>
              <p:nvPr/>
            </p:nvSpPr>
            <p:spPr>
              <a:xfrm>
                <a:off x="419100" y="799844"/>
                <a:ext cx="7600950" cy="100283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D8923E0-1452-43C9-BD57-18AF3D9F11B0}"/>
                  </a:ext>
                </a:extLst>
              </p:cNvPr>
              <p:cNvSpPr txBox="1"/>
              <p:nvPr/>
            </p:nvSpPr>
            <p:spPr>
              <a:xfrm>
                <a:off x="245408" y="3808623"/>
                <a:ext cx="6011956" cy="132760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𝐹</m:t>
                      </m:r>
                      <m:r>
                        <a:rPr lang="en-US" sz="4000" b="0" i="1" smtClean="0">
                          <a:latin typeface="Cambria Math" panose="02040503050406030204" pitchFamily="18" charset="0"/>
                        </a:rPr>
                        <m:t>=</m:t>
                      </m:r>
                      <m:r>
                        <a:rPr lang="en-US" sz="4000" b="0" i="1" smtClean="0">
                          <a:solidFill>
                            <a:schemeClr val="tx1"/>
                          </a:solidFill>
                          <a:latin typeface="Cambria Math" panose="02040503050406030204" pitchFamily="18" charset="0"/>
                        </a:rPr>
                        <m:t>𝑚</m:t>
                      </m:r>
                      <m:f>
                        <m:fPr>
                          <m:ctrlPr>
                            <a:rPr lang="en-US" sz="4000" b="0" i="1" smtClean="0">
                              <a:latin typeface="Cambria Math" panose="02040503050406030204" pitchFamily="18" charset="0"/>
                            </a:rPr>
                          </m:ctrlPr>
                        </m:fPr>
                        <m:num>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𝑑</m:t>
                              </m:r>
                            </m:e>
                            <m:sup>
                              <m:r>
                                <a:rPr lang="en-US" sz="4000" b="0" i="1" smtClean="0">
                                  <a:latin typeface="Cambria Math" panose="02040503050406030204" pitchFamily="18" charset="0"/>
                                </a:rPr>
                                <m:t>2</m:t>
                              </m:r>
                            </m:sup>
                          </m:sSup>
                          <m:r>
                            <a:rPr lang="en-US" sz="4000" b="0" i="1" smtClean="0">
                              <a:solidFill>
                                <a:srgbClr val="0070C0"/>
                              </a:solidFill>
                              <a:latin typeface="Cambria Math" panose="02040503050406030204" pitchFamily="18" charset="0"/>
                            </a:rPr>
                            <m:t>𝑥</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num>
                        <m:den>
                          <m:r>
                            <a:rPr lang="en-US" sz="4000" b="0" i="1" smtClean="0">
                              <a:latin typeface="Cambria Math" panose="02040503050406030204" pitchFamily="18" charset="0"/>
                            </a:rPr>
                            <m:t>𝑑</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𝑡</m:t>
                              </m:r>
                            </m:e>
                            <m:sup>
                              <m:r>
                                <a:rPr lang="en-US" sz="4000" b="0" i="1" smtClean="0">
                                  <a:latin typeface="Cambria Math" panose="02040503050406030204" pitchFamily="18" charset="0"/>
                                </a:rPr>
                                <m:t>2</m:t>
                              </m:r>
                            </m:sup>
                          </m:sSup>
                        </m:den>
                      </m:f>
                      <m:r>
                        <a:rPr lang="en-US" sz="4000" i="1">
                          <a:latin typeface="Cambria Math" panose="02040503050406030204" pitchFamily="18" charset="0"/>
                        </a:rPr>
                        <m:t>=</m:t>
                      </m:r>
                      <m:r>
                        <a:rPr lang="en-US" sz="4000" i="1">
                          <a:latin typeface="Cambria Math" panose="02040503050406030204" pitchFamily="18" charset="0"/>
                        </a:rPr>
                        <m:t>𝑚</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𝑑</m:t>
                              </m:r>
                            </m:e>
                            <m:sup>
                              <m:r>
                                <a:rPr lang="en-US" sz="4000" i="1">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
                            <m:dPr>
                              <m:ctrlPr>
                                <a:rPr lang="en-US" sz="4000" i="1">
                                  <a:latin typeface="Cambria Math" panose="02040503050406030204" pitchFamily="18" charset="0"/>
                                </a:rPr>
                              </m:ctrlPr>
                            </m:dPr>
                            <m:e>
                              <m:r>
                                <a:rPr lang="en-US" sz="4000" i="1">
                                  <a:latin typeface="Cambria Math" panose="02040503050406030204" pitchFamily="18" charset="0"/>
                                </a:rPr>
                                <m:t>𝑡</m:t>
                              </m:r>
                            </m:e>
                          </m:d>
                        </m:num>
                        <m:den>
                          <m:r>
                            <a:rPr lang="en-US" sz="4000" i="1">
                              <a:latin typeface="Cambria Math" panose="02040503050406030204" pitchFamily="18" charset="0"/>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m:oMathPara>
                </a14:m>
                <a:endParaRPr lang="en-CA" sz="4000" dirty="0"/>
              </a:p>
            </p:txBody>
          </p:sp>
        </mc:Choice>
        <mc:Fallback xmlns="">
          <p:sp>
            <p:nvSpPr>
              <p:cNvPr id="75" name="TextBox 74">
                <a:extLst>
                  <a:ext uri="{FF2B5EF4-FFF2-40B4-BE49-F238E27FC236}">
                    <a16:creationId xmlns:a16="http://schemas.microsoft.com/office/drawing/2014/main" id="{7D8923E0-1452-43C9-BD57-18AF3D9F11B0}"/>
                  </a:ext>
                </a:extLst>
              </p:cNvPr>
              <p:cNvSpPr txBox="1">
                <a:spLocks noRot="1" noChangeAspect="1" noMove="1" noResize="1" noEditPoints="1" noAdjustHandles="1" noChangeArrowheads="1" noChangeShapeType="1" noTextEdit="1"/>
              </p:cNvSpPr>
              <p:nvPr/>
            </p:nvSpPr>
            <p:spPr>
              <a:xfrm>
                <a:off x="245408" y="3808623"/>
                <a:ext cx="6011956" cy="132760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29DAB4C-733B-423D-88D8-FB99D8EF8C18}"/>
                  </a:ext>
                </a:extLst>
              </p:cNvPr>
              <p:cNvSpPr txBox="1"/>
              <p:nvPr/>
            </p:nvSpPr>
            <p:spPr>
              <a:xfrm>
                <a:off x="7581900" y="3828794"/>
                <a:ext cx="4457700" cy="1323439"/>
              </a:xfrm>
              <a:prstGeom prst="rect">
                <a:avLst/>
              </a:prstGeom>
              <a:noFill/>
              <a:ln w="38100">
                <a:solidFill>
                  <a:schemeClr val="tx1"/>
                </a:solidFill>
              </a:ln>
            </p:spPr>
            <p:txBody>
              <a:bodyPr wrap="square" rtlCol="0">
                <a:spAutoFit/>
              </a:bodyPr>
              <a:lstStyle/>
              <a:p>
                <a:r>
                  <a:rPr lang="en-US" sz="4000" dirty="0"/>
                  <a:t>If </a:t>
                </a:r>
                <a14:m>
                  <m:oMath xmlns:m="http://schemas.openxmlformats.org/officeDocument/2006/math">
                    <m:r>
                      <a:rPr lang="en-US" sz="4000" i="1">
                        <a:solidFill>
                          <a:srgbClr val="0070C0"/>
                        </a:solidFill>
                        <a:latin typeface="Cambria Math" panose="02040503050406030204" pitchFamily="18" charset="0"/>
                      </a:rPr>
                      <m:t>𝑥</m:t>
                    </m:r>
                  </m:oMath>
                </a14:m>
                <a:r>
                  <a:rPr lang="en-US" sz="4000" dirty="0"/>
                  <a:t> and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oMath>
                </a14:m>
                <a:r>
                  <a:rPr lang="en-US" sz="4000" dirty="0"/>
                  <a:t> are both from inertial frames.</a:t>
                </a:r>
                <a:endParaRPr lang="en-US" sz="4000" b="0" dirty="0"/>
              </a:p>
            </p:txBody>
          </p:sp>
        </mc:Choice>
        <mc:Fallback xmlns="">
          <p:sp>
            <p:nvSpPr>
              <p:cNvPr id="77" name="TextBox 76">
                <a:extLst>
                  <a:ext uri="{FF2B5EF4-FFF2-40B4-BE49-F238E27FC236}">
                    <a16:creationId xmlns:a16="http://schemas.microsoft.com/office/drawing/2014/main" id="{329DAB4C-733B-423D-88D8-FB99D8EF8C18}"/>
                  </a:ext>
                </a:extLst>
              </p:cNvPr>
              <p:cNvSpPr txBox="1">
                <a:spLocks noRot="1" noChangeAspect="1" noMove="1" noResize="1" noEditPoints="1" noAdjustHandles="1" noChangeArrowheads="1" noChangeShapeType="1" noTextEdit="1"/>
              </p:cNvSpPr>
              <p:nvPr/>
            </p:nvSpPr>
            <p:spPr>
              <a:xfrm>
                <a:off x="7581900" y="3828794"/>
                <a:ext cx="4457700" cy="1323439"/>
              </a:xfrm>
              <a:prstGeom prst="rect">
                <a:avLst/>
              </a:prstGeom>
              <a:blipFill>
                <a:blip r:embed="rId8"/>
                <a:stretch>
                  <a:fillRect l="-4478" t="-6726" r="-3256" b="-17040"/>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EF1EA792-27FA-40B2-95B3-C7B6D024B921}"/>
                  </a:ext>
                </a:extLst>
              </p:cNvPr>
              <p:cNvSpPr txBox="1"/>
              <p:nvPr/>
            </p:nvSpPr>
            <p:spPr>
              <a:xfrm>
                <a:off x="0" y="2914650"/>
                <a:ext cx="11079059" cy="923330"/>
              </a:xfrm>
              <a:prstGeom prst="rect">
                <a:avLst/>
              </a:prstGeom>
              <a:noFill/>
            </p:spPr>
            <p:txBody>
              <a:bodyPr wrap="none" rtlCol="0">
                <a:spAutoFit/>
              </a:bodyPr>
              <a:lstStyle/>
              <a:p>
                <a14:m>
                  <m:oMath xmlns:m="http://schemas.openxmlformats.org/officeDocument/2006/math">
                    <m:r>
                      <a:rPr lang="en-US" sz="5400" b="0" i="1" smtClean="0">
                        <a:solidFill>
                          <a:srgbClr val="FFC000"/>
                        </a:solidFill>
                        <a:latin typeface="Cambria Math" panose="02040503050406030204" pitchFamily="18" charset="0"/>
                      </a:rPr>
                      <m:t>𝐼𝑛𝑣𝑎𝑟𝑖𝑎𝑛𝑐𝑒</m:t>
                    </m:r>
                  </m:oMath>
                </a14:m>
                <a:r>
                  <a:rPr lang="en-US" sz="5400" b="0" i="0" dirty="0">
                    <a:solidFill>
                      <a:srgbClr val="FFC000"/>
                    </a:solidFill>
                    <a:latin typeface="+mj-lt"/>
                  </a:rPr>
                  <a:t> </a:t>
                </a:r>
                <a14:m>
                  <m:oMath xmlns:m="http://schemas.openxmlformats.org/officeDocument/2006/math">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𝑃h𝑦𝑠𝑖𝑐𝑠</m:t>
                    </m:r>
                    <m:r>
                      <a:rPr lang="en-US" sz="4000" b="0" i="1" smtClean="0">
                        <a:solidFill>
                          <a:schemeClr val="tx1"/>
                        </a:solidFill>
                        <a:latin typeface="Cambria Math" panose="02040503050406030204" pitchFamily="18" charset="0"/>
                      </a:rPr>
                      <m:t> −</m:t>
                    </m:r>
                    <m:r>
                      <a:rPr lang="en-US" sz="4000" b="0" i="1" smtClean="0">
                        <a:solidFill>
                          <a:srgbClr val="00B050"/>
                        </a:solidFill>
                        <a:latin typeface="Cambria Math" panose="02040503050406030204" pitchFamily="18" charset="0"/>
                      </a:rPr>
                      <m:t>𝐺𝑎𝑙𝑖𝑙𝑒𝑎𝑛</m:t>
                    </m:r>
                    <m:r>
                      <a:rPr lang="en-US" sz="4000" b="0" i="1" smtClean="0">
                        <a:solidFill>
                          <a:srgbClr val="00B050"/>
                        </a:solidFill>
                        <a:latin typeface="Cambria Math" panose="02040503050406030204" pitchFamily="18" charset="0"/>
                      </a:rPr>
                      <m:t> </m:t>
                    </m:r>
                    <m:r>
                      <a:rPr lang="en-US" sz="4000" b="0" i="1" smtClean="0">
                        <a:solidFill>
                          <a:srgbClr val="00B050"/>
                        </a:solidFill>
                        <a:latin typeface="Cambria Math" panose="02040503050406030204" pitchFamily="18" charset="0"/>
                      </a:rPr>
                      <m:t>𝑅𝑒𝑙𝑎𝑡𝑖𝑣𝑖𝑡𝑦</m:t>
                    </m:r>
                    <m:r>
                      <a:rPr lang="en-US" sz="4000" b="0" i="1" smtClean="0">
                        <a:solidFill>
                          <a:schemeClr val="tx1"/>
                        </a:solidFill>
                        <a:latin typeface="Cambria Math" panose="02040503050406030204" pitchFamily="18" charset="0"/>
                      </a:rPr>
                      <m:t>)</m:t>
                    </m:r>
                  </m:oMath>
                </a14:m>
                <a:endParaRPr lang="en-CA" sz="5400" dirty="0">
                  <a:solidFill>
                    <a:srgbClr val="FFC000"/>
                  </a:solidFill>
                </a:endParaRPr>
              </a:p>
            </p:txBody>
          </p:sp>
        </mc:Choice>
        <mc:Fallback xmlns="">
          <p:sp>
            <p:nvSpPr>
              <p:cNvPr id="95" name="TextBox 94">
                <a:extLst>
                  <a:ext uri="{FF2B5EF4-FFF2-40B4-BE49-F238E27FC236}">
                    <a16:creationId xmlns:a16="http://schemas.microsoft.com/office/drawing/2014/main" id="{EF1EA792-27FA-40B2-95B3-C7B6D024B921}"/>
                  </a:ext>
                </a:extLst>
              </p:cNvPr>
              <p:cNvSpPr txBox="1">
                <a:spLocks noRot="1" noChangeAspect="1" noMove="1" noResize="1" noEditPoints="1" noAdjustHandles="1" noChangeArrowheads="1" noChangeShapeType="1" noTextEdit="1"/>
              </p:cNvSpPr>
              <p:nvPr/>
            </p:nvSpPr>
            <p:spPr>
              <a:xfrm>
                <a:off x="0" y="2914650"/>
                <a:ext cx="11079059" cy="923330"/>
              </a:xfrm>
              <a:prstGeom prst="rect">
                <a:avLst/>
              </a:prstGeom>
              <a:blipFill>
                <a:blip r:embed="rId13"/>
                <a:stretch>
                  <a:fillRect/>
                </a:stretch>
              </a:blipFill>
            </p:spPr>
            <p:txBody>
              <a:bodyPr/>
              <a:lstStyle/>
              <a:p>
                <a:r>
                  <a:rPr lang="en-CA">
                    <a:noFill/>
                  </a:rPr>
                  <a:t> </a:t>
                </a:r>
              </a:p>
            </p:txBody>
          </p:sp>
        </mc:Fallback>
      </mc:AlternateContent>
      <p:cxnSp>
        <p:nvCxnSpPr>
          <p:cNvPr id="96" name="Straight Connector 95">
            <a:extLst>
              <a:ext uri="{FF2B5EF4-FFF2-40B4-BE49-F238E27FC236}">
                <a16:creationId xmlns:a16="http://schemas.microsoft.com/office/drawing/2014/main" id="{1CBFBEDE-4EC4-4B36-9F00-8636195196DC}"/>
              </a:ext>
            </a:extLst>
          </p:cNvPr>
          <p:cNvCxnSpPr>
            <a:cxnSpLocks/>
          </p:cNvCxnSpPr>
          <p:nvPr/>
        </p:nvCxnSpPr>
        <p:spPr>
          <a:xfrm>
            <a:off x="0" y="30258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49237AB-0BC5-4677-A484-D426856E5E9D}"/>
              </a:ext>
            </a:extLst>
          </p:cNvPr>
          <p:cNvSpPr txBox="1"/>
          <p:nvPr/>
        </p:nvSpPr>
        <p:spPr>
          <a:xfrm>
            <a:off x="84719" y="5236906"/>
            <a:ext cx="10688568" cy="646331"/>
          </a:xfrm>
          <a:prstGeom prst="rect">
            <a:avLst/>
          </a:prstGeom>
          <a:noFill/>
        </p:spPr>
        <p:txBody>
          <a:bodyPr wrap="none" rtlCol="0">
            <a:spAutoFit/>
          </a:bodyPr>
          <a:lstStyle/>
          <a:p>
            <a:pPr algn="ctr"/>
            <a:r>
              <a:rPr lang="en-US" sz="3600" b="0" i="0" dirty="0">
                <a:solidFill>
                  <a:schemeClr val="tx1"/>
                </a:solidFill>
              </a:rPr>
              <a:t>Is Electromagnetism Invariant under </a:t>
            </a:r>
            <a:r>
              <a:rPr lang="en-US" sz="3600" b="0" i="0" dirty="0">
                <a:solidFill>
                  <a:srgbClr val="00B050"/>
                </a:solidFill>
              </a:rPr>
              <a:t>Galilean Transform</a:t>
            </a:r>
            <a:r>
              <a:rPr lang="en-US" sz="3600" b="0" i="0" dirty="0">
                <a:solidFill>
                  <a:schemeClr val="tx1"/>
                </a:solidFill>
              </a:rPr>
              <a:t>?</a:t>
            </a:r>
            <a:endParaRPr lang="en-CA" sz="3600"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01E405-C2D0-4F9E-82FE-7B5423246B6F}"/>
                  </a:ext>
                </a:extLst>
              </p:cNvPr>
              <p:cNvSpPr txBox="1"/>
              <p:nvPr/>
            </p:nvSpPr>
            <p:spPr>
              <a:xfrm>
                <a:off x="206476" y="5716135"/>
                <a:ext cx="9615949" cy="113569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𝐵</m:t>
                              </m:r>
                            </m:e>
                          </m:acc>
                        </m:e>
                      </m:d>
                      <m:r>
                        <a:rPr lang="en-US" sz="4400" i="1">
                          <a:latin typeface="Cambria Math" panose="02040503050406030204" pitchFamily="18" charset="0"/>
                        </a:rPr>
                        <m:t>=</m:t>
                      </m:r>
                      <m:r>
                        <a:rPr lang="en-US" sz="4400" i="1">
                          <a:latin typeface="Cambria Math" panose="02040503050406030204" pitchFamily="18" charset="0"/>
                        </a:rPr>
                        <m:t>𝑞</m:t>
                      </m:r>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𝐸</m:t>
                              </m:r>
                            </m:e>
                          </m:acc>
                        </m:e>
                      </m:acc>
                      <m:r>
                        <a:rPr lang="en-US" sz="4400" i="1">
                          <a:latin typeface="Cambria Math" panose="02040503050406030204" pitchFamily="18" charset="0"/>
                        </a:rPr>
                        <m:t>+</m:t>
                      </m:r>
                      <m:r>
                        <a:rPr lang="en-US" sz="4400" i="1">
                          <a:latin typeface="Cambria Math" panose="02040503050406030204" pitchFamily="18" charset="0"/>
                        </a:rPr>
                        <m:t>𝑞</m:t>
                      </m:r>
                      <m:d>
                        <m:dPr>
                          <m:ctrlPr>
                            <a:rPr lang="en-US" sz="4400" i="1">
                              <a:latin typeface="Cambria Math" panose="02040503050406030204" pitchFamily="18" charset="0"/>
                            </a:rPr>
                          </m:ctrlPr>
                        </m:dPr>
                        <m:e>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𝑣</m:t>
                                  </m:r>
                                </m:e>
                              </m:acc>
                            </m:e>
                          </m:acc>
                          <m:r>
                            <a:rPr lang="en-US" sz="4400" i="1">
                              <a:latin typeface="Cambria Math" panose="02040503050406030204" pitchFamily="18" charset="0"/>
                            </a:rPr>
                            <m:t>×</m:t>
                          </m:r>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𝐵</m:t>
                                  </m:r>
                                </m:e>
                              </m:acc>
                            </m:e>
                          </m:acc>
                        </m:e>
                      </m:d>
                    </m:oMath>
                  </m:oMathPara>
                </a14:m>
                <a:endParaRPr lang="en-US" sz="4400" dirty="0"/>
              </a:p>
            </p:txBody>
          </p:sp>
        </mc:Choice>
        <mc:Fallback xmlns="">
          <p:sp>
            <p:nvSpPr>
              <p:cNvPr id="14" name="TextBox 13">
                <a:extLst>
                  <a:ext uri="{FF2B5EF4-FFF2-40B4-BE49-F238E27FC236}">
                    <a16:creationId xmlns:a16="http://schemas.microsoft.com/office/drawing/2014/main" id="{3F01E405-C2D0-4F9E-82FE-7B5423246B6F}"/>
                  </a:ext>
                </a:extLst>
              </p:cNvPr>
              <p:cNvSpPr txBox="1">
                <a:spLocks noRot="1" noChangeAspect="1" noMove="1" noResize="1" noEditPoints="1" noAdjustHandles="1" noChangeArrowheads="1" noChangeShapeType="1" noTextEdit="1"/>
              </p:cNvSpPr>
              <p:nvPr/>
            </p:nvSpPr>
            <p:spPr>
              <a:xfrm>
                <a:off x="206476" y="5716135"/>
                <a:ext cx="9615949" cy="1135696"/>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2" name="Ink 1">
                <a:extLst>
                  <a:ext uri="{FF2B5EF4-FFF2-40B4-BE49-F238E27FC236}">
                    <a16:creationId xmlns:a16="http://schemas.microsoft.com/office/drawing/2014/main" id="{53D78D55-6B06-45DD-B8F2-F911FD2BB29A}"/>
                  </a:ext>
                </a:extLst>
              </p14:cNvPr>
              <p14:cNvContentPartPr/>
              <p14:nvPr>
                <p:extLst>
                  <p:ext uri="{42D2F446-02D8-4167-A562-619A0277C38B}">
                    <p15:isNarration xmlns:p15="http://schemas.microsoft.com/office/powerpoint/2012/main" val="1"/>
                  </p:ext>
                </p:extLst>
              </p14:nvPr>
            </p14:nvContentPartPr>
            <p14:xfrm>
              <a:off x="539640" y="3819960"/>
              <a:ext cx="11319840" cy="2079360"/>
            </p14:xfrm>
          </p:contentPart>
        </mc:Choice>
        <mc:Fallback xmlns="">
          <p:pic>
            <p:nvPicPr>
              <p:cNvPr id="2" name="Ink 1">
                <a:extLst>
                  <a:ext uri="{FF2B5EF4-FFF2-40B4-BE49-F238E27FC236}">
                    <a16:creationId xmlns:a16="http://schemas.microsoft.com/office/drawing/2014/main" id="{53D78D55-6B06-45DD-B8F2-F911FD2BB29A}"/>
                  </a:ext>
                </a:extLst>
              </p:cNvPr>
              <p:cNvPicPr>
                <a:picLocks noGrp="1" noRot="1" noChangeAspect="1" noMove="1" noResize="1" noEditPoints="1" noAdjustHandles="1" noChangeArrowheads="1" noChangeShapeType="1"/>
              </p:cNvPicPr>
              <p:nvPr/>
            </p:nvPicPr>
            <p:blipFill>
              <a:blip r:embed="rId16"/>
              <a:stretch>
                <a:fillRect/>
              </a:stretch>
            </p:blipFill>
            <p:spPr>
              <a:xfrm>
                <a:off x="530280" y="3810600"/>
                <a:ext cx="11338560" cy="2098080"/>
              </a:xfrm>
              <a:prstGeom prst="rect">
                <a:avLst/>
              </a:prstGeom>
            </p:spPr>
          </p:pic>
        </mc:Fallback>
      </mc:AlternateContent>
    </p:spTree>
    <p:custDataLst>
      <p:tags r:id="rId1"/>
    </p:custDataLst>
    <p:extLst>
      <p:ext uri="{BB962C8B-B14F-4D97-AF65-F5344CB8AC3E}">
        <p14:creationId xmlns:p14="http://schemas.microsoft.com/office/powerpoint/2010/main" val="1588980847"/>
      </p:ext>
    </p:extLst>
  </p:cSld>
  <p:clrMapOvr>
    <a:masterClrMapping/>
  </p:clrMapOvr>
  <mc:AlternateContent xmlns:mc="http://schemas.openxmlformats.org/markup-compatibility/2006" xmlns:p14="http://schemas.microsoft.com/office/powerpoint/2010/main">
    <mc:Choice Requires="p14">
      <p:transition spd="slow" p14:dur="2000" advTm="45282"/>
    </mc:Choice>
    <mc:Fallback xmlns="">
      <p:transition spd="slow" advTm="452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97"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Short Answer:</a:t>
            </a:r>
          </a:p>
        </p:txBody>
      </p:sp>
      <p:sp>
        <p:nvSpPr>
          <p:cNvPr id="17" name="TextBox 16">
            <a:extLst>
              <a:ext uri="{FF2B5EF4-FFF2-40B4-BE49-F238E27FC236}">
                <a16:creationId xmlns:a16="http://schemas.microsoft.com/office/drawing/2014/main" id="{29F78411-FC55-48EB-8CD1-761E2DD27937}"/>
              </a:ext>
            </a:extLst>
          </p:cNvPr>
          <p:cNvSpPr txBox="1"/>
          <p:nvPr/>
        </p:nvSpPr>
        <p:spPr>
          <a:xfrm>
            <a:off x="381000" y="1962150"/>
            <a:ext cx="11430000" cy="3170099"/>
          </a:xfrm>
          <a:prstGeom prst="rect">
            <a:avLst/>
          </a:prstGeom>
          <a:noFill/>
        </p:spPr>
        <p:txBody>
          <a:bodyPr wrap="square" rtlCol="0">
            <a:spAutoFit/>
          </a:bodyPr>
          <a:lstStyle/>
          <a:p>
            <a:pPr marL="742950" indent="-742950">
              <a:buFont typeface="+mj-lt"/>
              <a:buAutoNum type="arabicPeriod"/>
            </a:pPr>
            <a:r>
              <a:rPr lang="en-US" sz="4000" dirty="0"/>
              <a:t>Laws of Electromagnetism are not invariant under the </a:t>
            </a:r>
            <a:r>
              <a:rPr lang="en-US" sz="4000" dirty="0">
                <a:solidFill>
                  <a:srgbClr val="00B050"/>
                </a:solidFill>
              </a:rPr>
              <a:t>Galilean Transform</a:t>
            </a:r>
          </a:p>
          <a:p>
            <a:pPr marL="742950" indent="-742950">
              <a:buFont typeface="+mj-lt"/>
              <a:buAutoNum type="arabicPeriod"/>
            </a:pPr>
            <a:r>
              <a:rPr lang="en-US" sz="4000" dirty="0"/>
              <a:t>Speed of light is invariant in all reference frames….this leads to </a:t>
            </a:r>
            <a:r>
              <a:rPr lang="en-US" sz="4000" dirty="0">
                <a:solidFill>
                  <a:srgbClr val="0070C0"/>
                </a:solidFill>
              </a:rPr>
              <a:t>Special Relativity</a:t>
            </a:r>
            <a:r>
              <a:rPr lang="en-US" sz="4000" dirty="0"/>
              <a:t>, which fixes problem #1 </a:t>
            </a:r>
          </a:p>
        </p:txBody>
      </p:sp>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2" name="Ink 1">
                <a:extLst>
                  <a:ext uri="{FF2B5EF4-FFF2-40B4-BE49-F238E27FC236}">
                    <a16:creationId xmlns:a16="http://schemas.microsoft.com/office/drawing/2014/main" id="{32D6BD77-5B5B-41CF-9F6A-5A99EF879BAC}"/>
                  </a:ext>
                </a:extLst>
              </p14:cNvPr>
              <p14:cNvContentPartPr/>
              <p14:nvPr>
                <p:extLst>
                  <p:ext uri="{42D2F446-02D8-4167-A562-619A0277C38B}">
                    <p15:isNarration xmlns:p15="http://schemas.microsoft.com/office/powerpoint/2012/main" val="1"/>
                  </p:ext>
                </p:extLst>
              </p14:nvPr>
            </p14:nvContentPartPr>
            <p14:xfrm>
              <a:off x="168120" y="1775160"/>
              <a:ext cx="8903520" cy="2748600"/>
            </p14:xfrm>
          </p:contentPart>
        </mc:Choice>
        <mc:Fallback xmlns="">
          <p:pic>
            <p:nvPicPr>
              <p:cNvPr id="2" name="Ink 1">
                <a:extLst>
                  <a:ext uri="{FF2B5EF4-FFF2-40B4-BE49-F238E27FC236}">
                    <a16:creationId xmlns:a16="http://schemas.microsoft.com/office/drawing/2014/main" id="{32D6BD77-5B5B-41CF-9F6A-5A99EF879BAC}"/>
                  </a:ext>
                </a:extLst>
              </p:cNvPr>
              <p:cNvPicPr>
                <a:picLocks noGrp="1" noRot="1" noChangeAspect="1" noMove="1" noResize="1" noEditPoints="1" noAdjustHandles="1" noChangeArrowheads="1" noChangeShapeType="1"/>
              </p:cNvPicPr>
              <p:nvPr/>
            </p:nvPicPr>
            <p:blipFill>
              <a:blip r:embed="rId5"/>
              <a:stretch>
                <a:fillRect/>
              </a:stretch>
            </p:blipFill>
            <p:spPr>
              <a:xfrm>
                <a:off x="158760" y="1765800"/>
                <a:ext cx="8922240" cy="2767320"/>
              </a:xfrm>
              <a:prstGeom prst="rect">
                <a:avLst/>
              </a:prstGeom>
            </p:spPr>
          </p:pic>
        </mc:Fallback>
      </mc:AlternateContent>
    </p:spTree>
    <p:custDataLst>
      <p:tags r:id="rId1"/>
    </p:custDataLst>
    <p:extLst>
      <p:ext uri="{BB962C8B-B14F-4D97-AF65-F5344CB8AC3E}">
        <p14:creationId xmlns:p14="http://schemas.microsoft.com/office/powerpoint/2010/main" val="2458556144"/>
      </p:ext>
    </p:extLst>
  </p:cSld>
  <p:clrMapOvr>
    <a:masterClrMapping/>
  </p:clrMapOvr>
  <mc:AlternateContent xmlns:mc="http://schemas.openxmlformats.org/markup-compatibility/2006" xmlns:p14="http://schemas.microsoft.com/office/powerpoint/2010/main">
    <mc:Choice Requires="p14">
      <p:transition spd="slow" p14:dur="2000" advTm="28943"/>
    </mc:Choice>
    <mc:Fallback xmlns="">
      <p:transition spd="slow" advTm="289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1371600" y="11430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1371600" y="1143000"/>
                <a:ext cx="2514600" cy="10978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1428750" y="396240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1428750" y="3962400"/>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876300" y="23622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876300" y="2362200"/>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0" y="5257800"/>
                <a:ext cx="550545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0" y="5257800"/>
                <a:ext cx="5505450" cy="983987"/>
              </a:xfrm>
              <a:prstGeom prst="rect">
                <a:avLst/>
              </a:prstGeom>
              <a:blipFill>
                <a:blip r:embed="rId7"/>
                <a:stretch>
                  <a:fillRect/>
                </a:stretch>
              </a:blipFill>
            </p:spPr>
            <p:txBody>
              <a:bodyPr/>
              <a:lstStyle/>
              <a:p>
                <a:r>
                  <a:rPr lang="en-CA">
                    <a:noFill/>
                  </a:rPr>
                  <a:t> </a:t>
                </a:r>
              </a:p>
            </p:txBody>
          </p:sp>
        </mc:Fallback>
      </mc:AlternateContent>
      <p:grpSp>
        <p:nvGrpSpPr>
          <p:cNvPr id="14" name="Group 13">
            <a:extLst>
              <a:ext uri="{FF2B5EF4-FFF2-40B4-BE49-F238E27FC236}">
                <a16:creationId xmlns:a16="http://schemas.microsoft.com/office/drawing/2014/main" id="{BCD115A0-A470-4FB2-B534-144AEEE23D39}"/>
              </a:ext>
            </a:extLst>
          </p:cNvPr>
          <p:cNvGrpSpPr/>
          <p:nvPr/>
        </p:nvGrpSpPr>
        <p:grpSpPr>
          <a:xfrm>
            <a:off x="5933768" y="1651820"/>
            <a:ext cx="5815781" cy="1850968"/>
            <a:chOff x="5933768" y="914400"/>
            <a:chExt cx="5815781" cy="185096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27DAA8-624A-40BA-9F64-403A7D36A8DA}"/>
                    </a:ext>
                  </a:extLst>
                </p:cNvPr>
                <p:cNvSpPr txBox="1"/>
                <p:nvPr/>
              </p:nvSpPr>
              <p:spPr>
                <a:xfrm>
                  <a:off x="5958349" y="1560871"/>
                  <a:ext cx="5791200" cy="1204497"/>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𝑉</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𝑉</m:t>
                              </m:r>
                            </m:e>
                            <m:sub>
                              <m:r>
                                <a:rPr lang="en-US" sz="4400" b="0" i="1" smtClean="0">
                                  <a:latin typeface="Cambria Math" panose="02040503050406030204" pitchFamily="18" charset="0"/>
                                </a:rPr>
                                <m:t>𝑥</m:t>
                              </m:r>
                            </m:sub>
                          </m:sSub>
                        </m:num>
                        <m:den>
                          <m:r>
                            <a:rPr lang="en-US" sz="4400" b="0" i="1" smtClean="0">
                              <a:latin typeface="Cambria Math" panose="02040503050406030204" pitchFamily="18" charset="0"/>
                            </a:rPr>
                            <m:t>𝜕</m:t>
                          </m:r>
                          <m:r>
                            <a:rPr lang="en-US" sz="4400" b="0" i="1" smtClean="0">
                              <a:latin typeface="Cambria Math" panose="02040503050406030204" pitchFamily="18" charset="0"/>
                            </a:rPr>
                            <m:t>𝑥</m:t>
                          </m:r>
                        </m:den>
                      </m:f>
                      <m:r>
                        <a:rPr lang="en-US" sz="4400" b="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𝑦</m:t>
                              </m:r>
                            </m:sub>
                          </m:sSub>
                        </m:num>
                        <m:den>
                          <m:r>
                            <a:rPr lang="en-US" sz="4400" i="1">
                              <a:latin typeface="Cambria Math" panose="02040503050406030204" pitchFamily="18" charset="0"/>
                            </a:rPr>
                            <m:t>𝜕</m:t>
                          </m:r>
                          <m:r>
                            <a:rPr lang="en-US" sz="4400" b="0" i="1" smtClean="0">
                              <a:latin typeface="Cambria Math" panose="02040503050406030204" pitchFamily="18" charset="0"/>
                            </a:rPr>
                            <m:t>𝑦</m:t>
                          </m:r>
                        </m:den>
                      </m:f>
                      <m:r>
                        <a:rPr lang="en-US" sz="4400" i="1">
                          <a:latin typeface="Cambria Math" panose="02040503050406030204" pitchFamily="18" charset="0"/>
                        </a:rPr>
                        <m:t>+</m:t>
                      </m:r>
                    </m:oMath>
                  </a14:m>
                  <a:r>
                    <a:rPr lang="en-US" sz="4400" dirty="0"/>
                    <a:t> </a:t>
                  </a: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𝑧</m:t>
                              </m:r>
                            </m:sub>
                          </m:sSub>
                        </m:num>
                        <m:den>
                          <m:r>
                            <a:rPr lang="en-US" sz="4400" i="1">
                              <a:latin typeface="Cambria Math" panose="02040503050406030204" pitchFamily="18" charset="0"/>
                            </a:rPr>
                            <m:t>𝜕</m:t>
                          </m:r>
                          <m:r>
                            <a:rPr lang="en-US" sz="4400" b="0" i="1" smtClean="0">
                              <a:latin typeface="Cambria Math" panose="02040503050406030204" pitchFamily="18" charset="0"/>
                            </a:rPr>
                            <m:t>𝑧</m:t>
                          </m:r>
                        </m:den>
                      </m:f>
                    </m:oMath>
                  </a14:m>
                  <a:endParaRPr lang="en-US" sz="4400" dirty="0"/>
                </a:p>
              </p:txBody>
            </p:sp>
          </mc:Choice>
          <mc:Fallback xmlns="">
            <p:sp>
              <p:nvSpPr>
                <p:cNvPr id="7" name="TextBox 6">
                  <a:extLst>
                    <a:ext uri="{FF2B5EF4-FFF2-40B4-BE49-F238E27FC236}">
                      <a16:creationId xmlns:a16="http://schemas.microsoft.com/office/drawing/2014/main" id="{4E27DAA8-624A-40BA-9F64-403A7D36A8DA}"/>
                    </a:ext>
                  </a:extLst>
                </p:cNvPr>
                <p:cNvSpPr txBox="1">
                  <a:spLocks noRot="1" noChangeAspect="1" noMove="1" noResize="1" noEditPoints="1" noAdjustHandles="1" noChangeArrowheads="1" noChangeShapeType="1" noTextEdit="1"/>
                </p:cNvSpPr>
                <p:nvPr/>
              </p:nvSpPr>
              <p:spPr>
                <a:xfrm>
                  <a:off x="5958349" y="1560871"/>
                  <a:ext cx="5791200" cy="1204497"/>
                </a:xfrm>
                <a:prstGeom prst="rect">
                  <a:avLst/>
                </a:prstGeom>
                <a:blipFill>
                  <a:blip r:embed="rId8"/>
                  <a:stretch>
                    <a:fillRect/>
                  </a:stretch>
                </a:blipFill>
              </p:spPr>
              <p:txBody>
                <a:bodyPr/>
                <a:lstStyle/>
                <a:p>
                  <a:r>
                    <a:rPr lang="en-CA">
                      <a:noFill/>
                    </a:rPr>
                    <a:t> </a:t>
                  </a:r>
                </a:p>
              </p:txBody>
            </p:sp>
          </mc:Fallback>
        </mc:AlternateContent>
        <p:sp>
          <p:nvSpPr>
            <p:cNvPr id="9" name="Title 1">
              <a:extLst>
                <a:ext uri="{FF2B5EF4-FFF2-40B4-BE49-F238E27FC236}">
                  <a16:creationId xmlns:a16="http://schemas.microsoft.com/office/drawing/2014/main" id="{461AC9AC-CA3A-4967-8155-B87EB75FF3EF}"/>
                </a:ext>
              </a:extLst>
            </p:cNvPr>
            <p:cNvSpPr txBox="1">
              <a:spLocks/>
            </p:cNvSpPr>
            <p:nvPr/>
          </p:nvSpPr>
          <p:spPr>
            <a:xfrm>
              <a:off x="5933768" y="914400"/>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Divergence</a:t>
              </a:r>
              <a:endParaRPr lang="en-CA" sz="4000" b="1" dirty="0">
                <a:latin typeface="+mn-lt"/>
              </a:endParaRPr>
            </a:p>
          </p:txBody>
        </p:sp>
      </p:grpSp>
      <p:grpSp>
        <p:nvGrpSpPr>
          <p:cNvPr id="13" name="Group 12">
            <a:extLst>
              <a:ext uri="{FF2B5EF4-FFF2-40B4-BE49-F238E27FC236}">
                <a16:creationId xmlns:a16="http://schemas.microsoft.com/office/drawing/2014/main" id="{14FCA9EB-2314-4B76-A322-BEBDB7EB2EF1}"/>
              </a:ext>
            </a:extLst>
          </p:cNvPr>
          <p:cNvGrpSpPr/>
          <p:nvPr/>
        </p:nvGrpSpPr>
        <p:grpSpPr>
          <a:xfrm>
            <a:off x="5909187" y="3264123"/>
            <a:ext cx="6666271" cy="3593877"/>
            <a:chOff x="5909187" y="3013586"/>
            <a:chExt cx="6666271" cy="359387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792455-C46C-4958-BF6C-E18DBE7DA4C2}"/>
                    </a:ext>
                  </a:extLst>
                </p:cNvPr>
                <p:cNvSpPr txBox="1"/>
                <p:nvPr/>
              </p:nvSpPr>
              <p:spPr>
                <a:xfrm>
                  <a:off x="6027174" y="3571567"/>
                  <a:ext cx="6548284" cy="3035896"/>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𝑉</m:t>
                          </m:r>
                        </m:e>
                      </m:acc>
                      <m:r>
                        <a:rPr lang="en-US" sz="4000" b="0" i="1" smtClean="0">
                          <a:latin typeface="Cambria Math" panose="02040503050406030204" pitchFamily="18" charset="0"/>
                        </a:rPr>
                        <m:t>=</m:t>
                      </m:r>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𝑦</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𝑦</m:t>
                                  </m:r>
                                </m:sub>
                              </m:sSub>
                            </m:num>
                            <m:den>
                              <m:r>
                                <a:rPr lang="en-US" sz="4000" i="1">
                                  <a:latin typeface="Cambria Math" panose="02040503050406030204" pitchFamily="18" charset="0"/>
                                </a:rPr>
                                <m:t>𝜕</m:t>
                              </m:r>
                              <m:r>
                                <a:rPr lang="en-US" sz="4000" b="0" i="1" smtClean="0">
                                  <a:latin typeface="Cambria Math" panose="02040503050406030204" pitchFamily="18" charset="0"/>
                                </a:rPr>
                                <m:t>𝑧</m:t>
                              </m:r>
                            </m:den>
                          </m:f>
                        </m:e>
                      </m:d>
                      <m:acc>
                        <m:accPr>
                          <m:chr m:val="⃗"/>
                          <m:ctrlPr>
                            <a:rPr lang="en-US" sz="4000" b="0" i="1" smtClean="0">
                              <a:latin typeface="Cambria Math" panose="02040503050406030204" pitchFamily="18" charset="0"/>
                            </a:rPr>
                          </m:ctrlPr>
                        </m:acc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𝑒</m:t>
                              </m:r>
                            </m:e>
                            <m:sub>
                              <m:r>
                                <a:rPr lang="en-US" sz="4000" b="0" i="1" smtClean="0">
                                  <a:latin typeface="Cambria Math" panose="02040503050406030204" pitchFamily="18" charset="0"/>
                                </a:rPr>
                                <m:t>𝑥</m:t>
                              </m:r>
                            </m:sub>
                          </m:sSub>
                        </m:e>
                      </m:acc>
                    </m:oMath>
                  </a14:m>
                  <a:r>
                    <a:rPr lang="en-US" sz="4000" b="0" i="0" dirty="0">
                      <a:latin typeface="Cambria Math" panose="02040503050406030204" pitchFamily="18" charset="0"/>
                    </a:rPr>
                    <a:t> </a:t>
                  </a:r>
                </a:p>
                <a:p>
                  <a14:m>
                    <m:oMath xmlns:m="http://schemas.openxmlformats.org/officeDocument/2006/math">
                      <m:r>
                        <m:rPr>
                          <m:sty m:val="p"/>
                        </m:rPr>
                        <a:rPr lang="en-US" sz="4000" smtClean="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𝑥</m:t>
                                  </m:r>
                                </m:sub>
                              </m:sSub>
                            </m:num>
                            <m:den>
                              <m:r>
                                <a:rPr lang="en-US" sz="4000" i="1">
                                  <a:latin typeface="Cambria Math" panose="02040503050406030204" pitchFamily="18" charset="0"/>
                                </a:rPr>
                                <m:t>𝜕</m:t>
                              </m:r>
                              <m:r>
                                <a:rPr lang="en-US" sz="4000" i="1">
                                  <a:latin typeface="Cambria Math" panose="02040503050406030204" pitchFamily="18" charset="0"/>
                                </a:rPr>
                                <m:t>𝑧</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𝑥</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𝑦</m:t>
                              </m:r>
                            </m:sub>
                          </m:sSub>
                        </m:e>
                      </m:acc>
                    </m:oMath>
                  </a14:m>
                  <a:r>
                    <a:rPr lang="en-US" sz="4000" dirty="0"/>
                    <a:t> </a:t>
                  </a:r>
                </a:p>
                <a:p>
                  <a14:m>
                    <m:oMath xmlns:m="http://schemas.openxmlformats.org/officeDocument/2006/math">
                      <m:r>
                        <m:rPr>
                          <m:sty m:val="p"/>
                        </m:rPr>
                        <a:rPr lang="en-US" sz="400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𝑦</m:t>
                                  </m:r>
                                </m:sub>
                              </m:sSub>
                            </m:num>
                            <m:den>
                              <m:r>
                                <a:rPr lang="en-US" sz="4000" i="1">
                                  <a:latin typeface="Cambria Math" panose="02040503050406030204" pitchFamily="18" charset="0"/>
                                </a:rPr>
                                <m:t>𝜕</m:t>
                              </m:r>
                              <m:r>
                                <a:rPr lang="en-US" sz="4000" i="1">
                                  <a:latin typeface="Cambria Math" panose="02040503050406030204" pitchFamily="18" charset="0"/>
                                </a:rPr>
                                <m:t>𝑥</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𝑥</m:t>
                                  </m:r>
                                </m:sub>
                              </m:sSub>
                            </m:num>
                            <m:den>
                              <m:r>
                                <a:rPr lang="en-US" sz="4000" i="1">
                                  <a:latin typeface="Cambria Math" panose="02040503050406030204" pitchFamily="18" charset="0"/>
                                </a:rPr>
                                <m:t>𝜕</m:t>
                              </m:r>
                              <m:r>
                                <a:rPr lang="en-US" sz="4000" b="0" i="1" smtClean="0">
                                  <a:latin typeface="Cambria Math" panose="02040503050406030204" pitchFamily="18" charset="0"/>
                                </a:rPr>
                                <m:t>𝑦</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𝑧</m:t>
                              </m:r>
                            </m:sub>
                          </m:sSub>
                        </m:e>
                      </m:acc>
                    </m:oMath>
                  </a14:m>
                  <a:r>
                    <a:rPr lang="en-US" sz="4000" dirty="0"/>
                    <a:t> </a:t>
                  </a:r>
                </a:p>
              </p:txBody>
            </p:sp>
          </mc:Choice>
          <mc:Fallback xmlns="">
            <p:sp>
              <p:nvSpPr>
                <p:cNvPr id="8" name="TextBox 7">
                  <a:extLst>
                    <a:ext uri="{FF2B5EF4-FFF2-40B4-BE49-F238E27FC236}">
                      <a16:creationId xmlns:a16="http://schemas.microsoft.com/office/drawing/2014/main" id="{EC792455-C46C-4958-BF6C-E18DBE7DA4C2}"/>
                    </a:ext>
                  </a:extLst>
                </p:cNvPr>
                <p:cNvSpPr txBox="1">
                  <a:spLocks noRot="1" noChangeAspect="1" noMove="1" noResize="1" noEditPoints="1" noAdjustHandles="1" noChangeArrowheads="1" noChangeShapeType="1" noTextEdit="1"/>
                </p:cNvSpPr>
                <p:nvPr/>
              </p:nvSpPr>
              <p:spPr>
                <a:xfrm>
                  <a:off x="6027174" y="3571567"/>
                  <a:ext cx="6548284" cy="3035896"/>
                </a:xfrm>
                <a:prstGeom prst="rect">
                  <a:avLst/>
                </a:prstGeom>
                <a:blipFill>
                  <a:blip r:embed="rId9"/>
                  <a:stretch>
                    <a:fillRect/>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B344C723-79E7-4261-899C-42D09B197FB0}"/>
                </a:ext>
              </a:extLst>
            </p:cNvPr>
            <p:cNvSpPr txBox="1">
              <a:spLocks/>
            </p:cNvSpPr>
            <p:nvPr/>
          </p:nvSpPr>
          <p:spPr>
            <a:xfrm>
              <a:off x="5909187" y="301358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Curl</a:t>
              </a:r>
              <a:endParaRPr lang="en-CA" sz="4000" b="1" dirty="0">
                <a:latin typeface="+mn-lt"/>
              </a:endParaRPr>
            </a:p>
          </p:txBody>
        </p:sp>
      </p:grpSp>
      <p:grpSp>
        <p:nvGrpSpPr>
          <p:cNvPr id="15" name="Group 14">
            <a:extLst>
              <a:ext uri="{FF2B5EF4-FFF2-40B4-BE49-F238E27FC236}">
                <a16:creationId xmlns:a16="http://schemas.microsoft.com/office/drawing/2014/main" id="{7F9EC43B-7760-4F9F-B88A-7E7024856280}"/>
              </a:ext>
            </a:extLst>
          </p:cNvPr>
          <p:cNvGrpSpPr/>
          <p:nvPr/>
        </p:nvGrpSpPr>
        <p:grpSpPr>
          <a:xfrm>
            <a:off x="5968181" y="0"/>
            <a:ext cx="6656438" cy="1712597"/>
            <a:chOff x="5968181" y="-415106"/>
            <a:chExt cx="6656438" cy="1712597"/>
          </a:xfrm>
        </p:grpSpPr>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6566D8E-F491-433B-9E4B-94F1AC60F5B2}"/>
                    </a:ext>
                  </a:extLst>
                </p:cNvPr>
                <p:cNvSpPr txBox="1"/>
                <p:nvPr/>
              </p:nvSpPr>
              <p:spPr>
                <a:xfrm>
                  <a:off x="5992762" y="231365"/>
                  <a:ext cx="6631857" cy="1066126"/>
                </a:xfrm>
                <a:prstGeom prst="rect">
                  <a:avLst/>
                </a:prstGeom>
                <a:noFill/>
              </p:spPr>
              <p:txBody>
                <a:bodyPr wrap="square" rtlCol="0">
                  <a:spAutoFit/>
                </a:bodyPr>
                <a:lstStyle/>
                <a:p>
                  <a14:m>
                    <m:oMath xmlns:m="http://schemas.openxmlformats.org/officeDocument/2006/math">
                      <m:r>
                        <m:rPr>
                          <m:sty m:val="p"/>
                        </m:rPr>
                        <a:rPr lang="en-US" sz="4000">
                          <a:latin typeface="Cambria Math" panose="02040503050406030204" pitchFamily="18" charset="0"/>
                        </a:rPr>
                        <m:t>∇</m:t>
                      </m:r>
                      <m:r>
                        <a:rPr lang="en-CA" sz="4000" i="1">
                          <a:latin typeface="Cambria Math" panose="02040503050406030204" pitchFamily="18" charset="0"/>
                        </a:rPr>
                        <m:t>𝐹</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𝑥</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𝑦</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𝑦</m:t>
                              </m:r>
                            </m:sub>
                          </m:sSub>
                        </m:e>
                      </m:acc>
                      <m:r>
                        <a:rPr lang="en-US" sz="4000" i="1">
                          <a:latin typeface="Cambria Math" panose="02040503050406030204" pitchFamily="18" charset="0"/>
                        </a:rPr>
                        <m:t>+</m:t>
                      </m:r>
                    </m:oMath>
                  </a14:m>
                  <a:r>
                    <a:rPr lang="en-US" sz="4000" dirty="0"/>
                    <a:t>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𝑧</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𝑧</m:t>
                              </m:r>
                            </m:sub>
                          </m:sSub>
                        </m:e>
                      </m:acc>
                    </m:oMath>
                  </a14:m>
                  <a:endParaRPr lang="en-US" sz="4400" dirty="0"/>
                </a:p>
              </p:txBody>
            </p:sp>
          </mc:Choice>
          <mc:Fallback>
            <p:sp>
              <p:nvSpPr>
                <p:cNvPr id="11" name="TextBox 10">
                  <a:extLst>
                    <a:ext uri="{FF2B5EF4-FFF2-40B4-BE49-F238E27FC236}">
                      <a16:creationId xmlns:a16="http://schemas.microsoft.com/office/drawing/2014/main" id="{46566D8E-F491-433B-9E4B-94F1AC60F5B2}"/>
                    </a:ext>
                  </a:extLst>
                </p:cNvPr>
                <p:cNvSpPr txBox="1">
                  <a:spLocks noRot="1" noChangeAspect="1" noMove="1" noResize="1" noEditPoints="1" noAdjustHandles="1" noChangeArrowheads="1" noChangeShapeType="1" noTextEdit="1"/>
                </p:cNvSpPr>
                <p:nvPr/>
              </p:nvSpPr>
              <p:spPr>
                <a:xfrm>
                  <a:off x="5992762" y="231365"/>
                  <a:ext cx="6631857" cy="1066126"/>
                </a:xfrm>
                <a:prstGeom prst="rect">
                  <a:avLst/>
                </a:prstGeom>
                <a:blipFill>
                  <a:blip r:embed="rId10"/>
                  <a:stretch>
                    <a:fillRect/>
                  </a:stretch>
                </a:blipFill>
              </p:spPr>
              <p:txBody>
                <a:bodyPr/>
                <a:lstStyle/>
                <a:p>
                  <a:r>
                    <a:rPr lang="en-CA">
                      <a:noFill/>
                    </a:rPr>
                    <a:t> </a:t>
                  </a:r>
                </a:p>
              </p:txBody>
            </p:sp>
          </mc:Fallback>
        </mc:AlternateContent>
        <p:sp>
          <p:nvSpPr>
            <p:cNvPr id="12" name="Title 1">
              <a:extLst>
                <a:ext uri="{FF2B5EF4-FFF2-40B4-BE49-F238E27FC236}">
                  <a16:creationId xmlns:a16="http://schemas.microsoft.com/office/drawing/2014/main" id="{F4F4C4A0-2BD0-4B65-9EF2-C875AC44B563}"/>
                </a:ext>
              </a:extLst>
            </p:cNvPr>
            <p:cNvSpPr txBox="1">
              <a:spLocks/>
            </p:cNvSpPr>
            <p:nvPr/>
          </p:nvSpPr>
          <p:spPr>
            <a:xfrm>
              <a:off x="5968181" y="-41510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Gradient</a:t>
              </a:r>
              <a:endParaRPr lang="en-CA" sz="4000" b="1" dirty="0">
                <a:latin typeface="+mn-lt"/>
              </a:endParaRPr>
            </a:p>
          </p:txBody>
        </p:sp>
      </p:grpSp>
      <p:sp>
        <p:nvSpPr>
          <p:cNvPr id="16" name="Title 1">
            <a:extLst>
              <a:ext uri="{FF2B5EF4-FFF2-40B4-BE49-F238E27FC236}">
                <a16:creationId xmlns:a16="http://schemas.microsoft.com/office/drawing/2014/main" id="{7B99B399-8B88-4B92-B411-32ACEFE2141A}"/>
              </a:ext>
            </a:extLst>
          </p:cNvPr>
          <p:cNvSpPr txBox="1">
            <a:spLocks/>
          </p:cNvSpPr>
          <p:nvPr/>
        </p:nvSpPr>
        <p:spPr>
          <a:xfrm>
            <a:off x="0" y="1"/>
            <a:ext cx="5314950" cy="1238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0070C0"/>
                </a:solidFill>
              </a:rPr>
              <a:t>Maxwell’s Equations</a:t>
            </a:r>
            <a:endParaRPr lang="en-CA" sz="4800" b="1" dirty="0">
              <a:solidFill>
                <a:srgbClr val="0070C0"/>
              </a:solidFill>
            </a:endParaRPr>
          </a:p>
        </p:txBody>
      </p:sp>
    </p:spTree>
    <p:custDataLst>
      <p:tags r:id="rId1"/>
    </p:custDataLst>
    <p:extLst>
      <p:ext uri="{BB962C8B-B14F-4D97-AF65-F5344CB8AC3E}">
        <p14:creationId xmlns:p14="http://schemas.microsoft.com/office/powerpoint/2010/main" val="445830800"/>
      </p:ext>
    </p:extLst>
  </p:cSld>
  <p:clrMapOvr>
    <a:masterClrMapping/>
  </p:clrMapOvr>
  <mc:AlternateContent xmlns:mc="http://schemas.openxmlformats.org/markup-compatibility/2006" xmlns:p14="http://schemas.microsoft.com/office/powerpoint/2010/main">
    <mc:Choice Requires="p14">
      <p:transition spd="slow" p14:dur="2000" advTm="26911"/>
    </mc:Choice>
    <mc:Fallback xmlns="">
      <p:transition spd="slow" advTm="26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icture 2">
            <a:extLst>
              <a:ext uri="{FF2B5EF4-FFF2-40B4-BE49-F238E27FC236}">
                <a16:creationId xmlns:a16="http://schemas.microsoft.com/office/drawing/2014/main" id="{27B93DF7-F23A-458E-8801-DE660658D33A}"/>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l="3854"/>
          <a:stretch/>
        </p:blipFill>
        <p:spPr bwMode="auto">
          <a:xfrm>
            <a:off x="0" y="2762250"/>
            <a:ext cx="12192000" cy="203835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D7D1B769-8D30-4FC2-9A2C-177DC48B1D09}"/>
              </a:ext>
            </a:extLst>
          </p:cNvPr>
          <p:cNvGrpSpPr/>
          <p:nvPr/>
        </p:nvGrpSpPr>
        <p:grpSpPr>
          <a:xfrm>
            <a:off x="691182" y="2777065"/>
            <a:ext cx="5692198" cy="2134836"/>
            <a:chOff x="1129332" y="2777065"/>
            <a:chExt cx="5692198" cy="2134836"/>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3" name="Group 182">
              <a:extLst>
                <a:ext uri="{FF2B5EF4-FFF2-40B4-BE49-F238E27FC236}">
                  <a16:creationId xmlns:a16="http://schemas.microsoft.com/office/drawing/2014/main" id="{1F66451F-DF86-44B3-BB6B-A3C22CB02596}"/>
                </a:ext>
              </a:extLst>
            </p:cNvPr>
            <p:cNvGrpSpPr/>
            <p:nvPr/>
          </p:nvGrpSpPr>
          <p:grpSpPr>
            <a:xfrm>
              <a:off x="6138995" y="2777067"/>
              <a:ext cx="682535" cy="2015066"/>
              <a:chOff x="4549866" y="2573867"/>
              <a:chExt cx="682535" cy="2015066"/>
            </a:xfrm>
          </p:grpSpPr>
          <p:sp>
            <p:nvSpPr>
              <p:cNvPr id="184" name="Arc 183">
                <a:extLst>
                  <a:ext uri="{FF2B5EF4-FFF2-40B4-BE49-F238E27FC236}">
                    <a16:creationId xmlns:a16="http://schemas.microsoft.com/office/drawing/2014/main" id="{8293233D-1B40-41BF-85D8-0DE2B7AC6F9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5" name="Isosceles Triangle 184">
                <a:extLst>
                  <a:ext uri="{FF2B5EF4-FFF2-40B4-BE49-F238E27FC236}">
                    <a16:creationId xmlns:a16="http://schemas.microsoft.com/office/drawing/2014/main" id="{4E8CD158-CA93-47AF-823A-55AA98886B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12931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129314"/>
                  <a:ext cx="573314" cy="782587"/>
                </a:xfrm>
                <a:prstGeom prst="rect">
                  <a:avLst/>
                </a:prstGeom>
                <a:blipFill>
                  <a:blip r:embed="rId5"/>
                  <a:stretch>
                    <a:fillRect/>
                  </a:stretch>
                </a:blipFill>
              </p:spPr>
              <p:txBody>
                <a:bodyPr/>
                <a:lstStyle/>
                <a:p>
                  <a:r>
                    <a:rPr lang="en-CA">
                      <a:noFill/>
                    </a:rPr>
                    <a:t> </a:t>
                  </a:r>
                </a:p>
              </p:txBody>
            </p:sp>
          </mc:Fallback>
        </mc:AlternateContent>
      </p:grpSp>
      <p:grpSp>
        <p:nvGrpSpPr>
          <p:cNvPr id="16" name="Group 15">
            <a:extLst>
              <a:ext uri="{FF2B5EF4-FFF2-40B4-BE49-F238E27FC236}">
                <a16:creationId xmlns:a16="http://schemas.microsoft.com/office/drawing/2014/main" id="{DA71A0FD-3D68-4D76-B97A-BE4937F3C51E}"/>
              </a:ext>
            </a:extLst>
          </p:cNvPr>
          <p:cNvGrpSpPr/>
          <p:nvPr/>
        </p:nvGrpSpPr>
        <p:grpSpPr>
          <a:xfrm>
            <a:off x="0" y="0"/>
            <a:ext cx="4819650" cy="1844782"/>
            <a:chOff x="0" y="0"/>
            <a:chExt cx="4819650" cy="184478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4F7CAF-996D-4621-A8B9-E7D854B304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13" name="TextBox 12">
                  <a:extLst>
                    <a:ext uri="{FF2B5EF4-FFF2-40B4-BE49-F238E27FC236}">
                      <a16:creationId xmlns:a16="http://schemas.microsoft.com/office/drawing/2014/main" id="{394F7CAF-996D-4621-A8B9-E7D854B304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9"/>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Lorentz Force</a:t>
              </a:r>
            </a:p>
          </p:txBody>
        </p:sp>
      </p:grpSp>
      <p:grpSp>
        <p:nvGrpSpPr>
          <p:cNvPr id="2" name="Group 1">
            <a:extLst>
              <a:ext uri="{FF2B5EF4-FFF2-40B4-BE49-F238E27FC236}">
                <a16:creationId xmlns:a16="http://schemas.microsoft.com/office/drawing/2014/main" id="{27FCE93E-031B-49C6-8984-1E235B24C983}"/>
              </a:ext>
            </a:extLst>
          </p:cNvPr>
          <p:cNvGrpSpPr/>
          <p:nvPr/>
        </p:nvGrpSpPr>
        <p:grpSpPr>
          <a:xfrm>
            <a:off x="4876800" y="0"/>
            <a:ext cx="7505700" cy="2627718"/>
            <a:chOff x="4876800" y="0"/>
            <a:chExt cx="7505700" cy="2627718"/>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868D88-3CED-4133-A530-1C4A5DC18D0D}"/>
                    </a:ext>
                  </a:extLst>
                </p:cNvPr>
                <p:cNvSpPr txBox="1"/>
                <p:nvPr/>
              </p:nvSpPr>
              <p:spPr>
                <a:xfrm>
                  <a:off x="4953000" y="6858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4" name="TextBox 3">
                  <a:extLst>
                    <a:ext uri="{FF2B5EF4-FFF2-40B4-BE49-F238E27FC236}">
                      <a16:creationId xmlns:a16="http://schemas.microsoft.com/office/drawing/2014/main" id="{FF868D88-3CED-4133-A530-1C4A5DC18D0D}"/>
                    </a:ext>
                  </a:extLst>
                </p:cNvPr>
                <p:cNvSpPr txBox="1">
                  <a:spLocks noRot="1" noChangeAspect="1" noMove="1" noResize="1" noEditPoints="1" noAdjustHandles="1" noChangeArrowheads="1" noChangeShapeType="1" noTextEdit="1"/>
                </p:cNvSpPr>
                <p:nvPr/>
              </p:nvSpPr>
              <p:spPr>
                <a:xfrm>
                  <a:off x="4953000" y="685800"/>
                  <a:ext cx="2514600" cy="109786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9B4830-75B8-450F-9C47-69F10CABB4E4}"/>
                    </a:ext>
                  </a:extLst>
                </p:cNvPr>
                <p:cNvSpPr txBox="1"/>
                <p:nvPr/>
              </p:nvSpPr>
              <p:spPr>
                <a:xfrm>
                  <a:off x="4876800" y="177165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5" name="TextBox 4">
                  <a:extLst>
                    <a:ext uri="{FF2B5EF4-FFF2-40B4-BE49-F238E27FC236}">
                      <a16:creationId xmlns:a16="http://schemas.microsoft.com/office/drawing/2014/main" id="{489B4830-75B8-450F-9C47-69F10CABB4E4}"/>
                    </a:ext>
                  </a:extLst>
                </p:cNvPr>
                <p:cNvSpPr txBox="1">
                  <a:spLocks noRot="1" noChangeAspect="1" noMove="1" noResize="1" noEditPoints="1" noAdjustHandles="1" noChangeArrowheads="1" noChangeShapeType="1" noTextEdit="1"/>
                </p:cNvSpPr>
                <p:nvPr/>
              </p:nvSpPr>
              <p:spPr>
                <a:xfrm>
                  <a:off x="4876800" y="1771650"/>
                  <a:ext cx="2514600" cy="856068"/>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C52E3-CDBF-4305-AE17-47984B3D60EC}"/>
                    </a:ext>
                  </a:extLst>
                </p:cNvPr>
                <p:cNvSpPr txBox="1"/>
                <p:nvPr/>
              </p:nvSpPr>
              <p:spPr>
                <a:xfrm>
                  <a:off x="7715250" y="5334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6" name="TextBox 5">
                  <a:extLst>
                    <a:ext uri="{FF2B5EF4-FFF2-40B4-BE49-F238E27FC236}">
                      <a16:creationId xmlns:a16="http://schemas.microsoft.com/office/drawing/2014/main" id="{E39C52E3-CDBF-4305-AE17-47984B3D60EC}"/>
                    </a:ext>
                  </a:extLst>
                </p:cNvPr>
                <p:cNvSpPr txBox="1">
                  <a:spLocks noRot="1" noChangeAspect="1" noMove="1" noResize="1" noEditPoints="1" noAdjustHandles="1" noChangeArrowheads="1" noChangeShapeType="1" noTextEdit="1"/>
                </p:cNvSpPr>
                <p:nvPr/>
              </p:nvSpPr>
              <p:spPr>
                <a:xfrm>
                  <a:off x="7715250" y="533400"/>
                  <a:ext cx="3371850" cy="1082797"/>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A276B7-AAF4-48CA-B76F-2B2D2A572A45}"/>
                    </a:ext>
                  </a:extLst>
                </p:cNvPr>
                <p:cNvSpPr txBox="1"/>
                <p:nvPr/>
              </p:nvSpPr>
              <p:spPr>
                <a:xfrm>
                  <a:off x="7734300" y="1562100"/>
                  <a:ext cx="464820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7" name="TextBox 6">
                  <a:extLst>
                    <a:ext uri="{FF2B5EF4-FFF2-40B4-BE49-F238E27FC236}">
                      <a16:creationId xmlns:a16="http://schemas.microsoft.com/office/drawing/2014/main" id="{D7A276B7-AAF4-48CA-B76F-2B2D2A572A45}"/>
                    </a:ext>
                  </a:extLst>
                </p:cNvPr>
                <p:cNvSpPr txBox="1">
                  <a:spLocks noRot="1" noChangeAspect="1" noMove="1" noResize="1" noEditPoints="1" noAdjustHandles="1" noChangeArrowheads="1" noChangeShapeType="1" noTextEdit="1"/>
                </p:cNvSpPr>
                <p:nvPr/>
              </p:nvSpPr>
              <p:spPr>
                <a:xfrm>
                  <a:off x="7734300" y="1562100"/>
                  <a:ext cx="4648200" cy="983987"/>
                </a:xfrm>
                <a:prstGeom prst="rect">
                  <a:avLst/>
                </a:prstGeom>
                <a:blipFill>
                  <a:blip r:embed="rId13"/>
                  <a:stretch>
                    <a:fillRect/>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29F78411-FC55-48EB-8CD1-761E2DD27937}"/>
                </a:ext>
              </a:extLst>
            </p:cNvPr>
            <p:cNvSpPr txBox="1"/>
            <p:nvPr/>
          </p:nvSpPr>
          <p:spPr>
            <a:xfrm>
              <a:off x="4876800" y="0"/>
              <a:ext cx="4143375" cy="707886"/>
            </a:xfrm>
            <a:prstGeom prst="rect">
              <a:avLst/>
            </a:prstGeom>
            <a:noFill/>
          </p:spPr>
          <p:txBody>
            <a:bodyPr wrap="square" rtlCol="0">
              <a:spAutoFit/>
            </a:bodyPr>
            <a:lstStyle/>
            <a:p>
              <a:r>
                <a:rPr lang="en-US" sz="4000" dirty="0">
                  <a:solidFill>
                    <a:srgbClr val="0070C0"/>
                  </a:solidFill>
                </a:rPr>
                <a:t>Maxwell Equations</a:t>
              </a:r>
            </a:p>
          </p:txBody>
        </p:sp>
      </p:grpSp>
      <p:cxnSp>
        <p:nvCxnSpPr>
          <p:cNvPr id="18" name="Straight Connector 17">
            <a:extLst>
              <a:ext uri="{FF2B5EF4-FFF2-40B4-BE49-F238E27FC236}">
                <a16:creationId xmlns:a16="http://schemas.microsoft.com/office/drawing/2014/main" id="{E17425EC-F11B-40BF-9EB6-55696608965B}"/>
              </a:ext>
            </a:extLst>
          </p:cNvPr>
          <p:cNvCxnSpPr>
            <a:cxnSpLocks/>
          </p:cNvCxnSpPr>
          <p:nvPr/>
        </p:nvCxnSpPr>
        <p:spPr>
          <a:xfrm flipV="1">
            <a:off x="4857750" y="0"/>
            <a:ext cx="0" cy="25908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257175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2F941E1-B451-4629-807F-0C75D37F3A3E}"/>
              </a:ext>
            </a:extLst>
          </p:cNvPr>
          <p:cNvGrpSpPr/>
          <p:nvPr/>
        </p:nvGrpSpPr>
        <p:grpSpPr>
          <a:xfrm>
            <a:off x="228601" y="3347659"/>
            <a:ext cx="12971236" cy="362553"/>
            <a:chOff x="482600" y="3144461"/>
            <a:chExt cx="12971236" cy="362553"/>
          </a:xfrm>
        </p:grpSpPr>
        <p:sp>
          <p:nvSpPr>
            <p:cNvPr id="12" name="Oval 11">
              <a:extLst>
                <a:ext uri="{FF2B5EF4-FFF2-40B4-BE49-F238E27FC236}">
                  <a16:creationId xmlns:a16="http://schemas.microsoft.com/office/drawing/2014/main" id="{D471DB4C-35E8-417A-ADB7-8EDD7CE361C4}"/>
                </a:ext>
              </a:extLst>
            </p:cNvPr>
            <p:cNvSpPr/>
            <p:nvPr/>
          </p:nvSpPr>
          <p:spPr>
            <a:xfrm>
              <a:off x="482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0" name="Oval 19">
              <a:extLst>
                <a:ext uri="{FF2B5EF4-FFF2-40B4-BE49-F238E27FC236}">
                  <a16:creationId xmlns:a16="http://schemas.microsoft.com/office/drawing/2014/main" id="{4934D09D-9924-4197-A654-C6DEEEC1A2D4}"/>
                </a:ext>
              </a:extLst>
            </p:cNvPr>
            <p:cNvSpPr/>
            <p:nvPr/>
          </p:nvSpPr>
          <p:spPr>
            <a:xfrm>
              <a:off x="1325033"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216535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30130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38512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4687358"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55276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63754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0" name="Oval 69">
              <a:extLst>
                <a:ext uri="{FF2B5EF4-FFF2-40B4-BE49-F238E27FC236}">
                  <a16:creationId xmlns:a16="http://schemas.microsoft.com/office/drawing/2014/main" id="{1710947A-6910-4F68-B14A-1D61227EF0E3}"/>
                </a:ext>
              </a:extLst>
            </p:cNvPr>
            <p:cNvSpPr/>
            <p:nvPr/>
          </p:nvSpPr>
          <p:spPr>
            <a:xfrm>
              <a:off x="7213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2" name="Oval 71">
              <a:extLst>
                <a:ext uri="{FF2B5EF4-FFF2-40B4-BE49-F238E27FC236}">
                  <a16:creationId xmlns:a16="http://schemas.microsoft.com/office/drawing/2014/main" id="{22171752-BC11-4388-ADD3-1B724ABBEF12}"/>
                </a:ext>
              </a:extLst>
            </p:cNvPr>
            <p:cNvSpPr/>
            <p:nvPr/>
          </p:nvSpPr>
          <p:spPr>
            <a:xfrm>
              <a:off x="8052406"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3" name="Oval 72">
              <a:extLst>
                <a:ext uri="{FF2B5EF4-FFF2-40B4-BE49-F238E27FC236}">
                  <a16:creationId xmlns:a16="http://schemas.microsoft.com/office/drawing/2014/main" id="{C843F790-1FFD-433A-89BB-1538A1EB91B6}"/>
                </a:ext>
              </a:extLst>
            </p:cNvPr>
            <p:cNvSpPr/>
            <p:nvPr/>
          </p:nvSpPr>
          <p:spPr>
            <a:xfrm>
              <a:off x="889272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4" name="Oval 73">
              <a:extLst>
                <a:ext uri="{FF2B5EF4-FFF2-40B4-BE49-F238E27FC236}">
                  <a16:creationId xmlns:a16="http://schemas.microsoft.com/office/drawing/2014/main" id="{E429EDF1-D33B-47C1-8E04-F1A97A4EDF1D}"/>
                </a:ext>
              </a:extLst>
            </p:cNvPr>
            <p:cNvSpPr/>
            <p:nvPr/>
          </p:nvSpPr>
          <p:spPr>
            <a:xfrm>
              <a:off x="97404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5" name="Oval 74">
              <a:extLst>
                <a:ext uri="{FF2B5EF4-FFF2-40B4-BE49-F238E27FC236}">
                  <a16:creationId xmlns:a16="http://schemas.microsoft.com/office/drawing/2014/main" id="{239FC51B-4722-4890-BC60-6BFBA96F74DB}"/>
                </a:ext>
              </a:extLst>
            </p:cNvPr>
            <p:cNvSpPr/>
            <p:nvPr/>
          </p:nvSpPr>
          <p:spPr>
            <a:xfrm>
              <a:off x="105786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6" name="Oval 75">
              <a:extLst>
                <a:ext uri="{FF2B5EF4-FFF2-40B4-BE49-F238E27FC236}">
                  <a16:creationId xmlns:a16="http://schemas.microsoft.com/office/drawing/2014/main" id="{8A114974-F85F-4412-9D13-306C6C90903F}"/>
                </a:ext>
              </a:extLst>
            </p:cNvPr>
            <p:cNvSpPr/>
            <p:nvPr/>
          </p:nvSpPr>
          <p:spPr>
            <a:xfrm>
              <a:off x="11414731"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7" name="Oval 76">
              <a:extLst>
                <a:ext uri="{FF2B5EF4-FFF2-40B4-BE49-F238E27FC236}">
                  <a16:creationId xmlns:a16="http://schemas.microsoft.com/office/drawing/2014/main" id="{C0563D5B-7964-4497-9529-27DB1C05A5E6}"/>
                </a:ext>
              </a:extLst>
            </p:cNvPr>
            <p:cNvSpPr/>
            <p:nvPr/>
          </p:nvSpPr>
          <p:spPr>
            <a:xfrm>
              <a:off x="122550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8" name="Oval 77">
              <a:extLst>
                <a:ext uri="{FF2B5EF4-FFF2-40B4-BE49-F238E27FC236}">
                  <a16:creationId xmlns:a16="http://schemas.microsoft.com/office/drawing/2014/main" id="{20814ABD-F247-4B4A-BD79-EB46DDAB015B}"/>
                </a:ext>
              </a:extLst>
            </p:cNvPr>
            <p:cNvSpPr/>
            <p:nvPr/>
          </p:nvSpPr>
          <p:spPr>
            <a:xfrm>
              <a:off x="1310277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grpSp>
      <p:sp>
        <p:nvSpPr>
          <p:cNvPr id="79" name="Oval 78">
            <a:extLst>
              <a:ext uri="{FF2B5EF4-FFF2-40B4-BE49-F238E27FC236}">
                <a16:creationId xmlns:a16="http://schemas.microsoft.com/office/drawing/2014/main" id="{ACBF9D29-7CF1-4EC3-AA22-4897ED81091F}"/>
              </a:ext>
            </a:extLst>
          </p:cNvPr>
          <p:cNvSpPr/>
          <p:nvPr/>
        </p:nvSpPr>
        <p:spPr>
          <a:xfrm>
            <a:off x="-5651641"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0" name="Oval 79">
            <a:extLst>
              <a:ext uri="{FF2B5EF4-FFF2-40B4-BE49-F238E27FC236}">
                <a16:creationId xmlns:a16="http://schemas.microsoft.com/office/drawing/2014/main" id="{08DA297E-852A-4655-B8CA-51F46B84FE8D}"/>
              </a:ext>
            </a:extLst>
          </p:cNvPr>
          <p:cNvSpPr/>
          <p:nvPr/>
        </p:nvSpPr>
        <p:spPr>
          <a:xfrm>
            <a:off x="-4809208" y="379216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1" name="Oval 80">
            <a:extLst>
              <a:ext uri="{FF2B5EF4-FFF2-40B4-BE49-F238E27FC236}">
                <a16:creationId xmlns:a16="http://schemas.microsoft.com/office/drawing/2014/main" id="{FAC8C526-5294-44C1-85AA-0F3E02CCB453}"/>
              </a:ext>
            </a:extLst>
          </p:cNvPr>
          <p:cNvSpPr/>
          <p:nvPr/>
        </p:nvSpPr>
        <p:spPr>
          <a:xfrm>
            <a:off x="-3968891"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2" name="Oval 81">
            <a:extLst>
              <a:ext uri="{FF2B5EF4-FFF2-40B4-BE49-F238E27FC236}">
                <a16:creationId xmlns:a16="http://schemas.microsoft.com/office/drawing/2014/main" id="{55FFE7F0-17CC-4BEB-889F-07CF3C358100}"/>
              </a:ext>
            </a:extLst>
          </p:cNvPr>
          <p:cNvSpPr/>
          <p:nvPr/>
        </p:nvSpPr>
        <p:spPr>
          <a:xfrm>
            <a:off x="-31211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3" name="Oval 82">
            <a:extLst>
              <a:ext uri="{FF2B5EF4-FFF2-40B4-BE49-F238E27FC236}">
                <a16:creationId xmlns:a16="http://schemas.microsoft.com/office/drawing/2014/main" id="{73250A6C-FFE4-48EC-9232-59E170A59359}"/>
              </a:ext>
            </a:extLst>
          </p:cNvPr>
          <p:cNvSpPr/>
          <p:nvPr/>
        </p:nvSpPr>
        <p:spPr>
          <a:xfrm>
            <a:off x="-22829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4" name="Oval 83">
            <a:extLst>
              <a:ext uri="{FF2B5EF4-FFF2-40B4-BE49-F238E27FC236}">
                <a16:creationId xmlns:a16="http://schemas.microsoft.com/office/drawing/2014/main" id="{42459C97-385B-4272-9ED3-839C12C689B6}"/>
              </a:ext>
            </a:extLst>
          </p:cNvPr>
          <p:cNvSpPr/>
          <p:nvPr/>
        </p:nvSpPr>
        <p:spPr>
          <a:xfrm>
            <a:off x="-1446883" y="379216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5" name="Oval 84">
            <a:extLst>
              <a:ext uri="{FF2B5EF4-FFF2-40B4-BE49-F238E27FC236}">
                <a16:creationId xmlns:a16="http://schemas.microsoft.com/office/drawing/2014/main" id="{8989F033-6359-443F-9070-89C1D0A3176D}"/>
              </a:ext>
            </a:extLst>
          </p:cNvPr>
          <p:cNvSpPr/>
          <p:nvPr/>
        </p:nvSpPr>
        <p:spPr>
          <a:xfrm>
            <a:off x="-6065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grpSp>
        <p:nvGrpSpPr>
          <p:cNvPr id="8" name="Group 7">
            <a:extLst>
              <a:ext uri="{FF2B5EF4-FFF2-40B4-BE49-F238E27FC236}">
                <a16:creationId xmlns:a16="http://schemas.microsoft.com/office/drawing/2014/main" id="{446D5490-F415-40A7-8A8F-0D88016AA877}"/>
              </a:ext>
            </a:extLst>
          </p:cNvPr>
          <p:cNvGrpSpPr/>
          <p:nvPr/>
        </p:nvGrpSpPr>
        <p:grpSpPr>
          <a:xfrm>
            <a:off x="241159" y="3780675"/>
            <a:ext cx="7078436" cy="358319"/>
            <a:chOff x="241159" y="3780675"/>
            <a:chExt cx="7078436" cy="358319"/>
          </a:xfrm>
        </p:grpSpPr>
        <p:sp>
          <p:nvSpPr>
            <p:cNvPr id="86" name="Oval 85">
              <a:extLst>
                <a:ext uri="{FF2B5EF4-FFF2-40B4-BE49-F238E27FC236}">
                  <a16:creationId xmlns:a16="http://schemas.microsoft.com/office/drawing/2014/main" id="{5B3C15F0-5325-4926-92F5-AD7119DA462B}"/>
                </a:ext>
              </a:extLst>
            </p:cNvPr>
            <p:cNvSpPr/>
            <p:nvPr/>
          </p:nvSpPr>
          <p:spPr>
            <a:xfrm>
              <a:off x="24115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7" name="Oval 86">
              <a:extLst>
                <a:ext uri="{FF2B5EF4-FFF2-40B4-BE49-F238E27FC236}">
                  <a16:creationId xmlns:a16="http://schemas.microsoft.com/office/drawing/2014/main" id="{AFA9EEBB-A1E8-4264-9395-D49A52833997}"/>
                </a:ext>
              </a:extLst>
            </p:cNvPr>
            <p:cNvSpPr/>
            <p:nvPr/>
          </p:nvSpPr>
          <p:spPr>
            <a:xfrm>
              <a:off x="107935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1918165"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275848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36062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44444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5280490"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61208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4" name="Oval 93">
              <a:extLst>
                <a:ext uri="{FF2B5EF4-FFF2-40B4-BE49-F238E27FC236}">
                  <a16:creationId xmlns:a16="http://schemas.microsoft.com/office/drawing/2014/main" id="{23A84D24-DA0A-4840-8FB6-97C36C4EB5FE}"/>
                </a:ext>
              </a:extLst>
            </p:cNvPr>
            <p:cNvSpPr/>
            <p:nvPr/>
          </p:nvSpPr>
          <p:spPr>
            <a:xfrm>
              <a:off x="696853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grpSp>
      <p:cxnSp>
        <p:nvCxnSpPr>
          <p:cNvPr id="3" name="Straight Arrow Connector 2">
            <a:extLst>
              <a:ext uri="{FF2B5EF4-FFF2-40B4-BE49-F238E27FC236}">
                <a16:creationId xmlns:a16="http://schemas.microsoft.com/office/drawing/2014/main" id="{7F2A9645-5F9A-4BE4-B940-DDEA4ADBAC00}"/>
              </a:ext>
            </a:extLst>
          </p:cNvPr>
          <p:cNvCxnSpPr>
            <a:cxnSpLocks/>
          </p:cNvCxnSpPr>
          <p:nvPr/>
        </p:nvCxnSpPr>
        <p:spPr>
          <a:xfrm>
            <a:off x="-528854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D007AD-3F6C-472B-A0DD-A994410E766B}"/>
              </a:ext>
            </a:extLst>
          </p:cNvPr>
          <p:cNvCxnSpPr>
            <a:cxnSpLocks/>
          </p:cNvCxnSpPr>
          <p:nvPr/>
        </p:nvCxnSpPr>
        <p:spPr>
          <a:xfrm>
            <a:off x="-444272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5FAA64-5CFA-4D72-AD36-1FC81CCC3FBD}"/>
              </a:ext>
            </a:extLst>
          </p:cNvPr>
          <p:cNvCxnSpPr>
            <a:cxnSpLocks/>
          </p:cNvCxnSpPr>
          <p:nvPr/>
        </p:nvCxnSpPr>
        <p:spPr>
          <a:xfrm>
            <a:off x="-360452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5874B69-AD41-486E-AE19-EF8AC785E939}"/>
              </a:ext>
            </a:extLst>
          </p:cNvPr>
          <p:cNvCxnSpPr>
            <a:cxnSpLocks/>
          </p:cNvCxnSpPr>
          <p:nvPr/>
        </p:nvCxnSpPr>
        <p:spPr>
          <a:xfrm>
            <a:off x="-27587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5ED339D-75E0-41D5-A4D7-03E08DB160EA}"/>
              </a:ext>
            </a:extLst>
          </p:cNvPr>
          <p:cNvCxnSpPr>
            <a:cxnSpLocks/>
          </p:cNvCxnSpPr>
          <p:nvPr/>
        </p:nvCxnSpPr>
        <p:spPr>
          <a:xfrm>
            <a:off x="-19205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E227D2C-6EB5-4122-9980-09DB533403A7}"/>
              </a:ext>
            </a:extLst>
          </p:cNvPr>
          <p:cNvCxnSpPr>
            <a:cxnSpLocks/>
          </p:cNvCxnSpPr>
          <p:nvPr/>
        </p:nvCxnSpPr>
        <p:spPr>
          <a:xfrm>
            <a:off x="-10746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5420AB7-3424-4987-AE84-3D5A5D10AB9D}"/>
              </a:ext>
            </a:extLst>
          </p:cNvPr>
          <p:cNvCxnSpPr>
            <a:cxnSpLocks/>
          </p:cNvCxnSpPr>
          <p:nvPr/>
        </p:nvCxnSpPr>
        <p:spPr>
          <a:xfrm>
            <a:off x="-2364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9A59948-4038-4F2C-9DD1-F38AFEEE3D44}"/>
              </a:ext>
            </a:extLst>
          </p:cNvPr>
          <p:cNvGrpSpPr/>
          <p:nvPr/>
        </p:nvGrpSpPr>
        <p:grpSpPr>
          <a:xfrm>
            <a:off x="609337" y="3968204"/>
            <a:ext cx="6227444" cy="0"/>
            <a:chOff x="609337" y="3968204"/>
            <a:chExt cx="6227444" cy="0"/>
          </a:xfrm>
        </p:grpSpPr>
        <p:cxnSp>
          <p:nvCxnSpPr>
            <p:cNvPr id="110" name="Straight Arrow Connector 109">
              <a:extLst>
                <a:ext uri="{FF2B5EF4-FFF2-40B4-BE49-F238E27FC236}">
                  <a16:creationId xmlns:a16="http://schemas.microsoft.com/office/drawing/2014/main" id="{BFE03F3D-61CE-4C08-874F-FF5043307551}"/>
                </a:ext>
              </a:extLst>
            </p:cNvPr>
            <p:cNvCxnSpPr>
              <a:cxnSpLocks/>
            </p:cNvCxnSpPr>
            <p:nvPr/>
          </p:nvCxnSpPr>
          <p:spPr>
            <a:xfrm>
              <a:off x="609337"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a:off x="1447537"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a:off x="2288277"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a:off x="3128064"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a:off x="3973884"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a:off x="4812084"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a:off x="564996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a:off x="649134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4A7BF5C5-DB3E-416E-94D7-03D93FB33E31}"/>
              </a:ext>
            </a:extLst>
          </p:cNvPr>
          <p:cNvCxnSpPr>
            <a:cxnSpLocks/>
          </p:cNvCxnSpPr>
          <p:nvPr/>
        </p:nvCxnSpPr>
        <p:spPr>
          <a:xfrm>
            <a:off x="733716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8CF91B1C-6BCD-4B4D-A962-1E22B6FDBF6A}"/>
              </a:ext>
            </a:extLst>
          </p:cNvPr>
          <p:cNvGrpSpPr/>
          <p:nvPr/>
        </p:nvGrpSpPr>
        <p:grpSpPr>
          <a:xfrm>
            <a:off x="7902668" y="2777070"/>
            <a:ext cx="682535" cy="2015066"/>
            <a:chOff x="4549866" y="2573867"/>
            <a:chExt cx="682535" cy="2015066"/>
          </a:xfrm>
        </p:grpSpPr>
        <p:sp>
          <p:nvSpPr>
            <p:cNvPr id="187" name="Arc 186">
              <a:extLst>
                <a:ext uri="{FF2B5EF4-FFF2-40B4-BE49-F238E27FC236}">
                  <a16:creationId xmlns:a16="http://schemas.microsoft.com/office/drawing/2014/main" id="{5C146CEB-6B4A-465E-872B-CC3F058A3069}"/>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8" name="Isosceles Triangle 187">
              <a:extLst>
                <a:ext uri="{FF2B5EF4-FFF2-40B4-BE49-F238E27FC236}">
                  <a16:creationId xmlns:a16="http://schemas.microsoft.com/office/drawing/2014/main" id="{F669F5AC-967B-4D45-8104-C0F7601CA23E}"/>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6" name="Rectangle 25">
            <a:extLst>
              <a:ext uri="{FF2B5EF4-FFF2-40B4-BE49-F238E27FC236}">
                <a16:creationId xmlns:a16="http://schemas.microsoft.com/office/drawing/2014/main" id="{E72B0EE7-B94D-45A4-8043-15A870A60397}"/>
              </a:ext>
            </a:extLst>
          </p:cNvPr>
          <p:cNvSpPr/>
          <p:nvPr/>
        </p:nvSpPr>
        <p:spPr>
          <a:xfrm>
            <a:off x="-270933" y="2514600"/>
            <a:ext cx="833642" cy="2514600"/>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3" name="Rectangle 192">
            <a:extLst>
              <a:ext uri="{FF2B5EF4-FFF2-40B4-BE49-F238E27FC236}">
                <a16:creationId xmlns:a16="http://schemas.microsoft.com/office/drawing/2014/main" id="{EA1E8F25-195F-4431-8C3D-E11D118AB9B6}"/>
              </a:ext>
            </a:extLst>
          </p:cNvPr>
          <p:cNvSpPr/>
          <p:nvPr/>
        </p:nvSpPr>
        <p:spPr>
          <a:xfrm>
            <a:off x="7086600" y="2556933"/>
            <a:ext cx="6663267" cy="2506133"/>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31" name="Group 230">
            <a:extLst>
              <a:ext uri="{FF2B5EF4-FFF2-40B4-BE49-F238E27FC236}">
                <a16:creationId xmlns:a16="http://schemas.microsoft.com/office/drawing/2014/main" id="{F1C5E634-A280-46FC-92B5-540E04FFA854}"/>
              </a:ext>
            </a:extLst>
          </p:cNvPr>
          <p:cNvGrpSpPr/>
          <p:nvPr/>
        </p:nvGrpSpPr>
        <p:grpSpPr>
          <a:xfrm>
            <a:off x="249346" y="5024665"/>
            <a:ext cx="1545121" cy="707886"/>
            <a:chOff x="1322009" y="5024665"/>
            <a:chExt cx="1545121" cy="707886"/>
          </a:xfrm>
        </p:grpSpPr>
        <p:sp>
          <p:nvSpPr>
            <p:cNvPr id="232" name="Oval 231">
              <a:extLst>
                <a:ext uri="{FF2B5EF4-FFF2-40B4-BE49-F238E27FC236}">
                  <a16:creationId xmlns:a16="http://schemas.microsoft.com/office/drawing/2014/main" id="{D563CBBD-7CD2-4682-B740-2E035E0284D9}"/>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33" name="Straight Arrow Connector 232">
              <a:extLst>
                <a:ext uri="{FF2B5EF4-FFF2-40B4-BE49-F238E27FC236}">
                  <a16:creationId xmlns:a16="http://schemas.microsoft.com/office/drawing/2014/main" id="{B823F349-0784-4F8D-9023-67E1C327479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1E402752-3D1D-41DB-B75F-85B05A4811A7}"/>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34" name="TextBox 233">
                  <a:extLst>
                    <a:ext uri="{FF2B5EF4-FFF2-40B4-BE49-F238E27FC236}">
                      <a16:creationId xmlns:a16="http://schemas.microsoft.com/office/drawing/2014/main" id="{1E402752-3D1D-41DB-B75F-85B05A4811A7}"/>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14"/>
                  <a:stretch>
                    <a:fillRect/>
                  </a:stretch>
                </a:blipFill>
              </p:spPr>
              <p:txBody>
                <a:bodyPr/>
                <a:lstStyle/>
                <a:p>
                  <a:r>
                    <a:rPr lang="en-CA">
                      <a:noFill/>
                    </a:rPr>
                    <a:t> </a:t>
                  </a:r>
                </a:p>
              </p:txBody>
            </p:sp>
          </mc:Fallback>
        </mc:AlternateContent>
      </p:grpSp>
      <p:sp>
        <p:nvSpPr>
          <p:cNvPr id="236" name="TextBox 235">
            <a:extLst>
              <a:ext uri="{FF2B5EF4-FFF2-40B4-BE49-F238E27FC236}">
                <a16:creationId xmlns:a16="http://schemas.microsoft.com/office/drawing/2014/main" id="{88026799-C934-42EE-BE34-46F3DDFF3102}"/>
              </a:ext>
            </a:extLst>
          </p:cNvPr>
          <p:cNvSpPr txBox="1"/>
          <p:nvPr/>
        </p:nvSpPr>
        <p:spPr>
          <a:xfrm>
            <a:off x="7715250" y="5934670"/>
            <a:ext cx="4476750" cy="923330"/>
          </a:xfrm>
          <a:prstGeom prst="rect">
            <a:avLst/>
          </a:prstGeom>
          <a:noFill/>
          <a:ln w="57150">
            <a:solidFill>
              <a:schemeClr val="tx1"/>
            </a:solidFill>
          </a:ln>
        </p:spPr>
        <p:txBody>
          <a:bodyPr wrap="square" rtlCol="0">
            <a:spAutoFit/>
          </a:bodyPr>
          <a:lstStyle/>
          <a:p>
            <a:pPr algn="ctr"/>
            <a:r>
              <a:rPr lang="en-US" sz="5400" dirty="0"/>
              <a:t>Frame of </a:t>
            </a:r>
            <a:r>
              <a:rPr lang="en-US" sz="5400" dirty="0">
                <a:solidFill>
                  <a:srgbClr val="FF0000"/>
                </a:solidFill>
              </a:rPr>
              <a:t>room</a:t>
            </a:r>
          </a:p>
        </p:txBody>
      </p:sp>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11" name="Ink 10">
                <a:extLst>
                  <a:ext uri="{FF2B5EF4-FFF2-40B4-BE49-F238E27FC236}">
                    <a16:creationId xmlns:a16="http://schemas.microsoft.com/office/drawing/2014/main" id="{1142E693-88D4-4F62-97AD-8CCA4A059A27}"/>
                  </a:ext>
                </a:extLst>
              </p14:cNvPr>
              <p14:cNvContentPartPr/>
              <p14:nvPr>
                <p:extLst>
                  <p:ext uri="{42D2F446-02D8-4167-A562-619A0277C38B}">
                    <p15:isNarration xmlns:p15="http://schemas.microsoft.com/office/powerpoint/2012/main" val="1"/>
                  </p:ext>
                </p:extLst>
              </p14:nvPr>
            </p14:nvContentPartPr>
            <p14:xfrm>
              <a:off x="-2520" y="562320"/>
              <a:ext cx="10365480" cy="5544360"/>
            </p14:xfrm>
          </p:contentPart>
        </mc:Choice>
        <mc:Fallback xmlns="">
          <p:pic>
            <p:nvPicPr>
              <p:cNvPr id="11" name="Ink 10">
                <a:extLst>
                  <a:ext uri="{FF2B5EF4-FFF2-40B4-BE49-F238E27FC236}">
                    <a16:creationId xmlns:a16="http://schemas.microsoft.com/office/drawing/2014/main" id="{1142E693-88D4-4F62-97AD-8CCA4A059A27}"/>
                  </a:ext>
                </a:extLst>
              </p:cNvPr>
              <p:cNvPicPr>
                <a:picLocks noGrp="1" noRot="1" noChangeAspect="1" noMove="1" noResize="1" noEditPoints="1" noAdjustHandles="1" noChangeArrowheads="1" noChangeShapeType="1"/>
              </p:cNvPicPr>
              <p:nvPr/>
            </p:nvPicPr>
            <p:blipFill>
              <a:blip r:embed="rId16"/>
              <a:stretch>
                <a:fillRect/>
              </a:stretch>
            </p:blipFill>
            <p:spPr>
              <a:xfrm>
                <a:off x="-11880" y="552960"/>
                <a:ext cx="10384200" cy="5563080"/>
              </a:xfrm>
              <a:prstGeom prst="rect">
                <a:avLst/>
              </a:prstGeom>
            </p:spPr>
          </p:pic>
        </mc:Fallback>
      </mc:AlternateContent>
    </p:spTree>
    <p:custDataLst>
      <p:tags r:id="rId1"/>
    </p:custDataLst>
    <p:extLst>
      <p:ext uri="{BB962C8B-B14F-4D97-AF65-F5344CB8AC3E}">
        <p14:creationId xmlns:p14="http://schemas.microsoft.com/office/powerpoint/2010/main" val="402277185"/>
      </p:ext>
    </p:extLst>
  </p:cSld>
  <p:clrMapOvr>
    <a:masterClrMapping/>
  </p:clrMapOvr>
  <mc:AlternateContent xmlns:mc="http://schemas.openxmlformats.org/markup-compatibility/2006" xmlns:p14="http://schemas.microsoft.com/office/powerpoint/2010/main">
    <mc:Choice Requires="p14">
      <p:transition spd="slow" p14:dur="2000" advTm="96182"/>
    </mc:Choice>
    <mc:Fallback xmlns="">
      <p:transition spd="slow" advTm="961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md type="call" cmd="playFrom(0.0)">
                                      <p:cBhvr>
                                        <p:cTn id="7" dur="1" fill="hold"/>
                                        <p:tgtEl>
                                          <p:spTgt spid="11"/>
                                        </p:tgtEl>
                                      </p:cBhvr>
                                    </p:cmd>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gtEl>
                                        <p:attrNameLst>
                                          <p:attrName>style.visibility</p:attrName>
                                        </p:attrNameLst>
                                      </p:cBhvr>
                                      <p:to>
                                        <p:strVal val="visible"/>
                                      </p:to>
                                    </p:set>
                                  </p:childTnLst>
                                </p:cTn>
                              </p:par>
                              <p:par>
                                <p:cTn id="19" presetID="42"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animEffect transition="in" filter="fade">
                                      <p:cBhvr>
                                        <p:cTn id="21" dur="1000"/>
                                        <p:tgtEl>
                                          <p:spTgt spid="236"/>
                                        </p:tgtEl>
                                      </p:cBhvr>
                                    </p:animEffect>
                                    <p:anim calcmode="lin" valueType="num">
                                      <p:cBhvr>
                                        <p:cTn id="22" dur="1000" fill="hold"/>
                                        <p:tgtEl>
                                          <p:spTgt spid="236"/>
                                        </p:tgtEl>
                                        <p:attrNameLst>
                                          <p:attrName>ppt_x</p:attrName>
                                        </p:attrNameLst>
                                      </p:cBhvr>
                                      <p:tavLst>
                                        <p:tav tm="0">
                                          <p:val>
                                            <p:strVal val="#ppt_x"/>
                                          </p:val>
                                        </p:tav>
                                        <p:tav tm="100000">
                                          <p:val>
                                            <p:strVal val="#ppt_x"/>
                                          </p:val>
                                        </p:tav>
                                      </p:tavLst>
                                    </p:anim>
                                    <p:anim calcmode="lin" valueType="num">
                                      <p:cBhvr>
                                        <p:cTn id="23"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31"/>
                                        </p:tgtEl>
                                        <p:attrNameLst>
                                          <p:attrName>style.visibility</p:attrName>
                                        </p:attrNameLst>
                                      </p:cBhvr>
                                      <p:to>
                                        <p:strVal val="visible"/>
                                      </p:to>
                                    </p:set>
                                    <p:animEffect transition="in" filter="wipe(left)">
                                      <p:cBhvr>
                                        <p:cTn id="4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icture 2">
            <a:extLst>
              <a:ext uri="{FF2B5EF4-FFF2-40B4-BE49-F238E27FC236}">
                <a16:creationId xmlns:a16="http://schemas.microsoft.com/office/drawing/2014/main" id="{27B93DF7-F23A-458E-8801-DE660658D33A}"/>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3854"/>
          <a:stretch/>
        </p:blipFill>
        <p:spPr bwMode="auto">
          <a:xfrm>
            <a:off x="0" y="2762250"/>
            <a:ext cx="12192000" cy="203835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D7D1B769-8D30-4FC2-9A2C-177DC48B1D09}"/>
              </a:ext>
            </a:extLst>
          </p:cNvPr>
          <p:cNvGrpSpPr/>
          <p:nvPr/>
        </p:nvGrpSpPr>
        <p:grpSpPr>
          <a:xfrm>
            <a:off x="691182" y="2777065"/>
            <a:ext cx="5692198" cy="2134836"/>
            <a:chOff x="1129332" y="2777065"/>
            <a:chExt cx="5692198" cy="2134836"/>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3" name="Group 182">
              <a:extLst>
                <a:ext uri="{FF2B5EF4-FFF2-40B4-BE49-F238E27FC236}">
                  <a16:creationId xmlns:a16="http://schemas.microsoft.com/office/drawing/2014/main" id="{1F66451F-DF86-44B3-BB6B-A3C22CB02596}"/>
                </a:ext>
              </a:extLst>
            </p:cNvPr>
            <p:cNvGrpSpPr/>
            <p:nvPr/>
          </p:nvGrpSpPr>
          <p:grpSpPr>
            <a:xfrm>
              <a:off x="6138995" y="2777067"/>
              <a:ext cx="682535" cy="2015066"/>
              <a:chOff x="4549866" y="2573867"/>
              <a:chExt cx="682535" cy="2015066"/>
            </a:xfrm>
          </p:grpSpPr>
          <p:sp>
            <p:nvSpPr>
              <p:cNvPr id="184" name="Arc 183">
                <a:extLst>
                  <a:ext uri="{FF2B5EF4-FFF2-40B4-BE49-F238E27FC236}">
                    <a16:creationId xmlns:a16="http://schemas.microsoft.com/office/drawing/2014/main" id="{8293233D-1B40-41BF-85D8-0DE2B7AC6F9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5" name="Isosceles Triangle 184">
                <a:extLst>
                  <a:ext uri="{FF2B5EF4-FFF2-40B4-BE49-F238E27FC236}">
                    <a16:creationId xmlns:a16="http://schemas.microsoft.com/office/drawing/2014/main" id="{4E8CD158-CA93-47AF-823A-55AA98886B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12931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129314"/>
                  <a:ext cx="573314" cy="782587"/>
                </a:xfrm>
                <a:prstGeom prst="rect">
                  <a:avLst/>
                </a:prstGeom>
                <a:blipFill>
                  <a:blip r:embed="rId4"/>
                  <a:stretch>
                    <a:fillRect/>
                  </a:stretch>
                </a:blipFill>
              </p:spPr>
              <p:txBody>
                <a:bodyPr/>
                <a:lstStyle/>
                <a:p>
                  <a:r>
                    <a:rPr lang="en-CA">
                      <a:noFill/>
                    </a:rPr>
                    <a:t> </a:t>
                  </a:r>
                </a:p>
              </p:txBody>
            </p:sp>
          </mc:Fallback>
        </mc:AlternateContent>
      </p:grpSp>
      <p:grpSp>
        <p:nvGrpSpPr>
          <p:cNvPr id="16" name="Group 15">
            <a:extLst>
              <a:ext uri="{FF2B5EF4-FFF2-40B4-BE49-F238E27FC236}">
                <a16:creationId xmlns:a16="http://schemas.microsoft.com/office/drawing/2014/main" id="{DA71A0FD-3D68-4D76-B97A-BE4937F3C51E}"/>
              </a:ext>
            </a:extLst>
          </p:cNvPr>
          <p:cNvGrpSpPr/>
          <p:nvPr/>
        </p:nvGrpSpPr>
        <p:grpSpPr>
          <a:xfrm>
            <a:off x="0" y="0"/>
            <a:ext cx="4819650" cy="1844782"/>
            <a:chOff x="0" y="0"/>
            <a:chExt cx="4819650" cy="184478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4F7CAF-996D-4621-A8B9-E7D854B304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13" name="TextBox 12">
                  <a:extLst>
                    <a:ext uri="{FF2B5EF4-FFF2-40B4-BE49-F238E27FC236}">
                      <a16:creationId xmlns:a16="http://schemas.microsoft.com/office/drawing/2014/main" id="{394F7CAF-996D-4621-A8B9-E7D854B304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9"/>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Lorentz Force</a:t>
              </a:r>
            </a:p>
          </p:txBody>
        </p:sp>
      </p:grpSp>
      <p:grpSp>
        <p:nvGrpSpPr>
          <p:cNvPr id="2" name="Group 1">
            <a:extLst>
              <a:ext uri="{FF2B5EF4-FFF2-40B4-BE49-F238E27FC236}">
                <a16:creationId xmlns:a16="http://schemas.microsoft.com/office/drawing/2014/main" id="{27FCE93E-031B-49C6-8984-1E235B24C983}"/>
              </a:ext>
            </a:extLst>
          </p:cNvPr>
          <p:cNvGrpSpPr/>
          <p:nvPr/>
        </p:nvGrpSpPr>
        <p:grpSpPr>
          <a:xfrm>
            <a:off x="4876800" y="0"/>
            <a:ext cx="7505700" cy="2627718"/>
            <a:chOff x="4876800" y="0"/>
            <a:chExt cx="7505700" cy="2627718"/>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868D88-3CED-4133-A530-1C4A5DC18D0D}"/>
                    </a:ext>
                  </a:extLst>
                </p:cNvPr>
                <p:cNvSpPr txBox="1"/>
                <p:nvPr/>
              </p:nvSpPr>
              <p:spPr>
                <a:xfrm>
                  <a:off x="4953000" y="6858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4" name="TextBox 3">
                  <a:extLst>
                    <a:ext uri="{FF2B5EF4-FFF2-40B4-BE49-F238E27FC236}">
                      <a16:creationId xmlns:a16="http://schemas.microsoft.com/office/drawing/2014/main" id="{FF868D88-3CED-4133-A530-1C4A5DC18D0D}"/>
                    </a:ext>
                  </a:extLst>
                </p:cNvPr>
                <p:cNvSpPr txBox="1">
                  <a:spLocks noRot="1" noChangeAspect="1" noMove="1" noResize="1" noEditPoints="1" noAdjustHandles="1" noChangeArrowheads="1" noChangeShapeType="1" noTextEdit="1"/>
                </p:cNvSpPr>
                <p:nvPr/>
              </p:nvSpPr>
              <p:spPr>
                <a:xfrm>
                  <a:off x="4953000" y="685800"/>
                  <a:ext cx="2514600" cy="109786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9B4830-75B8-450F-9C47-69F10CABB4E4}"/>
                    </a:ext>
                  </a:extLst>
                </p:cNvPr>
                <p:cNvSpPr txBox="1"/>
                <p:nvPr/>
              </p:nvSpPr>
              <p:spPr>
                <a:xfrm>
                  <a:off x="4876800" y="177165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5" name="TextBox 4">
                  <a:extLst>
                    <a:ext uri="{FF2B5EF4-FFF2-40B4-BE49-F238E27FC236}">
                      <a16:creationId xmlns:a16="http://schemas.microsoft.com/office/drawing/2014/main" id="{489B4830-75B8-450F-9C47-69F10CABB4E4}"/>
                    </a:ext>
                  </a:extLst>
                </p:cNvPr>
                <p:cNvSpPr txBox="1">
                  <a:spLocks noRot="1" noChangeAspect="1" noMove="1" noResize="1" noEditPoints="1" noAdjustHandles="1" noChangeArrowheads="1" noChangeShapeType="1" noTextEdit="1"/>
                </p:cNvSpPr>
                <p:nvPr/>
              </p:nvSpPr>
              <p:spPr>
                <a:xfrm>
                  <a:off x="4876800" y="1771650"/>
                  <a:ext cx="2514600" cy="856068"/>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C52E3-CDBF-4305-AE17-47984B3D60EC}"/>
                    </a:ext>
                  </a:extLst>
                </p:cNvPr>
                <p:cNvSpPr txBox="1"/>
                <p:nvPr/>
              </p:nvSpPr>
              <p:spPr>
                <a:xfrm>
                  <a:off x="7715250" y="5334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6" name="TextBox 5">
                  <a:extLst>
                    <a:ext uri="{FF2B5EF4-FFF2-40B4-BE49-F238E27FC236}">
                      <a16:creationId xmlns:a16="http://schemas.microsoft.com/office/drawing/2014/main" id="{E39C52E3-CDBF-4305-AE17-47984B3D60EC}"/>
                    </a:ext>
                  </a:extLst>
                </p:cNvPr>
                <p:cNvSpPr txBox="1">
                  <a:spLocks noRot="1" noChangeAspect="1" noMove="1" noResize="1" noEditPoints="1" noAdjustHandles="1" noChangeArrowheads="1" noChangeShapeType="1" noTextEdit="1"/>
                </p:cNvSpPr>
                <p:nvPr/>
              </p:nvSpPr>
              <p:spPr>
                <a:xfrm>
                  <a:off x="7715250" y="533400"/>
                  <a:ext cx="3371850" cy="1082797"/>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A276B7-AAF4-48CA-B76F-2B2D2A572A45}"/>
                    </a:ext>
                  </a:extLst>
                </p:cNvPr>
                <p:cNvSpPr txBox="1"/>
                <p:nvPr/>
              </p:nvSpPr>
              <p:spPr>
                <a:xfrm>
                  <a:off x="7734300" y="1562100"/>
                  <a:ext cx="464820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7" name="TextBox 6">
                  <a:extLst>
                    <a:ext uri="{FF2B5EF4-FFF2-40B4-BE49-F238E27FC236}">
                      <a16:creationId xmlns:a16="http://schemas.microsoft.com/office/drawing/2014/main" id="{D7A276B7-AAF4-48CA-B76F-2B2D2A572A45}"/>
                    </a:ext>
                  </a:extLst>
                </p:cNvPr>
                <p:cNvSpPr txBox="1">
                  <a:spLocks noRot="1" noChangeAspect="1" noMove="1" noResize="1" noEditPoints="1" noAdjustHandles="1" noChangeArrowheads="1" noChangeShapeType="1" noTextEdit="1"/>
                </p:cNvSpPr>
                <p:nvPr/>
              </p:nvSpPr>
              <p:spPr>
                <a:xfrm>
                  <a:off x="7734300" y="1562100"/>
                  <a:ext cx="4648200" cy="983987"/>
                </a:xfrm>
                <a:prstGeom prst="rect">
                  <a:avLst/>
                </a:prstGeom>
                <a:blipFill>
                  <a:blip r:embed="rId13"/>
                  <a:stretch>
                    <a:fillRect/>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29F78411-FC55-48EB-8CD1-761E2DD27937}"/>
                </a:ext>
              </a:extLst>
            </p:cNvPr>
            <p:cNvSpPr txBox="1"/>
            <p:nvPr/>
          </p:nvSpPr>
          <p:spPr>
            <a:xfrm>
              <a:off x="4876800" y="0"/>
              <a:ext cx="4143375" cy="707886"/>
            </a:xfrm>
            <a:prstGeom prst="rect">
              <a:avLst/>
            </a:prstGeom>
            <a:noFill/>
          </p:spPr>
          <p:txBody>
            <a:bodyPr wrap="square" rtlCol="0">
              <a:spAutoFit/>
            </a:bodyPr>
            <a:lstStyle/>
            <a:p>
              <a:r>
                <a:rPr lang="en-US" sz="4000" dirty="0">
                  <a:solidFill>
                    <a:srgbClr val="0070C0"/>
                  </a:solidFill>
                </a:rPr>
                <a:t>Maxwell Equations</a:t>
              </a:r>
            </a:p>
          </p:txBody>
        </p:sp>
      </p:grpSp>
      <p:cxnSp>
        <p:nvCxnSpPr>
          <p:cNvPr id="18" name="Straight Connector 17">
            <a:extLst>
              <a:ext uri="{FF2B5EF4-FFF2-40B4-BE49-F238E27FC236}">
                <a16:creationId xmlns:a16="http://schemas.microsoft.com/office/drawing/2014/main" id="{E17425EC-F11B-40BF-9EB6-55696608965B}"/>
              </a:ext>
            </a:extLst>
          </p:cNvPr>
          <p:cNvCxnSpPr>
            <a:cxnSpLocks/>
          </p:cNvCxnSpPr>
          <p:nvPr/>
        </p:nvCxnSpPr>
        <p:spPr>
          <a:xfrm flipV="1">
            <a:off x="4857750" y="0"/>
            <a:ext cx="0" cy="25908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257175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2F941E1-B451-4629-807F-0C75D37F3A3E}"/>
              </a:ext>
            </a:extLst>
          </p:cNvPr>
          <p:cNvGrpSpPr/>
          <p:nvPr/>
        </p:nvGrpSpPr>
        <p:grpSpPr>
          <a:xfrm>
            <a:off x="228601" y="3347659"/>
            <a:ext cx="12971236" cy="362553"/>
            <a:chOff x="482600" y="3144461"/>
            <a:chExt cx="12971236" cy="362553"/>
          </a:xfrm>
        </p:grpSpPr>
        <p:sp>
          <p:nvSpPr>
            <p:cNvPr id="12" name="Oval 11">
              <a:extLst>
                <a:ext uri="{FF2B5EF4-FFF2-40B4-BE49-F238E27FC236}">
                  <a16:creationId xmlns:a16="http://schemas.microsoft.com/office/drawing/2014/main" id="{D471DB4C-35E8-417A-ADB7-8EDD7CE361C4}"/>
                </a:ext>
              </a:extLst>
            </p:cNvPr>
            <p:cNvSpPr/>
            <p:nvPr/>
          </p:nvSpPr>
          <p:spPr>
            <a:xfrm>
              <a:off x="482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0" name="Oval 19">
              <a:extLst>
                <a:ext uri="{FF2B5EF4-FFF2-40B4-BE49-F238E27FC236}">
                  <a16:creationId xmlns:a16="http://schemas.microsoft.com/office/drawing/2014/main" id="{4934D09D-9924-4197-A654-C6DEEEC1A2D4}"/>
                </a:ext>
              </a:extLst>
            </p:cNvPr>
            <p:cNvSpPr/>
            <p:nvPr/>
          </p:nvSpPr>
          <p:spPr>
            <a:xfrm>
              <a:off x="1325033"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216535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30130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38512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4687358"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55276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63754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0" name="Oval 69">
              <a:extLst>
                <a:ext uri="{FF2B5EF4-FFF2-40B4-BE49-F238E27FC236}">
                  <a16:creationId xmlns:a16="http://schemas.microsoft.com/office/drawing/2014/main" id="{1710947A-6910-4F68-B14A-1D61227EF0E3}"/>
                </a:ext>
              </a:extLst>
            </p:cNvPr>
            <p:cNvSpPr/>
            <p:nvPr/>
          </p:nvSpPr>
          <p:spPr>
            <a:xfrm>
              <a:off x="7213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2" name="Oval 71">
              <a:extLst>
                <a:ext uri="{FF2B5EF4-FFF2-40B4-BE49-F238E27FC236}">
                  <a16:creationId xmlns:a16="http://schemas.microsoft.com/office/drawing/2014/main" id="{22171752-BC11-4388-ADD3-1B724ABBEF12}"/>
                </a:ext>
              </a:extLst>
            </p:cNvPr>
            <p:cNvSpPr/>
            <p:nvPr/>
          </p:nvSpPr>
          <p:spPr>
            <a:xfrm>
              <a:off x="8052406"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3" name="Oval 72">
              <a:extLst>
                <a:ext uri="{FF2B5EF4-FFF2-40B4-BE49-F238E27FC236}">
                  <a16:creationId xmlns:a16="http://schemas.microsoft.com/office/drawing/2014/main" id="{C843F790-1FFD-433A-89BB-1538A1EB91B6}"/>
                </a:ext>
              </a:extLst>
            </p:cNvPr>
            <p:cNvSpPr/>
            <p:nvPr/>
          </p:nvSpPr>
          <p:spPr>
            <a:xfrm>
              <a:off x="889272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4" name="Oval 73">
              <a:extLst>
                <a:ext uri="{FF2B5EF4-FFF2-40B4-BE49-F238E27FC236}">
                  <a16:creationId xmlns:a16="http://schemas.microsoft.com/office/drawing/2014/main" id="{E429EDF1-D33B-47C1-8E04-F1A97A4EDF1D}"/>
                </a:ext>
              </a:extLst>
            </p:cNvPr>
            <p:cNvSpPr/>
            <p:nvPr/>
          </p:nvSpPr>
          <p:spPr>
            <a:xfrm>
              <a:off x="97404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5" name="Oval 74">
              <a:extLst>
                <a:ext uri="{FF2B5EF4-FFF2-40B4-BE49-F238E27FC236}">
                  <a16:creationId xmlns:a16="http://schemas.microsoft.com/office/drawing/2014/main" id="{239FC51B-4722-4890-BC60-6BFBA96F74DB}"/>
                </a:ext>
              </a:extLst>
            </p:cNvPr>
            <p:cNvSpPr/>
            <p:nvPr/>
          </p:nvSpPr>
          <p:spPr>
            <a:xfrm>
              <a:off x="105786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6" name="Oval 75">
              <a:extLst>
                <a:ext uri="{FF2B5EF4-FFF2-40B4-BE49-F238E27FC236}">
                  <a16:creationId xmlns:a16="http://schemas.microsoft.com/office/drawing/2014/main" id="{8A114974-F85F-4412-9D13-306C6C90903F}"/>
                </a:ext>
              </a:extLst>
            </p:cNvPr>
            <p:cNvSpPr/>
            <p:nvPr/>
          </p:nvSpPr>
          <p:spPr>
            <a:xfrm>
              <a:off x="11414731"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7" name="Oval 76">
              <a:extLst>
                <a:ext uri="{FF2B5EF4-FFF2-40B4-BE49-F238E27FC236}">
                  <a16:creationId xmlns:a16="http://schemas.microsoft.com/office/drawing/2014/main" id="{C0563D5B-7964-4497-9529-27DB1C05A5E6}"/>
                </a:ext>
              </a:extLst>
            </p:cNvPr>
            <p:cNvSpPr/>
            <p:nvPr/>
          </p:nvSpPr>
          <p:spPr>
            <a:xfrm>
              <a:off x="122550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8" name="Oval 77">
              <a:extLst>
                <a:ext uri="{FF2B5EF4-FFF2-40B4-BE49-F238E27FC236}">
                  <a16:creationId xmlns:a16="http://schemas.microsoft.com/office/drawing/2014/main" id="{20814ABD-F247-4B4A-BD79-EB46DDAB015B}"/>
                </a:ext>
              </a:extLst>
            </p:cNvPr>
            <p:cNvSpPr/>
            <p:nvPr/>
          </p:nvSpPr>
          <p:spPr>
            <a:xfrm>
              <a:off x="1310277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grpSp>
      <p:grpSp>
        <p:nvGrpSpPr>
          <p:cNvPr id="24" name="Group 23">
            <a:extLst>
              <a:ext uri="{FF2B5EF4-FFF2-40B4-BE49-F238E27FC236}">
                <a16:creationId xmlns:a16="http://schemas.microsoft.com/office/drawing/2014/main" id="{3A5A71D8-FCCE-4228-B35A-DA5FE4DAD899}"/>
              </a:ext>
            </a:extLst>
          </p:cNvPr>
          <p:cNvGrpSpPr/>
          <p:nvPr/>
        </p:nvGrpSpPr>
        <p:grpSpPr>
          <a:xfrm>
            <a:off x="-5651641" y="3780675"/>
            <a:ext cx="13334242" cy="362553"/>
            <a:chOff x="480182" y="3577477"/>
            <a:chExt cx="13334242" cy="362553"/>
          </a:xfrm>
        </p:grpSpPr>
        <p:sp>
          <p:nvSpPr>
            <p:cNvPr id="79" name="Oval 78">
              <a:extLst>
                <a:ext uri="{FF2B5EF4-FFF2-40B4-BE49-F238E27FC236}">
                  <a16:creationId xmlns:a16="http://schemas.microsoft.com/office/drawing/2014/main" id="{ACBF9D29-7CF1-4EC3-AA22-4897ED81091F}"/>
                </a:ext>
              </a:extLst>
            </p:cNvPr>
            <p:cNvSpPr/>
            <p:nvPr/>
          </p:nvSpPr>
          <p:spPr>
            <a:xfrm>
              <a:off x="480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0" name="Oval 79">
              <a:extLst>
                <a:ext uri="{FF2B5EF4-FFF2-40B4-BE49-F238E27FC236}">
                  <a16:creationId xmlns:a16="http://schemas.microsoft.com/office/drawing/2014/main" id="{08DA297E-852A-4655-B8CA-51F46B84FE8D}"/>
                </a:ext>
              </a:extLst>
            </p:cNvPr>
            <p:cNvSpPr/>
            <p:nvPr/>
          </p:nvSpPr>
          <p:spPr>
            <a:xfrm>
              <a:off x="1322615"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1" name="Oval 80">
              <a:extLst>
                <a:ext uri="{FF2B5EF4-FFF2-40B4-BE49-F238E27FC236}">
                  <a16:creationId xmlns:a16="http://schemas.microsoft.com/office/drawing/2014/main" id="{FAC8C526-5294-44C1-85AA-0F3E02CCB453}"/>
                </a:ext>
              </a:extLst>
            </p:cNvPr>
            <p:cNvSpPr/>
            <p:nvPr/>
          </p:nvSpPr>
          <p:spPr>
            <a:xfrm>
              <a:off x="216293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2" name="Oval 81">
              <a:extLst>
                <a:ext uri="{FF2B5EF4-FFF2-40B4-BE49-F238E27FC236}">
                  <a16:creationId xmlns:a16="http://schemas.microsoft.com/office/drawing/2014/main" id="{55FFE7F0-17CC-4BEB-889F-07CF3C358100}"/>
                </a:ext>
              </a:extLst>
            </p:cNvPr>
            <p:cNvSpPr/>
            <p:nvPr/>
          </p:nvSpPr>
          <p:spPr>
            <a:xfrm>
              <a:off x="30106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3" name="Oval 82">
              <a:extLst>
                <a:ext uri="{FF2B5EF4-FFF2-40B4-BE49-F238E27FC236}">
                  <a16:creationId xmlns:a16="http://schemas.microsoft.com/office/drawing/2014/main" id="{73250A6C-FFE4-48EC-9232-59E170A59359}"/>
                </a:ext>
              </a:extLst>
            </p:cNvPr>
            <p:cNvSpPr/>
            <p:nvPr/>
          </p:nvSpPr>
          <p:spPr>
            <a:xfrm>
              <a:off x="38488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4" name="Oval 83">
              <a:extLst>
                <a:ext uri="{FF2B5EF4-FFF2-40B4-BE49-F238E27FC236}">
                  <a16:creationId xmlns:a16="http://schemas.microsoft.com/office/drawing/2014/main" id="{42459C97-385B-4272-9ED3-839C12C689B6}"/>
                </a:ext>
              </a:extLst>
            </p:cNvPr>
            <p:cNvSpPr/>
            <p:nvPr/>
          </p:nvSpPr>
          <p:spPr>
            <a:xfrm>
              <a:off x="4684940"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5" name="Oval 84">
              <a:extLst>
                <a:ext uri="{FF2B5EF4-FFF2-40B4-BE49-F238E27FC236}">
                  <a16:creationId xmlns:a16="http://schemas.microsoft.com/office/drawing/2014/main" id="{8989F033-6359-443F-9070-89C1D0A3176D}"/>
                </a:ext>
              </a:extLst>
            </p:cNvPr>
            <p:cNvSpPr/>
            <p:nvPr/>
          </p:nvSpPr>
          <p:spPr>
            <a:xfrm>
              <a:off x="55252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6" name="Oval 85">
              <a:extLst>
                <a:ext uri="{FF2B5EF4-FFF2-40B4-BE49-F238E27FC236}">
                  <a16:creationId xmlns:a16="http://schemas.microsoft.com/office/drawing/2014/main" id="{5B3C15F0-5325-4926-92F5-AD7119DA462B}"/>
                </a:ext>
              </a:extLst>
            </p:cNvPr>
            <p:cNvSpPr/>
            <p:nvPr/>
          </p:nvSpPr>
          <p:spPr>
            <a:xfrm>
              <a:off x="63729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7" name="Oval 86">
              <a:extLst>
                <a:ext uri="{FF2B5EF4-FFF2-40B4-BE49-F238E27FC236}">
                  <a16:creationId xmlns:a16="http://schemas.microsoft.com/office/drawing/2014/main" id="{AFA9EEBB-A1E8-4264-9395-D49A52833997}"/>
                </a:ext>
              </a:extLst>
            </p:cNvPr>
            <p:cNvSpPr/>
            <p:nvPr/>
          </p:nvSpPr>
          <p:spPr>
            <a:xfrm>
              <a:off x="7211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8049988"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89030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7380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105762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1412313"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22526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4" name="Oval 93">
              <a:extLst>
                <a:ext uri="{FF2B5EF4-FFF2-40B4-BE49-F238E27FC236}">
                  <a16:creationId xmlns:a16="http://schemas.microsoft.com/office/drawing/2014/main" id="{23A84D24-DA0A-4840-8FB6-97C36C4EB5FE}"/>
                </a:ext>
              </a:extLst>
            </p:cNvPr>
            <p:cNvSpPr/>
            <p:nvPr/>
          </p:nvSpPr>
          <p:spPr>
            <a:xfrm>
              <a:off x="1310035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3" name="Straight Arrow Connector 2">
              <a:extLst>
                <a:ext uri="{FF2B5EF4-FFF2-40B4-BE49-F238E27FC236}">
                  <a16:creationId xmlns:a16="http://schemas.microsoft.com/office/drawing/2014/main" id="{7F2A9645-5F9A-4BE4-B940-DDEA4ADBAC00}"/>
                </a:ext>
              </a:extLst>
            </p:cNvPr>
            <p:cNvCxnSpPr>
              <a:cxnSpLocks/>
            </p:cNvCxnSpPr>
            <p:nvPr/>
          </p:nvCxnSpPr>
          <p:spPr>
            <a:xfrm>
              <a:off x="84328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D007AD-3F6C-472B-A0DD-A994410E766B}"/>
                </a:ext>
              </a:extLst>
            </p:cNvPr>
            <p:cNvCxnSpPr>
              <a:cxnSpLocks/>
            </p:cNvCxnSpPr>
            <p:nvPr/>
          </p:nvCxnSpPr>
          <p:spPr>
            <a:xfrm>
              <a:off x="1689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5FAA64-5CFA-4D72-AD36-1FC81CCC3FBD}"/>
                </a:ext>
              </a:extLst>
            </p:cNvPr>
            <p:cNvCxnSpPr>
              <a:cxnSpLocks/>
            </p:cNvCxnSpPr>
            <p:nvPr/>
          </p:nvCxnSpPr>
          <p:spPr>
            <a:xfrm>
              <a:off x="25273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5874B69-AD41-486E-AE19-EF8AC785E939}"/>
                </a:ext>
              </a:extLst>
            </p:cNvPr>
            <p:cNvCxnSpPr>
              <a:cxnSpLocks/>
            </p:cNvCxnSpPr>
            <p:nvPr/>
          </p:nvCxnSpPr>
          <p:spPr>
            <a:xfrm>
              <a:off x="33731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5ED339D-75E0-41D5-A4D7-03E08DB160EA}"/>
                </a:ext>
              </a:extLst>
            </p:cNvPr>
            <p:cNvCxnSpPr>
              <a:cxnSpLocks/>
            </p:cNvCxnSpPr>
            <p:nvPr/>
          </p:nvCxnSpPr>
          <p:spPr>
            <a:xfrm>
              <a:off x="42113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E227D2C-6EB5-4122-9980-09DB533403A7}"/>
                </a:ext>
              </a:extLst>
            </p:cNvPr>
            <p:cNvCxnSpPr>
              <a:cxnSpLocks/>
            </p:cNvCxnSpPr>
            <p:nvPr/>
          </p:nvCxnSpPr>
          <p:spPr>
            <a:xfrm>
              <a:off x="50571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5420AB7-3424-4987-AE84-3D5A5D10AB9D}"/>
                </a:ext>
              </a:extLst>
            </p:cNvPr>
            <p:cNvCxnSpPr>
              <a:cxnSpLocks/>
            </p:cNvCxnSpPr>
            <p:nvPr/>
          </p:nvCxnSpPr>
          <p:spPr>
            <a:xfrm>
              <a:off x="58953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E03F3D-61CE-4C08-874F-FF5043307551}"/>
                </a:ext>
              </a:extLst>
            </p:cNvPr>
            <p:cNvCxnSpPr>
              <a:cxnSpLocks/>
            </p:cNvCxnSpPr>
            <p:nvPr/>
          </p:nvCxnSpPr>
          <p:spPr>
            <a:xfrm>
              <a:off x="67411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a:off x="75793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a:off x="8420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a:off x="925988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a:off x="101057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a:off x="109439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a:off x="11781789"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a:off x="1262316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A7BF5C5-DB3E-416E-94D7-03D93FB33E31}"/>
                </a:ext>
              </a:extLst>
            </p:cNvPr>
            <p:cNvCxnSpPr>
              <a:cxnSpLocks/>
            </p:cNvCxnSpPr>
            <p:nvPr/>
          </p:nvCxnSpPr>
          <p:spPr>
            <a:xfrm>
              <a:off x="1346898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8CF91B1C-6BCD-4B4D-A962-1E22B6FDBF6A}"/>
              </a:ext>
            </a:extLst>
          </p:cNvPr>
          <p:cNvGrpSpPr/>
          <p:nvPr/>
        </p:nvGrpSpPr>
        <p:grpSpPr>
          <a:xfrm>
            <a:off x="7902668" y="2777070"/>
            <a:ext cx="682535" cy="2015066"/>
            <a:chOff x="4549866" y="2573867"/>
            <a:chExt cx="682535" cy="2015066"/>
          </a:xfrm>
        </p:grpSpPr>
        <p:sp>
          <p:nvSpPr>
            <p:cNvPr id="187" name="Arc 186">
              <a:extLst>
                <a:ext uri="{FF2B5EF4-FFF2-40B4-BE49-F238E27FC236}">
                  <a16:creationId xmlns:a16="http://schemas.microsoft.com/office/drawing/2014/main" id="{5C146CEB-6B4A-465E-872B-CC3F058A3069}"/>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8" name="Isosceles Triangle 187">
              <a:extLst>
                <a:ext uri="{FF2B5EF4-FFF2-40B4-BE49-F238E27FC236}">
                  <a16:creationId xmlns:a16="http://schemas.microsoft.com/office/drawing/2014/main" id="{F669F5AC-967B-4D45-8104-C0F7601CA23E}"/>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6" name="Rectangle 25">
            <a:extLst>
              <a:ext uri="{FF2B5EF4-FFF2-40B4-BE49-F238E27FC236}">
                <a16:creationId xmlns:a16="http://schemas.microsoft.com/office/drawing/2014/main" id="{E72B0EE7-B94D-45A4-8043-15A870A60397}"/>
              </a:ext>
            </a:extLst>
          </p:cNvPr>
          <p:cNvSpPr/>
          <p:nvPr/>
        </p:nvSpPr>
        <p:spPr>
          <a:xfrm>
            <a:off x="-270933" y="2514600"/>
            <a:ext cx="833642" cy="2514600"/>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3" name="Rectangle 192">
            <a:extLst>
              <a:ext uri="{FF2B5EF4-FFF2-40B4-BE49-F238E27FC236}">
                <a16:creationId xmlns:a16="http://schemas.microsoft.com/office/drawing/2014/main" id="{EA1E8F25-195F-4431-8C3D-E11D118AB9B6}"/>
              </a:ext>
            </a:extLst>
          </p:cNvPr>
          <p:cNvSpPr/>
          <p:nvPr/>
        </p:nvSpPr>
        <p:spPr>
          <a:xfrm>
            <a:off x="7086600" y="2556933"/>
            <a:ext cx="6663267" cy="2506133"/>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31" name="Group 230">
            <a:extLst>
              <a:ext uri="{FF2B5EF4-FFF2-40B4-BE49-F238E27FC236}">
                <a16:creationId xmlns:a16="http://schemas.microsoft.com/office/drawing/2014/main" id="{F1C5E634-A280-46FC-92B5-540E04FFA854}"/>
              </a:ext>
            </a:extLst>
          </p:cNvPr>
          <p:cNvGrpSpPr/>
          <p:nvPr/>
        </p:nvGrpSpPr>
        <p:grpSpPr>
          <a:xfrm>
            <a:off x="249346" y="5024665"/>
            <a:ext cx="1545121" cy="707886"/>
            <a:chOff x="1322009" y="5024665"/>
            <a:chExt cx="1545121" cy="707886"/>
          </a:xfrm>
        </p:grpSpPr>
        <p:sp>
          <p:nvSpPr>
            <p:cNvPr id="232" name="Oval 231">
              <a:extLst>
                <a:ext uri="{FF2B5EF4-FFF2-40B4-BE49-F238E27FC236}">
                  <a16:creationId xmlns:a16="http://schemas.microsoft.com/office/drawing/2014/main" id="{D563CBBD-7CD2-4682-B740-2E035E0284D9}"/>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33" name="Straight Arrow Connector 232">
              <a:extLst>
                <a:ext uri="{FF2B5EF4-FFF2-40B4-BE49-F238E27FC236}">
                  <a16:creationId xmlns:a16="http://schemas.microsoft.com/office/drawing/2014/main" id="{B823F349-0784-4F8D-9023-67E1C327479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1E402752-3D1D-41DB-B75F-85B05A4811A7}"/>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34" name="TextBox 233">
                  <a:extLst>
                    <a:ext uri="{FF2B5EF4-FFF2-40B4-BE49-F238E27FC236}">
                      <a16:creationId xmlns:a16="http://schemas.microsoft.com/office/drawing/2014/main" id="{1E402752-3D1D-41DB-B75F-85B05A4811A7}"/>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14"/>
                  <a:stretch>
                    <a:fillRect/>
                  </a:stretch>
                </a:blipFill>
              </p:spPr>
              <p:txBody>
                <a:bodyPr/>
                <a:lstStyle/>
                <a:p>
                  <a:r>
                    <a:rPr lang="en-CA">
                      <a:noFill/>
                    </a:rPr>
                    <a:t> </a:t>
                  </a:r>
                </a:p>
              </p:txBody>
            </p:sp>
          </mc:Fallback>
        </mc:AlternateContent>
      </p:grpSp>
      <p:sp>
        <p:nvSpPr>
          <p:cNvPr id="236" name="TextBox 235">
            <a:extLst>
              <a:ext uri="{FF2B5EF4-FFF2-40B4-BE49-F238E27FC236}">
                <a16:creationId xmlns:a16="http://schemas.microsoft.com/office/drawing/2014/main" id="{88026799-C934-42EE-BE34-46F3DDFF3102}"/>
              </a:ext>
            </a:extLst>
          </p:cNvPr>
          <p:cNvSpPr txBox="1"/>
          <p:nvPr/>
        </p:nvSpPr>
        <p:spPr>
          <a:xfrm>
            <a:off x="7715250" y="5934670"/>
            <a:ext cx="4476750" cy="923330"/>
          </a:xfrm>
          <a:prstGeom prst="rect">
            <a:avLst/>
          </a:prstGeom>
          <a:noFill/>
          <a:ln w="57150">
            <a:solidFill>
              <a:schemeClr val="tx1"/>
            </a:solidFill>
          </a:ln>
        </p:spPr>
        <p:txBody>
          <a:bodyPr wrap="square" rtlCol="0">
            <a:spAutoFit/>
          </a:bodyPr>
          <a:lstStyle/>
          <a:p>
            <a:pPr algn="ctr"/>
            <a:r>
              <a:rPr lang="en-US" sz="5400" dirty="0"/>
              <a:t>Frame of </a:t>
            </a:r>
            <a:r>
              <a:rPr lang="en-US" sz="5400" dirty="0">
                <a:solidFill>
                  <a:srgbClr val="FF0000"/>
                </a:solidFill>
              </a:rPr>
              <a:t>room</a:t>
            </a:r>
          </a:p>
        </p:txBody>
      </p:sp>
    </p:spTree>
    <p:extLst>
      <p:ext uri="{BB962C8B-B14F-4D97-AF65-F5344CB8AC3E}">
        <p14:creationId xmlns:p14="http://schemas.microsoft.com/office/powerpoint/2010/main" val="1193175145"/>
      </p:ext>
    </p:extLst>
  </p:cSld>
  <p:clrMapOvr>
    <a:masterClrMapping/>
  </p:clrMapOvr>
  <mc:AlternateContent xmlns:mc="http://schemas.openxmlformats.org/markup-compatibility/2006" xmlns:p14="http://schemas.microsoft.com/office/powerpoint/2010/main">
    <mc:Choice Requires="p14">
      <p:transition spd="slow" p14:dur="2000" advTm="1124"/>
    </mc:Choice>
    <mc:Fallback xmlns="">
      <p:transition spd="slow" advTm="1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fill="hold" nodeType="clickEffect">
                                  <p:stCondLst>
                                    <p:cond delay="0"/>
                                  </p:stCondLst>
                                  <p:childTnLst>
                                    <p:animMotion origin="layout" path="M -3.125E-6 2.22222E-6 L 0.48216 -0.00093 " pathEditMode="relative" rAng="0" ptsTypes="AA">
                                      <p:cBhvr>
                                        <p:cTn id="22" dur="2000" fill="hold"/>
                                        <p:tgtEl>
                                          <p:spTgt spid="24"/>
                                        </p:tgtEl>
                                        <p:attrNameLst>
                                          <p:attrName>ppt_x</p:attrName>
                                          <p:attrName>ppt_y</p:attrName>
                                        </p:attrNameLst>
                                      </p:cBhvr>
                                      <p:rCtr x="2410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2">
            <a:extLst>
              <a:ext uri="{FF2B5EF4-FFF2-40B4-BE49-F238E27FC236}">
                <a16:creationId xmlns:a16="http://schemas.microsoft.com/office/drawing/2014/main" id="{44A07E58-D568-428D-AD9F-61C52B4272A6}"/>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l="3854"/>
          <a:stretch/>
        </p:blipFill>
        <p:spPr bwMode="auto">
          <a:xfrm>
            <a:off x="0" y="2762250"/>
            <a:ext cx="12192000" cy="203835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nvGrpSpPr>
          <p:cNvPr id="126" name="Group 125">
            <a:extLst>
              <a:ext uri="{FF2B5EF4-FFF2-40B4-BE49-F238E27FC236}">
                <a16:creationId xmlns:a16="http://schemas.microsoft.com/office/drawing/2014/main" id="{26AADC0A-AF06-45CB-9260-086FE1D5FE85}"/>
              </a:ext>
            </a:extLst>
          </p:cNvPr>
          <p:cNvGrpSpPr/>
          <p:nvPr/>
        </p:nvGrpSpPr>
        <p:grpSpPr>
          <a:xfrm>
            <a:off x="691182" y="2777065"/>
            <a:ext cx="5692198" cy="2134836"/>
            <a:chOff x="1129332" y="2777065"/>
            <a:chExt cx="5692198" cy="2134836"/>
          </a:xfrm>
        </p:grpSpPr>
        <p:grpSp>
          <p:nvGrpSpPr>
            <p:cNvPr id="127" name="Group 126">
              <a:extLst>
                <a:ext uri="{FF2B5EF4-FFF2-40B4-BE49-F238E27FC236}">
                  <a16:creationId xmlns:a16="http://schemas.microsoft.com/office/drawing/2014/main" id="{8D6E1D52-8660-4D13-9791-F84A321D7178}"/>
                </a:ext>
              </a:extLst>
            </p:cNvPr>
            <p:cNvGrpSpPr/>
            <p:nvPr/>
          </p:nvGrpSpPr>
          <p:grpSpPr>
            <a:xfrm>
              <a:off x="2822667" y="2777065"/>
              <a:ext cx="682535" cy="2015066"/>
              <a:chOff x="4549866" y="2573867"/>
              <a:chExt cx="682535" cy="2015066"/>
            </a:xfrm>
          </p:grpSpPr>
          <p:sp>
            <p:nvSpPr>
              <p:cNvPr id="138" name="Arc 137">
                <a:extLst>
                  <a:ext uri="{FF2B5EF4-FFF2-40B4-BE49-F238E27FC236}">
                    <a16:creationId xmlns:a16="http://schemas.microsoft.com/office/drawing/2014/main" id="{555FA593-29FC-48C5-85A9-C8C4ABA6D29C}"/>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9" name="Isosceles Triangle 138">
                <a:extLst>
                  <a:ext uri="{FF2B5EF4-FFF2-40B4-BE49-F238E27FC236}">
                    <a16:creationId xmlns:a16="http://schemas.microsoft.com/office/drawing/2014/main" id="{707280EF-364E-42F4-9DB9-21D5E226182F}"/>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8" name="Group 127">
              <a:extLst>
                <a:ext uri="{FF2B5EF4-FFF2-40B4-BE49-F238E27FC236}">
                  <a16:creationId xmlns:a16="http://schemas.microsoft.com/office/drawing/2014/main" id="{D45D87D8-B6D1-44C7-A60E-F48541697625}"/>
                </a:ext>
              </a:extLst>
            </p:cNvPr>
            <p:cNvGrpSpPr/>
            <p:nvPr/>
          </p:nvGrpSpPr>
          <p:grpSpPr>
            <a:xfrm>
              <a:off x="4516000" y="2777068"/>
              <a:ext cx="682535" cy="2015066"/>
              <a:chOff x="4549866" y="2573867"/>
              <a:chExt cx="682535" cy="2015066"/>
            </a:xfrm>
          </p:grpSpPr>
          <p:sp>
            <p:nvSpPr>
              <p:cNvPr id="136" name="Arc 135">
                <a:extLst>
                  <a:ext uri="{FF2B5EF4-FFF2-40B4-BE49-F238E27FC236}">
                    <a16:creationId xmlns:a16="http://schemas.microsoft.com/office/drawing/2014/main" id="{5A30D2A1-F94D-4E05-A677-61607ADF97BA}"/>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7" name="Isosceles Triangle 136">
                <a:extLst>
                  <a:ext uri="{FF2B5EF4-FFF2-40B4-BE49-F238E27FC236}">
                    <a16:creationId xmlns:a16="http://schemas.microsoft.com/office/drawing/2014/main" id="{044E07A7-E5AE-4775-BAAC-D295CB8B3098}"/>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9" name="Group 128">
              <a:extLst>
                <a:ext uri="{FF2B5EF4-FFF2-40B4-BE49-F238E27FC236}">
                  <a16:creationId xmlns:a16="http://schemas.microsoft.com/office/drawing/2014/main" id="{4A8FF517-0B65-4F99-9C66-893F95F7C73A}"/>
                </a:ext>
              </a:extLst>
            </p:cNvPr>
            <p:cNvGrpSpPr/>
            <p:nvPr/>
          </p:nvGrpSpPr>
          <p:grpSpPr>
            <a:xfrm>
              <a:off x="1129332" y="2777065"/>
              <a:ext cx="682535" cy="2015066"/>
              <a:chOff x="4549866" y="2573867"/>
              <a:chExt cx="682535" cy="2015066"/>
            </a:xfrm>
          </p:grpSpPr>
          <p:sp>
            <p:nvSpPr>
              <p:cNvPr id="134" name="Arc 133">
                <a:extLst>
                  <a:ext uri="{FF2B5EF4-FFF2-40B4-BE49-F238E27FC236}">
                    <a16:creationId xmlns:a16="http://schemas.microsoft.com/office/drawing/2014/main" id="{3FA0D5EC-2EFB-4DC2-92FC-9D7F9239C2A7}"/>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5" name="Isosceles Triangle 134">
                <a:extLst>
                  <a:ext uri="{FF2B5EF4-FFF2-40B4-BE49-F238E27FC236}">
                    <a16:creationId xmlns:a16="http://schemas.microsoft.com/office/drawing/2014/main" id="{9F2E0F4C-D5A6-4742-9D86-5A48E8A02B1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30" name="Group 129">
              <a:extLst>
                <a:ext uri="{FF2B5EF4-FFF2-40B4-BE49-F238E27FC236}">
                  <a16:creationId xmlns:a16="http://schemas.microsoft.com/office/drawing/2014/main" id="{DF2A91C0-6832-49C9-87DB-DB14531208F6}"/>
                </a:ext>
              </a:extLst>
            </p:cNvPr>
            <p:cNvGrpSpPr/>
            <p:nvPr/>
          </p:nvGrpSpPr>
          <p:grpSpPr>
            <a:xfrm>
              <a:off x="6138995" y="2777067"/>
              <a:ext cx="682535" cy="2015066"/>
              <a:chOff x="4549866" y="2573867"/>
              <a:chExt cx="682535" cy="2015066"/>
            </a:xfrm>
          </p:grpSpPr>
          <p:sp>
            <p:nvSpPr>
              <p:cNvPr id="132" name="Arc 131">
                <a:extLst>
                  <a:ext uri="{FF2B5EF4-FFF2-40B4-BE49-F238E27FC236}">
                    <a16:creationId xmlns:a16="http://schemas.microsoft.com/office/drawing/2014/main" id="{7F9E3CCE-106A-4701-8C68-603BFF8BB0B7}"/>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3" name="Isosceles Triangle 132">
                <a:extLst>
                  <a:ext uri="{FF2B5EF4-FFF2-40B4-BE49-F238E27FC236}">
                    <a16:creationId xmlns:a16="http://schemas.microsoft.com/office/drawing/2014/main" id="{E245BB17-2353-4425-AD8A-269DA77FC8A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9E5E6C1D-A575-4D47-BBFA-4683D5549ADA}"/>
                    </a:ext>
                  </a:extLst>
                </p:cNvPr>
                <p:cNvSpPr txBox="1"/>
                <p:nvPr/>
              </p:nvSpPr>
              <p:spPr>
                <a:xfrm>
                  <a:off x="2302935" y="412931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31" name="TextBox 130">
                  <a:extLst>
                    <a:ext uri="{FF2B5EF4-FFF2-40B4-BE49-F238E27FC236}">
                      <a16:creationId xmlns:a16="http://schemas.microsoft.com/office/drawing/2014/main" id="{9E5E6C1D-A575-4D47-BBFA-4683D5549ADA}"/>
                    </a:ext>
                  </a:extLst>
                </p:cNvPr>
                <p:cNvSpPr txBox="1">
                  <a:spLocks noRot="1" noChangeAspect="1" noMove="1" noResize="1" noEditPoints="1" noAdjustHandles="1" noChangeArrowheads="1" noChangeShapeType="1" noTextEdit="1"/>
                </p:cNvSpPr>
                <p:nvPr/>
              </p:nvSpPr>
              <p:spPr>
                <a:xfrm>
                  <a:off x="2302935" y="4129314"/>
                  <a:ext cx="573314" cy="782587"/>
                </a:xfrm>
                <a:prstGeom prst="rect">
                  <a:avLst/>
                </a:prstGeom>
                <a:blipFill>
                  <a:blip r:embed="rId5"/>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868D88-3CED-4133-A530-1C4A5DC18D0D}"/>
                  </a:ext>
                </a:extLst>
              </p:cNvPr>
              <p:cNvSpPr txBox="1"/>
              <p:nvPr/>
            </p:nvSpPr>
            <p:spPr>
              <a:xfrm>
                <a:off x="4953000" y="6858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4" name="TextBox 3">
                <a:extLst>
                  <a:ext uri="{FF2B5EF4-FFF2-40B4-BE49-F238E27FC236}">
                    <a16:creationId xmlns:a16="http://schemas.microsoft.com/office/drawing/2014/main" id="{FF868D88-3CED-4133-A530-1C4A5DC18D0D}"/>
                  </a:ext>
                </a:extLst>
              </p:cNvPr>
              <p:cNvSpPr txBox="1">
                <a:spLocks noRot="1" noChangeAspect="1" noMove="1" noResize="1" noEditPoints="1" noAdjustHandles="1" noChangeArrowheads="1" noChangeShapeType="1" noTextEdit="1"/>
              </p:cNvSpPr>
              <p:nvPr/>
            </p:nvSpPr>
            <p:spPr>
              <a:xfrm>
                <a:off x="4953000" y="685800"/>
                <a:ext cx="2514600" cy="10978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9B4830-75B8-450F-9C47-69F10CABB4E4}"/>
                  </a:ext>
                </a:extLst>
              </p:cNvPr>
              <p:cNvSpPr txBox="1"/>
              <p:nvPr/>
            </p:nvSpPr>
            <p:spPr>
              <a:xfrm>
                <a:off x="4876800" y="177165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5" name="TextBox 4">
                <a:extLst>
                  <a:ext uri="{FF2B5EF4-FFF2-40B4-BE49-F238E27FC236}">
                    <a16:creationId xmlns:a16="http://schemas.microsoft.com/office/drawing/2014/main" id="{489B4830-75B8-450F-9C47-69F10CABB4E4}"/>
                  </a:ext>
                </a:extLst>
              </p:cNvPr>
              <p:cNvSpPr txBox="1">
                <a:spLocks noRot="1" noChangeAspect="1" noMove="1" noResize="1" noEditPoints="1" noAdjustHandles="1" noChangeArrowheads="1" noChangeShapeType="1" noTextEdit="1"/>
              </p:cNvSpPr>
              <p:nvPr/>
            </p:nvSpPr>
            <p:spPr>
              <a:xfrm>
                <a:off x="4876800" y="1771650"/>
                <a:ext cx="2514600" cy="85606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C52E3-CDBF-4305-AE17-47984B3D60EC}"/>
                  </a:ext>
                </a:extLst>
              </p:cNvPr>
              <p:cNvSpPr txBox="1"/>
              <p:nvPr/>
            </p:nvSpPr>
            <p:spPr>
              <a:xfrm>
                <a:off x="7715250" y="5334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6" name="TextBox 5">
                <a:extLst>
                  <a:ext uri="{FF2B5EF4-FFF2-40B4-BE49-F238E27FC236}">
                    <a16:creationId xmlns:a16="http://schemas.microsoft.com/office/drawing/2014/main" id="{E39C52E3-CDBF-4305-AE17-47984B3D60EC}"/>
                  </a:ext>
                </a:extLst>
              </p:cNvPr>
              <p:cNvSpPr txBox="1">
                <a:spLocks noRot="1" noChangeAspect="1" noMove="1" noResize="1" noEditPoints="1" noAdjustHandles="1" noChangeArrowheads="1" noChangeShapeType="1" noTextEdit="1"/>
              </p:cNvSpPr>
              <p:nvPr/>
            </p:nvSpPr>
            <p:spPr>
              <a:xfrm>
                <a:off x="7715250" y="533400"/>
                <a:ext cx="3371850" cy="108279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A276B7-AAF4-48CA-B76F-2B2D2A572A45}"/>
                  </a:ext>
                </a:extLst>
              </p:cNvPr>
              <p:cNvSpPr txBox="1"/>
              <p:nvPr/>
            </p:nvSpPr>
            <p:spPr>
              <a:xfrm>
                <a:off x="7734300" y="1562100"/>
                <a:ext cx="464820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7" name="TextBox 6">
                <a:extLst>
                  <a:ext uri="{FF2B5EF4-FFF2-40B4-BE49-F238E27FC236}">
                    <a16:creationId xmlns:a16="http://schemas.microsoft.com/office/drawing/2014/main" id="{D7A276B7-AAF4-48CA-B76F-2B2D2A572A45}"/>
                  </a:ext>
                </a:extLst>
              </p:cNvPr>
              <p:cNvSpPr txBox="1">
                <a:spLocks noRot="1" noChangeAspect="1" noMove="1" noResize="1" noEditPoints="1" noAdjustHandles="1" noChangeArrowheads="1" noChangeShapeType="1" noTextEdit="1"/>
              </p:cNvSpPr>
              <p:nvPr/>
            </p:nvSpPr>
            <p:spPr>
              <a:xfrm>
                <a:off x="7734300" y="1562100"/>
                <a:ext cx="4648200" cy="983987"/>
              </a:xfrm>
              <a:prstGeom prst="rect">
                <a:avLst/>
              </a:prstGeom>
              <a:blipFill>
                <a:blip r:embed="rId9"/>
                <a:stretch>
                  <a:fillRect/>
                </a:stretch>
              </a:blipFill>
            </p:spPr>
            <p:txBody>
              <a:bodyPr/>
              <a:lstStyle/>
              <a:p>
                <a:r>
                  <a:rPr lang="en-CA">
                    <a:noFill/>
                  </a:rPr>
                  <a:t> </a:t>
                </a:r>
              </a:p>
            </p:txBody>
          </p:sp>
        </mc:Fallback>
      </mc:AlternateContent>
      <p:grpSp>
        <p:nvGrpSpPr>
          <p:cNvPr id="16" name="Group 15">
            <a:extLst>
              <a:ext uri="{FF2B5EF4-FFF2-40B4-BE49-F238E27FC236}">
                <a16:creationId xmlns:a16="http://schemas.microsoft.com/office/drawing/2014/main" id="{DA71A0FD-3D68-4D76-B97A-BE4937F3C51E}"/>
              </a:ext>
            </a:extLst>
          </p:cNvPr>
          <p:cNvGrpSpPr/>
          <p:nvPr/>
        </p:nvGrpSpPr>
        <p:grpSpPr>
          <a:xfrm>
            <a:off x="0" y="0"/>
            <a:ext cx="4819650" cy="1844782"/>
            <a:chOff x="0" y="0"/>
            <a:chExt cx="4819650" cy="184478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4F7CAF-996D-4621-A8B9-E7D854B304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13" name="TextBox 12">
                  <a:extLst>
                    <a:ext uri="{FF2B5EF4-FFF2-40B4-BE49-F238E27FC236}">
                      <a16:creationId xmlns:a16="http://schemas.microsoft.com/office/drawing/2014/main" id="{394F7CAF-996D-4621-A8B9-E7D854B304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10"/>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17" name="TextBox 16">
            <a:extLst>
              <a:ext uri="{FF2B5EF4-FFF2-40B4-BE49-F238E27FC236}">
                <a16:creationId xmlns:a16="http://schemas.microsoft.com/office/drawing/2014/main" id="{29F78411-FC55-48EB-8CD1-761E2DD27937}"/>
              </a:ext>
            </a:extLst>
          </p:cNvPr>
          <p:cNvSpPr txBox="1"/>
          <p:nvPr/>
        </p:nvSpPr>
        <p:spPr>
          <a:xfrm>
            <a:off x="4876800" y="0"/>
            <a:ext cx="4143375" cy="707886"/>
          </a:xfrm>
          <a:prstGeom prst="rect">
            <a:avLst/>
          </a:prstGeom>
          <a:noFill/>
        </p:spPr>
        <p:txBody>
          <a:bodyPr wrap="square" rtlCol="0">
            <a:spAutoFit/>
          </a:bodyPr>
          <a:lstStyle/>
          <a:p>
            <a:r>
              <a:rPr lang="en-US" sz="4000" dirty="0">
                <a:solidFill>
                  <a:srgbClr val="0070C0"/>
                </a:solidFill>
              </a:rPr>
              <a:t>Maxwell Equations</a:t>
            </a:r>
          </a:p>
        </p:txBody>
      </p:sp>
      <p:cxnSp>
        <p:nvCxnSpPr>
          <p:cNvPr id="18" name="Straight Connector 17">
            <a:extLst>
              <a:ext uri="{FF2B5EF4-FFF2-40B4-BE49-F238E27FC236}">
                <a16:creationId xmlns:a16="http://schemas.microsoft.com/office/drawing/2014/main" id="{E17425EC-F11B-40BF-9EB6-55696608965B}"/>
              </a:ext>
            </a:extLst>
          </p:cNvPr>
          <p:cNvCxnSpPr>
            <a:cxnSpLocks/>
          </p:cNvCxnSpPr>
          <p:nvPr/>
        </p:nvCxnSpPr>
        <p:spPr>
          <a:xfrm flipV="1">
            <a:off x="4857750" y="0"/>
            <a:ext cx="0" cy="25908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257175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2F941E1-B451-4629-807F-0C75D37F3A3E}"/>
              </a:ext>
            </a:extLst>
          </p:cNvPr>
          <p:cNvGrpSpPr/>
          <p:nvPr/>
        </p:nvGrpSpPr>
        <p:grpSpPr>
          <a:xfrm>
            <a:off x="228601" y="3347659"/>
            <a:ext cx="12971236" cy="362553"/>
            <a:chOff x="482600" y="3144461"/>
            <a:chExt cx="12971236" cy="362553"/>
          </a:xfrm>
        </p:grpSpPr>
        <p:sp>
          <p:nvSpPr>
            <p:cNvPr id="12" name="Oval 11">
              <a:extLst>
                <a:ext uri="{FF2B5EF4-FFF2-40B4-BE49-F238E27FC236}">
                  <a16:creationId xmlns:a16="http://schemas.microsoft.com/office/drawing/2014/main" id="{D471DB4C-35E8-417A-ADB7-8EDD7CE361C4}"/>
                </a:ext>
              </a:extLst>
            </p:cNvPr>
            <p:cNvSpPr/>
            <p:nvPr/>
          </p:nvSpPr>
          <p:spPr>
            <a:xfrm>
              <a:off x="482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0" name="Oval 19">
              <a:extLst>
                <a:ext uri="{FF2B5EF4-FFF2-40B4-BE49-F238E27FC236}">
                  <a16:creationId xmlns:a16="http://schemas.microsoft.com/office/drawing/2014/main" id="{4934D09D-9924-4197-A654-C6DEEEC1A2D4}"/>
                </a:ext>
              </a:extLst>
            </p:cNvPr>
            <p:cNvSpPr/>
            <p:nvPr/>
          </p:nvSpPr>
          <p:spPr>
            <a:xfrm>
              <a:off x="1325033"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216535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30130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38512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4687358"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55276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63754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0" name="Oval 69">
              <a:extLst>
                <a:ext uri="{FF2B5EF4-FFF2-40B4-BE49-F238E27FC236}">
                  <a16:creationId xmlns:a16="http://schemas.microsoft.com/office/drawing/2014/main" id="{1710947A-6910-4F68-B14A-1D61227EF0E3}"/>
                </a:ext>
              </a:extLst>
            </p:cNvPr>
            <p:cNvSpPr/>
            <p:nvPr/>
          </p:nvSpPr>
          <p:spPr>
            <a:xfrm>
              <a:off x="7213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2" name="Oval 71">
              <a:extLst>
                <a:ext uri="{FF2B5EF4-FFF2-40B4-BE49-F238E27FC236}">
                  <a16:creationId xmlns:a16="http://schemas.microsoft.com/office/drawing/2014/main" id="{22171752-BC11-4388-ADD3-1B724ABBEF12}"/>
                </a:ext>
              </a:extLst>
            </p:cNvPr>
            <p:cNvSpPr/>
            <p:nvPr/>
          </p:nvSpPr>
          <p:spPr>
            <a:xfrm>
              <a:off x="8052406"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3" name="Oval 72">
              <a:extLst>
                <a:ext uri="{FF2B5EF4-FFF2-40B4-BE49-F238E27FC236}">
                  <a16:creationId xmlns:a16="http://schemas.microsoft.com/office/drawing/2014/main" id="{C843F790-1FFD-433A-89BB-1538A1EB91B6}"/>
                </a:ext>
              </a:extLst>
            </p:cNvPr>
            <p:cNvSpPr/>
            <p:nvPr/>
          </p:nvSpPr>
          <p:spPr>
            <a:xfrm>
              <a:off x="889272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4" name="Oval 73">
              <a:extLst>
                <a:ext uri="{FF2B5EF4-FFF2-40B4-BE49-F238E27FC236}">
                  <a16:creationId xmlns:a16="http://schemas.microsoft.com/office/drawing/2014/main" id="{E429EDF1-D33B-47C1-8E04-F1A97A4EDF1D}"/>
                </a:ext>
              </a:extLst>
            </p:cNvPr>
            <p:cNvSpPr/>
            <p:nvPr/>
          </p:nvSpPr>
          <p:spPr>
            <a:xfrm>
              <a:off x="97404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5" name="Oval 74">
              <a:extLst>
                <a:ext uri="{FF2B5EF4-FFF2-40B4-BE49-F238E27FC236}">
                  <a16:creationId xmlns:a16="http://schemas.microsoft.com/office/drawing/2014/main" id="{239FC51B-4722-4890-BC60-6BFBA96F74DB}"/>
                </a:ext>
              </a:extLst>
            </p:cNvPr>
            <p:cNvSpPr/>
            <p:nvPr/>
          </p:nvSpPr>
          <p:spPr>
            <a:xfrm>
              <a:off x="105786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6" name="Oval 75">
              <a:extLst>
                <a:ext uri="{FF2B5EF4-FFF2-40B4-BE49-F238E27FC236}">
                  <a16:creationId xmlns:a16="http://schemas.microsoft.com/office/drawing/2014/main" id="{8A114974-F85F-4412-9D13-306C6C90903F}"/>
                </a:ext>
              </a:extLst>
            </p:cNvPr>
            <p:cNvSpPr/>
            <p:nvPr/>
          </p:nvSpPr>
          <p:spPr>
            <a:xfrm>
              <a:off x="11414731"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7" name="Oval 76">
              <a:extLst>
                <a:ext uri="{FF2B5EF4-FFF2-40B4-BE49-F238E27FC236}">
                  <a16:creationId xmlns:a16="http://schemas.microsoft.com/office/drawing/2014/main" id="{C0563D5B-7964-4497-9529-27DB1C05A5E6}"/>
                </a:ext>
              </a:extLst>
            </p:cNvPr>
            <p:cNvSpPr/>
            <p:nvPr/>
          </p:nvSpPr>
          <p:spPr>
            <a:xfrm>
              <a:off x="122550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8" name="Oval 77">
              <a:extLst>
                <a:ext uri="{FF2B5EF4-FFF2-40B4-BE49-F238E27FC236}">
                  <a16:creationId xmlns:a16="http://schemas.microsoft.com/office/drawing/2014/main" id="{20814ABD-F247-4B4A-BD79-EB46DDAB015B}"/>
                </a:ext>
              </a:extLst>
            </p:cNvPr>
            <p:cNvSpPr/>
            <p:nvPr/>
          </p:nvSpPr>
          <p:spPr>
            <a:xfrm>
              <a:off x="1310277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grpSp>
      <p:grpSp>
        <p:nvGrpSpPr>
          <p:cNvPr id="10" name="Group 9">
            <a:extLst>
              <a:ext uri="{FF2B5EF4-FFF2-40B4-BE49-F238E27FC236}">
                <a16:creationId xmlns:a16="http://schemas.microsoft.com/office/drawing/2014/main" id="{C7E47749-6498-46A8-9746-BAE2EF00360A}"/>
              </a:ext>
            </a:extLst>
          </p:cNvPr>
          <p:cNvGrpSpPr/>
          <p:nvPr/>
        </p:nvGrpSpPr>
        <p:grpSpPr>
          <a:xfrm>
            <a:off x="4684929" y="5644726"/>
            <a:ext cx="2863426" cy="1058328"/>
            <a:chOff x="1590041" y="5644726"/>
            <a:chExt cx="2863426" cy="1058328"/>
          </a:xfrm>
        </p:grpSpPr>
        <p:cxnSp>
          <p:nvCxnSpPr>
            <p:cNvPr id="99" name="Straight Arrow Connector 98">
              <a:extLst>
                <a:ext uri="{FF2B5EF4-FFF2-40B4-BE49-F238E27FC236}">
                  <a16:creationId xmlns:a16="http://schemas.microsoft.com/office/drawing/2014/main" id="{B5DEC489-4920-48A5-B606-EA806430AB9C}"/>
                </a:ext>
              </a:extLst>
            </p:cNvPr>
            <p:cNvCxnSpPr>
              <a:cxnSpLocks/>
            </p:cNvCxnSpPr>
            <p:nvPr/>
          </p:nvCxnSpPr>
          <p:spPr>
            <a:xfrm flipH="1">
              <a:off x="1590041" y="5644726"/>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725D451-18E6-4FDB-A815-EE1FF80F54AB}"/>
                    </a:ext>
                  </a:extLst>
                </p:cNvPr>
                <p:cNvSpPr txBox="1"/>
                <p:nvPr/>
              </p:nvSpPr>
              <p:spPr>
                <a:xfrm>
                  <a:off x="1811867" y="6018892"/>
                  <a:ext cx="2641600" cy="6841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𝐹</m:t>
                            </m:r>
                          </m:e>
                        </m:acc>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𝑣</m:t>
                                </m:r>
                              </m:e>
                            </m:acc>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d>
                      </m:oMath>
                    </m:oMathPara>
                  </a14:m>
                  <a:endParaRPr lang="en-US" sz="3200" dirty="0"/>
                </a:p>
              </p:txBody>
            </p:sp>
          </mc:Choice>
          <mc:Fallback xmlns="">
            <p:sp>
              <p:nvSpPr>
                <p:cNvPr id="107" name="TextBox 106">
                  <a:extLst>
                    <a:ext uri="{FF2B5EF4-FFF2-40B4-BE49-F238E27FC236}">
                      <a16:creationId xmlns:a16="http://schemas.microsoft.com/office/drawing/2014/main" id="{8725D451-18E6-4FDB-A815-EE1FF80F54AB}"/>
                    </a:ext>
                  </a:extLst>
                </p:cNvPr>
                <p:cNvSpPr txBox="1">
                  <a:spLocks noRot="1" noChangeAspect="1" noMove="1" noResize="1" noEditPoints="1" noAdjustHandles="1" noChangeArrowheads="1" noChangeShapeType="1" noTextEdit="1"/>
                </p:cNvSpPr>
                <p:nvPr/>
              </p:nvSpPr>
              <p:spPr>
                <a:xfrm>
                  <a:off x="1811867" y="6018892"/>
                  <a:ext cx="2641600" cy="684162"/>
                </a:xfrm>
                <a:prstGeom prst="rect">
                  <a:avLst/>
                </a:prstGeom>
                <a:blipFill>
                  <a:blip r:embed="rId11"/>
                  <a:stretch>
                    <a:fillRect/>
                  </a:stretch>
                </a:blipFill>
              </p:spPr>
              <p:txBody>
                <a:bodyPr/>
                <a:lstStyle/>
                <a:p>
                  <a:r>
                    <a:rPr lang="en-CA">
                      <a:noFill/>
                    </a:rPr>
                    <a:t> </a:t>
                  </a:r>
                </a:p>
              </p:txBody>
            </p:sp>
          </mc:Fallback>
        </mc:AlternateContent>
      </p:grpSp>
      <p:grpSp>
        <p:nvGrpSpPr>
          <p:cNvPr id="24" name="Group 23">
            <a:extLst>
              <a:ext uri="{FF2B5EF4-FFF2-40B4-BE49-F238E27FC236}">
                <a16:creationId xmlns:a16="http://schemas.microsoft.com/office/drawing/2014/main" id="{3A5A71D8-FCCE-4228-B35A-DA5FE4DAD899}"/>
              </a:ext>
            </a:extLst>
          </p:cNvPr>
          <p:cNvGrpSpPr/>
          <p:nvPr/>
        </p:nvGrpSpPr>
        <p:grpSpPr>
          <a:xfrm>
            <a:off x="-5651641" y="3780675"/>
            <a:ext cx="13334242" cy="362553"/>
            <a:chOff x="480182" y="3577477"/>
            <a:chExt cx="13334242" cy="362553"/>
          </a:xfrm>
        </p:grpSpPr>
        <p:sp>
          <p:nvSpPr>
            <p:cNvPr id="79" name="Oval 78">
              <a:extLst>
                <a:ext uri="{FF2B5EF4-FFF2-40B4-BE49-F238E27FC236}">
                  <a16:creationId xmlns:a16="http://schemas.microsoft.com/office/drawing/2014/main" id="{ACBF9D29-7CF1-4EC3-AA22-4897ED81091F}"/>
                </a:ext>
              </a:extLst>
            </p:cNvPr>
            <p:cNvSpPr/>
            <p:nvPr/>
          </p:nvSpPr>
          <p:spPr>
            <a:xfrm>
              <a:off x="480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0" name="Oval 79">
              <a:extLst>
                <a:ext uri="{FF2B5EF4-FFF2-40B4-BE49-F238E27FC236}">
                  <a16:creationId xmlns:a16="http://schemas.microsoft.com/office/drawing/2014/main" id="{08DA297E-852A-4655-B8CA-51F46B84FE8D}"/>
                </a:ext>
              </a:extLst>
            </p:cNvPr>
            <p:cNvSpPr/>
            <p:nvPr/>
          </p:nvSpPr>
          <p:spPr>
            <a:xfrm>
              <a:off x="1322615"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1" name="Oval 80">
              <a:extLst>
                <a:ext uri="{FF2B5EF4-FFF2-40B4-BE49-F238E27FC236}">
                  <a16:creationId xmlns:a16="http://schemas.microsoft.com/office/drawing/2014/main" id="{FAC8C526-5294-44C1-85AA-0F3E02CCB453}"/>
                </a:ext>
              </a:extLst>
            </p:cNvPr>
            <p:cNvSpPr/>
            <p:nvPr/>
          </p:nvSpPr>
          <p:spPr>
            <a:xfrm>
              <a:off x="216293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2" name="Oval 81">
              <a:extLst>
                <a:ext uri="{FF2B5EF4-FFF2-40B4-BE49-F238E27FC236}">
                  <a16:creationId xmlns:a16="http://schemas.microsoft.com/office/drawing/2014/main" id="{55FFE7F0-17CC-4BEB-889F-07CF3C358100}"/>
                </a:ext>
              </a:extLst>
            </p:cNvPr>
            <p:cNvSpPr/>
            <p:nvPr/>
          </p:nvSpPr>
          <p:spPr>
            <a:xfrm>
              <a:off x="30106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3" name="Oval 82">
              <a:extLst>
                <a:ext uri="{FF2B5EF4-FFF2-40B4-BE49-F238E27FC236}">
                  <a16:creationId xmlns:a16="http://schemas.microsoft.com/office/drawing/2014/main" id="{73250A6C-FFE4-48EC-9232-59E170A59359}"/>
                </a:ext>
              </a:extLst>
            </p:cNvPr>
            <p:cNvSpPr/>
            <p:nvPr/>
          </p:nvSpPr>
          <p:spPr>
            <a:xfrm>
              <a:off x="38488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4" name="Oval 83">
              <a:extLst>
                <a:ext uri="{FF2B5EF4-FFF2-40B4-BE49-F238E27FC236}">
                  <a16:creationId xmlns:a16="http://schemas.microsoft.com/office/drawing/2014/main" id="{42459C97-385B-4272-9ED3-839C12C689B6}"/>
                </a:ext>
              </a:extLst>
            </p:cNvPr>
            <p:cNvSpPr/>
            <p:nvPr/>
          </p:nvSpPr>
          <p:spPr>
            <a:xfrm>
              <a:off x="4684940"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5" name="Oval 84">
              <a:extLst>
                <a:ext uri="{FF2B5EF4-FFF2-40B4-BE49-F238E27FC236}">
                  <a16:creationId xmlns:a16="http://schemas.microsoft.com/office/drawing/2014/main" id="{8989F033-6359-443F-9070-89C1D0A3176D}"/>
                </a:ext>
              </a:extLst>
            </p:cNvPr>
            <p:cNvSpPr/>
            <p:nvPr/>
          </p:nvSpPr>
          <p:spPr>
            <a:xfrm>
              <a:off x="55252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6" name="Oval 85">
              <a:extLst>
                <a:ext uri="{FF2B5EF4-FFF2-40B4-BE49-F238E27FC236}">
                  <a16:creationId xmlns:a16="http://schemas.microsoft.com/office/drawing/2014/main" id="{5B3C15F0-5325-4926-92F5-AD7119DA462B}"/>
                </a:ext>
              </a:extLst>
            </p:cNvPr>
            <p:cNvSpPr/>
            <p:nvPr/>
          </p:nvSpPr>
          <p:spPr>
            <a:xfrm>
              <a:off x="63729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7" name="Oval 86">
              <a:extLst>
                <a:ext uri="{FF2B5EF4-FFF2-40B4-BE49-F238E27FC236}">
                  <a16:creationId xmlns:a16="http://schemas.microsoft.com/office/drawing/2014/main" id="{AFA9EEBB-A1E8-4264-9395-D49A52833997}"/>
                </a:ext>
              </a:extLst>
            </p:cNvPr>
            <p:cNvSpPr/>
            <p:nvPr/>
          </p:nvSpPr>
          <p:spPr>
            <a:xfrm>
              <a:off x="7211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8049988"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89030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7380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105762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1412313"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22526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4" name="Oval 93">
              <a:extLst>
                <a:ext uri="{FF2B5EF4-FFF2-40B4-BE49-F238E27FC236}">
                  <a16:creationId xmlns:a16="http://schemas.microsoft.com/office/drawing/2014/main" id="{23A84D24-DA0A-4840-8FB6-97C36C4EB5FE}"/>
                </a:ext>
              </a:extLst>
            </p:cNvPr>
            <p:cNvSpPr/>
            <p:nvPr/>
          </p:nvSpPr>
          <p:spPr>
            <a:xfrm>
              <a:off x="1310035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3" name="Straight Arrow Connector 2">
              <a:extLst>
                <a:ext uri="{FF2B5EF4-FFF2-40B4-BE49-F238E27FC236}">
                  <a16:creationId xmlns:a16="http://schemas.microsoft.com/office/drawing/2014/main" id="{7F2A9645-5F9A-4BE4-B940-DDEA4ADBAC00}"/>
                </a:ext>
              </a:extLst>
            </p:cNvPr>
            <p:cNvCxnSpPr>
              <a:cxnSpLocks/>
            </p:cNvCxnSpPr>
            <p:nvPr/>
          </p:nvCxnSpPr>
          <p:spPr>
            <a:xfrm>
              <a:off x="84328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D007AD-3F6C-472B-A0DD-A994410E766B}"/>
                </a:ext>
              </a:extLst>
            </p:cNvPr>
            <p:cNvCxnSpPr>
              <a:cxnSpLocks/>
            </p:cNvCxnSpPr>
            <p:nvPr/>
          </p:nvCxnSpPr>
          <p:spPr>
            <a:xfrm>
              <a:off x="1689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5FAA64-5CFA-4D72-AD36-1FC81CCC3FBD}"/>
                </a:ext>
              </a:extLst>
            </p:cNvPr>
            <p:cNvCxnSpPr>
              <a:cxnSpLocks/>
            </p:cNvCxnSpPr>
            <p:nvPr/>
          </p:nvCxnSpPr>
          <p:spPr>
            <a:xfrm>
              <a:off x="25273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5874B69-AD41-486E-AE19-EF8AC785E939}"/>
                </a:ext>
              </a:extLst>
            </p:cNvPr>
            <p:cNvCxnSpPr>
              <a:cxnSpLocks/>
            </p:cNvCxnSpPr>
            <p:nvPr/>
          </p:nvCxnSpPr>
          <p:spPr>
            <a:xfrm>
              <a:off x="33731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5ED339D-75E0-41D5-A4D7-03E08DB160EA}"/>
                </a:ext>
              </a:extLst>
            </p:cNvPr>
            <p:cNvCxnSpPr>
              <a:cxnSpLocks/>
            </p:cNvCxnSpPr>
            <p:nvPr/>
          </p:nvCxnSpPr>
          <p:spPr>
            <a:xfrm>
              <a:off x="42113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E227D2C-6EB5-4122-9980-09DB533403A7}"/>
                </a:ext>
              </a:extLst>
            </p:cNvPr>
            <p:cNvCxnSpPr>
              <a:cxnSpLocks/>
            </p:cNvCxnSpPr>
            <p:nvPr/>
          </p:nvCxnSpPr>
          <p:spPr>
            <a:xfrm>
              <a:off x="50571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5420AB7-3424-4987-AE84-3D5A5D10AB9D}"/>
                </a:ext>
              </a:extLst>
            </p:cNvPr>
            <p:cNvCxnSpPr>
              <a:cxnSpLocks/>
            </p:cNvCxnSpPr>
            <p:nvPr/>
          </p:nvCxnSpPr>
          <p:spPr>
            <a:xfrm>
              <a:off x="58953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E03F3D-61CE-4C08-874F-FF5043307551}"/>
                </a:ext>
              </a:extLst>
            </p:cNvPr>
            <p:cNvCxnSpPr>
              <a:cxnSpLocks/>
            </p:cNvCxnSpPr>
            <p:nvPr/>
          </p:nvCxnSpPr>
          <p:spPr>
            <a:xfrm>
              <a:off x="67411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a:off x="75793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a:off x="8420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a:off x="925988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a:off x="101057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a:off x="109439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a:off x="11781789"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a:off x="1262316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A7BF5C5-DB3E-416E-94D7-03D93FB33E31}"/>
                </a:ext>
              </a:extLst>
            </p:cNvPr>
            <p:cNvCxnSpPr>
              <a:cxnSpLocks/>
            </p:cNvCxnSpPr>
            <p:nvPr/>
          </p:nvCxnSpPr>
          <p:spPr>
            <a:xfrm>
              <a:off x="1346898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8CF91B1C-6BCD-4B4D-A962-1E22B6FDBF6A}"/>
              </a:ext>
            </a:extLst>
          </p:cNvPr>
          <p:cNvGrpSpPr/>
          <p:nvPr/>
        </p:nvGrpSpPr>
        <p:grpSpPr>
          <a:xfrm>
            <a:off x="7902668" y="2777070"/>
            <a:ext cx="682535" cy="2015066"/>
            <a:chOff x="4549866" y="2573867"/>
            <a:chExt cx="682535" cy="2015066"/>
          </a:xfrm>
        </p:grpSpPr>
        <p:sp>
          <p:nvSpPr>
            <p:cNvPr id="187" name="Arc 186">
              <a:extLst>
                <a:ext uri="{FF2B5EF4-FFF2-40B4-BE49-F238E27FC236}">
                  <a16:creationId xmlns:a16="http://schemas.microsoft.com/office/drawing/2014/main" id="{5C146CEB-6B4A-465E-872B-CC3F058A3069}"/>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8" name="Isosceles Triangle 187">
              <a:extLst>
                <a:ext uri="{FF2B5EF4-FFF2-40B4-BE49-F238E27FC236}">
                  <a16:creationId xmlns:a16="http://schemas.microsoft.com/office/drawing/2014/main" id="{F669F5AC-967B-4D45-8104-C0F7601CA23E}"/>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3" name="Rectangle 192">
            <a:extLst>
              <a:ext uri="{FF2B5EF4-FFF2-40B4-BE49-F238E27FC236}">
                <a16:creationId xmlns:a16="http://schemas.microsoft.com/office/drawing/2014/main" id="{EA1E8F25-195F-4431-8C3D-E11D118AB9B6}"/>
              </a:ext>
            </a:extLst>
          </p:cNvPr>
          <p:cNvSpPr/>
          <p:nvPr/>
        </p:nvSpPr>
        <p:spPr>
          <a:xfrm>
            <a:off x="7086600" y="2556933"/>
            <a:ext cx="6663267" cy="2506133"/>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5" name="Group 94">
            <a:extLst>
              <a:ext uri="{FF2B5EF4-FFF2-40B4-BE49-F238E27FC236}">
                <a16:creationId xmlns:a16="http://schemas.microsoft.com/office/drawing/2014/main" id="{7397A5E1-98D3-43C0-ABA2-B44176FF2FE4}"/>
              </a:ext>
            </a:extLst>
          </p:cNvPr>
          <p:cNvGrpSpPr/>
          <p:nvPr/>
        </p:nvGrpSpPr>
        <p:grpSpPr>
          <a:xfrm>
            <a:off x="249346" y="5024665"/>
            <a:ext cx="1545121" cy="707886"/>
            <a:chOff x="1322009" y="5024665"/>
            <a:chExt cx="1545121" cy="707886"/>
          </a:xfrm>
        </p:grpSpPr>
        <p:sp>
          <p:nvSpPr>
            <p:cNvPr id="97" name="Oval 96">
              <a:extLst>
                <a:ext uri="{FF2B5EF4-FFF2-40B4-BE49-F238E27FC236}">
                  <a16:creationId xmlns:a16="http://schemas.microsoft.com/office/drawing/2014/main" id="{AC7B3FFA-E303-4570-8A83-9F6C050C441F}"/>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106" name="Straight Arrow Connector 105">
              <a:extLst>
                <a:ext uri="{FF2B5EF4-FFF2-40B4-BE49-F238E27FC236}">
                  <a16:creationId xmlns:a16="http://schemas.microsoft.com/office/drawing/2014/main" id="{6FD4F9D6-C4AD-48C6-9835-1D1C415D1C3E}"/>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12"/>
                  <a:stretch>
                    <a:fillRect/>
                  </a:stretch>
                </a:blipFill>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E4A53583-6C95-4408-B88E-8750A565171C}"/>
              </a:ext>
            </a:extLst>
          </p:cNvPr>
          <p:cNvGrpSpPr/>
          <p:nvPr/>
        </p:nvGrpSpPr>
        <p:grpSpPr>
          <a:xfrm>
            <a:off x="3144712" y="5503155"/>
            <a:ext cx="1282251" cy="1303982"/>
            <a:chOff x="3106612" y="5560305"/>
            <a:chExt cx="1282251" cy="1303982"/>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13"/>
                  <a:stretch>
                    <a:fillRect/>
                  </a:stretch>
                </a:blipFill>
              </p:spPr>
              <p:txBody>
                <a:bodyPr/>
                <a:lstStyle/>
                <a:p>
                  <a:r>
                    <a:rPr lang="en-CA">
                      <a:noFill/>
                    </a:rPr>
                    <a:t> </a:t>
                  </a:r>
                </a:p>
              </p:txBody>
            </p:sp>
          </mc:Fallback>
        </mc:AlternateContent>
      </p:grpSp>
      <p:sp>
        <p:nvSpPr>
          <p:cNvPr id="124" name="TextBox 123">
            <a:extLst>
              <a:ext uri="{FF2B5EF4-FFF2-40B4-BE49-F238E27FC236}">
                <a16:creationId xmlns:a16="http://schemas.microsoft.com/office/drawing/2014/main" id="{D1283DC3-8DE5-402B-8B58-EEBF1852602B}"/>
              </a:ext>
            </a:extLst>
          </p:cNvPr>
          <p:cNvSpPr txBox="1"/>
          <p:nvPr/>
        </p:nvSpPr>
        <p:spPr>
          <a:xfrm>
            <a:off x="7715250" y="5934670"/>
            <a:ext cx="4476750" cy="923330"/>
          </a:xfrm>
          <a:prstGeom prst="rect">
            <a:avLst/>
          </a:prstGeom>
          <a:noFill/>
          <a:ln w="57150">
            <a:solidFill>
              <a:schemeClr val="tx1"/>
            </a:solidFill>
          </a:ln>
        </p:spPr>
        <p:txBody>
          <a:bodyPr wrap="square" rtlCol="0">
            <a:spAutoFit/>
          </a:bodyPr>
          <a:lstStyle/>
          <a:p>
            <a:pPr algn="ctr"/>
            <a:r>
              <a:rPr lang="en-US" sz="5400" dirty="0"/>
              <a:t>Frame of </a:t>
            </a:r>
            <a:r>
              <a:rPr lang="en-US" sz="5400" dirty="0">
                <a:solidFill>
                  <a:srgbClr val="FF0000"/>
                </a:solidFill>
              </a:rPr>
              <a:t>room</a:t>
            </a:r>
          </a:p>
        </p:txBody>
      </p:sp>
      <p:sp>
        <p:nvSpPr>
          <p:cNvPr id="140" name="Rectangle 139">
            <a:extLst>
              <a:ext uri="{FF2B5EF4-FFF2-40B4-BE49-F238E27FC236}">
                <a16:creationId xmlns:a16="http://schemas.microsoft.com/office/drawing/2014/main" id="{6DB138E6-0B69-4010-866B-C850D9EB690D}"/>
              </a:ext>
            </a:extLst>
          </p:cNvPr>
          <p:cNvSpPr/>
          <p:nvPr/>
        </p:nvSpPr>
        <p:spPr>
          <a:xfrm>
            <a:off x="-270933" y="2514600"/>
            <a:ext cx="833642" cy="2514600"/>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2" name="Ink 1">
                <a:extLst>
                  <a:ext uri="{FF2B5EF4-FFF2-40B4-BE49-F238E27FC236}">
                    <a16:creationId xmlns:a16="http://schemas.microsoft.com/office/drawing/2014/main" id="{6E9A2F3F-76F8-456A-AC77-BB9439F4D092}"/>
                  </a:ext>
                </a:extLst>
              </p14:cNvPr>
              <p14:cNvContentPartPr/>
              <p14:nvPr>
                <p:extLst>
                  <p:ext uri="{42D2F446-02D8-4167-A562-619A0277C38B}">
                    <p15:isNarration xmlns:p15="http://schemas.microsoft.com/office/powerpoint/2012/main" val="1"/>
                  </p:ext>
                </p:extLst>
              </p14:nvPr>
            </p14:nvContentPartPr>
            <p14:xfrm>
              <a:off x="137880" y="799560"/>
              <a:ext cx="8733600" cy="5983200"/>
            </p14:xfrm>
          </p:contentPart>
        </mc:Choice>
        <mc:Fallback xmlns="">
          <p:pic>
            <p:nvPicPr>
              <p:cNvPr id="2" name="Ink 1">
                <a:extLst>
                  <a:ext uri="{FF2B5EF4-FFF2-40B4-BE49-F238E27FC236}">
                    <a16:creationId xmlns:a16="http://schemas.microsoft.com/office/drawing/2014/main" id="{6E9A2F3F-76F8-456A-AC77-BB9439F4D092}"/>
                  </a:ext>
                </a:extLst>
              </p:cNvPr>
              <p:cNvPicPr>
                <a:picLocks noGrp="1" noRot="1" noChangeAspect="1" noMove="1" noResize="1" noEditPoints="1" noAdjustHandles="1" noChangeArrowheads="1" noChangeShapeType="1"/>
              </p:cNvPicPr>
              <p:nvPr/>
            </p:nvPicPr>
            <p:blipFill>
              <a:blip r:embed="rId15"/>
              <a:stretch>
                <a:fillRect/>
              </a:stretch>
            </p:blipFill>
            <p:spPr>
              <a:xfrm>
                <a:off x="128520" y="790200"/>
                <a:ext cx="8752320" cy="6001920"/>
              </a:xfrm>
              <a:prstGeom prst="rect">
                <a:avLst/>
              </a:prstGeom>
            </p:spPr>
          </p:pic>
        </mc:Fallback>
      </mc:AlternateContent>
    </p:spTree>
    <p:custDataLst>
      <p:tags r:id="rId1"/>
    </p:custDataLst>
    <p:extLst>
      <p:ext uri="{BB962C8B-B14F-4D97-AF65-F5344CB8AC3E}">
        <p14:creationId xmlns:p14="http://schemas.microsoft.com/office/powerpoint/2010/main" val="2229132316"/>
      </p:ext>
    </p:extLst>
  </p:cSld>
  <p:clrMapOvr>
    <a:masterClrMapping/>
  </p:clrMapOvr>
  <mc:AlternateContent xmlns:mc="http://schemas.openxmlformats.org/markup-compatibility/2006" xmlns:p14="http://schemas.microsoft.com/office/powerpoint/2010/main">
    <mc:Choice Requires="p14">
      <p:transition spd="slow" p14:dur="2000" advTm="64670"/>
    </mc:Choice>
    <mc:Fallback xmlns="">
      <p:transition spd="slow" advTm="646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42" presetClass="path" presetSubtype="0" fill="hold" nodeType="clickEffect">
                                  <p:stCondLst>
                                    <p:cond delay="0"/>
                                  </p:stCondLst>
                                  <p:childTnLst>
                                    <p:animMotion origin="layout" path="M -3.95833E-6 7.40741E-7 L 0.34128 0.00046 " pathEditMode="relative" rAng="0" ptsTypes="AA">
                                      <p:cBhvr>
                                        <p:cTn id="11" dur="2000" fill="hold"/>
                                        <p:tgtEl>
                                          <p:spTgt spid="95"/>
                                        </p:tgtEl>
                                        <p:attrNameLst>
                                          <p:attrName>ppt_x</p:attrName>
                                          <p:attrName>ppt_y</p:attrName>
                                        </p:attrNameLst>
                                      </p:cBhvr>
                                      <p:rCtr x="17057" y="23"/>
                                    </p:animMotion>
                                  </p:childTnLst>
                                </p:cTn>
                              </p:par>
                              <p:par>
                                <p:cTn id="12" presetID="42" presetClass="path" presetSubtype="0" fill="hold" nodeType="withEffect">
                                  <p:stCondLst>
                                    <p:cond delay="0"/>
                                  </p:stCondLst>
                                  <p:childTnLst>
                                    <p:animMotion origin="layout" path="M -3.125E-6 2.22222E-6 L 0.3461 2.22222E-6 " pathEditMode="relative" rAng="0" ptsTypes="AA">
                                      <p:cBhvr>
                                        <p:cTn id="13" dur="2000" fill="hold"/>
                                        <p:tgtEl>
                                          <p:spTgt spid="24"/>
                                        </p:tgtEl>
                                        <p:attrNameLst>
                                          <p:attrName>ppt_x</p:attrName>
                                          <p:attrName>ppt_y</p:attrName>
                                        </p:attrNameLst>
                                      </p:cBhvr>
                                      <p:rCtr x="17305" y="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2">
            <a:extLst>
              <a:ext uri="{FF2B5EF4-FFF2-40B4-BE49-F238E27FC236}">
                <a16:creationId xmlns:a16="http://schemas.microsoft.com/office/drawing/2014/main" id="{44A07E58-D568-428D-AD9F-61C52B4272A6}"/>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l="3854"/>
          <a:stretch/>
        </p:blipFill>
        <p:spPr bwMode="auto">
          <a:xfrm>
            <a:off x="0" y="2762250"/>
            <a:ext cx="12192000" cy="203835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nvGrpSpPr>
          <p:cNvPr id="126" name="Group 125">
            <a:extLst>
              <a:ext uri="{FF2B5EF4-FFF2-40B4-BE49-F238E27FC236}">
                <a16:creationId xmlns:a16="http://schemas.microsoft.com/office/drawing/2014/main" id="{26AADC0A-AF06-45CB-9260-086FE1D5FE85}"/>
              </a:ext>
            </a:extLst>
          </p:cNvPr>
          <p:cNvGrpSpPr/>
          <p:nvPr/>
        </p:nvGrpSpPr>
        <p:grpSpPr>
          <a:xfrm>
            <a:off x="691182" y="2777065"/>
            <a:ext cx="5692198" cy="2134836"/>
            <a:chOff x="1129332" y="2777065"/>
            <a:chExt cx="5692198" cy="2134836"/>
          </a:xfrm>
        </p:grpSpPr>
        <p:grpSp>
          <p:nvGrpSpPr>
            <p:cNvPr id="127" name="Group 126">
              <a:extLst>
                <a:ext uri="{FF2B5EF4-FFF2-40B4-BE49-F238E27FC236}">
                  <a16:creationId xmlns:a16="http://schemas.microsoft.com/office/drawing/2014/main" id="{8D6E1D52-8660-4D13-9791-F84A321D7178}"/>
                </a:ext>
              </a:extLst>
            </p:cNvPr>
            <p:cNvGrpSpPr/>
            <p:nvPr/>
          </p:nvGrpSpPr>
          <p:grpSpPr>
            <a:xfrm>
              <a:off x="2822667" y="2777065"/>
              <a:ext cx="682535" cy="2015066"/>
              <a:chOff x="4549866" y="2573867"/>
              <a:chExt cx="682535" cy="2015066"/>
            </a:xfrm>
          </p:grpSpPr>
          <p:sp>
            <p:nvSpPr>
              <p:cNvPr id="138" name="Arc 137">
                <a:extLst>
                  <a:ext uri="{FF2B5EF4-FFF2-40B4-BE49-F238E27FC236}">
                    <a16:creationId xmlns:a16="http://schemas.microsoft.com/office/drawing/2014/main" id="{555FA593-29FC-48C5-85A9-C8C4ABA6D29C}"/>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9" name="Isosceles Triangle 138">
                <a:extLst>
                  <a:ext uri="{FF2B5EF4-FFF2-40B4-BE49-F238E27FC236}">
                    <a16:creationId xmlns:a16="http://schemas.microsoft.com/office/drawing/2014/main" id="{707280EF-364E-42F4-9DB9-21D5E226182F}"/>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8" name="Group 127">
              <a:extLst>
                <a:ext uri="{FF2B5EF4-FFF2-40B4-BE49-F238E27FC236}">
                  <a16:creationId xmlns:a16="http://schemas.microsoft.com/office/drawing/2014/main" id="{D45D87D8-B6D1-44C7-A60E-F48541697625}"/>
                </a:ext>
              </a:extLst>
            </p:cNvPr>
            <p:cNvGrpSpPr/>
            <p:nvPr/>
          </p:nvGrpSpPr>
          <p:grpSpPr>
            <a:xfrm>
              <a:off x="4516000" y="2777068"/>
              <a:ext cx="682535" cy="2015066"/>
              <a:chOff x="4549866" y="2573867"/>
              <a:chExt cx="682535" cy="2015066"/>
            </a:xfrm>
          </p:grpSpPr>
          <p:sp>
            <p:nvSpPr>
              <p:cNvPr id="136" name="Arc 135">
                <a:extLst>
                  <a:ext uri="{FF2B5EF4-FFF2-40B4-BE49-F238E27FC236}">
                    <a16:creationId xmlns:a16="http://schemas.microsoft.com/office/drawing/2014/main" id="{5A30D2A1-F94D-4E05-A677-61607ADF97BA}"/>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7" name="Isosceles Triangle 136">
                <a:extLst>
                  <a:ext uri="{FF2B5EF4-FFF2-40B4-BE49-F238E27FC236}">
                    <a16:creationId xmlns:a16="http://schemas.microsoft.com/office/drawing/2014/main" id="{044E07A7-E5AE-4775-BAAC-D295CB8B3098}"/>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9" name="Group 128">
              <a:extLst>
                <a:ext uri="{FF2B5EF4-FFF2-40B4-BE49-F238E27FC236}">
                  <a16:creationId xmlns:a16="http://schemas.microsoft.com/office/drawing/2014/main" id="{4A8FF517-0B65-4F99-9C66-893F95F7C73A}"/>
                </a:ext>
              </a:extLst>
            </p:cNvPr>
            <p:cNvGrpSpPr/>
            <p:nvPr/>
          </p:nvGrpSpPr>
          <p:grpSpPr>
            <a:xfrm>
              <a:off x="1129332" y="2777065"/>
              <a:ext cx="682535" cy="2015066"/>
              <a:chOff x="4549866" y="2573867"/>
              <a:chExt cx="682535" cy="2015066"/>
            </a:xfrm>
          </p:grpSpPr>
          <p:sp>
            <p:nvSpPr>
              <p:cNvPr id="134" name="Arc 133">
                <a:extLst>
                  <a:ext uri="{FF2B5EF4-FFF2-40B4-BE49-F238E27FC236}">
                    <a16:creationId xmlns:a16="http://schemas.microsoft.com/office/drawing/2014/main" id="{3FA0D5EC-2EFB-4DC2-92FC-9D7F9239C2A7}"/>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5" name="Isosceles Triangle 134">
                <a:extLst>
                  <a:ext uri="{FF2B5EF4-FFF2-40B4-BE49-F238E27FC236}">
                    <a16:creationId xmlns:a16="http://schemas.microsoft.com/office/drawing/2014/main" id="{9F2E0F4C-D5A6-4742-9D86-5A48E8A02B1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30" name="Group 129">
              <a:extLst>
                <a:ext uri="{FF2B5EF4-FFF2-40B4-BE49-F238E27FC236}">
                  <a16:creationId xmlns:a16="http://schemas.microsoft.com/office/drawing/2014/main" id="{DF2A91C0-6832-49C9-87DB-DB14531208F6}"/>
                </a:ext>
              </a:extLst>
            </p:cNvPr>
            <p:cNvGrpSpPr/>
            <p:nvPr/>
          </p:nvGrpSpPr>
          <p:grpSpPr>
            <a:xfrm>
              <a:off x="6138995" y="2777067"/>
              <a:ext cx="682535" cy="2015066"/>
              <a:chOff x="4549866" y="2573867"/>
              <a:chExt cx="682535" cy="2015066"/>
            </a:xfrm>
          </p:grpSpPr>
          <p:sp>
            <p:nvSpPr>
              <p:cNvPr id="132" name="Arc 131">
                <a:extLst>
                  <a:ext uri="{FF2B5EF4-FFF2-40B4-BE49-F238E27FC236}">
                    <a16:creationId xmlns:a16="http://schemas.microsoft.com/office/drawing/2014/main" id="{7F9E3CCE-106A-4701-8C68-603BFF8BB0B7}"/>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3" name="Isosceles Triangle 132">
                <a:extLst>
                  <a:ext uri="{FF2B5EF4-FFF2-40B4-BE49-F238E27FC236}">
                    <a16:creationId xmlns:a16="http://schemas.microsoft.com/office/drawing/2014/main" id="{E245BB17-2353-4425-AD8A-269DA77FC8A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9E5E6C1D-A575-4D47-BBFA-4683D5549ADA}"/>
                    </a:ext>
                  </a:extLst>
                </p:cNvPr>
                <p:cNvSpPr txBox="1"/>
                <p:nvPr/>
              </p:nvSpPr>
              <p:spPr>
                <a:xfrm>
                  <a:off x="2302935" y="412931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31" name="TextBox 130">
                  <a:extLst>
                    <a:ext uri="{FF2B5EF4-FFF2-40B4-BE49-F238E27FC236}">
                      <a16:creationId xmlns:a16="http://schemas.microsoft.com/office/drawing/2014/main" id="{9E5E6C1D-A575-4D47-BBFA-4683D5549ADA}"/>
                    </a:ext>
                  </a:extLst>
                </p:cNvPr>
                <p:cNvSpPr txBox="1">
                  <a:spLocks noRot="1" noChangeAspect="1" noMove="1" noResize="1" noEditPoints="1" noAdjustHandles="1" noChangeArrowheads="1" noChangeShapeType="1" noTextEdit="1"/>
                </p:cNvSpPr>
                <p:nvPr/>
              </p:nvSpPr>
              <p:spPr>
                <a:xfrm>
                  <a:off x="2302935" y="4129314"/>
                  <a:ext cx="573314" cy="782587"/>
                </a:xfrm>
                <a:prstGeom prst="rect">
                  <a:avLst/>
                </a:prstGeom>
                <a:blipFill>
                  <a:blip r:embed="rId5"/>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868D88-3CED-4133-A530-1C4A5DC18D0D}"/>
                  </a:ext>
                </a:extLst>
              </p:cNvPr>
              <p:cNvSpPr txBox="1"/>
              <p:nvPr/>
            </p:nvSpPr>
            <p:spPr>
              <a:xfrm>
                <a:off x="4953000" y="6858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4" name="TextBox 3">
                <a:extLst>
                  <a:ext uri="{FF2B5EF4-FFF2-40B4-BE49-F238E27FC236}">
                    <a16:creationId xmlns:a16="http://schemas.microsoft.com/office/drawing/2014/main" id="{FF868D88-3CED-4133-A530-1C4A5DC18D0D}"/>
                  </a:ext>
                </a:extLst>
              </p:cNvPr>
              <p:cNvSpPr txBox="1">
                <a:spLocks noRot="1" noChangeAspect="1" noMove="1" noResize="1" noEditPoints="1" noAdjustHandles="1" noChangeArrowheads="1" noChangeShapeType="1" noTextEdit="1"/>
              </p:cNvSpPr>
              <p:nvPr/>
            </p:nvSpPr>
            <p:spPr>
              <a:xfrm>
                <a:off x="4953000" y="685800"/>
                <a:ext cx="2514600" cy="10978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9B4830-75B8-450F-9C47-69F10CABB4E4}"/>
                  </a:ext>
                </a:extLst>
              </p:cNvPr>
              <p:cNvSpPr txBox="1"/>
              <p:nvPr/>
            </p:nvSpPr>
            <p:spPr>
              <a:xfrm>
                <a:off x="4876800" y="177165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5" name="TextBox 4">
                <a:extLst>
                  <a:ext uri="{FF2B5EF4-FFF2-40B4-BE49-F238E27FC236}">
                    <a16:creationId xmlns:a16="http://schemas.microsoft.com/office/drawing/2014/main" id="{489B4830-75B8-450F-9C47-69F10CABB4E4}"/>
                  </a:ext>
                </a:extLst>
              </p:cNvPr>
              <p:cNvSpPr txBox="1">
                <a:spLocks noRot="1" noChangeAspect="1" noMove="1" noResize="1" noEditPoints="1" noAdjustHandles="1" noChangeArrowheads="1" noChangeShapeType="1" noTextEdit="1"/>
              </p:cNvSpPr>
              <p:nvPr/>
            </p:nvSpPr>
            <p:spPr>
              <a:xfrm>
                <a:off x="4876800" y="1771650"/>
                <a:ext cx="2514600" cy="85606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C52E3-CDBF-4305-AE17-47984B3D60EC}"/>
                  </a:ext>
                </a:extLst>
              </p:cNvPr>
              <p:cNvSpPr txBox="1"/>
              <p:nvPr/>
            </p:nvSpPr>
            <p:spPr>
              <a:xfrm>
                <a:off x="7715250" y="5334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6" name="TextBox 5">
                <a:extLst>
                  <a:ext uri="{FF2B5EF4-FFF2-40B4-BE49-F238E27FC236}">
                    <a16:creationId xmlns:a16="http://schemas.microsoft.com/office/drawing/2014/main" id="{E39C52E3-CDBF-4305-AE17-47984B3D60EC}"/>
                  </a:ext>
                </a:extLst>
              </p:cNvPr>
              <p:cNvSpPr txBox="1">
                <a:spLocks noRot="1" noChangeAspect="1" noMove="1" noResize="1" noEditPoints="1" noAdjustHandles="1" noChangeArrowheads="1" noChangeShapeType="1" noTextEdit="1"/>
              </p:cNvSpPr>
              <p:nvPr/>
            </p:nvSpPr>
            <p:spPr>
              <a:xfrm>
                <a:off x="7715250" y="533400"/>
                <a:ext cx="3371850" cy="108279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A276B7-AAF4-48CA-B76F-2B2D2A572A45}"/>
                  </a:ext>
                </a:extLst>
              </p:cNvPr>
              <p:cNvSpPr txBox="1"/>
              <p:nvPr/>
            </p:nvSpPr>
            <p:spPr>
              <a:xfrm>
                <a:off x="7734300" y="1562100"/>
                <a:ext cx="464820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7" name="TextBox 6">
                <a:extLst>
                  <a:ext uri="{FF2B5EF4-FFF2-40B4-BE49-F238E27FC236}">
                    <a16:creationId xmlns:a16="http://schemas.microsoft.com/office/drawing/2014/main" id="{D7A276B7-AAF4-48CA-B76F-2B2D2A572A45}"/>
                  </a:ext>
                </a:extLst>
              </p:cNvPr>
              <p:cNvSpPr txBox="1">
                <a:spLocks noRot="1" noChangeAspect="1" noMove="1" noResize="1" noEditPoints="1" noAdjustHandles="1" noChangeArrowheads="1" noChangeShapeType="1" noTextEdit="1"/>
              </p:cNvSpPr>
              <p:nvPr/>
            </p:nvSpPr>
            <p:spPr>
              <a:xfrm>
                <a:off x="7734300" y="1562100"/>
                <a:ext cx="4648200" cy="983987"/>
              </a:xfrm>
              <a:prstGeom prst="rect">
                <a:avLst/>
              </a:prstGeom>
              <a:blipFill>
                <a:blip r:embed="rId9"/>
                <a:stretch>
                  <a:fillRect/>
                </a:stretch>
              </a:blipFill>
            </p:spPr>
            <p:txBody>
              <a:bodyPr/>
              <a:lstStyle/>
              <a:p>
                <a:r>
                  <a:rPr lang="en-CA">
                    <a:noFill/>
                  </a:rPr>
                  <a:t> </a:t>
                </a:r>
              </a:p>
            </p:txBody>
          </p:sp>
        </mc:Fallback>
      </mc:AlternateContent>
      <p:grpSp>
        <p:nvGrpSpPr>
          <p:cNvPr id="16" name="Group 15">
            <a:extLst>
              <a:ext uri="{FF2B5EF4-FFF2-40B4-BE49-F238E27FC236}">
                <a16:creationId xmlns:a16="http://schemas.microsoft.com/office/drawing/2014/main" id="{DA71A0FD-3D68-4D76-B97A-BE4937F3C51E}"/>
              </a:ext>
            </a:extLst>
          </p:cNvPr>
          <p:cNvGrpSpPr/>
          <p:nvPr/>
        </p:nvGrpSpPr>
        <p:grpSpPr>
          <a:xfrm>
            <a:off x="0" y="0"/>
            <a:ext cx="4819650" cy="1844782"/>
            <a:chOff x="0" y="0"/>
            <a:chExt cx="4819650" cy="184478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4F7CAF-996D-4621-A8B9-E7D854B304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13" name="TextBox 12">
                  <a:extLst>
                    <a:ext uri="{FF2B5EF4-FFF2-40B4-BE49-F238E27FC236}">
                      <a16:creationId xmlns:a16="http://schemas.microsoft.com/office/drawing/2014/main" id="{394F7CAF-996D-4621-A8B9-E7D854B304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10"/>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17" name="TextBox 16">
            <a:extLst>
              <a:ext uri="{FF2B5EF4-FFF2-40B4-BE49-F238E27FC236}">
                <a16:creationId xmlns:a16="http://schemas.microsoft.com/office/drawing/2014/main" id="{29F78411-FC55-48EB-8CD1-761E2DD27937}"/>
              </a:ext>
            </a:extLst>
          </p:cNvPr>
          <p:cNvSpPr txBox="1"/>
          <p:nvPr/>
        </p:nvSpPr>
        <p:spPr>
          <a:xfrm>
            <a:off x="4876800" y="0"/>
            <a:ext cx="4143375" cy="707886"/>
          </a:xfrm>
          <a:prstGeom prst="rect">
            <a:avLst/>
          </a:prstGeom>
          <a:noFill/>
        </p:spPr>
        <p:txBody>
          <a:bodyPr wrap="square" rtlCol="0">
            <a:spAutoFit/>
          </a:bodyPr>
          <a:lstStyle/>
          <a:p>
            <a:r>
              <a:rPr lang="en-US" sz="4000" dirty="0">
                <a:solidFill>
                  <a:srgbClr val="0070C0"/>
                </a:solidFill>
              </a:rPr>
              <a:t>Maxwell Equations</a:t>
            </a:r>
          </a:p>
        </p:txBody>
      </p:sp>
      <p:cxnSp>
        <p:nvCxnSpPr>
          <p:cNvPr id="18" name="Straight Connector 17">
            <a:extLst>
              <a:ext uri="{FF2B5EF4-FFF2-40B4-BE49-F238E27FC236}">
                <a16:creationId xmlns:a16="http://schemas.microsoft.com/office/drawing/2014/main" id="{E17425EC-F11B-40BF-9EB6-55696608965B}"/>
              </a:ext>
            </a:extLst>
          </p:cNvPr>
          <p:cNvCxnSpPr>
            <a:cxnSpLocks/>
          </p:cNvCxnSpPr>
          <p:nvPr/>
        </p:nvCxnSpPr>
        <p:spPr>
          <a:xfrm flipV="1">
            <a:off x="4857750" y="0"/>
            <a:ext cx="0" cy="25908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257175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2F941E1-B451-4629-807F-0C75D37F3A3E}"/>
              </a:ext>
            </a:extLst>
          </p:cNvPr>
          <p:cNvGrpSpPr/>
          <p:nvPr/>
        </p:nvGrpSpPr>
        <p:grpSpPr>
          <a:xfrm>
            <a:off x="228601" y="3347659"/>
            <a:ext cx="12971236" cy="362553"/>
            <a:chOff x="482600" y="3144461"/>
            <a:chExt cx="12971236" cy="362553"/>
          </a:xfrm>
        </p:grpSpPr>
        <p:sp>
          <p:nvSpPr>
            <p:cNvPr id="12" name="Oval 11">
              <a:extLst>
                <a:ext uri="{FF2B5EF4-FFF2-40B4-BE49-F238E27FC236}">
                  <a16:creationId xmlns:a16="http://schemas.microsoft.com/office/drawing/2014/main" id="{D471DB4C-35E8-417A-ADB7-8EDD7CE361C4}"/>
                </a:ext>
              </a:extLst>
            </p:cNvPr>
            <p:cNvSpPr/>
            <p:nvPr/>
          </p:nvSpPr>
          <p:spPr>
            <a:xfrm>
              <a:off x="482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0" name="Oval 19">
              <a:extLst>
                <a:ext uri="{FF2B5EF4-FFF2-40B4-BE49-F238E27FC236}">
                  <a16:creationId xmlns:a16="http://schemas.microsoft.com/office/drawing/2014/main" id="{4934D09D-9924-4197-A654-C6DEEEC1A2D4}"/>
                </a:ext>
              </a:extLst>
            </p:cNvPr>
            <p:cNvSpPr/>
            <p:nvPr/>
          </p:nvSpPr>
          <p:spPr>
            <a:xfrm>
              <a:off x="1325033"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216535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30130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38512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4687358"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55276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63754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0" name="Oval 69">
              <a:extLst>
                <a:ext uri="{FF2B5EF4-FFF2-40B4-BE49-F238E27FC236}">
                  <a16:creationId xmlns:a16="http://schemas.microsoft.com/office/drawing/2014/main" id="{1710947A-6910-4F68-B14A-1D61227EF0E3}"/>
                </a:ext>
              </a:extLst>
            </p:cNvPr>
            <p:cNvSpPr/>
            <p:nvPr/>
          </p:nvSpPr>
          <p:spPr>
            <a:xfrm>
              <a:off x="7213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2" name="Oval 71">
              <a:extLst>
                <a:ext uri="{FF2B5EF4-FFF2-40B4-BE49-F238E27FC236}">
                  <a16:creationId xmlns:a16="http://schemas.microsoft.com/office/drawing/2014/main" id="{22171752-BC11-4388-ADD3-1B724ABBEF12}"/>
                </a:ext>
              </a:extLst>
            </p:cNvPr>
            <p:cNvSpPr/>
            <p:nvPr/>
          </p:nvSpPr>
          <p:spPr>
            <a:xfrm>
              <a:off x="8052406"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3" name="Oval 72">
              <a:extLst>
                <a:ext uri="{FF2B5EF4-FFF2-40B4-BE49-F238E27FC236}">
                  <a16:creationId xmlns:a16="http://schemas.microsoft.com/office/drawing/2014/main" id="{C843F790-1FFD-433A-89BB-1538A1EB91B6}"/>
                </a:ext>
              </a:extLst>
            </p:cNvPr>
            <p:cNvSpPr/>
            <p:nvPr/>
          </p:nvSpPr>
          <p:spPr>
            <a:xfrm>
              <a:off x="889272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4" name="Oval 73">
              <a:extLst>
                <a:ext uri="{FF2B5EF4-FFF2-40B4-BE49-F238E27FC236}">
                  <a16:creationId xmlns:a16="http://schemas.microsoft.com/office/drawing/2014/main" id="{E429EDF1-D33B-47C1-8E04-F1A97A4EDF1D}"/>
                </a:ext>
              </a:extLst>
            </p:cNvPr>
            <p:cNvSpPr/>
            <p:nvPr/>
          </p:nvSpPr>
          <p:spPr>
            <a:xfrm>
              <a:off x="97404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5" name="Oval 74">
              <a:extLst>
                <a:ext uri="{FF2B5EF4-FFF2-40B4-BE49-F238E27FC236}">
                  <a16:creationId xmlns:a16="http://schemas.microsoft.com/office/drawing/2014/main" id="{239FC51B-4722-4890-BC60-6BFBA96F74DB}"/>
                </a:ext>
              </a:extLst>
            </p:cNvPr>
            <p:cNvSpPr/>
            <p:nvPr/>
          </p:nvSpPr>
          <p:spPr>
            <a:xfrm>
              <a:off x="105786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6" name="Oval 75">
              <a:extLst>
                <a:ext uri="{FF2B5EF4-FFF2-40B4-BE49-F238E27FC236}">
                  <a16:creationId xmlns:a16="http://schemas.microsoft.com/office/drawing/2014/main" id="{8A114974-F85F-4412-9D13-306C6C90903F}"/>
                </a:ext>
              </a:extLst>
            </p:cNvPr>
            <p:cNvSpPr/>
            <p:nvPr/>
          </p:nvSpPr>
          <p:spPr>
            <a:xfrm>
              <a:off x="11414731"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7" name="Oval 76">
              <a:extLst>
                <a:ext uri="{FF2B5EF4-FFF2-40B4-BE49-F238E27FC236}">
                  <a16:creationId xmlns:a16="http://schemas.microsoft.com/office/drawing/2014/main" id="{C0563D5B-7964-4497-9529-27DB1C05A5E6}"/>
                </a:ext>
              </a:extLst>
            </p:cNvPr>
            <p:cNvSpPr/>
            <p:nvPr/>
          </p:nvSpPr>
          <p:spPr>
            <a:xfrm>
              <a:off x="122550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8" name="Oval 77">
              <a:extLst>
                <a:ext uri="{FF2B5EF4-FFF2-40B4-BE49-F238E27FC236}">
                  <a16:creationId xmlns:a16="http://schemas.microsoft.com/office/drawing/2014/main" id="{20814ABD-F247-4B4A-BD79-EB46DDAB015B}"/>
                </a:ext>
              </a:extLst>
            </p:cNvPr>
            <p:cNvSpPr/>
            <p:nvPr/>
          </p:nvSpPr>
          <p:spPr>
            <a:xfrm>
              <a:off x="1310277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grpSp>
      <p:grpSp>
        <p:nvGrpSpPr>
          <p:cNvPr id="10" name="Group 9">
            <a:extLst>
              <a:ext uri="{FF2B5EF4-FFF2-40B4-BE49-F238E27FC236}">
                <a16:creationId xmlns:a16="http://schemas.microsoft.com/office/drawing/2014/main" id="{C7E47749-6498-46A8-9746-BAE2EF00360A}"/>
              </a:ext>
            </a:extLst>
          </p:cNvPr>
          <p:cNvGrpSpPr/>
          <p:nvPr/>
        </p:nvGrpSpPr>
        <p:grpSpPr>
          <a:xfrm>
            <a:off x="4684929" y="5644726"/>
            <a:ext cx="2863426" cy="1058328"/>
            <a:chOff x="1590041" y="5644726"/>
            <a:chExt cx="2863426" cy="1058328"/>
          </a:xfrm>
        </p:grpSpPr>
        <p:cxnSp>
          <p:nvCxnSpPr>
            <p:cNvPr id="99" name="Straight Arrow Connector 98">
              <a:extLst>
                <a:ext uri="{FF2B5EF4-FFF2-40B4-BE49-F238E27FC236}">
                  <a16:creationId xmlns:a16="http://schemas.microsoft.com/office/drawing/2014/main" id="{B5DEC489-4920-48A5-B606-EA806430AB9C}"/>
                </a:ext>
              </a:extLst>
            </p:cNvPr>
            <p:cNvCxnSpPr>
              <a:cxnSpLocks/>
            </p:cNvCxnSpPr>
            <p:nvPr/>
          </p:nvCxnSpPr>
          <p:spPr>
            <a:xfrm flipH="1">
              <a:off x="1590041" y="5644726"/>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725D451-18E6-4FDB-A815-EE1FF80F54AB}"/>
                    </a:ext>
                  </a:extLst>
                </p:cNvPr>
                <p:cNvSpPr txBox="1"/>
                <p:nvPr/>
              </p:nvSpPr>
              <p:spPr>
                <a:xfrm>
                  <a:off x="1811867" y="6018892"/>
                  <a:ext cx="2641600" cy="6841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𝐹</m:t>
                            </m:r>
                          </m:e>
                        </m:acc>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𝑣</m:t>
                                </m:r>
                              </m:e>
                            </m:acc>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d>
                      </m:oMath>
                    </m:oMathPara>
                  </a14:m>
                  <a:endParaRPr lang="en-US" sz="3200" dirty="0"/>
                </a:p>
              </p:txBody>
            </p:sp>
          </mc:Choice>
          <mc:Fallback xmlns="">
            <p:sp>
              <p:nvSpPr>
                <p:cNvPr id="107" name="TextBox 106">
                  <a:extLst>
                    <a:ext uri="{FF2B5EF4-FFF2-40B4-BE49-F238E27FC236}">
                      <a16:creationId xmlns:a16="http://schemas.microsoft.com/office/drawing/2014/main" id="{8725D451-18E6-4FDB-A815-EE1FF80F54AB}"/>
                    </a:ext>
                  </a:extLst>
                </p:cNvPr>
                <p:cNvSpPr txBox="1">
                  <a:spLocks noRot="1" noChangeAspect="1" noMove="1" noResize="1" noEditPoints="1" noAdjustHandles="1" noChangeArrowheads="1" noChangeShapeType="1" noTextEdit="1"/>
                </p:cNvSpPr>
                <p:nvPr/>
              </p:nvSpPr>
              <p:spPr>
                <a:xfrm>
                  <a:off x="1811867" y="6018892"/>
                  <a:ext cx="2641600" cy="684162"/>
                </a:xfrm>
                <a:prstGeom prst="rect">
                  <a:avLst/>
                </a:prstGeom>
                <a:blipFill>
                  <a:blip r:embed="rId11"/>
                  <a:stretch>
                    <a:fillRect/>
                  </a:stretch>
                </a:blipFill>
              </p:spPr>
              <p:txBody>
                <a:bodyPr/>
                <a:lstStyle/>
                <a:p>
                  <a:r>
                    <a:rPr lang="en-CA">
                      <a:noFill/>
                    </a:rPr>
                    <a:t> </a:t>
                  </a:r>
                </a:p>
              </p:txBody>
            </p:sp>
          </mc:Fallback>
        </mc:AlternateContent>
      </p:grpSp>
      <p:grpSp>
        <p:nvGrpSpPr>
          <p:cNvPr id="24" name="Group 23">
            <a:extLst>
              <a:ext uri="{FF2B5EF4-FFF2-40B4-BE49-F238E27FC236}">
                <a16:creationId xmlns:a16="http://schemas.microsoft.com/office/drawing/2014/main" id="{3A5A71D8-FCCE-4228-B35A-DA5FE4DAD899}"/>
              </a:ext>
            </a:extLst>
          </p:cNvPr>
          <p:cNvGrpSpPr/>
          <p:nvPr/>
        </p:nvGrpSpPr>
        <p:grpSpPr>
          <a:xfrm>
            <a:off x="-5651641" y="3780675"/>
            <a:ext cx="13334242" cy="362553"/>
            <a:chOff x="480182" y="3577477"/>
            <a:chExt cx="13334242" cy="362553"/>
          </a:xfrm>
        </p:grpSpPr>
        <p:sp>
          <p:nvSpPr>
            <p:cNvPr id="79" name="Oval 78">
              <a:extLst>
                <a:ext uri="{FF2B5EF4-FFF2-40B4-BE49-F238E27FC236}">
                  <a16:creationId xmlns:a16="http://schemas.microsoft.com/office/drawing/2014/main" id="{ACBF9D29-7CF1-4EC3-AA22-4897ED81091F}"/>
                </a:ext>
              </a:extLst>
            </p:cNvPr>
            <p:cNvSpPr/>
            <p:nvPr/>
          </p:nvSpPr>
          <p:spPr>
            <a:xfrm>
              <a:off x="480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0" name="Oval 79">
              <a:extLst>
                <a:ext uri="{FF2B5EF4-FFF2-40B4-BE49-F238E27FC236}">
                  <a16:creationId xmlns:a16="http://schemas.microsoft.com/office/drawing/2014/main" id="{08DA297E-852A-4655-B8CA-51F46B84FE8D}"/>
                </a:ext>
              </a:extLst>
            </p:cNvPr>
            <p:cNvSpPr/>
            <p:nvPr/>
          </p:nvSpPr>
          <p:spPr>
            <a:xfrm>
              <a:off x="1322615"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1" name="Oval 80">
              <a:extLst>
                <a:ext uri="{FF2B5EF4-FFF2-40B4-BE49-F238E27FC236}">
                  <a16:creationId xmlns:a16="http://schemas.microsoft.com/office/drawing/2014/main" id="{FAC8C526-5294-44C1-85AA-0F3E02CCB453}"/>
                </a:ext>
              </a:extLst>
            </p:cNvPr>
            <p:cNvSpPr/>
            <p:nvPr/>
          </p:nvSpPr>
          <p:spPr>
            <a:xfrm>
              <a:off x="216293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2" name="Oval 81">
              <a:extLst>
                <a:ext uri="{FF2B5EF4-FFF2-40B4-BE49-F238E27FC236}">
                  <a16:creationId xmlns:a16="http://schemas.microsoft.com/office/drawing/2014/main" id="{55FFE7F0-17CC-4BEB-889F-07CF3C358100}"/>
                </a:ext>
              </a:extLst>
            </p:cNvPr>
            <p:cNvSpPr/>
            <p:nvPr/>
          </p:nvSpPr>
          <p:spPr>
            <a:xfrm>
              <a:off x="30106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3" name="Oval 82">
              <a:extLst>
                <a:ext uri="{FF2B5EF4-FFF2-40B4-BE49-F238E27FC236}">
                  <a16:creationId xmlns:a16="http://schemas.microsoft.com/office/drawing/2014/main" id="{73250A6C-FFE4-48EC-9232-59E170A59359}"/>
                </a:ext>
              </a:extLst>
            </p:cNvPr>
            <p:cNvSpPr/>
            <p:nvPr/>
          </p:nvSpPr>
          <p:spPr>
            <a:xfrm>
              <a:off x="38488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4" name="Oval 83">
              <a:extLst>
                <a:ext uri="{FF2B5EF4-FFF2-40B4-BE49-F238E27FC236}">
                  <a16:creationId xmlns:a16="http://schemas.microsoft.com/office/drawing/2014/main" id="{42459C97-385B-4272-9ED3-839C12C689B6}"/>
                </a:ext>
              </a:extLst>
            </p:cNvPr>
            <p:cNvSpPr/>
            <p:nvPr/>
          </p:nvSpPr>
          <p:spPr>
            <a:xfrm>
              <a:off x="4684940" y="358896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5" name="Oval 84">
              <a:extLst>
                <a:ext uri="{FF2B5EF4-FFF2-40B4-BE49-F238E27FC236}">
                  <a16:creationId xmlns:a16="http://schemas.microsoft.com/office/drawing/2014/main" id="{8989F033-6359-443F-9070-89C1D0A3176D}"/>
                </a:ext>
              </a:extLst>
            </p:cNvPr>
            <p:cNvSpPr/>
            <p:nvPr/>
          </p:nvSpPr>
          <p:spPr>
            <a:xfrm>
              <a:off x="5525257"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6" name="Oval 85">
              <a:extLst>
                <a:ext uri="{FF2B5EF4-FFF2-40B4-BE49-F238E27FC236}">
                  <a16:creationId xmlns:a16="http://schemas.microsoft.com/office/drawing/2014/main" id="{5B3C15F0-5325-4926-92F5-AD7119DA462B}"/>
                </a:ext>
              </a:extLst>
            </p:cNvPr>
            <p:cNvSpPr/>
            <p:nvPr/>
          </p:nvSpPr>
          <p:spPr>
            <a:xfrm>
              <a:off x="63729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7" name="Oval 86">
              <a:extLst>
                <a:ext uri="{FF2B5EF4-FFF2-40B4-BE49-F238E27FC236}">
                  <a16:creationId xmlns:a16="http://schemas.microsoft.com/office/drawing/2014/main" id="{AFA9EEBB-A1E8-4264-9395-D49A52833997}"/>
                </a:ext>
              </a:extLst>
            </p:cNvPr>
            <p:cNvSpPr/>
            <p:nvPr/>
          </p:nvSpPr>
          <p:spPr>
            <a:xfrm>
              <a:off x="7211182" y="3584733"/>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8049988"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89030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7380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105762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1412313" y="358171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2252630"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4" name="Oval 93">
              <a:extLst>
                <a:ext uri="{FF2B5EF4-FFF2-40B4-BE49-F238E27FC236}">
                  <a16:creationId xmlns:a16="http://schemas.microsoft.com/office/drawing/2014/main" id="{23A84D24-DA0A-4840-8FB6-97C36C4EB5FE}"/>
                </a:ext>
              </a:extLst>
            </p:cNvPr>
            <p:cNvSpPr/>
            <p:nvPr/>
          </p:nvSpPr>
          <p:spPr>
            <a:xfrm>
              <a:off x="13100355" y="3577477"/>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3" name="Straight Arrow Connector 2">
              <a:extLst>
                <a:ext uri="{FF2B5EF4-FFF2-40B4-BE49-F238E27FC236}">
                  <a16:creationId xmlns:a16="http://schemas.microsoft.com/office/drawing/2014/main" id="{7F2A9645-5F9A-4BE4-B940-DDEA4ADBAC00}"/>
                </a:ext>
              </a:extLst>
            </p:cNvPr>
            <p:cNvCxnSpPr>
              <a:cxnSpLocks/>
            </p:cNvCxnSpPr>
            <p:nvPr/>
          </p:nvCxnSpPr>
          <p:spPr>
            <a:xfrm>
              <a:off x="84328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D007AD-3F6C-472B-A0DD-A994410E766B}"/>
                </a:ext>
              </a:extLst>
            </p:cNvPr>
            <p:cNvCxnSpPr>
              <a:cxnSpLocks/>
            </p:cNvCxnSpPr>
            <p:nvPr/>
          </p:nvCxnSpPr>
          <p:spPr>
            <a:xfrm>
              <a:off x="1689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5FAA64-5CFA-4D72-AD36-1FC81CCC3FBD}"/>
                </a:ext>
              </a:extLst>
            </p:cNvPr>
            <p:cNvCxnSpPr>
              <a:cxnSpLocks/>
            </p:cNvCxnSpPr>
            <p:nvPr/>
          </p:nvCxnSpPr>
          <p:spPr>
            <a:xfrm>
              <a:off x="25273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5874B69-AD41-486E-AE19-EF8AC785E939}"/>
                </a:ext>
              </a:extLst>
            </p:cNvPr>
            <p:cNvCxnSpPr>
              <a:cxnSpLocks/>
            </p:cNvCxnSpPr>
            <p:nvPr/>
          </p:nvCxnSpPr>
          <p:spPr>
            <a:xfrm>
              <a:off x="33731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5ED339D-75E0-41D5-A4D7-03E08DB160EA}"/>
                </a:ext>
              </a:extLst>
            </p:cNvPr>
            <p:cNvCxnSpPr>
              <a:cxnSpLocks/>
            </p:cNvCxnSpPr>
            <p:nvPr/>
          </p:nvCxnSpPr>
          <p:spPr>
            <a:xfrm>
              <a:off x="421132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E227D2C-6EB5-4122-9980-09DB533403A7}"/>
                </a:ext>
              </a:extLst>
            </p:cNvPr>
            <p:cNvCxnSpPr>
              <a:cxnSpLocks/>
            </p:cNvCxnSpPr>
            <p:nvPr/>
          </p:nvCxnSpPr>
          <p:spPr>
            <a:xfrm>
              <a:off x="50571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5420AB7-3424-4987-AE84-3D5A5D10AB9D}"/>
                </a:ext>
              </a:extLst>
            </p:cNvPr>
            <p:cNvCxnSpPr>
              <a:cxnSpLocks/>
            </p:cNvCxnSpPr>
            <p:nvPr/>
          </p:nvCxnSpPr>
          <p:spPr>
            <a:xfrm>
              <a:off x="589534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E03F3D-61CE-4C08-874F-FF5043307551}"/>
                </a:ext>
              </a:extLst>
            </p:cNvPr>
            <p:cNvCxnSpPr>
              <a:cxnSpLocks/>
            </p:cNvCxnSpPr>
            <p:nvPr/>
          </p:nvCxnSpPr>
          <p:spPr>
            <a:xfrm>
              <a:off x="67411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a:off x="757936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a:off x="8420100"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a:off x="925988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a:off x="101057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a:off x="10943907"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a:off x="11781789"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a:off x="1262316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A7BF5C5-DB3E-416E-94D7-03D93FB33E31}"/>
                </a:ext>
              </a:extLst>
            </p:cNvPr>
            <p:cNvCxnSpPr>
              <a:cxnSpLocks/>
            </p:cNvCxnSpPr>
            <p:nvPr/>
          </p:nvCxnSpPr>
          <p:spPr>
            <a:xfrm>
              <a:off x="13468984" y="3765006"/>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8CF91B1C-6BCD-4B4D-A962-1E22B6FDBF6A}"/>
              </a:ext>
            </a:extLst>
          </p:cNvPr>
          <p:cNvGrpSpPr/>
          <p:nvPr/>
        </p:nvGrpSpPr>
        <p:grpSpPr>
          <a:xfrm>
            <a:off x="7902668" y="2777070"/>
            <a:ext cx="682535" cy="2015066"/>
            <a:chOff x="4549866" y="2573867"/>
            <a:chExt cx="682535" cy="2015066"/>
          </a:xfrm>
        </p:grpSpPr>
        <p:sp>
          <p:nvSpPr>
            <p:cNvPr id="187" name="Arc 186">
              <a:extLst>
                <a:ext uri="{FF2B5EF4-FFF2-40B4-BE49-F238E27FC236}">
                  <a16:creationId xmlns:a16="http://schemas.microsoft.com/office/drawing/2014/main" id="{5C146CEB-6B4A-465E-872B-CC3F058A3069}"/>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8" name="Isosceles Triangle 187">
              <a:extLst>
                <a:ext uri="{FF2B5EF4-FFF2-40B4-BE49-F238E27FC236}">
                  <a16:creationId xmlns:a16="http://schemas.microsoft.com/office/drawing/2014/main" id="{F669F5AC-967B-4D45-8104-C0F7601CA23E}"/>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3" name="Rectangle 192">
            <a:extLst>
              <a:ext uri="{FF2B5EF4-FFF2-40B4-BE49-F238E27FC236}">
                <a16:creationId xmlns:a16="http://schemas.microsoft.com/office/drawing/2014/main" id="{EA1E8F25-195F-4431-8C3D-E11D118AB9B6}"/>
              </a:ext>
            </a:extLst>
          </p:cNvPr>
          <p:cNvSpPr/>
          <p:nvPr/>
        </p:nvSpPr>
        <p:spPr>
          <a:xfrm>
            <a:off x="7086600" y="2556933"/>
            <a:ext cx="6663267" cy="2506133"/>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5" name="Group 94">
            <a:extLst>
              <a:ext uri="{FF2B5EF4-FFF2-40B4-BE49-F238E27FC236}">
                <a16:creationId xmlns:a16="http://schemas.microsoft.com/office/drawing/2014/main" id="{7397A5E1-98D3-43C0-ABA2-B44176FF2FE4}"/>
              </a:ext>
            </a:extLst>
          </p:cNvPr>
          <p:cNvGrpSpPr/>
          <p:nvPr/>
        </p:nvGrpSpPr>
        <p:grpSpPr>
          <a:xfrm>
            <a:off x="4414946" y="5024665"/>
            <a:ext cx="1545121" cy="707886"/>
            <a:chOff x="1322009" y="5024665"/>
            <a:chExt cx="1545121" cy="707886"/>
          </a:xfrm>
        </p:grpSpPr>
        <p:sp>
          <p:nvSpPr>
            <p:cNvPr id="97" name="Oval 96">
              <a:extLst>
                <a:ext uri="{FF2B5EF4-FFF2-40B4-BE49-F238E27FC236}">
                  <a16:creationId xmlns:a16="http://schemas.microsoft.com/office/drawing/2014/main" id="{AC7B3FFA-E303-4570-8A83-9F6C050C441F}"/>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106" name="Straight Arrow Connector 105">
              <a:extLst>
                <a:ext uri="{FF2B5EF4-FFF2-40B4-BE49-F238E27FC236}">
                  <a16:creationId xmlns:a16="http://schemas.microsoft.com/office/drawing/2014/main" id="{6FD4F9D6-C4AD-48C6-9835-1D1C415D1C3E}"/>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12"/>
                  <a:stretch>
                    <a:fillRect/>
                  </a:stretch>
                </a:blipFill>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E4A53583-6C95-4408-B88E-8750A565171C}"/>
              </a:ext>
            </a:extLst>
          </p:cNvPr>
          <p:cNvGrpSpPr/>
          <p:nvPr/>
        </p:nvGrpSpPr>
        <p:grpSpPr>
          <a:xfrm>
            <a:off x="3144712" y="5503155"/>
            <a:ext cx="1282251" cy="1303982"/>
            <a:chOff x="3106612" y="5560305"/>
            <a:chExt cx="1282251" cy="1303982"/>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13"/>
                  <a:stretch>
                    <a:fillRect/>
                  </a:stretch>
                </a:blipFill>
              </p:spPr>
              <p:txBody>
                <a:bodyPr/>
                <a:lstStyle/>
                <a:p>
                  <a:r>
                    <a:rPr lang="en-CA">
                      <a:noFill/>
                    </a:rPr>
                    <a:t> </a:t>
                  </a:r>
                </a:p>
              </p:txBody>
            </p:sp>
          </mc:Fallback>
        </mc:AlternateContent>
      </p:grpSp>
      <p:sp>
        <p:nvSpPr>
          <p:cNvPr id="124" name="TextBox 123">
            <a:extLst>
              <a:ext uri="{FF2B5EF4-FFF2-40B4-BE49-F238E27FC236}">
                <a16:creationId xmlns:a16="http://schemas.microsoft.com/office/drawing/2014/main" id="{D1283DC3-8DE5-402B-8B58-EEBF1852602B}"/>
              </a:ext>
            </a:extLst>
          </p:cNvPr>
          <p:cNvSpPr txBox="1"/>
          <p:nvPr/>
        </p:nvSpPr>
        <p:spPr>
          <a:xfrm>
            <a:off x="7715250" y="5934670"/>
            <a:ext cx="4476750" cy="923330"/>
          </a:xfrm>
          <a:prstGeom prst="rect">
            <a:avLst/>
          </a:prstGeom>
          <a:noFill/>
          <a:ln w="57150">
            <a:solidFill>
              <a:schemeClr val="tx1"/>
            </a:solidFill>
          </a:ln>
        </p:spPr>
        <p:txBody>
          <a:bodyPr wrap="square" rtlCol="0">
            <a:spAutoFit/>
          </a:bodyPr>
          <a:lstStyle/>
          <a:p>
            <a:pPr algn="ctr"/>
            <a:r>
              <a:rPr lang="en-US" sz="5400" dirty="0"/>
              <a:t>Frame of </a:t>
            </a:r>
            <a:r>
              <a:rPr lang="en-US" sz="5400" dirty="0">
                <a:solidFill>
                  <a:srgbClr val="FF0000"/>
                </a:solidFill>
              </a:rPr>
              <a:t>room</a:t>
            </a:r>
          </a:p>
        </p:txBody>
      </p:sp>
      <p:sp>
        <p:nvSpPr>
          <p:cNvPr id="140" name="Rectangle 139">
            <a:extLst>
              <a:ext uri="{FF2B5EF4-FFF2-40B4-BE49-F238E27FC236}">
                <a16:creationId xmlns:a16="http://schemas.microsoft.com/office/drawing/2014/main" id="{6DB138E6-0B69-4010-866B-C850D9EB690D}"/>
              </a:ext>
            </a:extLst>
          </p:cNvPr>
          <p:cNvSpPr/>
          <p:nvPr/>
        </p:nvSpPr>
        <p:spPr>
          <a:xfrm>
            <a:off x="-270933" y="2514600"/>
            <a:ext cx="833642" cy="2514600"/>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9" name="Group 18">
            <a:extLst>
              <a:ext uri="{FF2B5EF4-FFF2-40B4-BE49-F238E27FC236}">
                <a16:creationId xmlns:a16="http://schemas.microsoft.com/office/drawing/2014/main" id="{684B8B6A-4E6D-47B1-AF0E-14BF7E333FFE}"/>
              </a:ext>
            </a:extLst>
          </p:cNvPr>
          <p:cNvGrpSpPr/>
          <p:nvPr/>
        </p:nvGrpSpPr>
        <p:grpSpPr>
          <a:xfrm>
            <a:off x="-2570205" y="5124326"/>
            <a:ext cx="9161505" cy="2240300"/>
            <a:chOff x="-2570205" y="5124326"/>
            <a:chExt cx="9161505" cy="2240300"/>
          </a:xfrm>
        </p:grpSpPr>
        <p:sp>
          <p:nvSpPr>
            <p:cNvPr id="9" name="Arc 8">
              <a:extLst>
                <a:ext uri="{FF2B5EF4-FFF2-40B4-BE49-F238E27FC236}">
                  <a16:creationId xmlns:a16="http://schemas.microsoft.com/office/drawing/2014/main" id="{A8CFC7BA-2210-42FF-81FA-38C6B9DFBE25}"/>
                </a:ext>
              </a:extLst>
            </p:cNvPr>
            <p:cNvSpPr/>
            <p:nvPr/>
          </p:nvSpPr>
          <p:spPr>
            <a:xfrm>
              <a:off x="-2570205" y="5124326"/>
              <a:ext cx="9050245" cy="2240300"/>
            </a:xfrm>
            <a:prstGeom prst="arc">
              <a:avLst/>
            </a:prstGeom>
            <a:ln w="762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10A0DA67-2353-4AAD-AB7C-906C61D51D3D}"/>
                </a:ext>
              </a:extLst>
            </p:cNvPr>
            <p:cNvSpPr/>
            <p:nvPr/>
          </p:nvSpPr>
          <p:spPr>
            <a:xfrm rot="10800000">
              <a:off x="6362700" y="6181725"/>
              <a:ext cx="228600" cy="266700"/>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1757573797"/>
      </p:ext>
    </p:extLst>
  </p:cSld>
  <p:clrMapOvr>
    <a:masterClrMapping/>
  </p:clrMapOvr>
  <mc:AlternateContent xmlns:mc="http://schemas.openxmlformats.org/markup-compatibility/2006" xmlns:p14="http://schemas.microsoft.com/office/powerpoint/2010/main">
    <mc:Choice Requires="p14">
      <p:transition spd="slow" p14:dur="2000" advTm="5904"/>
    </mc:Choice>
    <mc:Fallback xmlns="">
      <p:transition spd="slow" advTm="59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a:extLst>
              <a:ext uri="{FF2B5EF4-FFF2-40B4-BE49-F238E27FC236}">
                <a16:creationId xmlns:a16="http://schemas.microsoft.com/office/drawing/2014/main" id="{EFBD6709-8DBA-4E92-8005-2D7C2A4DEAD1}"/>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l="3854"/>
          <a:stretch/>
        </p:blipFill>
        <p:spPr bwMode="auto">
          <a:xfrm>
            <a:off x="0" y="2762250"/>
            <a:ext cx="13627510" cy="203835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A0E88137-3011-4DD5-9CA1-36C2C946060F}"/>
              </a:ext>
            </a:extLst>
          </p:cNvPr>
          <p:cNvGrpSpPr/>
          <p:nvPr/>
        </p:nvGrpSpPr>
        <p:grpSpPr>
          <a:xfrm>
            <a:off x="691182" y="2777065"/>
            <a:ext cx="5692198" cy="2195333"/>
            <a:chOff x="1129332" y="2777065"/>
            <a:chExt cx="5692198" cy="2195333"/>
          </a:xfrm>
        </p:grpSpPr>
        <p:grpSp>
          <p:nvGrpSpPr>
            <p:cNvPr id="122" name="Group 121">
              <a:extLst>
                <a:ext uri="{FF2B5EF4-FFF2-40B4-BE49-F238E27FC236}">
                  <a16:creationId xmlns:a16="http://schemas.microsoft.com/office/drawing/2014/main" id="{85215FCA-6E1D-4EA3-A6BA-F5BD487D7314}"/>
                </a:ext>
              </a:extLst>
            </p:cNvPr>
            <p:cNvGrpSpPr/>
            <p:nvPr/>
          </p:nvGrpSpPr>
          <p:grpSpPr>
            <a:xfrm>
              <a:off x="2822667" y="2777065"/>
              <a:ext cx="682535" cy="2015066"/>
              <a:chOff x="4549866" y="2573867"/>
              <a:chExt cx="682535" cy="2015066"/>
            </a:xfrm>
          </p:grpSpPr>
          <p:sp>
            <p:nvSpPr>
              <p:cNvPr id="133" name="Arc 132">
                <a:extLst>
                  <a:ext uri="{FF2B5EF4-FFF2-40B4-BE49-F238E27FC236}">
                    <a16:creationId xmlns:a16="http://schemas.microsoft.com/office/drawing/2014/main" id="{E2CD8875-28F4-4A7A-8784-512A089F93AA}"/>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4" name="Isosceles Triangle 133">
                <a:extLst>
                  <a:ext uri="{FF2B5EF4-FFF2-40B4-BE49-F238E27FC236}">
                    <a16:creationId xmlns:a16="http://schemas.microsoft.com/office/drawing/2014/main" id="{11847AFA-0AB5-425B-8786-2BBFED387B3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3" name="Group 122">
              <a:extLst>
                <a:ext uri="{FF2B5EF4-FFF2-40B4-BE49-F238E27FC236}">
                  <a16:creationId xmlns:a16="http://schemas.microsoft.com/office/drawing/2014/main" id="{07517223-EF8C-4E28-81C4-DCA35DD3BCA1}"/>
                </a:ext>
              </a:extLst>
            </p:cNvPr>
            <p:cNvGrpSpPr/>
            <p:nvPr/>
          </p:nvGrpSpPr>
          <p:grpSpPr>
            <a:xfrm>
              <a:off x="4516000" y="2777068"/>
              <a:ext cx="682535" cy="2015066"/>
              <a:chOff x="4549866" y="2573867"/>
              <a:chExt cx="682535" cy="2015066"/>
            </a:xfrm>
          </p:grpSpPr>
          <p:sp>
            <p:nvSpPr>
              <p:cNvPr id="131" name="Arc 130">
                <a:extLst>
                  <a:ext uri="{FF2B5EF4-FFF2-40B4-BE49-F238E27FC236}">
                    <a16:creationId xmlns:a16="http://schemas.microsoft.com/office/drawing/2014/main" id="{5D58A4EF-1ACB-4C03-99C4-157AF65DACA7}"/>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2" name="Isosceles Triangle 131">
                <a:extLst>
                  <a:ext uri="{FF2B5EF4-FFF2-40B4-BE49-F238E27FC236}">
                    <a16:creationId xmlns:a16="http://schemas.microsoft.com/office/drawing/2014/main" id="{33B2810C-CA39-44C1-ACED-91721983A80F}"/>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4" name="Group 123">
              <a:extLst>
                <a:ext uri="{FF2B5EF4-FFF2-40B4-BE49-F238E27FC236}">
                  <a16:creationId xmlns:a16="http://schemas.microsoft.com/office/drawing/2014/main" id="{8D3F826A-5294-4E75-947D-1B3B0732DA5D}"/>
                </a:ext>
              </a:extLst>
            </p:cNvPr>
            <p:cNvGrpSpPr/>
            <p:nvPr/>
          </p:nvGrpSpPr>
          <p:grpSpPr>
            <a:xfrm>
              <a:off x="1129332" y="2777065"/>
              <a:ext cx="682535" cy="2015066"/>
              <a:chOff x="4549866" y="2573867"/>
              <a:chExt cx="682535" cy="2015066"/>
            </a:xfrm>
          </p:grpSpPr>
          <p:sp>
            <p:nvSpPr>
              <p:cNvPr id="129" name="Arc 128">
                <a:extLst>
                  <a:ext uri="{FF2B5EF4-FFF2-40B4-BE49-F238E27FC236}">
                    <a16:creationId xmlns:a16="http://schemas.microsoft.com/office/drawing/2014/main" id="{6397AF16-3004-4CA9-9460-2DE11826801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0" name="Isosceles Triangle 129">
                <a:extLst>
                  <a:ext uri="{FF2B5EF4-FFF2-40B4-BE49-F238E27FC236}">
                    <a16:creationId xmlns:a16="http://schemas.microsoft.com/office/drawing/2014/main" id="{AB68EB04-4F7A-4392-9E90-F8C7ACE66FD5}"/>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5" name="Group 124">
              <a:extLst>
                <a:ext uri="{FF2B5EF4-FFF2-40B4-BE49-F238E27FC236}">
                  <a16:creationId xmlns:a16="http://schemas.microsoft.com/office/drawing/2014/main" id="{7CF46ABD-D6B2-4066-BCB0-7FC000E609CC}"/>
                </a:ext>
              </a:extLst>
            </p:cNvPr>
            <p:cNvGrpSpPr/>
            <p:nvPr/>
          </p:nvGrpSpPr>
          <p:grpSpPr>
            <a:xfrm>
              <a:off x="6138995" y="2777067"/>
              <a:ext cx="682535" cy="2015066"/>
              <a:chOff x="4549866" y="2573867"/>
              <a:chExt cx="682535" cy="2015066"/>
            </a:xfrm>
          </p:grpSpPr>
          <p:sp>
            <p:nvSpPr>
              <p:cNvPr id="127" name="Arc 126">
                <a:extLst>
                  <a:ext uri="{FF2B5EF4-FFF2-40B4-BE49-F238E27FC236}">
                    <a16:creationId xmlns:a16="http://schemas.microsoft.com/office/drawing/2014/main" id="{4858B355-D16C-4892-B0FC-78650DC26E3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8" name="Isosceles Triangle 127">
                <a:extLst>
                  <a:ext uri="{FF2B5EF4-FFF2-40B4-BE49-F238E27FC236}">
                    <a16:creationId xmlns:a16="http://schemas.microsoft.com/office/drawing/2014/main" id="{B5A4CC2B-6DCA-4866-8CD4-A4374532591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81CBF819-B090-464D-B0CC-00CA0991203D}"/>
                    </a:ext>
                  </a:extLst>
                </p:cNvPr>
                <p:cNvSpPr txBox="1"/>
                <p:nvPr/>
              </p:nvSpPr>
              <p:spPr>
                <a:xfrm>
                  <a:off x="2302935" y="4094144"/>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26" name="TextBox 125">
                  <a:extLst>
                    <a:ext uri="{FF2B5EF4-FFF2-40B4-BE49-F238E27FC236}">
                      <a16:creationId xmlns:a16="http://schemas.microsoft.com/office/drawing/2014/main" id="{81CBF819-B090-464D-B0CC-00CA0991203D}"/>
                    </a:ext>
                  </a:extLst>
                </p:cNvPr>
                <p:cNvSpPr txBox="1">
                  <a:spLocks noRot="1" noChangeAspect="1" noMove="1" noResize="1" noEditPoints="1" noAdjustHandles="1" noChangeArrowheads="1" noChangeShapeType="1" noTextEdit="1"/>
                </p:cNvSpPr>
                <p:nvPr/>
              </p:nvSpPr>
              <p:spPr>
                <a:xfrm>
                  <a:off x="2302935" y="4094144"/>
                  <a:ext cx="573314" cy="878254"/>
                </a:xfrm>
                <a:prstGeom prst="rect">
                  <a:avLst/>
                </a:prstGeom>
                <a:blipFill>
                  <a:blip r:embed="rId5"/>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868D88-3CED-4133-A530-1C4A5DC18D0D}"/>
                  </a:ext>
                </a:extLst>
              </p:cNvPr>
              <p:cNvSpPr txBox="1"/>
              <p:nvPr/>
            </p:nvSpPr>
            <p:spPr>
              <a:xfrm>
                <a:off x="4953000" y="6858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4" name="TextBox 3">
                <a:extLst>
                  <a:ext uri="{FF2B5EF4-FFF2-40B4-BE49-F238E27FC236}">
                    <a16:creationId xmlns:a16="http://schemas.microsoft.com/office/drawing/2014/main" id="{FF868D88-3CED-4133-A530-1C4A5DC18D0D}"/>
                  </a:ext>
                </a:extLst>
              </p:cNvPr>
              <p:cNvSpPr txBox="1">
                <a:spLocks noRot="1" noChangeAspect="1" noMove="1" noResize="1" noEditPoints="1" noAdjustHandles="1" noChangeArrowheads="1" noChangeShapeType="1" noTextEdit="1"/>
              </p:cNvSpPr>
              <p:nvPr/>
            </p:nvSpPr>
            <p:spPr>
              <a:xfrm>
                <a:off x="4953000" y="685800"/>
                <a:ext cx="2514600" cy="10978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9B4830-75B8-450F-9C47-69F10CABB4E4}"/>
                  </a:ext>
                </a:extLst>
              </p:cNvPr>
              <p:cNvSpPr txBox="1"/>
              <p:nvPr/>
            </p:nvSpPr>
            <p:spPr>
              <a:xfrm>
                <a:off x="4876800" y="177165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5" name="TextBox 4">
                <a:extLst>
                  <a:ext uri="{FF2B5EF4-FFF2-40B4-BE49-F238E27FC236}">
                    <a16:creationId xmlns:a16="http://schemas.microsoft.com/office/drawing/2014/main" id="{489B4830-75B8-450F-9C47-69F10CABB4E4}"/>
                  </a:ext>
                </a:extLst>
              </p:cNvPr>
              <p:cNvSpPr txBox="1">
                <a:spLocks noRot="1" noChangeAspect="1" noMove="1" noResize="1" noEditPoints="1" noAdjustHandles="1" noChangeArrowheads="1" noChangeShapeType="1" noTextEdit="1"/>
              </p:cNvSpPr>
              <p:nvPr/>
            </p:nvSpPr>
            <p:spPr>
              <a:xfrm>
                <a:off x="4876800" y="1771650"/>
                <a:ext cx="2514600" cy="85606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C52E3-CDBF-4305-AE17-47984B3D60EC}"/>
                  </a:ext>
                </a:extLst>
              </p:cNvPr>
              <p:cNvSpPr txBox="1"/>
              <p:nvPr/>
            </p:nvSpPr>
            <p:spPr>
              <a:xfrm>
                <a:off x="7715250" y="5334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6" name="TextBox 5">
                <a:extLst>
                  <a:ext uri="{FF2B5EF4-FFF2-40B4-BE49-F238E27FC236}">
                    <a16:creationId xmlns:a16="http://schemas.microsoft.com/office/drawing/2014/main" id="{E39C52E3-CDBF-4305-AE17-47984B3D60EC}"/>
                  </a:ext>
                </a:extLst>
              </p:cNvPr>
              <p:cNvSpPr txBox="1">
                <a:spLocks noRot="1" noChangeAspect="1" noMove="1" noResize="1" noEditPoints="1" noAdjustHandles="1" noChangeArrowheads="1" noChangeShapeType="1" noTextEdit="1"/>
              </p:cNvSpPr>
              <p:nvPr/>
            </p:nvSpPr>
            <p:spPr>
              <a:xfrm>
                <a:off x="7715250" y="533400"/>
                <a:ext cx="3371850" cy="108279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A276B7-AAF4-48CA-B76F-2B2D2A572A45}"/>
                  </a:ext>
                </a:extLst>
              </p:cNvPr>
              <p:cNvSpPr txBox="1"/>
              <p:nvPr/>
            </p:nvSpPr>
            <p:spPr>
              <a:xfrm>
                <a:off x="7734300" y="1562100"/>
                <a:ext cx="464820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7" name="TextBox 6">
                <a:extLst>
                  <a:ext uri="{FF2B5EF4-FFF2-40B4-BE49-F238E27FC236}">
                    <a16:creationId xmlns:a16="http://schemas.microsoft.com/office/drawing/2014/main" id="{D7A276B7-AAF4-48CA-B76F-2B2D2A572A45}"/>
                  </a:ext>
                </a:extLst>
              </p:cNvPr>
              <p:cNvSpPr txBox="1">
                <a:spLocks noRot="1" noChangeAspect="1" noMove="1" noResize="1" noEditPoints="1" noAdjustHandles="1" noChangeArrowheads="1" noChangeShapeType="1" noTextEdit="1"/>
              </p:cNvSpPr>
              <p:nvPr/>
            </p:nvSpPr>
            <p:spPr>
              <a:xfrm>
                <a:off x="7734300" y="1562100"/>
                <a:ext cx="4648200" cy="983987"/>
              </a:xfrm>
              <a:prstGeom prst="rect">
                <a:avLst/>
              </a:prstGeom>
              <a:blipFill>
                <a:blip r:embed="rId9"/>
                <a:stretch>
                  <a:fillRect/>
                </a:stretch>
              </a:blipFill>
            </p:spPr>
            <p:txBody>
              <a:bodyPr/>
              <a:lstStyle/>
              <a:p>
                <a:r>
                  <a:rPr lang="en-CA">
                    <a:noFill/>
                  </a:rPr>
                  <a:t> </a:t>
                </a:r>
              </a:p>
            </p:txBody>
          </p:sp>
        </mc:Fallback>
      </mc:AlternateContent>
      <p:grpSp>
        <p:nvGrpSpPr>
          <p:cNvPr id="16" name="Group 15">
            <a:extLst>
              <a:ext uri="{FF2B5EF4-FFF2-40B4-BE49-F238E27FC236}">
                <a16:creationId xmlns:a16="http://schemas.microsoft.com/office/drawing/2014/main" id="{DA71A0FD-3D68-4D76-B97A-BE4937F3C51E}"/>
              </a:ext>
            </a:extLst>
          </p:cNvPr>
          <p:cNvGrpSpPr/>
          <p:nvPr/>
        </p:nvGrpSpPr>
        <p:grpSpPr>
          <a:xfrm>
            <a:off x="0" y="0"/>
            <a:ext cx="4819650" cy="1844782"/>
            <a:chOff x="0" y="0"/>
            <a:chExt cx="4819650" cy="184478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4F7CAF-996D-4621-A8B9-E7D854B304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13" name="TextBox 12">
                  <a:extLst>
                    <a:ext uri="{FF2B5EF4-FFF2-40B4-BE49-F238E27FC236}">
                      <a16:creationId xmlns:a16="http://schemas.microsoft.com/office/drawing/2014/main" id="{394F7CAF-996D-4621-A8B9-E7D854B304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10"/>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17" name="TextBox 16">
            <a:extLst>
              <a:ext uri="{FF2B5EF4-FFF2-40B4-BE49-F238E27FC236}">
                <a16:creationId xmlns:a16="http://schemas.microsoft.com/office/drawing/2014/main" id="{29F78411-FC55-48EB-8CD1-761E2DD27937}"/>
              </a:ext>
            </a:extLst>
          </p:cNvPr>
          <p:cNvSpPr txBox="1"/>
          <p:nvPr/>
        </p:nvSpPr>
        <p:spPr>
          <a:xfrm>
            <a:off x="4876800" y="0"/>
            <a:ext cx="4143375" cy="707886"/>
          </a:xfrm>
          <a:prstGeom prst="rect">
            <a:avLst/>
          </a:prstGeom>
          <a:noFill/>
        </p:spPr>
        <p:txBody>
          <a:bodyPr wrap="square" rtlCol="0">
            <a:spAutoFit/>
          </a:bodyPr>
          <a:lstStyle/>
          <a:p>
            <a:r>
              <a:rPr lang="en-US" sz="4000" dirty="0">
                <a:solidFill>
                  <a:srgbClr val="0070C0"/>
                </a:solidFill>
              </a:rPr>
              <a:t>Maxwell Equations</a:t>
            </a:r>
          </a:p>
        </p:txBody>
      </p:sp>
      <p:cxnSp>
        <p:nvCxnSpPr>
          <p:cNvPr id="18" name="Straight Connector 17">
            <a:extLst>
              <a:ext uri="{FF2B5EF4-FFF2-40B4-BE49-F238E27FC236}">
                <a16:creationId xmlns:a16="http://schemas.microsoft.com/office/drawing/2014/main" id="{E17425EC-F11B-40BF-9EB6-55696608965B}"/>
              </a:ext>
            </a:extLst>
          </p:cNvPr>
          <p:cNvCxnSpPr>
            <a:cxnSpLocks/>
          </p:cNvCxnSpPr>
          <p:nvPr/>
        </p:nvCxnSpPr>
        <p:spPr>
          <a:xfrm flipV="1">
            <a:off x="4857750" y="0"/>
            <a:ext cx="0" cy="25908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257175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725D451-18E6-4FDB-A815-EE1FF80F54AB}"/>
                  </a:ext>
                </a:extLst>
              </p:cNvPr>
              <p:cNvSpPr txBox="1"/>
              <p:nvPr/>
            </p:nvSpPr>
            <p:spPr>
              <a:xfrm>
                <a:off x="4163804" y="6018892"/>
                <a:ext cx="3418095" cy="8512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3200" b="0" i="1" smtClean="0">
                              <a:latin typeface="Cambria Math" panose="02040503050406030204" pitchFamily="18" charset="0"/>
                            </a:rPr>
                          </m:ctrlPr>
                        </m:acc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𝐹</m:t>
                              </m:r>
                            </m:e>
                          </m:acc>
                        </m:e>
                      </m:acc>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𝑣</m:t>
                                  </m:r>
                                </m:e>
                              </m:acc>
                            </m:e>
                          </m:acc>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acc>
                        </m:e>
                      </m:d>
                      <m:r>
                        <a:rPr lang="en-US" sz="3200" b="0" i="1" smtClean="0">
                          <a:latin typeface="Cambria Math" panose="02040503050406030204" pitchFamily="18" charset="0"/>
                        </a:rPr>
                        <m:t>=0</m:t>
                      </m:r>
                    </m:oMath>
                  </m:oMathPara>
                </a14:m>
                <a:endParaRPr lang="en-US" sz="3200" dirty="0"/>
              </a:p>
            </p:txBody>
          </p:sp>
        </mc:Choice>
        <mc:Fallback xmlns="">
          <p:sp>
            <p:nvSpPr>
              <p:cNvPr id="107" name="TextBox 106">
                <a:extLst>
                  <a:ext uri="{FF2B5EF4-FFF2-40B4-BE49-F238E27FC236}">
                    <a16:creationId xmlns:a16="http://schemas.microsoft.com/office/drawing/2014/main" id="{8725D451-18E6-4FDB-A815-EE1FF80F54AB}"/>
                  </a:ext>
                </a:extLst>
              </p:cNvPr>
              <p:cNvSpPr txBox="1">
                <a:spLocks noRot="1" noChangeAspect="1" noMove="1" noResize="1" noEditPoints="1" noAdjustHandles="1" noChangeArrowheads="1" noChangeShapeType="1" noTextEdit="1"/>
              </p:cNvSpPr>
              <p:nvPr/>
            </p:nvSpPr>
            <p:spPr>
              <a:xfrm>
                <a:off x="4163804" y="6018892"/>
                <a:ext cx="3418095" cy="851259"/>
              </a:xfrm>
              <a:prstGeom prst="rect">
                <a:avLst/>
              </a:prstGeom>
              <a:blipFill>
                <a:blip r:embed="rId11"/>
                <a:stretch>
                  <a:fillRect/>
                </a:stretch>
              </a:blipFill>
            </p:spPr>
            <p:txBody>
              <a:bodyPr/>
              <a:lstStyle/>
              <a:p>
                <a:r>
                  <a:rPr lang="en-CA">
                    <a:noFill/>
                  </a:rPr>
                  <a:t> </a:t>
                </a:r>
              </a:p>
            </p:txBody>
          </p:sp>
        </mc:Fallback>
      </mc:AlternateContent>
      <p:sp>
        <p:nvSpPr>
          <p:cNvPr id="79" name="Oval 78">
            <a:extLst>
              <a:ext uri="{FF2B5EF4-FFF2-40B4-BE49-F238E27FC236}">
                <a16:creationId xmlns:a16="http://schemas.microsoft.com/office/drawing/2014/main" id="{ACBF9D29-7CF1-4EC3-AA22-4897ED81091F}"/>
              </a:ext>
            </a:extLst>
          </p:cNvPr>
          <p:cNvSpPr/>
          <p:nvPr/>
        </p:nvSpPr>
        <p:spPr>
          <a:xfrm>
            <a:off x="-5651641"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0" name="Oval 79">
            <a:extLst>
              <a:ext uri="{FF2B5EF4-FFF2-40B4-BE49-F238E27FC236}">
                <a16:creationId xmlns:a16="http://schemas.microsoft.com/office/drawing/2014/main" id="{08DA297E-852A-4655-B8CA-51F46B84FE8D}"/>
              </a:ext>
            </a:extLst>
          </p:cNvPr>
          <p:cNvSpPr/>
          <p:nvPr/>
        </p:nvSpPr>
        <p:spPr>
          <a:xfrm>
            <a:off x="-4809208" y="379216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1" name="Oval 80">
            <a:extLst>
              <a:ext uri="{FF2B5EF4-FFF2-40B4-BE49-F238E27FC236}">
                <a16:creationId xmlns:a16="http://schemas.microsoft.com/office/drawing/2014/main" id="{FAC8C526-5294-44C1-85AA-0F3E02CCB453}"/>
              </a:ext>
            </a:extLst>
          </p:cNvPr>
          <p:cNvSpPr/>
          <p:nvPr/>
        </p:nvSpPr>
        <p:spPr>
          <a:xfrm>
            <a:off x="-3968891"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2" name="Oval 81">
            <a:extLst>
              <a:ext uri="{FF2B5EF4-FFF2-40B4-BE49-F238E27FC236}">
                <a16:creationId xmlns:a16="http://schemas.microsoft.com/office/drawing/2014/main" id="{55FFE7F0-17CC-4BEB-889F-07CF3C358100}"/>
              </a:ext>
            </a:extLst>
          </p:cNvPr>
          <p:cNvSpPr/>
          <p:nvPr/>
        </p:nvSpPr>
        <p:spPr>
          <a:xfrm>
            <a:off x="-31211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3" name="Oval 82">
            <a:extLst>
              <a:ext uri="{FF2B5EF4-FFF2-40B4-BE49-F238E27FC236}">
                <a16:creationId xmlns:a16="http://schemas.microsoft.com/office/drawing/2014/main" id="{73250A6C-FFE4-48EC-9232-59E170A59359}"/>
              </a:ext>
            </a:extLst>
          </p:cNvPr>
          <p:cNvSpPr/>
          <p:nvPr/>
        </p:nvSpPr>
        <p:spPr>
          <a:xfrm>
            <a:off x="-22829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4" name="Oval 83">
            <a:extLst>
              <a:ext uri="{FF2B5EF4-FFF2-40B4-BE49-F238E27FC236}">
                <a16:creationId xmlns:a16="http://schemas.microsoft.com/office/drawing/2014/main" id="{42459C97-385B-4272-9ED3-839C12C689B6}"/>
              </a:ext>
            </a:extLst>
          </p:cNvPr>
          <p:cNvSpPr/>
          <p:nvPr/>
        </p:nvSpPr>
        <p:spPr>
          <a:xfrm>
            <a:off x="-1446883" y="379216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5" name="Oval 84">
            <a:extLst>
              <a:ext uri="{FF2B5EF4-FFF2-40B4-BE49-F238E27FC236}">
                <a16:creationId xmlns:a16="http://schemas.microsoft.com/office/drawing/2014/main" id="{8989F033-6359-443F-9070-89C1D0A3176D}"/>
              </a:ext>
            </a:extLst>
          </p:cNvPr>
          <p:cNvSpPr/>
          <p:nvPr/>
        </p:nvSpPr>
        <p:spPr>
          <a:xfrm>
            <a:off x="-606566"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6" name="Oval 85">
            <a:extLst>
              <a:ext uri="{FF2B5EF4-FFF2-40B4-BE49-F238E27FC236}">
                <a16:creationId xmlns:a16="http://schemas.microsoft.com/office/drawing/2014/main" id="{5B3C15F0-5325-4926-92F5-AD7119DA462B}"/>
              </a:ext>
            </a:extLst>
          </p:cNvPr>
          <p:cNvSpPr/>
          <p:nvPr/>
        </p:nvSpPr>
        <p:spPr>
          <a:xfrm>
            <a:off x="24115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7" name="Oval 86">
            <a:extLst>
              <a:ext uri="{FF2B5EF4-FFF2-40B4-BE49-F238E27FC236}">
                <a16:creationId xmlns:a16="http://schemas.microsoft.com/office/drawing/2014/main" id="{AFA9EEBB-A1E8-4264-9395-D49A52833997}"/>
              </a:ext>
            </a:extLst>
          </p:cNvPr>
          <p:cNvSpPr/>
          <p:nvPr/>
        </p:nvSpPr>
        <p:spPr>
          <a:xfrm>
            <a:off x="107935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1918165"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275848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36062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44444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5280490"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612080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4" name="Oval 93">
            <a:extLst>
              <a:ext uri="{FF2B5EF4-FFF2-40B4-BE49-F238E27FC236}">
                <a16:creationId xmlns:a16="http://schemas.microsoft.com/office/drawing/2014/main" id="{23A84D24-DA0A-4840-8FB6-97C36C4EB5FE}"/>
              </a:ext>
            </a:extLst>
          </p:cNvPr>
          <p:cNvSpPr/>
          <p:nvPr/>
        </p:nvSpPr>
        <p:spPr>
          <a:xfrm>
            <a:off x="696853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grpSp>
        <p:nvGrpSpPr>
          <p:cNvPr id="8" name="Group 7">
            <a:extLst>
              <a:ext uri="{FF2B5EF4-FFF2-40B4-BE49-F238E27FC236}">
                <a16:creationId xmlns:a16="http://schemas.microsoft.com/office/drawing/2014/main" id="{52B581BC-6FF0-4B09-A7AD-0C7FD15D939A}"/>
              </a:ext>
            </a:extLst>
          </p:cNvPr>
          <p:cNvGrpSpPr/>
          <p:nvPr/>
        </p:nvGrpSpPr>
        <p:grpSpPr>
          <a:xfrm>
            <a:off x="-145043" y="3347659"/>
            <a:ext cx="13344880" cy="362553"/>
            <a:chOff x="-145043" y="3347659"/>
            <a:chExt cx="13344880" cy="362553"/>
          </a:xfrm>
        </p:grpSpPr>
        <p:grpSp>
          <p:nvGrpSpPr>
            <p:cNvPr id="25" name="Group 24">
              <a:extLst>
                <a:ext uri="{FF2B5EF4-FFF2-40B4-BE49-F238E27FC236}">
                  <a16:creationId xmlns:a16="http://schemas.microsoft.com/office/drawing/2014/main" id="{C2F941E1-B451-4629-807F-0C75D37F3A3E}"/>
                </a:ext>
              </a:extLst>
            </p:cNvPr>
            <p:cNvGrpSpPr/>
            <p:nvPr/>
          </p:nvGrpSpPr>
          <p:grpSpPr>
            <a:xfrm>
              <a:off x="228601" y="3347659"/>
              <a:ext cx="12971236" cy="362553"/>
              <a:chOff x="482600" y="3144461"/>
              <a:chExt cx="12971236" cy="362553"/>
            </a:xfrm>
          </p:grpSpPr>
          <p:sp>
            <p:nvSpPr>
              <p:cNvPr id="12" name="Oval 11">
                <a:extLst>
                  <a:ext uri="{FF2B5EF4-FFF2-40B4-BE49-F238E27FC236}">
                    <a16:creationId xmlns:a16="http://schemas.microsoft.com/office/drawing/2014/main" id="{D471DB4C-35E8-417A-ADB7-8EDD7CE361C4}"/>
                  </a:ext>
                </a:extLst>
              </p:cNvPr>
              <p:cNvSpPr/>
              <p:nvPr/>
            </p:nvSpPr>
            <p:spPr>
              <a:xfrm>
                <a:off x="482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0" name="Oval 19">
                <a:extLst>
                  <a:ext uri="{FF2B5EF4-FFF2-40B4-BE49-F238E27FC236}">
                    <a16:creationId xmlns:a16="http://schemas.microsoft.com/office/drawing/2014/main" id="{4934D09D-9924-4197-A654-C6DEEEC1A2D4}"/>
                  </a:ext>
                </a:extLst>
              </p:cNvPr>
              <p:cNvSpPr/>
              <p:nvPr/>
            </p:nvSpPr>
            <p:spPr>
              <a:xfrm>
                <a:off x="1325033"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216535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30130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38512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4687358" y="315595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5527675"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63754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0" name="Oval 69">
                <a:extLst>
                  <a:ext uri="{FF2B5EF4-FFF2-40B4-BE49-F238E27FC236}">
                    <a16:creationId xmlns:a16="http://schemas.microsoft.com/office/drawing/2014/main" id="{1710947A-6910-4F68-B14A-1D61227EF0E3}"/>
                  </a:ext>
                </a:extLst>
              </p:cNvPr>
              <p:cNvSpPr/>
              <p:nvPr/>
            </p:nvSpPr>
            <p:spPr>
              <a:xfrm>
                <a:off x="7213600" y="3151717"/>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2" name="Oval 71">
                <a:extLst>
                  <a:ext uri="{FF2B5EF4-FFF2-40B4-BE49-F238E27FC236}">
                    <a16:creationId xmlns:a16="http://schemas.microsoft.com/office/drawing/2014/main" id="{22171752-BC11-4388-ADD3-1B724ABBEF12}"/>
                  </a:ext>
                </a:extLst>
              </p:cNvPr>
              <p:cNvSpPr/>
              <p:nvPr/>
            </p:nvSpPr>
            <p:spPr>
              <a:xfrm>
                <a:off x="8052406"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3" name="Oval 72">
                <a:extLst>
                  <a:ext uri="{FF2B5EF4-FFF2-40B4-BE49-F238E27FC236}">
                    <a16:creationId xmlns:a16="http://schemas.microsoft.com/office/drawing/2014/main" id="{C843F790-1FFD-433A-89BB-1538A1EB91B6}"/>
                  </a:ext>
                </a:extLst>
              </p:cNvPr>
              <p:cNvSpPr/>
              <p:nvPr/>
            </p:nvSpPr>
            <p:spPr>
              <a:xfrm>
                <a:off x="889272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4" name="Oval 73">
                <a:extLst>
                  <a:ext uri="{FF2B5EF4-FFF2-40B4-BE49-F238E27FC236}">
                    <a16:creationId xmlns:a16="http://schemas.microsoft.com/office/drawing/2014/main" id="{E429EDF1-D33B-47C1-8E04-F1A97A4EDF1D}"/>
                  </a:ext>
                </a:extLst>
              </p:cNvPr>
              <p:cNvSpPr/>
              <p:nvPr/>
            </p:nvSpPr>
            <p:spPr>
              <a:xfrm>
                <a:off x="97404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5" name="Oval 74">
                <a:extLst>
                  <a:ext uri="{FF2B5EF4-FFF2-40B4-BE49-F238E27FC236}">
                    <a16:creationId xmlns:a16="http://schemas.microsoft.com/office/drawing/2014/main" id="{239FC51B-4722-4890-BC60-6BFBA96F74DB}"/>
                  </a:ext>
                </a:extLst>
              </p:cNvPr>
              <p:cNvSpPr/>
              <p:nvPr/>
            </p:nvSpPr>
            <p:spPr>
              <a:xfrm>
                <a:off x="105786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6" name="Oval 75">
                <a:extLst>
                  <a:ext uri="{FF2B5EF4-FFF2-40B4-BE49-F238E27FC236}">
                    <a16:creationId xmlns:a16="http://schemas.microsoft.com/office/drawing/2014/main" id="{8A114974-F85F-4412-9D13-306C6C90903F}"/>
                  </a:ext>
                </a:extLst>
              </p:cNvPr>
              <p:cNvSpPr/>
              <p:nvPr/>
            </p:nvSpPr>
            <p:spPr>
              <a:xfrm>
                <a:off x="11414731" y="314869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7" name="Oval 76">
                <a:extLst>
                  <a:ext uri="{FF2B5EF4-FFF2-40B4-BE49-F238E27FC236}">
                    <a16:creationId xmlns:a16="http://schemas.microsoft.com/office/drawing/2014/main" id="{C0563D5B-7964-4497-9529-27DB1C05A5E6}"/>
                  </a:ext>
                </a:extLst>
              </p:cNvPr>
              <p:cNvSpPr/>
              <p:nvPr/>
            </p:nvSpPr>
            <p:spPr>
              <a:xfrm>
                <a:off x="12255048"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78" name="Oval 77">
                <a:extLst>
                  <a:ext uri="{FF2B5EF4-FFF2-40B4-BE49-F238E27FC236}">
                    <a16:creationId xmlns:a16="http://schemas.microsoft.com/office/drawing/2014/main" id="{20814ABD-F247-4B4A-BD79-EB46DDAB015B}"/>
                  </a:ext>
                </a:extLst>
              </p:cNvPr>
              <p:cNvSpPr/>
              <p:nvPr/>
            </p:nvSpPr>
            <p:spPr>
              <a:xfrm>
                <a:off x="13102773" y="3144461"/>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grpSp>
        <p:cxnSp>
          <p:nvCxnSpPr>
            <p:cNvPr id="3" name="Straight Arrow Connector 2">
              <a:extLst>
                <a:ext uri="{FF2B5EF4-FFF2-40B4-BE49-F238E27FC236}">
                  <a16:creationId xmlns:a16="http://schemas.microsoft.com/office/drawing/2014/main" id="{7F2A9645-5F9A-4BE4-B940-DDEA4ADBAC00}"/>
                </a:ext>
              </a:extLst>
            </p:cNvPr>
            <p:cNvCxnSpPr>
              <a:cxnSpLocks/>
            </p:cNvCxnSpPr>
            <p:nvPr/>
          </p:nvCxnSpPr>
          <p:spPr>
            <a:xfrm rot="10800000">
              <a:off x="1248066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D007AD-3F6C-472B-A0DD-A994410E766B}"/>
                </a:ext>
              </a:extLst>
            </p:cNvPr>
            <p:cNvCxnSpPr>
              <a:cxnSpLocks/>
            </p:cNvCxnSpPr>
            <p:nvPr/>
          </p:nvCxnSpPr>
          <p:spPr>
            <a:xfrm rot="10800000">
              <a:off x="1163484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5FAA64-5CFA-4D72-AD36-1FC81CCC3FBD}"/>
                </a:ext>
              </a:extLst>
            </p:cNvPr>
            <p:cNvCxnSpPr>
              <a:cxnSpLocks/>
            </p:cNvCxnSpPr>
            <p:nvPr/>
          </p:nvCxnSpPr>
          <p:spPr>
            <a:xfrm rot="10800000">
              <a:off x="1079664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5874B69-AD41-486E-AE19-EF8AC785E939}"/>
                </a:ext>
              </a:extLst>
            </p:cNvPr>
            <p:cNvCxnSpPr>
              <a:cxnSpLocks/>
            </p:cNvCxnSpPr>
            <p:nvPr/>
          </p:nvCxnSpPr>
          <p:spPr>
            <a:xfrm rot="10800000">
              <a:off x="995082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5ED339D-75E0-41D5-A4D7-03E08DB160EA}"/>
                </a:ext>
              </a:extLst>
            </p:cNvPr>
            <p:cNvCxnSpPr>
              <a:cxnSpLocks/>
            </p:cNvCxnSpPr>
            <p:nvPr/>
          </p:nvCxnSpPr>
          <p:spPr>
            <a:xfrm rot="10800000">
              <a:off x="911262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E227D2C-6EB5-4122-9980-09DB533403A7}"/>
                </a:ext>
              </a:extLst>
            </p:cNvPr>
            <p:cNvCxnSpPr>
              <a:cxnSpLocks/>
            </p:cNvCxnSpPr>
            <p:nvPr/>
          </p:nvCxnSpPr>
          <p:spPr>
            <a:xfrm rot="10800000">
              <a:off x="826680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5420AB7-3424-4987-AE84-3D5A5D10AB9D}"/>
                </a:ext>
              </a:extLst>
            </p:cNvPr>
            <p:cNvCxnSpPr>
              <a:cxnSpLocks/>
            </p:cNvCxnSpPr>
            <p:nvPr/>
          </p:nvCxnSpPr>
          <p:spPr>
            <a:xfrm rot="10800000">
              <a:off x="742860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E03F3D-61CE-4C08-874F-FF5043307551}"/>
                </a:ext>
              </a:extLst>
            </p:cNvPr>
            <p:cNvCxnSpPr>
              <a:cxnSpLocks/>
            </p:cNvCxnSpPr>
            <p:nvPr/>
          </p:nvCxnSpPr>
          <p:spPr>
            <a:xfrm rot="10800000">
              <a:off x="658278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rot="10800000">
              <a:off x="574458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rot="10800000">
              <a:off x="490384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rot="10800000">
              <a:off x="406405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rot="10800000">
              <a:off x="321823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rot="10800000">
              <a:off x="238003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rot="10800000">
              <a:off x="1542152"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rot="10800000">
              <a:off x="700777"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A7BF5C5-DB3E-416E-94D7-03D93FB33E31}"/>
                </a:ext>
              </a:extLst>
            </p:cNvPr>
            <p:cNvCxnSpPr>
              <a:cxnSpLocks/>
            </p:cNvCxnSpPr>
            <p:nvPr/>
          </p:nvCxnSpPr>
          <p:spPr>
            <a:xfrm rot="10800000">
              <a:off x="-14504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3" name="Rectangle 192">
            <a:extLst>
              <a:ext uri="{FF2B5EF4-FFF2-40B4-BE49-F238E27FC236}">
                <a16:creationId xmlns:a16="http://schemas.microsoft.com/office/drawing/2014/main" id="{EA1E8F25-195F-4431-8C3D-E11D118AB9B6}"/>
              </a:ext>
            </a:extLst>
          </p:cNvPr>
          <p:cNvSpPr/>
          <p:nvPr/>
        </p:nvSpPr>
        <p:spPr>
          <a:xfrm>
            <a:off x="7086600" y="2545210"/>
            <a:ext cx="6663267" cy="2506133"/>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id="{AC7B3FFA-E303-4570-8A83-9F6C050C441F}"/>
              </a:ext>
            </a:extLst>
          </p:cNvPr>
          <p:cNvSpPr/>
          <p:nvPr/>
        </p:nvSpPr>
        <p:spPr>
          <a:xfrm>
            <a:off x="4381731"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5117123" y="5024665"/>
                <a:ext cx="1547447" cy="783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𝑣</m:t>
                              </m:r>
                            </m:e>
                          </m:acc>
                        </m:e>
                      </m:acc>
                      <m:r>
                        <a:rPr lang="en-US" sz="4000" b="0" i="1" smtClean="0">
                          <a:latin typeface="Cambria Math" panose="02040503050406030204" pitchFamily="18" charset="0"/>
                        </a:rPr>
                        <m:t>=0</m:t>
                      </m:r>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5117123" y="5024665"/>
                <a:ext cx="1547447" cy="783035"/>
              </a:xfrm>
              <a:prstGeom prst="rect">
                <a:avLst/>
              </a:prstGeom>
              <a:blipFill>
                <a:blip r:embed="rId12"/>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E4A53583-6C95-4408-B88E-8750A565171C}"/>
              </a:ext>
            </a:extLst>
          </p:cNvPr>
          <p:cNvGrpSpPr/>
          <p:nvPr/>
        </p:nvGrpSpPr>
        <p:grpSpPr>
          <a:xfrm>
            <a:off x="3106612" y="5439718"/>
            <a:ext cx="1282251" cy="1399649"/>
            <a:chOff x="3106612" y="5560305"/>
            <a:chExt cx="1282251" cy="1399649"/>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878254"/>
                </a:xfrm>
                <a:prstGeom prst="rect">
                  <a:avLst/>
                </a:prstGeom>
                <a:blipFill>
                  <a:blip r:embed="rId13"/>
                  <a:stretch>
                    <a:fillRect/>
                  </a:stretch>
                </a:blipFill>
              </p:spPr>
              <p:txBody>
                <a:bodyPr/>
                <a:lstStyle/>
                <a:p>
                  <a:r>
                    <a:rPr lang="en-CA">
                      <a:noFill/>
                    </a:rPr>
                    <a:t> </a:t>
                  </a:r>
                </a:p>
              </p:txBody>
            </p:sp>
          </mc:Fallback>
        </mc:AlternateContent>
      </p:grpSp>
      <p:sp>
        <p:nvSpPr>
          <p:cNvPr id="96" name="TextBox 95">
            <a:extLst>
              <a:ext uri="{FF2B5EF4-FFF2-40B4-BE49-F238E27FC236}">
                <a16:creationId xmlns:a16="http://schemas.microsoft.com/office/drawing/2014/main" id="{63F36EFE-072F-46C5-971A-9D65162C54D9}"/>
              </a:ext>
            </a:extLst>
          </p:cNvPr>
          <p:cNvSpPr txBox="1"/>
          <p:nvPr/>
        </p:nvSpPr>
        <p:spPr>
          <a:xfrm>
            <a:off x="7715250" y="5103674"/>
            <a:ext cx="4476750" cy="1754326"/>
          </a:xfrm>
          <a:prstGeom prst="rect">
            <a:avLst/>
          </a:prstGeom>
          <a:noFill/>
          <a:ln w="57150">
            <a:solidFill>
              <a:schemeClr val="tx1"/>
            </a:solidFill>
          </a:ln>
        </p:spPr>
        <p:txBody>
          <a:bodyPr wrap="square" rtlCol="0">
            <a:spAutoFit/>
          </a:bodyPr>
          <a:lstStyle/>
          <a:p>
            <a:pPr algn="ctr"/>
            <a:r>
              <a:rPr lang="en-US" sz="5400" dirty="0"/>
              <a:t>Frame of </a:t>
            </a:r>
            <a:br>
              <a:rPr lang="en-US" sz="5400" dirty="0"/>
            </a:br>
            <a:r>
              <a:rPr lang="en-US" sz="5400" dirty="0">
                <a:solidFill>
                  <a:srgbClr val="FF0000"/>
                </a:solidFill>
              </a:rPr>
              <a:t>lone proton</a:t>
            </a:r>
          </a:p>
        </p:txBody>
      </p:sp>
      <p:sp>
        <p:nvSpPr>
          <p:cNvPr id="104" name="Rectangle 103">
            <a:extLst>
              <a:ext uri="{FF2B5EF4-FFF2-40B4-BE49-F238E27FC236}">
                <a16:creationId xmlns:a16="http://schemas.microsoft.com/office/drawing/2014/main" id="{3974773A-6B86-49A6-824E-5DCB3160C8B3}"/>
              </a:ext>
            </a:extLst>
          </p:cNvPr>
          <p:cNvSpPr/>
          <p:nvPr/>
        </p:nvSpPr>
        <p:spPr>
          <a:xfrm>
            <a:off x="-270933" y="2514600"/>
            <a:ext cx="833642" cy="2514600"/>
          </a:xfrm>
          <a:prstGeom prst="rect">
            <a:avLst/>
          </a:prstGeom>
          <a:solidFill>
            <a:schemeClr val="bg1"/>
          </a:solidFill>
          <a:ln>
            <a:solidFill>
              <a:schemeClr val="bg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25281ED2-A757-4E9B-B363-FA19F56E6C4A}"/>
                  </a:ext>
                </a:extLst>
              </p14:cNvPr>
              <p14:cNvContentPartPr/>
              <p14:nvPr/>
            </p14:nvContentPartPr>
            <p14:xfrm>
              <a:off x="8287890" y="5076540"/>
              <a:ext cx="360" cy="360"/>
            </p14:xfrm>
          </p:contentPart>
        </mc:Choice>
        <mc:Fallback xmlns="">
          <p:pic>
            <p:nvPicPr>
              <p:cNvPr id="2" name="Ink 1">
                <a:extLst>
                  <a:ext uri="{FF2B5EF4-FFF2-40B4-BE49-F238E27FC236}">
                    <a16:creationId xmlns:a16="http://schemas.microsoft.com/office/drawing/2014/main" id="{25281ED2-A757-4E9B-B363-FA19F56E6C4A}"/>
                  </a:ext>
                </a:extLst>
              </p:cNvPr>
              <p:cNvPicPr/>
              <p:nvPr/>
            </p:nvPicPr>
            <p:blipFill>
              <a:blip r:embed="rId15"/>
              <a:stretch>
                <a:fillRect/>
              </a:stretch>
            </p:blipFill>
            <p:spPr>
              <a:xfrm>
                <a:off x="8278890" y="506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149A2AED-975D-49FD-B39A-984628AAE252}"/>
                  </a:ext>
                </a:extLst>
              </p14:cNvPr>
              <p14:cNvContentPartPr/>
              <p14:nvPr/>
            </p14:nvContentPartPr>
            <p14:xfrm>
              <a:off x="8286090" y="5128740"/>
              <a:ext cx="360" cy="360"/>
            </p14:xfrm>
          </p:contentPart>
        </mc:Choice>
        <mc:Fallback xmlns="">
          <p:pic>
            <p:nvPicPr>
              <p:cNvPr id="9" name="Ink 8">
                <a:extLst>
                  <a:ext uri="{FF2B5EF4-FFF2-40B4-BE49-F238E27FC236}">
                    <a16:creationId xmlns:a16="http://schemas.microsoft.com/office/drawing/2014/main" id="{149A2AED-975D-49FD-B39A-984628AAE252}"/>
                  </a:ext>
                </a:extLst>
              </p:cNvPr>
              <p:cNvPicPr/>
              <p:nvPr/>
            </p:nvPicPr>
            <p:blipFill>
              <a:blip r:embed="rId15"/>
              <a:stretch>
                <a:fillRect/>
              </a:stretch>
            </p:blipFill>
            <p:spPr>
              <a:xfrm>
                <a:off x="8277090" y="5120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38D75D30-5520-458B-8131-6FDC05DC9B0B}"/>
                  </a:ext>
                </a:extLst>
              </p14:cNvPr>
              <p14:cNvContentPartPr/>
              <p14:nvPr/>
            </p14:nvContentPartPr>
            <p14:xfrm>
              <a:off x="8390490" y="6265260"/>
              <a:ext cx="360" cy="7920"/>
            </p14:xfrm>
          </p:contentPart>
        </mc:Choice>
        <mc:Fallback xmlns="">
          <p:pic>
            <p:nvPicPr>
              <p:cNvPr id="10" name="Ink 9">
                <a:extLst>
                  <a:ext uri="{FF2B5EF4-FFF2-40B4-BE49-F238E27FC236}">
                    <a16:creationId xmlns:a16="http://schemas.microsoft.com/office/drawing/2014/main" id="{38D75D30-5520-458B-8131-6FDC05DC9B0B}"/>
                  </a:ext>
                </a:extLst>
              </p:cNvPr>
              <p:cNvPicPr/>
              <p:nvPr/>
            </p:nvPicPr>
            <p:blipFill>
              <a:blip r:embed="rId18"/>
              <a:stretch>
                <a:fillRect/>
              </a:stretch>
            </p:blipFill>
            <p:spPr>
              <a:xfrm>
                <a:off x="8381490" y="6256260"/>
                <a:ext cx="18000" cy="25560"/>
              </a:xfrm>
              <a:prstGeom prst="rect">
                <a:avLst/>
              </a:prstGeom>
            </p:spPr>
          </p:pic>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9">
            <p14:nvContentPartPr>
              <p14:cNvPr id="28" name="Ink 27">
                <a:extLst>
                  <a:ext uri="{FF2B5EF4-FFF2-40B4-BE49-F238E27FC236}">
                    <a16:creationId xmlns:a16="http://schemas.microsoft.com/office/drawing/2014/main" id="{A8A224F8-D88D-48BC-883C-EB179D7DF071}"/>
                  </a:ext>
                </a:extLst>
              </p14:cNvPr>
              <p14:cNvContentPartPr/>
              <p14:nvPr>
                <p:extLst>
                  <p:ext uri="{42D2F446-02D8-4167-A562-619A0277C38B}">
                    <p15:isNarration xmlns:p15="http://schemas.microsoft.com/office/powerpoint/2012/main" val="1"/>
                  </p:ext>
                </p:extLst>
              </p14:nvPr>
            </p14:nvContentPartPr>
            <p14:xfrm>
              <a:off x="-140760" y="604080"/>
              <a:ext cx="10523520" cy="6170760"/>
            </p14:xfrm>
          </p:contentPart>
        </mc:Choice>
        <mc:Fallback xmlns="">
          <p:pic>
            <p:nvPicPr>
              <p:cNvPr id="28" name="Ink 27">
                <a:extLst>
                  <a:ext uri="{FF2B5EF4-FFF2-40B4-BE49-F238E27FC236}">
                    <a16:creationId xmlns:a16="http://schemas.microsoft.com/office/drawing/2014/main" id="{A8A224F8-D88D-48BC-883C-EB179D7DF071}"/>
                  </a:ext>
                </a:extLst>
              </p:cNvPr>
              <p:cNvPicPr>
                <a:picLocks noGrp="1" noRot="1" noChangeAspect="1" noMove="1" noResize="1" noEditPoints="1" noAdjustHandles="1" noChangeArrowheads="1" noChangeShapeType="1"/>
              </p:cNvPicPr>
              <p:nvPr/>
            </p:nvPicPr>
            <p:blipFill>
              <a:blip r:embed="rId20"/>
              <a:stretch>
                <a:fillRect/>
              </a:stretch>
            </p:blipFill>
            <p:spPr>
              <a:xfrm>
                <a:off x="-150120" y="594720"/>
                <a:ext cx="10542240" cy="6189480"/>
              </a:xfrm>
              <a:prstGeom prst="rect">
                <a:avLst/>
              </a:prstGeom>
            </p:spPr>
          </p:pic>
        </mc:Fallback>
      </mc:AlternateContent>
    </p:spTree>
    <p:custDataLst>
      <p:tags r:id="rId1"/>
    </p:custDataLst>
    <p:extLst>
      <p:ext uri="{BB962C8B-B14F-4D97-AF65-F5344CB8AC3E}">
        <p14:creationId xmlns:p14="http://schemas.microsoft.com/office/powerpoint/2010/main" val="1466220807"/>
      </p:ext>
    </p:extLst>
  </p:cSld>
  <p:clrMapOvr>
    <a:masterClrMapping/>
  </p:clrMapOvr>
  <mc:AlternateContent xmlns:mc="http://schemas.openxmlformats.org/markup-compatibility/2006" xmlns:p14="http://schemas.microsoft.com/office/powerpoint/2010/main">
    <mc:Choice Requires="p14">
      <p:transition spd="med" p14:dur="700" advTm="81771">
        <p:fade/>
      </p:transition>
    </mc:Choice>
    <mc:Fallback xmlns="">
      <p:transition spd="med" advTm="8177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md type="call" cmd="playFrom(0.0)">
                                      <p:cBhvr>
                                        <p:cTn id="7" dur="1" fill="hold"/>
                                        <p:tgtEl>
                                          <p:spTgt spid="28"/>
                                        </p:tgtEl>
                                      </p:cBhvr>
                                    </p:cmd>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anim calcmode="lin" valueType="num">
                                      <p:cBhvr>
                                        <p:cTn id="13" dur="1000" fill="hold"/>
                                        <p:tgtEl>
                                          <p:spTgt spid="96"/>
                                        </p:tgtEl>
                                        <p:attrNameLst>
                                          <p:attrName>ppt_x</p:attrName>
                                        </p:attrNameLst>
                                      </p:cBhvr>
                                      <p:tavLst>
                                        <p:tav tm="0">
                                          <p:val>
                                            <p:strVal val="#ppt_x"/>
                                          </p:val>
                                        </p:tav>
                                        <p:tav tm="100000">
                                          <p:val>
                                            <p:strVal val="#ppt_x"/>
                                          </p:val>
                                        </p:tav>
                                      </p:tavLst>
                                    </p:anim>
                                    <p:anim calcmode="lin" valueType="num">
                                      <p:cBhvr>
                                        <p:cTn id="14"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fill="hold" nodeType="clickEffect">
                                  <p:stCondLst>
                                    <p:cond delay="0"/>
                                  </p:stCondLst>
                                  <p:childTnLst>
                                    <p:animMotion origin="layout" path="M 3.33333E-6 -3.33333E-6 L -0.48229 -0.00069 " pathEditMode="relative" rAng="0" ptsTypes="AA">
                                      <p:cBhvr>
                                        <p:cTn id="22" dur="2000" fill="hold"/>
                                        <p:tgtEl>
                                          <p:spTgt spid="8"/>
                                        </p:tgtEl>
                                        <p:attrNameLst>
                                          <p:attrName>ppt_x</p:attrName>
                                          <p:attrName>ppt_y</p:attrName>
                                        </p:attrNameLst>
                                      </p:cBhvr>
                                      <p:rCtr x="-24115" y="-46"/>
                                    </p:animMotion>
                                  </p:childTnLst>
                                </p:cTn>
                              </p:par>
                              <p:par>
                                <p:cTn id="23" presetID="42" presetClass="path" presetSubtype="0" fill="hold" nodeType="withEffect">
                                  <p:stCondLst>
                                    <p:cond delay="0"/>
                                  </p:stCondLst>
                                  <p:childTnLst>
                                    <p:animMotion origin="layout" path="M -4.16667E-6 1.11111E-6 L -0.48906 -0.00417 " pathEditMode="relative" rAng="0" ptsTypes="AA">
                                      <p:cBhvr>
                                        <p:cTn id="24" dur="2000" fill="hold"/>
                                        <p:tgtEl>
                                          <p:spTgt spid="120"/>
                                        </p:tgtEl>
                                        <p:attrNameLst>
                                          <p:attrName>ppt_x</p:attrName>
                                          <p:attrName>ppt_y</p:attrName>
                                        </p:attrNameLst>
                                      </p:cBhvr>
                                      <p:rCtr x="-24453" y="-208"/>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fade">
                                      <p:cBhvr>
                                        <p:cTn id="29" dur="500"/>
                                        <p:tgtEl>
                                          <p:spTgt spid="12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2" grpId="0"/>
      <p:bldP spid="9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167640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4BF755D-82B9-4DA6-A09F-EB2B63FF1EC8}"/>
              </a:ext>
            </a:extLst>
          </p:cNvPr>
          <p:cNvGrpSpPr/>
          <p:nvPr/>
        </p:nvGrpSpPr>
        <p:grpSpPr>
          <a:xfrm>
            <a:off x="0" y="-57150"/>
            <a:ext cx="4819650" cy="1711432"/>
            <a:chOff x="0" y="133350"/>
            <a:chExt cx="4819650" cy="1711432"/>
          </a:xfrm>
        </p:grpSpPr>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88D65B3-D647-4E34-9855-D62C152425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96" name="TextBox 95">
                  <a:extLst>
                    <a:ext uri="{FF2B5EF4-FFF2-40B4-BE49-F238E27FC236}">
                      <a16:creationId xmlns:a16="http://schemas.microsoft.com/office/drawing/2014/main" id="{188D65B3-D647-4E34-9855-D62C152425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7"/>
                  <a:stretch>
                    <a:fillRect/>
                  </a:stretch>
                </a:blipFill>
              </p:spPr>
              <p:txBody>
                <a:bodyPr/>
                <a:lstStyle/>
                <a:p>
                  <a:r>
                    <a:rPr lang="en-CA">
                      <a:noFill/>
                    </a:rPr>
                    <a:t> </a:t>
                  </a:r>
                </a:p>
              </p:txBody>
            </p:sp>
          </mc:Fallback>
        </mc:AlternateContent>
        <p:sp>
          <p:nvSpPr>
            <p:cNvPr id="98" name="TextBox 97">
              <a:extLst>
                <a:ext uri="{FF2B5EF4-FFF2-40B4-BE49-F238E27FC236}">
                  <a16:creationId xmlns:a16="http://schemas.microsoft.com/office/drawing/2014/main" id="{5DD2177A-5669-4DFA-ACF1-B28300EDC87D}"/>
                </a:ext>
              </a:extLst>
            </p:cNvPr>
            <p:cNvSpPr txBox="1"/>
            <p:nvPr/>
          </p:nvSpPr>
          <p:spPr>
            <a:xfrm>
              <a:off x="0" y="13335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99" name="TextBox 98">
            <a:extLst>
              <a:ext uri="{FF2B5EF4-FFF2-40B4-BE49-F238E27FC236}">
                <a16:creationId xmlns:a16="http://schemas.microsoft.com/office/drawing/2014/main" id="{665EC400-D364-4F81-8420-B62C62741145}"/>
              </a:ext>
            </a:extLst>
          </p:cNvPr>
          <p:cNvSpPr txBox="1"/>
          <p:nvPr/>
        </p:nvSpPr>
        <p:spPr>
          <a:xfrm>
            <a:off x="5600700" y="171450"/>
            <a:ext cx="6419850" cy="1323439"/>
          </a:xfrm>
          <a:prstGeom prst="rect">
            <a:avLst/>
          </a:prstGeom>
          <a:noFill/>
        </p:spPr>
        <p:txBody>
          <a:bodyPr wrap="square" rtlCol="0">
            <a:spAutoFit/>
          </a:bodyPr>
          <a:lstStyle/>
          <a:p>
            <a:r>
              <a:rPr lang="en-US" sz="4000" dirty="0"/>
              <a:t>Lorentz Force is </a:t>
            </a:r>
            <a:r>
              <a:rPr lang="en-US" sz="4000" u="sng" dirty="0"/>
              <a:t>not</a:t>
            </a:r>
            <a:r>
              <a:rPr lang="en-US" sz="4000" dirty="0"/>
              <a:t> invariant under </a:t>
            </a:r>
            <a:r>
              <a:rPr lang="en-US" sz="4000" dirty="0">
                <a:solidFill>
                  <a:srgbClr val="00B050"/>
                </a:solidFill>
              </a:rPr>
              <a:t>Galilean Transform</a:t>
            </a:r>
            <a:r>
              <a:rPr lang="en-US" sz="4000" dirty="0"/>
              <a:t>.</a:t>
            </a:r>
          </a:p>
        </p:txBody>
      </p:sp>
      <p:cxnSp>
        <p:nvCxnSpPr>
          <p:cNvPr id="104" name="Straight Connector 103">
            <a:extLst>
              <a:ext uri="{FF2B5EF4-FFF2-40B4-BE49-F238E27FC236}">
                <a16:creationId xmlns:a16="http://schemas.microsoft.com/office/drawing/2014/main" id="{22EB23F0-A881-43D0-949C-4BBCDA21AAF8}"/>
              </a:ext>
            </a:extLst>
          </p:cNvPr>
          <p:cNvCxnSpPr>
            <a:cxnSpLocks/>
          </p:cNvCxnSpPr>
          <p:nvPr/>
        </p:nvCxnSpPr>
        <p:spPr>
          <a:xfrm flipV="1">
            <a:off x="6096000" y="1695450"/>
            <a:ext cx="0" cy="516255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9D684D4-BAAC-40EA-BE37-8F221F3BD199}"/>
              </a:ext>
            </a:extLst>
          </p:cNvPr>
          <p:cNvGrpSpPr/>
          <p:nvPr/>
        </p:nvGrpSpPr>
        <p:grpSpPr>
          <a:xfrm>
            <a:off x="0" y="1705570"/>
            <a:ext cx="5999850" cy="5195130"/>
            <a:chOff x="0" y="1705570"/>
            <a:chExt cx="5999850" cy="5195130"/>
          </a:xfrm>
        </p:grpSpPr>
        <p:grpSp>
          <p:nvGrpSpPr>
            <p:cNvPr id="11" name="Group 10">
              <a:extLst>
                <a:ext uri="{FF2B5EF4-FFF2-40B4-BE49-F238E27FC236}">
                  <a16:creationId xmlns:a16="http://schemas.microsoft.com/office/drawing/2014/main" id="{04DDA1A6-3960-4C4A-A573-887E20AA54C3}"/>
                </a:ext>
              </a:extLst>
            </p:cNvPr>
            <p:cNvGrpSpPr/>
            <p:nvPr/>
          </p:nvGrpSpPr>
          <p:grpSpPr>
            <a:xfrm>
              <a:off x="228600" y="2777065"/>
              <a:ext cx="5771250" cy="2268186"/>
              <a:chOff x="-6613216" y="2777065"/>
              <a:chExt cx="5771250" cy="2268186"/>
            </a:xfrm>
          </p:grpSpPr>
          <p:grpSp>
            <p:nvGrpSpPr>
              <p:cNvPr id="106" name="Group 105">
                <a:extLst>
                  <a:ext uri="{FF2B5EF4-FFF2-40B4-BE49-F238E27FC236}">
                    <a16:creationId xmlns:a16="http://schemas.microsoft.com/office/drawing/2014/main" id="{8747FC3E-9F47-4F57-8DE2-447A95AF6F15}"/>
                  </a:ext>
                </a:extLst>
              </p:cNvPr>
              <p:cNvGrpSpPr/>
              <p:nvPr/>
            </p:nvGrpSpPr>
            <p:grpSpPr>
              <a:xfrm>
                <a:off x="-5680735" y="2777065"/>
                <a:ext cx="4069203" cy="2268186"/>
                <a:chOff x="1129332" y="2777065"/>
                <a:chExt cx="4069203" cy="2268186"/>
              </a:xfrm>
            </p:grpSpPr>
            <p:grpSp>
              <p:nvGrpSpPr>
                <p:cNvPr id="120" name="Group 119">
                  <a:extLst>
                    <a:ext uri="{FF2B5EF4-FFF2-40B4-BE49-F238E27FC236}">
                      <a16:creationId xmlns:a16="http://schemas.microsoft.com/office/drawing/2014/main" id="{31BA55E3-A041-49B2-9BD0-065D2B75F1B5}"/>
                    </a:ext>
                  </a:extLst>
                </p:cNvPr>
                <p:cNvGrpSpPr/>
                <p:nvPr/>
              </p:nvGrpSpPr>
              <p:grpSpPr>
                <a:xfrm>
                  <a:off x="2822667" y="2777065"/>
                  <a:ext cx="682535" cy="2015066"/>
                  <a:chOff x="4549866" y="2573867"/>
                  <a:chExt cx="682535" cy="2015066"/>
                </a:xfrm>
              </p:grpSpPr>
              <p:sp>
                <p:nvSpPr>
                  <p:cNvPr id="131" name="Arc 130">
                    <a:extLst>
                      <a:ext uri="{FF2B5EF4-FFF2-40B4-BE49-F238E27FC236}">
                        <a16:creationId xmlns:a16="http://schemas.microsoft.com/office/drawing/2014/main" id="{7327C497-3CD0-4BFC-8670-B57040878F2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2" name="Isosceles Triangle 131">
                    <a:extLst>
                      <a:ext uri="{FF2B5EF4-FFF2-40B4-BE49-F238E27FC236}">
                        <a16:creationId xmlns:a16="http://schemas.microsoft.com/office/drawing/2014/main" id="{9BDA5108-3C5F-4AE3-A888-09A5FB81934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1" name="Group 120">
                  <a:extLst>
                    <a:ext uri="{FF2B5EF4-FFF2-40B4-BE49-F238E27FC236}">
                      <a16:creationId xmlns:a16="http://schemas.microsoft.com/office/drawing/2014/main" id="{2B7ABB7E-6018-4B4D-88E8-D98D9FCB9AE4}"/>
                    </a:ext>
                  </a:extLst>
                </p:cNvPr>
                <p:cNvGrpSpPr/>
                <p:nvPr/>
              </p:nvGrpSpPr>
              <p:grpSpPr>
                <a:xfrm>
                  <a:off x="4516000" y="2777068"/>
                  <a:ext cx="682535" cy="2015066"/>
                  <a:chOff x="4549866" y="2573867"/>
                  <a:chExt cx="682535" cy="2015066"/>
                </a:xfrm>
              </p:grpSpPr>
              <p:sp>
                <p:nvSpPr>
                  <p:cNvPr id="129" name="Arc 128">
                    <a:extLst>
                      <a:ext uri="{FF2B5EF4-FFF2-40B4-BE49-F238E27FC236}">
                        <a16:creationId xmlns:a16="http://schemas.microsoft.com/office/drawing/2014/main" id="{DEEAFD7A-2A09-4F6B-B41C-FDD717A9D593}"/>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0" name="Isosceles Triangle 129">
                    <a:extLst>
                      <a:ext uri="{FF2B5EF4-FFF2-40B4-BE49-F238E27FC236}">
                        <a16:creationId xmlns:a16="http://schemas.microsoft.com/office/drawing/2014/main" id="{EDC95CCD-224D-4318-9662-0EB29C028983}"/>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2" name="Group 121">
                  <a:extLst>
                    <a:ext uri="{FF2B5EF4-FFF2-40B4-BE49-F238E27FC236}">
                      <a16:creationId xmlns:a16="http://schemas.microsoft.com/office/drawing/2014/main" id="{73BB3623-0FEB-43B0-B2B9-5F0CE8098F01}"/>
                    </a:ext>
                  </a:extLst>
                </p:cNvPr>
                <p:cNvGrpSpPr/>
                <p:nvPr/>
              </p:nvGrpSpPr>
              <p:grpSpPr>
                <a:xfrm>
                  <a:off x="1129332" y="2777065"/>
                  <a:ext cx="682535" cy="2015066"/>
                  <a:chOff x="4549866" y="2573867"/>
                  <a:chExt cx="682535" cy="2015066"/>
                </a:xfrm>
              </p:grpSpPr>
              <p:sp>
                <p:nvSpPr>
                  <p:cNvPr id="127" name="Arc 126">
                    <a:extLst>
                      <a:ext uri="{FF2B5EF4-FFF2-40B4-BE49-F238E27FC236}">
                        <a16:creationId xmlns:a16="http://schemas.microsoft.com/office/drawing/2014/main" id="{80B46935-D52C-426B-8F6A-D2BE766CAA1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8" name="Isosceles Triangle 127">
                    <a:extLst>
                      <a:ext uri="{FF2B5EF4-FFF2-40B4-BE49-F238E27FC236}">
                        <a16:creationId xmlns:a16="http://schemas.microsoft.com/office/drawing/2014/main" id="{059FD2AE-74F1-4013-BD25-F8FF4BD1370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045C6B0C-3879-4499-8CA2-AD63B159FA0C}"/>
                        </a:ext>
                      </a:extLst>
                    </p:cNvPr>
                    <p:cNvSpPr txBox="1"/>
                    <p:nvPr/>
                  </p:nvSpPr>
                  <p:spPr>
                    <a:xfrm>
                      <a:off x="2302935" y="426266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24" name="TextBox 123">
                      <a:extLst>
                        <a:ext uri="{FF2B5EF4-FFF2-40B4-BE49-F238E27FC236}">
                          <a16:creationId xmlns:a16="http://schemas.microsoft.com/office/drawing/2014/main" id="{045C6B0C-3879-4499-8CA2-AD63B159FA0C}"/>
                        </a:ext>
                      </a:extLst>
                    </p:cNvPr>
                    <p:cNvSpPr txBox="1">
                      <a:spLocks noRot="1" noChangeAspect="1" noMove="1" noResize="1" noEditPoints="1" noAdjustHandles="1" noChangeArrowheads="1" noChangeShapeType="1" noTextEdit="1"/>
                    </p:cNvSpPr>
                    <p:nvPr/>
                  </p:nvSpPr>
                  <p:spPr>
                    <a:xfrm>
                      <a:off x="2302935" y="4262664"/>
                      <a:ext cx="573314" cy="782587"/>
                    </a:xfrm>
                    <a:prstGeom prst="rect">
                      <a:avLst/>
                    </a:prstGeom>
                    <a:blipFill>
                      <a:blip r:embed="rId8"/>
                      <a:stretch>
                        <a:fillRect/>
                      </a:stretch>
                    </a:blipFill>
                  </p:spPr>
                  <p:txBody>
                    <a:bodyPr/>
                    <a:lstStyle/>
                    <a:p>
                      <a:r>
                        <a:rPr lang="en-CA">
                          <a:noFill/>
                        </a:rPr>
                        <a:t> </a:t>
                      </a:r>
                    </a:p>
                  </p:txBody>
                </p:sp>
              </mc:Fallback>
            </mc:AlternateContent>
          </p:grpSp>
          <p:sp>
            <p:nvSpPr>
              <p:cNvPr id="136" name="Oval 135">
                <a:extLst>
                  <a:ext uri="{FF2B5EF4-FFF2-40B4-BE49-F238E27FC236}">
                    <a16:creationId xmlns:a16="http://schemas.microsoft.com/office/drawing/2014/main" id="{152B4F85-4CAD-4589-A6FC-6D0C12885676}"/>
                  </a:ext>
                </a:extLst>
              </p:cNvPr>
              <p:cNvSpPr/>
              <p:nvPr/>
            </p:nvSpPr>
            <p:spPr>
              <a:xfrm>
                <a:off x="-661321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7" name="Oval 136">
                <a:extLst>
                  <a:ext uri="{FF2B5EF4-FFF2-40B4-BE49-F238E27FC236}">
                    <a16:creationId xmlns:a16="http://schemas.microsoft.com/office/drawing/2014/main" id="{19703FA8-72EB-4316-8342-5AA2A6311F99}"/>
                  </a:ext>
                </a:extLst>
              </p:cNvPr>
              <p:cNvSpPr/>
              <p:nvPr/>
            </p:nvSpPr>
            <p:spPr>
              <a:xfrm>
                <a:off x="-57654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8" name="Oval 137">
                <a:extLst>
                  <a:ext uri="{FF2B5EF4-FFF2-40B4-BE49-F238E27FC236}">
                    <a16:creationId xmlns:a16="http://schemas.microsoft.com/office/drawing/2014/main" id="{57A3E696-8063-4466-8678-6270345030DA}"/>
                  </a:ext>
                </a:extLst>
              </p:cNvPr>
              <p:cNvSpPr/>
              <p:nvPr/>
            </p:nvSpPr>
            <p:spPr>
              <a:xfrm>
                <a:off x="-49272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9" name="Oval 138">
                <a:extLst>
                  <a:ext uri="{FF2B5EF4-FFF2-40B4-BE49-F238E27FC236}">
                    <a16:creationId xmlns:a16="http://schemas.microsoft.com/office/drawing/2014/main" id="{424F7CA6-7E92-45E8-A066-E0BBD76A9605}"/>
                  </a:ext>
                </a:extLst>
              </p:cNvPr>
              <p:cNvSpPr/>
              <p:nvPr/>
            </p:nvSpPr>
            <p:spPr>
              <a:xfrm>
                <a:off x="-409120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0" name="Oval 139">
                <a:extLst>
                  <a:ext uri="{FF2B5EF4-FFF2-40B4-BE49-F238E27FC236}">
                    <a16:creationId xmlns:a16="http://schemas.microsoft.com/office/drawing/2014/main" id="{0B7C4C02-2974-47ED-90EA-B673BEE2D9B4}"/>
                  </a:ext>
                </a:extLst>
              </p:cNvPr>
              <p:cNvSpPr/>
              <p:nvPr/>
            </p:nvSpPr>
            <p:spPr>
              <a:xfrm>
                <a:off x="-32508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1" name="Oval 140">
                <a:extLst>
                  <a:ext uri="{FF2B5EF4-FFF2-40B4-BE49-F238E27FC236}">
                    <a16:creationId xmlns:a16="http://schemas.microsoft.com/office/drawing/2014/main" id="{EDEA2BEE-819C-4A6E-A3E4-C418C96B2DFD}"/>
                  </a:ext>
                </a:extLst>
              </p:cNvPr>
              <p:cNvSpPr/>
              <p:nvPr/>
            </p:nvSpPr>
            <p:spPr>
              <a:xfrm>
                <a:off x="-24031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2" name="Oval 141">
                <a:extLst>
                  <a:ext uri="{FF2B5EF4-FFF2-40B4-BE49-F238E27FC236}">
                    <a16:creationId xmlns:a16="http://schemas.microsoft.com/office/drawing/2014/main" id="{79AF4C7A-3015-457C-AF21-979FC993E378}"/>
                  </a:ext>
                </a:extLst>
              </p:cNvPr>
              <p:cNvSpPr/>
              <p:nvPr/>
            </p:nvSpPr>
            <p:spPr>
              <a:xfrm>
                <a:off x="-15649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60" name="Oval 159">
                <a:extLst>
                  <a:ext uri="{FF2B5EF4-FFF2-40B4-BE49-F238E27FC236}">
                    <a16:creationId xmlns:a16="http://schemas.microsoft.com/office/drawing/2014/main" id="{4306395F-B8F3-4E57-BDFF-0FC195935EDA}"/>
                  </a:ext>
                </a:extLst>
              </p:cNvPr>
              <p:cNvSpPr/>
              <p:nvPr/>
            </p:nvSpPr>
            <p:spPr>
              <a:xfrm>
                <a:off x="-6606402"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1" name="Oval 160">
                <a:extLst>
                  <a:ext uri="{FF2B5EF4-FFF2-40B4-BE49-F238E27FC236}">
                    <a16:creationId xmlns:a16="http://schemas.microsoft.com/office/drawing/2014/main" id="{989B06A1-598C-41DE-A7FD-5AC46664F549}"/>
                  </a:ext>
                </a:extLst>
              </p:cNvPr>
              <p:cNvSpPr/>
              <p:nvPr/>
            </p:nvSpPr>
            <p:spPr>
              <a:xfrm>
                <a:off x="-576608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2" name="Oval 161">
                <a:extLst>
                  <a:ext uri="{FF2B5EF4-FFF2-40B4-BE49-F238E27FC236}">
                    <a16:creationId xmlns:a16="http://schemas.microsoft.com/office/drawing/2014/main" id="{B4D8DBDF-3B92-45C5-9B4E-F41DE0C2A5E5}"/>
                  </a:ext>
                </a:extLst>
              </p:cNvPr>
              <p:cNvSpPr/>
              <p:nvPr/>
            </p:nvSpPr>
            <p:spPr>
              <a:xfrm>
                <a:off x="-49183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3" name="Oval 162">
                <a:extLst>
                  <a:ext uri="{FF2B5EF4-FFF2-40B4-BE49-F238E27FC236}">
                    <a16:creationId xmlns:a16="http://schemas.microsoft.com/office/drawing/2014/main" id="{FFEDE3D0-25D9-4CB0-8247-3543974F21D4}"/>
                  </a:ext>
                </a:extLst>
              </p:cNvPr>
              <p:cNvSpPr/>
              <p:nvPr/>
            </p:nvSpPr>
            <p:spPr>
              <a:xfrm>
                <a:off x="-40801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4" name="Oval 163">
                <a:extLst>
                  <a:ext uri="{FF2B5EF4-FFF2-40B4-BE49-F238E27FC236}">
                    <a16:creationId xmlns:a16="http://schemas.microsoft.com/office/drawing/2014/main" id="{D5D9561D-EF87-4FEC-8883-A8BF5F575EC8}"/>
                  </a:ext>
                </a:extLst>
              </p:cNvPr>
              <p:cNvSpPr/>
              <p:nvPr/>
            </p:nvSpPr>
            <p:spPr>
              <a:xfrm>
                <a:off x="-3244077"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5" name="Oval 164">
                <a:extLst>
                  <a:ext uri="{FF2B5EF4-FFF2-40B4-BE49-F238E27FC236}">
                    <a16:creationId xmlns:a16="http://schemas.microsoft.com/office/drawing/2014/main" id="{1773F4F3-DD4B-45BA-88F2-47E46421761C}"/>
                  </a:ext>
                </a:extLst>
              </p:cNvPr>
              <p:cNvSpPr/>
              <p:nvPr/>
            </p:nvSpPr>
            <p:spPr>
              <a:xfrm>
                <a:off x="-24037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6" name="Oval 165">
                <a:extLst>
                  <a:ext uri="{FF2B5EF4-FFF2-40B4-BE49-F238E27FC236}">
                    <a16:creationId xmlns:a16="http://schemas.microsoft.com/office/drawing/2014/main" id="{64119A03-A239-4CBE-AB9E-741307420864}"/>
                  </a:ext>
                </a:extLst>
              </p:cNvPr>
              <p:cNvSpPr/>
              <p:nvPr/>
            </p:nvSpPr>
            <p:spPr>
              <a:xfrm>
                <a:off x="-155603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182" name="Straight Arrow Connector 181">
                <a:extLst>
                  <a:ext uri="{FF2B5EF4-FFF2-40B4-BE49-F238E27FC236}">
                    <a16:creationId xmlns:a16="http://schemas.microsoft.com/office/drawing/2014/main" id="{10DECE9F-1E67-45ED-B1CD-B47D74054271}"/>
                  </a:ext>
                </a:extLst>
              </p:cNvPr>
              <p:cNvCxnSpPr>
                <a:cxnSpLocks/>
              </p:cNvCxnSpPr>
              <p:nvPr/>
            </p:nvCxnSpPr>
            <p:spPr>
              <a:xfrm>
                <a:off x="-6236290"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B36CCEED-880A-4DC1-B6D3-73E8ED37EBE1}"/>
                  </a:ext>
                </a:extLst>
              </p:cNvPr>
              <p:cNvCxnSpPr>
                <a:cxnSpLocks/>
              </p:cNvCxnSpPr>
              <p:nvPr/>
            </p:nvCxnSpPr>
            <p:spPr>
              <a:xfrm>
                <a:off x="-53965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77F201E-4165-4E00-8660-63FE5C60DA19}"/>
                  </a:ext>
                </a:extLst>
              </p:cNvPr>
              <p:cNvCxnSpPr>
                <a:cxnSpLocks/>
              </p:cNvCxnSpPr>
              <p:nvPr/>
            </p:nvCxnSpPr>
            <p:spPr>
              <a:xfrm>
                <a:off x="-45506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6CBC23D-44B6-46D8-B650-6492FCE3CF0A}"/>
                  </a:ext>
                </a:extLst>
              </p:cNvPr>
              <p:cNvCxnSpPr>
                <a:cxnSpLocks/>
              </p:cNvCxnSpPr>
              <p:nvPr/>
            </p:nvCxnSpPr>
            <p:spPr>
              <a:xfrm>
                <a:off x="-37124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8186DA6-787A-46C9-AF40-04FE4CD85597}"/>
                  </a:ext>
                </a:extLst>
              </p:cNvPr>
              <p:cNvCxnSpPr>
                <a:cxnSpLocks/>
              </p:cNvCxnSpPr>
              <p:nvPr/>
            </p:nvCxnSpPr>
            <p:spPr>
              <a:xfrm>
                <a:off x="-287460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AC779D64-2E7D-4969-B8A4-574F00466D5F}"/>
                  </a:ext>
                </a:extLst>
              </p:cNvPr>
              <p:cNvCxnSpPr>
                <a:cxnSpLocks/>
              </p:cNvCxnSpPr>
              <p:nvPr/>
            </p:nvCxnSpPr>
            <p:spPr>
              <a:xfrm>
                <a:off x="-203322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3FB6BD-712E-4935-AC82-C6C82557460C}"/>
                  </a:ext>
                </a:extLst>
              </p:cNvPr>
              <p:cNvCxnSpPr>
                <a:cxnSpLocks/>
              </p:cNvCxnSpPr>
              <p:nvPr/>
            </p:nvCxnSpPr>
            <p:spPr>
              <a:xfrm>
                <a:off x="-118740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a:extLst>
                <a:ext uri="{FF2B5EF4-FFF2-40B4-BE49-F238E27FC236}">
                  <a16:creationId xmlns:a16="http://schemas.microsoft.com/office/drawing/2014/main" id="{3EECCFD2-9670-481C-9E36-23D87410522C}"/>
                </a:ext>
              </a:extLst>
            </p:cNvPr>
            <p:cNvCxnSpPr>
              <a:cxnSpLocks/>
            </p:cNvCxnSpPr>
            <p:nvPr/>
          </p:nvCxnSpPr>
          <p:spPr>
            <a:xfrm flipH="1">
              <a:off x="1922679" y="5799672"/>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04276462-947B-4F11-9CEA-741B4BD112AA}"/>
                </a:ext>
              </a:extLst>
            </p:cNvPr>
            <p:cNvGrpSpPr/>
            <p:nvPr/>
          </p:nvGrpSpPr>
          <p:grpSpPr>
            <a:xfrm>
              <a:off x="1639996" y="5179611"/>
              <a:ext cx="1545121" cy="707886"/>
              <a:chOff x="1322009" y="5024665"/>
              <a:chExt cx="1545121" cy="707886"/>
            </a:xfrm>
          </p:grpSpPr>
          <p:sp>
            <p:nvSpPr>
              <p:cNvPr id="202" name="Oval 201">
                <a:extLst>
                  <a:ext uri="{FF2B5EF4-FFF2-40B4-BE49-F238E27FC236}">
                    <a16:creationId xmlns:a16="http://schemas.microsoft.com/office/drawing/2014/main" id="{A705785B-F320-4701-A675-B85A9C0D66FE}"/>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03" name="Straight Arrow Connector 202">
                <a:extLst>
                  <a:ext uri="{FF2B5EF4-FFF2-40B4-BE49-F238E27FC236}">
                    <a16:creationId xmlns:a16="http://schemas.microsoft.com/office/drawing/2014/main" id="{F1BE6F2B-442C-4171-9D48-C0A592D9AC7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FBEB643-883C-4D99-B228-C7ABDB6E9B06}"/>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04" name="TextBox 203">
                    <a:extLst>
                      <a:ext uri="{FF2B5EF4-FFF2-40B4-BE49-F238E27FC236}">
                        <a16:creationId xmlns:a16="http://schemas.microsoft.com/office/drawing/2014/main" id="{8FBEB643-883C-4D99-B228-C7ABDB6E9B06}"/>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9"/>
                    <a:stretch>
                      <a:fillRect/>
                    </a:stretch>
                  </a:blipFill>
                </p:spPr>
                <p:txBody>
                  <a:bodyPr/>
                  <a:lstStyle/>
                  <a:p>
                    <a:r>
                      <a:rPr lang="en-CA">
                        <a:noFill/>
                      </a:rPr>
                      <a:t> </a:t>
                    </a:r>
                  </a:p>
                </p:txBody>
              </p:sp>
            </mc:Fallback>
          </mc:AlternateContent>
        </p:grpSp>
        <p:grpSp>
          <p:nvGrpSpPr>
            <p:cNvPr id="205" name="Group 204">
              <a:extLst>
                <a:ext uri="{FF2B5EF4-FFF2-40B4-BE49-F238E27FC236}">
                  <a16:creationId xmlns:a16="http://schemas.microsoft.com/office/drawing/2014/main" id="{95BD921A-54FC-4E01-B409-077DAA42B02A}"/>
                </a:ext>
              </a:extLst>
            </p:cNvPr>
            <p:cNvGrpSpPr/>
            <p:nvPr/>
          </p:nvGrpSpPr>
          <p:grpSpPr>
            <a:xfrm>
              <a:off x="361296" y="5596718"/>
              <a:ext cx="1282251" cy="1303982"/>
              <a:chOff x="3106612" y="5560305"/>
              <a:chExt cx="1282251" cy="1303982"/>
            </a:xfrm>
          </p:grpSpPr>
          <p:grpSp>
            <p:nvGrpSpPr>
              <p:cNvPr id="206" name="Group 205">
                <a:extLst>
                  <a:ext uri="{FF2B5EF4-FFF2-40B4-BE49-F238E27FC236}">
                    <a16:creationId xmlns:a16="http://schemas.microsoft.com/office/drawing/2014/main" id="{059CF69F-6C91-43BD-8601-AA87B16C0A81}"/>
                  </a:ext>
                </a:extLst>
              </p:cNvPr>
              <p:cNvGrpSpPr/>
              <p:nvPr/>
            </p:nvGrpSpPr>
            <p:grpSpPr>
              <a:xfrm>
                <a:off x="3681077" y="5560305"/>
                <a:ext cx="707786" cy="879861"/>
                <a:chOff x="3681077" y="5560305"/>
                <a:chExt cx="707786" cy="879861"/>
              </a:xfrm>
            </p:grpSpPr>
            <p:sp>
              <p:nvSpPr>
                <p:cNvPr id="208" name="Trapezoid 207">
                  <a:extLst>
                    <a:ext uri="{FF2B5EF4-FFF2-40B4-BE49-F238E27FC236}">
                      <a16:creationId xmlns:a16="http://schemas.microsoft.com/office/drawing/2014/main" id="{D376FF09-D1D8-4DF1-9610-0BDE4A297F72}"/>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209" name="Trapezoid 208">
                  <a:extLst>
                    <a:ext uri="{FF2B5EF4-FFF2-40B4-BE49-F238E27FC236}">
                      <a16:creationId xmlns:a16="http://schemas.microsoft.com/office/drawing/2014/main" id="{AEA6AE6F-71B0-4DF7-8784-6EBDA185A46C}"/>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EE5DA457-F530-44A0-A118-DE1F7981181F}"/>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207" name="TextBox 206">
                    <a:extLst>
                      <a:ext uri="{FF2B5EF4-FFF2-40B4-BE49-F238E27FC236}">
                        <a16:creationId xmlns:a16="http://schemas.microsoft.com/office/drawing/2014/main" id="{EE5DA457-F530-44A0-A118-DE1F7981181F}"/>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10"/>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E095D0A3-754C-4D3D-BBFA-AE8AA93F4070}"/>
                    </a:ext>
                  </a:extLst>
                </p:cNvPr>
                <p:cNvSpPr txBox="1"/>
                <p:nvPr/>
              </p:nvSpPr>
              <p:spPr>
                <a:xfrm>
                  <a:off x="2106405" y="6002388"/>
                  <a:ext cx="3284746" cy="8319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𝐹</m:t>
                            </m:r>
                          </m:e>
                        </m:acc>
                        <m:r>
                          <a:rPr lang="en-US" sz="4000" b="0" i="1" smtClean="0">
                            <a:latin typeface="Cambria Math" panose="02040503050406030204" pitchFamily="18" charset="0"/>
                          </a:rPr>
                          <m:t>=</m:t>
                        </m:r>
                        <m:r>
                          <a:rPr lang="en-US" sz="4000" b="0" i="1" smtClean="0">
                            <a:latin typeface="Cambria Math" panose="02040503050406030204" pitchFamily="18" charset="0"/>
                          </a:rPr>
                          <m:t>𝑞</m:t>
                        </m:r>
                        <m:d>
                          <m:dPr>
                            <m:ctrlPr>
                              <a:rPr lang="en-US" sz="4000" b="0" i="1" smtClean="0">
                                <a:latin typeface="Cambria Math" panose="02040503050406030204" pitchFamily="18" charset="0"/>
                              </a:rPr>
                            </m:ctrlPr>
                          </m:d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𝑣</m:t>
                                </m:r>
                              </m:e>
                            </m:acc>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e>
                        </m:d>
                      </m:oMath>
                    </m:oMathPara>
                  </a14:m>
                  <a:endParaRPr lang="en-US" sz="4000" dirty="0"/>
                </a:p>
              </p:txBody>
            </p:sp>
          </mc:Choice>
          <mc:Fallback xmlns="">
            <p:sp>
              <p:nvSpPr>
                <p:cNvPr id="210" name="TextBox 209">
                  <a:extLst>
                    <a:ext uri="{FF2B5EF4-FFF2-40B4-BE49-F238E27FC236}">
                      <a16:creationId xmlns:a16="http://schemas.microsoft.com/office/drawing/2014/main" id="{E095D0A3-754C-4D3D-BBFA-AE8AA93F4070}"/>
                    </a:ext>
                  </a:extLst>
                </p:cNvPr>
                <p:cNvSpPr txBox="1">
                  <a:spLocks noRot="1" noChangeAspect="1" noMove="1" noResize="1" noEditPoints="1" noAdjustHandles="1" noChangeArrowheads="1" noChangeShapeType="1" noTextEdit="1"/>
                </p:cNvSpPr>
                <p:nvPr/>
              </p:nvSpPr>
              <p:spPr>
                <a:xfrm>
                  <a:off x="2106405" y="6002388"/>
                  <a:ext cx="3284746" cy="831959"/>
                </a:xfrm>
                <a:prstGeom prst="rect">
                  <a:avLst/>
                </a:prstGeom>
                <a:blipFill>
                  <a:blip r:embed="rId11"/>
                  <a:stretch>
                    <a:fillRect/>
                  </a:stretch>
                </a:blipFill>
              </p:spPr>
              <p:txBody>
                <a:bodyPr/>
                <a:lstStyle/>
                <a:p>
                  <a:r>
                    <a:rPr lang="en-CA">
                      <a:noFill/>
                    </a:rPr>
                    <a:t> </a:t>
                  </a:r>
                </a:p>
              </p:txBody>
            </p:sp>
          </mc:Fallback>
        </mc:AlternateContent>
        <p:sp>
          <p:nvSpPr>
            <p:cNvPr id="211" name="TextBox 210">
              <a:extLst>
                <a:ext uri="{FF2B5EF4-FFF2-40B4-BE49-F238E27FC236}">
                  <a16:creationId xmlns:a16="http://schemas.microsoft.com/office/drawing/2014/main" id="{0D8F0ECA-F698-4724-BB33-1C329DC2BA5B}"/>
                </a:ext>
              </a:extLst>
            </p:cNvPr>
            <p:cNvSpPr txBox="1"/>
            <p:nvPr/>
          </p:nvSpPr>
          <p:spPr>
            <a:xfrm>
              <a:off x="0" y="1705570"/>
              <a:ext cx="360045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room</a:t>
              </a:r>
            </a:p>
          </p:txBody>
        </p:sp>
      </p:grpSp>
      <p:grpSp>
        <p:nvGrpSpPr>
          <p:cNvPr id="3" name="Group 2">
            <a:extLst>
              <a:ext uri="{FF2B5EF4-FFF2-40B4-BE49-F238E27FC236}">
                <a16:creationId xmlns:a16="http://schemas.microsoft.com/office/drawing/2014/main" id="{A210EDCC-F7FF-42E1-A064-9F5D674A2249}"/>
              </a:ext>
            </a:extLst>
          </p:cNvPr>
          <p:cNvGrpSpPr/>
          <p:nvPr/>
        </p:nvGrpSpPr>
        <p:grpSpPr>
          <a:xfrm>
            <a:off x="6206227" y="1731824"/>
            <a:ext cx="5947673" cy="5126176"/>
            <a:chOff x="6206227" y="1731824"/>
            <a:chExt cx="5947673" cy="5126176"/>
          </a:xfrm>
        </p:grpSpPr>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725D451-18E6-4FDB-A815-EE1FF80F54AB}"/>
                    </a:ext>
                  </a:extLst>
                </p:cNvPr>
                <p:cNvSpPr txBox="1"/>
                <p:nvPr/>
              </p:nvSpPr>
              <p:spPr>
                <a:xfrm>
                  <a:off x="8001000" y="5911972"/>
                  <a:ext cx="3905250" cy="94602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𝐹</m:t>
                                </m:r>
                              </m:e>
                            </m:acc>
                          </m:e>
                        </m:acc>
                        <m:r>
                          <a:rPr lang="en-US" sz="3600" b="0" i="1" smtClean="0">
                            <a:latin typeface="Cambria Math" panose="02040503050406030204" pitchFamily="18" charset="0"/>
                          </a:rPr>
                          <m:t>=</m:t>
                        </m:r>
                        <m:r>
                          <a:rPr lang="en-US" sz="3600" b="0" i="1" smtClean="0">
                            <a:latin typeface="Cambria Math" panose="02040503050406030204" pitchFamily="18" charset="0"/>
                          </a:rPr>
                          <m:t>𝑞</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e>
                            </m:acc>
                          </m:e>
                        </m:d>
                        <m:r>
                          <a:rPr lang="en-US" sz="3600" b="0" i="1" smtClean="0">
                            <a:latin typeface="Cambria Math" panose="02040503050406030204" pitchFamily="18" charset="0"/>
                          </a:rPr>
                          <m:t>=0</m:t>
                        </m:r>
                      </m:oMath>
                    </m:oMathPara>
                  </a14:m>
                  <a:endParaRPr lang="en-US" sz="3600" dirty="0"/>
                </a:p>
              </p:txBody>
            </p:sp>
          </mc:Choice>
          <mc:Fallback xmlns="">
            <p:sp>
              <p:nvSpPr>
                <p:cNvPr id="107" name="TextBox 106">
                  <a:extLst>
                    <a:ext uri="{FF2B5EF4-FFF2-40B4-BE49-F238E27FC236}">
                      <a16:creationId xmlns:a16="http://schemas.microsoft.com/office/drawing/2014/main" id="{8725D451-18E6-4FDB-A815-EE1FF80F54AB}"/>
                    </a:ext>
                  </a:extLst>
                </p:cNvPr>
                <p:cNvSpPr txBox="1">
                  <a:spLocks noRot="1" noChangeAspect="1" noMove="1" noResize="1" noEditPoints="1" noAdjustHandles="1" noChangeArrowheads="1" noChangeShapeType="1" noTextEdit="1"/>
                </p:cNvSpPr>
                <p:nvPr/>
              </p:nvSpPr>
              <p:spPr>
                <a:xfrm>
                  <a:off x="8001000" y="5911972"/>
                  <a:ext cx="3905250" cy="946028"/>
                </a:xfrm>
                <a:prstGeom prst="rect">
                  <a:avLst/>
                </a:prstGeom>
                <a:blipFill>
                  <a:blip r:embed="rId12"/>
                  <a:stretch>
                    <a:fillRect/>
                  </a:stretch>
                </a:blipFill>
              </p:spPr>
              <p:txBody>
                <a:bodyPr/>
                <a:lstStyle/>
                <a:p>
                  <a:r>
                    <a:rPr lang="en-CA">
                      <a:noFill/>
                    </a:rPr>
                    <a:t> </a:t>
                  </a:r>
                </a:p>
              </p:txBody>
            </p:sp>
          </mc:Fallback>
        </mc:AlternateContent>
        <p:grpSp>
          <p:nvGrpSpPr>
            <p:cNvPr id="27" name="Group 26">
              <a:extLst>
                <a:ext uri="{FF2B5EF4-FFF2-40B4-BE49-F238E27FC236}">
                  <a16:creationId xmlns:a16="http://schemas.microsoft.com/office/drawing/2014/main" id="{D7D1B769-8D30-4FC2-9A2C-177DC48B1D09}"/>
                </a:ext>
              </a:extLst>
            </p:cNvPr>
            <p:cNvGrpSpPr/>
            <p:nvPr/>
          </p:nvGrpSpPr>
          <p:grpSpPr>
            <a:xfrm>
              <a:off x="7206282" y="2777065"/>
              <a:ext cx="4069203" cy="2363853"/>
              <a:chOff x="1129332" y="2777065"/>
              <a:chExt cx="4069203" cy="2363853"/>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262664"/>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262664"/>
                    <a:ext cx="573314" cy="878254"/>
                  </a:xfrm>
                  <a:prstGeom prst="rect">
                    <a:avLst/>
                  </a:prstGeom>
                  <a:blipFill>
                    <a:blip r:embed="rId4"/>
                    <a:stretch>
                      <a:fillRect/>
                    </a:stretch>
                  </a:blipFill>
                </p:spPr>
                <p:txBody>
                  <a:bodyPr/>
                  <a:lstStyle/>
                  <a:p>
                    <a:r>
                      <a:rPr lang="en-CA">
                        <a:noFill/>
                      </a:rPr>
                      <a:t> </a:t>
                    </a:r>
                  </a:p>
                </p:txBody>
              </p:sp>
            </mc:Fallback>
          </mc:AlternateContent>
        </p:grpSp>
        <p:sp>
          <p:nvSpPr>
            <p:cNvPr id="87" name="Oval 86">
              <a:extLst>
                <a:ext uri="{FF2B5EF4-FFF2-40B4-BE49-F238E27FC236}">
                  <a16:creationId xmlns:a16="http://schemas.microsoft.com/office/drawing/2014/main" id="{AFA9EEBB-A1E8-4264-9395-D49A52833997}"/>
                </a:ext>
              </a:extLst>
            </p:cNvPr>
            <p:cNvSpPr/>
            <p:nvPr/>
          </p:nvSpPr>
          <p:spPr>
            <a:xfrm>
              <a:off x="658480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7423615"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26393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1116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99498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0785940"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16262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20" name="Oval 19">
              <a:extLst>
                <a:ext uri="{FF2B5EF4-FFF2-40B4-BE49-F238E27FC236}">
                  <a16:creationId xmlns:a16="http://schemas.microsoft.com/office/drawing/2014/main" id="{4934D09D-9924-4197-A654-C6DEEEC1A2D4}"/>
                </a:ext>
              </a:extLst>
            </p:cNvPr>
            <p:cNvSpPr/>
            <p:nvPr/>
          </p:nvSpPr>
          <p:spPr>
            <a:xfrm>
              <a:off x="6576484"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741680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82645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91027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9938809"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107791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1162685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rot="10800000">
              <a:off x="1125003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rot="10800000">
              <a:off x="1040929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rot="10800000">
              <a:off x="956950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rot="10800000">
              <a:off x="872368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rot="10800000">
              <a:off x="788548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rot="10800000">
              <a:off x="7047602"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rot="10800000">
              <a:off x="6206227"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AC7B3FFA-E303-4570-8A83-9F6C050C441F}"/>
                </a:ext>
              </a:extLst>
            </p:cNvPr>
            <p:cNvSpPr/>
            <p:nvPr/>
          </p:nvSpPr>
          <p:spPr>
            <a:xfrm>
              <a:off x="7810731"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8546123" y="5024665"/>
                  <a:ext cx="1547447" cy="783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𝑣</m:t>
                                </m:r>
                              </m:e>
                            </m:acc>
                          </m:e>
                        </m:acc>
                        <m:r>
                          <a:rPr lang="en-US" sz="4000" b="0" i="1" smtClean="0">
                            <a:latin typeface="Cambria Math" panose="02040503050406030204" pitchFamily="18" charset="0"/>
                          </a:rPr>
                          <m:t>=0</m:t>
                        </m:r>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8546123" y="5024665"/>
                  <a:ext cx="1547447" cy="783035"/>
                </a:xfrm>
                <a:prstGeom prst="rect">
                  <a:avLst/>
                </a:prstGeom>
                <a:blipFill>
                  <a:blip r:embed="rId13"/>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E4A53583-6C95-4408-B88E-8750A565171C}"/>
                </a:ext>
              </a:extLst>
            </p:cNvPr>
            <p:cNvGrpSpPr/>
            <p:nvPr/>
          </p:nvGrpSpPr>
          <p:grpSpPr>
            <a:xfrm>
              <a:off x="6535612" y="5439718"/>
              <a:ext cx="1282251" cy="1399649"/>
              <a:chOff x="3106612" y="5560305"/>
              <a:chExt cx="1282251" cy="1399649"/>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878254"/>
                  </a:xfrm>
                  <a:prstGeom prst="rect">
                    <a:avLst/>
                  </a:prstGeom>
                  <a:blipFill>
                    <a:blip r:embed="rId6"/>
                    <a:stretch>
                      <a:fillRect/>
                    </a:stretch>
                  </a:blipFill>
                </p:spPr>
                <p:txBody>
                  <a:bodyPr/>
                  <a:lstStyle/>
                  <a:p>
                    <a:r>
                      <a:rPr lang="en-CA">
                        <a:noFill/>
                      </a:rPr>
                      <a:t> </a:t>
                    </a:r>
                  </a:p>
                </p:txBody>
              </p:sp>
            </mc:Fallback>
          </mc:AlternateContent>
        </p:grpSp>
        <p:sp>
          <p:nvSpPr>
            <p:cNvPr id="212" name="TextBox 211">
              <a:extLst>
                <a:ext uri="{FF2B5EF4-FFF2-40B4-BE49-F238E27FC236}">
                  <a16:creationId xmlns:a16="http://schemas.microsoft.com/office/drawing/2014/main" id="{2FB76ABB-7F42-4073-ACDC-9DD880982AAA}"/>
                </a:ext>
              </a:extLst>
            </p:cNvPr>
            <p:cNvSpPr txBox="1"/>
            <p:nvPr/>
          </p:nvSpPr>
          <p:spPr>
            <a:xfrm>
              <a:off x="7124700" y="1731824"/>
              <a:ext cx="502920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lone proton</a:t>
              </a:r>
            </a:p>
          </p:txBody>
        </p:sp>
      </p:grp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4" name="Ink 3">
                <a:extLst>
                  <a:ext uri="{FF2B5EF4-FFF2-40B4-BE49-F238E27FC236}">
                    <a16:creationId xmlns:a16="http://schemas.microsoft.com/office/drawing/2014/main" id="{DF984C69-8AC1-4912-BA31-7FD1161F7BD7}"/>
                  </a:ext>
                </a:extLst>
              </p14:cNvPr>
              <p14:cNvContentPartPr/>
              <p14:nvPr>
                <p:extLst>
                  <p:ext uri="{42D2F446-02D8-4167-A562-619A0277C38B}">
                    <p15:isNarration xmlns:p15="http://schemas.microsoft.com/office/powerpoint/2012/main" val="1"/>
                  </p:ext>
                </p:extLst>
              </p14:nvPr>
            </p14:nvContentPartPr>
            <p14:xfrm>
              <a:off x="2014920" y="5029920"/>
              <a:ext cx="10058040" cy="1773000"/>
            </p14:xfrm>
          </p:contentPart>
        </mc:Choice>
        <mc:Fallback xmlns="">
          <p:pic>
            <p:nvPicPr>
              <p:cNvPr id="4" name="Ink 3">
                <a:extLst>
                  <a:ext uri="{FF2B5EF4-FFF2-40B4-BE49-F238E27FC236}">
                    <a16:creationId xmlns:a16="http://schemas.microsoft.com/office/drawing/2014/main" id="{DF984C69-8AC1-4912-BA31-7FD1161F7BD7}"/>
                  </a:ext>
                </a:extLst>
              </p:cNvPr>
              <p:cNvPicPr>
                <a:picLocks noGrp="1" noRot="1" noChangeAspect="1" noMove="1" noResize="1" noEditPoints="1" noAdjustHandles="1" noChangeArrowheads="1" noChangeShapeType="1"/>
              </p:cNvPicPr>
              <p:nvPr/>
            </p:nvPicPr>
            <p:blipFill>
              <a:blip r:embed="rId15"/>
              <a:stretch>
                <a:fillRect/>
              </a:stretch>
            </p:blipFill>
            <p:spPr>
              <a:xfrm>
                <a:off x="2005560" y="5020560"/>
                <a:ext cx="10076760" cy="1791720"/>
              </a:xfrm>
              <a:prstGeom prst="rect">
                <a:avLst/>
              </a:prstGeom>
            </p:spPr>
          </p:pic>
        </mc:Fallback>
      </mc:AlternateContent>
    </p:spTree>
    <p:custDataLst>
      <p:tags r:id="rId1"/>
    </p:custDataLst>
    <p:extLst>
      <p:ext uri="{BB962C8B-B14F-4D97-AF65-F5344CB8AC3E}">
        <p14:creationId xmlns:p14="http://schemas.microsoft.com/office/powerpoint/2010/main" val="661423487"/>
      </p:ext>
    </p:extLst>
  </p:cSld>
  <p:clrMapOvr>
    <a:masterClrMapping/>
  </p:clrMapOvr>
  <mc:AlternateContent xmlns:mc="http://schemas.openxmlformats.org/markup-compatibility/2006" xmlns:p14="http://schemas.microsoft.com/office/powerpoint/2010/main">
    <mc:Choice Requires="p14">
      <p:transition spd="slow" p14:dur="2000" advTm="47637"/>
    </mc:Choice>
    <mc:Fallback xmlns="">
      <p:transition spd="slow" advTm="476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fade">
                                      <p:cBhvr>
                                        <p:cTn id="26"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167640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725D451-18E6-4FDB-A815-EE1FF80F54AB}"/>
                  </a:ext>
                </a:extLst>
              </p:cNvPr>
              <p:cNvSpPr txBox="1"/>
              <p:nvPr/>
            </p:nvSpPr>
            <p:spPr>
              <a:xfrm>
                <a:off x="8001000" y="5911972"/>
                <a:ext cx="3905250" cy="94602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𝐹</m:t>
                              </m:r>
                            </m:e>
                          </m:acc>
                        </m:e>
                      </m:acc>
                      <m:r>
                        <a:rPr lang="en-US" sz="3600" b="0" i="1" smtClean="0">
                          <a:latin typeface="Cambria Math" panose="02040503050406030204" pitchFamily="18" charset="0"/>
                        </a:rPr>
                        <m:t>=</m:t>
                      </m:r>
                      <m:r>
                        <a:rPr lang="en-US" sz="3600" b="0" i="1" smtClean="0">
                          <a:latin typeface="Cambria Math" panose="02040503050406030204" pitchFamily="18" charset="0"/>
                        </a:rPr>
                        <m:t>𝑞</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e>
                          </m:acc>
                        </m:e>
                      </m:d>
                      <m:r>
                        <a:rPr lang="en-US" sz="3600" b="0" i="1" smtClean="0">
                          <a:latin typeface="Cambria Math" panose="02040503050406030204" pitchFamily="18" charset="0"/>
                        </a:rPr>
                        <m:t>=0</m:t>
                      </m:r>
                    </m:oMath>
                  </m:oMathPara>
                </a14:m>
                <a:endParaRPr lang="en-US" sz="3600" dirty="0"/>
              </a:p>
            </p:txBody>
          </p:sp>
        </mc:Choice>
        <mc:Fallback xmlns="">
          <p:sp>
            <p:nvSpPr>
              <p:cNvPr id="107" name="TextBox 106">
                <a:extLst>
                  <a:ext uri="{FF2B5EF4-FFF2-40B4-BE49-F238E27FC236}">
                    <a16:creationId xmlns:a16="http://schemas.microsoft.com/office/drawing/2014/main" id="{8725D451-18E6-4FDB-A815-EE1FF80F54AB}"/>
                  </a:ext>
                </a:extLst>
              </p:cNvPr>
              <p:cNvSpPr txBox="1">
                <a:spLocks noRot="1" noChangeAspect="1" noMove="1" noResize="1" noEditPoints="1" noAdjustHandles="1" noChangeArrowheads="1" noChangeShapeType="1" noTextEdit="1"/>
              </p:cNvSpPr>
              <p:nvPr/>
            </p:nvSpPr>
            <p:spPr>
              <a:xfrm>
                <a:off x="8001000" y="5911972"/>
                <a:ext cx="3905250" cy="946028"/>
              </a:xfrm>
              <a:prstGeom prst="rect">
                <a:avLst/>
              </a:prstGeom>
              <a:blipFill>
                <a:blip r:embed="rId4"/>
                <a:stretch>
                  <a:fillRect/>
                </a:stretch>
              </a:blipFill>
            </p:spPr>
            <p:txBody>
              <a:bodyPr/>
              <a:lstStyle/>
              <a:p>
                <a:r>
                  <a:rPr lang="en-CA">
                    <a:noFill/>
                  </a:rPr>
                  <a:t> </a:t>
                </a:r>
              </a:p>
            </p:txBody>
          </p:sp>
        </mc:Fallback>
      </mc:AlternateContent>
      <p:grpSp>
        <p:nvGrpSpPr>
          <p:cNvPr id="27" name="Group 26">
            <a:extLst>
              <a:ext uri="{FF2B5EF4-FFF2-40B4-BE49-F238E27FC236}">
                <a16:creationId xmlns:a16="http://schemas.microsoft.com/office/drawing/2014/main" id="{D7D1B769-8D30-4FC2-9A2C-177DC48B1D09}"/>
              </a:ext>
            </a:extLst>
          </p:cNvPr>
          <p:cNvGrpSpPr/>
          <p:nvPr/>
        </p:nvGrpSpPr>
        <p:grpSpPr>
          <a:xfrm>
            <a:off x="7206282" y="2777065"/>
            <a:ext cx="4069203" cy="2363853"/>
            <a:chOff x="1129332" y="2777065"/>
            <a:chExt cx="4069203" cy="2363853"/>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262664"/>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262664"/>
                  <a:ext cx="573314" cy="878254"/>
                </a:xfrm>
                <a:prstGeom prst="rect">
                  <a:avLst/>
                </a:prstGeom>
                <a:blipFill>
                  <a:blip r:embed="rId5"/>
                  <a:stretch>
                    <a:fillRect/>
                  </a:stretch>
                </a:blipFill>
              </p:spPr>
              <p:txBody>
                <a:bodyPr/>
                <a:lstStyle/>
                <a:p>
                  <a:r>
                    <a:rPr lang="en-CA">
                      <a:noFill/>
                    </a:rPr>
                    <a:t> </a:t>
                  </a:r>
                </a:p>
              </p:txBody>
            </p:sp>
          </mc:Fallback>
        </mc:AlternateContent>
      </p:grpSp>
      <p:sp>
        <p:nvSpPr>
          <p:cNvPr id="87" name="Oval 86">
            <a:extLst>
              <a:ext uri="{FF2B5EF4-FFF2-40B4-BE49-F238E27FC236}">
                <a16:creationId xmlns:a16="http://schemas.microsoft.com/office/drawing/2014/main" id="{AFA9EEBB-A1E8-4264-9395-D49A52833997}"/>
              </a:ext>
            </a:extLst>
          </p:cNvPr>
          <p:cNvSpPr/>
          <p:nvPr/>
        </p:nvSpPr>
        <p:spPr>
          <a:xfrm>
            <a:off x="658480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7423615"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26393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1116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99498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0785940"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16262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20" name="Oval 19">
            <a:extLst>
              <a:ext uri="{FF2B5EF4-FFF2-40B4-BE49-F238E27FC236}">
                <a16:creationId xmlns:a16="http://schemas.microsoft.com/office/drawing/2014/main" id="{4934D09D-9924-4197-A654-C6DEEEC1A2D4}"/>
              </a:ext>
            </a:extLst>
          </p:cNvPr>
          <p:cNvSpPr/>
          <p:nvPr/>
        </p:nvSpPr>
        <p:spPr>
          <a:xfrm>
            <a:off x="6576484"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741680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82645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91027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9938809"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1077912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1162685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rot="10800000">
            <a:off x="1125003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rot="10800000">
            <a:off x="10409291"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rot="10800000">
            <a:off x="956950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rot="10800000">
            <a:off x="872368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rot="10800000">
            <a:off x="788548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rot="10800000">
            <a:off x="7047602"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rot="10800000">
            <a:off x="6206227"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AC7B3FFA-E303-4570-8A83-9F6C050C441F}"/>
              </a:ext>
            </a:extLst>
          </p:cNvPr>
          <p:cNvSpPr/>
          <p:nvPr/>
        </p:nvSpPr>
        <p:spPr>
          <a:xfrm>
            <a:off x="7810731"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8546123" y="5024665"/>
                <a:ext cx="1547447" cy="783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𝑣</m:t>
                              </m:r>
                            </m:e>
                          </m:acc>
                        </m:e>
                      </m:acc>
                      <m:r>
                        <a:rPr lang="en-US" sz="4000" b="0" i="1" smtClean="0">
                          <a:latin typeface="Cambria Math" panose="02040503050406030204" pitchFamily="18" charset="0"/>
                        </a:rPr>
                        <m:t>=0</m:t>
                      </m:r>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8546123" y="5024665"/>
                <a:ext cx="1547447" cy="783035"/>
              </a:xfrm>
              <a:prstGeom prst="rect">
                <a:avLst/>
              </a:prstGeom>
              <a:blipFill>
                <a:blip r:embed="rId6"/>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E4A53583-6C95-4408-B88E-8750A565171C}"/>
              </a:ext>
            </a:extLst>
          </p:cNvPr>
          <p:cNvGrpSpPr/>
          <p:nvPr/>
        </p:nvGrpSpPr>
        <p:grpSpPr>
          <a:xfrm>
            <a:off x="6535612" y="5439718"/>
            <a:ext cx="1282251" cy="1399649"/>
            <a:chOff x="3106612" y="5560305"/>
            <a:chExt cx="1282251" cy="1399649"/>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878254"/>
                </a:xfrm>
                <a:prstGeom prst="rect">
                  <a:avLst/>
                </a:prstGeom>
                <a:blipFill>
                  <a:blip r:embed="rId7"/>
                  <a:stretch>
                    <a:fillRect/>
                  </a:stretch>
                </a:blipFill>
              </p:spPr>
              <p:txBody>
                <a:bodyPr/>
                <a:lstStyle/>
                <a:p>
                  <a:r>
                    <a:rPr lang="en-CA">
                      <a:noFill/>
                    </a:rPr>
                    <a:t> </a:t>
                  </a:r>
                </a:p>
              </p:txBody>
            </p:sp>
          </mc:Fallback>
        </mc:AlternateContent>
      </p:grpSp>
      <p:grpSp>
        <p:nvGrpSpPr>
          <p:cNvPr id="95" name="Group 94">
            <a:extLst>
              <a:ext uri="{FF2B5EF4-FFF2-40B4-BE49-F238E27FC236}">
                <a16:creationId xmlns:a16="http://schemas.microsoft.com/office/drawing/2014/main" id="{84BF755D-82B9-4DA6-A09F-EB2B63FF1EC8}"/>
              </a:ext>
            </a:extLst>
          </p:cNvPr>
          <p:cNvGrpSpPr/>
          <p:nvPr/>
        </p:nvGrpSpPr>
        <p:grpSpPr>
          <a:xfrm>
            <a:off x="0" y="-57150"/>
            <a:ext cx="4819650" cy="1711432"/>
            <a:chOff x="0" y="133350"/>
            <a:chExt cx="4819650" cy="1711432"/>
          </a:xfrm>
        </p:grpSpPr>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88D65B3-D647-4E34-9855-D62C152425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96" name="TextBox 95">
                  <a:extLst>
                    <a:ext uri="{FF2B5EF4-FFF2-40B4-BE49-F238E27FC236}">
                      <a16:creationId xmlns:a16="http://schemas.microsoft.com/office/drawing/2014/main" id="{188D65B3-D647-4E34-9855-D62C152425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8"/>
                  <a:stretch>
                    <a:fillRect/>
                  </a:stretch>
                </a:blipFill>
              </p:spPr>
              <p:txBody>
                <a:bodyPr/>
                <a:lstStyle/>
                <a:p>
                  <a:r>
                    <a:rPr lang="en-CA">
                      <a:noFill/>
                    </a:rPr>
                    <a:t> </a:t>
                  </a:r>
                </a:p>
              </p:txBody>
            </p:sp>
          </mc:Fallback>
        </mc:AlternateContent>
        <p:sp>
          <p:nvSpPr>
            <p:cNvPr id="98" name="TextBox 97">
              <a:extLst>
                <a:ext uri="{FF2B5EF4-FFF2-40B4-BE49-F238E27FC236}">
                  <a16:creationId xmlns:a16="http://schemas.microsoft.com/office/drawing/2014/main" id="{5DD2177A-5669-4DFA-ACF1-B28300EDC87D}"/>
                </a:ext>
              </a:extLst>
            </p:cNvPr>
            <p:cNvSpPr txBox="1"/>
            <p:nvPr/>
          </p:nvSpPr>
          <p:spPr>
            <a:xfrm>
              <a:off x="0" y="13335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99" name="TextBox 98">
            <a:extLst>
              <a:ext uri="{FF2B5EF4-FFF2-40B4-BE49-F238E27FC236}">
                <a16:creationId xmlns:a16="http://schemas.microsoft.com/office/drawing/2014/main" id="{665EC400-D364-4F81-8420-B62C62741145}"/>
              </a:ext>
            </a:extLst>
          </p:cNvPr>
          <p:cNvSpPr txBox="1"/>
          <p:nvPr/>
        </p:nvSpPr>
        <p:spPr>
          <a:xfrm>
            <a:off x="5058832" y="205317"/>
            <a:ext cx="7133167" cy="1077218"/>
          </a:xfrm>
          <a:prstGeom prst="rect">
            <a:avLst/>
          </a:prstGeom>
          <a:noFill/>
        </p:spPr>
        <p:txBody>
          <a:bodyPr wrap="square" rtlCol="0">
            <a:spAutoFit/>
          </a:bodyPr>
          <a:lstStyle/>
          <a:p>
            <a:r>
              <a:rPr lang="en-US" sz="3200" dirty="0">
                <a:solidFill>
                  <a:srgbClr val="0070C0"/>
                </a:solidFill>
              </a:rPr>
              <a:t>Lorentz Transform </a:t>
            </a:r>
            <a:r>
              <a:rPr lang="en-US" sz="3200" dirty="0"/>
              <a:t>has </a:t>
            </a:r>
            <a:r>
              <a:rPr lang="en-US" sz="3200" u="sng" dirty="0"/>
              <a:t>length contraction</a:t>
            </a:r>
            <a:r>
              <a:rPr lang="en-US" sz="3200" dirty="0"/>
              <a:t>.</a:t>
            </a:r>
          </a:p>
          <a:p>
            <a:r>
              <a:rPr lang="en-US" sz="3200" dirty="0"/>
              <a:t>(Moving objects contract in size.)</a:t>
            </a:r>
          </a:p>
        </p:txBody>
      </p:sp>
      <p:cxnSp>
        <p:nvCxnSpPr>
          <p:cNvPr id="104" name="Straight Connector 103">
            <a:extLst>
              <a:ext uri="{FF2B5EF4-FFF2-40B4-BE49-F238E27FC236}">
                <a16:creationId xmlns:a16="http://schemas.microsoft.com/office/drawing/2014/main" id="{22EB23F0-A881-43D0-949C-4BBCDA21AAF8}"/>
              </a:ext>
            </a:extLst>
          </p:cNvPr>
          <p:cNvCxnSpPr>
            <a:cxnSpLocks/>
          </p:cNvCxnSpPr>
          <p:nvPr/>
        </p:nvCxnSpPr>
        <p:spPr>
          <a:xfrm flipV="1">
            <a:off x="6096000" y="1695450"/>
            <a:ext cx="0" cy="516255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4DDA1A6-3960-4C4A-A573-887E20AA54C3}"/>
              </a:ext>
            </a:extLst>
          </p:cNvPr>
          <p:cNvGrpSpPr/>
          <p:nvPr/>
        </p:nvGrpSpPr>
        <p:grpSpPr>
          <a:xfrm>
            <a:off x="228600" y="2777065"/>
            <a:ext cx="5771250" cy="2268186"/>
            <a:chOff x="-6613216" y="2777065"/>
            <a:chExt cx="5771250" cy="2268186"/>
          </a:xfrm>
        </p:grpSpPr>
        <p:grpSp>
          <p:nvGrpSpPr>
            <p:cNvPr id="106" name="Group 105">
              <a:extLst>
                <a:ext uri="{FF2B5EF4-FFF2-40B4-BE49-F238E27FC236}">
                  <a16:creationId xmlns:a16="http://schemas.microsoft.com/office/drawing/2014/main" id="{8747FC3E-9F47-4F57-8DE2-447A95AF6F15}"/>
                </a:ext>
              </a:extLst>
            </p:cNvPr>
            <p:cNvGrpSpPr/>
            <p:nvPr/>
          </p:nvGrpSpPr>
          <p:grpSpPr>
            <a:xfrm>
              <a:off x="-5680735" y="2777065"/>
              <a:ext cx="4069203" cy="2268186"/>
              <a:chOff x="1129332" y="2777065"/>
              <a:chExt cx="4069203" cy="2268186"/>
            </a:xfrm>
          </p:grpSpPr>
          <p:grpSp>
            <p:nvGrpSpPr>
              <p:cNvPr id="120" name="Group 119">
                <a:extLst>
                  <a:ext uri="{FF2B5EF4-FFF2-40B4-BE49-F238E27FC236}">
                    <a16:creationId xmlns:a16="http://schemas.microsoft.com/office/drawing/2014/main" id="{31BA55E3-A041-49B2-9BD0-065D2B75F1B5}"/>
                  </a:ext>
                </a:extLst>
              </p:cNvPr>
              <p:cNvGrpSpPr/>
              <p:nvPr/>
            </p:nvGrpSpPr>
            <p:grpSpPr>
              <a:xfrm>
                <a:off x="2822667" y="2777065"/>
                <a:ext cx="682535" cy="2015066"/>
                <a:chOff x="4549866" y="2573867"/>
                <a:chExt cx="682535" cy="2015066"/>
              </a:xfrm>
            </p:grpSpPr>
            <p:sp>
              <p:nvSpPr>
                <p:cNvPr id="131" name="Arc 130">
                  <a:extLst>
                    <a:ext uri="{FF2B5EF4-FFF2-40B4-BE49-F238E27FC236}">
                      <a16:creationId xmlns:a16="http://schemas.microsoft.com/office/drawing/2014/main" id="{7327C497-3CD0-4BFC-8670-B57040878F2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2" name="Isosceles Triangle 131">
                  <a:extLst>
                    <a:ext uri="{FF2B5EF4-FFF2-40B4-BE49-F238E27FC236}">
                      <a16:creationId xmlns:a16="http://schemas.microsoft.com/office/drawing/2014/main" id="{9BDA5108-3C5F-4AE3-A888-09A5FB81934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1" name="Group 120">
                <a:extLst>
                  <a:ext uri="{FF2B5EF4-FFF2-40B4-BE49-F238E27FC236}">
                    <a16:creationId xmlns:a16="http://schemas.microsoft.com/office/drawing/2014/main" id="{2B7ABB7E-6018-4B4D-88E8-D98D9FCB9AE4}"/>
                  </a:ext>
                </a:extLst>
              </p:cNvPr>
              <p:cNvGrpSpPr/>
              <p:nvPr/>
            </p:nvGrpSpPr>
            <p:grpSpPr>
              <a:xfrm>
                <a:off x="4516000" y="2777068"/>
                <a:ext cx="682535" cy="2015066"/>
                <a:chOff x="4549866" y="2573867"/>
                <a:chExt cx="682535" cy="2015066"/>
              </a:xfrm>
            </p:grpSpPr>
            <p:sp>
              <p:nvSpPr>
                <p:cNvPr id="129" name="Arc 128">
                  <a:extLst>
                    <a:ext uri="{FF2B5EF4-FFF2-40B4-BE49-F238E27FC236}">
                      <a16:creationId xmlns:a16="http://schemas.microsoft.com/office/drawing/2014/main" id="{DEEAFD7A-2A09-4F6B-B41C-FDD717A9D593}"/>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0" name="Isosceles Triangle 129">
                  <a:extLst>
                    <a:ext uri="{FF2B5EF4-FFF2-40B4-BE49-F238E27FC236}">
                      <a16:creationId xmlns:a16="http://schemas.microsoft.com/office/drawing/2014/main" id="{EDC95CCD-224D-4318-9662-0EB29C028983}"/>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2" name="Group 121">
                <a:extLst>
                  <a:ext uri="{FF2B5EF4-FFF2-40B4-BE49-F238E27FC236}">
                    <a16:creationId xmlns:a16="http://schemas.microsoft.com/office/drawing/2014/main" id="{73BB3623-0FEB-43B0-B2B9-5F0CE8098F01}"/>
                  </a:ext>
                </a:extLst>
              </p:cNvPr>
              <p:cNvGrpSpPr/>
              <p:nvPr/>
            </p:nvGrpSpPr>
            <p:grpSpPr>
              <a:xfrm>
                <a:off x="1129332" y="2777065"/>
                <a:ext cx="682535" cy="2015066"/>
                <a:chOff x="4549866" y="2573867"/>
                <a:chExt cx="682535" cy="2015066"/>
              </a:xfrm>
            </p:grpSpPr>
            <p:sp>
              <p:nvSpPr>
                <p:cNvPr id="127" name="Arc 126">
                  <a:extLst>
                    <a:ext uri="{FF2B5EF4-FFF2-40B4-BE49-F238E27FC236}">
                      <a16:creationId xmlns:a16="http://schemas.microsoft.com/office/drawing/2014/main" id="{80B46935-D52C-426B-8F6A-D2BE766CAA1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8" name="Isosceles Triangle 127">
                  <a:extLst>
                    <a:ext uri="{FF2B5EF4-FFF2-40B4-BE49-F238E27FC236}">
                      <a16:creationId xmlns:a16="http://schemas.microsoft.com/office/drawing/2014/main" id="{059FD2AE-74F1-4013-BD25-F8FF4BD1370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045C6B0C-3879-4499-8CA2-AD63B159FA0C}"/>
                      </a:ext>
                    </a:extLst>
                  </p:cNvPr>
                  <p:cNvSpPr txBox="1"/>
                  <p:nvPr/>
                </p:nvSpPr>
                <p:spPr>
                  <a:xfrm>
                    <a:off x="2302935" y="426266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24" name="TextBox 123">
                    <a:extLst>
                      <a:ext uri="{FF2B5EF4-FFF2-40B4-BE49-F238E27FC236}">
                        <a16:creationId xmlns:a16="http://schemas.microsoft.com/office/drawing/2014/main" id="{045C6B0C-3879-4499-8CA2-AD63B159FA0C}"/>
                      </a:ext>
                    </a:extLst>
                  </p:cNvPr>
                  <p:cNvSpPr txBox="1">
                    <a:spLocks noRot="1" noChangeAspect="1" noMove="1" noResize="1" noEditPoints="1" noAdjustHandles="1" noChangeArrowheads="1" noChangeShapeType="1" noTextEdit="1"/>
                  </p:cNvSpPr>
                  <p:nvPr/>
                </p:nvSpPr>
                <p:spPr>
                  <a:xfrm>
                    <a:off x="2302935" y="4262664"/>
                    <a:ext cx="573314" cy="782587"/>
                  </a:xfrm>
                  <a:prstGeom prst="rect">
                    <a:avLst/>
                  </a:prstGeom>
                  <a:blipFill>
                    <a:blip r:embed="rId9"/>
                    <a:stretch>
                      <a:fillRect/>
                    </a:stretch>
                  </a:blipFill>
                </p:spPr>
                <p:txBody>
                  <a:bodyPr/>
                  <a:lstStyle/>
                  <a:p>
                    <a:r>
                      <a:rPr lang="en-CA">
                        <a:noFill/>
                      </a:rPr>
                      <a:t> </a:t>
                    </a:r>
                  </a:p>
                </p:txBody>
              </p:sp>
            </mc:Fallback>
          </mc:AlternateContent>
        </p:grpSp>
        <p:sp>
          <p:nvSpPr>
            <p:cNvPr id="136" name="Oval 135">
              <a:extLst>
                <a:ext uri="{FF2B5EF4-FFF2-40B4-BE49-F238E27FC236}">
                  <a16:creationId xmlns:a16="http://schemas.microsoft.com/office/drawing/2014/main" id="{152B4F85-4CAD-4589-A6FC-6D0C12885676}"/>
                </a:ext>
              </a:extLst>
            </p:cNvPr>
            <p:cNvSpPr/>
            <p:nvPr/>
          </p:nvSpPr>
          <p:spPr>
            <a:xfrm>
              <a:off x="-661321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7" name="Oval 136">
              <a:extLst>
                <a:ext uri="{FF2B5EF4-FFF2-40B4-BE49-F238E27FC236}">
                  <a16:creationId xmlns:a16="http://schemas.microsoft.com/office/drawing/2014/main" id="{19703FA8-72EB-4316-8342-5AA2A6311F99}"/>
                </a:ext>
              </a:extLst>
            </p:cNvPr>
            <p:cNvSpPr/>
            <p:nvPr/>
          </p:nvSpPr>
          <p:spPr>
            <a:xfrm>
              <a:off x="-57654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8" name="Oval 137">
              <a:extLst>
                <a:ext uri="{FF2B5EF4-FFF2-40B4-BE49-F238E27FC236}">
                  <a16:creationId xmlns:a16="http://schemas.microsoft.com/office/drawing/2014/main" id="{57A3E696-8063-4466-8678-6270345030DA}"/>
                </a:ext>
              </a:extLst>
            </p:cNvPr>
            <p:cNvSpPr/>
            <p:nvPr/>
          </p:nvSpPr>
          <p:spPr>
            <a:xfrm>
              <a:off x="-49272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9" name="Oval 138">
              <a:extLst>
                <a:ext uri="{FF2B5EF4-FFF2-40B4-BE49-F238E27FC236}">
                  <a16:creationId xmlns:a16="http://schemas.microsoft.com/office/drawing/2014/main" id="{424F7CA6-7E92-45E8-A066-E0BBD76A9605}"/>
                </a:ext>
              </a:extLst>
            </p:cNvPr>
            <p:cNvSpPr/>
            <p:nvPr/>
          </p:nvSpPr>
          <p:spPr>
            <a:xfrm>
              <a:off x="-409120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0" name="Oval 139">
              <a:extLst>
                <a:ext uri="{FF2B5EF4-FFF2-40B4-BE49-F238E27FC236}">
                  <a16:creationId xmlns:a16="http://schemas.microsoft.com/office/drawing/2014/main" id="{0B7C4C02-2974-47ED-90EA-B673BEE2D9B4}"/>
                </a:ext>
              </a:extLst>
            </p:cNvPr>
            <p:cNvSpPr/>
            <p:nvPr/>
          </p:nvSpPr>
          <p:spPr>
            <a:xfrm>
              <a:off x="-32508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1" name="Oval 140">
              <a:extLst>
                <a:ext uri="{FF2B5EF4-FFF2-40B4-BE49-F238E27FC236}">
                  <a16:creationId xmlns:a16="http://schemas.microsoft.com/office/drawing/2014/main" id="{EDEA2BEE-819C-4A6E-A3E4-C418C96B2DFD}"/>
                </a:ext>
              </a:extLst>
            </p:cNvPr>
            <p:cNvSpPr/>
            <p:nvPr/>
          </p:nvSpPr>
          <p:spPr>
            <a:xfrm>
              <a:off x="-24031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2" name="Oval 141">
              <a:extLst>
                <a:ext uri="{FF2B5EF4-FFF2-40B4-BE49-F238E27FC236}">
                  <a16:creationId xmlns:a16="http://schemas.microsoft.com/office/drawing/2014/main" id="{79AF4C7A-3015-457C-AF21-979FC993E378}"/>
                </a:ext>
              </a:extLst>
            </p:cNvPr>
            <p:cNvSpPr/>
            <p:nvPr/>
          </p:nvSpPr>
          <p:spPr>
            <a:xfrm>
              <a:off x="-15649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60" name="Oval 159">
              <a:extLst>
                <a:ext uri="{FF2B5EF4-FFF2-40B4-BE49-F238E27FC236}">
                  <a16:creationId xmlns:a16="http://schemas.microsoft.com/office/drawing/2014/main" id="{4306395F-B8F3-4E57-BDFF-0FC195935EDA}"/>
                </a:ext>
              </a:extLst>
            </p:cNvPr>
            <p:cNvSpPr/>
            <p:nvPr/>
          </p:nvSpPr>
          <p:spPr>
            <a:xfrm>
              <a:off x="-6606402"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1" name="Oval 160">
              <a:extLst>
                <a:ext uri="{FF2B5EF4-FFF2-40B4-BE49-F238E27FC236}">
                  <a16:creationId xmlns:a16="http://schemas.microsoft.com/office/drawing/2014/main" id="{989B06A1-598C-41DE-A7FD-5AC46664F549}"/>
                </a:ext>
              </a:extLst>
            </p:cNvPr>
            <p:cNvSpPr/>
            <p:nvPr/>
          </p:nvSpPr>
          <p:spPr>
            <a:xfrm>
              <a:off x="-576608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2" name="Oval 161">
              <a:extLst>
                <a:ext uri="{FF2B5EF4-FFF2-40B4-BE49-F238E27FC236}">
                  <a16:creationId xmlns:a16="http://schemas.microsoft.com/office/drawing/2014/main" id="{B4D8DBDF-3B92-45C5-9B4E-F41DE0C2A5E5}"/>
                </a:ext>
              </a:extLst>
            </p:cNvPr>
            <p:cNvSpPr/>
            <p:nvPr/>
          </p:nvSpPr>
          <p:spPr>
            <a:xfrm>
              <a:off x="-49183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3" name="Oval 162">
              <a:extLst>
                <a:ext uri="{FF2B5EF4-FFF2-40B4-BE49-F238E27FC236}">
                  <a16:creationId xmlns:a16="http://schemas.microsoft.com/office/drawing/2014/main" id="{FFEDE3D0-25D9-4CB0-8247-3543974F21D4}"/>
                </a:ext>
              </a:extLst>
            </p:cNvPr>
            <p:cNvSpPr/>
            <p:nvPr/>
          </p:nvSpPr>
          <p:spPr>
            <a:xfrm>
              <a:off x="-40801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4" name="Oval 163">
              <a:extLst>
                <a:ext uri="{FF2B5EF4-FFF2-40B4-BE49-F238E27FC236}">
                  <a16:creationId xmlns:a16="http://schemas.microsoft.com/office/drawing/2014/main" id="{D5D9561D-EF87-4FEC-8883-A8BF5F575EC8}"/>
                </a:ext>
              </a:extLst>
            </p:cNvPr>
            <p:cNvSpPr/>
            <p:nvPr/>
          </p:nvSpPr>
          <p:spPr>
            <a:xfrm>
              <a:off x="-3244077"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5" name="Oval 164">
              <a:extLst>
                <a:ext uri="{FF2B5EF4-FFF2-40B4-BE49-F238E27FC236}">
                  <a16:creationId xmlns:a16="http://schemas.microsoft.com/office/drawing/2014/main" id="{1773F4F3-DD4B-45BA-88F2-47E46421761C}"/>
                </a:ext>
              </a:extLst>
            </p:cNvPr>
            <p:cNvSpPr/>
            <p:nvPr/>
          </p:nvSpPr>
          <p:spPr>
            <a:xfrm>
              <a:off x="-24037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6" name="Oval 165">
              <a:extLst>
                <a:ext uri="{FF2B5EF4-FFF2-40B4-BE49-F238E27FC236}">
                  <a16:creationId xmlns:a16="http://schemas.microsoft.com/office/drawing/2014/main" id="{64119A03-A239-4CBE-AB9E-741307420864}"/>
                </a:ext>
              </a:extLst>
            </p:cNvPr>
            <p:cNvSpPr/>
            <p:nvPr/>
          </p:nvSpPr>
          <p:spPr>
            <a:xfrm>
              <a:off x="-155603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182" name="Straight Arrow Connector 181">
              <a:extLst>
                <a:ext uri="{FF2B5EF4-FFF2-40B4-BE49-F238E27FC236}">
                  <a16:creationId xmlns:a16="http://schemas.microsoft.com/office/drawing/2014/main" id="{10DECE9F-1E67-45ED-B1CD-B47D74054271}"/>
                </a:ext>
              </a:extLst>
            </p:cNvPr>
            <p:cNvCxnSpPr>
              <a:cxnSpLocks/>
            </p:cNvCxnSpPr>
            <p:nvPr/>
          </p:nvCxnSpPr>
          <p:spPr>
            <a:xfrm>
              <a:off x="-6236290"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B36CCEED-880A-4DC1-B6D3-73E8ED37EBE1}"/>
                </a:ext>
              </a:extLst>
            </p:cNvPr>
            <p:cNvCxnSpPr>
              <a:cxnSpLocks/>
            </p:cNvCxnSpPr>
            <p:nvPr/>
          </p:nvCxnSpPr>
          <p:spPr>
            <a:xfrm>
              <a:off x="-53965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77F201E-4165-4E00-8660-63FE5C60DA19}"/>
                </a:ext>
              </a:extLst>
            </p:cNvPr>
            <p:cNvCxnSpPr>
              <a:cxnSpLocks/>
            </p:cNvCxnSpPr>
            <p:nvPr/>
          </p:nvCxnSpPr>
          <p:spPr>
            <a:xfrm>
              <a:off x="-45506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6CBC23D-44B6-46D8-B650-6492FCE3CF0A}"/>
                </a:ext>
              </a:extLst>
            </p:cNvPr>
            <p:cNvCxnSpPr>
              <a:cxnSpLocks/>
            </p:cNvCxnSpPr>
            <p:nvPr/>
          </p:nvCxnSpPr>
          <p:spPr>
            <a:xfrm>
              <a:off x="-37124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8186DA6-787A-46C9-AF40-04FE4CD85597}"/>
                </a:ext>
              </a:extLst>
            </p:cNvPr>
            <p:cNvCxnSpPr>
              <a:cxnSpLocks/>
            </p:cNvCxnSpPr>
            <p:nvPr/>
          </p:nvCxnSpPr>
          <p:spPr>
            <a:xfrm>
              <a:off x="-287460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AC779D64-2E7D-4969-B8A4-574F00466D5F}"/>
                </a:ext>
              </a:extLst>
            </p:cNvPr>
            <p:cNvCxnSpPr>
              <a:cxnSpLocks/>
            </p:cNvCxnSpPr>
            <p:nvPr/>
          </p:nvCxnSpPr>
          <p:spPr>
            <a:xfrm>
              <a:off x="-203322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3FB6BD-712E-4935-AC82-C6C82557460C}"/>
                </a:ext>
              </a:extLst>
            </p:cNvPr>
            <p:cNvCxnSpPr>
              <a:cxnSpLocks/>
            </p:cNvCxnSpPr>
            <p:nvPr/>
          </p:nvCxnSpPr>
          <p:spPr>
            <a:xfrm>
              <a:off x="-118740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a:extLst>
              <a:ext uri="{FF2B5EF4-FFF2-40B4-BE49-F238E27FC236}">
                <a16:creationId xmlns:a16="http://schemas.microsoft.com/office/drawing/2014/main" id="{3EECCFD2-9670-481C-9E36-23D87410522C}"/>
              </a:ext>
            </a:extLst>
          </p:cNvPr>
          <p:cNvCxnSpPr>
            <a:cxnSpLocks/>
          </p:cNvCxnSpPr>
          <p:nvPr/>
        </p:nvCxnSpPr>
        <p:spPr>
          <a:xfrm flipH="1">
            <a:off x="1922679" y="5799672"/>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04276462-947B-4F11-9CEA-741B4BD112AA}"/>
              </a:ext>
            </a:extLst>
          </p:cNvPr>
          <p:cNvGrpSpPr/>
          <p:nvPr/>
        </p:nvGrpSpPr>
        <p:grpSpPr>
          <a:xfrm>
            <a:off x="1639996" y="5179611"/>
            <a:ext cx="1545121" cy="707886"/>
            <a:chOff x="1322009" y="5024665"/>
            <a:chExt cx="1545121" cy="707886"/>
          </a:xfrm>
        </p:grpSpPr>
        <p:sp>
          <p:nvSpPr>
            <p:cNvPr id="202" name="Oval 201">
              <a:extLst>
                <a:ext uri="{FF2B5EF4-FFF2-40B4-BE49-F238E27FC236}">
                  <a16:creationId xmlns:a16="http://schemas.microsoft.com/office/drawing/2014/main" id="{A705785B-F320-4701-A675-B85A9C0D66FE}"/>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03" name="Straight Arrow Connector 202">
              <a:extLst>
                <a:ext uri="{FF2B5EF4-FFF2-40B4-BE49-F238E27FC236}">
                  <a16:creationId xmlns:a16="http://schemas.microsoft.com/office/drawing/2014/main" id="{F1BE6F2B-442C-4171-9D48-C0A592D9AC7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FBEB643-883C-4D99-B228-C7ABDB6E9B06}"/>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04" name="TextBox 203">
                  <a:extLst>
                    <a:ext uri="{FF2B5EF4-FFF2-40B4-BE49-F238E27FC236}">
                      <a16:creationId xmlns:a16="http://schemas.microsoft.com/office/drawing/2014/main" id="{8FBEB643-883C-4D99-B228-C7ABDB6E9B06}"/>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10"/>
                  <a:stretch>
                    <a:fillRect/>
                  </a:stretch>
                </a:blipFill>
              </p:spPr>
              <p:txBody>
                <a:bodyPr/>
                <a:lstStyle/>
                <a:p>
                  <a:r>
                    <a:rPr lang="en-CA">
                      <a:noFill/>
                    </a:rPr>
                    <a:t> </a:t>
                  </a:r>
                </a:p>
              </p:txBody>
            </p:sp>
          </mc:Fallback>
        </mc:AlternateContent>
      </p:grpSp>
      <p:grpSp>
        <p:nvGrpSpPr>
          <p:cNvPr id="205" name="Group 204">
            <a:extLst>
              <a:ext uri="{FF2B5EF4-FFF2-40B4-BE49-F238E27FC236}">
                <a16:creationId xmlns:a16="http://schemas.microsoft.com/office/drawing/2014/main" id="{95BD921A-54FC-4E01-B409-077DAA42B02A}"/>
              </a:ext>
            </a:extLst>
          </p:cNvPr>
          <p:cNvGrpSpPr/>
          <p:nvPr/>
        </p:nvGrpSpPr>
        <p:grpSpPr>
          <a:xfrm>
            <a:off x="361296" y="5596718"/>
            <a:ext cx="1282251" cy="1303982"/>
            <a:chOff x="3106612" y="5560305"/>
            <a:chExt cx="1282251" cy="1303982"/>
          </a:xfrm>
        </p:grpSpPr>
        <p:grpSp>
          <p:nvGrpSpPr>
            <p:cNvPr id="206" name="Group 205">
              <a:extLst>
                <a:ext uri="{FF2B5EF4-FFF2-40B4-BE49-F238E27FC236}">
                  <a16:creationId xmlns:a16="http://schemas.microsoft.com/office/drawing/2014/main" id="{059CF69F-6C91-43BD-8601-AA87B16C0A81}"/>
                </a:ext>
              </a:extLst>
            </p:cNvPr>
            <p:cNvGrpSpPr/>
            <p:nvPr/>
          </p:nvGrpSpPr>
          <p:grpSpPr>
            <a:xfrm>
              <a:off x="3681077" y="5560305"/>
              <a:ext cx="707786" cy="879861"/>
              <a:chOff x="3681077" y="5560305"/>
              <a:chExt cx="707786" cy="879861"/>
            </a:xfrm>
          </p:grpSpPr>
          <p:sp>
            <p:nvSpPr>
              <p:cNvPr id="208" name="Trapezoid 207">
                <a:extLst>
                  <a:ext uri="{FF2B5EF4-FFF2-40B4-BE49-F238E27FC236}">
                    <a16:creationId xmlns:a16="http://schemas.microsoft.com/office/drawing/2014/main" id="{D376FF09-D1D8-4DF1-9610-0BDE4A297F72}"/>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209" name="Trapezoid 208">
                <a:extLst>
                  <a:ext uri="{FF2B5EF4-FFF2-40B4-BE49-F238E27FC236}">
                    <a16:creationId xmlns:a16="http://schemas.microsoft.com/office/drawing/2014/main" id="{AEA6AE6F-71B0-4DF7-8784-6EBDA185A46C}"/>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EE5DA457-F530-44A0-A118-DE1F7981181F}"/>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207" name="TextBox 206">
                  <a:extLst>
                    <a:ext uri="{FF2B5EF4-FFF2-40B4-BE49-F238E27FC236}">
                      <a16:creationId xmlns:a16="http://schemas.microsoft.com/office/drawing/2014/main" id="{EE5DA457-F530-44A0-A118-DE1F7981181F}"/>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11"/>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E095D0A3-754C-4D3D-BBFA-AE8AA93F4070}"/>
                  </a:ext>
                </a:extLst>
              </p:cNvPr>
              <p:cNvSpPr txBox="1"/>
              <p:nvPr/>
            </p:nvSpPr>
            <p:spPr>
              <a:xfrm>
                <a:off x="2106405" y="6002388"/>
                <a:ext cx="3284746" cy="8319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𝐹</m:t>
                          </m:r>
                        </m:e>
                      </m:acc>
                      <m:r>
                        <a:rPr lang="en-US" sz="4000" b="0" i="1" smtClean="0">
                          <a:latin typeface="Cambria Math" panose="02040503050406030204" pitchFamily="18" charset="0"/>
                        </a:rPr>
                        <m:t>=</m:t>
                      </m:r>
                      <m:r>
                        <a:rPr lang="en-US" sz="4000" b="0" i="1" smtClean="0">
                          <a:latin typeface="Cambria Math" panose="02040503050406030204" pitchFamily="18" charset="0"/>
                        </a:rPr>
                        <m:t>𝑞</m:t>
                      </m:r>
                      <m:d>
                        <m:dPr>
                          <m:ctrlPr>
                            <a:rPr lang="en-US" sz="4000" b="0" i="1" smtClean="0">
                              <a:latin typeface="Cambria Math" panose="02040503050406030204" pitchFamily="18" charset="0"/>
                            </a:rPr>
                          </m:ctrlPr>
                        </m:d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𝑣</m:t>
                              </m:r>
                            </m:e>
                          </m:acc>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e>
                      </m:d>
                    </m:oMath>
                  </m:oMathPara>
                </a14:m>
                <a:endParaRPr lang="en-US" sz="4000" dirty="0"/>
              </a:p>
            </p:txBody>
          </p:sp>
        </mc:Choice>
        <mc:Fallback xmlns="">
          <p:sp>
            <p:nvSpPr>
              <p:cNvPr id="210" name="TextBox 209">
                <a:extLst>
                  <a:ext uri="{FF2B5EF4-FFF2-40B4-BE49-F238E27FC236}">
                    <a16:creationId xmlns:a16="http://schemas.microsoft.com/office/drawing/2014/main" id="{E095D0A3-754C-4D3D-BBFA-AE8AA93F4070}"/>
                  </a:ext>
                </a:extLst>
              </p:cNvPr>
              <p:cNvSpPr txBox="1">
                <a:spLocks noRot="1" noChangeAspect="1" noMove="1" noResize="1" noEditPoints="1" noAdjustHandles="1" noChangeArrowheads="1" noChangeShapeType="1" noTextEdit="1"/>
              </p:cNvSpPr>
              <p:nvPr/>
            </p:nvSpPr>
            <p:spPr>
              <a:xfrm>
                <a:off x="2106405" y="6002388"/>
                <a:ext cx="3284746" cy="831959"/>
              </a:xfrm>
              <a:prstGeom prst="rect">
                <a:avLst/>
              </a:prstGeom>
              <a:blipFill>
                <a:blip r:embed="rId12"/>
                <a:stretch>
                  <a:fillRect/>
                </a:stretch>
              </a:blipFill>
            </p:spPr>
            <p:txBody>
              <a:bodyPr/>
              <a:lstStyle/>
              <a:p>
                <a:r>
                  <a:rPr lang="en-CA">
                    <a:noFill/>
                  </a:rPr>
                  <a:t> </a:t>
                </a:r>
              </a:p>
            </p:txBody>
          </p:sp>
        </mc:Fallback>
      </mc:AlternateContent>
      <p:sp>
        <p:nvSpPr>
          <p:cNvPr id="211" name="TextBox 210">
            <a:extLst>
              <a:ext uri="{FF2B5EF4-FFF2-40B4-BE49-F238E27FC236}">
                <a16:creationId xmlns:a16="http://schemas.microsoft.com/office/drawing/2014/main" id="{0D8F0ECA-F698-4724-BB33-1C329DC2BA5B}"/>
              </a:ext>
            </a:extLst>
          </p:cNvPr>
          <p:cNvSpPr txBox="1"/>
          <p:nvPr/>
        </p:nvSpPr>
        <p:spPr>
          <a:xfrm>
            <a:off x="0" y="1705570"/>
            <a:ext cx="360045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room</a:t>
            </a:r>
          </a:p>
        </p:txBody>
      </p:sp>
      <p:sp>
        <p:nvSpPr>
          <p:cNvPr id="212" name="TextBox 211">
            <a:extLst>
              <a:ext uri="{FF2B5EF4-FFF2-40B4-BE49-F238E27FC236}">
                <a16:creationId xmlns:a16="http://schemas.microsoft.com/office/drawing/2014/main" id="{2FB76ABB-7F42-4073-ACDC-9DD880982AAA}"/>
              </a:ext>
            </a:extLst>
          </p:cNvPr>
          <p:cNvSpPr txBox="1"/>
          <p:nvPr/>
        </p:nvSpPr>
        <p:spPr>
          <a:xfrm>
            <a:off x="7124700" y="1731824"/>
            <a:ext cx="502920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lone proton</a:t>
            </a:r>
          </a:p>
        </p:txBody>
      </p:sp>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2" name="Ink 1">
                <a:extLst>
                  <a:ext uri="{FF2B5EF4-FFF2-40B4-BE49-F238E27FC236}">
                    <a16:creationId xmlns:a16="http://schemas.microsoft.com/office/drawing/2014/main" id="{E6327D00-9C58-4056-896D-2A00D6E395FC}"/>
                  </a:ext>
                </a:extLst>
              </p14:cNvPr>
              <p14:cNvContentPartPr/>
              <p14:nvPr>
                <p:extLst>
                  <p:ext uri="{42D2F446-02D8-4167-A562-619A0277C38B}">
                    <p15:isNarration xmlns:p15="http://schemas.microsoft.com/office/powerpoint/2012/main" val="1"/>
                  </p:ext>
                </p:extLst>
              </p14:nvPr>
            </p14:nvContentPartPr>
            <p14:xfrm>
              <a:off x="4627800" y="231840"/>
              <a:ext cx="2420640" cy="3114720"/>
            </p14:xfrm>
          </p:contentPart>
        </mc:Choice>
        <mc:Fallback xmlns="">
          <p:pic>
            <p:nvPicPr>
              <p:cNvPr id="2" name="Ink 1">
                <a:extLst>
                  <a:ext uri="{FF2B5EF4-FFF2-40B4-BE49-F238E27FC236}">
                    <a16:creationId xmlns:a16="http://schemas.microsoft.com/office/drawing/2014/main" id="{E6327D00-9C58-4056-896D-2A00D6E395FC}"/>
                  </a:ext>
                </a:extLst>
              </p:cNvPr>
              <p:cNvPicPr>
                <a:picLocks noGrp="1" noRot="1" noChangeAspect="1" noMove="1" noResize="1" noEditPoints="1" noAdjustHandles="1" noChangeArrowheads="1" noChangeShapeType="1"/>
              </p:cNvPicPr>
              <p:nvPr/>
            </p:nvPicPr>
            <p:blipFill>
              <a:blip r:embed="rId14"/>
              <a:stretch>
                <a:fillRect/>
              </a:stretch>
            </p:blipFill>
            <p:spPr>
              <a:xfrm>
                <a:off x="4618440" y="222480"/>
                <a:ext cx="2439360" cy="3133440"/>
              </a:xfrm>
              <a:prstGeom prst="rect">
                <a:avLst/>
              </a:prstGeom>
            </p:spPr>
          </p:pic>
        </mc:Fallback>
      </mc:AlternateContent>
    </p:spTree>
    <p:custDataLst>
      <p:tags r:id="rId1"/>
    </p:custDataLst>
    <p:extLst>
      <p:ext uri="{BB962C8B-B14F-4D97-AF65-F5344CB8AC3E}">
        <p14:creationId xmlns:p14="http://schemas.microsoft.com/office/powerpoint/2010/main" val="2727598811"/>
      </p:ext>
    </p:extLst>
  </p:cSld>
  <p:clrMapOvr>
    <a:masterClrMapping/>
  </p:clrMapOvr>
  <mc:AlternateContent xmlns:mc="http://schemas.openxmlformats.org/markup-compatibility/2006" xmlns:p14="http://schemas.microsoft.com/office/powerpoint/2010/main">
    <mc:Choice Requires="p14">
      <p:transition spd="med" p14:dur="700" advTm="20244">
        <p:fade/>
      </p:transition>
    </mc:Choice>
    <mc:Fallback xmlns="">
      <p:transition spd="med" advTm="202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630F89-278A-4E68-BFBF-D207A44200CF}"/>
              </a:ext>
            </a:extLst>
          </p:cNvPr>
          <p:cNvSpPr txBox="1"/>
          <p:nvPr/>
        </p:nvSpPr>
        <p:spPr>
          <a:xfrm>
            <a:off x="201477" y="1714813"/>
            <a:ext cx="5887446" cy="830997"/>
          </a:xfrm>
          <a:prstGeom prst="rect">
            <a:avLst/>
          </a:prstGeom>
          <a:noFill/>
        </p:spPr>
        <p:txBody>
          <a:bodyPr wrap="none" rtlCol="0">
            <a:spAutoFit/>
          </a:bodyPr>
          <a:lstStyle/>
          <a:p>
            <a:r>
              <a:rPr lang="en-US" sz="4800" dirty="0"/>
              <a:t>Things we disagree on:</a:t>
            </a:r>
            <a:endParaRPr lang="en-CA" sz="4800" dirty="0"/>
          </a:p>
        </p:txBody>
      </p:sp>
      <p:sp>
        <p:nvSpPr>
          <p:cNvPr id="12" name="TextBox 11">
            <a:extLst>
              <a:ext uri="{FF2B5EF4-FFF2-40B4-BE49-F238E27FC236}">
                <a16:creationId xmlns:a16="http://schemas.microsoft.com/office/drawing/2014/main" id="{F36A790D-29BF-4A61-B9CE-280F38B15C91}"/>
              </a:ext>
            </a:extLst>
          </p:cNvPr>
          <p:cNvSpPr txBox="1"/>
          <p:nvPr/>
        </p:nvSpPr>
        <p:spPr>
          <a:xfrm>
            <a:off x="6708182" y="1712231"/>
            <a:ext cx="5182124" cy="830997"/>
          </a:xfrm>
          <a:prstGeom prst="rect">
            <a:avLst/>
          </a:prstGeom>
          <a:noFill/>
        </p:spPr>
        <p:txBody>
          <a:bodyPr wrap="none" rtlCol="0">
            <a:spAutoFit/>
          </a:bodyPr>
          <a:lstStyle/>
          <a:p>
            <a:r>
              <a:rPr lang="en-US" sz="4800" dirty="0"/>
              <a:t>Things we agree on:</a:t>
            </a:r>
            <a:endParaRPr lang="en-CA" sz="4800" dirty="0"/>
          </a:p>
        </p:txBody>
      </p:sp>
      <p:cxnSp>
        <p:nvCxnSpPr>
          <p:cNvPr id="8" name="Straight Connector 7">
            <a:extLst>
              <a:ext uri="{FF2B5EF4-FFF2-40B4-BE49-F238E27FC236}">
                <a16:creationId xmlns:a16="http://schemas.microsoft.com/office/drawing/2014/main" id="{277FA352-446E-4B40-88EF-0E737194C546}"/>
              </a:ext>
            </a:extLst>
          </p:cNvPr>
          <p:cNvCxnSpPr>
            <a:cxnSpLocks/>
          </p:cNvCxnSpPr>
          <p:nvPr/>
        </p:nvCxnSpPr>
        <p:spPr>
          <a:xfrm>
            <a:off x="6090834" y="1651819"/>
            <a:ext cx="0" cy="5206181"/>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15936C-3181-402D-A955-4D66527AC1A4}"/>
                  </a:ext>
                </a:extLst>
              </p:cNvPr>
              <p:cNvSpPr txBox="1"/>
              <p:nvPr/>
            </p:nvSpPr>
            <p:spPr>
              <a:xfrm>
                <a:off x="6158284" y="5251563"/>
                <a:ext cx="2411686" cy="920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𝐹</m:t>
                          </m:r>
                        </m:e>
                      </m:acc>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𝑚</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𝑎</m:t>
                          </m:r>
                        </m:e>
                      </m:acc>
                    </m:oMath>
                  </m:oMathPara>
                </a14:m>
                <a:endParaRPr lang="en-CA" sz="4800" dirty="0">
                  <a:solidFill>
                    <a:srgbClr val="FF0000"/>
                  </a:solidFill>
                </a:endParaRPr>
              </a:p>
            </p:txBody>
          </p:sp>
        </mc:Choice>
        <mc:Fallback xmlns="">
          <p:sp>
            <p:nvSpPr>
              <p:cNvPr id="27" name="TextBox 26">
                <a:extLst>
                  <a:ext uri="{FF2B5EF4-FFF2-40B4-BE49-F238E27FC236}">
                    <a16:creationId xmlns:a16="http://schemas.microsoft.com/office/drawing/2014/main" id="{A315936C-3181-402D-A955-4D66527AC1A4}"/>
                  </a:ext>
                </a:extLst>
              </p:cNvPr>
              <p:cNvSpPr txBox="1">
                <a:spLocks noRot="1" noChangeAspect="1" noMove="1" noResize="1" noEditPoints="1" noAdjustHandles="1" noChangeArrowheads="1" noChangeShapeType="1" noTextEdit="1"/>
              </p:cNvSpPr>
              <p:nvPr/>
            </p:nvSpPr>
            <p:spPr>
              <a:xfrm>
                <a:off x="6158284" y="5251563"/>
                <a:ext cx="2411686" cy="92063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0D1630-1DF3-4ECE-B7DA-663735205768}"/>
                  </a:ext>
                </a:extLst>
              </p:cNvPr>
              <p:cNvSpPr txBox="1"/>
              <p:nvPr/>
            </p:nvSpPr>
            <p:spPr>
              <a:xfrm>
                <a:off x="8734212" y="5257365"/>
                <a:ext cx="3613040" cy="843244"/>
              </a:xfrm>
              <a:prstGeom prst="rect">
                <a:avLst/>
              </a:prstGeom>
              <a:noFill/>
            </p:spPr>
            <p:txBody>
              <a:bodyPr wrap="none" rtlCol="0">
                <a:spAutoFit/>
              </a:bodyPr>
              <a:lstStyle/>
              <a:p>
                <a14:m>
                  <m:oMath xmlns:m="http://schemas.openxmlformats.org/officeDocument/2006/math">
                    <m:sSub>
                      <m:sSubPr>
                        <m:ctrlPr>
                          <a:rPr lang="en-US" sz="3600" i="1">
                            <a:solidFill>
                              <a:srgbClr val="0070C0"/>
                            </a:solidFill>
                            <a:latin typeface="Cambria Math" panose="02040503050406030204" pitchFamily="18" charset="0"/>
                          </a:rPr>
                        </m:ctrlPr>
                      </m:sSubPr>
                      <m:e>
                        <m:acc>
                          <m:accPr>
                            <m:chr m:val="⃗"/>
                            <m:ctrlPr>
                              <a:rPr lang="en-US" sz="3600" i="1">
                                <a:solidFill>
                                  <a:srgbClr val="0070C0"/>
                                </a:solidFill>
                                <a:latin typeface="Cambria Math" panose="02040503050406030204" pitchFamily="18" charset="0"/>
                              </a:rPr>
                            </m:ctrlPr>
                          </m:accPr>
                          <m:e>
                            <m:r>
                              <a:rPr lang="en-US" sz="3600" i="1">
                                <a:solidFill>
                                  <a:srgbClr val="0070C0"/>
                                </a:solidFill>
                                <a:latin typeface="Cambria Math" panose="02040503050406030204" pitchFamily="18" charset="0"/>
                              </a:rPr>
                              <m:t>𝐹</m:t>
                            </m:r>
                          </m:e>
                        </m:acc>
                      </m:e>
                      <m:sub>
                        <m:r>
                          <a:rPr lang="en-US" sz="3600" i="1">
                            <a:solidFill>
                              <a:srgbClr val="0070C0"/>
                            </a:solidFill>
                            <a:latin typeface="Cambria Math" panose="02040503050406030204" pitchFamily="18" charset="0"/>
                          </a:rPr>
                          <m:t>𝐺</m:t>
                        </m:r>
                      </m:sub>
                    </m:sSub>
                    <m:r>
                      <a:rPr lang="en-US" sz="3600" i="1">
                        <a:solidFill>
                          <a:srgbClr val="0070C0"/>
                        </a:solidFill>
                        <a:latin typeface="Cambria Math" panose="02040503050406030204" pitchFamily="18" charset="0"/>
                      </a:rPr>
                      <m:t>=</m:t>
                    </m:r>
                    <m:r>
                      <a:rPr lang="en-US" sz="3600" i="1">
                        <a:solidFill>
                          <a:srgbClr val="0070C0"/>
                        </a:solidFill>
                        <a:latin typeface="Cambria Math" panose="02040503050406030204" pitchFamily="18" charset="0"/>
                      </a:rPr>
                      <m:t>𝐺</m:t>
                    </m:r>
                    <m:f>
                      <m:fPr>
                        <m:ctrlPr>
                          <a:rPr lang="en-US" sz="3600" i="1">
                            <a:solidFill>
                              <a:srgbClr val="0070C0"/>
                            </a:solidFill>
                            <a:latin typeface="Cambria Math" panose="02040503050406030204" pitchFamily="18" charset="0"/>
                          </a:rPr>
                        </m:ctrlPr>
                      </m:fPr>
                      <m:num>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𝑚</m:t>
                            </m:r>
                          </m:e>
                          <m:sub>
                            <m:r>
                              <a:rPr lang="en-US" sz="3600" i="1">
                                <a:solidFill>
                                  <a:srgbClr val="0070C0"/>
                                </a:solidFill>
                                <a:latin typeface="Cambria Math" panose="02040503050406030204" pitchFamily="18" charset="0"/>
                              </a:rPr>
                              <m:t>1</m:t>
                            </m:r>
                          </m:sub>
                        </m:sSub>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𝑚</m:t>
                            </m:r>
                          </m:e>
                          <m:sub>
                            <m:r>
                              <a:rPr lang="en-US" sz="3600" i="1">
                                <a:solidFill>
                                  <a:srgbClr val="0070C0"/>
                                </a:solidFill>
                                <a:latin typeface="Cambria Math" panose="02040503050406030204" pitchFamily="18" charset="0"/>
                              </a:rPr>
                              <m:t>2</m:t>
                            </m:r>
                          </m:sub>
                        </m:sSub>
                      </m:num>
                      <m:den>
                        <m:sSup>
                          <m:sSupPr>
                            <m:ctrlPr>
                              <a:rPr lang="en-US" sz="3600" i="1">
                                <a:solidFill>
                                  <a:srgbClr val="0070C0"/>
                                </a:solidFill>
                                <a:latin typeface="Cambria Math" panose="02040503050406030204" pitchFamily="18" charset="0"/>
                              </a:rPr>
                            </m:ctrlPr>
                          </m:sSupPr>
                          <m:e>
                            <m:r>
                              <a:rPr lang="en-US" sz="3600" i="1">
                                <a:solidFill>
                                  <a:srgbClr val="0070C0"/>
                                </a:solidFill>
                                <a:latin typeface="Cambria Math" panose="02040503050406030204" pitchFamily="18" charset="0"/>
                              </a:rPr>
                              <m:t>𝑟</m:t>
                            </m:r>
                          </m:e>
                          <m:sup>
                            <m:r>
                              <a:rPr lang="en-US" sz="3600" i="1">
                                <a:solidFill>
                                  <a:srgbClr val="0070C0"/>
                                </a:solidFill>
                                <a:latin typeface="Cambria Math" panose="02040503050406030204" pitchFamily="18" charset="0"/>
                              </a:rPr>
                              <m:t>2</m:t>
                            </m:r>
                          </m:sup>
                        </m:sSup>
                      </m:den>
                    </m:f>
                  </m:oMath>
                </a14:m>
                <a:r>
                  <a:rPr lang="en-US" sz="3600" dirty="0">
                    <a:solidFill>
                      <a:srgbClr val="0070C0"/>
                    </a:solidFill>
                  </a:rPr>
                  <a:t> </a:t>
                </a:r>
                <a14:m>
                  <m:oMath xmlns:m="http://schemas.openxmlformats.org/officeDocument/2006/math">
                    <m:r>
                      <a:rPr lang="en-US" sz="2400" i="1">
                        <a:solidFill>
                          <a:srgbClr val="0070C0"/>
                        </a:solidFill>
                        <a:latin typeface="Cambria Math" panose="02040503050406030204" pitchFamily="18" charset="0"/>
                      </a:rPr>
                      <m:t>(−</m:t>
                    </m:r>
                    <m:acc>
                      <m:accPr>
                        <m:chr m:val="̂"/>
                        <m:ctrlPr>
                          <a:rPr lang="en-US" sz="2400" i="1">
                            <a:solidFill>
                              <a:srgbClr val="0070C0"/>
                            </a:solidFill>
                            <a:latin typeface="Cambria Math" panose="02040503050406030204" pitchFamily="18" charset="0"/>
                          </a:rPr>
                        </m:ctrlPr>
                      </m:accPr>
                      <m:e>
                        <m:r>
                          <a:rPr lang="en-US" sz="2400" i="1">
                            <a:solidFill>
                              <a:srgbClr val="0070C0"/>
                            </a:solidFill>
                            <a:latin typeface="Cambria Math" panose="02040503050406030204" pitchFamily="18" charset="0"/>
                          </a:rPr>
                          <m:t>𝑟</m:t>
                        </m:r>
                      </m:e>
                    </m:acc>
                    <m:r>
                      <a:rPr lang="en-US" sz="2400" i="1">
                        <a:solidFill>
                          <a:srgbClr val="0070C0"/>
                        </a:solidFill>
                        <a:latin typeface="Cambria Math" panose="02040503050406030204" pitchFamily="18" charset="0"/>
                      </a:rPr>
                      <m:t>)</m:t>
                    </m:r>
                  </m:oMath>
                </a14:m>
                <a:r>
                  <a:rPr lang="en-CA" sz="3600" dirty="0">
                    <a:solidFill>
                      <a:srgbClr val="0070C0"/>
                    </a:solidFill>
                  </a:rPr>
                  <a:t> </a:t>
                </a:r>
              </a:p>
            </p:txBody>
          </p:sp>
        </mc:Choice>
        <mc:Fallback xmlns="">
          <p:sp>
            <p:nvSpPr>
              <p:cNvPr id="28" name="TextBox 27">
                <a:extLst>
                  <a:ext uri="{FF2B5EF4-FFF2-40B4-BE49-F238E27FC236}">
                    <a16:creationId xmlns:a16="http://schemas.microsoft.com/office/drawing/2014/main" id="{260D1630-1DF3-4ECE-B7DA-663735205768}"/>
                  </a:ext>
                </a:extLst>
              </p:cNvPr>
              <p:cNvSpPr txBox="1">
                <a:spLocks noRot="1" noChangeAspect="1" noMove="1" noResize="1" noEditPoints="1" noAdjustHandles="1" noChangeArrowheads="1" noChangeShapeType="1" noTextEdit="1"/>
              </p:cNvSpPr>
              <p:nvPr/>
            </p:nvSpPr>
            <p:spPr>
              <a:xfrm>
                <a:off x="8734212" y="5257365"/>
                <a:ext cx="3613040" cy="843244"/>
              </a:xfrm>
              <a:prstGeom prst="rect">
                <a:avLst/>
              </a:prstGeom>
              <a:blipFill>
                <a:blip r:embed="rId5"/>
                <a:stretch>
                  <a:fillRect/>
                </a:stretch>
              </a:blipFill>
            </p:spPr>
            <p:txBody>
              <a:bodyPr/>
              <a:lstStyle/>
              <a:p>
                <a:r>
                  <a:rPr lang="en-CA">
                    <a:noFill/>
                  </a:rPr>
                  <a:t> </a:t>
                </a:r>
              </a:p>
            </p:txBody>
          </p:sp>
        </mc:Fallback>
      </mc:AlternateContent>
      <p:sp>
        <p:nvSpPr>
          <p:cNvPr id="29" name="TextBox 28">
            <a:extLst>
              <a:ext uri="{FF2B5EF4-FFF2-40B4-BE49-F238E27FC236}">
                <a16:creationId xmlns:a16="http://schemas.microsoft.com/office/drawing/2014/main" id="{2CC17ECE-363C-4449-90F6-B7D8440AC25B}"/>
              </a:ext>
            </a:extLst>
          </p:cNvPr>
          <p:cNvSpPr txBox="1"/>
          <p:nvPr/>
        </p:nvSpPr>
        <p:spPr>
          <a:xfrm>
            <a:off x="6780191" y="4225724"/>
            <a:ext cx="4595938" cy="923330"/>
          </a:xfrm>
          <a:prstGeom prst="rect">
            <a:avLst/>
          </a:prstGeom>
          <a:noFill/>
        </p:spPr>
        <p:txBody>
          <a:bodyPr wrap="none" rtlCol="0">
            <a:spAutoFit/>
          </a:bodyPr>
          <a:lstStyle/>
          <a:p>
            <a:r>
              <a:rPr lang="en-US" sz="5400" b="1" dirty="0">
                <a:solidFill>
                  <a:srgbClr val="7030A0"/>
                </a:solidFill>
              </a:rPr>
              <a:t>Laws of motion</a:t>
            </a:r>
            <a:endParaRPr lang="en-CA" sz="5400" b="1" dirty="0">
              <a:solidFill>
                <a:srgbClr val="7030A0"/>
              </a:solidFill>
            </a:endParaRPr>
          </a:p>
        </p:txBody>
      </p:sp>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65509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9451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1941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19DABFE-533A-4ECE-8D3C-12BE326BF03B}"/>
                  </a:ext>
                </a:extLst>
              </p:cNvPr>
              <p:cNvSpPr txBox="1"/>
              <p:nvPr/>
            </p:nvSpPr>
            <p:spPr>
              <a:xfrm>
                <a:off x="283813" y="3828405"/>
                <a:ext cx="2912079" cy="923330"/>
              </a:xfrm>
              <a:prstGeom prst="rect">
                <a:avLst/>
              </a:prstGeom>
              <a:noFill/>
            </p:spPr>
            <p:txBody>
              <a:bodyPr wrap="none" rtlCol="0">
                <a:spAutoFit/>
              </a:bodyPr>
              <a:lstStyle/>
              <a:p>
                <a:r>
                  <a:rPr lang="en-US" sz="5400" dirty="0">
                    <a:solidFill>
                      <a:srgbClr val="00B050"/>
                    </a:solidFill>
                  </a:rPr>
                  <a:t>velocity </a:t>
                </a:r>
                <a14:m>
                  <m:oMath xmlns:m="http://schemas.openxmlformats.org/officeDocument/2006/math">
                    <m:acc>
                      <m:accPr>
                        <m:chr m:val="⃗"/>
                        <m:ctrlPr>
                          <a:rPr lang="en-US" sz="5400" b="0" i="1" smtClean="0">
                            <a:solidFill>
                              <a:srgbClr val="00B050"/>
                            </a:solidFill>
                            <a:latin typeface="Cambria Math" panose="02040503050406030204" pitchFamily="18" charset="0"/>
                          </a:rPr>
                        </m:ctrlPr>
                      </m:accPr>
                      <m:e>
                        <m:r>
                          <a:rPr lang="en-US" sz="5400" b="0" i="1" smtClean="0">
                            <a:solidFill>
                              <a:srgbClr val="00B050"/>
                            </a:solidFill>
                            <a:latin typeface="Cambria Math" panose="02040503050406030204" pitchFamily="18" charset="0"/>
                          </a:rPr>
                          <m:t>𝑣</m:t>
                        </m:r>
                      </m:e>
                    </m:acc>
                  </m:oMath>
                </a14:m>
                <a:endParaRPr lang="en-CA" sz="5400" dirty="0">
                  <a:solidFill>
                    <a:srgbClr val="00B050"/>
                  </a:solidFill>
                </a:endParaRPr>
              </a:p>
            </p:txBody>
          </p:sp>
        </mc:Choice>
        <mc:Fallback xmlns="">
          <p:sp>
            <p:nvSpPr>
              <p:cNvPr id="17" name="TextBox 16">
                <a:extLst>
                  <a:ext uri="{FF2B5EF4-FFF2-40B4-BE49-F238E27FC236}">
                    <a16:creationId xmlns:a16="http://schemas.microsoft.com/office/drawing/2014/main" id="{A19DABFE-533A-4ECE-8D3C-12BE326BF03B}"/>
                  </a:ext>
                </a:extLst>
              </p:cNvPr>
              <p:cNvSpPr txBox="1">
                <a:spLocks noRot="1" noChangeAspect="1" noMove="1" noResize="1" noEditPoints="1" noAdjustHandles="1" noChangeArrowheads="1" noChangeShapeType="1" noTextEdit="1"/>
              </p:cNvSpPr>
              <p:nvPr/>
            </p:nvSpPr>
            <p:spPr>
              <a:xfrm>
                <a:off x="283813" y="3828405"/>
                <a:ext cx="2912079" cy="923330"/>
              </a:xfrm>
              <a:prstGeom prst="rect">
                <a:avLst/>
              </a:prstGeom>
              <a:blipFill>
                <a:blip r:embed="rId8"/>
                <a:stretch>
                  <a:fillRect l="-11321" t="-17881" b="-403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7CDEB7C-D1F3-4814-BA16-D77C1CE4A60C}"/>
                  </a:ext>
                </a:extLst>
              </p:cNvPr>
              <p:cNvSpPr txBox="1"/>
              <p:nvPr/>
            </p:nvSpPr>
            <p:spPr>
              <a:xfrm>
                <a:off x="1543052" y="4708579"/>
                <a:ext cx="4059573" cy="923330"/>
              </a:xfrm>
              <a:prstGeom prst="rect">
                <a:avLst/>
              </a:prstGeom>
              <a:noFill/>
            </p:spPr>
            <p:txBody>
              <a:bodyPr wrap="none" rtlCol="0">
                <a:spAutoFit/>
              </a:bodyPr>
              <a:lstStyle/>
              <a:p>
                <a:r>
                  <a:rPr lang="en-US" sz="5400" dirty="0">
                    <a:solidFill>
                      <a:srgbClr val="7030A0"/>
                    </a:solidFill>
                  </a:rPr>
                  <a:t>momentum </a:t>
                </a:r>
                <a14:m>
                  <m:oMath xmlns:m="http://schemas.openxmlformats.org/officeDocument/2006/math">
                    <m:acc>
                      <m:accPr>
                        <m:chr m:val="⃗"/>
                        <m:ctrlPr>
                          <a:rPr lang="en-US" sz="5400" b="0" i="1" smtClean="0">
                            <a:solidFill>
                              <a:srgbClr val="7030A0"/>
                            </a:solidFill>
                            <a:latin typeface="Cambria Math" panose="02040503050406030204" pitchFamily="18" charset="0"/>
                          </a:rPr>
                        </m:ctrlPr>
                      </m:accPr>
                      <m:e>
                        <m:r>
                          <a:rPr lang="en-US" sz="5400" b="0" i="1" smtClean="0">
                            <a:solidFill>
                              <a:srgbClr val="7030A0"/>
                            </a:solidFill>
                            <a:latin typeface="Cambria Math" panose="02040503050406030204" pitchFamily="18" charset="0"/>
                          </a:rPr>
                          <m:t>𝑝</m:t>
                        </m:r>
                      </m:e>
                    </m:acc>
                  </m:oMath>
                </a14:m>
                <a:endParaRPr lang="en-CA" sz="5400" dirty="0">
                  <a:solidFill>
                    <a:srgbClr val="7030A0"/>
                  </a:solidFill>
                </a:endParaRPr>
              </a:p>
            </p:txBody>
          </p:sp>
        </mc:Choice>
        <mc:Fallback xmlns="">
          <p:sp>
            <p:nvSpPr>
              <p:cNvPr id="18" name="TextBox 17">
                <a:extLst>
                  <a:ext uri="{FF2B5EF4-FFF2-40B4-BE49-F238E27FC236}">
                    <a16:creationId xmlns:a16="http://schemas.microsoft.com/office/drawing/2014/main" id="{87CDEB7C-D1F3-4814-BA16-D77C1CE4A60C}"/>
                  </a:ext>
                </a:extLst>
              </p:cNvPr>
              <p:cNvSpPr txBox="1">
                <a:spLocks noRot="1" noChangeAspect="1" noMove="1" noResize="1" noEditPoints="1" noAdjustHandles="1" noChangeArrowheads="1" noChangeShapeType="1" noTextEdit="1"/>
              </p:cNvSpPr>
              <p:nvPr/>
            </p:nvSpPr>
            <p:spPr>
              <a:xfrm>
                <a:off x="1543052" y="4708579"/>
                <a:ext cx="4059573" cy="923330"/>
              </a:xfrm>
              <a:prstGeom prst="rect">
                <a:avLst/>
              </a:prstGeom>
              <a:blipFill>
                <a:blip r:embed="rId9"/>
                <a:stretch>
                  <a:fillRect l="-7958"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5FAA6-50D9-4271-A680-606B1AD6D8BB}"/>
                  </a:ext>
                </a:extLst>
              </p:cNvPr>
              <p:cNvSpPr txBox="1"/>
              <p:nvPr/>
            </p:nvSpPr>
            <p:spPr>
              <a:xfrm>
                <a:off x="452780" y="5792541"/>
                <a:ext cx="5031698" cy="923330"/>
              </a:xfrm>
              <a:prstGeom prst="rect">
                <a:avLst/>
              </a:prstGeom>
              <a:noFill/>
            </p:spPr>
            <p:txBody>
              <a:bodyPr wrap="none" rtlCol="0">
                <a:spAutoFit/>
              </a:bodyPr>
              <a:lstStyle/>
              <a:p>
                <a:r>
                  <a:rPr lang="en-US" sz="5400" dirty="0">
                    <a:solidFill>
                      <a:srgbClr val="F88F02"/>
                    </a:solidFill>
                  </a:rPr>
                  <a:t>kinetic energy </a:t>
                </a:r>
                <a14:m>
                  <m:oMath xmlns:m="http://schemas.openxmlformats.org/officeDocument/2006/math">
                    <m:sSub>
                      <m:sSubPr>
                        <m:ctrlPr>
                          <a:rPr lang="en-US" sz="5400" b="0" i="1" smtClean="0">
                            <a:solidFill>
                              <a:srgbClr val="F88F02"/>
                            </a:solidFill>
                            <a:latin typeface="Cambria Math" panose="02040503050406030204" pitchFamily="18" charset="0"/>
                          </a:rPr>
                        </m:ctrlPr>
                      </m:sSubPr>
                      <m:e>
                        <m:r>
                          <a:rPr lang="en-US" sz="5400" b="0" i="1" smtClean="0">
                            <a:solidFill>
                              <a:srgbClr val="F88F02"/>
                            </a:solidFill>
                            <a:latin typeface="Cambria Math" panose="02040503050406030204" pitchFamily="18" charset="0"/>
                          </a:rPr>
                          <m:t>𝐸</m:t>
                        </m:r>
                      </m:e>
                      <m:sub>
                        <m:r>
                          <a:rPr lang="en-US" sz="5400" b="0" i="1" smtClean="0">
                            <a:solidFill>
                              <a:srgbClr val="F88F02"/>
                            </a:solidFill>
                            <a:latin typeface="Cambria Math" panose="02040503050406030204" pitchFamily="18" charset="0"/>
                          </a:rPr>
                          <m:t>𝑘</m:t>
                        </m:r>
                      </m:sub>
                    </m:sSub>
                  </m:oMath>
                </a14:m>
                <a:endParaRPr lang="en-CA" sz="5400" dirty="0">
                  <a:solidFill>
                    <a:srgbClr val="F88F02"/>
                  </a:solidFill>
                </a:endParaRPr>
              </a:p>
            </p:txBody>
          </p:sp>
        </mc:Choice>
        <mc:Fallback xmlns="">
          <p:sp>
            <p:nvSpPr>
              <p:cNvPr id="19" name="TextBox 18">
                <a:extLst>
                  <a:ext uri="{FF2B5EF4-FFF2-40B4-BE49-F238E27FC236}">
                    <a16:creationId xmlns:a16="http://schemas.microsoft.com/office/drawing/2014/main" id="{1F45FAA6-50D9-4271-A680-606B1AD6D8BB}"/>
                  </a:ext>
                </a:extLst>
              </p:cNvPr>
              <p:cNvSpPr txBox="1">
                <a:spLocks noRot="1" noChangeAspect="1" noMove="1" noResize="1" noEditPoints="1" noAdjustHandles="1" noChangeArrowheads="1" noChangeShapeType="1" noTextEdit="1"/>
              </p:cNvSpPr>
              <p:nvPr/>
            </p:nvSpPr>
            <p:spPr>
              <a:xfrm>
                <a:off x="452780" y="5792541"/>
                <a:ext cx="5031698" cy="923330"/>
              </a:xfrm>
              <a:prstGeom prst="rect">
                <a:avLst/>
              </a:prstGeom>
              <a:blipFill>
                <a:blip r:embed="rId10"/>
                <a:stretch>
                  <a:fillRect l="-6416"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06D609F-0F3D-4229-9BB9-E59232F6494B}"/>
                  </a:ext>
                </a:extLst>
              </p:cNvPr>
              <p:cNvSpPr txBox="1"/>
              <p:nvPr/>
            </p:nvSpPr>
            <p:spPr>
              <a:xfrm>
                <a:off x="8699964" y="2524733"/>
                <a:ext cx="3604961" cy="830997"/>
              </a:xfrm>
              <a:prstGeom prst="rect">
                <a:avLst/>
              </a:prstGeom>
              <a:noFill/>
            </p:spPr>
            <p:txBody>
              <a:bodyPr wrap="none" rtlCol="0">
                <a:spAutoFit/>
              </a:bodyPr>
              <a:lstStyle/>
              <a:p>
                <a:r>
                  <a:rPr lang="en-US" sz="4800" dirty="0">
                    <a:solidFill>
                      <a:srgbClr val="002060"/>
                    </a:solidFill>
                  </a:rPr>
                  <a:t>space/size </a:t>
                </a:r>
                <a14:m>
                  <m:oMath xmlns:m="http://schemas.openxmlformats.org/officeDocument/2006/math">
                    <m:r>
                      <m:rPr>
                        <m:sty m:val="p"/>
                      </m:rPr>
                      <a:rPr lang="en-US" sz="4800" b="0" i="0" smtClean="0">
                        <a:solidFill>
                          <a:srgbClr val="002060"/>
                        </a:solidFill>
                        <a:latin typeface="Cambria Math" panose="02040503050406030204" pitchFamily="18" charset="0"/>
                      </a:rPr>
                      <m:t>Δ</m:t>
                    </m:r>
                    <m:r>
                      <a:rPr lang="en-US" sz="4800" b="0" i="1" smtClean="0">
                        <a:solidFill>
                          <a:srgbClr val="002060"/>
                        </a:solidFill>
                        <a:latin typeface="Cambria Math" panose="02040503050406030204" pitchFamily="18" charset="0"/>
                      </a:rPr>
                      <m:t>𝑥</m:t>
                    </m:r>
                  </m:oMath>
                </a14:m>
                <a:endParaRPr lang="en-CA" sz="4800" dirty="0">
                  <a:solidFill>
                    <a:srgbClr val="002060"/>
                  </a:solidFill>
                </a:endParaRPr>
              </a:p>
            </p:txBody>
          </p:sp>
        </mc:Choice>
        <mc:Fallback xmlns="">
          <p:sp>
            <p:nvSpPr>
              <p:cNvPr id="21" name="TextBox 20">
                <a:extLst>
                  <a:ext uri="{FF2B5EF4-FFF2-40B4-BE49-F238E27FC236}">
                    <a16:creationId xmlns:a16="http://schemas.microsoft.com/office/drawing/2014/main" id="{906D609F-0F3D-4229-9BB9-E59232F6494B}"/>
                  </a:ext>
                </a:extLst>
              </p:cNvPr>
              <p:cNvSpPr txBox="1">
                <a:spLocks noRot="1" noChangeAspect="1" noMove="1" noResize="1" noEditPoints="1" noAdjustHandles="1" noChangeArrowheads="1" noChangeShapeType="1" noTextEdit="1"/>
              </p:cNvSpPr>
              <p:nvPr/>
            </p:nvSpPr>
            <p:spPr>
              <a:xfrm>
                <a:off x="8699964" y="2524733"/>
                <a:ext cx="3604961" cy="830997"/>
              </a:xfrm>
              <a:prstGeom prst="rect">
                <a:avLst/>
              </a:prstGeom>
              <a:blipFill>
                <a:blip r:embed="rId16"/>
                <a:stretch>
                  <a:fillRect l="-7601" t="-16176" b="-3897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01377D-2712-49F1-984D-82CB0BB79130}"/>
                  </a:ext>
                </a:extLst>
              </p:cNvPr>
              <p:cNvSpPr txBox="1"/>
              <p:nvPr/>
            </p:nvSpPr>
            <p:spPr>
              <a:xfrm>
                <a:off x="6102146" y="2486633"/>
                <a:ext cx="2331985" cy="923330"/>
              </a:xfrm>
              <a:prstGeom prst="rect">
                <a:avLst/>
              </a:prstGeom>
              <a:noFill/>
            </p:spPr>
            <p:txBody>
              <a:bodyPr wrap="none" rtlCol="0">
                <a:spAutoFit/>
              </a:bodyPr>
              <a:lstStyle/>
              <a:p>
                <a:r>
                  <a:rPr lang="en-US" sz="5400" dirty="0">
                    <a:solidFill>
                      <a:schemeClr val="accent6">
                        <a:lumMod val="50000"/>
                      </a:schemeClr>
                    </a:solidFill>
                  </a:rPr>
                  <a:t>time </a:t>
                </a:r>
                <a14:m>
                  <m:oMath xmlns:m="http://schemas.openxmlformats.org/officeDocument/2006/math">
                    <m:r>
                      <m:rPr>
                        <m:sty m:val="p"/>
                      </m:rPr>
                      <a:rPr lang="en-US" sz="5400" b="0" i="0" smtClean="0">
                        <a:solidFill>
                          <a:schemeClr val="accent6">
                            <a:lumMod val="50000"/>
                          </a:schemeClr>
                        </a:solidFill>
                        <a:latin typeface="Cambria Math" panose="02040503050406030204" pitchFamily="18" charset="0"/>
                      </a:rPr>
                      <m:t>Δ</m:t>
                    </m:r>
                    <m:r>
                      <a:rPr lang="en-US" sz="5400" b="0" i="1" smtClean="0">
                        <a:solidFill>
                          <a:schemeClr val="accent6">
                            <a:lumMod val="50000"/>
                          </a:schemeClr>
                        </a:solidFill>
                        <a:latin typeface="Cambria Math" panose="02040503050406030204" pitchFamily="18" charset="0"/>
                      </a:rPr>
                      <m:t>𝑡</m:t>
                    </m:r>
                  </m:oMath>
                </a14:m>
                <a:endParaRPr lang="en-CA" sz="5400" dirty="0">
                  <a:solidFill>
                    <a:schemeClr val="accent6">
                      <a:lumMod val="50000"/>
                    </a:schemeClr>
                  </a:solidFill>
                </a:endParaRPr>
              </a:p>
            </p:txBody>
          </p:sp>
        </mc:Choice>
        <mc:Fallback xmlns="">
          <p:sp>
            <p:nvSpPr>
              <p:cNvPr id="22" name="TextBox 21">
                <a:extLst>
                  <a:ext uri="{FF2B5EF4-FFF2-40B4-BE49-F238E27FC236}">
                    <a16:creationId xmlns:a16="http://schemas.microsoft.com/office/drawing/2014/main" id="{3301377D-2712-49F1-984D-82CB0BB79130}"/>
                  </a:ext>
                </a:extLst>
              </p:cNvPr>
              <p:cNvSpPr txBox="1">
                <a:spLocks noRot="1" noChangeAspect="1" noMove="1" noResize="1" noEditPoints="1" noAdjustHandles="1" noChangeArrowheads="1" noChangeShapeType="1" noTextEdit="1"/>
              </p:cNvSpPr>
              <p:nvPr/>
            </p:nvSpPr>
            <p:spPr>
              <a:xfrm>
                <a:off x="6102146" y="2486633"/>
                <a:ext cx="2331985" cy="923330"/>
              </a:xfrm>
              <a:prstGeom prst="rect">
                <a:avLst/>
              </a:prstGeom>
              <a:blipFill>
                <a:blip r:embed="rId17"/>
                <a:stretch>
                  <a:fillRect l="-13838" t="-17881" b="-403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EA9F61-AE5E-47DC-9A4C-28EB375CA28B}"/>
                  </a:ext>
                </a:extLst>
              </p:cNvPr>
              <p:cNvSpPr txBox="1"/>
              <p:nvPr/>
            </p:nvSpPr>
            <p:spPr>
              <a:xfrm>
                <a:off x="7766514" y="3439133"/>
                <a:ext cx="2360583" cy="923330"/>
              </a:xfrm>
              <a:prstGeom prst="rect">
                <a:avLst/>
              </a:prstGeom>
              <a:noFill/>
            </p:spPr>
            <p:txBody>
              <a:bodyPr wrap="none" rtlCol="0">
                <a:spAutoFit/>
              </a:bodyPr>
              <a:lstStyle/>
              <a:p>
                <a:r>
                  <a:rPr lang="en-US" sz="5400" dirty="0">
                    <a:solidFill>
                      <a:schemeClr val="accent2">
                        <a:lumMod val="75000"/>
                      </a:schemeClr>
                    </a:solidFill>
                  </a:rPr>
                  <a:t>mass </a:t>
                </a:r>
                <a14:m>
                  <m:oMath xmlns:m="http://schemas.openxmlformats.org/officeDocument/2006/math">
                    <m:r>
                      <a:rPr lang="en-US" sz="5400" b="0" i="1" smtClean="0">
                        <a:solidFill>
                          <a:schemeClr val="accent2">
                            <a:lumMod val="75000"/>
                          </a:schemeClr>
                        </a:solidFill>
                        <a:latin typeface="Cambria Math" panose="02040503050406030204" pitchFamily="18" charset="0"/>
                      </a:rPr>
                      <m:t>𝑚</m:t>
                    </m:r>
                  </m:oMath>
                </a14:m>
                <a:endParaRPr lang="en-CA" sz="5400" dirty="0">
                  <a:solidFill>
                    <a:schemeClr val="accent2">
                      <a:lumMod val="75000"/>
                    </a:schemeClr>
                  </a:solidFill>
                </a:endParaRPr>
              </a:p>
            </p:txBody>
          </p:sp>
        </mc:Choice>
        <mc:Fallback xmlns="">
          <p:sp>
            <p:nvSpPr>
              <p:cNvPr id="23" name="TextBox 22">
                <a:extLst>
                  <a:ext uri="{FF2B5EF4-FFF2-40B4-BE49-F238E27FC236}">
                    <a16:creationId xmlns:a16="http://schemas.microsoft.com/office/drawing/2014/main" id="{E5EA9F61-AE5E-47DC-9A4C-28EB375CA28B}"/>
                  </a:ext>
                </a:extLst>
              </p:cNvPr>
              <p:cNvSpPr txBox="1">
                <a:spLocks noRot="1" noChangeAspect="1" noMove="1" noResize="1" noEditPoints="1" noAdjustHandles="1" noChangeArrowheads="1" noChangeShapeType="1" noTextEdit="1"/>
              </p:cNvSpPr>
              <p:nvPr/>
            </p:nvSpPr>
            <p:spPr>
              <a:xfrm>
                <a:off x="7766514" y="3439133"/>
                <a:ext cx="2360583" cy="923330"/>
              </a:xfrm>
              <a:prstGeom prst="rect">
                <a:avLst/>
              </a:prstGeom>
              <a:blipFill>
                <a:blip r:embed="rId18"/>
                <a:stretch>
                  <a:fillRect l="-13695"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8D1453B-7A89-48AD-B64C-6D947F6574EB}"/>
                  </a:ext>
                </a:extLst>
              </p:cNvPr>
              <p:cNvSpPr txBox="1"/>
              <p:nvPr/>
            </p:nvSpPr>
            <p:spPr>
              <a:xfrm>
                <a:off x="1632414" y="2715233"/>
                <a:ext cx="2697598" cy="830997"/>
              </a:xfrm>
              <a:prstGeom prst="rect">
                <a:avLst/>
              </a:prstGeom>
              <a:noFill/>
            </p:spPr>
            <p:txBody>
              <a:bodyPr wrap="none" rtlCol="0">
                <a:spAutoFit/>
              </a:bodyPr>
              <a:lstStyle/>
              <a:p>
                <a:r>
                  <a:rPr lang="en-US" sz="4800" dirty="0">
                    <a:solidFill>
                      <a:srgbClr val="0070C0"/>
                    </a:solidFill>
                  </a:rPr>
                  <a:t>position </a:t>
                </a:r>
                <a14:m>
                  <m:oMath xmlns:m="http://schemas.openxmlformats.org/officeDocument/2006/math">
                    <m:r>
                      <a:rPr lang="en-US" sz="4800" b="0" i="1" smtClean="0">
                        <a:solidFill>
                          <a:srgbClr val="0070C0"/>
                        </a:solidFill>
                        <a:latin typeface="Cambria Math" panose="02040503050406030204" pitchFamily="18" charset="0"/>
                      </a:rPr>
                      <m:t>𝑥</m:t>
                    </m:r>
                  </m:oMath>
                </a14:m>
                <a:endParaRPr lang="en-CA" sz="4800" dirty="0">
                  <a:solidFill>
                    <a:srgbClr val="0070C0"/>
                  </a:solidFill>
                </a:endParaRPr>
              </a:p>
            </p:txBody>
          </p:sp>
        </mc:Choice>
        <mc:Fallback xmlns="">
          <p:sp>
            <p:nvSpPr>
              <p:cNvPr id="20" name="TextBox 19">
                <a:extLst>
                  <a:ext uri="{FF2B5EF4-FFF2-40B4-BE49-F238E27FC236}">
                    <a16:creationId xmlns:a16="http://schemas.microsoft.com/office/drawing/2014/main" id="{28D1453B-7A89-48AD-B64C-6D947F6574EB}"/>
                  </a:ext>
                </a:extLst>
              </p:cNvPr>
              <p:cNvSpPr txBox="1">
                <a:spLocks noRot="1" noChangeAspect="1" noMove="1" noResize="1" noEditPoints="1" noAdjustHandles="1" noChangeArrowheads="1" noChangeShapeType="1" noTextEdit="1"/>
              </p:cNvSpPr>
              <p:nvPr/>
            </p:nvSpPr>
            <p:spPr>
              <a:xfrm>
                <a:off x="1632414" y="2715233"/>
                <a:ext cx="2697598" cy="830997"/>
              </a:xfrm>
              <a:prstGeom prst="rect">
                <a:avLst/>
              </a:prstGeom>
              <a:blipFill>
                <a:blip r:embed="rId19"/>
                <a:stretch>
                  <a:fillRect l="-10407" t="-16058" b="-37956"/>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2" name="Ink 1">
                <a:extLst>
                  <a:ext uri="{FF2B5EF4-FFF2-40B4-BE49-F238E27FC236}">
                    <a16:creationId xmlns:a16="http://schemas.microsoft.com/office/drawing/2014/main" id="{3DC3B5DF-14F3-4046-8FE6-3D5F9FBB722B}"/>
                  </a:ext>
                </a:extLst>
              </p14:cNvPr>
              <p14:cNvContentPartPr/>
              <p14:nvPr>
                <p:extLst>
                  <p:ext uri="{42D2F446-02D8-4167-A562-619A0277C38B}">
                    <p15:isNarration xmlns:p15="http://schemas.microsoft.com/office/powerpoint/2012/main" val="1"/>
                  </p:ext>
                </p:extLst>
              </p14:nvPr>
            </p14:nvContentPartPr>
            <p14:xfrm>
              <a:off x="95760" y="1465920"/>
              <a:ext cx="6082200" cy="5325840"/>
            </p14:xfrm>
          </p:contentPart>
        </mc:Choice>
        <mc:Fallback xmlns="">
          <p:pic>
            <p:nvPicPr>
              <p:cNvPr id="2" name="Ink 1">
                <a:extLst>
                  <a:ext uri="{FF2B5EF4-FFF2-40B4-BE49-F238E27FC236}">
                    <a16:creationId xmlns:a16="http://schemas.microsoft.com/office/drawing/2014/main" id="{3DC3B5DF-14F3-4046-8FE6-3D5F9FBB722B}"/>
                  </a:ext>
                </a:extLst>
              </p:cNvPr>
              <p:cNvPicPr>
                <a:picLocks noGrp="1" noRot="1" noChangeAspect="1" noMove="1" noResize="1" noEditPoints="1" noAdjustHandles="1" noChangeArrowheads="1" noChangeShapeType="1"/>
              </p:cNvPicPr>
              <p:nvPr/>
            </p:nvPicPr>
            <p:blipFill>
              <a:blip r:embed="rId21"/>
              <a:stretch>
                <a:fillRect/>
              </a:stretch>
            </p:blipFill>
            <p:spPr>
              <a:xfrm>
                <a:off x="86400" y="1456560"/>
                <a:ext cx="6100920" cy="5344560"/>
              </a:xfrm>
              <a:prstGeom prst="rect">
                <a:avLst/>
              </a:prstGeom>
            </p:spPr>
          </p:pic>
        </mc:Fallback>
      </mc:AlternateContent>
    </p:spTree>
    <p:custDataLst>
      <p:tags r:id="rId1"/>
    </p:custDataLst>
    <p:extLst>
      <p:ext uri="{BB962C8B-B14F-4D97-AF65-F5344CB8AC3E}">
        <p14:creationId xmlns:p14="http://schemas.microsoft.com/office/powerpoint/2010/main" val="267143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662">
        <p159:morph option="byObject"/>
      </p:transition>
    </mc:Choice>
    <mc:Fallback xmlns="">
      <p:transition spd="slow" advTm="1566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167640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D7D1B769-8D30-4FC2-9A2C-177DC48B1D09}"/>
              </a:ext>
            </a:extLst>
          </p:cNvPr>
          <p:cNvGrpSpPr/>
          <p:nvPr/>
        </p:nvGrpSpPr>
        <p:grpSpPr>
          <a:xfrm>
            <a:off x="7206282" y="2777065"/>
            <a:ext cx="4069203" cy="2363853"/>
            <a:chOff x="1129332" y="2777065"/>
            <a:chExt cx="4069203" cy="2363853"/>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262664"/>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262664"/>
                  <a:ext cx="573314" cy="878254"/>
                </a:xfrm>
                <a:prstGeom prst="rect">
                  <a:avLst/>
                </a:prstGeom>
                <a:blipFill>
                  <a:blip r:embed="rId3"/>
                  <a:stretch>
                    <a:fillRect/>
                  </a:stretch>
                </a:blipFill>
              </p:spPr>
              <p:txBody>
                <a:bodyPr/>
                <a:lstStyle/>
                <a:p>
                  <a:r>
                    <a:rPr lang="en-CA">
                      <a:noFill/>
                    </a:rPr>
                    <a:t> </a:t>
                  </a:r>
                </a:p>
              </p:txBody>
            </p:sp>
          </mc:Fallback>
        </mc:AlternateContent>
      </p:grpSp>
      <p:sp>
        <p:nvSpPr>
          <p:cNvPr id="87" name="Oval 86">
            <a:extLst>
              <a:ext uri="{FF2B5EF4-FFF2-40B4-BE49-F238E27FC236}">
                <a16:creationId xmlns:a16="http://schemas.microsoft.com/office/drawing/2014/main" id="{AFA9EEBB-A1E8-4264-9395-D49A52833997}"/>
              </a:ext>
            </a:extLst>
          </p:cNvPr>
          <p:cNvSpPr/>
          <p:nvPr/>
        </p:nvSpPr>
        <p:spPr>
          <a:xfrm>
            <a:off x="6584809" y="3787931"/>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8" name="Oval 87">
            <a:extLst>
              <a:ext uri="{FF2B5EF4-FFF2-40B4-BE49-F238E27FC236}">
                <a16:creationId xmlns:a16="http://schemas.microsoft.com/office/drawing/2014/main" id="{DC3D6979-6158-464B-A582-D401A3A2AEF6}"/>
              </a:ext>
            </a:extLst>
          </p:cNvPr>
          <p:cNvSpPr/>
          <p:nvPr/>
        </p:nvSpPr>
        <p:spPr>
          <a:xfrm>
            <a:off x="7423615"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263932"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1116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99498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0785940"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3" name="Oval 92">
            <a:extLst>
              <a:ext uri="{FF2B5EF4-FFF2-40B4-BE49-F238E27FC236}">
                <a16:creationId xmlns:a16="http://schemas.microsoft.com/office/drawing/2014/main" id="{469D4DDC-C8F4-4862-83D1-BB5FB5584D90}"/>
              </a:ext>
            </a:extLst>
          </p:cNvPr>
          <p:cNvSpPr/>
          <p:nvPr/>
        </p:nvSpPr>
        <p:spPr>
          <a:xfrm>
            <a:off x="116262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20" name="Oval 19">
            <a:extLst>
              <a:ext uri="{FF2B5EF4-FFF2-40B4-BE49-F238E27FC236}">
                <a16:creationId xmlns:a16="http://schemas.microsoft.com/office/drawing/2014/main" id="{4934D09D-9924-4197-A654-C6DEEEC1A2D4}"/>
              </a:ext>
            </a:extLst>
          </p:cNvPr>
          <p:cNvSpPr/>
          <p:nvPr/>
        </p:nvSpPr>
        <p:spPr>
          <a:xfrm>
            <a:off x="7050611"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775546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8467722"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9119659"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982027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10525128"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1118658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rot="10800000">
            <a:off x="10826699"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rot="10800000">
            <a:off x="1015529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rot="10800000">
            <a:off x="945097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rot="10800000">
            <a:off x="877448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rot="10800000">
            <a:off x="8088680"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rot="10800000">
            <a:off x="7386262"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rot="10800000">
            <a:off x="668035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AC7B3FFA-E303-4570-8A83-9F6C050C441F}"/>
              </a:ext>
            </a:extLst>
          </p:cNvPr>
          <p:cNvSpPr/>
          <p:nvPr/>
        </p:nvSpPr>
        <p:spPr>
          <a:xfrm>
            <a:off x="7810731"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8546123" y="5024665"/>
                <a:ext cx="1547447" cy="783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𝑣</m:t>
                              </m:r>
                            </m:e>
                          </m:acc>
                        </m:e>
                      </m:acc>
                      <m:r>
                        <a:rPr lang="en-US" sz="4000" b="0" i="1" smtClean="0">
                          <a:latin typeface="Cambria Math" panose="02040503050406030204" pitchFamily="18" charset="0"/>
                        </a:rPr>
                        <m:t>=0</m:t>
                      </m:r>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8546123" y="5024665"/>
                <a:ext cx="1547447" cy="783035"/>
              </a:xfrm>
              <a:prstGeom prst="rect">
                <a:avLst/>
              </a:prstGeom>
              <a:blipFill>
                <a:blip r:embed="rId4"/>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E4A53583-6C95-4408-B88E-8750A565171C}"/>
              </a:ext>
            </a:extLst>
          </p:cNvPr>
          <p:cNvGrpSpPr/>
          <p:nvPr/>
        </p:nvGrpSpPr>
        <p:grpSpPr>
          <a:xfrm>
            <a:off x="6535612" y="5439718"/>
            <a:ext cx="1282251" cy="1399649"/>
            <a:chOff x="3106612" y="5560305"/>
            <a:chExt cx="1282251" cy="1399649"/>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878254"/>
                </a:xfrm>
                <a:prstGeom prst="rect">
                  <a:avLst/>
                </a:prstGeom>
                <a:blipFill>
                  <a:blip r:embed="rId5"/>
                  <a:stretch>
                    <a:fillRect/>
                  </a:stretch>
                </a:blipFill>
              </p:spPr>
              <p:txBody>
                <a:bodyPr/>
                <a:lstStyle/>
                <a:p>
                  <a:r>
                    <a:rPr lang="en-CA">
                      <a:noFill/>
                    </a:rPr>
                    <a:t> </a:t>
                  </a:r>
                </a:p>
              </p:txBody>
            </p:sp>
          </mc:Fallback>
        </mc:AlternateContent>
      </p:grpSp>
      <p:grpSp>
        <p:nvGrpSpPr>
          <p:cNvPr id="95" name="Group 94">
            <a:extLst>
              <a:ext uri="{FF2B5EF4-FFF2-40B4-BE49-F238E27FC236}">
                <a16:creationId xmlns:a16="http://schemas.microsoft.com/office/drawing/2014/main" id="{84BF755D-82B9-4DA6-A09F-EB2B63FF1EC8}"/>
              </a:ext>
            </a:extLst>
          </p:cNvPr>
          <p:cNvGrpSpPr/>
          <p:nvPr/>
        </p:nvGrpSpPr>
        <p:grpSpPr>
          <a:xfrm>
            <a:off x="0" y="-57150"/>
            <a:ext cx="4819650" cy="1711432"/>
            <a:chOff x="0" y="133350"/>
            <a:chExt cx="4819650" cy="1711432"/>
          </a:xfrm>
        </p:grpSpPr>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88D65B3-D647-4E34-9855-D62C152425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96" name="TextBox 95">
                  <a:extLst>
                    <a:ext uri="{FF2B5EF4-FFF2-40B4-BE49-F238E27FC236}">
                      <a16:creationId xmlns:a16="http://schemas.microsoft.com/office/drawing/2014/main" id="{188D65B3-D647-4E34-9855-D62C152425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6"/>
                  <a:stretch>
                    <a:fillRect/>
                  </a:stretch>
                </a:blipFill>
              </p:spPr>
              <p:txBody>
                <a:bodyPr/>
                <a:lstStyle/>
                <a:p>
                  <a:r>
                    <a:rPr lang="en-CA">
                      <a:noFill/>
                    </a:rPr>
                    <a:t> </a:t>
                  </a:r>
                </a:p>
              </p:txBody>
            </p:sp>
          </mc:Fallback>
        </mc:AlternateContent>
        <p:sp>
          <p:nvSpPr>
            <p:cNvPr id="98" name="TextBox 97">
              <a:extLst>
                <a:ext uri="{FF2B5EF4-FFF2-40B4-BE49-F238E27FC236}">
                  <a16:creationId xmlns:a16="http://schemas.microsoft.com/office/drawing/2014/main" id="{5DD2177A-5669-4DFA-ACF1-B28300EDC87D}"/>
                </a:ext>
              </a:extLst>
            </p:cNvPr>
            <p:cNvSpPr txBox="1"/>
            <p:nvPr/>
          </p:nvSpPr>
          <p:spPr>
            <a:xfrm>
              <a:off x="0" y="13335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99" name="TextBox 98">
            <a:extLst>
              <a:ext uri="{FF2B5EF4-FFF2-40B4-BE49-F238E27FC236}">
                <a16:creationId xmlns:a16="http://schemas.microsoft.com/office/drawing/2014/main" id="{665EC400-D364-4F81-8420-B62C62741145}"/>
              </a:ext>
            </a:extLst>
          </p:cNvPr>
          <p:cNvSpPr txBox="1"/>
          <p:nvPr/>
        </p:nvSpPr>
        <p:spPr>
          <a:xfrm>
            <a:off x="5058832" y="205317"/>
            <a:ext cx="7133167" cy="1077218"/>
          </a:xfrm>
          <a:prstGeom prst="rect">
            <a:avLst/>
          </a:prstGeom>
          <a:noFill/>
        </p:spPr>
        <p:txBody>
          <a:bodyPr wrap="square" rtlCol="0">
            <a:spAutoFit/>
          </a:bodyPr>
          <a:lstStyle/>
          <a:p>
            <a:r>
              <a:rPr lang="en-US" sz="3200" dirty="0">
                <a:solidFill>
                  <a:srgbClr val="0070C0"/>
                </a:solidFill>
              </a:rPr>
              <a:t>Lorentz Transform </a:t>
            </a:r>
            <a:r>
              <a:rPr lang="en-US" sz="3200" dirty="0"/>
              <a:t>has </a:t>
            </a:r>
            <a:r>
              <a:rPr lang="en-US" sz="3200" u="sng" dirty="0"/>
              <a:t>length contraction</a:t>
            </a:r>
            <a:r>
              <a:rPr lang="en-US" sz="3200" dirty="0"/>
              <a:t>.</a:t>
            </a:r>
          </a:p>
          <a:p>
            <a:r>
              <a:rPr lang="en-US" sz="3200" dirty="0"/>
              <a:t>(Moving objects contract in size.)</a:t>
            </a:r>
          </a:p>
        </p:txBody>
      </p:sp>
      <p:cxnSp>
        <p:nvCxnSpPr>
          <p:cNvPr id="104" name="Straight Connector 103">
            <a:extLst>
              <a:ext uri="{FF2B5EF4-FFF2-40B4-BE49-F238E27FC236}">
                <a16:creationId xmlns:a16="http://schemas.microsoft.com/office/drawing/2014/main" id="{22EB23F0-A881-43D0-949C-4BBCDA21AAF8}"/>
              </a:ext>
            </a:extLst>
          </p:cNvPr>
          <p:cNvCxnSpPr>
            <a:cxnSpLocks/>
          </p:cNvCxnSpPr>
          <p:nvPr/>
        </p:nvCxnSpPr>
        <p:spPr>
          <a:xfrm flipV="1">
            <a:off x="6096000" y="1695450"/>
            <a:ext cx="0" cy="516255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4DDA1A6-3960-4C4A-A573-887E20AA54C3}"/>
              </a:ext>
            </a:extLst>
          </p:cNvPr>
          <p:cNvGrpSpPr/>
          <p:nvPr/>
        </p:nvGrpSpPr>
        <p:grpSpPr>
          <a:xfrm>
            <a:off x="228600" y="2777065"/>
            <a:ext cx="5771250" cy="2268186"/>
            <a:chOff x="-6613216" y="2777065"/>
            <a:chExt cx="5771250" cy="2268186"/>
          </a:xfrm>
        </p:grpSpPr>
        <p:grpSp>
          <p:nvGrpSpPr>
            <p:cNvPr id="106" name="Group 105">
              <a:extLst>
                <a:ext uri="{FF2B5EF4-FFF2-40B4-BE49-F238E27FC236}">
                  <a16:creationId xmlns:a16="http://schemas.microsoft.com/office/drawing/2014/main" id="{8747FC3E-9F47-4F57-8DE2-447A95AF6F15}"/>
                </a:ext>
              </a:extLst>
            </p:cNvPr>
            <p:cNvGrpSpPr/>
            <p:nvPr/>
          </p:nvGrpSpPr>
          <p:grpSpPr>
            <a:xfrm>
              <a:off x="-5680735" y="2777065"/>
              <a:ext cx="4069203" cy="2268186"/>
              <a:chOff x="1129332" y="2777065"/>
              <a:chExt cx="4069203" cy="2268186"/>
            </a:xfrm>
          </p:grpSpPr>
          <p:grpSp>
            <p:nvGrpSpPr>
              <p:cNvPr id="120" name="Group 119">
                <a:extLst>
                  <a:ext uri="{FF2B5EF4-FFF2-40B4-BE49-F238E27FC236}">
                    <a16:creationId xmlns:a16="http://schemas.microsoft.com/office/drawing/2014/main" id="{31BA55E3-A041-49B2-9BD0-065D2B75F1B5}"/>
                  </a:ext>
                </a:extLst>
              </p:cNvPr>
              <p:cNvGrpSpPr/>
              <p:nvPr/>
            </p:nvGrpSpPr>
            <p:grpSpPr>
              <a:xfrm>
                <a:off x="2822667" y="2777065"/>
                <a:ext cx="682535" cy="2015066"/>
                <a:chOff x="4549866" y="2573867"/>
                <a:chExt cx="682535" cy="2015066"/>
              </a:xfrm>
            </p:grpSpPr>
            <p:sp>
              <p:nvSpPr>
                <p:cNvPr id="131" name="Arc 130">
                  <a:extLst>
                    <a:ext uri="{FF2B5EF4-FFF2-40B4-BE49-F238E27FC236}">
                      <a16:creationId xmlns:a16="http://schemas.microsoft.com/office/drawing/2014/main" id="{7327C497-3CD0-4BFC-8670-B57040878F2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2" name="Isosceles Triangle 131">
                  <a:extLst>
                    <a:ext uri="{FF2B5EF4-FFF2-40B4-BE49-F238E27FC236}">
                      <a16:creationId xmlns:a16="http://schemas.microsoft.com/office/drawing/2014/main" id="{9BDA5108-3C5F-4AE3-A888-09A5FB81934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1" name="Group 120">
                <a:extLst>
                  <a:ext uri="{FF2B5EF4-FFF2-40B4-BE49-F238E27FC236}">
                    <a16:creationId xmlns:a16="http://schemas.microsoft.com/office/drawing/2014/main" id="{2B7ABB7E-6018-4B4D-88E8-D98D9FCB9AE4}"/>
                  </a:ext>
                </a:extLst>
              </p:cNvPr>
              <p:cNvGrpSpPr/>
              <p:nvPr/>
            </p:nvGrpSpPr>
            <p:grpSpPr>
              <a:xfrm>
                <a:off x="4516000" y="2777068"/>
                <a:ext cx="682535" cy="2015066"/>
                <a:chOff x="4549866" y="2573867"/>
                <a:chExt cx="682535" cy="2015066"/>
              </a:xfrm>
            </p:grpSpPr>
            <p:sp>
              <p:nvSpPr>
                <p:cNvPr id="129" name="Arc 128">
                  <a:extLst>
                    <a:ext uri="{FF2B5EF4-FFF2-40B4-BE49-F238E27FC236}">
                      <a16:creationId xmlns:a16="http://schemas.microsoft.com/office/drawing/2014/main" id="{DEEAFD7A-2A09-4F6B-B41C-FDD717A9D593}"/>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0" name="Isosceles Triangle 129">
                  <a:extLst>
                    <a:ext uri="{FF2B5EF4-FFF2-40B4-BE49-F238E27FC236}">
                      <a16:creationId xmlns:a16="http://schemas.microsoft.com/office/drawing/2014/main" id="{EDC95CCD-224D-4318-9662-0EB29C028983}"/>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2" name="Group 121">
                <a:extLst>
                  <a:ext uri="{FF2B5EF4-FFF2-40B4-BE49-F238E27FC236}">
                    <a16:creationId xmlns:a16="http://schemas.microsoft.com/office/drawing/2014/main" id="{73BB3623-0FEB-43B0-B2B9-5F0CE8098F01}"/>
                  </a:ext>
                </a:extLst>
              </p:cNvPr>
              <p:cNvGrpSpPr/>
              <p:nvPr/>
            </p:nvGrpSpPr>
            <p:grpSpPr>
              <a:xfrm>
                <a:off x="1129332" y="2777065"/>
                <a:ext cx="682535" cy="2015066"/>
                <a:chOff x="4549866" y="2573867"/>
                <a:chExt cx="682535" cy="2015066"/>
              </a:xfrm>
            </p:grpSpPr>
            <p:sp>
              <p:nvSpPr>
                <p:cNvPr id="127" name="Arc 126">
                  <a:extLst>
                    <a:ext uri="{FF2B5EF4-FFF2-40B4-BE49-F238E27FC236}">
                      <a16:creationId xmlns:a16="http://schemas.microsoft.com/office/drawing/2014/main" id="{80B46935-D52C-426B-8F6A-D2BE766CAA1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8" name="Isosceles Triangle 127">
                  <a:extLst>
                    <a:ext uri="{FF2B5EF4-FFF2-40B4-BE49-F238E27FC236}">
                      <a16:creationId xmlns:a16="http://schemas.microsoft.com/office/drawing/2014/main" id="{059FD2AE-74F1-4013-BD25-F8FF4BD1370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045C6B0C-3879-4499-8CA2-AD63B159FA0C}"/>
                      </a:ext>
                    </a:extLst>
                  </p:cNvPr>
                  <p:cNvSpPr txBox="1"/>
                  <p:nvPr/>
                </p:nvSpPr>
                <p:spPr>
                  <a:xfrm>
                    <a:off x="2302935" y="426266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24" name="TextBox 123">
                    <a:extLst>
                      <a:ext uri="{FF2B5EF4-FFF2-40B4-BE49-F238E27FC236}">
                        <a16:creationId xmlns:a16="http://schemas.microsoft.com/office/drawing/2014/main" id="{045C6B0C-3879-4499-8CA2-AD63B159FA0C}"/>
                      </a:ext>
                    </a:extLst>
                  </p:cNvPr>
                  <p:cNvSpPr txBox="1">
                    <a:spLocks noRot="1" noChangeAspect="1" noMove="1" noResize="1" noEditPoints="1" noAdjustHandles="1" noChangeArrowheads="1" noChangeShapeType="1" noTextEdit="1"/>
                  </p:cNvSpPr>
                  <p:nvPr/>
                </p:nvSpPr>
                <p:spPr>
                  <a:xfrm>
                    <a:off x="2302935" y="4262664"/>
                    <a:ext cx="573314" cy="782587"/>
                  </a:xfrm>
                  <a:prstGeom prst="rect">
                    <a:avLst/>
                  </a:prstGeom>
                  <a:blipFill>
                    <a:blip r:embed="rId7"/>
                    <a:stretch>
                      <a:fillRect/>
                    </a:stretch>
                  </a:blipFill>
                </p:spPr>
                <p:txBody>
                  <a:bodyPr/>
                  <a:lstStyle/>
                  <a:p>
                    <a:r>
                      <a:rPr lang="en-CA">
                        <a:noFill/>
                      </a:rPr>
                      <a:t> </a:t>
                    </a:r>
                  </a:p>
                </p:txBody>
              </p:sp>
            </mc:Fallback>
          </mc:AlternateContent>
        </p:grpSp>
        <p:sp>
          <p:nvSpPr>
            <p:cNvPr id="136" name="Oval 135">
              <a:extLst>
                <a:ext uri="{FF2B5EF4-FFF2-40B4-BE49-F238E27FC236}">
                  <a16:creationId xmlns:a16="http://schemas.microsoft.com/office/drawing/2014/main" id="{152B4F85-4CAD-4589-A6FC-6D0C12885676}"/>
                </a:ext>
              </a:extLst>
            </p:cNvPr>
            <p:cNvSpPr/>
            <p:nvPr/>
          </p:nvSpPr>
          <p:spPr>
            <a:xfrm>
              <a:off x="-661321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7" name="Oval 136">
              <a:extLst>
                <a:ext uri="{FF2B5EF4-FFF2-40B4-BE49-F238E27FC236}">
                  <a16:creationId xmlns:a16="http://schemas.microsoft.com/office/drawing/2014/main" id="{19703FA8-72EB-4316-8342-5AA2A6311F99}"/>
                </a:ext>
              </a:extLst>
            </p:cNvPr>
            <p:cNvSpPr/>
            <p:nvPr/>
          </p:nvSpPr>
          <p:spPr>
            <a:xfrm>
              <a:off x="-57654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8" name="Oval 137">
              <a:extLst>
                <a:ext uri="{FF2B5EF4-FFF2-40B4-BE49-F238E27FC236}">
                  <a16:creationId xmlns:a16="http://schemas.microsoft.com/office/drawing/2014/main" id="{57A3E696-8063-4466-8678-6270345030DA}"/>
                </a:ext>
              </a:extLst>
            </p:cNvPr>
            <p:cNvSpPr/>
            <p:nvPr/>
          </p:nvSpPr>
          <p:spPr>
            <a:xfrm>
              <a:off x="-49272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9" name="Oval 138">
              <a:extLst>
                <a:ext uri="{FF2B5EF4-FFF2-40B4-BE49-F238E27FC236}">
                  <a16:creationId xmlns:a16="http://schemas.microsoft.com/office/drawing/2014/main" id="{424F7CA6-7E92-45E8-A066-E0BBD76A9605}"/>
                </a:ext>
              </a:extLst>
            </p:cNvPr>
            <p:cNvSpPr/>
            <p:nvPr/>
          </p:nvSpPr>
          <p:spPr>
            <a:xfrm>
              <a:off x="-409120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0" name="Oval 139">
              <a:extLst>
                <a:ext uri="{FF2B5EF4-FFF2-40B4-BE49-F238E27FC236}">
                  <a16:creationId xmlns:a16="http://schemas.microsoft.com/office/drawing/2014/main" id="{0B7C4C02-2974-47ED-90EA-B673BEE2D9B4}"/>
                </a:ext>
              </a:extLst>
            </p:cNvPr>
            <p:cNvSpPr/>
            <p:nvPr/>
          </p:nvSpPr>
          <p:spPr>
            <a:xfrm>
              <a:off x="-32508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1" name="Oval 140">
              <a:extLst>
                <a:ext uri="{FF2B5EF4-FFF2-40B4-BE49-F238E27FC236}">
                  <a16:creationId xmlns:a16="http://schemas.microsoft.com/office/drawing/2014/main" id="{EDEA2BEE-819C-4A6E-A3E4-C418C96B2DFD}"/>
                </a:ext>
              </a:extLst>
            </p:cNvPr>
            <p:cNvSpPr/>
            <p:nvPr/>
          </p:nvSpPr>
          <p:spPr>
            <a:xfrm>
              <a:off x="-24031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2" name="Oval 141">
              <a:extLst>
                <a:ext uri="{FF2B5EF4-FFF2-40B4-BE49-F238E27FC236}">
                  <a16:creationId xmlns:a16="http://schemas.microsoft.com/office/drawing/2014/main" id="{79AF4C7A-3015-457C-AF21-979FC993E378}"/>
                </a:ext>
              </a:extLst>
            </p:cNvPr>
            <p:cNvSpPr/>
            <p:nvPr/>
          </p:nvSpPr>
          <p:spPr>
            <a:xfrm>
              <a:off x="-15649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60" name="Oval 159">
              <a:extLst>
                <a:ext uri="{FF2B5EF4-FFF2-40B4-BE49-F238E27FC236}">
                  <a16:creationId xmlns:a16="http://schemas.microsoft.com/office/drawing/2014/main" id="{4306395F-B8F3-4E57-BDFF-0FC195935EDA}"/>
                </a:ext>
              </a:extLst>
            </p:cNvPr>
            <p:cNvSpPr/>
            <p:nvPr/>
          </p:nvSpPr>
          <p:spPr>
            <a:xfrm>
              <a:off x="-6606402"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1" name="Oval 160">
              <a:extLst>
                <a:ext uri="{FF2B5EF4-FFF2-40B4-BE49-F238E27FC236}">
                  <a16:creationId xmlns:a16="http://schemas.microsoft.com/office/drawing/2014/main" id="{989B06A1-598C-41DE-A7FD-5AC46664F549}"/>
                </a:ext>
              </a:extLst>
            </p:cNvPr>
            <p:cNvSpPr/>
            <p:nvPr/>
          </p:nvSpPr>
          <p:spPr>
            <a:xfrm>
              <a:off x="-576608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2" name="Oval 161">
              <a:extLst>
                <a:ext uri="{FF2B5EF4-FFF2-40B4-BE49-F238E27FC236}">
                  <a16:creationId xmlns:a16="http://schemas.microsoft.com/office/drawing/2014/main" id="{B4D8DBDF-3B92-45C5-9B4E-F41DE0C2A5E5}"/>
                </a:ext>
              </a:extLst>
            </p:cNvPr>
            <p:cNvSpPr/>
            <p:nvPr/>
          </p:nvSpPr>
          <p:spPr>
            <a:xfrm>
              <a:off x="-49183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3" name="Oval 162">
              <a:extLst>
                <a:ext uri="{FF2B5EF4-FFF2-40B4-BE49-F238E27FC236}">
                  <a16:creationId xmlns:a16="http://schemas.microsoft.com/office/drawing/2014/main" id="{FFEDE3D0-25D9-4CB0-8247-3543974F21D4}"/>
                </a:ext>
              </a:extLst>
            </p:cNvPr>
            <p:cNvSpPr/>
            <p:nvPr/>
          </p:nvSpPr>
          <p:spPr>
            <a:xfrm>
              <a:off x="-40801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4" name="Oval 163">
              <a:extLst>
                <a:ext uri="{FF2B5EF4-FFF2-40B4-BE49-F238E27FC236}">
                  <a16:creationId xmlns:a16="http://schemas.microsoft.com/office/drawing/2014/main" id="{D5D9561D-EF87-4FEC-8883-A8BF5F575EC8}"/>
                </a:ext>
              </a:extLst>
            </p:cNvPr>
            <p:cNvSpPr/>
            <p:nvPr/>
          </p:nvSpPr>
          <p:spPr>
            <a:xfrm>
              <a:off x="-3244077"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5" name="Oval 164">
              <a:extLst>
                <a:ext uri="{FF2B5EF4-FFF2-40B4-BE49-F238E27FC236}">
                  <a16:creationId xmlns:a16="http://schemas.microsoft.com/office/drawing/2014/main" id="{1773F4F3-DD4B-45BA-88F2-47E46421761C}"/>
                </a:ext>
              </a:extLst>
            </p:cNvPr>
            <p:cNvSpPr/>
            <p:nvPr/>
          </p:nvSpPr>
          <p:spPr>
            <a:xfrm>
              <a:off x="-24037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6" name="Oval 165">
              <a:extLst>
                <a:ext uri="{FF2B5EF4-FFF2-40B4-BE49-F238E27FC236}">
                  <a16:creationId xmlns:a16="http://schemas.microsoft.com/office/drawing/2014/main" id="{64119A03-A239-4CBE-AB9E-741307420864}"/>
                </a:ext>
              </a:extLst>
            </p:cNvPr>
            <p:cNvSpPr/>
            <p:nvPr/>
          </p:nvSpPr>
          <p:spPr>
            <a:xfrm>
              <a:off x="-155603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182" name="Straight Arrow Connector 181">
              <a:extLst>
                <a:ext uri="{FF2B5EF4-FFF2-40B4-BE49-F238E27FC236}">
                  <a16:creationId xmlns:a16="http://schemas.microsoft.com/office/drawing/2014/main" id="{10DECE9F-1E67-45ED-B1CD-B47D74054271}"/>
                </a:ext>
              </a:extLst>
            </p:cNvPr>
            <p:cNvCxnSpPr>
              <a:cxnSpLocks/>
            </p:cNvCxnSpPr>
            <p:nvPr/>
          </p:nvCxnSpPr>
          <p:spPr>
            <a:xfrm>
              <a:off x="-6236290"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B36CCEED-880A-4DC1-B6D3-73E8ED37EBE1}"/>
                </a:ext>
              </a:extLst>
            </p:cNvPr>
            <p:cNvCxnSpPr>
              <a:cxnSpLocks/>
            </p:cNvCxnSpPr>
            <p:nvPr/>
          </p:nvCxnSpPr>
          <p:spPr>
            <a:xfrm>
              <a:off x="-53965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77F201E-4165-4E00-8660-63FE5C60DA19}"/>
                </a:ext>
              </a:extLst>
            </p:cNvPr>
            <p:cNvCxnSpPr>
              <a:cxnSpLocks/>
            </p:cNvCxnSpPr>
            <p:nvPr/>
          </p:nvCxnSpPr>
          <p:spPr>
            <a:xfrm>
              <a:off x="-45506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6CBC23D-44B6-46D8-B650-6492FCE3CF0A}"/>
                </a:ext>
              </a:extLst>
            </p:cNvPr>
            <p:cNvCxnSpPr>
              <a:cxnSpLocks/>
            </p:cNvCxnSpPr>
            <p:nvPr/>
          </p:nvCxnSpPr>
          <p:spPr>
            <a:xfrm>
              <a:off x="-37124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8186DA6-787A-46C9-AF40-04FE4CD85597}"/>
                </a:ext>
              </a:extLst>
            </p:cNvPr>
            <p:cNvCxnSpPr>
              <a:cxnSpLocks/>
            </p:cNvCxnSpPr>
            <p:nvPr/>
          </p:nvCxnSpPr>
          <p:spPr>
            <a:xfrm>
              <a:off x="-287460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AC779D64-2E7D-4969-B8A4-574F00466D5F}"/>
                </a:ext>
              </a:extLst>
            </p:cNvPr>
            <p:cNvCxnSpPr>
              <a:cxnSpLocks/>
            </p:cNvCxnSpPr>
            <p:nvPr/>
          </p:nvCxnSpPr>
          <p:spPr>
            <a:xfrm>
              <a:off x="-203322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3FB6BD-712E-4935-AC82-C6C82557460C}"/>
                </a:ext>
              </a:extLst>
            </p:cNvPr>
            <p:cNvCxnSpPr>
              <a:cxnSpLocks/>
            </p:cNvCxnSpPr>
            <p:nvPr/>
          </p:nvCxnSpPr>
          <p:spPr>
            <a:xfrm>
              <a:off x="-118740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a:extLst>
              <a:ext uri="{FF2B5EF4-FFF2-40B4-BE49-F238E27FC236}">
                <a16:creationId xmlns:a16="http://schemas.microsoft.com/office/drawing/2014/main" id="{3EECCFD2-9670-481C-9E36-23D87410522C}"/>
              </a:ext>
            </a:extLst>
          </p:cNvPr>
          <p:cNvCxnSpPr>
            <a:cxnSpLocks/>
          </p:cNvCxnSpPr>
          <p:nvPr/>
        </p:nvCxnSpPr>
        <p:spPr>
          <a:xfrm flipH="1">
            <a:off x="1922679" y="5799672"/>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04276462-947B-4F11-9CEA-741B4BD112AA}"/>
              </a:ext>
            </a:extLst>
          </p:cNvPr>
          <p:cNvGrpSpPr/>
          <p:nvPr/>
        </p:nvGrpSpPr>
        <p:grpSpPr>
          <a:xfrm>
            <a:off x="1639996" y="5179611"/>
            <a:ext cx="1545121" cy="707886"/>
            <a:chOff x="1322009" y="5024665"/>
            <a:chExt cx="1545121" cy="707886"/>
          </a:xfrm>
        </p:grpSpPr>
        <p:sp>
          <p:nvSpPr>
            <p:cNvPr id="202" name="Oval 201">
              <a:extLst>
                <a:ext uri="{FF2B5EF4-FFF2-40B4-BE49-F238E27FC236}">
                  <a16:creationId xmlns:a16="http://schemas.microsoft.com/office/drawing/2014/main" id="{A705785B-F320-4701-A675-B85A9C0D66FE}"/>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03" name="Straight Arrow Connector 202">
              <a:extLst>
                <a:ext uri="{FF2B5EF4-FFF2-40B4-BE49-F238E27FC236}">
                  <a16:creationId xmlns:a16="http://schemas.microsoft.com/office/drawing/2014/main" id="{F1BE6F2B-442C-4171-9D48-C0A592D9AC7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FBEB643-883C-4D99-B228-C7ABDB6E9B06}"/>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04" name="TextBox 203">
                  <a:extLst>
                    <a:ext uri="{FF2B5EF4-FFF2-40B4-BE49-F238E27FC236}">
                      <a16:creationId xmlns:a16="http://schemas.microsoft.com/office/drawing/2014/main" id="{8FBEB643-883C-4D99-B228-C7ABDB6E9B06}"/>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8"/>
                  <a:stretch>
                    <a:fillRect/>
                  </a:stretch>
                </a:blipFill>
              </p:spPr>
              <p:txBody>
                <a:bodyPr/>
                <a:lstStyle/>
                <a:p>
                  <a:r>
                    <a:rPr lang="en-CA">
                      <a:noFill/>
                    </a:rPr>
                    <a:t> </a:t>
                  </a:r>
                </a:p>
              </p:txBody>
            </p:sp>
          </mc:Fallback>
        </mc:AlternateContent>
      </p:grpSp>
      <p:grpSp>
        <p:nvGrpSpPr>
          <p:cNvPr id="205" name="Group 204">
            <a:extLst>
              <a:ext uri="{FF2B5EF4-FFF2-40B4-BE49-F238E27FC236}">
                <a16:creationId xmlns:a16="http://schemas.microsoft.com/office/drawing/2014/main" id="{95BD921A-54FC-4E01-B409-077DAA42B02A}"/>
              </a:ext>
            </a:extLst>
          </p:cNvPr>
          <p:cNvGrpSpPr/>
          <p:nvPr/>
        </p:nvGrpSpPr>
        <p:grpSpPr>
          <a:xfrm>
            <a:off x="361296" y="5596718"/>
            <a:ext cx="1282251" cy="1303982"/>
            <a:chOff x="3106612" y="5560305"/>
            <a:chExt cx="1282251" cy="1303982"/>
          </a:xfrm>
        </p:grpSpPr>
        <p:grpSp>
          <p:nvGrpSpPr>
            <p:cNvPr id="206" name="Group 205">
              <a:extLst>
                <a:ext uri="{FF2B5EF4-FFF2-40B4-BE49-F238E27FC236}">
                  <a16:creationId xmlns:a16="http://schemas.microsoft.com/office/drawing/2014/main" id="{059CF69F-6C91-43BD-8601-AA87B16C0A81}"/>
                </a:ext>
              </a:extLst>
            </p:cNvPr>
            <p:cNvGrpSpPr/>
            <p:nvPr/>
          </p:nvGrpSpPr>
          <p:grpSpPr>
            <a:xfrm>
              <a:off x="3681077" y="5560305"/>
              <a:ext cx="707786" cy="879861"/>
              <a:chOff x="3681077" y="5560305"/>
              <a:chExt cx="707786" cy="879861"/>
            </a:xfrm>
          </p:grpSpPr>
          <p:sp>
            <p:nvSpPr>
              <p:cNvPr id="208" name="Trapezoid 207">
                <a:extLst>
                  <a:ext uri="{FF2B5EF4-FFF2-40B4-BE49-F238E27FC236}">
                    <a16:creationId xmlns:a16="http://schemas.microsoft.com/office/drawing/2014/main" id="{D376FF09-D1D8-4DF1-9610-0BDE4A297F72}"/>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209" name="Trapezoid 208">
                <a:extLst>
                  <a:ext uri="{FF2B5EF4-FFF2-40B4-BE49-F238E27FC236}">
                    <a16:creationId xmlns:a16="http://schemas.microsoft.com/office/drawing/2014/main" id="{AEA6AE6F-71B0-4DF7-8784-6EBDA185A46C}"/>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EE5DA457-F530-44A0-A118-DE1F7981181F}"/>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207" name="TextBox 206">
                  <a:extLst>
                    <a:ext uri="{FF2B5EF4-FFF2-40B4-BE49-F238E27FC236}">
                      <a16:creationId xmlns:a16="http://schemas.microsoft.com/office/drawing/2014/main" id="{EE5DA457-F530-44A0-A118-DE1F7981181F}"/>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9"/>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E095D0A3-754C-4D3D-BBFA-AE8AA93F4070}"/>
                  </a:ext>
                </a:extLst>
              </p:cNvPr>
              <p:cNvSpPr txBox="1"/>
              <p:nvPr/>
            </p:nvSpPr>
            <p:spPr>
              <a:xfrm>
                <a:off x="2106405" y="6002388"/>
                <a:ext cx="3284746" cy="8319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𝐹</m:t>
                          </m:r>
                        </m:e>
                      </m:acc>
                      <m:r>
                        <a:rPr lang="en-US" sz="4000" b="0" i="1" smtClean="0">
                          <a:latin typeface="Cambria Math" panose="02040503050406030204" pitchFamily="18" charset="0"/>
                        </a:rPr>
                        <m:t>=</m:t>
                      </m:r>
                      <m:r>
                        <a:rPr lang="en-US" sz="4000" b="0" i="1" smtClean="0">
                          <a:latin typeface="Cambria Math" panose="02040503050406030204" pitchFamily="18" charset="0"/>
                        </a:rPr>
                        <m:t>𝑞</m:t>
                      </m:r>
                      <m:d>
                        <m:dPr>
                          <m:ctrlPr>
                            <a:rPr lang="en-US" sz="4000" b="0" i="1" smtClean="0">
                              <a:latin typeface="Cambria Math" panose="02040503050406030204" pitchFamily="18" charset="0"/>
                            </a:rPr>
                          </m:ctrlPr>
                        </m:d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𝑣</m:t>
                              </m:r>
                            </m:e>
                          </m:acc>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e>
                      </m:d>
                    </m:oMath>
                  </m:oMathPara>
                </a14:m>
                <a:endParaRPr lang="en-US" sz="4000" dirty="0"/>
              </a:p>
            </p:txBody>
          </p:sp>
        </mc:Choice>
        <mc:Fallback xmlns="">
          <p:sp>
            <p:nvSpPr>
              <p:cNvPr id="210" name="TextBox 209">
                <a:extLst>
                  <a:ext uri="{FF2B5EF4-FFF2-40B4-BE49-F238E27FC236}">
                    <a16:creationId xmlns:a16="http://schemas.microsoft.com/office/drawing/2014/main" id="{E095D0A3-754C-4D3D-BBFA-AE8AA93F4070}"/>
                  </a:ext>
                </a:extLst>
              </p:cNvPr>
              <p:cNvSpPr txBox="1">
                <a:spLocks noRot="1" noChangeAspect="1" noMove="1" noResize="1" noEditPoints="1" noAdjustHandles="1" noChangeArrowheads="1" noChangeShapeType="1" noTextEdit="1"/>
              </p:cNvSpPr>
              <p:nvPr/>
            </p:nvSpPr>
            <p:spPr>
              <a:xfrm>
                <a:off x="2106405" y="6002388"/>
                <a:ext cx="3284746" cy="831959"/>
              </a:xfrm>
              <a:prstGeom prst="rect">
                <a:avLst/>
              </a:prstGeom>
              <a:blipFill>
                <a:blip r:embed="rId10"/>
                <a:stretch>
                  <a:fillRect/>
                </a:stretch>
              </a:blipFill>
            </p:spPr>
            <p:txBody>
              <a:bodyPr/>
              <a:lstStyle/>
              <a:p>
                <a:r>
                  <a:rPr lang="en-CA">
                    <a:noFill/>
                  </a:rPr>
                  <a:t> </a:t>
                </a:r>
              </a:p>
            </p:txBody>
          </p:sp>
        </mc:Fallback>
      </mc:AlternateContent>
      <p:sp>
        <p:nvSpPr>
          <p:cNvPr id="211" name="TextBox 210">
            <a:extLst>
              <a:ext uri="{FF2B5EF4-FFF2-40B4-BE49-F238E27FC236}">
                <a16:creationId xmlns:a16="http://schemas.microsoft.com/office/drawing/2014/main" id="{0D8F0ECA-F698-4724-BB33-1C329DC2BA5B}"/>
              </a:ext>
            </a:extLst>
          </p:cNvPr>
          <p:cNvSpPr txBox="1"/>
          <p:nvPr/>
        </p:nvSpPr>
        <p:spPr>
          <a:xfrm>
            <a:off x="0" y="1705570"/>
            <a:ext cx="360045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room</a:t>
            </a:r>
          </a:p>
        </p:txBody>
      </p:sp>
      <p:sp>
        <p:nvSpPr>
          <p:cNvPr id="212" name="TextBox 211">
            <a:extLst>
              <a:ext uri="{FF2B5EF4-FFF2-40B4-BE49-F238E27FC236}">
                <a16:creationId xmlns:a16="http://schemas.microsoft.com/office/drawing/2014/main" id="{2FB76ABB-7F42-4073-ACDC-9DD880982AAA}"/>
              </a:ext>
            </a:extLst>
          </p:cNvPr>
          <p:cNvSpPr txBox="1"/>
          <p:nvPr/>
        </p:nvSpPr>
        <p:spPr>
          <a:xfrm>
            <a:off x="7124700" y="1731824"/>
            <a:ext cx="502920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lone proton</a:t>
            </a:r>
          </a:p>
        </p:txBody>
      </p:sp>
      <p:grpSp>
        <p:nvGrpSpPr>
          <p:cNvPr id="2" name="Group 1">
            <a:extLst>
              <a:ext uri="{FF2B5EF4-FFF2-40B4-BE49-F238E27FC236}">
                <a16:creationId xmlns:a16="http://schemas.microsoft.com/office/drawing/2014/main" id="{2FF08374-8781-4870-8A3C-740ED92D5843}"/>
              </a:ext>
            </a:extLst>
          </p:cNvPr>
          <p:cNvGrpSpPr/>
          <p:nvPr/>
        </p:nvGrpSpPr>
        <p:grpSpPr>
          <a:xfrm>
            <a:off x="6019953" y="3342214"/>
            <a:ext cx="6178093" cy="363767"/>
            <a:chOff x="6019953" y="3342214"/>
            <a:chExt cx="6178093" cy="363767"/>
          </a:xfrm>
        </p:grpSpPr>
        <p:sp>
          <p:nvSpPr>
            <p:cNvPr id="109" name="Oval 108">
              <a:extLst>
                <a:ext uri="{FF2B5EF4-FFF2-40B4-BE49-F238E27FC236}">
                  <a16:creationId xmlns:a16="http://schemas.microsoft.com/office/drawing/2014/main" id="{85732FFF-F993-48E0-897A-E545347C8E9B}"/>
                </a:ext>
              </a:extLst>
            </p:cNvPr>
            <p:cNvSpPr/>
            <p:nvPr/>
          </p:nvSpPr>
          <p:spPr>
            <a:xfrm>
              <a:off x="6390210" y="3342214"/>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0" name="Straight Arrow Connector 109">
              <a:extLst>
                <a:ext uri="{FF2B5EF4-FFF2-40B4-BE49-F238E27FC236}">
                  <a16:creationId xmlns:a16="http://schemas.microsoft.com/office/drawing/2014/main" id="{65E6E100-0937-49E8-B73D-D127F5A8BCD2}"/>
                </a:ext>
              </a:extLst>
            </p:cNvPr>
            <p:cNvCxnSpPr>
              <a:cxnSpLocks/>
            </p:cNvCxnSpPr>
            <p:nvPr/>
          </p:nvCxnSpPr>
          <p:spPr>
            <a:xfrm rot="10800000">
              <a:off x="6019953" y="3513119"/>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51B344B2-AD6A-4E05-8206-07451B13BD21}"/>
                </a:ext>
              </a:extLst>
            </p:cNvPr>
            <p:cNvSpPr/>
            <p:nvPr/>
          </p:nvSpPr>
          <p:spPr>
            <a:xfrm>
              <a:off x="11846983" y="3354918"/>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23" name="Straight Arrow Connector 122">
              <a:extLst>
                <a:ext uri="{FF2B5EF4-FFF2-40B4-BE49-F238E27FC236}">
                  <a16:creationId xmlns:a16="http://schemas.microsoft.com/office/drawing/2014/main" id="{F7F0E62D-112E-4DCE-81FE-D00285F72456}"/>
                </a:ext>
              </a:extLst>
            </p:cNvPr>
            <p:cNvCxnSpPr>
              <a:cxnSpLocks/>
            </p:cNvCxnSpPr>
            <p:nvPr/>
          </p:nvCxnSpPr>
          <p:spPr>
            <a:xfrm rot="10800000">
              <a:off x="11504029" y="3530057"/>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xmlns:iact="http://schemas.microsoft.com/office/powerpoint/2014/inkAction">
        <mc:Choice Requires="p14 iact">
          <p:contentPart p14:bwMode="auto" r:id="rId11">
            <p14:nvContentPartPr>
              <p14:cNvPr id="3" name="Ink 2">
                <a:extLst>
                  <a:ext uri="{FF2B5EF4-FFF2-40B4-BE49-F238E27FC236}">
                    <a16:creationId xmlns:a16="http://schemas.microsoft.com/office/drawing/2014/main" id="{D7B5C50F-C4FD-436C-9342-D76AB49447E2}"/>
                  </a:ext>
                </a:extLst>
              </p14:cNvPr>
              <p14:cNvContentPartPr/>
              <p14:nvPr>
                <p:extLst>
                  <p:ext uri="{42D2F446-02D8-4167-A562-619A0277C38B}">
                    <p15:isNarration xmlns:p15="http://schemas.microsoft.com/office/powerpoint/2012/main" val="1"/>
                  </p:ext>
                </p:extLst>
              </p14:nvPr>
            </p14:nvContentPartPr>
            <p14:xfrm>
              <a:off x="3795480" y="4183200"/>
              <a:ext cx="3919680" cy="1323000"/>
            </p14:xfrm>
          </p:contentPart>
        </mc:Choice>
        <mc:Fallback xmlns="">
          <p:pic>
            <p:nvPicPr>
              <p:cNvPr id="3" name="Ink 2">
                <a:extLst>
                  <a:ext uri="{FF2B5EF4-FFF2-40B4-BE49-F238E27FC236}">
                    <a16:creationId xmlns:a16="http://schemas.microsoft.com/office/drawing/2014/main" id="{D7B5C50F-C4FD-436C-9342-D76AB49447E2}"/>
                  </a:ext>
                </a:extLst>
              </p:cNvPr>
              <p:cNvPicPr>
                <a:picLocks noGrp="1" noRot="1" noChangeAspect="1" noMove="1" noResize="1" noEditPoints="1" noAdjustHandles="1" noChangeArrowheads="1" noChangeShapeType="1"/>
              </p:cNvPicPr>
              <p:nvPr/>
            </p:nvPicPr>
            <p:blipFill>
              <a:blip r:embed="rId12"/>
              <a:stretch>
                <a:fillRect/>
              </a:stretch>
            </p:blipFill>
            <p:spPr>
              <a:xfrm>
                <a:off x="3786120" y="4173840"/>
                <a:ext cx="3938400" cy="1341720"/>
              </a:xfrm>
              <a:prstGeom prst="rect">
                <a:avLst/>
              </a:prstGeom>
            </p:spPr>
          </p:pic>
        </mc:Fallback>
      </mc:AlternateContent>
    </p:spTree>
    <p:extLst>
      <p:ext uri="{BB962C8B-B14F-4D97-AF65-F5344CB8AC3E}">
        <p14:creationId xmlns:p14="http://schemas.microsoft.com/office/powerpoint/2010/main" val="3640461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631">
        <p159:morph option="byObject"/>
      </p:transition>
    </mc:Choice>
    <mc:Fallback xmlns="">
      <p:transition spd="slow" advTm="156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A4B5E10-34AC-4115-ACC0-4225C6A0FDD3}"/>
              </a:ext>
            </a:extLst>
          </p:cNvPr>
          <p:cNvCxnSpPr>
            <a:cxnSpLocks/>
          </p:cNvCxnSpPr>
          <p:nvPr/>
        </p:nvCxnSpPr>
        <p:spPr>
          <a:xfrm flipH="1">
            <a:off x="0" y="167640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D7D1B769-8D30-4FC2-9A2C-177DC48B1D09}"/>
              </a:ext>
            </a:extLst>
          </p:cNvPr>
          <p:cNvGrpSpPr/>
          <p:nvPr/>
        </p:nvGrpSpPr>
        <p:grpSpPr>
          <a:xfrm>
            <a:off x="7206282" y="2777065"/>
            <a:ext cx="4069203" cy="2363853"/>
            <a:chOff x="1129332" y="2777065"/>
            <a:chExt cx="4069203" cy="2363853"/>
          </a:xfrm>
        </p:grpSpPr>
        <p:grpSp>
          <p:nvGrpSpPr>
            <p:cNvPr id="23" name="Group 22">
              <a:extLst>
                <a:ext uri="{FF2B5EF4-FFF2-40B4-BE49-F238E27FC236}">
                  <a16:creationId xmlns:a16="http://schemas.microsoft.com/office/drawing/2014/main" id="{2B84D207-2F6E-4A70-B3FE-4FCD508D62C9}"/>
                </a:ext>
              </a:extLst>
            </p:cNvPr>
            <p:cNvGrpSpPr/>
            <p:nvPr/>
          </p:nvGrpSpPr>
          <p:grpSpPr>
            <a:xfrm>
              <a:off x="2822667" y="2777065"/>
              <a:ext cx="682535" cy="2015066"/>
              <a:chOff x="4549866" y="2573867"/>
              <a:chExt cx="682535" cy="2015066"/>
            </a:xfrm>
          </p:grpSpPr>
          <p:sp>
            <p:nvSpPr>
              <p:cNvPr id="19" name="Arc 18">
                <a:extLst>
                  <a:ext uri="{FF2B5EF4-FFF2-40B4-BE49-F238E27FC236}">
                    <a16:creationId xmlns:a16="http://schemas.microsoft.com/office/drawing/2014/main" id="{DBE1B399-07E6-43EA-B01D-418068508BF5}"/>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E4BF4A4-57D4-46F8-AEE0-2E3F74AB71D0}"/>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4" name="Group 173">
              <a:extLst>
                <a:ext uri="{FF2B5EF4-FFF2-40B4-BE49-F238E27FC236}">
                  <a16:creationId xmlns:a16="http://schemas.microsoft.com/office/drawing/2014/main" id="{16CEE02E-8359-4AD4-B2FD-8A9EE4CCADC6}"/>
                </a:ext>
              </a:extLst>
            </p:cNvPr>
            <p:cNvGrpSpPr/>
            <p:nvPr/>
          </p:nvGrpSpPr>
          <p:grpSpPr>
            <a:xfrm>
              <a:off x="4516000" y="2777068"/>
              <a:ext cx="682535" cy="2015066"/>
              <a:chOff x="4549866" y="2573867"/>
              <a:chExt cx="682535" cy="2015066"/>
            </a:xfrm>
          </p:grpSpPr>
          <p:sp>
            <p:nvSpPr>
              <p:cNvPr id="175" name="Arc 174">
                <a:extLst>
                  <a:ext uri="{FF2B5EF4-FFF2-40B4-BE49-F238E27FC236}">
                    <a16:creationId xmlns:a16="http://schemas.microsoft.com/office/drawing/2014/main" id="{BAB3BD9F-5E75-4645-9DD5-8C0BD1976E81}"/>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6" name="Isosceles Triangle 175">
                <a:extLst>
                  <a:ext uri="{FF2B5EF4-FFF2-40B4-BE49-F238E27FC236}">
                    <a16:creationId xmlns:a16="http://schemas.microsoft.com/office/drawing/2014/main" id="{E82BB14B-AA22-400A-8DA1-36F6E6FE0357}"/>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7" name="Group 176">
              <a:extLst>
                <a:ext uri="{FF2B5EF4-FFF2-40B4-BE49-F238E27FC236}">
                  <a16:creationId xmlns:a16="http://schemas.microsoft.com/office/drawing/2014/main" id="{5957C57E-1193-4B5C-9FA8-7B8DFE92250A}"/>
                </a:ext>
              </a:extLst>
            </p:cNvPr>
            <p:cNvGrpSpPr/>
            <p:nvPr/>
          </p:nvGrpSpPr>
          <p:grpSpPr>
            <a:xfrm>
              <a:off x="1129332" y="2777065"/>
              <a:ext cx="682535" cy="2015066"/>
              <a:chOff x="4549866" y="2573867"/>
              <a:chExt cx="682535" cy="2015066"/>
            </a:xfrm>
          </p:grpSpPr>
          <p:sp>
            <p:nvSpPr>
              <p:cNvPr id="178" name="Arc 177">
                <a:extLst>
                  <a:ext uri="{FF2B5EF4-FFF2-40B4-BE49-F238E27FC236}">
                    <a16:creationId xmlns:a16="http://schemas.microsoft.com/office/drawing/2014/main" id="{E777B4DB-404D-4624-9820-8ED93A7D6F9B}"/>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9" name="Isosceles Triangle 178">
                <a:extLst>
                  <a:ext uri="{FF2B5EF4-FFF2-40B4-BE49-F238E27FC236}">
                    <a16:creationId xmlns:a16="http://schemas.microsoft.com/office/drawing/2014/main" id="{E1B2342B-CB80-4215-B5DA-7F401E68C32B}"/>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51B15999-BD5C-48DA-94BD-CB3477810235}"/>
                    </a:ext>
                  </a:extLst>
                </p:cNvPr>
                <p:cNvSpPr txBox="1"/>
                <p:nvPr/>
              </p:nvSpPr>
              <p:spPr>
                <a:xfrm>
                  <a:off x="2302935" y="4262664"/>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92" name="TextBox 191">
                  <a:extLst>
                    <a:ext uri="{FF2B5EF4-FFF2-40B4-BE49-F238E27FC236}">
                      <a16:creationId xmlns:a16="http://schemas.microsoft.com/office/drawing/2014/main" id="{51B15999-BD5C-48DA-94BD-CB3477810235}"/>
                    </a:ext>
                  </a:extLst>
                </p:cNvPr>
                <p:cNvSpPr txBox="1">
                  <a:spLocks noRot="1" noChangeAspect="1" noMove="1" noResize="1" noEditPoints="1" noAdjustHandles="1" noChangeArrowheads="1" noChangeShapeType="1" noTextEdit="1"/>
                </p:cNvSpPr>
                <p:nvPr/>
              </p:nvSpPr>
              <p:spPr>
                <a:xfrm>
                  <a:off x="2302935" y="4262664"/>
                  <a:ext cx="573314" cy="878254"/>
                </a:xfrm>
                <a:prstGeom prst="rect">
                  <a:avLst/>
                </a:prstGeom>
                <a:blipFill>
                  <a:blip r:embed="rId4"/>
                  <a:stretch>
                    <a:fillRect/>
                  </a:stretch>
                </a:blipFill>
              </p:spPr>
              <p:txBody>
                <a:bodyPr/>
                <a:lstStyle/>
                <a:p>
                  <a:r>
                    <a:rPr lang="en-CA">
                      <a:noFill/>
                    </a:rPr>
                    <a:t> </a:t>
                  </a:r>
                </a:p>
              </p:txBody>
            </p:sp>
          </mc:Fallback>
        </mc:AlternateContent>
      </p:grpSp>
      <p:sp>
        <p:nvSpPr>
          <p:cNvPr id="88" name="Oval 87">
            <a:extLst>
              <a:ext uri="{FF2B5EF4-FFF2-40B4-BE49-F238E27FC236}">
                <a16:creationId xmlns:a16="http://schemas.microsoft.com/office/drawing/2014/main" id="{DC3D6979-6158-464B-A582-D401A3A2AEF6}"/>
              </a:ext>
            </a:extLst>
          </p:cNvPr>
          <p:cNvSpPr/>
          <p:nvPr/>
        </p:nvSpPr>
        <p:spPr>
          <a:xfrm>
            <a:off x="7051084"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89" name="Oval 88">
            <a:extLst>
              <a:ext uri="{FF2B5EF4-FFF2-40B4-BE49-F238E27FC236}">
                <a16:creationId xmlns:a16="http://schemas.microsoft.com/office/drawing/2014/main" id="{75C401DA-1A29-4698-80EF-AC530995B31C}"/>
              </a:ext>
            </a:extLst>
          </p:cNvPr>
          <p:cNvSpPr/>
          <p:nvPr/>
        </p:nvSpPr>
        <p:spPr>
          <a:xfrm>
            <a:off x="8145401"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0" name="Oval 89">
            <a:extLst>
              <a:ext uri="{FF2B5EF4-FFF2-40B4-BE49-F238E27FC236}">
                <a16:creationId xmlns:a16="http://schemas.microsoft.com/office/drawing/2014/main" id="{1C5554AD-63C5-452F-A7DD-C7D01AEF74E3}"/>
              </a:ext>
            </a:extLst>
          </p:cNvPr>
          <p:cNvSpPr/>
          <p:nvPr/>
        </p:nvSpPr>
        <p:spPr>
          <a:xfrm>
            <a:off x="9111657"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1" name="Oval 90">
            <a:extLst>
              <a:ext uri="{FF2B5EF4-FFF2-40B4-BE49-F238E27FC236}">
                <a16:creationId xmlns:a16="http://schemas.microsoft.com/office/drawing/2014/main" id="{21161810-C0F8-4870-B765-DBE18A5835C8}"/>
              </a:ext>
            </a:extLst>
          </p:cNvPr>
          <p:cNvSpPr/>
          <p:nvPr/>
        </p:nvSpPr>
        <p:spPr>
          <a:xfrm>
            <a:off x="10220789"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92" name="Oval 91">
            <a:extLst>
              <a:ext uri="{FF2B5EF4-FFF2-40B4-BE49-F238E27FC236}">
                <a16:creationId xmlns:a16="http://schemas.microsoft.com/office/drawing/2014/main" id="{9E7F525D-2C39-46B3-A218-977F5E43FD7A}"/>
              </a:ext>
            </a:extLst>
          </p:cNvPr>
          <p:cNvSpPr/>
          <p:nvPr/>
        </p:nvSpPr>
        <p:spPr>
          <a:xfrm>
            <a:off x="11192332"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20" name="Oval 19">
            <a:extLst>
              <a:ext uri="{FF2B5EF4-FFF2-40B4-BE49-F238E27FC236}">
                <a16:creationId xmlns:a16="http://schemas.microsoft.com/office/drawing/2014/main" id="{4934D09D-9924-4197-A654-C6DEEEC1A2D4}"/>
              </a:ext>
            </a:extLst>
          </p:cNvPr>
          <p:cNvSpPr/>
          <p:nvPr/>
        </p:nvSpPr>
        <p:spPr>
          <a:xfrm>
            <a:off x="7050611"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21" name="Oval 20">
            <a:extLst>
              <a:ext uri="{FF2B5EF4-FFF2-40B4-BE49-F238E27FC236}">
                <a16:creationId xmlns:a16="http://schemas.microsoft.com/office/drawing/2014/main" id="{109442E5-E3AF-4EE4-A6A9-E728FBBF2A0E}"/>
              </a:ext>
            </a:extLst>
          </p:cNvPr>
          <p:cNvSpPr/>
          <p:nvPr/>
        </p:nvSpPr>
        <p:spPr>
          <a:xfrm>
            <a:off x="775546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2" name="Oval 61">
            <a:extLst>
              <a:ext uri="{FF2B5EF4-FFF2-40B4-BE49-F238E27FC236}">
                <a16:creationId xmlns:a16="http://schemas.microsoft.com/office/drawing/2014/main" id="{F2D1BD8B-E3F5-4204-9B4D-5CC33F68F5D5}"/>
              </a:ext>
            </a:extLst>
          </p:cNvPr>
          <p:cNvSpPr/>
          <p:nvPr/>
        </p:nvSpPr>
        <p:spPr>
          <a:xfrm>
            <a:off x="8467722"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5" name="Oval 64">
            <a:extLst>
              <a:ext uri="{FF2B5EF4-FFF2-40B4-BE49-F238E27FC236}">
                <a16:creationId xmlns:a16="http://schemas.microsoft.com/office/drawing/2014/main" id="{620D7827-7F64-415A-855D-DEA95060CCEF}"/>
              </a:ext>
            </a:extLst>
          </p:cNvPr>
          <p:cNvSpPr/>
          <p:nvPr/>
        </p:nvSpPr>
        <p:spPr>
          <a:xfrm>
            <a:off x="9119659"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7" name="Oval 66">
            <a:extLst>
              <a:ext uri="{FF2B5EF4-FFF2-40B4-BE49-F238E27FC236}">
                <a16:creationId xmlns:a16="http://schemas.microsoft.com/office/drawing/2014/main" id="{D84F5987-110F-4D68-8929-B7C5CE8F2FF0}"/>
              </a:ext>
            </a:extLst>
          </p:cNvPr>
          <p:cNvSpPr/>
          <p:nvPr/>
        </p:nvSpPr>
        <p:spPr>
          <a:xfrm>
            <a:off x="982027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8" name="Oval 67">
            <a:extLst>
              <a:ext uri="{FF2B5EF4-FFF2-40B4-BE49-F238E27FC236}">
                <a16:creationId xmlns:a16="http://schemas.microsoft.com/office/drawing/2014/main" id="{65E1FEA5-66D0-480E-BDEA-98AEA2A2B619}"/>
              </a:ext>
            </a:extLst>
          </p:cNvPr>
          <p:cNvSpPr/>
          <p:nvPr/>
        </p:nvSpPr>
        <p:spPr>
          <a:xfrm>
            <a:off x="10525128"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69" name="Oval 68">
            <a:extLst>
              <a:ext uri="{FF2B5EF4-FFF2-40B4-BE49-F238E27FC236}">
                <a16:creationId xmlns:a16="http://schemas.microsoft.com/office/drawing/2014/main" id="{9A2FB4A7-C257-4FD0-BD46-DB54694B2212}"/>
              </a:ext>
            </a:extLst>
          </p:cNvPr>
          <p:cNvSpPr/>
          <p:nvPr/>
        </p:nvSpPr>
        <p:spPr>
          <a:xfrm>
            <a:off x="1118658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1" name="Straight Arrow Connector 110">
            <a:extLst>
              <a:ext uri="{FF2B5EF4-FFF2-40B4-BE49-F238E27FC236}">
                <a16:creationId xmlns:a16="http://schemas.microsoft.com/office/drawing/2014/main" id="{EEDEDC19-149D-429E-8A12-FD61DDE7290A}"/>
              </a:ext>
            </a:extLst>
          </p:cNvPr>
          <p:cNvCxnSpPr>
            <a:cxnSpLocks/>
          </p:cNvCxnSpPr>
          <p:nvPr/>
        </p:nvCxnSpPr>
        <p:spPr>
          <a:xfrm rot="10800000">
            <a:off x="10826699"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98415C7-0ECA-4F5E-98A2-AB257ACCA5DB}"/>
              </a:ext>
            </a:extLst>
          </p:cNvPr>
          <p:cNvCxnSpPr>
            <a:cxnSpLocks/>
          </p:cNvCxnSpPr>
          <p:nvPr/>
        </p:nvCxnSpPr>
        <p:spPr>
          <a:xfrm rot="10800000">
            <a:off x="1015529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D4F15EC-9771-4383-9840-85294FA13D05}"/>
              </a:ext>
            </a:extLst>
          </p:cNvPr>
          <p:cNvCxnSpPr>
            <a:cxnSpLocks/>
          </p:cNvCxnSpPr>
          <p:nvPr/>
        </p:nvCxnSpPr>
        <p:spPr>
          <a:xfrm rot="10800000">
            <a:off x="945097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825B19E-B704-4F9F-AF07-F1E4785183B5}"/>
              </a:ext>
            </a:extLst>
          </p:cNvPr>
          <p:cNvCxnSpPr>
            <a:cxnSpLocks/>
          </p:cNvCxnSpPr>
          <p:nvPr/>
        </p:nvCxnSpPr>
        <p:spPr>
          <a:xfrm rot="10800000">
            <a:off x="8774483"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7941389-7857-493E-A619-28EB52AB449D}"/>
              </a:ext>
            </a:extLst>
          </p:cNvPr>
          <p:cNvCxnSpPr>
            <a:cxnSpLocks/>
          </p:cNvCxnSpPr>
          <p:nvPr/>
        </p:nvCxnSpPr>
        <p:spPr>
          <a:xfrm rot="10800000">
            <a:off x="8088680"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73CF455-F8F0-45A2-9E0A-B76E2FC3375B}"/>
              </a:ext>
            </a:extLst>
          </p:cNvPr>
          <p:cNvCxnSpPr>
            <a:cxnSpLocks/>
          </p:cNvCxnSpPr>
          <p:nvPr/>
        </p:nvCxnSpPr>
        <p:spPr>
          <a:xfrm rot="10800000">
            <a:off x="7386262"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F963D09-7731-4192-80FE-3325074B1A87}"/>
              </a:ext>
            </a:extLst>
          </p:cNvPr>
          <p:cNvCxnSpPr>
            <a:cxnSpLocks/>
          </p:cNvCxnSpPr>
          <p:nvPr/>
        </p:nvCxnSpPr>
        <p:spPr>
          <a:xfrm rot="10800000">
            <a:off x="6680354" y="353005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AC7B3FFA-E303-4570-8A83-9F6C050C441F}"/>
              </a:ext>
            </a:extLst>
          </p:cNvPr>
          <p:cNvSpPr/>
          <p:nvPr/>
        </p:nvSpPr>
        <p:spPr>
          <a:xfrm>
            <a:off x="7810731"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AC8DC164-A8FE-4C5A-B46A-058D85907CEF}"/>
                  </a:ext>
                </a:extLst>
              </p:cNvPr>
              <p:cNvSpPr txBox="1"/>
              <p:nvPr/>
            </p:nvSpPr>
            <p:spPr>
              <a:xfrm>
                <a:off x="8546123" y="5024665"/>
                <a:ext cx="1547447" cy="783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𝑣</m:t>
                              </m:r>
                            </m:e>
                          </m:acc>
                        </m:e>
                      </m:acc>
                      <m:r>
                        <a:rPr lang="en-US" sz="4000" b="0" i="1" smtClean="0">
                          <a:latin typeface="Cambria Math" panose="02040503050406030204" pitchFamily="18" charset="0"/>
                        </a:rPr>
                        <m:t>=0</m:t>
                      </m:r>
                    </m:oMath>
                  </m:oMathPara>
                </a14:m>
                <a:endParaRPr lang="en-US" sz="4000" dirty="0"/>
              </a:p>
            </p:txBody>
          </p:sp>
        </mc:Choice>
        <mc:Fallback xmlns="">
          <p:sp>
            <p:nvSpPr>
              <p:cNvPr id="112" name="TextBox 111">
                <a:extLst>
                  <a:ext uri="{FF2B5EF4-FFF2-40B4-BE49-F238E27FC236}">
                    <a16:creationId xmlns:a16="http://schemas.microsoft.com/office/drawing/2014/main" id="{AC8DC164-A8FE-4C5A-B46A-058D85907CEF}"/>
                  </a:ext>
                </a:extLst>
              </p:cNvPr>
              <p:cNvSpPr txBox="1">
                <a:spLocks noRot="1" noChangeAspect="1" noMove="1" noResize="1" noEditPoints="1" noAdjustHandles="1" noChangeArrowheads="1" noChangeShapeType="1" noTextEdit="1"/>
              </p:cNvSpPr>
              <p:nvPr/>
            </p:nvSpPr>
            <p:spPr>
              <a:xfrm>
                <a:off x="8546123" y="5024665"/>
                <a:ext cx="1547447" cy="783035"/>
              </a:xfrm>
              <a:prstGeom prst="rect">
                <a:avLst/>
              </a:prstGeom>
              <a:blipFill>
                <a:blip r:embed="rId5"/>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E4A53583-6C95-4408-B88E-8750A565171C}"/>
              </a:ext>
            </a:extLst>
          </p:cNvPr>
          <p:cNvGrpSpPr/>
          <p:nvPr/>
        </p:nvGrpSpPr>
        <p:grpSpPr>
          <a:xfrm>
            <a:off x="6535612" y="5439718"/>
            <a:ext cx="1282251" cy="1399649"/>
            <a:chOff x="3106612" y="5560305"/>
            <a:chExt cx="1282251" cy="1399649"/>
          </a:xfrm>
        </p:grpSpPr>
        <p:grpSp>
          <p:nvGrpSpPr>
            <p:cNvPr id="29" name="Group 28">
              <a:extLst>
                <a:ext uri="{FF2B5EF4-FFF2-40B4-BE49-F238E27FC236}">
                  <a16:creationId xmlns:a16="http://schemas.microsoft.com/office/drawing/2014/main" id="{31DC42D0-4CE5-4E1B-8927-7025E099DE80}"/>
                </a:ext>
              </a:extLst>
            </p:cNvPr>
            <p:cNvGrpSpPr/>
            <p:nvPr/>
          </p:nvGrpSpPr>
          <p:grpSpPr>
            <a:xfrm>
              <a:off x="3681077" y="5560305"/>
              <a:ext cx="707786" cy="879861"/>
              <a:chOff x="3681077" y="5560305"/>
              <a:chExt cx="707786" cy="879861"/>
            </a:xfrm>
          </p:grpSpPr>
          <p:sp>
            <p:nvSpPr>
              <p:cNvPr id="102" name="Trapezoid 101">
                <a:extLst>
                  <a:ext uri="{FF2B5EF4-FFF2-40B4-BE49-F238E27FC236}">
                    <a16:creationId xmlns:a16="http://schemas.microsoft.com/office/drawing/2014/main" id="{046CC173-D03A-4318-86DF-9DD609906E20}"/>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103" name="Trapezoid 102">
                <a:extLst>
                  <a:ext uri="{FF2B5EF4-FFF2-40B4-BE49-F238E27FC236}">
                    <a16:creationId xmlns:a16="http://schemas.microsoft.com/office/drawing/2014/main" id="{9E441F70-C76B-4CB3-985C-6A39C9755724}"/>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338D23E-D74D-4927-BD77-F5D06D899993}"/>
                    </a:ext>
                  </a:extLst>
                </p:cNvPr>
                <p:cNvSpPr txBox="1"/>
                <p:nvPr/>
              </p:nvSpPr>
              <p:spPr>
                <a:xfrm>
                  <a:off x="3106612" y="6081700"/>
                  <a:ext cx="573314"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solidFill>
                                  <a:srgbClr val="0070C0"/>
                                </a:solidFill>
                                <a:latin typeface="Cambria Math" panose="02040503050406030204" pitchFamily="18" charset="0"/>
                              </a:rPr>
                            </m:ctrlPr>
                          </m:accPr>
                          <m:e>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e>
                        </m:acc>
                      </m:oMath>
                    </m:oMathPara>
                  </a14:m>
                  <a:endParaRPr lang="en-US" sz="4000" dirty="0"/>
                </a:p>
              </p:txBody>
            </p:sp>
          </mc:Choice>
          <mc:Fallback xmlns="">
            <p:sp>
              <p:nvSpPr>
                <p:cNvPr id="105" name="TextBox 104">
                  <a:extLst>
                    <a:ext uri="{FF2B5EF4-FFF2-40B4-BE49-F238E27FC236}">
                      <a16:creationId xmlns:a16="http://schemas.microsoft.com/office/drawing/2014/main" id="{1338D23E-D74D-4927-BD77-F5D06D899993}"/>
                    </a:ext>
                  </a:extLst>
                </p:cNvPr>
                <p:cNvSpPr txBox="1">
                  <a:spLocks noRot="1" noChangeAspect="1" noMove="1" noResize="1" noEditPoints="1" noAdjustHandles="1" noChangeArrowheads="1" noChangeShapeType="1" noTextEdit="1"/>
                </p:cNvSpPr>
                <p:nvPr/>
              </p:nvSpPr>
              <p:spPr>
                <a:xfrm>
                  <a:off x="3106612" y="6081700"/>
                  <a:ext cx="573314" cy="878254"/>
                </a:xfrm>
                <a:prstGeom prst="rect">
                  <a:avLst/>
                </a:prstGeom>
                <a:blipFill>
                  <a:blip r:embed="rId6"/>
                  <a:stretch>
                    <a:fillRect/>
                  </a:stretch>
                </a:blipFill>
              </p:spPr>
              <p:txBody>
                <a:bodyPr/>
                <a:lstStyle/>
                <a:p>
                  <a:r>
                    <a:rPr lang="en-CA">
                      <a:noFill/>
                    </a:rPr>
                    <a:t> </a:t>
                  </a:r>
                </a:p>
              </p:txBody>
            </p:sp>
          </mc:Fallback>
        </mc:AlternateContent>
      </p:grpSp>
      <p:grpSp>
        <p:nvGrpSpPr>
          <p:cNvPr id="95" name="Group 94">
            <a:extLst>
              <a:ext uri="{FF2B5EF4-FFF2-40B4-BE49-F238E27FC236}">
                <a16:creationId xmlns:a16="http://schemas.microsoft.com/office/drawing/2014/main" id="{84BF755D-82B9-4DA6-A09F-EB2B63FF1EC8}"/>
              </a:ext>
            </a:extLst>
          </p:cNvPr>
          <p:cNvGrpSpPr/>
          <p:nvPr/>
        </p:nvGrpSpPr>
        <p:grpSpPr>
          <a:xfrm>
            <a:off x="0" y="-57150"/>
            <a:ext cx="4819650" cy="1711432"/>
            <a:chOff x="0" y="133350"/>
            <a:chExt cx="4819650" cy="1711432"/>
          </a:xfrm>
        </p:grpSpPr>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88D65B3-D647-4E34-9855-D62C15242539}"/>
                    </a:ext>
                  </a:extLst>
                </p:cNvPr>
                <p:cNvSpPr txBox="1"/>
                <p:nvPr/>
              </p:nvSpPr>
              <p:spPr>
                <a:xfrm>
                  <a:off x="0" y="938893"/>
                  <a:ext cx="4819650" cy="9058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e>
                        </m:d>
                      </m:oMath>
                    </m:oMathPara>
                  </a14:m>
                  <a:endParaRPr lang="en-US" sz="4400" dirty="0"/>
                </a:p>
              </p:txBody>
            </p:sp>
          </mc:Choice>
          <mc:Fallback xmlns="">
            <p:sp>
              <p:nvSpPr>
                <p:cNvPr id="96" name="TextBox 95">
                  <a:extLst>
                    <a:ext uri="{FF2B5EF4-FFF2-40B4-BE49-F238E27FC236}">
                      <a16:creationId xmlns:a16="http://schemas.microsoft.com/office/drawing/2014/main" id="{188D65B3-D647-4E34-9855-D62C15242539}"/>
                    </a:ext>
                  </a:extLst>
                </p:cNvPr>
                <p:cNvSpPr txBox="1">
                  <a:spLocks noRot="1" noChangeAspect="1" noMove="1" noResize="1" noEditPoints="1" noAdjustHandles="1" noChangeArrowheads="1" noChangeShapeType="1" noTextEdit="1"/>
                </p:cNvSpPr>
                <p:nvPr/>
              </p:nvSpPr>
              <p:spPr>
                <a:xfrm>
                  <a:off x="0" y="938893"/>
                  <a:ext cx="4819650" cy="905889"/>
                </a:xfrm>
                <a:prstGeom prst="rect">
                  <a:avLst/>
                </a:prstGeom>
                <a:blipFill>
                  <a:blip r:embed="rId7"/>
                  <a:stretch>
                    <a:fillRect/>
                  </a:stretch>
                </a:blipFill>
              </p:spPr>
              <p:txBody>
                <a:bodyPr/>
                <a:lstStyle/>
                <a:p>
                  <a:r>
                    <a:rPr lang="en-CA">
                      <a:noFill/>
                    </a:rPr>
                    <a:t> </a:t>
                  </a:r>
                </a:p>
              </p:txBody>
            </p:sp>
          </mc:Fallback>
        </mc:AlternateContent>
        <p:sp>
          <p:nvSpPr>
            <p:cNvPr id="98" name="TextBox 97">
              <a:extLst>
                <a:ext uri="{FF2B5EF4-FFF2-40B4-BE49-F238E27FC236}">
                  <a16:creationId xmlns:a16="http://schemas.microsoft.com/office/drawing/2014/main" id="{5DD2177A-5669-4DFA-ACF1-B28300EDC87D}"/>
                </a:ext>
              </a:extLst>
            </p:cNvPr>
            <p:cNvSpPr txBox="1"/>
            <p:nvPr/>
          </p:nvSpPr>
          <p:spPr>
            <a:xfrm>
              <a:off x="0" y="133350"/>
              <a:ext cx="4143375" cy="923330"/>
            </a:xfrm>
            <a:prstGeom prst="rect">
              <a:avLst/>
            </a:prstGeom>
            <a:noFill/>
          </p:spPr>
          <p:txBody>
            <a:bodyPr wrap="square" rtlCol="0">
              <a:spAutoFit/>
            </a:bodyPr>
            <a:lstStyle/>
            <a:p>
              <a:r>
                <a:rPr lang="en-US" sz="5400" dirty="0">
                  <a:solidFill>
                    <a:srgbClr val="7030A0"/>
                  </a:solidFill>
                </a:rPr>
                <a:t>Lorentz Force</a:t>
              </a:r>
            </a:p>
          </p:txBody>
        </p:sp>
      </p:grpSp>
      <p:sp>
        <p:nvSpPr>
          <p:cNvPr id="99" name="TextBox 98">
            <a:extLst>
              <a:ext uri="{FF2B5EF4-FFF2-40B4-BE49-F238E27FC236}">
                <a16:creationId xmlns:a16="http://schemas.microsoft.com/office/drawing/2014/main" id="{665EC400-D364-4F81-8420-B62C62741145}"/>
              </a:ext>
            </a:extLst>
          </p:cNvPr>
          <p:cNvSpPr txBox="1"/>
          <p:nvPr/>
        </p:nvSpPr>
        <p:spPr>
          <a:xfrm>
            <a:off x="5058832" y="205317"/>
            <a:ext cx="7133167" cy="1077218"/>
          </a:xfrm>
          <a:prstGeom prst="rect">
            <a:avLst/>
          </a:prstGeom>
          <a:noFill/>
        </p:spPr>
        <p:txBody>
          <a:bodyPr wrap="square" rtlCol="0">
            <a:spAutoFit/>
          </a:bodyPr>
          <a:lstStyle/>
          <a:p>
            <a:r>
              <a:rPr lang="en-US" sz="3200" dirty="0">
                <a:solidFill>
                  <a:srgbClr val="0070C0"/>
                </a:solidFill>
              </a:rPr>
              <a:t>Lorentz Transform </a:t>
            </a:r>
            <a:r>
              <a:rPr lang="en-US" sz="3200" dirty="0"/>
              <a:t>has </a:t>
            </a:r>
            <a:r>
              <a:rPr lang="en-US" sz="3200" u="sng" dirty="0"/>
              <a:t>length contraction</a:t>
            </a:r>
            <a:r>
              <a:rPr lang="en-US" sz="3200" dirty="0"/>
              <a:t>.</a:t>
            </a:r>
          </a:p>
          <a:p>
            <a:r>
              <a:rPr lang="en-US" sz="3200" dirty="0"/>
              <a:t>(Moving objects contract in size.)</a:t>
            </a:r>
          </a:p>
        </p:txBody>
      </p:sp>
      <p:cxnSp>
        <p:nvCxnSpPr>
          <p:cNvPr id="104" name="Straight Connector 103">
            <a:extLst>
              <a:ext uri="{FF2B5EF4-FFF2-40B4-BE49-F238E27FC236}">
                <a16:creationId xmlns:a16="http://schemas.microsoft.com/office/drawing/2014/main" id="{22EB23F0-A881-43D0-949C-4BBCDA21AAF8}"/>
              </a:ext>
            </a:extLst>
          </p:cNvPr>
          <p:cNvCxnSpPr>
            <a:cxnSpLocks/>
          </p:cNvCxnSpPr>
          <p:nvPr/>
        </p:nvCxnSpPr>
        <p:spPr>
          <a:xfrm flipV="1">
            <a:off x="6096000" y="1695450"/>
            <a:ext cx="0" cy="516255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4DDA1A6-3960-4C4A-A573-887E20AA54C3}"/>
              </a:ext>
            </a:extLst>
          </p:cNvPr>
          <p:cNvGrpSpPr/>
          <p:nvPr/>
        </p:nvGrpSpPr>
        <p:grpSpPr>
          <a:xfrm>
            <a:off x="228600" y="2777065"/>
            <a:ext cx="5771250" cy="2268186"/>
            <a:chOff x="-6613216" y="2777065"/>
            <a:chExt cx="5771250" cy="2268186"/>
          </a:xfrm>
        </p:grpSpPr>
        <p:grpSp>
          <p:nvGrpSpPr>
            <p:cNvPr id="106" name="Group 105">
              <a:extLst>
                <a:ext uri="{FF2B5EF4-FFF2-40B4-BE49-F238E27FC236}">
                  <a16:creationId xmlns:a16="http://schemas.microsoft.com/office/drawing/2014/main" id="{8747FC3E-9F47-4F57-8DE2-447A95AF6F15}"/>
                </a:ext>
              </a:extLst>
            </p:cNvPr>
            <p:cNvGrpSpPr/>
            <p:nvPr/>
          </p:nvGrpSpPr>
          <p:grpSpPr>
            <a:xfrm>
              <a:off x="-5680735" y="2777065"/>
              <a:ext cx="4069203" cy="2268186"/>
              <a:chOff x="1129332" y="2777065"/>
              <a:chExt cx="4069203" cy="2268186"/>
            </a:xfrm>
          </p:grpSpPr>
          <p:grpSp>
            <p:nvGrpSpPr>
              <p:cNvPr id="120" name="Group 119">
                <a:extLst>
                  <a:ext uri="{FF2B5EF4-FFF2-40B4-BE49-F238E27FC236}">
                    <a16:creationId xmlns:a16="http://schemas.microsoft.com/office/drawing/2014/main" id="{31BA55E3-A041-49B2-9BD0-065D2B75F1B5}"/>
                  </a:ext>
                </a:extLst>
              </p:cNvPr>
              <p:cNvGrpSpPr/>
              <p:nvPr/>
            </p:nvGrpSpPr>
            <p:grpSpPr>
              <a:xfrm>
                <a:off x="2822667" y="2777065"/>
                <a:ext cx="682535" cy="2015066"/>
                <a:chOff x="4549866" y="2573867"/>
                <a:chExt cx="682535" cy="2015066"/>
              </a:xfrm>
            </p:grpSpPr>
            <p:sp>
              <p:nvSpPr>
                <p:cNvPr id="131" name="Arc 130">
                  <a:extLst>
                    <a:ext uri="{FF2B5EF4-FFF2-40B4-BE49-F238E27FC236}">
                      <a16:creationId xmlns:a16="http://schemas.microsoft.com/office/drawing/2014/main" id="{7327C497-3CD0-4BFC-8670-B57040878F2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2" name="Isosceles Triangle 131">
                  <a:extLst>
                    <a:ext uri="{FF2B5EF4-FFF2-40B4-BE49-F238E27FC236}">
                      <a16:creationId xmlns:a16="http://schemas.microsoft.com/office/drawing/2014/main" id="{9BDA5108-3C5F-4AE3-A888-09A5FB81934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1" name="Group 120">
                <a:extLst>
                  <a:ext uri="{FF2B5EF4-FFF2-40B4-BE49-F238E27FC236}">
                    <a16:creationId xmlns:a16="http://schemas.microsoft.com/office/drawing/2014/main" id="{2B7ABB7E-6018-4B4D-88E8-D98D9FCB9AE4}"/>
                  </a:ext>
                </a:extLst>
              </p:cNvPr>
              <p:cNvGrpSpPr/>
              <p:nvPr/>
            </p:nvGrpSpPr>
            <p:grpSpPr>
              <a:xfrm>
                <a:off x="4516000" y="2777068"/>
                <a:ext cx="682535" cy="2015066"/>
                <a:chOff x="4549866" y="2573867"/>
                <a:chExt cx="682535" cy="2015066"/>
              </a:xfrm>
            </p:grpSpPr>
            <p:sp>
              <p:nvSpPr>
                <p:cNvPr id="129" name="Arc 128">
                  <a:extLst>
                    <a:ext uri="{FF2B5EF4-FFF2-40B4-BE49-F238E27FC236}">
                      <a16:creationId xmlns:a16="http://schemas.microsoft.com/office/drawing/2014/main" id="{DEEAFD7A-2A09-4F6B-B41C-FDD717A9D593}"/>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0" name="Isosceles Triangle 129">
                  <a:extLst>
                    <a:ext uri="{FF2B5EF4-FFF2-40B4-BE49-F238E27FC236}">
                      <a16:creationId xmlns:a16="http://schemas.microsoft.com/office/drawing/2014/main" id="{EDC95CCD-224D-4318-9662-0EB29C028983}"/>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2" name="Group 121">
                <a:extLst>
                  <a:ext uri="{FF2B5EF4-FFF2-40B4-BE49-F238E27FC236}">
                    <a16:creationId xmlns:a16="http://schemas.microsoft.com/office/drawing/2014/main" id="{73BB3623-0FEB-43B0-B2B9-5F0CE8098F01}"/>
                  </a:ext>
                </a:extLst>
              </p:cNvPr>
              <p:cNvGrpSpPr/>
              <p:nvPr/>
            </p:nvGrpSpPr>
            <p:grpSpPr>
              <a:xfrm>
                <a:off x="1129332" y="2777065"/>
                <a:ext cx="682535" cy="2015066"/>
                <a:chOff x="4549866" y="2573867"/>
                <a:chExt cx="682535" cy="2015066"/>
              </a:xfrm>
            </p:grpSpPr>
            <p:sp>
              <p:nvSpPr>
                <p:cNvPr id="127" name="Arc 126">
                  <a:extLst>
                    <a:ext uri="{FF2B5EF4-FFF2-40B4-BE49-F238E27FC236}">
                      <a16:creationId xmlns:a16="http://schemas.microsoft.com/office/drawing/2014/main" id="{80B46935-D52C-426B-8F6A-D2BE766CAA1D}"/>
                    </a:ext>
                  </a:extLst>
                </p:cNvPr>
                <p:cNvSpPr/>
                <p:nvPr/>
              </p:nvSpPr>
              <p:spPr>
                <a:xfrm>
                  <a:off x="4605868" y="2573867"/>
                  <a:ext cx="626533" cy="2015066"/>
                </a:xfrm>
                <a:prstGeom prst="arc">
                  <a:avLst>
                    <a:gd name="adj1" fmla="val 14713114"/>
                    <a:gd name="adj2" fmla="val 6528584"/>
                  </a:avLst>
                </a:prstGeom>
                <a:noFill/>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8" name="Isosceles Triangle 127">
                  <a:extLst>
                    <a:ext uri="{FF2B5EF4-FFF2-40B4-BE49-F238E27FC236}">
                      <a16:creationId xmlns:a16="http://schemas.microsoft.com/office/drawing/2014/main" id="{059FD2AE-74F1-4013-BD25-F8FF4BD1370C}"/>
                    </a:ext>
                  </a:extLst>
                </p:cNvPr>
                <p:cNvSpPr/>
                <p:nvPr/>
              </p:nvSpPr>
              <p:spPr>
                <a:xfrm rot="20558109">
                  <a:off x="4549866" y="4022997"/>
                  <a:ext cx="254000" cy="35342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045C6B0C-3879-4499-8CA2-AD63B159FA0C}"/>
                      </a:ext>
                    </a:extLst>
                  </p:cNvPr>
                  <p:cNvSpPr txBox="1"/>
                  <p:nvPr/>
                </p:nvSpPr>
                <p:spPr>
                  <a:xfrm>
                    <a:off x="2302935" y="4262664"/>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124" name="TextBox 123">
                    <a:extLst>
                      <a:ext uri="{FF2B5EF4-FFF2-40B4-BE49-F238E27FC236}">
                        <a16:creationId xmlns:a16="http://schemas.microsoft.com/office/drawing/2014/main" id="{045C6B0C-3879-4499-8CA2-AD63B159FA0C}"/>
                      </a:ext>
                    </a:extLst>
                  </p:cNvPr>
                  <p:cNvSpPr txBox="1">
                    <a:spLocks noRot="1" noChangeAspect="1" noMove="1" noResize="1" noEditPoints="1" noAdjustHandles="1" noChangeArrowheads="1" noChangeShapeType="1" noTextEdit="1"/>
                  </p:cNvSpPr>
                  <p:nvPr/>
                </p:nvSpPr>
                <p:spPr>
                  <a:xfrm>
                    <a:off x="2302935" y="4262664"/>
                    <a:ext cx="573314" cy="782587"/>
                  </a:xfrm>
                  <a:prstGeom prst="rect">
                    <a:avLst/>
                  </a:prstGeom>
                  <a:blipFill>
                    <a:blip r:embed="rId8"/>
                    <a:stretch>
                      <a:fillRect/>
                    </a:stretch>
                  </a:blipFill>
                </p:spPr>
                <p:txBody>
                  <a:bodyPr/>
                  <a:lstStyle/>
                  <a:p>
                    <a:r>
                      <a:rPr lang="en-CA">
                        <a:noFill/>
                      </a:rPr>
                      <a:t> </a:t>
                    </a:r>
                  </a:p>
                </p:txBody>
              </p:sp>
            </mc:Fallback>
          </mc:AlternateContent>
        </p:grpSp>
        <p:sp>
          <p:nvSpPr>
            <p:cNvPr id="136" name="Oval 135">
              <a:extLst>
                <a:ext uri="{FF2B5EF4-FFF2-40B4-BE49-F238E27FC236}">
                  <a16:creationId xmlns:a16="http://schemas.microsoft.com/office/drawing/2014/main" id="{152B4F85-4CAD-4589-A6FC-6D0C12885676}"/>
                </a:ext>
              </a:extLst>
            </p:cNvPr>
            <p:cNvSpPr/>
            <p:nvPr/>
          </p:nvSpPr>
          <p:spPr>
            <a:xfrm>
              <a:off x="-661321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7" name="Oval 136">
              <a:extLst>
                <a:ext uri="{FF2B5EF4-FFF2-40B4-BE49-F238E27FC236}">
                  <a16:creationId xmlns:a16="http://schemas.microsoft.com/office/drawing/2014/main" id="{19703FA8-72EB-4316-8342-5AA2A6311F99}"/>
                </a:ext>
              </a:extLst>
            </p:cNvPr>
            <p:cNvSpPr/>
            <p:nvPr/>
          </p:nvSpPr>
          <p:spPr>
            <a:xfrm>
              <a:off x="-57654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8" name="Oval 137">
              <a:extLst>
                <a:ext uri="{FF2B5EF4-FFF2-40B4-BE49-F238E27FC236}">
                  <a16:creationId xmlns:a16="http://schemas.microsoft.com/office/drawing/2014/main" id="{57A3E696-8063-4466-8678-6270345030DA}"/>
                </a:ext>
              </a:extLst>
            </p:cNvPr>
            <p:cNvSpPr/>
            <p:nvPr/>
          </p:nvSpPr>
          <p:spPr>
            <a:xfrm>
              <a:off x="-49272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39" name="Oval 138">
              <a:extLst>
                <a:ext uri="{FF2B5EF4-FFF2-40B4-BE49-F238E27FC236}">
                  <a16:creationId xmlns:a16="http://schemas.microsoft.com/office/drawing/2014/main" id="{424F7CA6-7E92-45E8-A066-E0BBD76A9605}"/>
                </a:ext>
              </a:extLst>
            </p:cNvPr>
            <p:cNvSpPr/>
            <p:nvPr/>
          </p:nvSpPr>
          <p:spPr>
            <a:xfrm>
              <a:off x="-4091208" y="3359149"/>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0" name="Oval 139">
              <a:extLst>
                <a:ext uri="{FF2B5EF4-FFF2-40B4-BE49-F238E27FC236}">
                  <a16:creationId xmlns:a16="http://schemas.microsoft.com/office/drawing/2014/main" id="{0B7C4C02-2974-47ED-90EA-B673BEE2D9B4}"/>
                </a:ext>
              </a:extLst>
            </p:cNvPr>
            <p:cNvSpPr/>
            <p:nvPr/>
          </p:nvSpPr>
          <p:spPr>
            <a:xfrm>
              <a:off x="-3250891"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1" name="Oval 140">
              <a:extLst>
                <a:ext uri="{FF2B5EF4-FFF2-40B4-BE49-F238E27FC236}">
                  <a16:creationId xmlns:a16="http://schemas.microsoft.com/office/drawing/2014/main" id="{EDEA2BEE-819C-4A6E-A3E4-C418C96B2DFD}"/>
                </a:ext>
              </a:extLst>
            </p:cNvPr>
            <p:cNvSpPr/>
            <p:nvPr/>
          </p:nvSpPr>
          <p:spPr>
            <a:xfrm>
              <a:off x="-24031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42" name="Oval 141">
              <a:extLst>
                <a:ext uri="{FF2B5EF4-FFF2-40B4-BE49-F238E27FC236}">
                  <a16:creationId xmlns:a16="http://schemas.microsoft.com/office/drawing/2014/main" id="{79AF4C7A-3015-457C-AF21-979FC993E378}"/>
                </a:ext>
              </a:extLst>
            </p:cNvPr>
            <p:cNvSpPr/>
            <p:nvPr/>
          </p:nvSpPr>
          <p:spPr>
            <a:xfrm>
              <a:off x="-1564966" y="3354915"/>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sp>
          <p:nvSpPr>
            <p:cNvPr id="160" name="Oval 159">
              <a:extLst>
                <a:ext uri="{FF2B5EF4-FFF2-40B4-BE49-F238E27FC236}">
                  <a16:creationId xmlns:a16="http://schemas.microsoft.com/office/drawing/2014/main" id="{4306395F-B8F3-4E57-BDFF-0FC195935EDA}"/>
                </a:ext>
              </a:extLst>
            </p:cNvPr>
            <p:cNvSpPr/>
            <p:nvPr/>
          </p:nvSpPr>
          <p:spPr>
            <a:xfrm>
              <a:off x="-6606402"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1" name="Oval 160">
              <a:extLst>
                <a:ext uri="{FF2B5EF4-FFF2-40B4-BE49-F238E27FC236}">
                  <a16:creationId xmlns:a16="http://schemas.microsoft.com/office/drawing/2014/main" id="{989B06A1-598C-41DE-A7FD-5AC46664F549}"/>
                </a:ext>
              </a:extLst>
            </p:cNvPr>
            <p:cNvSpPr/>
            <p:nvPr/>
          </p:nvSpPr>
          <p:spPr>
            <a:xfrm>
              <a:off x="-576608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2" name="Oval 161">
              <a:extLst>
                <a:ext uri="{FF2B5EF4-FFF2-40B4-BE49-F238E27FC236}">
                  <a16:creationId xmlns:a16="http://schemas.microsoft.com/office/drawing/2014/main" id="{B4D8DBDF-3B92-45C5-9B4E-F41DE0C2A5E5}"/>
                </a:ext>
              </a:extLst>
            </p:cNvPr>
            <p:cNvSpPr/>
            <p:nvPr/>
          </p:nvSpPr>
          <p:spPr>
            <a:xfrm>
              <a:off x="-49183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3" name="Oval 162">
              <a:extLst>
                <a:ext uri="{FF2B5EF4-FFF2-40B4-BE49-F238E27FC236}">
                  <a16:creationId xmlns:a16="http://schemas.microsoft.com/office/drawing/2014/main" id="{FFEDE3D0-25D9-4CB0-8247-3543974F21D4}"/>
                </a:ext>
              </a:extLst>
            </p:cNvPr>
            <p:cNvSpPr/>
            <p:nvPr/>
          </p:nvSpPr>
          <p:spPr>
            <a:xfrm>
              <a:off x="-40801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4" name="Oval 163">
              <a:extLst>
                <a:ext uri="{FF2B5EF4-FFF2-40B4-BE49-F238E27FC236}">
                  <a16:creationId xmlns:a16="http://schemas.microsoft.com/office/drawing/2014/main" id="{D5D9561D-EF87-4FEC-8883-A8BF5F575EC8}"/>
                </a:ext>
              </a:extLst>
            </p:cNvPr>
            <p:cNvSpPr/>
            <p:nvPr/>
          </p:nvSpPr>
          <p:spPr>
            <a:xfrm>
              <a:off x="-3244077" y="3784909"/>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5" name="Oval 164">
              <a:extLst>
                <a:ext uri="{FF2B5EF4-FFF2-40B4-BE49-F238E27FC236}">
                  <a16:creationId xmlns:a16="http://schemas.microsoft.com/office/drawing/2014/main" id="{1773F4F3-DD4B-45BA-88F2-47E46421761C}"/>
                </a:ext>
              </a:extLst>
            </p:cNvPr>
            <p:cNvSpPr/>
            <p:nvPr/>
          </p:nvSpPr>
          <p:spPr>
            <a:xfrm>
              <a:off x="-2403760"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sp>
          <p:nvSpPr>
            <p:cNvPr id="166" name="Oval 165">
              <a:extLst>
                <a:ext uri="{FF2B5EF4-FFF2-40B4-BE49-F238E27FC236}">
                  <a16:creationId xmlns:a16="http://schemas.microsoft.com/office/drawing/2014/main" id="{64119A03-A239-4CBE-AB9E-741307420864}"/>
                </a:ext>
              </a:extLst>
            </p:cNvPr>
            <p:cNvSpPr/>
            <p:nvPr/>
          </p:nvSpPr>
          <p:spPr>
            <a:xfrm>
              <a:off x="-1556035" y="3780675"/>
              <a:ext cx="351063" cy="351063"/>
            </a:xfrm>
            <a:prstGeom prst="ellipse">
              <a:avLst/>
            </a:prstGeom>
            <a:solidFill>
              <a:srgbClr val="00F66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CA" sz="5400" dirty="0"/>
            </a:p>
          </p:txBody>
        </p:sp>
        <p:cxnSp>
          <p:nvCxnSpPr>
            <p:cNvPr id="182" name="Straight Arrow Connector 181">
              <a:extLst>
                <a:ext uri="{FF2B5EF4-FFF2-40B4-BE49-F238E27FC236}">
                  <a16:creationId xmlns:a16="http://schemas.microsoft.com/office/drawing/2014/main" id="{10DECE9F-1E67-45ED-B1CD-B47D74054271}"/>
                </a:ext>
              </a:extLst>
            </p:cNvPr>
            <p:cNvCxnSpPr>
              <a:cxnSpLocks/>
            </p:cNvCxnSpPr>
            <p:nvPr/>
          </p:nvCxnSpPr>
          <p:spPr>
            <a:xfrm>
              <a:off x="-6236290"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B36CCEED-880A-4DC1-B6D3-73E8ED37EBE1}"/>
                </a:ext>
              </a:extLst>
            </p:cNvPr>
            <p:cNvCxnSpPr>
              <a:cxnSpLocks/>
            </p:cNvCxnSpPr>
            <p:nvPr/>
          </p:nvCxnSpPr>
          <p:spPr>
            <a:xfrm>
              <a:off x="-539650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77F201E-4165-4E00-8660-63FE5C60DA19}"/>
                </a:ext>
              </a:extLst>
            </p:cNvPr>
            <p:cNvCxnSpPr>
              <a:cxnSpLocks/>
            </p:cNvCxnSpPr>
            <p:nvPr/>
          </p:nvCxnSpPr>
          <p:spPr>
            <a:xfrm>
              <a:off x="-45506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6CBC23D-44B6-46D8-B650-6492FCE3CF0A}"/>
                </a:ext>
              </a:extLst>
            </p:cNvPr>
            <p:cNvCxnSpPr>
              <a:cxnSpLocks/>
            </p:cNvCxnSpPr>
            <p:nvPr/>
          </p:nvCxnSpPr>
          <p:spPr>
            <a:xfrm>
              <a:off x="-3712483"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8186DA6-787A-46C9-AF40-04FE4CD85597}"/>
                </a:ext>
              </a:extLst>
            </p:cNvPr>
            <p:cNvCxnSpPr>
              <a:cxnSpLocks/>
            </p:cNvCxnSpPr>
            <p:nvPr/>
          </p:nvCxnSpPr>
          <p:spPr>
            <a:xfrm>
              <a:off x="-2874601"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AC779D64-2E7D-4969-B8A4-574F00466D5F}"/>
                </a:ext>
              </a:extLst>
            </p:cNvPr>
            <p:cNvCxnSpPr>
              <a:cxnSpLocks/>
            </p:cNvCxnSpPr>
            <p:nvPr/>
          </p:nvCxnSpPr>
          <p:spPr>
            <a:xfrm>
              <a:off x="-203322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3FB6BD-712E-4935-AC82-C6C82557460C}"/>
                </a:ext>
              </a:extLst>
            </p:cNvPr>
            <p:cNvCxnSpPr>
              <a:cxnSpLocks/>
            </p:cNvCxnSpPr>
            <p:nvPr/>
          </p:nvCxnSpPr>
          <p:spPr>
            <a:xfrm>
              <a:off x="-1187406" y="3968204"/>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a:extLst>
              <a:ext uri="{FF2B5EF4-FFF2-40B4-BE49-F238E27FC236}">
                <a16:creationId xmlns:a16="http://schemas.microsoft.com/office/drawing/2014/main" id="{3EECCFD2-9670-481C-9E36-23D87410522C}"/>
              </a:ext>
            </a:extLst>
          </p:cNvPr>
          <p:cNvCxnSpPr>
            <a:cxnSpLocks/>
          </p:cNvCxnSpPr>
          <p:nvPr/>
        </p:nvCxnSpPr>
        <p:spPr>
          <a:xfrm flipH="1">
            <a:off x="1922679" y="5799672"/>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04276462-947B-4F11-9CEA-741B4BD112AA}"/>
              </a:ext>
            </a:extLst>
          </p:cNvPr>
          <p:cNvGrpSpPr/>
          <p:nvPr/>
        </p:nvGrpSpPr>
        <p:grpSpPr>
          <a:xfrm>
            <a:off x="1639996" y="5179611"/>
            <a:ext cx="1545121" cy="707886"/>
            <a:chOff x="1322009" y="5024665"/>
            <a:chExt cx="1545121" cy="707886"/>
          </a:xfrm>
        </p:grpSpPr>
        <p:sp>
          <p:nvSpPr>
            <p:cNvPr id="202" name="Oval 201">
              <a:extLst>
                <a:ext uri="{FF2B5EF4-FFF2-40B4-BE49-F238E27FC236}">
                  <a16:creationId xmlns:a16="http://schemas.microsoft.com/office/drawing/2014/main" id="{A705785B-F320-4701-A675-B85A9C0D66FE}"/>
                </a:ext>
              </a:extLst>
            </p:cNvPr>
            <p:cNvSpPr/>
            <p:nvPr/>
          </p:nvSpPr>
          <p:spPr>
            <a:xfrm>
              <a:off x="1322009" y="5111146"/>
              <a:ext cx="552450" cy="552450"/>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endParaRPr lang="en-CA" sz="4400" dirty="0"/>
            </a:p>
          </p:txBody>
        </p:sp>
        <p:cxnSp>
          <p:nvCxnSpPr>
            <p:cNvPr id="203" name="Straight Arrow Connector 202">
              <a:extLst>
                <a:ext uri="{FF2B5EF4-FFF2-40B4-BE49-F238E27FC236}">
                  <a16:creationId xmlns:a16="http://schemas.microsoft.com/office/drawing/2014/main" id="{F1BE6F2B-442C-4171-9D48-C0A592D9AC7B}"/>
                </a:ext>
              </a:extLst>
            </p:cNvPr>
            <p:cNvCxnSpPr>
              <a:cxnSpLocks/>
            </p:cNvCxnSpPr>
            <p:nvPr/>
          </p:nvCxnSpPr>
          <p:spPr>
            <a:xfrm>
              <a:off x="1879600" y="5393267"/>
              <a:ext cx="45915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FBEB643-883C-4D99-B228-C7ABDB6E9B06}"/>
                    </a:ext>
                  </a:extLst>
                </p:cNvPr>
                <p:cNvSpPr txBox="1"/>
                <p:nvPr/>
              </p:nvSpPr>
              <p:spPr>
                <a:xfrm>
                  <a:off x="2293816" y="5024665"/>
                  <a:ext cx="57331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𝑣</m:t>
                            </m:r>
                          </m:e>
                        </m:acc>
                      </m:oMath>
                    </m:oMathPara>
                  </a14:m>
                  <a:endParaRPr lang="en-US" sz="4000" dirty="0"/>
                </a:p>
              </p:txBody>
            </p:sp>
          </mc:Choice>
          <mc:Fallback xmlns="">
            <p:sp>
              <p:nvSpPr>
                <p:cNvPr id="204" name="TextBox 203">
                  <a:extLst>
                    <a:ext uri="{FF2B5EF4-FFF2-40B4-BE49-F238E27FC236}">
                      <a16:creationId xmlns:a16="http://schemas.microsoft.com/office/drawing/2014/main" id="{8FBEB643-883C-4D99-B228-C7ABDB6E9B06}"/>
                    </a:ext>
                  </a:extLst>
                </p:cNvPr>
                <p:cNvSpPr txBox="1">
                  <a:spLocks noRot="1" noChangeAspect="1" noMove="1" noResize="1" noEditPoints="1" noAdjustHandles="1" noChangeArrowheads="1" noChangeShapeType="1" noTextEdit="1"/>
                </p:cNvSpPr>
                <p:nvPr/>
              </p:nvSpPr>
              <p:spPr>
                <a:xfrm>
                  <a:off x="2293816" y="5024665"/>
                  <a:ext cx="573314" cy="707886"/>
                </a:xfrm>
                <a:prstGeom prst="rect">
                  <a:avLst/>
                </a:prstGeom>
                <a:blipFill>
                  <a:blip r:embed="rId9"/>
                  <a:stretch>
                    <a:fillRect/>
                  </a:stretch>
                </a:blipFill>
              </p:spPr>
              <p:txBody>
                <a:bodyPr/>
                <a:lstStyle/>
                <a:p>
                  <a:r>
                    <a:rPr lang="en-CA">
                      <a:noFill/>
                    </a:rPr>
                    <a:t> </a:t>
                  </a:r>
                </a:p>
              </p:txBody>
            </p:sp>
          </mc:Fallback>
        </mc:AlternateContent>
      </p:grpSp>
      <p:grpSp>
        <p:nvGrpSpPr>
          <p:cNvPr id="205" name="Group 204">
            <a:extLst>
              <a:ext uri="{FF2B5EF4-FFF2-40B4-BE49-F238E27FC236}">
                <a16:creationId xmlns:a16="http://schemas.microsoft.com/office/drawing/2014/main" id="{95BD921A-54FC-4E01-B409-077DAA42B02A}"/>
              </a:ext>
            </a:extLst>
          </p:cNvPr>
          <p:cNvGrpSpPr/>
          <p:nvPr/>
        </p:nvGrpSpPr>
        <p:grpSpPr>
          <a:xfrm>
            <a:off x="361296" y="5596718"/>
            <a:ext cx="1282251" cy="1303982"/>
            <a:chOff x="3106612" y="5560305"/>
            <a:chExt cx="1282251" cy="1303982"/>
          </a:xfrm>
        </p:grpSpPr>
        <p:grpSp>
          <p:nvGrpSpPr>
            <p:cNvPr id="206" name="Group 205">
              <a:extLst>
                <a:ext uri="{FF2B5EF4-FFF2-40B4-BE49-F238E27FC236}">
                  <a16:creationId xmlns:a16="http://schemas.microsoft.com/office/drawing/2014/main" id="{059CF69F-6C91-43BD-8601-AA87B16C0A81}"/>
                </a:ext>
              </a:extLst>
            </p:cNvPr>
            <p:cNvGrpSpPr/>
            <p:nvPr/>
          </p:nvGrpSpPr>
          <p:grpSpPr>
            <a:xfrm>
              <a:off x="3681077" y="5560305"/>
              <a:ext cx="707786" cy="879861"/>
              <a:chOff x="3681077" y="5560305"/>
              <a:chExt cx="707786" cy="879861"/>
            </a:xfrm>
          </p:grpSpPr>
          <p:sp>
            <p:nvSpPr>
              <p:cNvPr id="208" name="Trapezoid 207">
                <a:extLst>
                  <a:ext uri="{FF2B5EF4-FFF2-40B4-BE49-F238E27FC236}">
                    <a16:creationId xmlns:a16="http://schemas.microsoft.com/office/drawing/2014/main" id="{D376FF09-D1D8-4DF1-9610-0BDE4A297F72}"/>
                  </a:ext>
                </a:extLst>
              </p:cNvPr>
              <p:cNvSpPr/>
              <p:nvPr/>
            </p:nvSpPr>
            <p:spPr>
              <a:xfrm rot="2687430">
                <a:off x="4138882" y="5560305"/>
                <a:ext cx="249981" cy="654017"/>
              </a:xfrm>
              <a:prstGeom prst="trapezoid">
                <a:avLst>
                  <a:gd name="adj" fmla="val 2999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endParaRPr lang="en-CA" dirty="0">
                  <a:solidFill>
                    <a:srgbClr val="0070C0"/>
                  </a:solidFill>
                </a:endParaRPr>
              </a:p>
            </p:txBody>
          </p:sp>
          <p:sp>
            <p:nvSpPr>
              <p:cNvPr id="209" name="Trapezoid 208">
                <a:extLst>
                  <a:ext uri="{FF2B5EF4-FFF2-40B4-BE49-F238E27FC236}">
                    <a16:creationId xmlns:a16="http://schemas.microsoft.com/office/drawing/2014/main" id="{AEA6AE6F-71B0-4DF7-8784-6EBDA185A46C}"/>
                  </a:ext>
                </a:extLst>
              </p:cNvPr>
              <p:cNvSpPr/>
              <p:nvPr/>
            </p:nvSpPr>
            <p:spPr>
              <a:xfrm rot="13435703">
                <a:off x="3681077" y="5990872"/>
                <a:ext cx="511680" cy="449294"/>
              </a:xfrm>
              <a:prstGeom prst="trapezoid">
                <a:avLst>
                  <a:gd name="adj" fmla="val 5694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70C0"/>
                  </a:solidFill>
                </a:endParaRPr>
              </a:p>
            </p:txBody>
          </p:sp>
        </p:gr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EE5DA457-F530-44A0-A118-DE1F7981181F}"/>
                    </a:ext>
                  </a:extLst>
                </p:cNvPr>
                <p:cNvSpPr txBox="1"/>
                <p:nvPr/>
              </p:nvSpPr>
              <p:spPr>
                <a:xfrm>
                  <a:off x="3106612" y="6081700"/>
                  <a:ext cx="573314" cy="7825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0070C0"/>
                                </a:solidFill>
                                <a:latin typeface="Cambria Math" panose="02040503050406030204" pitchFamily="18" charset="0"/>
                              </a:rPr>
                            </m:ctrlPr>
                          </m:accPr>
                          <m:e>
                            <m:r>
                              <a:rPr lang="en-US" sz="4000" b="0" i="1" smtClean="0">
                                <a:solidFill>
                                  <a:srgbClr val="0070C0"/>
                                </a:solidFill>
                                <a:latin typeface="Cambria Math" panose="02040503050406030204" pitchFamily="18" charset="0"/>
                              </a:rPr>
                              <m:t>𝐵</m:t>
                            </m:r>
                          </m:e>
                        </m:acc>
                      </m:oMath>
                    </m:oMathPara>
                  </a14:m>
                  <a:endParaRPr lang="en-US" sz="4000" dirty="0"/>
                </a:p>
              </p:txBody>
            </p:sp>
          </mc:Choice>
          <mc:Fallback xmlns="">
            <p:sp>
              <p:nvSpPr>
                <p:cNvPr id="207" name="TextBox 206">
                  <a:extLst>
                    <a:ext uri="{FF2B5EF4-FFF2-40B4-BE49-F238E27FC236}">
                      <a16:creationId xmlns:a16="http://schemas.microsoft.com/office/drawing/2014/main" id="{EE5DA457-F530-44A0-A118-DE1F7981181F}"/>
                    </a:ext>
                  </a:extLst>
                </p:cNvPr>
                <p:cNvSpPr txBox="1">
                  <a:spLocks noRot="1" noChangeAspect="1" noMove="1" noResize="1" noEditPoints="1" noAdjustHandles="1" noChangeArrowheads="1" noChangeShapeType="1" noTextEdit="1"/>
                </p:cNvSpPr>
                <p:nvPr/>
              </p:nvSpPr>
              <p:spPr>
                <a:xfrm>
                  <a:off x="3106612" y="6081700"/>
                  <a:ext cx="573314" cy="782587"/>
                </a:xfrm>
                <a:prstGeom prst="rect">
                  <a:avLst/>
                </a:prstGeom>
                <a:blipFill>
                  <a:blip r:embed="rId10"/>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E095D0A3-754C-4D3D-BBFA-AE8AA93F4070}"/>
                  </a:ext>
                </a:extLst>
              </p:cNvPr>
              <p:cNvSpPr txBox="1"/>
              <p:nvPr/>
            </p:nvSpPr>
            <p:spPr>
              <a:xfrm>
                <a:off x="2106405" y="6002388"/>
                <a:ext cx="3284746" cy="8319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𝐹</m:t>
                          </m:r>
                        </m:e>
                      </m:acc>
                      <m:r>
                        <a:rPr lang="en-US" sz="4000" b="0" i="1" smtClean="0">
                          <a:latin typeface="Cambria Math" panose="02040503050406030204" pitchFamily="18" charset="0"/>
                        </a:rPr>
                        <m:t>=</m:t>
                      </m:r>
                      <m:r>
                        <a:rPr lang="en-US" sz="4000" b="0" i="1" smtClean="0">
                          <a:latin typeface="Cambria Math" panose="02040503050406030204" pitchFamily="18" charset="0"/>
                        </a:rPr>
                        <m:t>𝑞</m:t>
                      </m:r>
                      <m:d>
                        <m:dPr>
                          <m:ctrlPr>
                            <a:rPr lang="en-US" sz="4000" b="0" i="1" smtClean="0">
                              <a:latin typeface="Cambria Math" panose="02040503050406030204" pitchFamily="18" charset="0"/>
                            </a:rPr>
                          </m:ctrlPr>
                        </m:d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𝑣</m:t>
                              </m:r>
                            </m:e>
                          </m:acc>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e>
                      </m:d>
                    </m:oMath>
                  </m:oMathPara>
                </a14:m>
                <a:endParaRPr lang="en-US" sz="4000" dirty="0"/>
              </a:p>
            </p:txBody>
          </p:sp>
        </mc:Choice>
        <mc:Fallback xmlns="">
          <p:sp>
            <p:nvSpPr>
              <p:cNvPr id="210" name="TextBox 209">
                <a:extLst>
                  <a:ext uri="{FF2B5EF4-FFF2-40B4-BE49-F238E27FC236}">
                    <a16:creationId xmlns:a16="http://schemas.microsoft.com/office/drawing/2014/main" id="{E095D0A3-754C-4D3D-BBFA-AE8AA93F4070}"/>
                  </a:ext>
                </a:extLst>
              </p:cNvPr>
              <p:cNvSpPr txBox="1">
                <a:spLocks noRot="1" noChangeAspect="1" noMove="1" noResize="1" noEditPoints="1" noAdjustHandles="1" noChangeArrowheads="1" noChangeShapeType="1" noTextEdit="1"/>
              </p:cNvSpPr>
              <p:nvPr/>
            </p:nvSpPr>
            <p:spPr>
              <a:xfrm>
                <a:off x="2106405" y="6002388"/>
                <a:ext cx="3284746" cy="831959"/>
              </a:xfrm>
              <a:prstGeom prst="rect">
                <a:avLst/>
              </a:prstGeom>
              <a:blipFill>
                <a:blip r:embed="rId11"/>
                <a:stretch>
                  <a:fillRect/>
                </a:stretch>
              </a:blipFill>
            </p:spPr>
            <p:txBody>
              <a:bodyPr/>
              <a:lstStyle/>
              <a:p>
                <a:r>
                  <a:rPr lang="en-CA">
                    <a:noFill/>
                  </a:rPr>
                  <a:t> </a:t>
                </a:r>
              </a:p>
            </p:txBody>
          </p:sp>
        </mc:Fallback>
      </mc:AlternateContent>
      <p:sp>
        <p:nvSpPr>
          <p:cNvPr id="211" name="TextBox 210">
            <a:extLst>
              <a:ext uri="{FF2B5EF4-FFF2-40B4-BE49-F238E27FC236}">
                <a16:creationId xmlns:a16="http://schemas.microsoft.com/office/drawing/2014/main" id="{0D8F0ECA-F698-4724-BB33-1C329DC2BA5B}"/>
              </a:ext>
            </a:extLst>
          </p:cNvPr>
          <p:cNvSpPr txBox="1"/>
          <p:nvPr/>
        </p:nvSpPr>
        <p:spPr>
          <a:xfrm>
            <a:off x="0" y="1705570"/>
            <a:ext cx="360045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room</a:t>
            </a:r>
          </a:p>
        </p:txBody>
      </p:sp>
      <p:sp>
        <p:nvSpPr>
          <p:cNvPr id="212" name="TextBox 211">
            <a:extLst>
              <a:ext uri="{FF2B5EF4-FFF2-40B4-BE49-F238E27FC236}">
                <a16:creationId xmlns:a16="http://schemas.microsoft.com/office/drawing/2014/main" id="{2FB76ABB-7F42-4073-ACDC-9DD880982AAA}"/>
              </a:ext>
            </a:extLst>
          </p:cNvPr>
          <p:cNvSpPr txBox="1"/>
          <p:nvPr/>
        </p:nvSpPr>
        <p:spPr>
          <a:xfrm>
            <a:off x="7124700" y="1731824"/>
            <a:ext cx="5029200" cy="769441"/>
          </a:xfrm>
          <a:prstGeom prst="rect">
            <a:avLst/>
          </a:prstGeom>
          <a:noFill/>
          <a:ln w="57150">
            <a:solidFill>
              <a:schemeClr val="tx1"/>
            </a:solidFill>
          </a:ln>
        </p:spPr>
        <p:txBody>
          <a:bodyPr wrap="square" rtlCol="0">
            <a:spAutoFit/>
          </a:bodyPr>
          <a:lstStyle/>
          <a:p>
            <a:pPr algn="ctr"/>
            <a:r>
              <a:rPr lang="en-US" sz="4400" dirty="0"/>
              <a:t>Frame of </a:t>
            </a:r>
            <a:r>
              <a:rPr lang="en-US" sz="4400" dirty="0">
                <a:solidFill>
                  <a:srgbClr val="FF0000"/>
                </a:solidFill>
              </a:rPr>
              <a:t>lone proton</a:t>
            </a:r>
          </a:p>
        </p:txBody>
      </p:sp>
      <p:grpSp>
        <p:nvGrpSpPr>
          <p:cNvPr id="2" name="Group 1">
            <a:extLst>
              <a:ext uri="{FF2B5EF4-FFF2-40B4-BE49-F238E27FC236}">
                <a16:creationId xmlns:a16="http://schemas.microsoft.com/office/drawing/2014/main" id="{2FF08374-8781-4870-8A3C-740ED92D5843}"/>
              </a:ext>
            </a:extLst>
          </p:cNvPr>
          <p:cNvGrpSpPr/>
          <p:nvPr/>
        </p:nvGrpSpPr>
        <p:grpSpPr>
          <a:xfrm>
            <a:off x="6019953" y="3342214"/>
            <a:ext cx="6178093" cy="363767"/>
            <a:chOff x="6019953" y="3342214"/>
            <a:chExt cx="6178093" cy="363767"/>
          </a:xfrm>
        </p:grpSpPr>
        <p:sp>
          <p:nvSpPr>
            <p:cNvPr id="109" name="Oval 108">
              <a:extLst>
                <a:ext uri="{FF2B5EF4-FFF2-40B4-BE49-F238E27FC236}">
                  <a16:creationId xmlns:a16="http://schemas.microsoft.com/office/drawing/2014/main" id="{85732FFF-F993-48E0-897A-E545347C8E9B}"/>
                </a:ext>
              </a:extLst>
            </p:cNvPr>
            <p:cNvSpPr/>
            <p:nvPr/>
          </p:nvSpPr>
          <p:spPr>
            <a:xfrm>
              <a:off x="6390210" y="3342214"/>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10" name="Straight Arrow Connector 109">
              <a:extLst>
                <a:ext uri="{FF2B5EF4-FFF2-40B4-BE49-F238E27FC236}">
                  <a16:creationId xmlns:a16="http://schemas.microsoft.com/office/drawing/2014/main" id="{65E6E100-0937-49E8-B73D-D127F5A8BCD2}"/>
                </a:ext>
              </a:extLst>
            </p:cNvPr>
            <p:cNvCxnSpPr>
              <a:cxnSpLocks/>
            </p:cNvCxnSpPr>
            <p:nvPr/>
          </p:nvCxnSpPr>
          <p:spPr>
            <a:xfrm rot="10800000">
              <a:off x="6019953" y="3513119"/>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51B344B2-AD6A-4E05-8206-07451B13BD21}"/>
                </a:ext>
              </a:extLst>
            </p:cNvPr>
            <p:cNvSpPr/>
            <p:nvPr/>
          </p:nvSpPr>
          <p:spPr>
            <a:xfrm>
              <a:off x="11846983" y="3354918"/>
              <a:ext cx="351063" cy="351063"/>
            </a:xfrm>
            <a:prstGeom prst="ellipse">
              <a:avLst/>
            </a:prstGeom>
            <a:solidFill>
              <a:srgbClr val="A66BD3"/>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CA" sz="4000" dirty="0"/>
            </a:p>
          </p:txBody>
        </p:sp>
        <p:cxnSp>
          <p:nvCxnSpPr>
            <p:cNvPr id="123" name="Straight Arrow Connector 122">
              <a:extLst>
                <a:ext uri="{FF2B5EF4-FFF2-40B4-BE49-F238E27FC236}">
                  <a16:creationId xmlns:a16="http://schemas.microsoft.com/office/drawing/2014/main" id="{F7F0E62D-112E-4DCE-81FE-D00285F72456}"/>
                </a:ext>
              </a:extLst>
            </p:cNvPr>
            <p:cNvCxnSpPr>
              <a:cxnSpLocks/>
            </p:cNvCxnSpPr>
            <p:nvPr/>
          </p:nvCxnSpPr>
          <p:spPr>
            <a:xfrm rot="10800000">
              <a:off x="11504029" y="3530057"/>
              <a:ext cx="3454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801EB9-4A51-4C27-8BAC-4E837B695567}"/>
              </a:ext>
            </a:extLst>
          </p:cNvPr>
          <p:cNvGrpSpPr/>
          <p:nvPr/>
        </p:nvGrpSpPr>
        <p:grpSpPr>
          <a:xfrm>
            <a:off x="8188010" y="5647272"/>
            <a:ext cx="2276788" cy="1070754"/>
            <a:chOff x="8069479" y="5647272"/>
            <a:chExt cx="2276788" cy="1070754"/>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8D20EB70-267E-4626-A280-BBE9274C63DB}"/>
                    </a:ext>
                  </a:extLst>
                </p:cNvPr>
                <p:cNvSpPr txBox="1"/>
                <p:nvPr/>
              </p:nvSpPr>
              <p:spPr>
                <a:xfrm>
                  <a:off x="8456406" y="5839772"/>
                  <a:ext cx="1889861"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b="0" i="1" smtClean="0">
                                <a:latin typeface="Cambria Math" panose="02040503050406030204" pitchFamily="18" charset="0"/>
                              </a:rPr>
                            </m:ctrlPr>
                          </m:acc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𝐹</m:t>
                                </m:r>
                              </m:e>
                            </m:acc>
                          </m:e>
                        </m:acc>
                        <m:r>
                          <a:rPr lang="en-US" sz="4000" b="0" i="1" smtClean="0">
                            <a:latin typeface="Cambria Math" panose="02040503050406030204" pitchFamily="18" charset="0"/>
                          </a:rPr>
                          <m:t>=</m:t>
                        </m:r>
                        <m:r>
                          <a:rPr lang="en-US" sz="4000" b="0" i="1" smtClean="0">
                            <a:latin typeface="Cambria Math" panose="02040503050406030204" pitchFamily="18" charset="0"/>
                          </a:rPr>
                          <m:t>𝑞</m:t>
                        </m:r>
                        <m:acc>
                          <m:accPr>
                            <m:chr m:val="̃"/>
                            <m:ctrlPr>
                              <a:rPr lang="en-US" sz="4000" i="1">
                                <a:latin typeface="Cambria Math" panose="02040503050406030204" pitchFamily="18" charset="0"/>
                              </a:rPr>
                            </m:ctrlPr>
                          </m:accPr>
                          <m:e>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e>
                        </m:acc>
                      </m:oMath>
                    </m:oMathPara>
                  </a14:m>
                  <a:endParaRPr lang="en-US" sz="4000" dirty="0"/>
                </a:p>
              </p:txBody>
            </p:sp>
          </mc:Choice>
          <mc:Fallback xmlns="">
            <p:sp>
              <p:nvSpPr>
                <p:cNvPr id="100" name="TextBox 99">
                  <a:extLst>
                    <a:ext uri="{FF2B5EF4-FFF2-40B4-BE49-F238E27FC236}">
                      <a16:creationId xmlns:a16="http://schemas.microsoft.com/office/drawing/2014/main" id="{8D20EB70-267E-4626-A280-BBE9274C63DB}"/>
                    </a:ext>
                  </a:extLst>
                </p:cNvPr>
                <p:cNvSpPr txBox="1">
                  <a:spLocks noRot="1" noChangeAspect="1" noMove="1" noResize="1" noEditPoints="1" noAdjustHandles="1" noChangeArrowheads="1" noChangeShapeType="1" noTextEdit="1"/>
                </p:cNvSpPr>
                <p:nvPr/>
              </p:nvSpPr>
              <p:spPr>
                <a:xfrm>
                  <a:off x="8456406" y="5839772"/>
                  <a:ext cx="1889861" cy="878254"/>
                </a:xfrm>
                <a:prstGeom prst="rect">
                  <a:avLst/>
                </a:prstGeom>
                <a:blipFill>
                  <a:blip r:embed="rId12"/>
                  <a:stretch>
                    <a:fillRect/>
                  </a:stretch>
                </a:blipFill>
              </p:spPr>
              <p:txBody>
                <a:bodyPr/>
                <a:lstStyle/>
                <a:p>
                  <a:r>
                    <a:rPr lang="en-CA">
                      <a:noFill/>
                    </a:rPr>
                    <a:t> </a:t>
                  </a:r>
                </a:p>
              </p:txBody>
            </p:sp>
          </mc:Fallback>
        </mc:AlternateContent>
        <p:cxnSp>
          <p:nvCxnSpPr>
            <p:cNvPr id="101" name="Straight Arrow Connector 100">
              <a:extLst>
                <a:ext uri="{FF2B5EF4-FFF2-40B4-BE49-F238E27FC236}">
                  <a16:creationId xmlns:a16="http://schemas.microsoft.com/office/drawing/2014/main" id="{157239ED-72CC-497E-8076-15C76B63DB3D}"/>
                </a:ext>
              </a:extLst>
            </p:cNvPr>
            <p:cNvCxnSpPr>
              <a:cxnSpLocks/>
            </p:cNvCxnSpPr>
            <p:nvPr/>
          </p:nvCxnSpPr>
          <p:spPr>
            <a:xfrm flipH="1">
              <a:off x="8069479" y="5647272"/>
              <a:ext cx="1" cy="97620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7D8B0D-AEC4-47CC-B9E5-948F4FA4B33F}"/>
              </a:ext>
            </a:extLst>
          </p:cNvPr>
          <p:cNvGrpSpPr/>
          <p:nvPr/>
        </p:nvGrpSpPr>
        <p:grpSpPr>
          <a:xfrm>
            <a:off x="7440403" y="5647273"/>
            <a:ext cx="636796" cy="1329260"/>
            <a:chOff x="7440403" y="5647273"/>
            <a:chExt cx="636796" cy="1329260"/>
          </a:xfrm>
        </p:grpSpPr>
        <p:cxnSp>
          <p:nvCxnSpPr>
            <p:cNvPr id="107" name="Straight Arrow Connector 106">
              <a:extLst>
                <a:ext uri="{FF2B5EF4-FFF2-40B4-BE49-F238E27FC236}">
                  <a16:creationId xmlns:a16="http://schemas.microsoft.com/office/drawing/2014/main" id="{ACEA0569-0AA3-4BFD-8726-4B5F27B00938}"/>
                </a:ext>
              </a:extLst>
            </p:cNvPr>
            <p:cNvCxnSpPr>
              <a:cxnSpLocks/>
            </p:cNvCxnSpPr>
            <p:nvPr/>
          </p:nvCxnSpPr>
          <p:spPr>
            <a:xfrm flipH="1">
              <a:off x="7984813" y="5647273"/>
              <a:ext cx="1" cy="75352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C4DEF65-0E94-46AB-9588-1A67F4B2AD0F}"/>
                    </a:ext>
                  </a:extLst>
                </p:cNvPr>
                <p:cNvSpPr txBox="1"/>
                <p:nvPr/>
              </p:nvSpPr>
              <p:spPr>
                <a:xfrm>
                  <a:off x="7440403" y="6098279"/>
                  <a:ext cx="636796"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FFC000"/>
                                </a:solidFill>
                                <a:latin typeface="Cambria Math" panose="02040503050406030204" pitchFamily="18" charset="0"/>
                              </a:rPr>
                            </m:ctrlPr>
                          </m:accPr>
                          <m:e>
                            <m:acc>
                              <m:accPr>
                                <m:chr m:val="⃗"/>
                                <m:ctrlPr>
                                  <a:rPr lang="en-US" sz="4000" i="1">
                                    <a:solidFill>
                                      <a:srgbClr val="FFC000"/>
                                    </a:solidFill>
                                    <a:latin typeface="Cambria Math" panose="02040503050406030204" pitchFamily="18" charset="0"/>
                                  </a:rPr>
                                </m:ctrlPr>
                              </m:accPr>
                              <m:e>
                                <m:r>
                                  <a:rPr lang="en-US" sz="4000" i="1">
                                    <a:solidFill>
                                      <a:srgbClr val="FFC000"/>
                                    </a:solidFill>
                                    <a:latin typeface="Cambria Math" panose="02040503050406030204" pitchFamily="18" charset="0"/>
                                  </a:rPr>
                                  <m:t>𝐸</m:t>
                                </m:r>
                              </m:e>
                            </m:acc>
                          </m:e>
                        </m:acc>
                      </m:oMath>
                    </m:oMathPara>
                  </a14:m>
                  <a:endParaRPr lang="en-US" sz="4000" dirty="0">
                    <a:solidFill>
                      <a:srgbClr val="FFC000"/>
                    </a:solidFill>
                  </a:endParaRPr>
                </a:p>
              </p:txBody>
            </p:sp>
          </mc:Choice>
          <mc:Fallback xmlns="">
            <p:sp>
              <p:nvSpPr>
                <p:cNvPr id="108" name="TextBox 107">
                  <a:extLst>
                    <a:ext uri="{FF2B5EF4-FFF2-40B4-BE49-F238E27FC236}">
                      <a16:creationId xmlns:a16="http://schemas.microsoft.com/office/drawing/2014/main" id="{7C4DEF65-0E94-46AB-9588-1A67F4B2AD0F}"/>
                    </a:ext>
                  </a:extLst>
                </p:cNvPr>
                <p:cNvSpPr txBox="1">
                  <a:spLocks noRot="1" noChangeAspect="1" noMove="1" noResize="1" noEditPoints="1" noAdjustHandles="1" noChangeArrowheads="1" noChangeShapeType="1" noTextEdit="1"/>
                </p:cNvSpPr>
                <p:nvPr/>
              </p:nvSpPr>
              <p:spPr>
                <a:xfrm>
                  <a:off x="7440403" y="6098279"/>
                  <a:ext cx="636796" cy="878254"/>
                </a:xfrm>
                <a:prstGeom prst="rect">
                  <a:avLst/>
                </a:prstGeom>
                <a:blipFill>
                  <a:blip r:embed="rId13"/>
                  <a:stretch>
                    <a:fillRect/>
                  </a:stretch>
                </a:blipFill>
              </p:spPr>
              <p:txBody>
                <a:bodyPr/>
                <a:lstStyle/>
                <a:p>
                  <a:r>
                    <a:rPr lang="en-CA">
                      <a:noFill/>
                    </a:rPr>
                    <a:t> </a:t>
                  </a:r>
                </a:p>
              </p:txBody>
            </p:sp>
          </mc:Fallback>
        </mc:AlternateContent>
      </p:grpSp>
      <p:grpSp>
        <p:nvGrpSpPr>
          <p:cNvPr id="7" name="Group 6">
            <a:extLst>
              <a:ext uri="{FF2B5EF4-FFF2-40B4-BE49-F238E27FC236}">
                <a16:creationId xmlns:a16="http://schemas.microsoft.com/office/drawing/2014/main" id="{08BA8E7E-7EAA-47E9-98D3-6EA0FD270495}"/>
              </a:ext>
            </a:extLst>
          </p:cNvPr>
          <p:cNvGrpSpPr/>
          <p:nvPr/>
        </p:nvGrpSpPr>
        <p:grpSpPr>
          <a:xfrm>
            <a:off x="6528545" y="2523067"/>
            <a:ext cx="5240121" cy="2823361"/>
            <a:chOff x="6528545" y="2523067"/>
            <a:chExt cx="5240121" cy="2823361"/>
          </a:xfrm>
        </p:grpSpPr>
        <p:grpSp>
          <p:nvGrpSpPr>
            <p:cNvPr id="5" name="Group 4">
              <a:extLst>
                <a:ext uri="{FF2B5EF4-FFF2-40B4-BE49-F238E27FC236}">
                  <a16:creationId xmlns:a16="http://schemas.microsoft.com/office/drawing/2014/main" id="{F5F99555-855D-48D3-BFDF-D24A758BDF20}"/>
                </a:ext>
              </a:extLst>
            </p:cNvPr>
            <p:cNvGrpSpPr/>
            <p:nvPr/>
          </p:nvGrpSpPr>
          <p:grpSpPr>
            <a:xfrm>
              <a:off x="6528545" y="4055539"/>
              <a:ext cx="5130802" cy="702728"/>
              <a:chOff x="6528545" y="4055539"/>
              <a:chExt cx="5130802" cy="976208"/>
            </a:xfrm>
          </p:grpSpPr>
          <p:cxnSp>
            <p:nvCxnSpPr>
              <p:cNvPr id="125" name="Straight Arrow Connector 124">
                <a:extLst>
                  <a:ext uri="{FF2B5EF4-FFF2-40B4-BE49-F238E27FC236}">
                    <a16:creationId xmlns:a16="http://schemas.microsoft.com/office/drawing/2014/main" id="{3F9E7C2C-FAB5-494D-A606-29C79D0BBF49}"/>
                  </a:ext>
                </a:extLst>
              </p:cNvPr>
              <p:cNvCxnSpPr>
                <a:cxnSpLocks/>
              </p:cNvCxnSpPr>
              <p:nvPr/>
            </p:nvCxnSpPr>
            <p:spPr>
              <a:xfrm flipH="1">
                <a:off x="6528545" y="4055540"/>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8319D34-13CE-4804-9A80-44F1586ED606}"/>
                  </a:ext>
                </a:extLst>
              </p:cNvPr>
              <p:cNvCxnSpPr>
                <a:cxnSpLocks/>
              </p:cNvCxnSpPr>
              <p:nvPr/>
            </p:nvCxnSpPr>
            <p:spPr>
              <a:xfrm flipH="1">
                <a:off x="8018678" y="4055541"/>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74BD4AD-4012-4C60-B20A-B5AF51611AE6}"/>
                  </a:ext>
                </a:extLst>
              </p:cNvPr>
              <p:cNvCxnSpPr>
                <a:cxnSpLocks/>
              </p:cNvCxnSpPr>
              <p:nvPr/>
            </p:nvCxnSpPr>
            <p:spPr>
              <a:xfrm flipH="1">
                <a:off x="9966013" y="4055539"/>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F1E39F9-0C54-413F-8940-B4F0C32917C8}"/>
                  </a:ext>
                </a:extLst>
              </p:cNvPr>
              <p:cNvCxnSpPr>
                <a:cxnSpLocks/>
              </p:cNvCxnSpPr>
              <p:nvPr/>
            </p:nvCxnSpPr>
            <p:spPr>
              <a:xfrm flipH="1">
                <a:off x="11659346" y="4055540"/>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5A41528-699D-4ABE-AC93-4629A386D7FC}"/>
                    </a:ext>
                  </a:extLst>
                </p:cNvPr>
                <p:cNvSpPr txBox="1"/>
                <p:nvPr/>
              </p:nvSpPr>
              <p:spPr>
                <a:xfrm>
                  <a:off x="11131870" y="4468174"/>
                  <a:ext cx="636796" cy="8782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FFC000"/>
                                </a:solidFill>
                                <a:latin typeface="Cambria Math" panose="02040503050406030204" pitchFamily="18" charset="0"/>
                              </a:rPr>
                            </m:ctrlPr>
                          </m:accPr>
                          <m:e>
                            <m:acc>
                              <m:accPr>
                                <m:chr m:val="⃗"/>
                                <m:ctrlPr>
                                  <a:rPr lang="en-US" sz="4000" i="1">
                                    <a:solidFill>
                                      <a:srgbClr val="FFC000"/>
                                    </a:solidFill>
                                    <a:latin typeface="Cambria Math" panose="02040503050406030204" pitchFamily="18" charset="0"/>
                                  </a:rPr>
                                </m:ctrlPr>
                              </m:accPr>
                              <m:e>
                                <m:r>
                                  <a:rPr lang="en-US" sz="4000" i="1">
                                    <a:solidFill>
                                      <a:srgbClr val="FFC000"/>
                                    </a:solidFill>
                                    <a:latin typeface="Cambria Math" panose="02040503050406030204" pitchFamily="18" charset="0"/>
                                  </a:rPr>
                                  <m:t>𝐸</m:t>
                                </m:r>
                              </m:e>
                            </m:acc>
                          </m:e>
                        </m:acc>
                      </m:oMath>
                    </m:oMathPara>
                  </a14:m>
                  <a:endParaRPr lang="en-US" sz="4000" dirty="0">
                    <a:solidFill>
                      <a:srgbClr val="FFC000"/>
                    </a:solidFill>
                  </a:endParaRPr>
                </a:p>
              </p:txBody>
            </p:sp>
          </mc:Choice>
          <mc:Fallback xmlns="">
            <p:sp>
              <p:nvSpPr>
                <p:cNvPr id="135" name="TextBox 134">
                  <a:extLst>
                    <a:ext uri="{FF2B5EF4-FFF2-40B4-BE49-F238E27FC236}">
                      <a16:creationId xmlns:a16="http://schemas.microsoft.com/office/drawing/2014/main" id="{25A41528-699D-4ABE-AC93-4629A386D7FC}"/>
                    </a:ext>
                  </a:extLst>
                </p:cNvPr>
                <p:cNvSpPr txBox="1">
                  <a:spLocks noRot="1" noChangeAspect="1" noMove="1" noResize="1" noEditPoints="1" noAdjustHandles="1" noChangeArrowheads="1" noChangeShapeType="1" noTextEdit="1"/>
                </p:cNvSpPr>
                <p:nvPr/>
              </p:nvSpPr>
              <p:spPr>
                <a:xfrm>
                  <a:off x="11131870" y="4468174"/>
                  <a:ext cx="636796" cy="878254"/>
                </a:xfrm>
                <a:prstGeom prst="rect">
                  <a:avLst/>
                </a:prstGeom>
                <a:blipFill>
                  <a:blip r:embed="rId14"/>
                  <a:stretch>
                    <a:fillRect/>
                  </a:stretch>
                </a:blipFill>
              </p:spPr>
              <p:txBody>
                <a:bodyPr/>
                <a:lstStyle/>
                <a:p>
                  <a:r>
                    <a:rPr lang="en-CA">
                      <a:noFill/>
                    </a:rPr>
                    <a:t> </a:t>
                  </a:r>
                </a:p>
              </p:txBody>
            </p:sp>
          </mc:Fallback>
        </mc:AlternateContent>
        <p:grpSp>
          <p:nvGrpSpPr>
            <p:cNvPr id="143" name="Group 142">
              <a:extLst>
                <a:ext uri="{FF2B5EF4-FFF2-40B4-BE49-F238E27FC236}">
                  <a16:creationId xmlns:a16="http://schemas.microsoft.com/office/drawing/2014/main" id="{E4E2F895-8F5A-40F1-BBB0-F24293C82134}"/>
                </a:ext>
              </a:extLst>
            </p:cNvPr>
            <p:cNvGrpSpPr/>
            <p:nvPr/>
          </p:nvGrpSpPr>
          <p:grpSpPr>
            <a:xfrm rot="10800000">
              <a:off x="6545481" y="2523067"/>
              <a:ext cx="5130802" cy="544414"/>
              <a:chOff x="6528545" y="4055539"/>
              <a:chExt cx="5130802" cy="976208"/>
            </a:xfrm>
          </p:grpSpPr>
          <p:cxnSp>
            <p:nvCxnSpPr>
              <p:cNvPr id="144" name="Straight Arrow Connector 143">
                <a:extLst>
                  <a:ext uri="{FF2B5EF4-FFF2-40B4-BE49-F238E27FC236}">
                    <a16:creationId xmlns:a16="http://schemas.microsoft.com/office/drawing/2014/main" id="{79571EDE-BCE8-4F0D-A272-18625ECF0E3E}"/>
                  </a:ext>
                </a:extLst>
              </p:cNvPr>
              <p:cNvCxnSpPr>
                <a:cxnSpLocks/>
              </p:cNvCxnSpPr>
              <p:nvPr/>
            </p:nvCxnSpPr>
            <p:spPr>
              <a:xfrm flipH="1">
                <a:off x="6528545" y="4055540"/>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DBD473F-D09A-415C-AB8B-D75FFF2BEBA4}"/>
                  </a:ext>
                </a:extLst>
              </p:cNvPr>
              <p:cNvCxnSpPr>
                <a:cxnSpLocks/>
              </p:cNvCxnSpPr>
              <p:nvPr/>
            </p:nvCxnSpPr>
            <p:spPr>
              <a:xfrm flipH="1">
                <a:off x="8221875" y="4055541"/>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42D0B53-6CBD-4AC7-851F-010A69D55B73}"/>
                  </a:ext>
                </a:extLst>
              </p:cNvPr>
              <p:cNvCxnSpPr>
                <a:cxnSpLocks/>
              </p:cNvCxnSpPr>
              <p:nvPr/>
            </p:nvCxnSpPr>
            <p:spPr>
              <a:xfrm flipH="1">
                <a:off x="10169209" y="4055539"/>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0C1442C-8490-482B-AD86-58CD83739154}"/>
                  </a:ext>
                </a:extLst>
              </p:cNvPr>
              <p:cNvCxnSpPr>
                <a:cxnSpLocks/>
              </p:cNvCxnSpPr>
              <p:nvPr/>
            </p:nvCxnSpPr>
            <p:spPr>
              <a:xfrm flipH="1">
                <a:off x="11659346" y="4055540"/>
                <a:ext cx="1" cy="976206"/>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4" name="Ink 3">
                <a:extLst>
                  <a:ext uri="{FF2B5EF4-FFF2-40B4-BE49-F238E27FC236}">
                    <a16:creationId xmlns:a16="http://schemas.microsoft.com/office/drawing/2014/main" id="{707D2E58-1D6E-4A1F-888C-93BACE202811}"/>
                  </a:ext>
                </a:extLst>
              </p14:cNvPr>
              <p14:cNvContentPartPr/>
              <p14:nvPr>
                <p:extLst>
                  <p:ext uri="{42D2F446-02D8-4167-A562-619A0277C38B}">
                    <p15:isNarration xmlns:p15="http://schemas.microsoft.com/office/powerpoint/2012/main" val="1"/>
                  </p:ext>
                </p:extLst>
              </p14:nvPr>
            </p14:nvContentPartPr>
            <p14:xfrm>
              <a:off x="1874520" y="3085920"/>
              <a:ext cx="9793440" cy="3755160"/>
            </p14:xfrm>
          </p:contentPart>
        </mc:Choice>
        <mc:Fallback xmlns="">
          <p:pic>
            <p:nvPicPr>
              <p:cNvPr id="4" name="Ink 3">
                <a:extLst>
                  <a:ext uri="{FF2B5EF4-FFF2-40B4-BE49-F238E27FC236}">
                    <a16:creationId xmlns:a16="http://schemas.microsoft.com/office/drawing/2014/main" id="{707D2E58-1D6E-4A1F-888C-93BACE202811}"/>
                  </a:ext>
                </a:extLst>
              </p:cNvPr>
              <p:cNvPicPr>
                <a:picLocks noGrp="1" noRot="1" noChangeAspect="1" noMove="1" noResize="1" noEditPoints="1" noAdjustHandles="1" noChangeArrowheads="1" noChangeShapeType="1"/>
              </p:cNvPicPr>
              <p:nvPr/>
            </p:nvPicPr>
            <p:blipFill>
              <a:blip r:embed="rId16"/>
              <a:stretch>
                <a:fillRect/>
              </a:stretch>
            </p:blipFill>
            <p:spPr>
              <a:xfrm>
                <a:off x="1865160" y="3076560"/>
                <a:ext cx="9812160" cy="3773880"/>
              </a:xfrm>
              <a:prstGeom prst="rect">
                <a:avLst/>
              </a:prstGeom>
            </p:spPr>
          </p:pic>
        </mc:Fallback>
      </mc:AlternateContent>
    </p:spTree>
    <p:custDataLst>
      <p:tags r:id="rId1"/>
    </p:custDataLst>
    <p:extLst>
      <p:ext uri="{BB962C8B-B14F-4D97-AF65-F5344CB8AC3E}">
        <p14:creationId xmlns:p14="http://schemas.microsoft.com/office/powerpoint/2010/main" val="234521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7700">
        <p159:morph option="byObject"/>
      </p:transition>
    </mc:Choice>
    <mc:Fallback xmlns="">
      <p:transition spd="slow" advTm="47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06DEE13-A94E-4177-826F-01BCC12509AB}"/>
              </a:ext>
            </a:extLst>
          </p:cNvPr>
          <p:cNvSpPr txBox="1"/>
          <p:nvPr/>
        </p:nvSpPr>
        <p:spPr>
          <a:xfrm>
            <a:off x="0" y="0"/>
            <a:ext cx="4143375" cy="923330"/>
          </a:xfrm>
          <a:prstGeom prst="rect">
            <a:avLst/>
          </a:prstGeom>
          <a:noFill/>
        </p:spPr>
        <p:txBody>
          <a:bodyPr wrap="square" rtlCol="0">
            <a:spAutoFit/>
          </a:bodyPr>
          <a:lstStyle/>
          <a:p>
            <a:r>
              <a:rPr lang="en-US" sz="5400" dirty="0">
                <a:solidFill>
                  <a:srgbClr val="7030A0"/>
                </a:solidFill>
              </a:rPr>
              <a:t>Short Answer:</a:t>
            </a:r>
          </a:p>
        </p:txBody>
      </p:sp>
      <p:sp>
        <p:nvSpPr>
          <p:cNvPr id="17" name="TextBox 16">
            <a:extLst>
              <a:ext uri="{FF2B5EF4-FFF2-40B4-BE49-F238E27FC236}">
                <a16:creationId xmlns:a16="http://schemas.microsoft.com/office/drawing/2014/main" id="{29F78411-FC55-48EB-8CD1-761E2DD27937}"/>
              </a:ext>
            </a:extLst>
          </p:cNvPr>
          <p:cNvSpPr txBox="1"/>
          <p:nvPr/>
        </p:nvSpPr>
        <p:spPr>
          <a:xfrm>
            <a:off x="381000" y="1962150"/>
            <a:ext cx="11430000" cy="3170099"/>
          </a:xfrm>
          <a:prstGeom prst="rect">
            <a:avLst/>
          </a:prstGeom>
          <a:noFill/>
        </p:spPr>
        <p:txBody>
          <a:bodyPr wrap="square" rtlCol="0">
            <a:spAutoFit/>
          </a:bodyPr>
          <a:lstStyle/>
          <a:p>
            <a:pPr marL="742950" indent="-742950">
              <a:buFont typeface="+mj-lt"/>
              <a:buAutoNum type="arabicPeriod"/>
            </a:pPr>
            <a:r>
              <a:rPr lang="en-US" sz="4000" dirty="0"/>
              <a:t>Laws of Electromagnetism are not invariant under the </a:t>
            </a:r>
            <a:r>
              <a:rPr lang="en-US" sz="4000" dirty="0">
                <a:solidFill>
                  <a:srgbClr val="00B050"/>
                </a:solidFill>
              </a:rPr>
              <a:t>Galilean Transform</a:t>
            </a:r>
          </a:p>
          <a:p>
            <a:pPr marL="742950" indent="-742950">
              <a:buFont typeface="+mj-lt"/>
              <a:buAutoNum type="arabicPeriod"/>
            </a:pPr>
            <a:r>
              <a:rPr lang="en-US" sz="4000" u="sng" dirty="0"/>
              <a:t>Speed of light is invariant</a:t>
            </a:r>
            <a:r>
              <a:rPr lang="en-US" sz="4000" dirty="0"/>
              <a:t> in all reference frames….this leads to </a:t>
            </a:r>
            <a:r>
              <a:rPr lang="en-US" sz="4000" dirty="0">
                <a:solidFill>
                  <a:srgbClr val="0070C0"/>
                </a:solidFill>
              </a:rPr>
              <a:t>Special Relativity</a:t>
            </a:r>
            <a:r>
              <a:rPr lang="en-US" sz="4000" dirty="0"/>
              <a:t>, which fixes problem #1 </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2" name="Ink 1">
                <a:extLst>
                  <a:ext uri="{FF2B5EF4-FFF2-40B4-BE49-F238E27FC236}">
                    <a16:creationId xmlns:a16="http://schemas.microsoft.com/office/drawing/2014/main" id="{DFCADE3A-F61D-415A-BFC3-E8BE1A154F0A}"/>
                  </a:ext>
                </a:extLst>
              </p14:cNvPr>
              <p14:cNvContentPartPr/>
              <p14:nvPr>
                <p:extLst>
                  <p:ext uri="{42D2F446-02D8-4167-A562-619A0277C38B}">
                    <p15:isNarration xmlns:p15="http://schemas.microsoft.com/office/powerpoint/2012/main" val="1"/>
                  </p:ext>
                </p:extLst>
              </p14:nvPr>
            </p14:nvContentPartPr>
            <p14:xfrm>
              <a:off x="47160" y="2029320"/>
              <a:ext cx="11813400" cy="2014560"/>
            </p14:xfrm>
          </p:contentPart>
        </mc:Choice>
        <mc:Fallback xmlns="">
          <p:pic>
            <p:nvPicPr>
              <p:cNvPr id="2" name="Ink 1">
                <a:extLst>
                  <a:ext uri="{FF2B5EF4-FFF2-40B4-BE49-F238E27FC236}">
                    <a16:creationId xmlns:a16="http://schemas.microsoft.com/office/drawing/2014/main" id="{DFCADE3A-F61D-415A-BFC3-E8BE1A154F0A}"/>
                  </a:ext>
                </a:extLst>
              </p:cNvPr>
              <p:cNvPicPr>
                <a:picLocks noGrp="1" noRot="1" noChangeAspect="1" noMove="1" noResize="1" noEditPoints="1" noAdjustHandles="1" noChangeArrowheads="1" noChangeShapeType="1"/>
              </p:cNvPicPr>
              <p:nvPr/>
            </p:nvPicPr>
            <p:blipFill>
              <a:blip r:embed="rId4"/>
              <a:stretch>
                <a:fillRect/>
              </a:stretch>
            </p:blipFill>
            <p:spPr>
              <a:xfrm>
                <a:off x="37800" y="2019960"/>
                <a:ext cx="11832120" cy="2033280"/>
              </a:xfrm>
              <a:prstGeom prst="rect">
                <a:avLst/>
              </a:prstGeom>
            </p:spPr>
          </p:pic>
        </mc:Fallback>
      </mc:AlternateContent>
    </p:spTree>
    <p:extLst>
      <p:ext uri="{BB962C8B-B14F-4D97-AF65-F5344CB8AC3E}">
        <p14:creationId xmlns:p14="http://schemas.microsoft.com/office/powerpoint/2010/main" val="1618837088"/>
      </p:ext>
    </p:extLst>
  </p:cSld>
  <p:clrMapOvr>
    <a:masterClrMapping/>
  </p:clrMapOvr>
  <mc:AlternateContent xmlns:mc="http://schemas.openxmlformats.org/markup-compatibility/2006" xmlns:p14="http://schemas.microsoft.com/office/powerpoint/2010/main">
    <mc:Choice Requires="p14">
      <p:transition spd="slow" p14:dur="2000" advTm="34628"/>
    </mc:Choice>
    <mc:Fallback xmlns="">
      <p:transition spd="slow" advTm="34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1371600" y="11430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1371600" y="1143000"/>
                <a:ext cx="2514600" cy="10978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1428750" y="396240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1428750" y="3962400"/>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876300" y="23622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876300" y="2362200"/>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0" y="5257800"/>
                <a:ext cx="550545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0" y="5257800"/>
                <a:ext cx="5505450" cy="983987"/>
              </a:xfrm>
              <a:prstGeom prst="rect">
                <a:avLst/>
              </a:prstGeom>
              <a:blipFill>
                <a:blip r:embed="rId7"/>
                <a:stretch>
                  <a:fillRect/>
                </a:stretch>
              </a:blipFill>
            </p:spPr>
            <p:txBody>
              <a:bodyPr/>
              <a:lstStyle/>
              <a:p>
                <a:r>
                  <a:rPr lang="en-CA">
                    <a:noFill/>
                  </a:rPr>
                  <a:t> </a:t>
                </a:r>
              </a:p>
            </p:txBody>
          </p:sp>
        </mc:Fallback>
      </mc:AlternateContent>
      <p:grpSp>
        <p:nvGrpSpPr>
          <p:cNvPr id="14" name="Group 13">
            <a:extLst>
              <a:ext uri="{FF2B5EF4-FFF2-40B4-BE49-F238E27FC236}">
                <a16:creationId xmlns:a16="http://schemas.microsoft.com/office/drawing/2014/main" id="{BCD115A0-A470-4FB2-B534-144AEEE23D39}"/>
              </a:ext>
            </a:extLst>
          </p:cNvPr>
          <p:cNvGrpSpPr/>
          <p:nvPr/>
        </p:nvGrpSpPr>
        <p:grpSpPr>
          <a:xfrm>
            <a:off x="5933768" y="1651820"/>
            <a:ext cx="5815781" cy="1850968"/>
            <a:chOff x="5933768" y="914400"/>
            <a:chExt cx="5815781" cy="185096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27DAA8-624A-40BA-9F64-403A7D36A8DA}"/>
                    </a:ext>
                  </a:extLst>
                </p:cNvPr>
                <p:cNvSpPr txBox="1"/>
                <p:nvPr/>
              </p:nvSpPr>
              <p:spPr>
                <a:xfrm>
                  <a:off x="5958349" y="1560871"/>
                  <a:ext cx="5791200" cy="1204497"/>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𝑉</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𝑉</m:t>
                              </m:r>
                            </m:e>
                            <m:sub>
                              <m:r>
                                <a:rPr lang="en-US" sz="4400" b="0" i="1" smtClean="0">
                                  <a:latin typeface="Cambria Math" panose="02040503050406030204" pitchFamily="18" charset="0"/>
                                </a:rPr>
                                <m:t>𝑥</m:t>
                              </m:r>
                            </m:sub>
                          </m:sSub>
                        </m:num>
                        <m:den>
                          <m:r>
                            <a:rPr lang="en-US" sz="4400" b="0" i="1" smtClean="0">
                              <a:latin typeface="Cambria Math" panose="02040503050406030204" pitchFamily="18" charset="0"/>
                            </a:rPr>
                            <m:t>𝜕</m:t>
                          </m:r>
                          <m:r>
                            <a:rPr lang="en-US" sz="4400" b="0" i="1" smtClean="0">
                              <a:latin typeface="Cambria Math" panose="02040503050406030204" pitchFamily="18" charset="0"/>
                            </a:rPr>
                            <m:t>𝑥</m:t>
                          </m:r>
                        </m:den>
                      </m:f>
                      <m:r>
                        <a:rPr lang="en-US" sz="4400" b="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𝑦</m:t>
                              </m:r>
                            </m:sub>
                          </m:sSub>
                        </m:num>
                        <m:den>
                          <m:r>
                            <a:rPr lang="en-US" sz="4400" i="1">
                              <a:latin typeface="Cambria Math" panose="02040503050406030204" pitchFamily="18" charset="0"/>
                            </a:rPr>
                            <m:t>𝜕</m:t>
                          </m:r>
                          <m:r>
                            <a:rPr lang="en-US" sz="4400" b="0" i="1" smtClean="0">
                              <a:latin typeface="Cambria Math" panose="02040503050406030204" pitchFamily="18" charset="0"/>
                            </a:rPr>
                            <m:t>𝑦</m:t>
                          </m:r>
                        </m:den>
                      </m:f>
                      <m:r>
                        <a:rPr lang="en-US" sz="4400" i="1">
                          <a:latin typeface="Cambria Math" panose="02040503050406030204" pitchFamily="18" charset="0"/>
                        </a:rPr>
                        <m:t>+</m:t>
                      </m:r>
                    </m:oMath>
                  </a14:m>
                  <a:r>
                    <a:rPr lang="en-US" sz="4400" dirty="0"/>
                    <a:t> </a:t>
                  </a: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𝑧</m:t>
                              </m:r>
                            </m:sub>
                          </m:sSub>
                        </m:num>
                        <m:den>
                          <m:r>
                            <a:rPr lang="en-US" sz="4400" i="1">
                              <a:latin typeface="Cambria Math" panose="02040503050406030204" pitchFamily="18" charset="0"/>
                            </a:rPr>
                            <m:t>𝜕</m:t>
                          </m:r>
                          <m:r>
                            <a:rPr lang="en-US" sz="4400" b="0" i="1" smtClean="0">
                              <a:latin typeface="Cambria Math" panose="02040503050406030204" pitchFamily="18" charset="0"/>
                            </a:rPr>
                            <m:t>𝑧</m:t>
                          </m:r>
                        </m:den>
                      </m:f>
                    </m:oMath>
                  </a14:m>
                  <a:endParaRPr lang="en-US" sz="4400" dirty="0"/>
                </a:p>
              </p:txBody>
            </p:sp>
          </mc:Choice>
          <mc:Fallback xmlns="">
            <p:sp>
              <p:nvSpPr>
                <p:cNvPr id="7" name="TextBox 6">
                  <a:extLst>
                    <a:ext uri="{FF2B5EF4-FFF2-40B4-BE49-F238E27FC236}">
                      <a16:creationId xmlns:a16="http://schemas.microsoft.com/office/drawing/2014/main" id="{4E27DAA8-624A-40BA-9F64-403A7D36A8DA}"/>
                    </a:ext>
                  </a:extLst>
                </p:cNvPr>
                <p:cNvSpPr txBox="1">
                  <a:spLocks noRot="1" noChangeAspect="1" noMove="1" noResize="1" noEditPoints="1" noAdjustHandles="1" noChangeArrowheads="1" noChangeShapeType="1" noTextEdit="1"/>
                </p:cNvSpPr>
                <p:nvPr/>
              </p:nvSpPr>
              <p:spPr>
                <a:xfrm>
                  <a:off x="5958349" y="1560871"/>
                  <a:ext cx="5791200" cy="1204497"/>
                </a:xfrm>
                <a:prstGeom prst="rect">
                  <a:avLst/>
                </a:prstGeom>
                <a:blipFill>
                  <a:blip r:embed="rId8"/>
                  <a:stretch>
                    <a:fillRect/>
                  </a:stretch>
                </a:blipFill>
              </p:spPr>
              <p:txBody>
                <a:bodyPr/>
                <a:lstStyle/>
                <a:p>
                  <a:r>
                    <a:rPr lang="en-CA">
                      <a:noFill/>
                    </a:rPr>
                    <a:t> </a:t>
                  </a:r>
                </a:p>
              </p:txBody>
            </p:sp>
          </mc:Fallback>
        </mc:AlternateContent>
        <p:sp>
          <p:nvSpPr>
            <p:cNvPr id="9" name="Title 1">
              <a:extLst>
                <a:ext uri="{FF2B5EF4-FFF2-40B4-BE49-F238E27FC236}">
                  <a16:creationId xmlns:a16="http://schemas.microsoft.com/office/drawing/2014/main" id="{461AC9AC-CA3A-4967-8155-B87EB75FF3EF}"/>
                </a:ext>
              </a:extLst>
            </p:cNvPr>
            <p:cNvSpPr txBox="1">
              <a:spLocks/>
            </p:cNvSpPr>
            <p:nvPr/>
          </p:nvSpPr>
          <p:spPr>
            <a:xfrm>
              <a:off x="5933768" y="914400"/>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Divergence</a:t>
              </a:r>
              <a:endParaRPr lang="en-CA" sz="4000" b="1" dirty="0">
                <a:latin typeface="+mn-lt"/>
              </a:endParaRPr>
            </a:p>
          </p:txBody>
        </p:sp>
      </p:grpSp>
      <p:grpSp>
        <p:nvGrpSpPr>
          <p:cNvPr id="13" name="Group 12">
            <a:extLst>
              <a:ext uri="{FF2B5EF4-FFF2-40B4-BE49-F238E27FC236}">
                <a16:creationId xmlns:a16="http://schemas.microsoft.com/office/drawing/2014/main" id="{14FCA9EB-2314-4B76-A322-BEBDB7EB2EF1}"/>
              </a:ext>
            </a:extLst>
          </p:cNvPr>
          <p:cNvGrpSpPr/>
          <p:nvPr/>
        </p:nvGrpSpPr>
        <p:grpSpPr>
          <a:xfrm>
            <a:off x="5909187" y="3264123"/>
            <a:ext cx="6666271" cy="3593877"/>
            <a:chOff x="5909187" y="3013586"/>
            <a:chExt cx="6666271" cy="359387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792455-C46C-4958-BF6C-E18DBE7DA4C2}"/>
                    </a:ext>
                  </a:extLst>
                </p:cNvPr>
                <p:cNvSpPr txBox="1"/>
                <p:nvPr/>
              </p:nvSpPr>
              <p:spPr>
                <a:xfrm>
                  <a:off x="6027174" y="3571567"/>
                  <a:ext cx="6548284" cy="3035896"/>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𝑉</m:t>
                          </m:r>
                        </m:e>
                      </m:acc>
                      <m:r>
                        <a:rPr lang="en-US" sz="4000" b="0" i="1" smtClean="0">
                          <a:latin typeface="Cambria Math" panose="02040503050406030204" pitchFamily="18" charset="0"/>
                        </a:rPr>
                        <m:t>=</m:t>
                      </m:r>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𝑦</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𝑦</m:t>
                                  </m:r>
                                </m:sub>
                              </m:sSub>
                            </m:num>
                            <m:den>
                              <m:r>
                                <a:rPr lang="en-US" sz="4000" i="1">
                                  <a:latin typeface="Cambria Math" panose="02040503050406030204" pitchFamily="18" charset="0"/>
                                </a:rPr>
                                <m:t>𝜕</m:t>
                              </m:r>
                              <m:r>
                                <a:rPr lang="en-US" sz="4000" b="0" i="1" smtClean="0">
                                  <a:latin typeface="Cambria Math" panose="02040503050406030204" pitchFamily="18" charset="0"/>
                                </a:rPr>
                                <m:t>𝑧</m:t>
                              </m:r>
                            </m:den>
                          </m:f>
                        </m:e>
                      </m:d>
                      <m:acc>
                        <m:accPr>
                          <m:chr m:val="⃗"/>
                          <m:ctrlPr>
                            <a:rPr lang="en-US" sz="4000" b="0" i="1" smtClean="0">
                              <a:latin typeface="Cambria Math" panose="02040503050406030204" pitchFamily="18" charset="0"/>
                            </a:rPr>
                          </m:ctrlPr>
                        </m:acc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𝑒</m:t>
                              </m:r>
                            </m:e>
                            <m:sub>
                              <m:r>
                                <a:rPr lang="en-US" sz="4000" b="0" i="1" smtClean="0">
                                  <a:latin typeface="Cambria Math" panose="02040503050406030204" pitchFamily="18" charset="0"/>
                                </a:rPr>
                                <m:t>𝑥</m:t>
                              </m:r>
                            </m:sub>
                          </m:sSub>
                        </m:e>
                      </m:acc>
                    </m:oMath>
                  </a14:m>
                  <a:r>
                    <a:rPr lang="en-US" sz="4000" b="0" i="0" dirty="0">
                      <a:latin typeface="Cambria Math" panose="02040503050406030204" pitchFamily="18" charset="0"/>
                    </a:rPr>
                    <a:t> </a:t>
                  </a:r>
                </a:p>
                <a:p>
                  <a14:m>
                    <m:oMath xmlns:m="http://schemas.openxmlformats.org/officeDocument/2006/math">
                      <m:r>
                        <m:rPr>
                          <m:sty m:val="p"/>
                        </m:rPr>
                        <a:rPr lang="en-US" sz="4000" smtClean="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𝑥</m:t>
                                  </m:r>
                                </m:sub>
                              </m:sSub>
                            </m:num>
                            <m:den>
                              <m:r>
                                <a:rPr lang="en-US" sz="4000" i="1">
                                  <a:latin typeface="Cambria Math" panose="02040503050406030204" pitchFamily="18" charset="0"/>
                                </a:rPr>
                                <m:t>𝜕</m:t>
                              </m:r>
                              <m:r>
                                <a:rPr lang="en-US" sz="4000" i="1">
                                  <a:latin typeface="Cambria Math" panose="02040503050406030204" pitchFamily="18" charset="0"/>
                                </a:rPr>
                                <m:t>𝑧</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𝑥</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𝑦</m:t>
                              </m:r>
                            </m:sub>
                          </m:sSub>
                        </m:e>
                      </m:acc>
                    </m:oMath>
                  </a14:m>
                  <a:r>
                    <a:rPr lang="en-US" sz="4000" dirty="0"/>
                    <a:t> </a:t>
                  </a:r>
                </a:p>
                <a:p>
                  <a14:m>
                    <m:oMath xmlns:m="http://schemas.openxmlformats.org/officeDocument/2006/math">
                      <m:r>
                        <m:rPr>
                          <m:sty m:val="p"/>
                        </m:rPr>
                        <a:rPr lang="en-US" sz="400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𝑦</m:t>
                                  </m:r>
                                </m:sub>
                              </m:sSub>
                            </m:num>
                            <m:den>
                              <m:r>
                                <a:rPr lang="en-US" sz="4000" i="1">
                                  <a:latin typeface="Cambria Math" panose="02040503050406030204" pitchFamily="18" charset="0"/>
                                </a:rPr>
                                <m:t>𝜕</m:t>
                              </m:r>
                              <m:r>
                                <a:rPr lang="en-US" sz="4000" i="1">
                                  <a:latin typeface="Cambria Math" panose="02040503050406030204" pitchFamily="18" charset="0"/>
                                </a:rPr>
                                <m:t>𝑥</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𝑥</m:t>
                                  </m:r>
                                </m:sub>
                              </m:sSub>
                            </m:num>
                            <m:den>
                              <m:r>
                                <a:rPr lang="en-US" sz="4000" i="1">
                                  <a:latin typeface="Cambria Math" panose="02040503050406030204" pitchFamily="18" charset="0"/>
                                </a:rPr>
                                <m:t>𝜕</m:t>
                              </m:r>
                              <m:r>
                                <a:rPr lang="en-US" sz="4000" b="0" i="1" smtClean="0">
                                  <a:latin typeface="Cambria Math" panose="02040503050406030204" pitchFamily="18" charset="0"/>
                                </a:rPr>
                                <m:t>𝑦</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𝑧</m:t>
                              </m:r>
                            </m:sub>
                          </m:sSub>
                        </m:e>
                      </m:acc>
                    </m:oMath>
                  </a14:m>
                  <a:r>
                    <a:rPr lang="en-US" sz="4000" dirty="0"/>
                    <a:t> </a:t>
                  </a:r>
                </a:p>
              </p:txBody>
            </p:sp>
          </mc:Choice>
          <mc:Fallback xmlns="">
            <p:sp>
              <p:nvSpPr>
                <p:cNvPr id="8" name="TextBox 7">
                  <a:extLst>
                    <a:ext uri="{FF2B5EF4-FFF2-40B4-BE49-F238E27FC236}">
                      <a16:creationId xmlns:a16="http://schemas.microsoft.com/office/drawing/2014/main" id="{EC792455-C46C-4958-BF6C-E18DBE7DA4C2}"/>
                    </a:ext>
                  </a:extLst>
                </p:cNvPr>
                <p:cNvSpPr txBox="1">
                  <a:spLocks noRot="1" noChangeAspect="1" noMove="1" noResize="1" noEditPoints="1" noAdjustHandles="1" noChangeArrowheads="1" noChangeShapeType="1" noTextEdit="1"/>
                </p:cNvSpPr>
                <p:nvPr/>
              </p:nvSpPr>
              <p:spPr>
                <a:xfrm>
                  <a:off x="6027174" y="3571567"/>
                  <a:ext cx="6548284" cy="3035896"/>
                </a:xfrm>
                <a:prstGeom prst="rect">
                  <a:avLst/>
                </a:prstGeom>
                <a:blipFill>
                  <a:blip r:embed="rId9"/>
                  <a:stretch>
                    <a:fillRect/>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B344C723-79E7-4261-899C-42D09B197FB0}"/>
                </a:ext>
              </a:extLst>
            </p:cNvPr>
            <p:cNvSpPr txBox="1">
              <a:spLocks/>
            </p:cNvSpPr>
            <p:nvPr/>
          </p:nvSpPr>
          <p:spPr>
            <a:xfrm>
              <a:off x="5909187" y="301358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Curl</a:t>
              </a:r>
              <a:endParaRPr lang="en-CA" sz="4000" b="1" dirty="0">
                <a:latin typeface="+mn-lt"/>
              </a:endParaRPr>
            </a:p>
          </p:txBody>
        </p:sp>
      </p:grpSp>
      <p:grpSp>
        <p:nvGrpSpPr>
          <p:cNvPr id="15" name="Group 14">
            <a:extLst>
              <a:ext uri="{FF2B5EF4-FFF2-40B4-BE49-F238E27FC236}">
                <a16:creationId xmlns:a16="http://schemas.microsoft.com/office/drawing/2014/main" id="{7F9EC43B-7760-4F9F-B88A-7E7024856280}"/>
              </a:ext>
            </a:extLst>
          </p:cNvPr>
          <p:cNvGrpSpPr/>
          <p:nvPr/>
        </p:nvGrpSpPr>
        <p:grpSpPr>
          <a:xfrm>
            <a:off x="5968181" y="0"/>
            <a:ext cx="6656438" cy="1712597"/>
            <a:chOff x="5968181" y="-415106"/>
            <a:chExt cx="6656438" cy="1712597"/>
          </a:xfrm>
        </p:grpSpPr>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6566D8E-F491-433B-9E4B-94F1AC60F5B2}"/>
                    </a:ext>
                  </a:extLst>
                </p:cNvPr>
                <p:cNvSpPr txBox="1"/>
                <p:nvPr/>
              </p:nvSpPr>
              <p:spPr>
                <a:xfrm>
                  <a:off x="5992762" y="231365"/>
                  <a:ext cx="6631857" cy="1066126"/>
                </a:xfrm>
                <a:prstGeom prst="rect">
                  <a:avLst/>
                </a:prstGeom>
                <a:noFill/>
              </p:spPr>
              <p:txBody>
                <a:bodyPr wrap="square" rtlCol="0">
                  <a:spAutoFit/>
                </a:bodyPr>
                <a:lstStyle/>
                <a:p>
                  <a14:m>
                    <m:oMath xmlns:m="http://schemas.openxmlformats.org/officeDocument/2006/math">
                      <m:r>
                        <m:rPr>
                          <m:sty m:val="p"/>
                        </m:rPr>
                        <a:rPr lang="en-US" sz="4000">
                          <a:latin typeface="Cambria Math" panose="02040503050406030204" pitchFamily="18" charset="0"/>
                        </a:rPr>
                        <m:t>∇</m:t>
                      </m:r>
                      <m:r>
                        <a:rPr lang="en-CA" sz="4000" i="1">
                          <a:latin typeface="Cambria Math" panose="02040503050406030204" pitchFamily="18" charset="0"/>
                        </a:rPr>
                        <m:t>𝐹</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𝑥</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𝑦</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𝑦</m:t>
                              </m:r>
                            </m:sub>
                          </m:sSub>
                        </m:e>
                      </m:acc>
                      <m:r>
                        <a:rPr lang="en-US" sz="4000" i="1">
                          <a:latin typeface="Cambria Math" panose="02040503050406030204" pitchFamily="18" charset="0"/>
                        </a:rPr>
                        <m:t>+</m:t>
                      </m:r>
                    </m:oMath>
                  </a14:m>
                  <a:r>
                    <a:rPr lang="en-US" sz="4000" dirty="0"/>
                    <a:t>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CA" sz="4000" i="1">
                              <a:latin typeface="Cambria Math" panose="02040503050406030204" pitchFamily="18" charset="0"/>
                            </a:rPr>
                            <m:t>𝐹</m:t>
                          </m:r>
                        </m:num>
                        <m:den>
                          <m:r>
                            <a:rPr lang="en-US" sz="4000" i="1">
                              <a:latin typeface="Cambria Math" panose="02040503050406030204" pitchFamily="18" charset="0"/>
                            </a:rPr>
                            <m:t>𝜕</m:t>
                          </m:r>
                          <m:r>
                            <a:rPr lang="en-US" sz="4000" i="1">
                              <a:latin typeface="Cambria Math" panose="02040503050406030204" pitchFamily="18" charset="0"/>
                            </a:rPr>
                            <m:t>𝑧</m:t>
                          </m:r>
                        </m:den>
                      </m:f>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i="1">
                                  <a:latin typeface="Cambria Math" panose="02040503050406030204" pitchFamily="18" charset="0"/>
                                </a:rPr>
                                <m:t>𝑧</m:t>
                              </m:r>
                            </m:sub>
                          </m:sSub>
                        </m:e>
                      </m:acc>
                    </m:oMath>
                  </a14:m>
                  <a:endParaRPr lang="en-US" sz="4400" dirty="0"/>
                </a:p>
              </p:txBody>
            </p:sp>
          </mc:Choice>
          <mc:Fallback>
            <p:sp>
              <p:nvSpPr>
                <p:cNvPr id="11" name="TextBox 10">
                  <a:extLst>
                    <a:ext uri="{FF2B5EF4-FFF2-40B4-BE49-F238E27FC236}">
                      <a16:creationId xmlns:a16="http://schemas.microsoft.com/office/drawing/2014/main" id="{46566D8E-F491-433B-9E4B-94F1AC60F5B2}"/>
                    </a:ext>
                  </a:extLst>
                </p:cNvPr>
                <p:cNvSpPr txBox="1">
                  <a:spLocks noRot="1" noChangeAspect="1" noMove="1" noResize="1" noEditPoints="1" noAdjustHandles="1" noChangeArrowheads="1" noChangeShapeType="1" noTextEdit="1"/>
                </p:cNvSpPr>
                <p:nvPr/>
              </p:nvSpPr>
              <p:spPr>
                <a:xfrm>
                  <a:off x="5992762" y="231365"/>
                  <a:ext cx="6631857" cy="1066126"/>
                </a:xfrm>
                <a:prstGeom prst="rect">
                  <a:avLst/>
                </a:prstGeom>
                <a:blipFill>
                  <a:blip r:embed="rId10"/>
                  <a:stretch>
                    <a:fillRect/>
                  </a:stretch>
                </a:blipFill>
              </p:spPr>
              <p:txBody>
                <a:bodyPr/>
                <a:lstStyle/>
                <a:p>
                  <a:r>
                    <a:rPr lang="en-CA">
                      <a:noFill/>
                    </a:rPr>
                    <a:t> </a:t>
                  </a:r>
                </a:p>
              </p:txBody>
            </p:sp>
          </mc:Fallback>
        </mc:AlternateContent>
        <p:sp>
          <p:nvSpPr>
            <p:cNvPr id="12" name="Title 1">
              <a:extLst>
                <a:ext uri="{FF2B5EF4-FFF2-40B4-BE49-F238E27FC236}">
                  <a16:creationId xmlns:a16="http://schemas.microsoft.com/office/drawing/2014/main" id="{F4F4C4A0-2BD0-4B65-9EF2-C875AC44B563}"/>
                </a:ext>
              </a:extLst>
            </p:cNvPr>
            <p:cNvSpPr txBox="1">
              <a:spLocks/>
            </p:cNvSpPr>
            <p:nvPr/>
          </p:nvSpPr>
          <p:spPr>
            <a:xfrm>
              <a:off x="5968181" y="-41510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Gradient</a:t>
              </a:r>
              <a:endParaRPr lang="en-CA" sz="4000" b="1" dirty="0">
                <a:latin typeface="+mn-lt"/>
              </a:endParaRPr>
            </a:p>
          </p:txBody>
        </p:sp>
      </p:grpSp>
      <p:sp>
        <p:nvSpPr>
          <p:cNvPr id="16" name="Title 1">
            <a:extLst>
              <a:ext uri="{FF2B5EF4-FFF2-40B4-BE49-F238E27FC236}">
                <a16:creationId xmlns:a16="http://schemas.microsoft.com/office/drawing/2014/main" id="{7B99B399-8B88-4B92-B411-32ACEFE2141A}"/>
              </a:ext>
            </a:extLst>
          </p:cNvPr>
          <p:cNvSpPr txBox="1">
            <a:spLocks/>
          </p:cNvSpPr>
          <p:nvPr/>
        </p:nvSpPr>
        <p:spPr>
          <a:xfrm>
            <a:off x="0" y="1"/>
            <a:ext cx="5314950" cy="1238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0070C0"/>
                </a:solidFill>
              </a:rPr>
              <a:t>Maxwell’s Equations</a:t>
            </a:r>
            <a:endParaRPr lang="en-CA" sz="4800" b="1" dirty="0">
              <a:solidFill>
                <a:srgbClr val="0070C0"/>
              </a:solidFill>
            </a:endParaRPr>
          </a:p>
        </p:txBody>
      </p:sp>
    </p:spTree>
    <p:custDataLst>
      <p:tags r:id="rId1"/>
    </p:custDataLst>
    <p:extLst>
      <p:ext uri="{BB962C8B-B14F-4D97-AF65-F5344CB8AC3E}">
        <p14:creationId xmlns:p14="http://schemas.microsoft.com/office/powerpoint/2010/main" val="328012678"/>
      </p:ext>
    </p:extLst>
  </p:cSld>
  <p:clrMapOvr>
    <a:masterClrMapping/>
  </p:clrMapOvr>
  <mc:AlternateContent xmlns:mc="http://schemas.openxmlformats.org/markup-compatibility/2006" xmlns:p14="http://schemas.microsoft.com/office/powerpoint/2010/main">
    <mc:Choice Requires="p14">
      <p:transition spd="slow" p14:dur="2000" advTm="14283"/>
    </mc:Choice>
    <mc:Fallback xmlns="">
      <p:transition spd="slow" advTm="142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1371600" y="1143000"/>
                <a:ext cx="2514600" cy="1097865"/>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𝜌</m:t>
                        </m:r>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0</m:t>
                            </m:r>
                          </m:sub>
                        </m:sSub>
                      </m:den>
                    </m:f>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1371600" y="1143000"/>
                <a:ext cx="2514600" cy="10978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1428750" y="396240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1428750" y="3962400"/>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876300" y="23622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876300" y="2362200"/>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0" y="5257800"/>
                <a:ext cx="5505450" cy="983987"/>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𝐵</m:t>
                        </m:r>
                      </m:e>
                    </m:acc>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𝐽</m:t>
                        </m:r>
                      </m:e>
                    </m:acc>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0</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𝐸</m:t>
                            </m:r>
                          </m:e>
                        </m:acc>
                      </m:num>
                      <m:den>
                        <m:r>
                          <a:rPr lang="en-US" sz="3600" b="0" i="1" smtClean="0">
                            <a:latin typeface="Cambria Math" panose="02040503050406030204" pitchFamily="18" charset="0"/>
                          </a:rPr>
                          <m:t>𝜕</m:t>
                        </m:r>
                        <m:r>
                          <a:rPr lang="en-US" sz="3600" b="0" i="1" smtClean="0">
                            <a:latin typeface="Cambria Math" panose="02040503050406030204" pitchFamily="18" charset="0"/>
                          </a:rPr>
                          <m:t>𝑡</m:t>
                        </m:r>
                      </m:den>
                    </m:f>
                    <m:r>
                      <a:rPr lang="en-US" sz="3600" b="0" i="0" smtClean="0">
                        <a:latin typeface="Cambria Math" panose="02040503050406030204" pitchFamily="18" charset="0"/>
                      </a:rPr>
                      <m:t> </m:t>
                    </m:r>
                  </m:oMath>
                </a14:m>
                <a:r>
                  <a:rPr lang="en-US" sz="36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0" y="5257800"/>
                <a:ext cx="5505450" cy="98398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3523E2-A7EE-4763-88D9-0707CD54AC69}"/>
                  </a:ext>
                </a:extLst>
              </p:cNvPr>
              <p:cNvSpPr txBox="1"/>
              <p:nvPr/>
            </p:nvSpPr>
            <p:spPr>
              <a:xfrm>
                <a:off x="5486400" y="1356852"/>
                <a:ext cx="6705600" cy="2882969"/>
              </a:xfrm>
              <a:prstGeom prst="rect">
                <a:avLst/>
              </a:prstGeom>
              <a:noFill/>
            </p:spPr>
            <p:txBody>
              <a:bodyPr wrap="square" rtlCol="0">
                <a:spAutoFit/>
              </a:bodyPr>
              <a:lstStyle/>
              <a:p>
                <a:r>
                  <a:rPr lang="en-US" sz="4400" dirty="0"/>
                  <a:t>Assume we’re in a vacuum…</a:t>
                </a:r>
                <a:br>
                  <a:rPr lang="en-US" sz="4400" dirty="0"/>
                </a:br>
                <a:r>
                  <a:rPr lang="en-US" sz="4400" dirty="0"/>
                  <a:t>Remove the “sources”</a:t>
                </a:r>
              </a:p>
              <a:p>
                <a:pPr marL="285750" indent="-285750">
                  <a:buFont typeface="Arial" panose="020B0604020202020204" pitchFamily="34" charset="0"/>
                  <a:buChar char="•"/>
                </a:pPr>
                <a:r>
                  <a:rPr lang="en-US" sz="4400" dirty="0"/>
                  <a:t>electric charge density  </a:t>
                </a:r>
                <a14:m>
                  <m:oMath xmlns:m="http://schemas.openxmlformats.org/officeDocument/2006/math">
                    <m:r>
                      <a:rPr lang="en-US" sz="4400" b="0" i="1" smtClean="0">
                        <a:latin typeface="Cambria Math" panose="02040503050406030204" pitchFamily="18" charset="0"/>
                      </a:rPr>
                      <m:t>𝜌</m:t>
                    </m:r>
                  </m:oMath>
                </a14:m>
                <a:r>
                  <a:rPr lang="en-US" sz="4400" dirty="0"/>
                  <a:t> </a:t>
                </a:r>
              </a:p>
              <a:p>
                <a:pPr marL="285750" indent="-285750">
                  <a:buFont typeface="Arial" panose="020B0604020202020204" pitchFamily="34" charset="0"/>
                  <a:buChar char="•"/>
                </a:pPr>
                <a:r>
                  <a:rPr lang="en-US" sz="4400" dirty="0"/>
                  <a:t>current density vector   </a:t>
                </a:r>
                <a14:m>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𝐽</m:t>
                        </m:r>
                      </m:e>
                    </m:acc>
                  </m:oMath>
                </a14:m>
                <a:endParaRPr lang="en-CA" sz="4400" dirty="0"/>
              </a:p>
            </p:txBody>
          </p:sp>
        </mc:Choice>
        <mc:Fallback xmlns="">
          <p:sp>
            <p:nvSpPr>
              <p:cNvPr id="11" name="TextBox 10">
                <a:extLst>
                  <a:ext uri="{FF2B5EF4-FFF2-40B4-BE49-F238E27FC236}">
                    <a16:creationId xmlns:a16="http://schemas.microsoft.com/office/drawing/2014/main" id="{873523E2-A7EE-4763-88D9-0707CD54AC69}"/>
                  </a:ext>
                </a:extLst>
              </p:cNvPr>
              <p:cNvSpPr txBox="1">
                <a:spLocks noRot="1" noChangeAspect="1" noMove="1" noResize="1" noEditPoints="1" noAdjustHandles="1" noChangeArrowheads="1" noChangeShapeType="1" noTextEdit="1"/>
              </p:cNvSpPr>
              <p:nvPr/>
            </p:nvSpPr>
            <p:spPr>
              <a:xfrm>
                <a:off x="5486400" y="1356852"/>
                <a:ext cx="6705600" cy="2882969"/>
              </a:xfrm>
              <a:prstGeom prst="rect">
                <a:avLst/>
              </a:prstGeom>
              <a:blipFill>
                <a:blip r:embed="rId8"/>
                <a:stretch>
                  <a:fillRect l="-3636" t="-4440" r="-2182" b="-9302"/>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7" name="Ink 6">
                <a:extLst>
                  <a:ext uri="{FF2B5EF4-FFF2-40B4-BE49-F238E27FC236}">
                    <a16:creationId xmlns:a16="http://schemas.microsoft.com/office/drawing/2014/main" id="{B7C8718A-686D-4A8D-8C0C-94096B3CDAA4}"/>
                  </a:ext>
                </a:extLst>
              </p14:cNvPr>
              <p14:cNvContentPartPr/>
              <p14:nvPr>
                <p:extLst>
                  <p:ext uri="{42D2F446-02D8-4167-A562-619A0277C38B}">
                    <p15:isNarration xmlns:p15="http://schemas.microsoft.com/office/powerpoint/2012/main" val="1"/>
                  </p:ext>
                </p:extLst>
              </p14:nvPr>
            </p14:nvContentPartPr>
            <p14:xfrm>
              <a:off x="1833840" y="847440"/>
              <a:ext cx="8558280" cy="5415480"/>
            </p14:xfrm>
          </p:contentPart>
        </mc:Choice>
        <mc:Fallback xmlns="">
          <p:pic>
            <p:nvPicPr>
              <p:cNvPr id="7" name="Ink 6">
                <a:extLst>
                  <a:ext uri="{FF2B5EF4-FFF2-40B4-BE49-F238E27FC236}">
                    <a16:creationId xmlns:a16="http://schemas.microsoft.com/office/drawing/2014/main" id="{B7C8718A-686D-4A8D-8C0C-94096B3CDAA4}"/>
                  </a:ext>
                </a:extLst>
              </p:cNvPr>
              <p:cNvPicPr>
                <a:picLocks noGrp="1" noRot="1" noChangeAspect="1" noMove="1" noResize="1" noEditPoints="1" noAdjustHandles="1" noChangeArrowheads="1" noChangeShapeType="1"/>
              </p:cNvPicPr>
              <p:nvPr/>
            </p:nvPicPr>
            <p:blipFill>
              <a:blip r:embed="rId10"/>
              <a:stretch>
                <a:fillRect/>
              </a:stretch>
            </p:blipFill>
            <p:spPr>
              <a:xfrm>
                <a:off x="1824480" y="838080"/>
                <a:ext cx="8577000" cy="5434200"/>
              </a:xfrm>
              <a:prstGeom prst="rect">
                <a:avLst/>
              </a:prstGeom>
            </p:spPr>
          </p:pic>
        </mc:Fallback>
      </mc:AlternateContent>
    </p:spTree>
    <p:custDataLst>
      <p:tags r:id="rId1"/>
    </p:custDataLst>
    <p:extLst>
      <p:ext uri="{BB962C8B-B14F-4D97-AF65-F5344CB8AC3E}">
        <p14:creationId xmlns:p14="http://schemas.microsoft.com/office/powerpoint/2010/main" val="4001798832"/>
      </p:ext>
    </p:extLst>
  </p:cSld>
  <p:clrMapOvr>
    <a:masterClrMapping/>
  </p:clrMapOvr>
  <mc:AlternateContent xmlns:mc="http://schemas.openxmlformats.org/markup-compatibility/2006" xmlns:p14="http://schemas.microsoft.com/office/powerpoint/2010/main">
    <mc:Choice Requires="p14">
      <p:transition spd="med" p14:dur="700" advTm="13676">
        <p:fade/>
      </p:transition>
    </mc:Choice>
    <mc:Fallback xmlns="">
      <p:transition spd="med" advTm="136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1371600" y="1143000"/>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1371600" y="1143000"/>
                <a:ext cx="2514600" cy="85164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1428750" y="3962400"/>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1428750" y="3962400"/>
                <a:ext cx="2514600" cy="856068"/>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876300" y="2362200"/>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876300" y="2362200"/>
                <a:ext cx="3371850" cy="108279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501445" y="5257800"/>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501445" y="5257800"/>
                <a:ext cx="4188542" cy="108279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3523E2-A7EE-4763-88D9-0707CD54AC69}"/>
                  </a:ext>
                </a:extLst>
              </p:cNvPr>
              <p:cNvSpPr txBox="1"/>
              <p:nvPr/>
            </p:nvSpPr>
            <p:spPr>
              <a:xfrm>
                <a:off x="5486400" y="1356852"/>
                <a:ext cx="6705600" cy="2882969"/>
              </a:xfrm>
              <a:prstGeom prst="rect">
                <a:avLst/>
              </a:prstGeom>
              <a:noFill/>
            </p:spPr>
            <p:txBody>
              <a:bodyPr wrap="square" rtlCol="0">
                <a:spAutoFit/>
              </a:bodyPr>
              <a:lstStyle/>
              <a:p>
                <a:r>
                  <a:rPr lang="en-US" sz="4400" dirty="0"/>
                  <a:t>Assume we’re in a vacuum…</a:t>
                </a:r>
                <a:br>
                  <a:rPr lang="en-US" sz="4400" dirty="0"/>
                </a:br>
                <a:r>
                  <a:rPr lang="en-US" sz="4400" dirty="0"/>
                  <a:t>Remove the “sources”</a:t>
                </a:r>
              </a:p>
              <a:p>
                <a:pPr marL="285750" indent="-285750">
                  <a:buFont typeface="Arial" panose="020B0604020202020204" pitchFamily="34" charset="0"/>
                  <a:buChar char="•"/>
                </a:pPr>
                <a:r>
                  <a:rPr lang="en-US" sz="4400" dirty="0"/>
                  <a:t>electric charge density  </a:t>
                </a:r>
                <a14:m>
                  <m:oMath xmlns:m="http://schemas.openxmlformats.org/officeDocument/2006/math">
                    <m:r>
                      <a:rPr lang="en-US" sz="4400" i="1">
                        <a:latin typeface="Cambria Math" panose="02040503050406030204" pitchFamily="18" charset="0"/>
                      </a:rPr>
                      <m:t>𝜌</m:t>
                    </m:r>
                  </m:oMath>
                </a14:m>
                <a:r>
                  <a:rPr lang="en-US" sz="4400" dirty="0"/>
                  <a:t> </a:t>
                </a:r>
              </a:p>
              <a:p>
                <a:pPr marL="285750" indent="-285750">
                  <a:buFont typeface="Arial" panose="020B0604020202020204" pitchFamily="34" charset="0"/>
                  <a:buChar char="•"/>
                </a:pPr>
                <a:r>
                  <a:rPr lang="en-US" sz="4400" dirty="0"/>
                  <a:t>current density vector   </a:t>
                </a:r>
                <a14:m>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𝐽</m:t>
                        </m:r>
                      </m:e>
                    </m:acc>
                  </m:oMath>
                </a14:m>
                <a:endParaRPr lang="en-CA" sz="4400" dirty="0"/>
              </a:p>
            </p:txBody>
          </p:sp>
        </mc:Choice>
        <mc:Fallback xmlns="">
          <p:sp>
            <p:nvSpPr>
              <p:cNvPr id="11" name="TextBox 10">
                <a:extLst>
                  <a:ext uri="{FF2B5EF4-FFF2-40B4-BE49-F238E27FC236}">
                    <a16:creationId xmlns:a16="http://schemas.microsoft.com/office/drawing/2014/main" id="{873523E2-A7EE-4763-88D9-0707CD54AC69}"/>
                  </a:ext>
                </a:extLst>
              </p:cNvPr>
              <p:cNvSpPr txBox="1">
                <a:spLocks noRot="1" noChangeAspect="1" noMove="1" noResize="1" noEditPoints="1" noAdjustHandles="1" noChangeArrowheads="1" noChangeShapeType="1" noTextEdit="1"/>
              </p:cNvSpPr>
              <p:nvPr/>
            </p:nvSpPr>
            <p:spPr>
              <a:xfrm>
                <a:off x="5486400" y="1356852"/>
                <a:ext cx="6705600" cy="2882969"/>
              </a:xfrm>
              <a:prstGeom prst="rect">
                <a:avLst/>
              </a:prstGeom>
              <a:blipFill>
                <a:blip r:embed="rId6"/>
                <a:stretch>
                  <a:fillRect l="-3636" t="-4440" r="-2182" b="-9302"/>
                </a:stretch>
              </a:blipFill>
            </p:spPr>
            <p:txBody>
              <a:bodyPr/>
              <a:lstStyle/>
              <a:p>
                <a:r>
                  <a:rPr lang="en-CA">
                    <a:noFill/>
                  </a:rPr>
                  <a:t> </a:t>
                </a:r>
              </a:p>
            </p:txBody>
          </p:sp>
        </mc:Fallback>
      </mc:AlternateContent>
    </p:spTree>
    <p:extLst>
      <p:ext uri="{BB962C8B-B14F-4D97-AF65-F5344CB8AC3E}">
        <p14:creationId xmlns:p14="http://schemas.microsoft.com/office/powerpoint/2010/main" val="2208213341"/>
      </p:ext>
    </p:extLst>
  </p:cSld>
  <p:clrMapOvr>
    <a:masterClrMapping/>
  </p:clrMapOvr>
  <mc:AlternateContent xmlns:mc="http://schemas.openxmlformats.org/markup-compatibility/2006" xmlns:p14="http://schemas.microsoft.com/office/powerpoint/2010/main">
    <mc:Choice Requires="p14">
      <p:transition spd="med" p14:dur="700" advTm="3670">
        <p:fade/>
      </p:transition>
    </mc:Choice>
    <mc:Fallback xmlns="">
      <p:transition spd="med" advTm="367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14496A6-02E0-9897-4D5B-FB6877B5BAB6}"/>
                  </a:ext>
                </a:extLst>
              </p:cNvPr>
              <p:cNvSpPr txBox="1"/>
              <p:nvPr/>
            </p:nvSpPr>
            <p:spPr>
              <a:xfrm>
                <a:off x="309716" y="199103"/>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p:sp>
            <p:nvSpPr>
              <p:cNvPr id="7" name="TextBox 6">
                <a:extLst>
                  <a:ext uri="{FF2B5EF4-FFF2-40B4-BE49-F238E27FC236}">
                    <a16:creationId xmlns:a16="http://schemas.microsoft.com/office/drawing/2014/main" id="{514496A6-02E0-9897-4D5B-FB6877B5BAB6}"/>
                  </a:ext>
                </a:extLst>
              </p:cNvPr>
              <p:cNvSpPr txBox="1">
                <a:spLocks noRot="1" noChangeAspect="1" noMove="1" noResize="1" noEditPoints="1" noAdjustHandles="1" noChangeArrowheads="1" noChangeShapeType="1" noTextEdit="1"/>
              </p:cNvSpPr>
              <p:nvPr/>
            </p:nvSpPr>
            <p:spPr>
              <a:xfrm>
                <a:off x="309716" y="199103"/>
                <a:ext cx="2514600" cy="851643"/>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825F09D-16A1-60C7-56CC-CA35BA4CCAA9}"/>
                  </a:ext>
                </a:extLst>
              </p:cNvPr>
              <p:cNvSpPr txBox="1"/>
              <p:nvPr/>
            </p:nvSpPr>
            <p:spPr>
              <a:xfrm>
                <a:off x="219381" y="1101214"/>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p:sp>
            <p:nvSpPr>
              <p:cNvPr id="9" name="TextBox 8">
                <a:extLst>
                  <a:ext uri="{FF2B5EF4-FFF2-40B4-BE49-F238E27FC236}">
                    <a16:creationId xmlns:a16="http://schemas.microsoft.com/office/drawing/2014/main" id="{B825F09D-16A1-60C7-56CC-CA35BA4CCAA9}"/>
                  </a:ext>
                </a:extLst>
              </p:cNvPr>
              <p:cNvSpPr txBox="1">
                <a:spLocks noRot="1" noChangeAspect="1" noMove="1" noResize="1" noEditPoints="1" noAdjustHandles="1" noChangeArrowheads="1" noChangeShapeType="1" noTextEdit="1"/>
              </p:cNvSpPr>
              <p:nvPr/>
            </p:nvSpPr>
            <p:spPr>
              <a:xfrm>
                <a:off x="219381" y="1101214"/>
                <a:ext cx="2514600" cy="856068"/>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0E3D4C5-5325-19FC-90BC-2BCA03E8C9AF}"/>
                  </a:ext>
                </a:extLst>
              </p:cNvPr>
              <p:cNvSpPr txBox="1"/>
              <p:nvPr/>
            </p:nvSpPr>
            <p:spPr>
              <a:xfrm>
                <a:off x="3177049" y="61449"/>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p:sp>
            <p:nvSpPr>
              <p:cNvPr id="11" name="TextBox 10">
                <a:extLst>
                  <a:ext uri="{FF2B5EF4-FFF2-40B4-BE49-F238E27FC236}">
                    <a16:creationId xmlns:a16="http://schemas.microsoft.com/office/drawing/2014/main" id="{70E3D4C5-5325-19FC-90BC-2BCA03E8C9AF}"/>
                  </a:ext>
                </a:extLst>
              </p:cNvPr>
              <p:cNvSpPr txBox="1">
                <a:spLocks noRot="1" noChangeAspect="1" noMove="1" noResize="1" noEditPoints="1" noAdjustHandles="1" noChangeArrowheads="1" noChangeShapeType="1" noTextEdit="1"/>
              </p:cNvSpPr>
              <p:nvPr/>
            </p:nvSpPr>
            <p:spPr>
              <a:xfrm>
                <a:off x="3177049" y="61449"/>
                <a:ext cx="3371850" cy="108279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327FC44-E3D0-70F2-EAD1-415DA3F2B45B}"/>
                  </a:ext>
                </a:extLst>
              </p:cNvPr>
              <p:cNvSpPr txBox="1"/>
              <p:nvPr/>
            </p:nvSpPr>
            <p:spPr>
              <a:xfrm>
                <a:off x="3185652" y="943899"/>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p:sp>
            <p:nvSpPr>
              <p:cNvPr id="13" name="TextBox 12">
                <a:extLst>
                  <a:ext uri="{FF2B5EF4-FFF2-40B4-BE49-F238E27FC236}">
                    <a16:creationId xmlns:a16="http://schemas.microsoft.com/office/drawing/2014/main" id="{5327FC44-E3D0-70F2-EAD1-415DA3F2B45B}"/>
                  </a:ext>
                </a:extLst>
              </p:cNvPr>
              <p:cNvSpPr txBox="1">
                <a:spLocks noRot="1" noChangeAspect="1" noMove="1" noResize="1" noEditPoints="1" noAdjustHandles="1" noChangeArrowheads="1" noChangeShapeType="1" noTextEdit="1"/>
              </p:cNvSpPr>
              <p:nvPr/>
            </p:nvSpPr>
            <p:spPr>
              <a:xfrm>
                <a:off x="3185652" y="943899"/>
                <a:ext cx="4188542" cy="1082797"/>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90143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63">
        <p159:morph option="byObject"/>
      </p:transition>
    </mc:Choice>
    <mc:Fallback xmlns="">
      <p:transition spd="slow" advTm="36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309716" y="199103"/>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309716" y="199103"/>
                <a:ext cx="2514600" cy="85164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219381" y="1101214"/>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219381" y="1101214"/>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3177049" y="61449"/>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3177049" y="61449"/>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3185652" y="943899"/>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3185652" y="943899"/>
                <a:ext cx="4188542" cy="10827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E4749-349D-4509-9570-BD2400DD887E}"/>
                  </a:ext>
                </a:extLst>
              </p:cNvPr>
              <p:cNvSpPr txBox="1"/>
              <p:nvPr/>
            </p:nvSpPr>
            <p:spPr>
              <a:xfrm>
                <a:off x="7374194" y="263011"/>
                <a:ext cx="5191431" cy="16651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r>
                        <a:rPr lang="en-US" sz="4400" i="1">
                          <a:latin typeface="Cambria Math" panose="02040503050406030204" pitchFamily="18" charset="0"/>
                        </a:rPr>
                        <m:t>=</m:t>
                      </m:r>
                    </m:oMath>
                  </m:oMathPara>
                </a14:m>
                <a:endParaRPr lang="en-US" sz="4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e>
                      </m:d>
                      <m:r>
                        <a:rPr lang="en-US" sz="4400" i="1">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e>
                      </m:d>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oMath>
                  </m:oMathPara>
                </a14:m>
                <a:endParaRPr lang="en-US" sz="4400" dirty="0"/>
              </a:p>
            </p:txBody>
          </p:sp>
        </mc:Choice>
        <mc:Fallback xmlns="">
          <p:sp>
            <p:nvSpPr>
              <p:cNvPr id="8" name="TextBox 7">
                <a:extLst>
                  <a:ext uri="{FF2B5EF4-FFF2-40B4-BE49-F238E27FC236}">
                    <a16:creationId xmlns:a16="http://schemas.microsoft.com/office/drawing/2014/main" id="{7E0E4749-349D-4509-9570-BD2400DD887E}"/>
                  </a:ext>
                </a:extLst>
              </p:cNvPr>
              <p:cNvSpPr txBox="1">
                <a:spLocks noRot="1" noChangeAspect="1" noMove="1" noResize="1" noEditPoints="1" noAdjustHandles="1" noChangeArrowheads="1" noChangeShapeType="1" noTextEdit="1"/>
              </p:cNvSpPr>
              <p:nvPr/>
            </p:nvSpPr>
            <p:spPr>
              <a:xfrm>
                <a:off x="7374194" y="263011"/>
                <a:ext cx="5191431" cy="1665199"/>
              </a:xfrm>
              <a:prstGeom prst="rect">
                <a:avLst/>
              </a:prstGeom>
              <a:blipFill>
                <a:blip r:embed="rId8"/>
                <a:stretch>
                  <a:fillRect/>
                </a:stretch>
              </a:blipFill>
            </p:spPr>
            <p:txBody>
              <a:bodyPr/>
              <a:lstStyle/>
              <a:p>
                <a:r>
                  <a:rPr lang="en-CA">
                    <a:noFill/>
                  </a:rPr>
                  <a:t> </a:t>
                </a:r>
              </a:p>
            </p:txBody>
          </p:sp>
        </mc:Fallback>
      </mc:AlternateContent>
      <p:cxnSp>
        <p:nvCxnSpPr>
          <p:cNvPr id="12" name="Straight Connector 11">
            <a:extLst>
              <a:ext uri="{FF2B5EF4-FFF2-40B4-BE49-F238E27FC236}">
                <a16:creationId xmlns:a16="http://schemas.microsoft.com/office/drawing/2014/main" id="{E877AE68-2F08-480A-BF06-9C7D9B1D4C26}"/>
              </a:ext>
            </a:extLst>
          </p:cNvPr>
          <p:cNvCxnSpPr>
            <a:cxnSpLocks/>
          </p:cNvCxnSpPr>
          <p:nvPr/>
        </p:nvCxnSpPr>
        <p:spPr>
          <a:xfrm>
            <a:off x="0" y="20352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22DF4-0E90-4CBF-A818-DF03AA148B79}"/>
              </a:ext>
            </a:extLst>
          </p:cNvPr>
          <p:cNvCxnSpPr>
            <a:cxnSpLocks/>
          </p:cNvCxnSpPr>
          <p:nvPr/>
        </p:nvCxnSpPr>
        <p:spPr>
          <a:xfrm flipV="1">
            <a:off x="7143136" y="1"/>
            <a:ext cx="0" cy="2064773"/>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19A0BB3-421F-4DB8-A909-71C84C085F7E}"/>
              </a:ext>
            </a:extLst>
          </p:cNvPr>
          <p:cNvGrpSpPr/>
          <p:nvPr/>
        </p:nvGrpSpPr>
        <p:grpSpPr>
          <a:xfrm>
            <a:off x="171450" y="2368773"/>
            <a:ext cx="12020550" cy="4051077"/>
            <a:chOff x="171450" y="2368773"/>
            <a:chExt cx="12020550" cy="4051077"/>
          </a:xfrm>
        </p:grpSpPr>
        <p:grpSp>
          <p:nvGrpSpPr>
            <p:cNvPr id="17" name="Group 16">
              <a:extLst>
                <a:ext uri="{FF2B5EF4-FFF2-40B4-BE49-F238E27FC236}">
                  <a16:creationId xmlns:a16="http://schemas.microsoft.com/office/drawing/2014/main" id="{9A144517-AA94-4546-9112-CD546D0AE505}"/>
                </a:ext>
              </a:extLst>
            </p:cNvPr>
            <p:cNvGrpSpPr/>
            <p:nvPr/>
          </p:nvGrpSpPr>
          <p:grpSpPr>
            <a:xfrm>
              <a:off x="171450" y="4568882"/>
              <a:ext cx="5815781" cy="1850968"/>
              <a:chOff x="5933768" y="914400"/>
              <a:chExt cx="5815781" cy="1850968"/>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64739D1-6BA4-4BC2-B47A-421BAAA4C53E}"/>
                      </a:ext>
                    </a:extLst>
                  </p:cNvPr>
                  <p:cNvSpPr txBox="1"/>
                  <p:nvPr/>
                </p:nvSpPr>
                <p:spPr>
                  <a:xfrm>
                    <a:off x="5958349" y="1560871"/>
                    <a:ext cx="5791200" cy="1204497"/>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𝑉</m:t>
                            </m:r>
                          </m:e>
                        </m:ac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𝑉</m:t>
                                </m:r>
                              </m:e>
                              <m:sub>
                                <m:r>
                                  <a:rPr lang="en-US" sz="4400" b="0" i="1" smtClean="0">
                                    <a:latin typeface="Cambria Math" panose="02040503050406030204" pitchFamily="18" charset="0"/>
                                  </a:rPr>
                                  <m:t>𝑥</m:t>
                                </m:r>
                              </m:sub>
                            </m:sSub>
                          </m:num>
                          <m:den>
                            <m:r>
                              <a:rPr lang="en-US" sz="4400" b="0" i="1" smtClean="0">
                                <a:latin typeface="Cambria Math" panose="02040503050406030204" pitchFamily="18" charset="0"/>
                              </a:rPr>
                              <m:t>𝜕</m:t>
                            </m:r>
                            <m:r>
                              <a:rPr lang="en-US" sz="4400" b="0" i="1" smtClean="0">
                                <a:latin typeface="Cambria Math" panose="02040503050406030204" pitchFamily="18" charset="0"/>
                              </a:rPr>
                              <m:t>𝑥</m:t>
                            </m:r>
                          </m:den>
                        </m:f>
                        <m:r>
                          <a:rPr lang="en-US" sz="4400" b="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𝑦</m:t>
                                </m:r>
                              </m:sub>
                            </m:sSub>
                          </m:num>
                          <m:den>
                            <m:r>
                              <a:rPr lang="en-US" sz="4400" i="1">
                                <a:latin typeface="Cambria Math" panose="02040503050406030204" pitchFamily="18" charset="0"/>
                              </a:rPr>
                              <m:t>𝜕</m:t>
                            </m:r>
                            <m:r>
                              <a:rPr lang="en-US" sz="4400" b="0" i="1" smtClean="0">
                                <a:latin typeface="Cambria Math" panose="02040503050406030204" pitchFamily="18" charset="0"/>
                              </a:rPr>
                              <m:t>𝑦</m:t>
                            </m:r>
                          </m:den>
                        </m:f>
                        <m:r>
                          <a:rPr lang="en-US" sz="4400" i="1">
                            <a:latin typeface="Cambria Math" panose="02040503050406030204" pitchFamily="18" charset="0"/>
                          </a:rPr>
                          <m:t>+</m:t>
                        </m:r>
                      </m:oMath>
                    </a14:m>
                    <a:r>
                      <a:rPr lang="en-US" sz="4400" dirty="0"/>
                      <a:t> </a:t>
                    </a: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𝑉</m:t>
                                </m:r>
                              </m:e>
                              <m:sub>
                                <m:r>
                                  <a:rPr lang="en-US" sz="4400" b="0" i="1" smtClean="0">
                                    <a:latin typeface="Cambria Math" panose="02040503050406030204" pitchFamily="18" charset="0"/>
                                  </a:rPr>
                                  <m:t>𝑧</m:t>
                                </m:r>
                              </m:sub>
                            </m:sSub>
                          </m:num>
                          <m:den>
                            <m:r>
                              <a:rPr lang="en-US" sz="4400" i="1">
                                <a:latin typeface="Cambria Math" panose="02040503050406030204" pitchFamily="18" charset="0"/>
                              </a:rPr>
                              <m:t>𝜕</m:t>
                            </m:r>
                            <m:r>
                              <a:rPr lang="en-US" sz="4400" b="0" i="1" smtClean="0">
                                <a:latin typeface="Cambria Math" panose="02040503050406030204" pitchFamily="18" charset="0"/>
                              </a:rPr>
                              <m:t>𝑧</m:t>
                            </m:r>
                          </m:den>
                        </m:f>
                      </m:oMath>
                    </a14:m>
                    <a:endParaRPr lang="en-US" sz="4400" dirty="0"/>
                  </a:p>
                </p:txBody>
              </p:sp>
            </mc:Choice>
            <mc:Fallback xmlns="">
              <p:sp>
                <p:nvSpPr>
                  <p:cNvPr id="18" name="TextBox 17">
                    <a:extLst>
                      <a:ext uri="{FF2B5EF4-FFF2-40B4-BE49-F238E27FC236}">
                        <a16:creationId xmlns:a16="http://schemas.microsoft.com/office/drawing/2014/main" id="{A64739D1-6BA4-4BC2-B47A-421BAAA4C53E}"/>
                      </a:ext>
                    </a:extLst>
                  </p:cNvPr>
                  <p:cNvSpPr txBox="1">
                    <a:spLocks noRot="1" noChangeAspect="1" noMove="1" noResize="1" noEditPoints="1" noAdjustHandles="1" noChangeArrowheads="1" noChangeShapeType="1" noTextEdit="1"/>
                  </p:cNvSpPr>
                  <p:nvPr/>
                </p:nvSpPr>
                <p:spPr>
                  <a:xfrm>
                    <a:off x="5958349" y="1560871"/>
                    <a:ext cx="5791200" cy="1204497"/>
                  </a:xfrm>
                  <a:prstGeom prst="rect">
                    <a:avLst/>
                  </a:prstGeom>
                  <a:blipFill>
                    <a:blip r:embed="rId9"/>
                    <a:stretch>
                      <a:fillRect/>
                    </a:stretch>
                  </a:blipFill>
                </p:spPr>
                <p:txBody>
                  <a:bodyPr/>
                  <a:lstStyle/>
                  <a:p>
                    <a:r>
                      <a:rPr lang="en-CA">
                        <a:noFill/>
                      </a:rPr>
                      <a:t> </a:t>
                    </a:r>
                  </a:p>
                </p:txBody>
              </p:sp>
            </mc:Fallback>
          </mc:AlternateContent>
          <p:sp>
            <p:nvSpPr>
              <p:cNvPr id="19" name="Title 1">
                <a:extLst>
                  <a:ext uri="{FF2B5EF4-FFF2-40B4-BE49-F238E27FC236}">
                    <a16:creationId xmlns:a16="http://schemas.microsoft.com/office/drawing/2014/main" id="{B3F9837F-0FCD-4C31-91A4-A68EDF9E92D6}"/>
                  </a:ext>
                </a:extLst>
              </p:cNvPr>
              <p:cNvSpPr txBox="1">
                <a:spLocks/>
              </p:cNvSpPr>
              <p:nvPr/>
            </p:nvSpPr>
            <p:spPr>
              <a:xfrm>
                <a:off x="5933768" y="914400"/>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Divergence</a:t>
                </a:r>
                <a:endParaRPr lang="en-CA" sz="4000" b="1" dirty="0">
                  <a:latin typeface="+mn-lt"/>
                </a:endParaRPr>
              </a:p>
            </p:txBody>
          </p:sp>
        </p:grpSp>
        <p:grpSp>
          <p:nvGrpSpPr>
            <p:cNvPr id="20" name="Group 19">
              <a:extLst>
                <a:ext uri="{FF2B5EF4-FFF2-40B4-BE49-F238E27FC236}">
                  <a16:creationId xmlns:a16="http://schemas.microsoft.com/office/drawing/2014/main" id="{504838E8-665C-4A3C-A5B2-95493C227C37}"/>
                </a:ext>
              </a:extLst>
            </p:cNvPr>
            <p:cNvGrpSpPr/>
            <p:nvPr/>
          </p:nvGrpSpPr>
          <p:grpSpPr>
            <a:xfrm>
              <a:off x="6823587" y="2368773"/>
              <a:ext cx="5368413" cy="3593877"/>
              <a:chOff x="5909187" y="3013586"/>
              <a:chExt cx="5368413" cy="3593877"/>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ED58F70-DE40-4CA4-90A3-7A7D4508B740}"/>
                      </a:ext>
                    </a:extLst>
                  </p:cNvPr>
                  <p:cNvSpPr txBox="1"/>
                  <p:nvPr/>
                </p:nvSpPr>
                <p:spPr>
                  <a:xfrm>
                    <a:off x="6027174" y="3571567"/>
                    <a:ext cx="5250426" cy="3035896"/>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𝑉</m:t>
                            </m:r>
                          </m:e>
                        </m:acc>
                        <m:r>
                          <a:rPr lang="en-US" sz="4000" b="0" i="1" smtClean="0">
                            <a:latin typeface="Cambria Math" panose="02040503050406030204" pitchFamily="18" charset="0"/>
                          </a:rPr>
                          <m:t>=</m:t>
                        </m:r>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𝑦</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𝑦</m:t>
                                    </m:r>
                                  </m:sub>
                                </m:sSub>
                              </m:num>
                              <m:den>
                                <m:r>
                                  <a:rPr lang="en-US" sz="4000" i="1">
                                    <a:latin typeface="Cambria Math" panose="02040503050406030204" pitchFamily="18" charset="0"/>
                                  </a:rPr>
                                  <m:t>𝜕</m:t>
                                </m:r>
                                <m:r>
                                  <a:rPr lang="en-US" sz="4000" b="0" i="1" smtClean="0">
                                    <a:latin typeface="Cambria Math" panose="02040503050406030204" pitchFamily="18" charset="0"/>
                                  </a:rPr>
                                  <m:t>𝑧</m:t>
                                </m:r>
                              </m:den>
                            </m:f>
                          </m:e>
                        </m:d>
                        <m:acc>
                          <m:accPr>
                            <m:chr m:val="⃗"/>
                            <m:ctrlPr>
                              <a:rPr lang="en-US" sz="4000" b="0" i="1" smtClean="0">
                                <a:latin typeface="Cambria Math" panose="02040503050406030204" pitchFamily="18" charset="0"/>
                              </a:rPr>
                            </m:ctrlPr>
                          </m:acc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𝑒</m:t>
                                </m:r>
                              </m:e>
                              <m:sub>
                                <m:r>
                                  <a:rPr lang="en-US" sz="4000" b="0" i="1" smtClean="0">
                                    <a:latin typeface="Cambria Math" panose="02040503050406030204" pitchFamily="18" charset="0"/>
                                  </a:rPr>
                                  <m:t>𝑥</m:t>
                                </m:r>
                              </m:sub>
                            </m:sSub>
                          </m:e>
                        </m:acc>
                      </m:oMath>
                    </a14:m>
                    <a:r>
                      <a:rPr lang="en-US" sz="4000" b="0" i="0" dirty="0">
                        <a:latin typeface="Cambria Math" panose="02040503050406030204" pitchFamily="18" charset="0"/>
                      </a:rPr>
                      <a:t> </a:t>
                    </a:r>
                  </a:p>
                  <a:p>
                    <a14:m>
                      <m:oMath xmlns:m="http://schemas.openxmlformats.org/officeDocument/2006/math">
                        <m:r>
                          <m:rPr>
                            <m:sty m:val="p"/>
                          </m:rPr>
                          <a:rPr lang="en-US" sz="4000" smtClean="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𝑥</m:t>
                                    </m:r>
                                  </m:sub>
                                </m:sSub>
                              </m:num>
                              <m:den>
                                <m:r>
                                  <a:rPr lang="en-US" sz="4000" i="1">
                                    <a:latin typeface="Cambria Math" panose="02040503050406030204" pitchFamily="18" charset="0"/>
                                  </a:rPr>
                                  <m:t>𝜕</m:t>
                                </m:r>
                                <m:r>
                                  <a:rPr lang="en-US" sz="4000" i="1">
                                    <a:latin typeface="Cambria Math" panose="02040503050406030204" pitchFamily="18" charset="0"/>
                                  </a:rPr>
                                  <m:t>𝑧</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𝑧</m:t>
                                    </m:r>
                                  </m:sub>
                                </m:sSub>
                              </m:num>
                              <m:den>
                                <m:r>
                                  <a:rPr lang="en-US" sz="4000" i="1">
                                    <a:latin typeface="Cambria Math" panose="02040503050406030204" pitchFamily="18" charset="0"/>
                                  </a:rPr>
                                  <m:t>𝜕</m:t>
                                </m:r>
                                <m:r>
                                  <a:rPr lang="en-US" sz="4000" i="1">
                                    <a:latin typeface="Cambria Math" panose="02040503050406030204" pitchFamily="18" charset="0"/>
                                  </a:rPr>
                                  <m:t>𝑥</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𝑦</m:t>
                                </m:r>
                              </m:sub>
                            </m:sSub>
                          </m:e>
                        </m:acc>
                      </m:oMath>
                    </a14:m>
                    <a:r>
                      <a:rPr lang="en-US" sz="4000" dirty="0"/>
                      <a:t> </a:t>
                    </a:r>
                  </a:p>
                  <a:p>
                    <a14:m>
                      <m:oMath xmlns:m="http://schemas.openxmlformats.org/officeDocument/2006/math">
                        <m:r>
                          <m:rPr>
                            <m:sty m:val="p"/>
                          </m:rPr>
                          <a:rPr lang="en-US" sz="4000">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𝑉</m:t>
                            </m:r>
                          </m:e>
                        </m:acc>
                        <m:r>
                          <a:rPr lang="en-US" sz="4000" i="1">
                            <a:solidFill>
                              <a:schemeClr val="bg1"/>
                            </a:solidFill>
                            <a:latin typeface="Cambria Math" panose="02040503050406030204" pitchFamily="18" charset="0"/>
                          </a:rPr>
                          <m:t>+</m:t>
                        </m:r>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i="1">
                                        <a:latin typeface="Cambria Math" panose="02040503050406030204" pitchFamily="18" charset="0"/>
                                      </a:rPr>
                                      <m:t>𝑦</m:t>
                                    </m:r>
                                  </m:sub>
                                </m:sSub>
                              </m:num>
                              <m:den>
                                <m:r>
                                  <a:rPr lang="en-US" sz="4000" i="1">
                                    <a:latin typeface="Cambria Math" panose="02040503050406030204" pitchFamily="18" charset="0"/>
                                  </a:rPr>
                                  <m:t>𝜕</m:t>
                                </m:r>
                                <m:r>
                                  <a:rPr lang="en-US" sz="4000" i="1">
                                    <a:latin typeface="Cambria Math" panose="02040503050406030204" pitchFamily="18" charset="0"/>
                                  </a:rPr>
                                  <m:t>𝑥</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𝑉</m:t>
                                    </m:r>
                                  </m:e>
                                  <m:sub>
                                    <m:r>
                                      <a:rPr lang="en-US" sz="4000" b="0" i="1" smtClean="0">
                                        <a:latin typeface="Cambria Math" panose="02040503050406030204" pitchFamily="18" charset="0"/>
                                      </a:rPr>
                                      <m:t>𝑥</m:t>
                                    </m:r>
                                  </m:sub>
                                </m:sSub>
                              </m:num>
                              <m:den>
                                <m:r>
                                  <a:rPr lang="en-US" sz="4000" i="1">
                                    <a:latin typeface="Cambria Math" panose="02040503050406030204" pitchFamily="18" charset="0"/>
                                  </a:rPr>
                                  <m:t>𝜕</m:t>
                                </m:r>
                                <m:r>
                                  <a:rPr lang="en-US" sz="4000" b="0" i="1" smtClean="0">
                                    <a:latin typeface="Cambria Math" panose="02040503050406030204" pitchFamily="18" charset="0"/>
                                  </a:rPr>
                                  <m:t>𝑦</m:t>
                                </m:r>
                              </m:den>
                            </m:f>
                          </m:e>
                        </m:d>
                        <m:acc>
                          <m:accPr>
                            <m:chr m:val="⃗"/>
                            <m:ctrlPr>
                              <a:rPr lang="en-US" sz="4000" i="1">
                                <a:latin typeface="Cambria Math" panose="02040503050406030204" pitchFamily="18" charset="0"/>
                              </a:rPr>
                            </m:ctrlPr>
                          </m:accPr>
                          <m:e>
                            <m:sSub>
                              <m:sSubPr>
                                <m:ctrlPr>
                                  <a:rPr lang="en-US" sz="4000" i="1">
                                    <a:latin typeface="Cambria Math" panose="02040503050406030204" pitchFamily="18" charset="0"/>
                                  </a:rPr>
                                </m:ctrlPr>
                              </m:sSubPr>
                              <m:e>
                                <m:r>
                                  <a:rPr lang="en-US" sz="4000" i="1">
                                    <a:latin typeface="Cambria Math" panose="02040503050406030204" pitchFamily="18" charset="0"/>
                                  </a:rPr>
                                  <m:t>𝑒</m:t>
                                </m:r>
                              </m:e>
                              <m:sub>
                                <m:r>
                                  <a:rPr lang="en-US" sz="4000" b="0" i="1" smtClean="0">
                                    <a:latin typeface="Cambria Math" panose="02040503050406030204" pitchFamily="18" charset="0"/>
                                  </a:rPr>
                                  <m:t>𝑧</m:t>
                                </m:r>
                              </m:sub>
                            </m:sSub>
                          </m:e>
                        </m:acc>
                      </m:oMath>
                    </a14:m>
                    <a:r>
                      <a:rPr lang="en-US" sz="4000" dirty="0"/>
                      <a:t> </a:t>
                    </a:r>
                  </a:p>
                </p:txBody>
              </p:sp>
            </mc:Choice>
            <mc:Fallback xmlns="">
              <p:sp>
                <p:nvSpPr>
                  <p:cNvPr id="21" name="TextBox 20">
                    <a:extLst>
                      <a:ext uri="{FF2B5EF4-FFF2-40B4-BE49-F238E27FC236}">
                        <a16:creationId xmlns:a16="http://schemas.microsoft.com/office/drawing/2014/main" id="{5ED58F70-DE40-4CA4-90A3-7A7D4508B740}"/>
                      </a:ext>
                    </a:extLst>
                  </p:cNvPr>
                  <p:cNvSpPr txBox="1">
                    <a:spLocks noRot="1" noChangeAspect="1" noMove="1" noResize="1" noEditPoints="1" noAdjustHandles="1" noChangeArrowheads="1" noChangeShapeType="1" noTextEdit="1"/>
                  </p:cNvSpPr>
                  <p:nvPr/>
                </p:nvSpPr>
                <p:spPr>
                  <a:xfrm>
                    <a:off x="6027174" y="3571567"/>
                    <a:ext cx="5250426" cy="3035896"/>
                  </a:xfrm>
                  <a:prstGeom prst="rect">
                    <a:avLst/>
                  </a:prstGeom>
                  <a:blipFill>
                    <a:blip r:embed="rId10"/>
                    <a:stretch>
                      <a:fillRect/>
                    </a:stretch>
                  </a:blipFill>
                </p:spPr>
                <p:txBody>
                  <a:bodyPr/>
                  <a:lstStyle/>
                  <a:p>
                    <a:r>
                      <a:rPr lang="en-CA">
                        <a:noFill/>
                      </a:rPr>
                      <a:t> </a:t>
                    </a:r>
                  </a:p>
                </p:txBody>
              </p:sp>
            </mc:Fallback>
          </mc:AlternateContent>
          <p:sp>
            <p:nvSpPr>
              <p:cNvPr id="22" name="Title 1">
                <a:extLst>
                  <a:ext uri="{FF2B5EF4-FFF2-40B4-BE49-F238E27FC236}">
                    <a16:creationId xmlns:a16="http://schemas.microsoft.com/office/drawing/2014/main" id="{2852F43E-9905-40F2-AC5E-2DB596354E96}"/>
                  </a:ext>
                </a:extLst>
              </p:cNvPr>
              <p:cNvSpPr txBox="1">
                <a:spLocks/>
              </p:cNvSpPr>
              <p:nvPr/>
            </p:nvSpPr>
            <p:spPr>
              <a:xfrm>
                <a:off x="5909187" y="301358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Curl</a:t>
                </a:r>
                <a:endParaRPr lang="en-CA" sz="4000" b="1" dirty="0">
                  <a:latin typeface="+mn-lt"/>
                </a:endParaRPr>
              </a:p>
            </p:txBody>
          </p:sp>
        </p:grpSp>
        <p:grpSp>
          <p:nvGrpSpPr>
            <p:cNvPr id="23" name="Group 22">
              <a:extLst>
                <a:ext uri="{FF2B5EF4-FFF2-40B4-BE49-F238E27FC236}">
                  <a16:creationId xmlns:a16="http://schemas.microsoft.com/office/drawing/2014/main" id="{A1F54AFA-F5F3-41DE-B11D-B175EB0F7CC1}"/>
                </a:ext>
              </a:extLst>
            </p:cNvPr>
            <p:cNvGrpSpPr/>
            <p:nvPr/>
          </p:nvGrpSpPr>
          <p:grpSpPr>
            <a:xfrm>
              <a:off x="171450" y="2438400"/>
              <a:ext cx="5886450" cy="1648861"/>
              <a:chOff x="5968181" y="-415106"/>
              <a:chExt cx="5886450" cy="1648861"/>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6150A7B1-2A49-4211-A696-97595F5C3643}"/>
                      </a:ext>
                    </a:extLst>
                  </p:cNvPr>
                  <p:cNvSpPr txBox="1"/>
                  <p:nvPr/>
                </p:nvSpPr>
                <p:spPr>
                  <a:xfrm>
                    <a:off x="5992762" y="231365"/>
                    <a:ext cx="5861869" cy="1002390"/>
                  </a:xfrm>
                  <a:prstGeom prst="rect">
                    <a:avLst/>
                  </a:prstGeom>
                  <a:noFill/>
                </p:spPr>
                <p:txBody>
                  <a:bodyPr wrap="square" rtlCol="0">
                    <a:spAutoFit/>
                  </a:bodyPr>
                  <a:lstStyle/>
                  <a:p>
                    <a14:m>
                      <m:oMath xmlns:m="http://schemas.openxmlformats.org/officeDocument/2006/math">
                        <m:r>
                          <m:rPr>
                            <m:sty m:val="p"/>
                          </m:rPr>
                          <a:rPr lang="en-US" sz="3600" b="0" i="0" smtClean="0">
                            <a:latin typeface="Cambria Math" panose="02040503050406030204" pitchFamily="18" charset="0"/>
                          </a:rPr>
                          <m:t>∇</m:t>
                        </m:r>
                        <m:r>
                          <a:rPr lang="en-CA" sz="3600" b="0" i="1" smtClean="0">
                            <a:latin typeface="Cambria Math" panose="02040503050406030204" pitchFamily="18" charset="0"/>
                          </a:rPr>
                          <m:t>𝐹</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r>
                              <a:rPr lang="en-CA" sz="3600" b="0" i="1" smtClean="0">
                                <a:latin typeface="Cambria Math" panose="02040503050406030204" pitchFamily="18" charset="0"/>
                              </a:rPr>
                              <m:t>𝐹</m:t>
                            </m:r>
                          </m:num>
                          <m:den>
                            <m:r>
                              <a:rPr lang="en-US" sz="3600" b="0" i="1" smtClean="0">
                                <a:latin typeface="Cambria Math" panose="02040503050406030204" pitchFamily="18" charset="0"/>
                              </a:rPr>
                              <m:t>𝜕</m:t>
                            </m:r>
                            <m:r>
                              <a:rPr lang="en-US" sz="3600" b="0" i="1" smtClean="0">
                                <a:latin typeface="Cambria Math" panose="02040503050406030204" pitchFamily="18" charset="0"/>
                              </a:rPr>
                              <m:t>𝑥</m:t>
                            </m:r>
                          </m:den>
                        </m:f>
                        <m:acc>
                          <m:accPr>
                            <m:chr m:val="⃗"/>
                            <m:ctrlPr>
                              <a:rPr lang="en-US" sz="3600" b="0" i="1" smtClean="0">
                                <a:latin typeface="Cambria Math" panose="02040503050406030204" pitchFamily="18" charset="0"/>
                              </a:rPr>
                            </m:ctrlPr>
                          </m:acc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𝑒</m:t>
                                </m:r>
                              </m:e>
                              <m:sub>
                                <m:r>
                                  <a:rPr lang="en-US" sz="3600" b="0" i="1" smtClean="0">
                                    <a:latin typeface="Cambria Math" panose="02040503050406030204" pitchFamily="18" charset="0"/>
                                  </a:rPr>
                                  <m:t>𝑥</m:t>
                                </m:r>
                              </m:sub>
                            </m:sSub>
                          </m:e>
                        </m:acc>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m:t>
                            </m:r>
                            <m:r>
                              <a:rPr lang="en-CA" sz="3600" b="0" i="1" smtClean="0">
                                <a:latin typeface="Cambria Math" panose="02040503050406030204" pitchFamily="18" charset="0"/>
                              </a:rPr>
                              <m:t>𝐹</m:t>
                            </m:r>
                          </m:num>
                          <m:den>
                            <m:r>
                              <a:rPr lang="en-US" sz="3600" i="1">
                                <a:latin typeface="Cambria Math" panose="02040503050406030204" pitchFamily="18" charset="0"/>
                              </a:rPr>
                              <m:t>𝜕</m:t>
                            </m:r>
                            <m:r>
                              <a:rPr lang="en-US" sz="3600" b="0" i="1" smtClean="0">
                                <a:latin typeface="Cambria Math" panose="02040503050406030204" pitchFamily="18" charset="0"/>
                              </a:rPr>
                              <m:t>𝑦</m:t>
                            </m:r>
                          </m:den>
                        </m:f>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b="0" i="1" smtClean="0">
                                    <a:latin typeface="Cambria Math" panose="02040503050406030204" pitchFamily="18" charset="0"/>
                                  </a:rPr>
                                  <m:t>𝑦</m:t>
                                </m:r>
                              </m:sub>
                            </m:sSub>
                          </m:e>
                        </m:acc>
                        <m:r>
                          <a:rPr lang="en-US" sz="3600" i="1">
                            <a:latin typeface="Cambria Math" panose="02040503050406030204" pitchFamily="18" charset="0"/>
                          </a:rPr>
                          <m:t>+</m:t>
                        </m:r>
                      </m:oMath>
                    </a14:m>
                    <a:r>
                      <a:rPr lang="en-US" sz="3600" dirty="0"/>
                      <a:t>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m:t>
                            </m:r>
                            <m:r>
                              <a:rPr lang="en-CA" sz="3600" i="1" smtClean="0">
                                <a:latin typeface="Cambria Math" panose="02040503050406030204" pitchFamily="18" charset="0"/>
                              </a:rPr>
                              <m:t>𝐹</m:t>
                            </m:r>
                          </m:num>
                          <m:den>
                            <m:r>
                              <a:rPr lang="en-US" sz="3600" i="1">
                                <a:latin typeface="Cambria Math" panose="02040503050406030204" pitchFamily="18" charset="0"/>
                              </a:rPr>
                              <m:t>𝜕</m:t>
                            </m:r>
                            <m:r>
                              <a:rPr lang="en-US" sz="3600" b="0" i="1" smtClean="0">
                                <a:latin typeface="Cambria Math" panose="02040503050406030204" pitchFamily="18" charset="0"/>
                              </a:rPr>
                              <m:t>𝑧</m:t>
                            </m:r>
                          </m:den>
                        </m:f>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b="0" i="1" smtClean="0">
                                    <a:latin typeface="Cambria Math" panose="02040503050406030204" pitchFamily="18" charset="0"/>
                                  </a:rPr>
                                  <m:t>𝑧</m:t>
                                </m:r>
                              </m:sub>
                            </m:sSub>
                          </m:e>
                        </m:acc>
                      </m:oMath>
                    </a14:m>
                    <a:endParaRPr lang="en-US" sz="4000" dirty="0"/>
                  </a:p>
                </p:txBody>
              </p:sp>
            </mc:Choice>
            <mc:Fallback>
              <p:sp>
                <p:nvSpPr>
                  <p:cNvPr id="24" name="TextBox 23">
                    <a:extLst>
                      <a:ext uri="{FF2B5EF4-FFF2-40B4-BE49-F238E27FC236}">
                        <a16:creationId xmlns:a16="http://schemas.microsoft.com/office/drawing/2014/main" id="{6150A7B1-2A49-4211-A696-97595F5C3643}"/>
                      </a:ext>
                    </a:extLst>
                  </p:cNvPr>
                  <p:cNvSpPr txBox="1">
                    <a:spLocks noRot="1" noChangeAspect="1" noMove="1" noResize="1" noEditPoints="1" noAdjustHandles="1" noChangeArrowheads="1" noChangeShapeType="1" noTextEdit="1"/>
                  </p:cNvSpPr>
                  <p:nvPr/>
                </p:nvSpPr>
                <p:spPr>
                  <a:xfrm>
                    <a:off x="5992762" y="231365"/>
                    <a:ext cx="5861869" cy="1002390"/>
                  </a:xfrm>
                  <a:prstGeom prst="rect">
                    <a:avLst/>
                  </a:prstGeom>
                  <a:blipFill>
                    <a:blip r:embed="rId11"/>
                    <a:stretch>
                      <a:fillRect/>
                    </a:stretch>
                  </a:blipFill>
                </p:spPr>
                <p:txBody>
                  <a:bodyPr/>
                  <a:lstStyle/>
                  <a:p>
                    <a:r>
                      <a:rPr lang="en-CA">
                        <a:noFill/>
                      </a:rPr>
                      <a:t> </a:t>
                    </a:r>
                  </a:p>
                </p:txBody>
              </p:sp>
            </mc:Fallback>
          </mc:AlternateContent>
          <p:sp>
            <p:nvSpPr>
              <p:cNvPr id="25" name="Title 1">
                <a:extLst>
                  <a:ext uri="{FF2B5EF4-FFF2-40B4-BE49-F238E27FC236}">
                    <a16:creationId xmlns:a16="http://schemas.microsoft.com/office/drawing/2014/main" id="{BD29366D-D8D0-4225-8D05-BEFC4CF57B02}"/>
                  </a:ext>
                </a:extLst>
              </p:cNvPr>
              <p:cNvSpPr txBox="1">
                <a:spLocks/>
              </p:cNvSpPr>
              <p:nvPr/>
            </p:nvSpPr>
            <p:spPr>
              <a:xfrm>
                <a:off x="5968181" y="-415106"/>
                <a:ext cx="2856271" cy="830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Gradient</a:t>
                </a:r>
                <a:endParaRPr lang="en-CA" sz="4000" b="1" dirty="0">
                  <a:latin typeface="+mn-lt"/>
                </a:endParaRPr>
              </a:p>
            </p:txBody>
          </p:sp>
        </p:grpSp>
      </p:grpSp>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7" name="Ink 6">
                <a:extLst>
                  <a:ext uri="{FF2B5EF4-FFF2-40B4-BE49-F238E27FC236}">
                    <a16:creationId xmlns:a16="http://schemas.microsoft.com/office/drawing/2014/main" id="{4165F904-0BDB-447D-885C-F3F7B97DD056}"/>
                  </a:ext>
                </a:extLst>
              </p14:cNvPr>
              <p14:cNvContentPartPr/>
              <p14:nvPr>
                <p:extLst>
                  <p:ext uri="{42D2F446-02D8-4167-A562-619A0277C38B}">
                    <p15:isNarration xmlns:p15="http://schemas.microsoft.com/office/powerpoint/2012/main" val="1"/>
                  </p:ext>
                </p:extLst>
              </p14:nvPr>
            </p14:nvContentPartPr>
            <p14:xfrm>
              <a:off x="3330360" y="1038600"/>
              <a:ext cx="8435520" cy="3619080"/>
            </p14:xfrm>
          </p:contentPart>
        </mc:Choice>
        <mc:Fallback xmlns="">
          <p:pic>
            <p:nvPicPr>
              <p:cNvPr id="7" name="Ink 6">
                <a:extLst>
                  <a:ext uri="{FF2B5EF4-FFF2-40B4-BE49-F238E27FC236}">
                    <a16:creationId xmlns:a16="http://schemas.microsoft.com/office/drawing/2014/main" id="{4165F904-0BDB-447D-885C-F3F7B97DD056}"/>
                  </a:ext>
                </a:extLst>
              </p:cNvPr>
              <p:cNvPicPr>
                <a:picLocks noGrp="1" noRot="1" noChangeAspect="1" noMove="1" noResize="1" noEditPoints="1" noAdjustHandles="1" noChangeArrowheads="1" noChangeShapeType="1"/>
              </p:cNvPicPr>
              <p:nvPr/>
            </p:nvPicPr>
            <p:blipFill>
              <a:blip r:embed="rId13"/>
              <a:stretch>
                <a:fillRect/>
              </a:stretch>
            </p:blipFill>
            <p:spPr>
              <a:xfrm>
                <a:off x="3321000" y="1029240"/>
                <a:ext cx="8454240" cy="3637800"/>
              </a:xfrm>
              <a:prstGeom prst="rect">
                <a:avLst/>
              </a:prstGeom>
            </p:spPr>
          </p:pic>
        </mc:Fallback>
      </mc:AlternateContent>
    </p:spTree>
    <p:custDataLst>
      <p:tags r:id="rId1"/>
    </p:custDataLst>
    <p:extLst>
      <p:ext uri="{BB962C8B-B14F-4D97-AF65-F5344CB8AC3E}">
        <p14:creationId xmlns:p14="http://schemas.microsoft.com/office/powerpoint/2010/main" val="3001299379"/>
      </p:ext>
    </p:extLst>
  </p:cSld>
  <p:clrMapOvr>
    <a:masterClrMapping/>
  </p:clrMapOvr>
  <mc:AlternateContent xmlns:mc="http://schemas.openxmlformats.org/markup-compatibility/2006" xmlns:p14="http://schemas.microsoft.com/office/powerpoint/2010/main">
    <mc:Choice Requires="p14">
      <p:transition spd="med" p14:dur="700" advTm="25895">
        <p:fade/>
      </p:transition>
    </mc:Choice>
    <mc:Fallback xmlns="">
      <p:transition spd="med" advTm="258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309716" y="199103"/>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309716" y="199103"/>
                <a:ext cx="2514600" cy="85164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219381" y="1101214"/>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219381" y="1101214"/>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3177049" y="61449"/>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3177049" y="61449"/>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3185652" y="943899"/>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3185652" y="943899"/>
                <a:ext cx="4188542" cy="10827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E4749-349D-4509-9570-BD2400DD887E}"/>
                  </a:ext>
                </a:extLst>
              </p:cNvPr>
              <p:cNvSpPr txBox="1"/>
              <p:nvPr/>
            </p:nvSpPr>
            <p:spPr>
              <a:xfrm>
                <a:off x="7374194" y="263011"/>
                <a:ext cx="5191431" cy="16651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4400" smtClean="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b="0" i="1" smtClean="0">
                              <a:latin typeface="Cambria Math" panose="02040503050406030204" pitchFamily="18" charset="0"/>
                            </a:rPr>
                            <m:t>𝑉</m:t>
                          </m:r>
                        </m:e>
                      </m:acc>
                      <m:r>
                        <a:rPr lang="en-US" sz="4400" b="0" i="1" smtClean="0">
                          <a:latin typeface="Cambria Math" panose="02040503050406030204" pitchFamily="18" charset="0"/>
                        </a:rPr>
                        <m:t>=</m:t>
                      </m:r>
                    </m:oMath>
                  </m:oMathPara>
                </a14:m>
                <a:endParaRPr lang="en-US" sz="4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4400" b="0" i="0" smtClean="0">
                          <a:latin typeface="Cambria Math" panose="02040503050406030204" pitchFamily="18" charset="0"/>
                        </a:rPr>
                        <m:t>∇</m:t>
                      </m:r>
                      <m:d>
                        <m:dPr>
                          <m:ctrlPr>
                            <a:rPr lang="en-US" sz="4400" b="0" i="1" smtClean="0">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e>
                      </m:d>
                      <m:r>
                        <a:rPr lang="en-US" sz="4400" b="0" i="1" smtClean="0">
                          <a:latin typeface="Cambria Math" panose="02040503050406030204" pitchFamily="18" charset="0"/>
                        </a:rPr>
                        <m:t>−</m:t>
                      </m:r>
                      <m:d>
                        <m:dPr>
                          <m:ctrlPr>
                            <a:rPr lang="en-US" sz="4400" b="0" i="1" smtClean="0">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e>
                      </m:d>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oMath>
                  </m:oMathPara>
                </a14:m>
                <a:endParaRPr lang="en-US" sz="4400" dirty="0"/>
              </a:p>
            </p:txBody>
          </p:sp>
        </mc:Choice>
        <mc:Fallback xmlns="">
          <p:sp>
            <p:nvSpPr>
              <p:cNvPr id="8" name="TextBox 7">
                <a:extLst>
                  <a:ext uri="{FF2B5EF4-FFF2-40B4-BE49-F238E27FC236}">
                    <a16:creationId xmlns:a16="http://schemas.microsoft.com/office/drawing/2014/main" id="{7E0E4749-349D-4509-9570-BD2400DD887E}"/>
                  </a:ext>
                </a:extLst>
              </p:cNvPr>
              <p:cNvSpPr txBox="1">
                <a:spLocks noRot="1" noChangeAspect="1" noMove="1" noResize="1" noEditPoints="1" noAdjustHandles="1" noChangeArrowheads="1" noChangeShapeType="1" noTextEdit="1"/>
              </p:cNvSpPr>
              <p:nvPr/>
            </p:nvSpPr>
            <p:spPr>
              <a:xfrm>
                <a:off x="7374194" y="263011"/>
                <a:ext cx="5191431" cy="1665199"/>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634089-E755-4414-BD33-6437A73E3856}"/>
                  </a:ext>
                </a:extLst>
              </p:cNvPr>
              <p:cNvSpPr txBox="1"/>
              <p:nvPr/>
            </p:nvSpPr>
            <p:spPr>
              <a:xfrm>
                <a:off x="0" y="2012446"/>
                <a:ext cx="9674941" cy="4904548"/>
              </a:xfrm>
              <a:prstGeom prst="rect">
                <a:avLst/>
              </a:prstGeom>
              <a:noFill/>
            </p:spPr>
            <p:txBody>
              <a:bodyPr wrap="square" rtlCol="0">
                <a:spAutoFit/>
              </a:bodyPr>
              <a:lstStyle/>
              <a:p>
                <a:r>
                  <a:rPr lang="en-US" sz="3800" dirty="0">
                    <a:solidFill>
                      <a:schemeClr val="bg1"/>
                    </a:solidFill>
                  </a:rPr>
                  <a:t>                    </a:t>
                </a:r>
                <a14:m>
                  <m:oMath xmlns:m="http://schemas.openxmlformats.org/officeDocument/2006/math">
                    <m:r>
                      <m:rPr>
                        <m:sty m:val="p"/>
                      </m:rPr>
                      <a:rPr lang="en-US" sz="3800" smtClean="0">
                        <a:solidFill>
                          <a:schemeClr val="bg1"/>
                        </a:solidFill>
                        <a:latin typeface="Cambria Math" panose="02040503050406030204" pitchFamily="18" charset="0"/>
                      </a:rPr>
                      <m:t>∇</m:t>
                    </m:r>
                    <m:r>
                      <a:rPr lang="en-US" sz="3800" i="1">
                        <a:solidFill>
                          <a:schemeClr val="bg1"/>
                        </a:solidFill>
                        <a:latin typeface="Cambria Math" panose="02040503050406030204" pitchFamily="18" charset="0"/>
                      </a:rPr>
                      <m:t>×</m:t>
                    </m:r>
                    <m:r>
                      <m:rPr>
                        <m:sty m:val="p"/>
                      </m:rPr>
                      <a:rPr lang="en-US" sz="3800" b="0" i="0" smtClean="0">
                        <a:latin typeface="Cambria Math" panose="02040503050406030204" pitchFamily="18" charset="0"/>
                      </a:rPr>
                      <m:t>∇</m:t>
                    </m:r>
                    <m:r>
                      <a:rPr lang="en-US" sz="3800" b="0" i="1" smtClean="0">
                        <a:latin typeface="Cambria Math" panose="02040503050406030204" pitchFamily="18" charset="0"/>
                      </a:rPr>
                      <m:t>×</m:t>
                    </m:r>
                    <m:acc>
                      <m:accPr>
                        <m:chr m:val="⃗"/>
                        <m:ctrlPr>
                          <a:rPr lang="en-US" sz="3800" b="0" i="1" smtClean="0">
                            <a:latin typeface="Cambria Math" panose="02040503050406030204" pitchFamily="18" charset="0"/>
                          </a:rPr>
                        </m:ctrlPr>
                      </m:accPr>
                      <m:e>
                        <m:r>
                          <a:rPr lang="en-US" sz="3800" b="0" i="1" smtClean="0">
                            <a:latin typeface="Cambria Math" panose="02040503050406030204" pitchFamily="18" charset="0"/>
                          </a:rPr>
                          <m:t>𝐸</m:t>
                        </m:r>
                      </m:e>
                    </m:acc>
                    <m:r>
                      <a:rPr lang="en-US" sz="3800" b="0" i="1" smtClean="0">
                        <a:latin typeface="Cambria Math" panose="02040503050406030204" pitchFamily="18" charset="0"/>
                      </a:rPr>
                      <m:t>=          </m:t>
                    </m:r>
                    <m:r>
                      <a:rPr lang="en-US" sz="3800" b="0" i="0" smtClean="0">
                        <a:latin typeface="Cambria Math" panose="02040503050406030204" pitchFamily="18" charset="0"/>
                      </a:rPr>
                      <m:t>−</m:t>
                    </m:r>
                    <m:f>
                      <m:fPr>
                        <m:ctrlPr>
                          <a:rPr lang="en-US" sz="3800" b="0" i="1" smtClean="0">
                            <a:latin typeface="Cambria Math" panose="02040503050406030204" pitchFamily="18" charset="0"/>
                          </a:rPr>
                        </m:ctrlPr>
                      </m:fPr>
                      <m:num>
                        <m:r>
                          <a:rPr lang="en-US" sz="3800" b="0" i="1" smtClean="0">
                            <a:latin typeface="Cambria Math" panose="02040503050406030204" pitchFamily="18" charset="0"/>
                          </a:rPr>
                          <m:t>𝜕</m:t>
                        </m:r>
                        <m:acc>
                          <m:accPr>
                            <m:chr m:val="⃗"/>
                            <m:ctrlPr>
                              <a:rPr lang="en-US" sz="3800" b="0" i="1" smtClean="0">
                                <a:latin typeface="Cambria Math" panose="02040503050406030204" pitchFamily="18" charset="0"/>
                              </a:rPr>
                            </m:ctrlPr>
                          </m:accPr>
                          <m:e>
                            <m:r>
                              <a:rPr lang="en-US" sz="3800" b="0" i="1" smtClean="0">
                                <a:latin typeface="Cambria Math" panose="02040503050406030204" pitchFamily="18" charset="0"/>
                              </a:rPr>
                              <m:t>𝐵</m:t>
                            </m:r>
                          </m:e>
                        </m:acc>
                      </m:num>
                      <m:den>
                        <m:r>
                          <a:rPr lang="en-US" sz="3800" b="0" i="1" smtClean="0">
                            <a:latin typeface="Cambria Math" panose="02040503050406030204" pitchFamily="18" charset="0"/>
                          </a:rPr>
                          <m:t>𝜕</m:t>
                        </m:r>
                        <m:r>
                          <a:rPr lang="en-US" sz="3800" b="0" i="1" smtClean="0">
                            <a:latin typeface="Cambria Math" panose="02040503050406030204" pitchFamily="18" charset="0"/>
                          </a:rPr>
                          <m:t>𝑡</m:t>
                        </m:r>
                      </m:den>
                    </m:f>
                    <m:r>
                      <a:rPr lang="en-US" sz="3800" b="0" i="0" smtClean="0">
                        <a:latin typeface="Cambria Math" panose="02040503050406030204" pitchFamily="18" charset="0"/>
                      </a:rPr>
                      <m:t> </m:t>
                    </m:r>
                  </m:oMath>
                </a14:m>
                <a:r>
                  <a:rPr lang="en-US" sz="3800" dirty="0"/>
                  <a:t> </a:t>
                </a:r>
              </a:p>
              <a:p>
                <a:r>
                  <a:rPr lang="en-US" sz="3800" dirty="0"/>
                  <a:t>                    </a:t>
                </a:r>
                <a14:m>
                  <m:oMath xmlns:m="http://schemas.openxmlformats.org/officeDocument/2006/math">
                    <m:r>
                      <m:rPr>
                        <m:sty m:val="p"/>
                      </m:rPr>
                      <a:rPr lang="en-US" sz="3800">
                        <a:latin typeface="Cambria Math" panose="02040503050406030204" pitchFamily="18" charset="0"/>
                      </a:rPr>
                      <m:t>∇</m:t>
                    </m:r>
                    <m:r>
                      <a:rPr lang="en-US" sz="3800" i="1">
                        <a:latin typeface="Cambria Math" panose="02040503050406030204" pitchFamily="18" charset="0"/>
                      </a:rPr>
                      <m:t>×</m:t>
                    </m:r>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r>
                      <a:rPr lang="en-US" sz="3800" i="1">
                        <a:latin typeface="Cambria Math" panose="02040503050406030204" pitchFamily="18" charset="0"/>
                      </a:rPr>
                      <m:t>=</m:t>
                    </m:r>
                    <m:r>
                      <m:rPr>
                        <m:sty m:val="p"/>
                      </m:rPr>
                      <a:rPr lang="en-US" sz="3800">
                        <a:latin typeface="Cambria Math" panose="02040503050406030204" pitchFamily="18" charset="0"/>
                      </a:rPr>
                      <m:t>∇</m:t>
                    </m:r>
                    <m:r>
                      <a:rPr lang="en-US" sz="3800" i="1">
                        <a:latin typeface="Cambria Math" panose="02040503050406030204" pitchFamily="18" charset="0"/>
                      </a:rPr>
                      <m:t>×</m:t>
                    </m:r>
                    <m:d>
                      <m:dPr>
                        <m:ctrlPr>
                          <a:rPr lang="en-US" sz="3800" b="0" i="1" smtClean="0">
                            <a:latin typeface="Cambria Math" panose="02040503050406030204" pitchFamily="18" charset="0"/>
                          </a:rPr>
                        </m:ctrlPr>
                      </m:dPr>
                      <m:e>
                        <m:r>
                          <a:rPr lang="en-US" sz="3800">
                            <a:latin typeface="Cambria Math" panose="02040503050406030204" pitchFamily="18" charset="0"/>
                          </a:rPr>
                          <m:t>−</m:t>
                        </m:r>
                        <m:f>
                          <m:fPr>
                            <m:ctrlPr>
                              <a:rPr lang="en-US" sz="3800" i="1">
                                <a:latin typeface="Cambria Math" panose="02040503050406030204" pitchFamily="18" charset="0"/>
                              </a:rPr>
                            </m:ctrlPr>
                          </m:fPr>
                          <m:num>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𝐵</m:t>
                                </m:r>
                              </m:e>
                            </m:acc>
                          </m:num>
                          <m:den>
                            <m:r>
                              <a:rPr lang="en-US" sz="3800" i="1">
                                <a:latin typeface="Cambria Math" panose="02040503050406030204" pitchFamily="18" charset="0"/>
                              </a:rPr>
                              <m:t>𝜕</m:t>
                            </m:r>
                            <m:r>
                              <a:rPr lang="en-US" sz="3800" i="1">
                                <a:latin typeface="Cambria Math" panose="02040503050406030204" pitchFamily="18" charset="0"/>
                              </a:rPr>
                              <m:t>𝑡</m:t>
                            </m:r>
                          </m:den>
                        </m:f>
                        <m:r>
                          <a:rPr lang="en-US" sz="3800">
                            <a:latin typeface="Cambria Math" panose="02040503050406030204" pitchFamily="18" charset="0"/>
                          </a:rPr>
                          <m:t> </m:t>
                        </m:r>
                      </m:e>
                    </m:d>
                  </m:oMath>
                </a14:m>
                <a:r>
                  <a:rPr lang="en-US" sz="3800" dirty="0"/>
                  <a:t> </a:t>
                </a:r>
              </a:p>
              <a:p>
                <a:r>
                  <a:rPr lang="en-US" sz="3800" dirty="0"/>
                  <a:t>   </a:t>
                </a:r>
                <a14:m>
                  <m:oMath xmlns:m="http://schemas.openxmlformats.org/officeDocument/2006/math">
                    <m:r>
                      <m:rPr>
                        <m:sty m:val="p"/>
                      </m:rPr>
                      <a:rPr lang="en-US" sz="3800">
                        <a:latin typeface="Cambria Math" panose="02040503050406030204" pitchFamily="18" charset="0"/>
                      </a:rPr>
                      <m:t>∇</m:t>
                    </m:r>
                    <m:d>
                      <m:dPr>
                        <m:ctrlPr>
                          <a:rPr lang="en-US" sz="3800" i="1">
                            <a:latin typeface="Cambria Math" panose="02040503050406030204" pitchFamily="18" charset="0"/>
                          </a:rPr>
                        </m:ctrlPr>
                      </m:dPr>
                      <m:e>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e>
                    </m:d>
                    <m:r>
                      <a:rPr lang="en-US" sz="3800" i="1">
                        <a:latin typeface="Cambria Math" panose="02040503050406030204" pitchFamily="18" charset="0"/>
                      </a:rPr>
                      <m:t>−</m:t>
                    </m:r>
                    <m:d>
                      <m:dPr>
                        <m:ctrlPr>
                          <a:rPr lang="en-US" sz="4000" i="1">
                            <a:latin typeface="Cambria Math" panose="02040503050406030204" pitchFamily="18" charset="0"/>
                          </a:rPr>
                        </m:ctrlPr>
                      </m:dPr>
                      <m:e>
                        <m:r>
                          <m:rPr>
                            <m:sty m:val="p"/>
                          </m:rPr>
                          <a:rPr lang="en-US" sz="4000">
                            <a:latin typeface="Cambria Math" panose="02040503050406030204" pitchFamily="18" charset="0"/>
                          </a:rPr>
                          <m:t>∇</m:t>
                        </m:r>
                        <m:r>
                          <a:rPr lang="en-US" sz="4000" i="1">
                            <a:latin typeface="Cambria Math" panose="02040503050406030204" pitchFamily="18" charset="0"/>
                          </a:rPr>
                          <m:t>⋅</m:t>
                        </m:r>
                        <m:r>
                          <m:rPr>
                            <m:sty m:val="p"/>
                          </m:rPr>
                          <a:rPr lang="en-US" sz="4000">
                            <a:latin typeface="Cambria Math" panose="02040503050406030204" pitchFamily="18" charset="0"/>
                          </a:rPr>
                          <m:t>∇</m:t>
                        </m:r>
                      </m:e>
                    </m:d>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𝐸</m:t>
                        </m:r>
                      </m:e>
                    </m:acc>
                    <m:r>
                      <a:rPr lang="en-US" sz="3800" i="1">
                        <a:latin typeface="Cambria Math" panose="02040503050406030204" pitchFamily="18" charset="0"/>
                      </a:rPr>
                      <m:t>=</m:t>
                    </m:r>
                    <m:r>
                      <a:rPr lang="en-US" sz="3800">
                        <a:latin typeface="Cambria Math" panose="02040503050406030204" pitchFamily="18" charset="0"/>
                      </a:rPr>
                      <m:t>−</m:t>
                    </m:r>
                    <m:f>
                      <m:fPr>
                        <m:ctrlPr>
                          <a:rPr lang="en-US" sz="3800" i="1">
                            <a:latin typeface="Cambria Math" panose="02040503050406030204" pitchFamily="18" charset="0"/>
                          </a:rPr>
                        </m:ctrlPr>
                      </m:fPr>
                      <m:num>
                        <m:r>
                          <a:rPr lang="en-US" sz="3800" i="1">
                            <a:latin typeface="Cambria Math" panose="02040503050406030204" pitchFamily="18" charset="0"/>
                          </a:rPr>
                          <m:t>𝜕</m:t>
                        </m:r>
                      </m:num>
                      <m:den>
                        <m:r>
                          <a:rPr lang="en-US" sz="3800" i="1">
                            <a:latin typeface="Cambria Math" panose="02040503050406030204" pitchFamily="18" charset="0"/>
                          </a:rPr>
                          <m:t>𝜕</m:t>
                        </m:r>
                        <m:r>
                          <a:rPr lang="en-US" sz="3800" i="1">
                            <a:latin typeface="Cambria Math" panose="02040503050406030204" pitchFamily="18" charset="0"/>
                          </a:rPr>
                          <m:t>𝑡</m:t>
                        </m:r>
                      </m:den>
                    </m:f>
                    <m:d>
                      <m:dPr>
                        <m:ctrlPr>
                          <a:rPr lang="en-US" sz="3800" b="0" i="1" smtClean="0">
                            <a:latin typeface="Cambria Math" panose="02040503050406030204" pitchFamily="18" charset="0"/>
                          </a:rPr>
                        </m:ctrlPr>
                      </m:dPr>
                      <m:e>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𝐵</m:t>
                            </m:r>
                          </m:e>
                        </m:acc>
                      </m:e>
                    </m:d>
                  </m:oMath>
                </a14:m>
                <a:endParaRPr lang="en-US" sz="3800" dirty="0"/>
              </a:p>
              <a:p>
                <a:r>
                  <a:rPr lang="en-US" sz="3800" dirty="0"/>
                  <a:t>                           </a:t>
                </a:r>
                <a14:m>
                  <m:oMath xmlns:m="http://schemas.openxmlformats.org/officeDocument/2006/math">
                    <m:r>
                      <a:rPr lang="en-US" sz="3800" i="1">
                        <a:latin typeface="Cambria Math" panose="02040503050406030204" pitchFamily="18" charset="0"/>
                      </a:rPr>
                      <m:t>−</m:t>
                    </m:r>
                    <m:sSup>
                      <m:sSupPr>
                        <m:ctrlPr>
                          <a:rPr lang="en-US" sz="3800" b="0" i="1" smtClean="0">
                            <a:latin typeface="Cambria Math" panose="02040503050406030204" pitchFamily="18" charset="0"/>
                          </a:rPr>
                        </m:ctrlPr>
                      </m:sSupPr>
                      <m:e>
                        <m:r>
                          <m:rPr>
                            <m:sty m:val="p"/>
                          </m:rPr>
                          <a:rPr lang="en-US" sz="3800">
                            <a:latin typeface="Cambria Math" panose="02040503050406030204" pitchFamily="18" charset="0"/>
                          </a:rPr>
                          <m:t>∇</m:t>
                        </m:r>
                      </m:e>
                      <m:sup>
                        <m:r>
                          <a:rPr lang="en-US" sz="3800" b="0" i="0" smtClean="0">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r>
                      <a:rPr lang="en-US" sz="3800" i="1">
                        <a:latin typeface="Cambria Math" panose="02040503050406030204" pitchFamily="18" charset="0"/>
                      </a:rPr>
                      <m:t>=</m:t>
                    </m:r>
                    <m:r>
                      <a:rPr lang="en-US" sz="3800">
                        <a:latin typeface="Cambria Math" panose="02040503050406030204" pitchFamily="18" charset="0"/>
                      </a:rPr>
                      <m:t>−</m:t>
                    </m:r>
                    <m:f>
                      <m:fPr>
                        <m:ctrlPr>
                          <a:rPr lang="en-US" sz="3800" i="1">
                            <a:latin typeface="Cambria Math" panose="02040503050406030204" pitchFamily="18" charset="0"/>
                          </a:rPr>
                        </m:ctrlPr>
                      </m:fPr>
                      <m:num>
                        <m:r>
                          <a:rPr lang="en-US" sz="3800" i="1">
                            <a:latin typeface="Cambria Math" panose="02040503050406030204" pitchFamily="18" charset="0"/>
                          </a:rPr>
                          <m:t>𝜕</m:t>
                        </m:r>
                      </m:num>
                      <m:den>
                        <m:r>
                          <a:rPr lang="en-US" sz="3800" i="1">
                            <a:latin typeface="Cambria Math" panose="02040503050406030204" pitchFamily="18" charset="0"/>
                          </a:rPr>
                          <m:t>𝜕</m:t>
                        </m:r>
                        <m:r>
                          <a:rPr lang="en-US" sz="3800" i="1">
                            <a:latin typeface="Cambria Math" panose="02040503050406030204" pitchFamily="18" charset="0"/>
                          </a:rPr>
                          <m:t>𝑡</m:t>
                        </m:r>
                      </m:den>
                    </m:f>
                    <m:d>
                      <m:dPr>
                        <m:ctrlPr>
                          <a:rPr lang="en-US" sz="3800" i="1">
                            <a:latin typeface="Cambria Math" panose="02040503050406030204" pitchFamily="18" charset="0"/>
                          </a:rPr>
                        </m:ctrlPr>
                      </m:dPr>
                      <m:e>
                        <m:sSub>
                          <m:sSubPr>
                            <m:ctrlPr>
                              <a:rPr lang="en-US" sz="3800" i="1">
                                <a:latin typeface="Cambria Math" panose="02040503050406030204" pitchFamily="18" charset="0"/>
                              </a:rPr>
                            </m:ctrlPr>
                          </m:sSubPr>
                          <m:e>
                            <m:r>
                              <a:rPr lang="en-US" sz="3800" i="1">
                                <a:latin typeface="Cambria Math" panose="02040503050406030204" pitchFamily="18" charset="0"/>
                              </a:rPr>
                              <m:t>𝜇</m:t>
                            </m:r>
                          </m:e>
                          <m:sub>
                            <m:r>
                              <a:rPr lang="en-US" sz="3800" i="1">
                                <a:latin typeface="Cambria Math" panose="02040503050406030204" pitchFamily="18" charset="0"/>
                              </a:rPr>
                              <m:t>0</m:t>
                            </m:r>
                          </m:sub>
                        </m:sSub>
                        <m:sSub>
                          <m:sSubPr>
                            <m:ctrlPr>
                              <a:rPr lang="en-US" sz="3800" i="1">
                                <a:latin typeface="Cambria Math" panose="02040503050406030204" pitchFamily="18" charset="0"/>
                              </a:rPr>
                            </m:ctrlPr>
                          </m:sSubPr>
                          <m:e>
                            <m:r>
                              <a:rPr lang="en-US" sz="3800" i="1">
                                <a:latin typeface="Cambria Math" panose="02040503050406030204" pitchFamily="18" charset="0"/>
                              </a:rPr>
                              <m:t>𝜖</m:t>
                            </m:r>
                          </m:e>
                          <m:sub>
                            <m:r>
                              <a:rPr lang="en-US" sz="3800" i="1">
                                <a:latin typeface="Cambria Math" panose="02040503050406030204" pitchFamily="18" charset="0"/>
                              </a:rPr>
                              <m:t>0</m:t>
                            </m:r>
                          </m:sub>
                        </m:sSub>
                        <m:f>
                          <m:fPr>
                            <m:ctrlPr>
                              <a:rPr lang="en-US" sz="3800" i="1">
                                <a:latin typeface="Cambria Math" panose="02040503050406030204" pitchFamily="18" charset="0"/>
                              </a:rPr>
                            </m:ctrlPr>
                          </m:fPr>
                          <m:num>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num>
                          <m:den>
                            <m:r>
                              <a:rPr lang="en-US" sz="3800" i="1">
                                <a:latin typeface="Cambria Math" panose="02040503050406030204" pitchFamily="18" charset="0"/>
                              </a:rPr>
                              <m:t>𝜕</m:t>
                            </m:r>
                            <m:r>
                              <a:rPr lang="en-US" sz="3800" i="1">
                                <a:latin typeface="Cambria Math" panose="02040503050406030204" pitchFamily="18" charset="0"/>
                              </a:rPr>
                              <m:t>𝑡</m:t>
                            </m:r>
                          </m:den>
                        </m:f>
                      </m:e>
                    </m:d>
                  </m:oMath>
                </a14:m>
                <a:r>
                  <a:rPr lang="en-US" sz="3800" dirty="0"/>
                  <a:t> </a:t>
                </a:r>
              </a:p>
              <a:p>
                <a:r>
                  <a:rPr lang="en-US" sz="3800" dirty="0"/>
                  <a:t>                              </a:t>
                </a:r>
                <a14:m>
                  <m:oMath xmlns:m="http://schemas.openxmlformats.org/officeDocument/2006/math">
                    <m:sSup>
                      <m:sSupPr>
                        <m:ctrlPr>
                          <a:rPr lang="en-US" sz="3800" i="1">
                            <a:latin typeface="Cambria Math" panose="02040503050406030204" pitchFamily="18" charset="0"/>
                          </a:rPr>
                        </m:ctrlPr>
                      </m:sSupPr>
                      <m:e>
                        <m:r>
                          <m:rPr>
                            <m:sty m:val="p"/>
                          </m:rPr>
                          <a:rPr lang="en-US" sz="3800">
                            <a:latin typeface="Cambria Math" panose="02040503050406030204" pitchFamily="18" charset="0"/>
                          </a:rPr>
                          <m:t>∇</m:t>
                        </m:r>
                      </m:e>
                      <m:sup>
                        <m:r>
                          <a:rPr lang="en-US" sz="3800">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r>
                      <a:rPr lang="en-US" sz="3800" i="1">
                        <a:latin typeface="Cambria Math" panose="02040503050406030204" pitchFamily="18" charset="0"/>
                      </a:rPr>
                      <m:t>=</m:t>
                    </m:r>
                    <m:sSub>
                      <m:sSubPr>
                        <m:ctrlPr>
                          <a:rPr lang="en-US" sz="3800" i="1">
                            <a:latin typeface="Cambria Math" panose="02040503050406030204" pitchFamily="18" charset="0"/>
                          </a:rPr>
                        </m:ctrlPr>
                      </m:sSubPr>
                      <m:e>
                        <m:r>
                          <a:rPr lang="en-US" sz="3800" i="1">
                            <a:latin typeface="Cambria Math" panose="02040503050406030204" pitchFamily="18" charset="0"/>
                          </a:rPr>
                          <m:t>𝜇</m:t>
                        </m:r>
                      </m:e>
                      <m:sub>
                        <m:r>
                          <a:rPr lang="en-US" sz="3800" i="1">
                            <a:latin typeface="Cambria Math" panose="02040503050406030204" pitchFamily="18" charset="0"/>
                          </a:rPr>
                          <m:t>0</m:t>
                        </m:r>
                      </m:sub>
                    </m:sSub>
                    <m:sSub>
                      <m:sSubPr>
                        <m:ctrlPr>
                          <a:rPr lang="en-US" sz="3800" i="1">
                            <a:latin typeface="Cambria Math" panose="02040503050406030204" pitchFamily="18" charset="0"/>
                          </a:rPr>
                        </m:ctrlPr>
                      </m:sSubPr>
                      <m:e>
                        <m:r>
                          <a:rPr lang="en-US" sz="3800" i="1">
                            <a:latin typeface="Cambria Math" panose="02040503050406030204" pitchFamily="18" charset="0"/>
                          </a:rPr>
                          <m:t>𝜖</m:t>
                        </m:r>
                      </m:e>
                      <m:sub>
                        <m:r>
                          <a:rPr lang="en-US" sz="3800" i="1">
                            <a:latin typeface="Cambria Math" panose="02040503050406030204" pitchFamily="18" charset="0"/>
                          </a:rPr>
                          <m:t>0</m:t>
                        </m:r>
                      </m:sub>
                    </m:sSub>
                    <m:f>
                      <m:fPr>
                        <m:ctrlPr>
                          <a:rPr lang="en-US" sz="3800" i="1">
                            <a:latin typeface="Cambria Math" panose="02040503050406030204" pitchFamily="18" charset="0"/>
                          </a:rPr>
                        </m:ctrlPr>
                      </m:fPr>
                      <m:num>
                        <m:sSup>
                          <m:sSupPr>
                            <m:ctrlPr>
                              <a:rPr lang="en-US" sz="3800" i="1">
                                <a:latin typeface="Cambria Math" panose="02040503050406030204" pitchFamily="18" charset="0"/>
                              </a:rPr>
                            </m:ctrlPr>
                          </m:sSupPr>
                          <m:e>
                            <m:r>
                              <a:rPr lang="en-US" sz="3800" i="1">
                                <a:latin typeface="Cambria Math" panose="02040503050406030204" pitchFamily="18" charset="0"/>
                              </a:rPr>
                              <m:t>𝜕</m:t>
                            </m:r>
                          </m:e>
                          <m:sup>
                            <m:r>
                              <a:rPr lang="en-US" sz="3800" i="1">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i="1">
                                <a:latin typeface="Cambria Math" panose="02040503050406030204" pitchFamily="18" charset="0"/>
                              </a:rPr>
                              <m:t>𝐸</m:t>
                            </m:r>
                          </m:e>
                        </m:acc>
                      </m:num>
                      <m:den>
                        <m:r>
                          <a:rPr lang="en-US" sz="3800" i="1">
                            <a:latin typeface="Cambria Math" panose="02040503050406030204" pitchFamily="18" charset="0"/>
                          </a:rPr>
                          <m:t>𝜕</m:t>
                        </m:r>
                        <m:sSup>
                          <m:sSupPr>
                            <m:ctrlPr>
                              <a:rPr lang="en-US" sz="3800" i="1">
                                <a:latin typeface="Cambria Math" panose="02040503050406030204" pitchFamily="18" charset="0"/>
                              </a:rPr>
                            </m:ctrlPr>
                          </m:sSupPr>
                          <m:e>
                            <m:r>
                              <a:rPr lang="en-US" sz="3800" i="1">
                                <a:latin typeface="Cambria Math" panose="02040503050406030204" pitchFamily="18" charset="0"/>
                              </a:rPr>
                              <m:t>𝑡</m:t>
                            </m:r>
                          </m:e>
                          <m:sup>
                            <m:r>
                              <a:rPr lang="en-US" sz="3800" i="1">
                                <a:latin typeface="Cambria Math" panose="02040503050406030204" pitchFamily="18" charset="0"/>
                              </a:rPr>
                              <m:t>2</m:t>
                            </m:r>
                          </m:sup>
                        </m:sSup>
                      </m:den>
                    </m:f>
                  </m:oMath>
                </a14:m>
                <a:r>
                  <a:rPr lang="en-US" sz="3800" dirty="0"/>
                  <a:t> </a:t>
                </a:r>
              </a:p>
            </p:txBody>
          </p:sp>
        </mc:Choice>
        <mc:Fallback xmlns="">
          <p:sp>
            <p:nvSpPr>
              <p:cNvPr id="9" name="TextBox 8">
                <a:extLst>
                  <a:ext uri="{FF2B5EF4-FFF2-40B4-BE49-F238E27FC236}">
                    <a16:creationId xmlns:a16="http://schemas.microsoft.com/office/drawing/2014/main" id="{E4634089-E755-4414-BD33-6437A73E3856}"/>
                  </a:ext>
                </a:extLst>
              </p:cNvPr>
              <p:cNvSpPr txBox="1">
                <a:spLocks noRot="1" noChangeAspect="1" noMove="1" noResize="1" noEditPoints="1" noAdjustHandles="1" noChangeArrowheads="1" noChangeShapeType="1" noTextEdit="1"/>
              </p:cNvSpPr>
              <p:nvPr/>
            </p:nvSpPr>
            <p:spPr>
              <a:xfrm>
                <a:off x="0" y="2012446"/>
                <a:ext cx="9674941" cy="4904548"/>
              </a:xfrm>
              <a:prstGeom prst="rect">
                <a:avLst/>
              </a:prstGeom>
              <a:blipFill>
                <a:blip r:embed="rId9"/>
                <a:stretch>
                  <a:fillRect/>
                </a:stretch>
              </a:blipFill>
            </p:spPr>
            <p:txBody>
              <a:bodyPr/>
              <a:lstStyle/>
              <a:p>
                <a:r>
                  <a:rPr lang="en-CA">
                    <a:noFill/>
                  </a:rPr>
                  <a:t> </a:t>
                </a:r>
              </a:p>
            </p:txBody>
          </p:sp>
        </mc:Fallback>
      </mc:AlternateContent>
      <p:cxnSp>
        <p:nvCxnSpPr>
          <p:cNvPr id="12" name="Straight Connector 11">
            <a:extLst>
              <a:ext uri="{FF2B5EF4-FFF2-40B4-BE49-F238E27FC236}">
                <a16:creationId xmlns:a16="http://schemas.microsoft.com/office/drawing/2014/main" id="{E877AE68-2F08-480A-BF06-9C7D9B1D4C26}"/>
              </a:ext>
            </a:extLst>
          </p:cNvPr>
          <p:cNvCxnSpPr>
            <a:cxnSpLocks/>
          </p:cNvCxnSpPr>
          <p:nvPr/>
        </p:nvCxnSpPr>
        <p:spPr>
          <a:xfrm>
            <a:off x="0" y="20352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22DF4-0E90-4CBF-A818-DF03AA148B79}"/>
              </a:ext>
            </a:extLst>
          </p:cNvPr>
          <p:cNvCxnSpPr>
            <a:cxnSpLocks/>
          </p:cNvCxnSpPr>
          <p:nvPr/>
        </p:nvCxnSpPr>
        <p:spPr>
          <a:xfrm flipV="1">
            <a:off x="7143136" y="1"/>
            <a:ext cx="0" cy="2064773"/>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10" name="Ink 9">
                <a:extLst>
                  <a:ext uri="{FF2B5EF4-FFF2-40B4-BE49-F238E27FC236}">
                    <a16:creationId xmlns:a16="http://schemas.microsoft.com/office/drawing/2014/main" id="{0C90E070-47E9-46CC-ABD2-EB3AFA96456E}"/>
                  </a:ext>
                </a:extLst>
              </p14:cNvPr>
              <p14:cNvContentPartPr/>
              <p14:nvPr>
                <p:extLst>
                  <p:ext uri="{42D2F446-02D8-4167-A562-619A0277C38B}">
                    <p15:isNarration xmlns:p15="http://schemas.microsoft.com/office/powerpoint/2012/main" val="1"/>
                  </p:ext>
                </p:extLst>
              </p14:nvPr>
            </p14:nvContentPartPr>
            <p14:xfrm>
              <a:off x="240120" y="45720"/>
              <a:ext cx="11316960" cy="6849720"/>
            </p14:xfrm>
          </p:contentPart>
        </mc:Choice>
        <mc:Fallback xmlns="">
          <p:pic>
            <p:nvPicPr>
              <p:cNvPr id="10" name="Ink 9">
                <a:extLst>
                  <a:ext uri="{FF2B5EF4-FFF2-40B4-BE49-F238E27FC236}">
                    <a16:creationId xmlns:a16="http://schemas.microsoft.com/office/drawing/2014/main" id="{0C90E070-47E9-46CC-ABD2-EB3AFA96456E}"/>
                  </a:ext>
                </a:extLst>
              </p:cNvPr>
              <p:cNvPicPr>
                <a:picLocks noGrp="1" noRot="1" noChangeAspect="1" noMove="1" noResize="1" noEditPoints="1" noAdjustHandles="1" noChangeArrowheads="1" noChangeShapeType="1"/>
              </p:cNvPicPr>
              <p:nvPr/>
            </p:nvPicPr>
            <p:blipFill>
              <a:blip r:embed="rId11"/>
              <a:stretch>
                <a:fillRect/>
              </a:stretch>
            </p:blipFill>
            <p:spPr>
              <a:xfrm>
                <a:off x="230760" y="36360"/>
                <a:ext cx="11335680" cy="6868440"/>
              </a:xfrm>
              <a:prstGeom prst="rect">
                <a:avLst/>
              </a:prstGeom>
            </p:spPr>
          </p:pic>
        </mc:Fallback>
      </mc:AlternateContent>
    </p:spTree>
    <p:custDataLst>
      <p:tags r:id="rId1"/>
    </p:custDataLst>
    <p:extLst>
      <p:ext uri="{BB962C8B-B14F-4D97-AF65-F5344CB8AC3E}">
        <p14:creationId xmlns:p14="http://schemas.microsoft.com/office/powerpoint/2010/main" val="672658793"/>
      </p:ext>
    </p:extLst>
  </p:cSld>
  <p:clrMapOvr>
    <a:masterClrMapping/>
  </p:clrMapOvr>
  <mc:AlternateContent xmlns:mc="http://schemas.openxmlformats.org/markup-compatibility/2006" xmlns:p14="http://schemas.microsoft.com/office/powerpoint/2010/main">
    <mc:Choice Requires="p14">
      <p:transition spd="med" p14:dur="700" advTm="82179">
        <p:fade/>
      </p:transition>
    </mc:Choice>
    <mc:Fallback xmlns="">
      <p:transition spd="med" advTm="821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53DE1FC-2E6B-45C9-930C-97E3FABB6CCF}"/>
              </a:ext>
            </a:extLst>
          </p:cNvPr>
          <p:cNvGrpSpPr/>
          <p:nvPr/>
        </p:nvGrpSpPr>
        <p:grpSpPr>
          <a:xfrm>
            <a:off x="447368" y="4395787"/>
            <a:ext cx="10303182" cy="2462213"/>
            <a:chOff x="447368" y="-58994"/>
            <a:chExt cx="10303182"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E66142-68EE-4479-BA8E-DD9FCA925045}"/>
                    </a:ext>
                  </a:extLst>
                </p:cNvPr>
                <p:cNvSpPr txBox="1"/>
                <p:nvPr/>
              </p:nvSpPr>
              <p:spPr>
                <a:xfrm>
                  <a:off x="447368" y="382211"/>
                  <a:ext cx="4124631" cy="1388522"/>
                </a:xfrm>
                <a:prstGeom prst="rect">
                  <a:avLst/>
                </a:prstGeom>
                <a:noFill/>
              </p:spPr>
              <p:txBody>
                <a:bodyPr wrap="square" rtlCol="0">
                  <a:spAutoFit/>
                </a:bodyPr>
                <a:lstStyle/>
                <a:p>
                  <a:pPr algn="ctr"/>
                  <a14:m>
                    <m:oMath xmlns:m="http://schemas.openxmlformats.org/officeDocument/2006/math">
                      <m:f>
                        <m:fPr>
                          <m:ctrlPr>
                            <a:rPr lang="en-US" sz="5400" b="0" i="1" smtClean="0">
                              <a:latin typeface="Cambria Math" panose="02040503050406030204" pitchFamily="18" charset="0"/>
                            </a:rPr>
                          </m:ctrlPr>
                        </m:fPr>
                        <m:num>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m:t>
                              </m:r>
                            </m:e>
                            <m:sup>
                              <m:r>
                                <a:rPr lang="en-US" sz="5400" b="0" i="1" smtClean="0">
                                  <a:latin typeface="Cambria Math" panose="02040503050406030204" pitchFamily="18" charset="0"/>
                                </a:rPr>
                                <m:t>2</m:t>
                              </m:r>
                            </m:sup>
                          </m:sSup>
                          <m:r>
                            <a:rPr lang="en-US" sz="5400" b="0" i="1" smtClean="0">
                              <a:latin typeface="Cambria Math" panose="02040503050406030204" pitchFamily="18" charset="0"/>
                            </a:rPr>
                            <m:t>h</m:t>
                          </m:r>
                        </m:num>
                        <m:den>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𝑥</m:t>
                              </m:r>
                            </m:e>
                            <m:sup>
                              <m:r>
                                <a:rPr lang="en-US" sz="5400" b="0" i="1" smtClean="0">
                                  <a:latin typeface="Cambria Math" panose="02040503050406030204" pitchFamily="18" charset="0"/>
                                </a:rPr>
                                <m:t>2</m:t>
                              </m:r>
                            </m:sup>
                          </m:sSup>
                        </m:den>
                      </m:f>
                      <m:r>
                        <a:rPr lang="en-US" sz="5400" i="1">
                          <a:latin typeface="Cambria Math" panose="02040503050406030204" pitchFamily="18" charset="0"/>
                        </a:rPr>
                        <m:t>=</m:t>
                      </m:r>
                      <m:f>
                        <m:fPr>
                          <m:ctrlPr>
                            <a:rPr lang="en-US" sz="5400" b="0" i="1" smtClean="0">
                              <a:solidFill>
                                <a:schemeClr val="tx1"/>
                              </a:solidFill>
                              <a:latin typeface="Cambria Math" panose="02040503050406030204" pitchFamily="18" charset="0"/>
                            </a:rPr>
                          </m:ctrlPr>
                        </m:fPr>
                        <m:num>
                          <m:r>
                            <a:rPr lang="en-US" sz="5400" b="0" i="1" smtClean="0">
                              <a:solidFill>
                                <a:srgbClr val="FF0000"/>
                              </a:solidFill>
                              <a:latin typeface="Cambria Math" panose="02040503050406030204" pitchFamily="18" charset="0"/>
                            </a:rPr>
                            <m:t>𝜌</m:t>
                          </m:r>
                        </m:num>
                        <m:den>
                          <m:r>
                            <a:rPr lang="en-US" sz="5400" b="0" i="1" smtClean="0">
                              <a:solidFill>
                                <a:srgbClr val="0070C0"/>
                              </a:solidFill>
                              <a:latin typeface="Cambria Math" panose="02040503050406030204" pitchFamily="18" charset="0"/>
                            </a:rPr>
                            <m:t>𝑇</m:t>
                          </m:r>
                        </m:den>
                      </m:f>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r>
                                <a:rPr lang="en-US" sz="5400" i="1">
                                  <a:latin typeface="Cambria Math" panose="02040503050406030204" pitchFamily="18" charset="0"/>
                                </a:rPr>
                                <m:t>𝜕</m:t>
                              </m:r>
                            </m:e>
                            <m:sup>
                              <m:r>
                                <a:rPr lang="en-US" sz="5400" i="1">
                                  <a:latin typeface="Cambria Math" panose="02040503050406030204" pitchFamily="18" charset="0"/>
                                </a:rPr>
                                <m:t>2</m:t>
                              </m:r>
                            </m:sup>
                          </m:sSup>
                          <m:r>
                            <a:rPr lang="en-US" sz="5400" b="0" i="1" smtClean="0">
                              <a:latin typeface="Cambria Math" panose="02040503050406030204" pitchFamily="18" charset="0"/>
                            </a:rPr>
                            <m:t>h</m:t>
                          </m:r>
                        </m:num>
                        <m:den>
                          <m:r>
                            <a:rPr lang="en-US" sz="5400" i="1">
                              <a:latin typeface="Cambria Math" panose="02040503050406030204" pitchFamily="18" charset="0"/>
                            </a:rPr>
                            <m:t>𝜕</m:t>
                          </m:r>
                          <m:sSup>
                            <m:sSupPr>
                              <m:ctrlPr>
                                <a:rPr lang="en-US" sz="5400" i="1">
                                  <a:latin typeface="Cambria Math" panose="02040503050406030204" pitchFamily="18" charset="0"/>
                                </a:rPr>
                              </m:ctrlPr>
                            </m:sSupPr>
                            <m:e>
                              <m:r>
                                <a:rPr lang="en-US" sz="5400" i="1">
                                  <a:latin typeface="Cambria Math" panose="02040503050406030204" pitchFamily="18" charset="0"/>
                                </a:rPr>
                                <m:t>𝑡</m:t>
                              </m:r>
                            </m:e>
                            <m:sup>
                              <m:r>
                                <a:rPr lang="en-US" sz="5400" i="1">
                                  <a:latin typeface="Cambria Math" panose="02040503050406030204" pitchFamily="18" charset="0"/>
                                </a:rPr>
                                <m:t>2</m:t>
                              </m:r>
                            </m:sup>
                          </m:sSup>
                        </m:den>
                      </m:f>
                    </m:oMath>
                  </a14:m>
                  <a:r>
                    <a:rPr lang="en-US" sz="5400" dirty="0"/>
                    <a:t> </a:t>
                  </a:r>
                </a:p>
              </p:txBody>
            </p:sp>
          </mc:Choice>
          <mc:Fallback xmlns="">
            <p:sp>
              <p:nvSpPr>
                <p:cNvPr id="7" name="TextBox 6">
                  <a:extLst>
                    <a:ext uri="{FF2B5EF4-FFF2-40B4-BE49-F238E27FC236}">
                      <a16:creationId xmlns:a16="http://schemas.microsoft.com/office/drawing/2014/main" id="{68E66142-68EE-4479-BA8E-DD9FCA925045}"/>
                    </a:ext>
                  </a:extLst>
                </p:cNvPr>
                <p:cNvSpPr txBox="1">
                  <a:spLocks noRot="1" noChangeAspect="1" noMove="1" noResize="1" noEditPoints="1" noAdjustHandles="1" noChangeArrowheads="1" noChangeShapeType="1" noTextEdit="1"/>
                </p:cNvSpPr>
                <p:nvPr/>
              </p:nvSpPr>
              <p:spPr>
                <a:xfrm>
                  <a:off x="447368" y="382211"/>
                  <a:ext cx="4124631" cy="1388522"/>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933209-7D5B-42B6-B680-2B4329B86831}"/>
                    </a:ext>
                  </a:extLst>
                </p:cNvPr>
                <p:cNvSpPr txBox="1"/>
                <p:nvPr/>
              </p:nvSpPr>
              <p:spPr>
                <a:xfrm>
                  <a:off x="5810864" y="-58994"/>
                  <a:ext cx="4939686" cy="2462213"/>
                </a:xfrm>
                <a:prstGeom prst="rect">
                  <a:avLst/>
                </a:prstGeom>
                <a:noFill/>
              </p:spPr>
              <p:txBody>
                <a:bodyPr wrap="none" rtlCol="0">
                  <a:spAutoFit/>
                </a:bodyPr>
                <a:lstStyle/>
                <a:p>
                  <a:r>
                    <a:rPr lang="en-US" sz="4000" dirty="0"/>
                    <a:t>Wave along string</a:t>
                  </a:r>
                </a:p>
                <a:p>
                  <a:pPr marL="571500" indent="-571500">
                    <a:buFont typeface="Arial" panose="020B0604020202020204" pitchFamily="34" charset="0"/>
                    <a:buChar char="•"/>
                  </a:pPr>
                  <a:r>
                    <a:rPr lang="en-US" sz="3800" dirty="0"/>
                    <a:t>string height </a:t>
                  </a:r>
                  <a14:m>
                    <m:oMath xmlns:m="http://schemas.openxmlformats.org/officeDocument/2006/math">
                      <m:r>
                        <a:rPr lang="en-US" sz="3800" b="0" i="1" smtClean="0">
                          <a:latin typeface="Cambria Math" panose="02040503050406030204" pitchFamily="18" charset="0"/>
                        </a:rPr>
                        <m:t>h</m:t>
                      </m:r>
                    </m:oMath>
                  </a14:m>
                  <a:endParaRPr lang="en-US" sz="3800" dirty="0"/>
                </a:p>
                <a:p>
                  <a:pPr marL="571500" indent="-571500">
                    <a:buFont typeface="Arial" panose="020B0604020202020204" pitchFamily="34" charset="0"/>
                    <a:buChar char="•"/>
                  </a:pPr>
                  <a:r>
                    <a:rPr lang="en-US" sz="3800" dirty="0"/>
                    <a:t>string mass density </a:t>
                  </a:r>
                  <a14:m>
                    <m:oMath xmlns:m="http://schemas.openxmlformats.org/officeDocument/2006/math">
                      <m:r>
                        <a:rPr lang="en-US" sz="3800" b="0" i="1" smtClean="0">
                          <a:solidFill>
                            <a:srgbClr val="FF0000"/>
                          </a:solidFill>
                          <a:latin typeface="Cambria Math" panose="02040503050406030204" pitchFamily="18" charset="0"/>
                        </a:rPr>
                        <m:t>𝜌</m:t>
                      </m:r>
                    </m:oMath>
                  </a14:m>
                  <a:endParaRPr lang="en-US" sz="3800" dirty="0"/>
                </a:p>
                <a:p>
                  <a:pPr marL="571500" indent="-571500">
                    <a:buFont typeface="Arial" panose="020B0604020202020204" pitchFamily="34" charset="0"/>
                    <a:buChar char="•"/>
                  </a:pPr>
                  <a:r>
                    <a:rPr lang="en-US" sz="3800" dirty="0"/>
                    <a:t>string tension </a:t>
                  </a:r>
                  <a14:m>
                    <m:oMath xmlns:m="http://schemas.openxmlformats.org/officeDocument/2006/math">
                      <m:r>
                        <a:rPr lang="en-US" sz="3800" b="0" i="1" smtClean="0">
                          <a:solidFill>
                            <a:srgbClr val="0070C0"/>
                          </a:solidFill>
                          <a:latin typeface="Cambria Math" panose="02040503050406030204" pitchFamily="18" charset="0"/>
                        </a:rPr>
                        <m:t>𝑇</m:t>
                      </m:r>
                    </m:oMath>
                  </a14:m>
                  <a:endParaRPr lang="en-CA" sz="3800" dirty="0"/>
                </a:p>
              </p:txBody>
            </p:sp>
          </mc:Choice>
          <mc:Fallback xmlns="">
            <p:sp>
              <p:nvSpPr>
                <p:cNvPr id="8" name="TextBox 7">
                  <a:extLst>
                    <a:ext uri="{FF2B5EF4-FFF2-40B4-BE49-F238E27FC236}">
                      <a16:creationId xmlns:a16="http://schemas.microsoft.com/office/drawing/2014/main" id="{FB933209-7D5B-42B6-B680-2B4329B86831}"/>
                    </a:ext>
                  </a:extLst>
                </p:cNvPr>
                <p:cNvSpPr txBox="1">
                  <a:spLocks noRot="1" noChangeAspect="1" noMove="1" noResize="1" noEditPoints="1" noAdjustHandles="1" noChangeArrowheads="1" noChangeShapeType="1" noTextEdit="1"/>
                </p:cNvSpPr>
                <p:nvPr/>
              </p:nvSpPr>
              <p:spPr>
                <a:xfrm>
                  <a:off x="5810864" y="-58994"/>
                  <a:ext cx="4939686" cy="2462213"/>
                </a:xfrm>
                <a:prstGeom prst="rect">
                  <a:avLst/>
                </a:prstGeom>
                <a:blipFill>
                  <a:blip r:embed="rId4"/>
                  <a:stretch>
                    <a:fillRect l="-4316" t="-4455" b="-9158"/>
                  </a:stretch>
                </a:blipFill>
              </p:spPr>
              <p:txBody>
                <a:bodyPr/>
                <a:lstStyle/>
                <a:p>
                  <a:r>
                    <a:rPr lang="en-CA">
                      <a:noFill/>
                    </a:rPr>
                    <a:t> </a:t>
                  </a:r>
                </a:p>
              </p:txBody>
            </p:sp>
          </mc:Fallback>
        </mc:AlternateContent>
      </p:grpSp>
      <p:grpSp>
        <p:nvGrpSpPr>
          <p:cNvPr id="15" name="Group 14">
            <a:extLst>
              <a:ext uri="{FF2B5EF4-FFF2-40B4-BE49-F238E27FC236}">
                <a16:creationId xmlns:a16="http://schemas.microsoft.com/office/drawing/2014/main" id="{DA7FAB29-650D-46E5-895C-36F7914800A4}"/>
              </a:ext>
            </a:extLst>
          </p:cNvPr>
          <p:cNvGrpSpPr/>
          <p:nvPr/>
        </p:nvGrpSpPr>
        <p:grpSpPr>
          <a:xfrm>
            <a:off x="0" y="1898855"/>
            <a:ext cx="12192000" cy="2462213"/>
            <a:chOff x="0" y="2394155"/>
            <a:chExt cx="12192000" cy="246221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0E6FA8-C393-410B-AF2B-188BA957AF25}"/>
                    </a:ext>
                  </a:extLst>
                </p:cNvPr>
                <p:cNvSpPr txBox="1"/>
                <p:nvPr/>
              </p:nvSpPr>
              <p:spPr>
                <a:xfrm>
                  <a:off x="393291" y="2864856"/>
                  <a:ext cx="4124631" cy="1388522"/>
                </a:xfrm>
                <a:prstGeom prst="rect">
                  <a:avLst/>
                </a:prstGeom>
                <a:noFill/>
              </p:spPr>
              <p:txBody>
                <a:bodyPr wrap="square" rtlCol="0">
                  <a:spAutoFit/>
                </a:bodyPr>
                <a:lstStyle/>
                <a:p>
                  <a:pPr algn="ctr"/>
                  <a14:m>
                    <m:oMath xmlns:m="http://schemas.openxmlformats.org/officeDocument/2006/math">
                      <m:sSup>
                        <m:sSupPr>
                          <m:ctrlPr>
                            <a:rPr lang="en-US" sz="5400" i="1" smtClean="0">
                              <a:latin typeface="Cambria Math" panose="02040503050406030204" pitchFamily="18" charset="0"/>
                            </a:rPr>
                          </m:ctrlPr>
                        </m:sSupPr>
                        <m:e>
                          <m:r>
                            <m:rPr>
                              <m:sty m:val="p"/>
                            </m:rPr>
                            <a:rPr lang="en-US" sz="5400">
                              <a:latin typeface="Cambria Math" panose="02040503050406030204" pitchFamily="18" charset="0"/>
                            </a:rPr>
                            <m:t>∇</m:t>
                          </m:r>
                        </m:e>
                        <m:sup>
                          <m:r>
                            <a:rPr lang="en-US" sz="5400">
                              <a:latin typeface="Cambria Math" panose="02040503050406030204" pitchFamily="18" charset="0"/>
                            </a:rPr>
                            <m:t>2</m:t>
                          </m:r>
                        </m:sup>
                      </m:sSup>
                      <m:r>
                        <a:rPr lang="en-US" sz="5400" b="0" i="1" smtClean="0">
                          <a:latin typeface="Cambria Math" panose="02040503050406030204" pitchFamily="18" charset="0"/>
                        </a:rPr>
                        <m:t>𝑝</m:t>
                      </m:r>
                      <m:r>
                        <a:rPr lang="en-US" sz="5400" i="1">
                          <a:latin typeface="Cambria Math" panose="02040503050406030204" pitchFamily="18" charset="0"/>
                        </a:rPr>
                        <m:t>=</m:t>
                      </m:r>
                      <m:f>
                        <m:fPr>
                          <m:ctrlPr>
                            <a:rPr lang="en-US" sz="5400" b="0" i="1" smtClean="0">
                              <a:solidFill>
                                <a:schemeClr val="tx1"/>
                              </a:solidFill>
                              <a:latin typeface="Cambria Math" panose="02040503050406030204" pitchFamily="18" charset="0"/>
                            </a:rPr>
                          </m:ctrlPr>
                        </m:fPr>
                        <m:num>
                          <m:sSub>
                            <m:sSubPr>
                              <m:ctrlPr>
                                <a:rPr lang="en-US" sz="5400" b="0" i="1" smtClean="0">
                                  <a:solidFill>
                                    <a:srgbClr val="7030A0"/>
                                  </a:solidFill>
                                  <a:latin typeface="Cambria Math" panose="02040503050406030204" pitchFamily="18" charset="0"/>
                                </a:rPr>
                              </m:ctrlPr>
                            </m:sSubPr>
                            <m:e>
                              <m:r>
                                <a:rPr lang="en-US" sz="5400" b="0" i="1" smtClean="0">
                                  <a:solidFill>
                                    <a:srgbClr val="7030A0"/>
                                  </a:solidFill>
                                  <a:latin typeface="Cambria Math" panose="02040503050406030204" pitchFamily="18" charset="0"/>
                                </a:rPr>
                                <m:t>𝜌</m:t>
                              </m:r>
                            </m:e>
                            <m:sub>
                              <m:r>
                                <a:rPr lang="en-US" sz="5400" b="0" i="1" smtClean="0">
                                  <a:solidFill>
                                    <a:srgbClr val="7030A0"/>
                                  </a:solidFill>
                                  <a:latin typeface="Cambria Math" panose="02040503050406030204" pitchFamily="18" charset="0"/>
                                </a:rPr>
                                <m:t>0</m:t>
                              </m:r>
                            </m:sub>
                          </m:sSub>
                        </m:num>
                        <m:den>
                          <m:r>
                            <a:rPr lang="en-US" sz="5400" b="0" i="1" smtClean="0">
                              <a:solidFill>
                                <a:srgbClr val="FFC000"/>
                              </a:solidFill>
                              <a:latin typeface="Cambria Math" panose="02040503050406030204" pitchFamily="18" charset="0"/>
                            </a:rPr>
                            <m:t>𝐵</m:t>
                          </m:r>
                        </m:den>
                      </m:f>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r>
                                <a:rPr lang="en-US" sz="5400" i="1">
                                  <a:latin typeface="Cambria Math" panose="02040503050406030204" pitchFamily="18" charset="0"/>
                                </a:rPr>
                                <m:t>𝜕</m:t>
                              </m:r>
                            </m:e>
                            <m:sup>
                              <m:r>
                                <a:rPr lang="en-US" sz="5400" i="1">
                                  <a:latin typeface="Cambria Math" panose="02040503050406030204" pitchFamily="18" charset="0"/>
                                </a:rPr>
                                <m:t>2</m:t>
                              </m:r>
                            </m:sup>
                          </m:sSup>
                          <m:r>
                            <a:rPr lang="en-US" sz="5400" b="0" i="1" smtClean="0">
                              <a:latin typeface="Cambria Math" panose="02040503050406030204" pitchFamily="18" charset="0"/>
                            </a:rPr>
                            <m:t>𝑝</m:t>
                          </m:r>
                        </m:num>
                        <m:den>
                          <m:r>
                            <a:rPr lang="en-US" sz="5400" i="1">
                              <a:latin typeface="Cambria Math" panose="02040503050406030204" pitchFamily="18" charset="0"/>
                            </a:rPr>
                            <m:t>𝜕</m:t>
                          </m:r>
                          <m:sSup>
                            <m:sSupPr>
                              <m:ctrlPr>
                                <a:rPr lang="en-US" sz="5400" i="1">
                                  <a:latin typeface="Cambria Math" panose="02040503050406030204" pitchFamily="18" charset="0"/>
                                </a:rPr>
                              </m:ctrlPr>
                            </m:sSupPr>
                            <m:e>
                              <m:r>
                                <a:rPr lang="en-US" sz="5400" i="1">
                                  <a:latin typeface="Cambria Math" panose="02040503050406030204" pitchFamily="18" charset="0"/>
                                </a:rPr>
                                <m:t>𝑡</m:t>
                              </m:r>
                            </m:e>
                            <m:sup>
                              <m:r>
                                <a:rPr lang="en-US" sz="5400" i="1">
                                  <a:latin typeface="Cambria Math" panose="02040503050406030204" pitchFamily="18" charset="0"/>
                                </a:rPr>
                                <m:t>2</m:t>
                              </m:r>
                            </m:sup>
                          </m:sSup>
                        </m:den>
                      </m:f>
                    </m:oMath>
                  </a14:m>
                  <a:r>
                    <a:rPr lang="en-US" sz="5400" dirty="0"/>
                    <a:t> </a:t>
                  </a:r>
                </a:p>
              </p:txBody>
            </p:sp>
          </mc:Choice>
          <mc:Fallback xmlns="">
            <p:sp>
              <p:nvSpPr>
                <p:cNvPr id="9" name="TextBox 8">
                  <a:extLst>
                    <a:ext uri="{FF2B5EF4-FFF2-40B4-BE49-F238E27FC236}">
                      <a16:creationId xmlns:a16="http://schemas.microsoft.com/office/drawing/2014/main" id="{C90E6FA8-C393-410B-AF2B-188BA957AF25}"/>
                    </a:ext>
                  </a:extLst>
                </p:cNvPr>
                <p:cNvSpPr txBox="1">
                  <a:spLocks noRot="1" noChangeAspect="1" noMove="1" noResize="1" noEditPoints="1" noAdjustHandles="1" noChangeArrowheads="1" noChangeShapeType="1" noTextEdit="1"/>
                </p:cNvSpPr>
                <p:nvPr/>
              </p:nvSpPr>
              <p:spPr>
                <a:xfrm>
                  <a:off x="393291" y="2864856"/>
                  <a:ext cx="4124631" cy="138852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606F1B-4822-4F1C-87AD-A05FEB609D06}"/>
                    </a:ext>
                  </a:extLst>
                </p:cNvPr>
                <p:cNvSpPr txBox="1"/>
                <p:nvPr/>
              </p:nvSpPr>
              <p:spPr>
                <a:xfrm>
                  <a:off x="5756787" y="2394155"/>
                  <a:ext cx="3916713" cy="2462213"/>
                </a:xfrm>
                <a:prstGeom prst="rect">
                  <a:avLst/>
                </a:prstGeom>
                <a:noFill/>
              </p:spPr>
              <p:txBody>
                <a:bodyPr wrap="none" rtlCol="0">
                  <a:spAutoFit/>
                </a:bodyPr>
                <a:lstStyle/>
                <a:p>
                  <a:r>
                    <a:rPr lang="en-US" sz="4000" dirty="0"/>
                    <a:t>Wave in Air</a:t>
                  </a:r>
                </a:p>
                <a:p>
                  <a:pPr marL="571500" indent="-571500">
                    <a:buFont typeface="Arial" panose="020B0604020202020204" pitchFamily="34" charset="0"/>
                    <a:buChar char="•"/>
                  </a:pPr>
                  <a:r>
                    <a:rPr lang="en-US" sz="3800" dirty="0"/>
                    <a:t>air pressure </a:t>
                  </a:r>
                  <a14:m>
                    <m:oMath xmlns:m="http://schemas.openxmlformats.org/officeDocument/2006/math">
                      <m:r>
                        <a:rPr lang="en-US" sz="3800" i="1" dirty="0" smtClean="0">
                          <a:latin typeface="Cambria Math" panose="02040503050406030204" pitchFamily="18" charset="0"/>
                        </a:rPr>
                        <m:t>𝑝</m:t>
                      </m:r>
                    </m:oMath>
                  </a14:m>
                  <a:endParaRPr lang="en-US" sz="3800" dirty="0"/>
                </a:p>
                <a:p>
                  <a:pPr marL="571500" indent="-571500">
                    <a:buFont typeface="Arial" panose="020B0604020202020204" pitchFamily="34" charset="0"/>
                    <a:buChar char="•"/>
                  </a:pPr>
                  <a:r>
                    <a:rPr lang="en-US" sz="3800" dirty="0"/>
                    <a:t>air density </a:t>
                  </a:r>
                  <a14:m>
                    <m:oMath xmlns:m="http://schemas.openxmlformats.org/officeDocument/2006/math">
                      <m:sSub>
                        <m:sSubPr>
                          <m:ctrlPr>
                            <a:rPr lang="en-US" sz="3800" b="0" i="1" smtClean="0">
                              <a:solidFill>
                                <a:srgbClr val="7030A0"/>
                              </a:solidFill>
                              <a:latin typeface="Cambria Math" panose="02040503050406030204" pitchFamily="18" charset="0"/>
                            </a:rPr>
                          </m:ctrlPr>
                        </m:sSubPr>
                        <m:e>
                          <m:r>
                            <a:rPr lang="en-US" sz="3800" b="0" i="1" smtClean="0">
                              <a:solidFill>
                                <a:srgbClr val="7030A0"/>
                              </a:solidFill>
                              <a:latin typeface="Cambria Math" panose="02040503050406030204" pitchFamily="18" charset="0"/>
                            </a:rPr>
                            <m:t>𝜌</m:t>
                          </m:r>
                        </m:e>
                        <m:sub>
                          <m:r>
                            <a:rPr lang="en-US" sz="3800" b="0" i="1" smtClean="0">
                              <a:solidFill>
                                <a:srgbClr val="7030A0"/>
                              </a:solidFill>
                              <a:latin typeface="Cambria Math" panose="02040503050406030204" pitchFamily="18" charset="0"/>
                            </a:rPr>
                            <m:t>0</m:t>
                          </m:r>
                        </m:sub>
                      </m:sSub>
                    </m:oMath>
                  </a14:m>
                  <a:endParaRPr lang="en-US" sz="3800" dirty="0"/>
                </a:p>
                <a:p>
                  <a:pPr marL="571500" indent="-571500">
                    <a:buFont typeface="Arial" panose="020B0604020202020204" pitchFamily="34" charset="0"/>
                    <a:buChar char="•"/>
                  </a:pPr>
                  <a:r>
                    <a:rPr lang="en-US" sz="3800" dirty="0"/>
                    <a:t>Bulk Modulus </a:t>
                  </a:r>
                  <a14:m>
                    <m:oMath xmlns:m="http://schemas.openxmlformats.org/officeDocument/2006/math">
                      <m:r>
                        <a:rPr lang="en-US" sz="3800" b="0" i="1" smtClean="0">
                          <a:solidFill>
                            <a:srgbClr val="FFC000"/>
                          </a:solidFill>
                          <a:latin typeface="Cambria Math" panose="02040503050406030204" pitchFamily="18" charset="0"/>
                        </a:rPr>
                        <m:t>𝐵</m:t>
                      </m:r>
                    </m:oMath>
                  </a14:m>
                  <a:endParaRPr lang="en-CA" sz="3800" dirty="0"/>
                </a:p>
              </p:txBody>
            </p:sp>
          </mc:Choice>
          <mc:Fallback xmlns="">
            <p:sp>
              <p:nvSpPr>
                <p:cNvPr id="10" name="TextBox 9">
                  <a:extLst>
                    <a:ext uri="{FF2B5EF4-FFF2-40B4-BE49-F238E27FC236}">
                      <a16:creationId xmlns:a16="http://schemas.microsoft.com/office/drawing/2014/main" id="{87606F1B-4822-4F1C-87AD-A05FEB609D06}"/>
                    </a:ext>
                  </a:extLst>
                </p:cNvPr>
                <p:cNvSpPr txBox="1">
                  <a:spLocks noRot="1" noChangeAspect="1" noMove="1" noResize="1" noEditPoints="1" noAdjustHandles="1" noChangeArrowheads="1" noChangeShapeType="1" noTextEdit="1"/>
                </p:cNvSpPr>
                <p:nvPr/>
              </p:nvSpPr>
              <p:spPr>
                <a:xfrm>
                  <a:off x="5756787" y="2394155"/>
                  <a:ext cx="3916713" cy="2462213"/>
                </a:xfrm>
                <a:prstGeom prst="rect">
                  <a:avLst/>
                </a:prstGeom>
                <a:blipFill>
                  <a:blip r:embed="rId6"/>
                  <a:stretch>
                    <a:fillRect l="-5443" t="-4455" b="-9158"/>
                  </a:stretch>
                </a:blipFill>
              </p:spPr>
              <p:txBody>
                <a:bodyPr/>
                <a:lstStyle/>
                <a:p>
                  <a:r>
                    <a:rPr lang="en-CA">
                      <a:noFill/>
                    </a:rPr>
                    <a:t> </a:t>
                  </a:r>
                </a:p>
              </p:txBody>
            </p:sp>
          </mc:Fallback>
        </mc:AlternateContent>
        <p:cxnSp>
          <p:nvCxnSpPr>
            <p:cNvPr id="12" name="Straight Connector 11">
              <a:extLst>
                <a:ext uri="{FF2B5EF4-FFF2-40B4-BE49-F238E27FC236}">
                  <a16:creationId xmlns:a16="http://schemas.microsoft.com/office/drawing/2014/main" id="{FDF8D96E-469F-4CC2-A94E-4FC56F59BE90}"/>
                </a:ext>
              </a:extLst>
            </p:cNvPr>
            <p:cNvCxnSpPr>
              <a:cxnSpLocks/>
            </p:cNvCxnSpPr>
            <p:nvPr/>
          </p:nvCxnSpPr>
          <p:spPr>
            <a:xfrm>
              <a:off x="0" y="4798142"/>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1C4AB89-BAC3-47A1-8DDD-41CEBD43104C}"/>
              </a:ext>
            </a:extLst>
          </p:cNvPr>
          <p:cNvGrpSpPr/>
          <p:nvPr/>
        </p:nvGrpSpPr>
        <p:grpSpPr>
          <a:xfrm>
            <a:off x="0" y="-113878"/>
            <a:ext cx="12192000" cy="1980778"/>
            <a:chOff x="0" y="4948506"/>
            <a:chExt cx="12192000" cy="198077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0C1B5B-7BE6-4BE2-B0F8-AC91C35FFD1E}"/>
                    </a:ext>
                  </a:extLst>
                </p:cNvPr>
                <p:cNvSpPr txBox="1"/>
                <p:nvPr/>
              </p:nvSpPr>
              <p:spPr>
                <a:xfrm>
                  <a:off x="589937" y="5244264"/>
                  <a:ext cx="3575978" cy="1082797"/>
                </a:xfrm>
                <a:prstGeom prst="rect">
                  <a:avLst/>
                </a:prstGeom>
                <a:noFill/>
              </p:spPr>
              <p:txBody>
                <a:bodyPr wrap="square" rtlCol="0">
                  <a:spAutoFit/>
                </a:bodyPr>
                <a:lstStyle/>
                <a:p>
                  <a14:m>
                    <m:oMath xmlns:m="http://schemas.openxmlformats.org/officeDocument/2006/math">
                      <m:sSup>
                        <m:sSupPr>
                          <m:ctrlPr>
                            <a:rPr lang="en-US" sz="4000" i="1">
                              <a:latin typeface="Cambria Math" panose="02040503050406030204" pitchFamily="18" charset="0"/>
                            </a:rPr>
                          </m:ctrlPr>
                        </m:sSupPr>
                        <m:e>
                          <m:r>
                            <m:rPr>
                              <m:sty m:val="p"/>
                            </m:rPr>
                            <a:rPr lang="en-US" sz="4000">
                              <a:latin typeface="Cambria Math" panose="02040503050406030204" pitchFamily="18" charset="0"/>
                            </a:rPr>
                            <m:t>∇</m:t>
                          </m:r>
                        </m:e>
                        <m:sup>
                          <m:r>
                            <a:rPr lang="en-US" sz="4000">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r>
                        <a:rPr lang="en-US" sz="4000" i="1">
                          <a:latin typeface="Cambria Math" panose="02040503050406030204" pitchFamily="18" charset="0"/>
                        </a:rPr>
                        <m:t>=</m:t>
                      </m:r>
                      <m:sSub>
                        <m:sSubPr>
                          <m:ctrlPr>
                            <a:rPr lang="en-US" sz="4000" i="1" smtClean="0">
                              <a:solidFill>
                                <a:srgbClr val="00B050"/>
                              </a:solidFill>
                              <a:latin typeface="Cambria Math" panose="02040503050406030204" pitchFamily="18" charset="0"/>
                            </a:rPr>
                          </m:ctrlPr>
                        </m:sSubPr>
                        <m:e>
                          <m:r>
                            <a:rPr lang="en-US" sz="4000" i="1">
                              <a:solidFill>
                                <a:srgbClr val="00B050"/>
                              </a:solidFill>
                              <a:latin typeface="Cambria Math" panose="02040503050406030204" pitchFamily="18" charset="0"/>
                            </a:rPr>
                            <m:t>𝜇</m:t>
                          </m:r>
                        </m:e>
                        <m:sub>
                          <m:r>
                            <a:rPr lang="en-US" sz="4000" i="1">
                              <a:solidFill>
                                <a:srgbClr val="00B050"/>
                              </a:solidFill>
                              <a:latin typeface="Cambria Math" panose="02040503050406030204" pitchFamily="18" charset="0"/>
                            </a:rPr>
                            <m:t>0</m:t>
                          </m:r>
                        </m:sub>
                      </m:sSub>
                      <m:sSub>
                        <m:sSubPr>
                          <m:ctrlPr>
                            <a:rPr lang="en-US" sz="4000" i="1" smtClean="0">
                              <a:solidFill>
                                <a:srgbClr val="BC8F00"/>
                              </a:solidFill>
                              <a:latin typeface="Cambria Math" panose="02040503050406030204" pitchFamily="18" charset="0"/>
                            </a:rPr>
                          </m:ctrlPr>
                        </m:sSubPr>
                        <m:e>
                          <m:r>
                            <a:rPr lang="en-US" sz="4000" i="1">
                              <a:solidFill>
                                <a:srgbClr val="BC8F00"/>
                              </a:solidFill>
                              <a:latin typeface="Cambria Math" panose="02040503050406030204" pitchFamily="18" charset="0"/>
                            </a:rPr>
                            <m:t>𝜖</m:t>
                          </m:r>
                        </m:e>
                        <m:sub>
                          <m:r>
                            <a:rPr lang="en-US" sz="4000" i="1">
                              <a:solidFill>
                                <a:srgbClr val="BC8F00"/>
                              </a:solidFill>
                              <a:latin typeface="Cambria Math" panose="02040503050406030204" pitchFamily="18" charset="0"/>
                            </a:rPr>
                            <m:t>0</m:t>
                          </m:r>
                        </m:sub>
                      </m:sSub>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num>
                        <m:den>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a14:m>
                  <a:r>
                    <a:rPr lang="en-US" sz="4000" dirty="0"/>
                    <a:t> </a:t>
                  </a:r>
                </a:p>
              </p:txBody>
            </p:sp>
          </mc:Choice>
          <mc:Fallback xmlns="">
            <p:sp>
              <p:nvSpPr>
                <p:cNvPr id="6" name="TextBox 5">
                  <a:extLst>
                    <a:ext uri="{FF2B5EF4-FFF2-40B4-BE49-F238E27FC236}">
                      <a16:creationId xmlns:a16="http://schemas.microsoft.com/office/drawing/2014/main" id="{430C1B5B-7BE6-4BE2-B0F8-AC91C35FFD1E}"/>
                    </a:ext>
                  </a:extLst>
                </p:cNvPr>
                <p:cNvSpPr txBox="1">
                  <a:spLocks noRot="1" noChangeAspect="1" noMove="1" noResize="1" noEditPoints="1" noAdjustHandles="1" noChangeArrowheads="1" noChangeShapeType="1" noTextEdit="1"/>
                </p:cNvSpPr>
                <p:nvPr/>
              </p:nvSpPr>
              <p:spPr>
                <a:xfrm>
                  <a:off x="589937" y="5244264"/>
                  <a:ext cx="3575978" cy="10827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3A5401-5D05-4089-9CAD-3C062D061E62}"/>
                    </a:ext>
                  </a:extLst>
                </p:cNvPr>
                <p:cNvSpPr txBox="1"/>
                <p:nvPr/>
              </p:nvSpPr>
              <p:spPr>
                <a:xfrm>
                  <a:off x="5702710" y="4948506"/>
                  <a:ext cx="6073394" cy="1938992"/>
                </a:xfrm>
                <a:prstGeom prst="rect">
                  <a:avLst/>
                </a:prstGeom>
                <a:noFill/>
              </p:spPr>
              <p:txBody>
                <a:bodyPr wrap="none" rtlCol="0">
                  <a:spAutoFit/>
                </a:bodyPr>
                <a:lstStyle/>
                <a:p>
                  <a:r>
                    <a:rPr lang="en-US" sz="4000" dirty="0"/>
                    <a:t>Electric Field Waves</a:t>
                  </a:r>
                </a:p>
                <a:p>
                  <a:pPr marL="571500" indent="-571500">
                    <a:buFont typeface="Arial" panose="020B0604020202020204" pitchFamily="34" charset="0"/>
                    <a:buChar char="•"/>
                  </a:pPr>
                  <a:r>
                    <a:rPr lang="en-US" sz="4000" dirty="0"/>
                    <a:t>magnetic permeability </a:t>
                  </a:r>
                  <a14:m>
                    <m:oMath xmlns:m="http://schemas.openxmlformats.org/officeDocument/2006/math">
                      <m:sSub>
                        <m:sSubPr>
                          <m:ctrlPr>
                            <a:rPr lang="en-US" sz="4000" i="1">
                              <a:solidFill>
                                <a:srgbClr val="00B050"/>
                              </a:solidFill>
                              <a:latin typeface="Cambria Math" panose="02040503050406030204" pitchFamily="18" charset="0"/>
                            </a:rPr>
                          </m:ctrlPr>
                        </m:sSubPr>
                        <m:e>
                          <m:r>
                            <a:rPr lang="en-US" sz="4000" i="1">
                              <a:solidFill>
                                <a:srgbClr val="00B050"/>
                              </a:solidFill>
                              <a:latin typeface="Cambria Math" panose="02040503050406030204" pitchFamily="18" charset="0"/>
                            </a:rPr>
                            <m:t>𝜇</m:t>
                          </m:r>
                        </m:e>
                        <m:sub>
                          <m:r>
                            <a:rPr lang="en-US" sz="4000" i="1">
                              <a:solidFill>
                                <a:srgbClr val="00B050"/>
                              </a:solidFill>
                              <a:latin typeface="Cambria Math" panose="02040503050406030204" pitchFamily="18" charset="0"/>
                            </a:rPr>
                            <m:t>0</m:t>
                          </m:r>
                        </m:sub>
                      </m:sSub>
                    </m:oMath>
                  </a14:m>
                  <a:endParaRPr lang="en-US" sz="4000" dirty="0"/>
                </a:p>
                <a:p>
                  <a:pPr marL="571500" indent="-571500">
                    <a:buFont typeface="Arial" panose="020B0604020202020204" pitchFamily="34" charset="0"/>
                    <a:buChar char="•"/>
                  </a:pPr>
                  <a:r>
                    <a:rPr lang="en-US" sz="4000" dirty="0"/>
                    <a:t>electric permittivity </a:t>
                  </a:r>
                  <a14:m>
                    <m:oMath xmlns:m="http://schemas.openxmlformats.org/officeDocument/2006/math">
                      <m:sSub>
                        <m:sSubPr>
                          <m:ctrlPr>
                            <a:rPr lang="en-US" sz="4000" i="1">
                              <a:solidFill>
                                <a:srgbClr val="BC8F00"/>
                              </a:solidFill>
                              <a:latin typeface="Cambria Math" panose="02040503050406030204" pitchFamily="18" charset="0"/>
                            </a:rPr>
                          </m:ctrlPr>
                        </m:sSubPr>
                        <m:e>
                          <m:r>
                            <a:rPr lang="en-US" sz="4000" i="1">
                              <a:solidFill>
                                <a:srgbClr val="BC8F00"/>
                              </a:solidFill>
                              <a:latin typeface="Cambria Math" panose="02040503050406030204" pitchFamily="18" charset="0"/>
                            </a:rPr>
                            <m:t>𝜖</m:t>
                          </m:r>
                        </m:e>
                        <m:sub>
                          <m:r>
                            <a:rPr lang="en-US" sz="4000" i="1">
                              <a:solidFill>
                                <a:srgbClr val="BC8F00"/>
                              </a:solidFill>
                              <a:latin typeface="Cambria Math" panose="02040503050406030204" pitchFamily="18" charset="0"/>
                            </a:rPr>
                            <m:t>0</m:t>
                          </m:r>
                        </m:sub>
                      </m:sSub>
                    </m:oMath>
                  </a14:m>
                  <a:endParaRPr lang="en-CA" sz="4000" dirty="0"/>
                </a:p>
              </p:txBody>
            </p:sp>
          </mc:Choice>
          <mc:Fallback xmlns="">
            <p:sp>
              <p:nvSpPr>
                <p:cNvPr id="11" name="TextBox 10">
                  <a:extLst>
                    <a:ext uri="{FF2B5EF4-FFF2-40B4-BE49-F238E27FC236}">
                      <a16:creationId xmlns:a16="http://schemas.microsoft.com/office/drawing/2014/main" id="{673A5401-5D05-4089-9CAD-3C062D061E62}"/>
                    </a:ext>
                  </a:extLst>
                </p:cNvPr>
                <p:cNvSpPr txBox="1">
                  <a:spLocks noRot="1" noChangeAspect="1" noMove="1" noResize="1" noEditPoints="1" noAdjustHandles="1" noChangeArrowheads="1" noChangeShapeType="1" noTextEdit="1"/>
                </p:cNvSpPr>
                <p:nvPr/>
              </p:nvSpPr>
              <p:spPr>
                <a:xfrm>
                  <a:off x="5702710" y="4948506"/>
                  <a:ext cx="6073394" cy="1938992"/>
                </a:xfrm>
                <a:prstGeom prst="rect">
                  <a:avLst/>
                </a:prstGeom>
                <a:blipFill>
                  <a:blip r:embed="rId8"/>
                  <a:stretch>
                    <a:fillRect l="-3511" t="-5660" b="-12579"/>
                  </a:stretch>
                </a:blipFill>
              </p:spPr>
              <p:txBody>
                <a:bodyPr/>
                <a:lstStyle/>
                <a:p>
                  <a:r>
                    <a:rPr lang="en-CA">
                      <a:noFill/>
                    </a:rPr>
                    <a:t> </a:t>
                  </a:r>
                </a:p>
              </p:txBody>
            </p:sp>
          </mc:Fallback>
        </mc:AlternateContent>
        <p:cxnSp>
          <p:nvCxnSpPr>
            <p:cNvPr id="13" name="Straight Connector 12">
              <a:extLst>
                <a:ext uri="{FF2B5EF4-FFF2-40B4-BE49-F238E27FC236}">
                  <a16:creationId xmlns:a16="http://schemas.microsoft.com/office/drawing/2014/main" id="{2467EC54-21C8-46E9-8E7A-93D175CC1220}"/>
                </a:ext>
              </a:extLst>
            </p:cNvPr>
            <p:cNvCxnSpPr>
              <a:cxnSpLocks/>
            </p:cNvCxnSpPr>
            <p:nvPr/>
          </p:nvCxnSpPr>
          <p:spPr>
            <a:xfrm>
              <a:off x="0" y="6929284"/>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9392659"/>
      </p:ext>
    </p:extLst>
  </p:cSld>
  <p:clrMapOvr>
    <a:masterClrMapping/>
  </p:clrMapOvr>
  <mc:AlternateContent xmlns:mc="http://schemas.openxmlformats.org/markup-compatibility/2006" xmlns:p14="http://schemas.microsoft.com/office/powerpoint/2010/main">
    <mc:Choice Requires="p14">
      <p:transition spd="med" p14:dur="700" advTm="7783">
        <p:fade/>
      </p:transition>
    </mc:Choice>
    <mc:Fallback xmlns="">
      <p:transition spd="med" advTm="77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71F183A-644E-40DB-80B6-468030B9B774}"/>
              </a:ext>
            </a:extLst>
          </p:cNvPr>
          <p:cNvPicPr>
            <a:picLocks noChangeAspect="1"/>
          </p:cNvPicPr>
          <p:nvPr/>
        </p:nvPicPr>
        <p:blipFill rotWithShape="1">
          <a:blip r:embed="rId4">
            <a:alphaModFix/>
          </a:blip>
          <a:srcRect l="1" t="1160" r="44684" b="-3981"/>
          <a:stretch/>
        </p:blipFill>
        <p:spPr>
          <a:xfrm>
            <a:off x="6754738" y="1014413"/>
            <a:ext cx="5437262" cy="5905500"/>
          </a:xfrm>
          <a:prstGeom prst="rect">
            <a:avLst/>
          </a:prstGeom>
        </p:spPr>
      </p:pic>
      <p:sp>
        <p:nvSpPr>
          <p:cNvPr id="4" name="Title 1">
            <a:extLst>
              <a:ext uri="{FF2B5EF4-FFF2-40B4-BE49-F238E27FC236}">
                <a16:creationId xmlns:a16="http://schemas.microsoft.com/office/drawing/2014/main" id="{F0BEFD07-8D4D-4BE8-9F18-30905C627C98}"/>
              </a:ext>
            </a:extLst>
          </p:cNvPr>
          <p:cNvSpPr txBox="1">
            <a:spLocks/>
          </p:cNvSpPr>
          <p:nvPr/>
        </p:nvSpPr>
        <p:spPr>
          <a:xfrm>
            <a:off x="-10447" y="-460888"/>
            <a:ext cx="11916697" cy="17753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a:solidFill>
                  <a:srgbClr val="0070C0"/>
                </a:solidFill>
              </a:rPr>
              <a:t>Changing coordinates (Galilean Relativity)</a:t>
            </a:r>
          </a:p>
        </p:txBody>
      </p:sp>
      <p:pic>
        <p:nvPicPr>
          <p:cNvPr id="15" name="Picture 14">
            <a:extLst>
              <a:ext uri="{FF2B5EF4-FFF2-40B4-BE49-F238E27FC236}">
                <a16:creationId xmlns:a16="http://schemas.microsoft.com/office/drawing/2014/main" id="{0604529F-8100-47DF-98EA-EB42C5956320}"/>
              </a:ext>
            </a:extLst>
          </p:cNvPr>
          <p:cNvPicPr>
            <a:picLocks noChangeAspect="1"/>
          </p:cNvPicPr>
          <p:nvPr/>
        </p:nvPicPr>
        <p:blipFill rotWithShape="1">
          <a:blip r:embed="rId4"/>
          <a:srcRect l="1" t="1160" r="19350" b="-3981"/>
          <a:stretch/>
        </p:blipFill>
        <p:spPr>
          <a:xfrm>
            <a:off x="206740" y="1028700"/>
            <a:ext cx="7927610" cy="5905500"/>
          </a:xfrm>
          <a:prstGeom prst="rect">
            <a:avLst/>
          </a:prstGeom>
        </p:spPr>
      </p:pic>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7924652" y="933450"/>
            <a:ext cx="0" cy="5753726"/>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0C7C9EB9-DF88-40CB-ACF0-359B4CA2CE8D}"/>
              </a:ext>
            </a:extLst>
          </p:cNvPr>
          <p:cNvCxnSpPr>
            <a:cxnSpLocks/>
          </p:cNvCxnSpPr>
          <p:nvPr/>
        </p:nvCxnSpPr>
        <p:spPr>
          <a:xfrm>
            <a:off x="323851" y="6346950"/>
            <a:ext cx="11734799"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61" name="Group 60">
            <a:extLst>
              <a:ext uri="{FF2B5EF4-FFF2-40B4-BE49-F238E27FC236}">
                <a16:creationId xmlns:a16="http://schemas.microsoft.com/office/drawing/2014/main" id="{1F37151D-0003-459D-9DE9-DC60385E5485}"/>
              </a:ext>
            </a:extLst>
          </p:cNvPr>
          <p:cNvGrpSpPr/>
          <p:nvPr/>
        </p:nvGrpSpPr>
        <p:grpSpPr>
          <a:xfrm>
            <a:off x="7799543" y="1691640"/>
            <a:ext cx="240004" cy="3736906"/>
            <a:chOff x="3135468" y="1691640"/>
            <a:chExt cx="240004" cy="3736906"/>
          </a:xfrm>
        </p:grpSpPr>
        <p:cxnSp>
          <p:nvCxnSpPr>
            <p:cNvPr id="53" name="Straight Connector 52">
              <a:extLst>
                <a:ext uri="{FF2B5EF4-FFF2-40B4-BE49-F238E27FC236}">
                  <a16:creationId xmlns:a16="http://schemas.microsoft.com/office/drawing/2014/main" id="{9E0FA3BA-5F5A-4FA0-8F79-D83CCBE60F8E}"/>
                </a:ext>
              </a:extLst>
            </p:cNvPr>
            <p:cNvCxnSpPr>
              <a:cxnSpLocks/>
            </p:cNvCxnSpPr>
            <p:nvPr/>
          </p:nvCxnSpPr>
          <p:spPr>
            <a:xfrm rot="16200000">
              <a:off x="3255470" y="157163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EA2133-5100-4A28-8170-F0495D3389E2}"/>
                </a:ext>
              </a:extLst>
            </p:cNvPr>
            <p:cNvCxnSpPr>
              <a:cxnSpLocks/>
            </p:cNvCxnSpPr>
            <p:nvPr/>
          </p:nvCxnSpPr>
          <p:spPr>
            <a:xfrm rot="16200000">
              <a:off x="3255470" y="3436621"/>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DFF059-D453-452D-A101-BE6DD32DC3DA}"/>
                </a:ext>
              </a:extLst>
            </p:cNvPr>
            <p:cNvCxnSpPr>
              <a:cxnSpLocks/>
            </p:cNvCxnSpPr>
            <p:nvPr/>
          </p:nvCxnSpPr>
          <p:spPr>
            <a:xfrm rot="16200000">
              <a:off x="3255471" y="250438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7F9A9A-07F9-41C0-AED4-52139A751EF1}"/>
                </a:ext>
              </a:extLst>
            </p:cNvPr>
            <p:cNvCxnSpPr>
              <a:cxnSpLocks/>
            </p:cNvCxnSpPr>
            <p:nvPr/>
          </p:nvCxnSpPr>
          <p:spPr>
            <a:xfrm rot="16200000">
              <a:off x="3255470" y="437579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6AE569-68D7-4971-96EC-29DA6C3528C4}"/>
                </a:ext>
              </a:extLst>
            </p:cNvPr>
            <p:cNvCxnSpPr>
              <a:cxnSpLocks/>
            </p:cNvCxnSpPr>
            <p:nvPr/>
          </p:nvCxnSpPr>
          <p:spPr>
            <a:xfrm rot="16200000">
              <a:off x="3255471" y="530854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9A2F0648-8D8B-4D1C-87B2-A495E0703784}"/>
              </a:ext>
            </a:extLst>
          </p:cNvPr>
          <p:cNvCxnSpPr>
            <a:cxnSpLocks/>
          </p:cNvCxnSpPr>
          <p:nvPr/>
        </p:nvCxnSpPr>
        <p:spPr>
          <a:xfrm>
            <a:off x="60717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1FAA4-B933-43DD-9D95-22CF572D82F9}"/>
              </a:ext>
            </a:extLst>
          </p:cNvPr>
          <p:cNvCxnSpPr>
            <a:cxnSpLocks/>
          </p:cNvCxnSpPr>
          <p:nvPr/>
        </p:nvCxnSpPr>
        <p:spPr>
          <a:xfrm>
            <a:off x="4456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C51A2FB-7A0F-4FF8-893B-DEF878461F68}"/>
              </a:ext>
            </a:extLst>
          </p:cNvPr>
          <p:cNvCxnSpPr>
            <a:cxnSpLocks/>
          </p:cNvCxnSpPr>
          <p:nvPr/>
        </p:nvCxnSpPr>
        <p:spPr>
          <a:xfrm>
            <a:off x="418583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83112-481A-474A-9E52-2BE5DE8881C4}"/>
              </a:ext>
            </a:extLst>
          </p:cNvPr>
          <p:cNvCxnSpPr>
            <a:cxnSpLocks/>
          </p:cNvCxnSpPr>
          <p:nvPr/>
        </p:nvCxnSpPr>
        <p:spPr>
          <a:xfrm flipH="1" flipV="1">
            <a:off x="-285750" y="4371052"/>
            <a:ext cx="8235130" cy="198551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Subtitle 2">
                <a:extLst>
                  <a:ext uri="{FF2B5EF4-FFF2-40B4-BE49-F238E27FC236}">
                    <a16:creationId xmlns:a16="http://schemas.microsoft.com/office/drawing/2014/main" id="{D76C9E0B-ED9E-4FFC-B1A1-F8DD54ECFCC9}"/>
                  </a:ext>
                </a:extLst>
              </p:cNvPr>
              <p:cNvSpPr txBox="1">
                <a:spLocks/>
              </p:cNvSpPr>
              <p:nvPr/>
            </p:nvSpPr>
            <p:spPr>
              <a:xfrm>
                <a:off x="9543526" y="6233487"/>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700" dirty="0">
                    <a:solidFill>
                      <a:srgbClr val="002060"/>
                    </a:solidFill>
                  </a:rPr>
                  <a:t>position </a:t>
                </a:r>
                <a14:m>
                  <m:oMath xmlns:m="http://schemas.openxmlformats.org/officeDocument/2006/math">
                    <m:r>
                      <a:rPr lang="en-US" sz="4700" b="0" i="1" smtClean="0">
                        <a:solidFill>
                          <a:srgbClr val="002060"/>
                        </a:solidFill>
                        <a:latin typeface="Cambria Math" panose="02040503050406030204" pitchFamily="18" charset="0"/>
                      </a:rPr>
                      <m:t>𝑥</m:t>
                    </m:r>
                  </m:oMath>
                </a14:m>
                <a:endParaRPr lang="en-US" dirty="0">
                  <a:solidFill>
                    <a:srgbClr val="002060"/>
                  </a:solidFill>
                </a:endParaRPr>
              </a:p>
            </p:txBody>
          </p:sp>
        </mc:Choice>
        <mc:Fallback xmlns="">
          <p:sp>
            <p:nvSpPr>
              <p:cNvPr id="63" name="Subtitle 2">
                <a:extLst>
                  <a:ext uri="{FF2B5EF4-FFF2-40B4-BE49-F238E27FC236}">
                    <a16:creationId xmlns:a16="http://schemas.microsoft.com/office/drawing/2014/main" id="{D76C9E0B-ED9E-4FFC-B1A1-F8DD54ECFCC9}"/>
                  </a:ext>
                </a:extLst>
              </p:cNvPr>
              <p:cNvSpPr txBox="1">
                <a:spLocks noRot="1" noChangeAspect="1" noMove="1" noResize="1" noEditPoints="1" noAdjustHandles="1" noChangeArrowheads="1" noChangeShapeType="1" noTextEdit="1"/>
              </p:cNvSpPr>
              <p:nvPr/>
            </p:nvSpPr>
            <p:spPr>
              <a:xfrm>
                <a:off x="9543526" y="6233487"/>
                <a:ext cx="2648474" cy="776913"/>
              </a:xfrm>
              <a:prstGeom prst="rect">
                <a:avLst/>
              </a:prstGeom>
              <a:blipFill>
                <a:blip r:embed="rId16"/>
                <a:stretch>
                  <a:fillRect l="-9908" t="-27559" b="-3622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5654098" y="690261"/>
                <a:ext cx="2648474"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700" dirty="0">
                    <a:solidFill>
                      <a:schemeClr val="accent6">
                        <a:lumMod val="50000"/>
                      </a:schemeClr>
                    </a:solidFill>
                  </a:rPr>
                  <a:t>time </a:t>
                </a:r>
                <a14:m>
                  <m:oMath xmlns:m="http://schemas.openxmlformats.org/officeDocument/2006/math">
                    <m:r>
                      <a:rPr lang="en-US" sz="4700" b="0" i="1" smtClean="0">
                        <a:solidFill>
                          <a:schemeClr val="accent6">
                            <a:lumMod val="50000"/>
                          </a:schemeClr>
                        </a:solidFill>
                        <a:latin typeface="Cambria Math" panose="02040503050406030204" pitchFamily="18" charset="0"/>
                      </a:rPr>
                      <m:t>𝑡</m:t>
                    </m:r>
                  </m:oMath>
                </a14:m>
                <a:r>
                  <a:rPr lang="en-US" sz="4700" dirty="0">
                    <a:solidFill>
                      <a:schemeClr val="accent6">
                        <a:lumMod val="50000"/>
                      </a:schemeClr>
                    </a:solidFill>
                  </a:rPr>
                  <a:t> </a:t>
                </a:r>
                <a:endParaRPr lang="en-US"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5654098" y="690261"/>
                <a:ext cx="2648474" cy="757540"/>
              </a:xfrm>
              <a:prstGeom prst="rect">
                <a:avLst/>
              </a:prstGeom>
              <a:blipFill>
                <a:blip r:embed="rId9"/>
                <a:stretch>
                  <a:fillRect t="-27200" b="-38400"/>
                </a:stretch>
              </a:blipFill>
            </p:spPr>
            <p:txBody>
              <a:bodyPr/>
              <a:lstStyle/>
              <a:p>
                <a:r>
                  <a:rPr lang="en-CA">
                    <a:noFill/>
                  </a:rPr>
                  <a:t> </a:t>
                </a:r>
              </a:p>
            </p:txBody>
          </p:sp>
        </mc:Fallback>
      </mc:AlternateContent>
      <p:cxnSp>
        <p:nvCxnSpPr>
          <p:cNvPr id="68" name="Straight Connector 67">
            <a:extLst>
              <a:ext uri="{FF2B5EF4-FFF2-40B4-BE49-F238E27FC236}">
                <a16:creationId xmlns:a16="http://schemas.microsoft.com/office/drawing/2014/main" id="{7CE465A2-4261-4363-BBDD-F949C5E7D023}"/>
              </a:ext>
            </a:extLst>
          </p:cNvPr>
          <p:cNvCxnSpPr>
            <a:cxnSpLocks/>
          </p:cNvCxnSpPr>
          <p:nvPr/>
        </p:nvCxnSpPr>
        <p:spPr>
          <a:xfrm>
            <a:off x="23125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50F83A-B388-4F78-839A-70FA02573815}"/>
              </a:ext>
            </a:extLst>
          </p:cNvPr>
          <p:cNvCxnSpPr>
            <a:cxnSpLocks/>
          </p:cNvCxnSpPr>
          <p:nvPr/>
        </p:nvCxnSpPr>
        <p:spPr>
          <a:xfrm>
            <a:off x="1166613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2F40E80-5683-46D0-A277-4CB2372EE7AD}"/>
              </a:ext>
            </a:extLst>
          </p:cNvPr>
          <p:cNvCxnSpPr>
            <a:cxnSpLocks/>
          </p:cNvCxnSpPr>
          <p:nvPr/>
        </p:nvCxnSpPr>
        <p:spPr>
          <a:xfrm>
            <a:off x="979288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9A13A6-9454-405D-89D2-3A78EE3CFD87}"/>
              </a:ext>
            </a:extLst>
          </p:cNvPr>
          <p:cNvCxnSpPr>
            <a:cxnSpLocks/>
          </p:cNvCxnSpPr>
          <p:nvPr/>
        </p:nvCxnSpPr>
        <p:spPr>
          <a:xfrm flipV="1">
            <a:off x="7946488" y="1659988"/>
            <a:ext cx="2381836" cy="4722350"/>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D684FE-719D-4353-82E4-A2D43650A3B9}"/>
              </a:ext>
            </a:extLst>
          </p:cNvPr>
          <p:cNvCxnSpPr>
            <a:cxnSpLocks/>
          </p:cNvCxnSpPr>
          <p:nvPr/>
        </p:nvCxnSpPr>
        <p:spPr>
          <a:xfrm flipV="1">
            <a:off x="8058150" y="1752600"/>
            <a:ext cx="0" cy="45974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6B92E52-FC18-4C02-883F-0782169B1A8A}"/>
              </a:ext>
            </a:extLst>
          </p:cNvPr>
          <p:cNvCxnSpPr>
            <a:cxnSpLocks/>
          </p:cNvCxnSpPr>
          <p:nvPr/>
        </p:nvCxnSpPr>
        <p:spPr>
          <a:xfrm>
            <a:off x="70224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105F00-8848-4E6A-9C6C-091C0D56237A}"/>
              </a:ext>
            </a:extLst>
          </p:cNvPr>
          <p:cNvCxnSpPr>
            <a:cxnSpLocks/>
          </p:cNvCxnSpPr>
          <p:nvPr/>
        </p:nvCxnSpPr>
        <p:spPr>
          <a:xfrm>
            <a:off x="13963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27F76A8-F730-484B-863E-F06A7CBBE53C}"/>
              </a:ext>
            </a:extLst>
          </p:cNvPr>
          <p:cNvCxnSpPr>
            <a:cxnSpLocks/>
          </p:cNvCxnSpPr>
          <p:nvPr/>
        </p:nvCxnSpPr>
        <p:spPr>
          <a:xfrm>
            <a:off x="513651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4895D72-E338-4D00-AB75-51DB69099789}"/>
              </a:ext>
            </a:extLst>
          </p:cNvPr>
          <p:cNvCxnSpPr>
            <a:cxnSpLocks/>
          </p:cNvCxnSpPr>
          <p:nvPr/>
        </p:nvCxnSpPr>
        <p:spPr>
          <a:xfrm>
            <a:off x="32632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B42CB4-A2C4-4993-8622-7903BA96D2BE}"/>
              </a:ext>
            </a:extLst>
          </p:cNvPr>
          <p:cNvCxnSpPr>
            <a:cxnSpLocks/>
          </p:cNvCxnSpPr>
          <p:nvPr/>
        </p:nvCxnSpPr>
        <p:spPr>
          <a:xfrm>
            <a:off x="1075173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903E69A-68A5-4503-A4B7-39FA1AB5CA45}"/>
              </a:ext>
            </a:extLst>
          </p:cNvPr>
          <p:cNvCxnSpPr>
            <a:cxnSpLocks/>
          </p:cNvCxnSpPr>
          <p:nvPr/>
        </p:nvCxnSpPr>
        <p:spPr>
          <a:xfrm>
            <a:off x="887848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8" name="Picture 2">
            <a:extLst>
              <a:ext uri="{FF2B5EF4-FFF2-40B4-BE49-F238E27FC236}">
                <a16:creationId xmlns:a16="http://schemas.microsoft.com/office/drawing/2014/main" id="{2A6C7D64-23B3-4582-874F-A023E34F5FF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5010" t="39449" r="29645" b="9981"/>
          <a:stretch/>
        </p:blipFill>
        <p:spPr bwMode="auto">
          <a:xfrm flipH="1">
            <a:off x="7416800" y="6061872"/>
            <a:ext cx="1146626" cy="592795"/>
          </a:xfrm>
          <a:prstGeom prst="rect">
            <a:avLst/>
          </a:prstGeom>
          <a:solidFill>
            <a:srgbClr val="FFF2BE"/>
          </a:solidFill>
        </p:spPr>
      </p:pic>
      <p:pic>
        <p:nvPicPr>
          <p:cNvPr id="67" name="Picture 2" descr="Ford Mustang, Car, Racing Car, Sports Car, Automobile">
            <a:extLst>
              <a:ext uri="{FF2B5EF4-FFF2-40B4-BE49-F238E27FC236}">
                <a16:creationId xmlns:a16="http://schemas.microsoft.com/office/drawing/2014/main" id="{6D709103-E3D5-4483-9DB1-6E4DA35A7E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7229963" y="6025241"/>
            <a:ext cx="1432144" cy="70707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8774AD8C-B6C9-4E11-88EC-7B8EA384EE32}"/>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19095" t="10139" b="5438"/>
          <a:stretch/>
        </p:blipFill>
        <p:spPr bwMode="auto">
          <a:xfrm>
            <a:off x="7621212" y="5789578"/>
            <a:ext cx="738292" cy="101127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6705086"/>
      </p:ext>
    </p:extLst>
  </p:cSld>
  <p:clrMapOvr>
    <a:masterClrMapping/>
  </p:clrMapOvr>
  <mc:AlternateContent xmlns:mc="http://schemas.openxmlformats.org/markup-compatibility/2006" xmlns:p14="http://schemas.microsoft.com/office/powerpoint/2010/main">
    <mc:Choice Requires="p14">
      <p:transition spd="slow" p14:dur="2000" advTm="8683"/>
    </mc:Choice>
    <mc:Fallback xmlns="">
      <p:transition spd="slow" advTm="8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2.70833E-6 -2.59259E-6 L 0.19922 -0.68102 " pathEditMode="relative" rAng="0" ptsTypes="AA">
                                      <p:cBhvr>
                                        <p:cTn id="6" dur="5000" fill="hold"/>
                                        <p:tgtEl>
                                          <p:spTgt spid="67"/>
                                        </p:tgtEl>
                                        <p:attrNameLst>
                                          <p:attrName>ppt_x</p:attrName>
                                          <p:attrName>ppt_y</p:attrName>
                                        </p:attrNameLst>
                                      </p:cBhvr>
                                      <p:rCtr x="9961" y="-34051"/>
                                    </p:animMotion>
                                  </p:childTnLst>
                                </p:cTn>
                              </p:par>
                              <p:par>
                                <p:cTn id="7" presetID="42" presetClass="path" presetSubtype="0" fill="hold" nodeType="withEffect">
                                  <p:stCondLst>
                                    <p:cond delay="0"/>
                                  </p:stCondLst>
                                  <p:childTnLst>
                                    <p:animMotion origin="layout" path="M 1.45833E-6 -4.07407E-6 L -0.0043 -0.64375 " pathEditMode="relative" rAng="0" ptsTypes="AA">
                                      <p:cBhvr>
                                        <p:cTn id="8" dur="5000" fill="hold"/>
                                        <p:tgtEl>
                                          <p:spTgt spid="71"/>
                                        </p:tgtEl>
                                        <p:attrNameLst>
                                          <p:attrName>ppt_x</p:attrName>
                                          <p:attrName>ppt_y</p:attrName>
                                        </p:attrNameLst>
                                      </p:cBhvr>
                                      <p:rCtr x="-221" y="-32199"/>
                                    </p:animMotion>
                                  </p:childTnLst>
                                </p:cTn>
                              </p:par>
                              <p:par>
                                <p:cTn id="9" presetID="42" presetClass="path" presetSubtype="0" fill="hold" nodeType="withEffect">
                                  <p:stCondLst>
                                    <p:cond delay="0"/>
                                  </p:stCondLst>
                                  <p:childTnLst>
                                    <p:animMotion origin="layout" path="M 1.45833E-6 -3.33333E-6 L -0.71159 -0.30115 " pathEditMode="relative" rAng="0" ptsTypes="AA">
                                      <p:cBhvr>
                                        <p:cTn id="10" dur="2000" fill="hold"/>
                                        <p:tgtEl>
                                          <p:spTgt spid="58"/>
                                        </p:tgtEl>
                                        <p:attrNameLst>
                                          <p:attrName>ppt_x</p:attrName>
                                          <p:attrName>ppt_y</p:attrName>
                                        </p:attrNameLst>
                                      </p:cBhvr>
                                      <p:rCtr x="-35586" y="-15069"/>
                                    </p:animMotion>
                                  </p:childTnLst>
                                </p:cTn>
                              </p:par>
                              <p:par>
                                <p:cTn id="11" presetID="22" presetClass="entr" presetSubtype="4"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down)">
                                      <p:cBhvr>
                                        <p:cTn id="13" dur="5000"/>
                                        <p:tgtEl>
                                          <p:spTgt spid="83"/>
                                        </p:tgtEl>
                                      </p:cBhvr>
                                    </p:animEffect>
                                  </p:childTnLst>
                                </p:cTn>
                              </p:par>
                              <p:par>
                                <p:cTn id="14" presetID="22" presetClass="entr" presetSubtype="4"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down)">
                                      <p:cBhvr>
                                        <p:cTn id="16" dur="5500"/>
                                        <p:tgtEl>
                                          <p:spTgt spid="81"/>
                                        </p:tgtEl>
                                      </p:cBhvr>
                                    </p:animEffect>
                                  </p:childTnLst>
                                </p:cTn>
                              </p:par>
                              <p:par>
                                <p:cTn id="17" presetID="22" presetClass="entr" presetSubtype="2"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right)">
                                      <p:cBhvr>
                                        <p:cTn id="19"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309716" y="199103"/>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309716" y="199103"/>
                <a:ext cx="2514600" cy="85164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219381" y="1101214"/>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219381" y="1101214"/>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3177049" y="61449"/>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3177049" y="61449"/>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3185652" y="943899"/>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3185652" y="943899"/>
                <a:ext cx="4188542" cy="10827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E4749-349D-4509-9570-BD2400DD887E}"/>
                  </a:ext>
                </a:extLst>
              </p:cNvPr>
              <p:cNvSpPr txBox="1"/>
              <p:nvPr/>
            </p:nvSpPr>
            <p:spPr>
              <a:xfrm>
                <a:off x="7374194" y="263011"/>
                <a:ext cx="5191431" cy="16651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r>
                        <a:rPr lang="en-US" sz="4400" i="1">
                          <a:latin typeface="Cambria Math" panose="02040503050406030204" pitchFamily="18" charset="0"/>
                        </a:rPr>
                        <m:t>=</m:t>
                      </m:r>
                    </m:oMath>
                  </m:oMathPara>
                </a14:m>
                <a:endParaRPr lang="en-US" sz="4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e>
                      </m:d>
                      <m:r>
                        <a:rPr lang="en-US" sz="4400" i="1">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e>
                      </m:d>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oMath>
                  </m:oMathPara>
                </a14:m>
                <a:endParaRPr lang="en-US" sz="4400" dirty="0"/>
              </a:p>
            </p:txBody>
          </p:sp>
        </mc:Choice>
        <mc:Fallback xmlns="">
          <p:sp>
            <p:nvSpPr>
              <p:cNvPr id="8" name="TextBox 7">
                <a:extLst>
                  <a:ext uri="{FF2B5EF4-FFF2-40B4-BE49-F238E27FC236}">
                    <a16:creationId xmlns:a16="http://schemas.microsoft.com/office/drawing/2014/main" id="{7E0E4749-349D-4509-9570-BD2400DD887E}"/>
                  </a:ext>
                </a:extLst>
              </p:cNvPr>
              <p:cNvSpPr txBox="1">
                <a:spLocks noRot="1" noChangeAspect="1" noMove="1" noResize="1" noEditPoints="1" noAdjustHandles="1" noChangeArrowheads="1" noChangeShapeType="1" noTextEdit="1"/>
              </p:cNvSpPr>
              <p:nvPr/>
            </p:nvSpPr>
            <p:spPr>
              <a:xfrm>
                <a:off x="7374194" y="263011"/>
                <a:ext cx="5191431" cy="1665199"/>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634089-E755-4414-BD33-6437A73E3856}"/>
                  </a:ext>
                </a:extLst>
              </p:cNvPr>
              <p:cNvSpPr txBox="1"/>
              <p:nvPr/>
            </p:nvSpPr>
            <p:spPr>
              <a:xfrm>
                <a:off x="0" y="2012446"/>
                <a:ext cx="9674941" cy="4904548"/>
              </a:xfrm>
              <a:prstGeom prst="rect">
                <a:avLst/>
              </a:prstGeom>
              <a:noFill/>
            </p:spPr>
            <p:txBody>
              <a:bodyPr wrap="square" rtlCol="0">
                <a:spAutoFit/>
              </a:bodyPr>
              <a:lstStyle/>
              <a:p>
                <a:r>
                  <a:rPr lang="en-US" sz="3800" dirty="0">
                    <a:solidFill>
                      <a:schemeClr val="bg1"/>
                    </a:solidFill>
                  </a:rPr>
                  <a:t>                    </a:t>
                </a:r>
                <a14:m>
                  <m:oMath xmlns:m="http://schemas.openxmlformats.org/officeDocument/2006/math">
                    <m:r>
                      <m:rPr>
                        <m:sty m:val="p"/>
                      </m:rPr>
                      <a:rPr lang="en-US" sz="3800" smtClean="0">
                        <a:solidFill>
                          <a:schemeClr val="bg1"/>
                        </a:solidFill>
                        <a:latin typeface="Cambria Math" panose="02040503050406030204" pitchFamily="18" charset="0"/>
                      </a:rPr>
                      <m:t>∇</m:t>
                    </m:r>
                    <m:r>
                      <a:rPr lang="en-US" sz="3800" i="1">
                        <a:solidFill>
                          <a:schemeClr val="bg1"/>
                        </a:solidFill>
                        <a:latin typeface="Cambria Math" panose="02040503050406030204" pitchFamily="18" charset="0"/>
                      </a:rPr>
                      <m:t>×</m:t>
                    </m:r>
                    <m:r>
                      <m:rPr>
                        <m:sty m:val="p"/>
                      </m:rPr>
                      <a:rPr lang="en-US" sz="3600">
                        <a:latin typeface="Cambria Math" panose="02040503050406030204" pitchFamily="18" charset="0"/>
                      </a:rPr>
                      <m:t>∇</m:t>
                    </m:r>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𝐵</m:t>
                        </m:r>
                      </m:e>
                    </m:acc>
                    <m:r>
                      <a:rPr lang="en-US" sz="38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𝜇</m:t>
                        </m:r>
                      </m:e>
                      <m:sub>
                        <m:r>
                          <a:rPr lang="en-US" sz="3600" i="1">
                            <a:latin typeface="Cambria Math" panose="02040503050406030204" pitchFamily="18" charset="0"/>
                          </a:rPr>
                          <m:t>0</m:t>
                        </m:r>
                      </m:sub>
                    </m:sSub>
                    <m:sSub>
                      <m:sSubPr>
                        <m:ctrlPr>
                          <a:rPr lang="en-US" sz="3600" i="1">
                            <a:latin typeface="Cambria Math" panose="02040503050406030204" pitchFamily="18" charset="0"/>
                          </a:rPr>
                        </m:ctrlPr>
                      </m:sSubPr>
                      <m:e>
                        <m:r>
                          <a:rPr lang="en-US" sz="3600" i="1">
                            <a:latin typeface="Cambria Math" panose="02040503050406030204" pitchFamily="18" charset="0"/>
                          </a:rPr>
                          <m:t>𝜖</m:t>
                        </m:r>
                      </m:e>
                      <m:sub>
                        <m:r>
                          <a:rPr lang="en-US" sz="3600" i="1">
                            <a:latin typeface="Cambria Math" panose="02040503050406030204" pitchFamily="18" charset="0"/>
                          </a:rPr>
                          <m:t>0</m:t>
                        </m:r>
                      </m:sub>
                    </m:sSub>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𝐸</m:t>
                            </m:r>
                          </m:e>
                        </m:acc>
                      </m:num>
                      <m:den>
                        <m:r>
                          <a:rPr lang="en-US" sz="3600" i="1">
                            <a:latin typeface="Cambria Math" panose="02040503050406030204" pitchFamily="18" charset="0"/>
                          </a:rPr>
                          <m:t>𝜕</m:t>
                        </m:r>
                        <m:r>
                          <a:rPr lang="en-US" sz="3600" i="1">
                            <a:latin typeface="Cambria Math" panose="02040503050406030204" pitchFamily="18" charset="0"/>
                          </a:rPr>
                          <m:t>𝑡</m:t>
                        </m:r>
                      </m:den>
                    </m:f>
                  </m:oMath>
                </a14:m>
                <a:endParaRPr lang="en-US" sz="3800" dirty="0"/>
              </a:p>
              <a:p>
                <a:r>
                  <a:rPr lang="en-US" sz="3800" dirty="0"/>
                  <a:t>                    </a:t>
                </a:r>
                <a14:m>
                  <m:oMath xmlns:m="http://schemas.openxmlformats.org/officeDocument/2006/math">
                    <m:r>
                      <m:rPr>
                        <m:sty m:val="p"/>
                      </m:rPr>
                      <a:rPr lang="en-US" sz="3800">
                        <a:latin typeface="Cambria Math" panose="02040503050406030204" pitchFamily="18" charset="0"/>
                      </a:rPr>
                      <m:t>∇</m:t>
                    </m:r>
                    <m:r>
                      <a:rPr lang="en-US" sz="3800" i="1">
                        <a:latin typeface="Cambria Math" panose="02040503050406030204" pitchFamily="18" charset="0"/>
                      </a:rPr>
                      <m:t>×</m:t>
                    </m:r>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4000" i="1">
                            <a:latin typeface="Cambria Math" panose="02040503050406030204" pitchFamily="18" charset="0"/>
                          </a:rPr>
                        </m:ctrlPr>
                      </m:accPr>
                      <m:e>
                        <m:r>
                          <a:rPr lang="en-US" sz="4000" i="1">
                            <a:latin typeface="Cambria Math" panose="02040503050406030204" pitchFamily="18" charset="0"/>
                          </a:rPr>
                          <m:t>𝐵</m:t>
                        </m:r>
                      </m:e>
                    </m:acc>
                    <m:r>
                      <a:rPr lang="en-US" sz="3800" i="1">
                        <a:latin typeface="Cambria Math" panose="02040503050406030204" pitchFamily="18" charset="0"/>
                      </a:rPr>
                      <m:t>=</m:t>
                    </m:r>
                    <m:r>
                      <m:rPr>
                        <m:sty m:val="p"/>
                      </m:rPr>
                      <a:rPr lang="en-US" sz="3800">
                        <a:latin typeface="Cambria Math" panose="02040503050406030204" pitchFamily="18" charset="0"/>
                      </a:rPr>
                      <m:t>∇</m:t>
                    </m:r>
                    <m:r>
                      <a:rPr lang="en-US" sz="3800" i="1">
                        <a:latin typeface="Cambria Math" panose="02040503050406030204" pitchFamily="18" charset="0"/>
                      </a:rPr>
                      <m:t>×</m:t>
                    </m:r>
                    <m:d>
                      <m:dPr>
                        <m:ctrlPr>
                          <a:rPr lang="en-US" sz="3800" b="0" i="1" smtClean="0">
                            <a:latin typeface="Cambria Math" panose="02040503050406030204" pitchFamily="18" charset="0"/>
                          </a:rPr>
                        </m:ctrlPr>
                      </m:dPr>
                      <m:e>
                        <m:sSub>
                          <m:sSubPr>
                            <m:ctrlPr>
                              <a:rPr lang="en-US" sz="4000" i="1">
                                <a:latin typeface="Cambria Math" panose="02040503050406030204" pitchFamily="18" charset="0"/>
                              </a:rPr>
                            </m:ctrlPr>
                          </m:sSubPr>
                          <m:e>
                            <m:r>
                              <a:rPr lang="en-US" sz="4000" i="1">
                                <a:latin typeface="Cambria Math" panose="02040503050406030204" pitchFamily="18" charset="0"/>
                              </a:rPr>
                              <m:t>𝜇</m:t>
                            </m:r>
                          </m:e>
                          <m:sub>
                            <m:r>
                              <a:rPr lang="en-US" sz="4000" i="1">
                                <a:latin typeface="Cambria Math" panose="02040503050406030204" pitchFamily="18" charset="0"/>
                              </a:rPr>
                              <m:t>0</m:t>
                            </m:r>
                          </m:sub>
                        </m:sSub>
                        <m:sSub>
                          <m:sSubPr>
                            <m:ctrlPr>
                              <a:rPr lang="en-US" sz="4000" i="1">
                                <a:latin typeface="Cambria Math" panose="02040503050406030204" pitchFamily="18" charset="0"/>
                              </a:rPr>
                            </m:ctrlPr>
                          </m:sSubPr>
                          <m:e>
                            <m:r>
                              <a:rPr lang="en-US" sz="4000" i="1">
                                <a:latin typeface="Cambria Math" panose="02040503050406030204" pitchFamily="18" charset="0"/>
                              </a:rPr>
                              <m:t>𝜖</m:t>
                            </m:r>
                          </m:e>
                          <m:sub>
                            <m:r>
                              <a:rPr lang="en-US" sz="4000" i="1">
                                <a:latin typeface="Cambria Math" panose="02040503050406030204" pitchFamily="18" charset="0"/>
                              </a:rPr>
                              <m:t>0</m:t>
                            </m:r>
                          </m:sub>
                        </m:sSub>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num>
                          <m:den>
                            <m:r>
                              <a:rPr lang="en-US" sz="4000" i="1">
                                <a:latin typeface="Cambria Math" panose="02040503050406030204" pitchFamily="18" charset="0"/>
                              </a:rPr>
                              <m:t>𝜕</m:t>
                            </m:r>
                            <m:r>
                              <a:rPr lang="en-US" sz="4000" i="1">
                                <a:latin typeface="Cambria Math" panose="02040503050406030204" pitchFamily="18" charset="0"/>
                              </a:rPr>
                              <m:t>𝑡</m:t>
                            </m:r>
                          </m:den>
                        </m:f>
                      </m:e>
                    </m:d>
                  </m:oMath>
                </a14:m>
                <a:r>
                  <a:rPr lang="en-US" sz="3800" dirty="0"/>
                  <a:t> </a:t>
                </a:r>
              </a:p>
              <a:p>
                <a:r>
                  <a:rPr lang="en-US" sz="3800" dirty="0"/>
                  <a:t>   </a:t>
                </a:r>
                <a14:m>
                  <m:oMath xmlns:m="http://schemas.openxmlformats.org/officeDocument/2006/math">
                    <m:r>
                      <m:rPr>
                        <m:sty m:val="p"/>
                      </m:rPr>
                      <a:rPr lang="en-US" sz="3800">
                        <a:latin typeface="Cambria Math" panose="02040503050406030204" pitchFamily="18" charset="0"/>
                      </a:rPr>
                      <m:t>∇</m:t>
                    </m:r>
                    <m:d>
                      <m:dPr>
                        <m:ctrlPr>
                          <a:rPr lang="en-US" sz="3800" i="1">
                            <a:latin typeface="Cambria Math" panose="02040503050406030204" pitchFamily="18" charset="0"/>
                          </a:rPr>
                        </m:ctrlPr>
                      </m:dPr>
                      <m:e>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b="0" i="1" smtClean="0">
                                <a:latin typeface="Cambria Math" panose="02040503050406030204" pitchFamily="18" charset="0"/>
                              </a:rPr>
                              <m:t>𝐵</m:t>
                            </m:r>
                          </m:e>
                        </m:acc>
                      </m:e>
                    </m:d>
                    <m:r>
                      <a:rPr lang="en-US" sz="3800" i="1">
                        <a:latin typeface="Cambria Math" panose="02040503050406030204" pitchFamily="18" charset="0"/>
                      </a:rPr>
                      <m:t>−</m:t>
                    </m:r>
                    <m:d>
                      <m:dPr>
                        <m:ctrlPr>
                          <a:rPr lang="en-US" sz="4000" i="1">
                            <a:latin typeface="Cambria Math" panose="02040503050406030204" pitchFamily="18" charset="0"/>
                          </a:rPr>
                        </m:ctrlPr>
                      </m:dPr>
                      <m:e>
                        <m:r>
                          <m:rPr>
                            <m:sty m:val="p"/>
                          </m:rPr>
                          <a:rPr lang="en-US" sz="4000">
                            <a:latin typeface="Cambria Math" panose="02040503050406030204" pitchFamily="18" charset="0"/>
                          </a:rPr>
                          <m:t>∇</m:t>
                        </m:r>
                        <m:r>
                          <a:rPr lang="en-US" sz="4000" i="1">
                            <a:latin typeface="Cambria Math" panose="02040503050406030204" pitchFamily="18" charset="0"/>
                          </a:rPr>
                          <m:t>⋅</m:t>
                        </m:r>
                        <m:r>
                          <m:rPr>
                            <m:sty m:val="p"/>
                          </m:rPr>
                          <a:rPr lang="en-US" sz="4000">
                            <a:latin typeface="Cambria Math" panose="02040503050406030204" pitchFamily="18" charset="0"/>
                          </a:rPr>
                          <m:t>∇</m:t>
                        </m:r>
                      </m:e>
                    </m:d>
                    <m:acc>
                      <m:accPr>
                        <m:chr m:val="⃗"/>
                        <m:ctrlPr>
                          <a:rPr lang="en-US" sz="3800" i="1">
                            <a:latin typeface="Cambria Math" panose="02040503050406030204" pitchFamily="18" charset="0"/>
                          </a:rPr>
                        </m:ctrlPr>
                      </m:accPr>
                      <m:e>
                        <m:r>
                          <a:rPr lang="en-US" sz="3800" i="1">
                            <a:latin typeface="Cambria Math" panose="02040503050406030204" pitchFamily="18" charset="0"/>
                          </a:rPr>
                          <m:t>𝐵</m:t>
                        </m:r>
                      </m:e>
                    </m:acc>
                    <m:r>
                      <a:rPr lang="en-US" sz="38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𝜇</m:t>
                        </m:r>
                      </m:e>
                      <m:sub>
                        <m:r>
                          <a:rPr lang="en-US" sz="3600" i="1">
                            <a:latin typeface="Cambria Math" panose="02040503050406030204" pitchFamily="18" charset="0"/>
                          </a:rPr>
                          <m:t>0</m:t>
                        </m:r>
                      </m:sub>
                    </m:sSub>
                    <m:sSub>
                      <m:sSubPr>
                        <m:ctrlPr>
                          <a:rPr lang="en-US" sz="3600" i="1">
                            <a:latin typeface="Cambria Math" panose="02040503050406030204" pitchFamily="18" charset="0"/>
                          </a:rPr>
                        </m:ctrlPr>
                      </m:sSubPr>
                      <m:e>
                        <m:r>
                          <a:rPr lang="en-US" sz="3600" i="1">
                            <a:latin typeface="Cambria Math" panose="02040503050406030204" pitchFamily="18" charset="0"/>
                          </a:rPr>
                          <m:t>𝜖</m:t>
                        </m:r>
                      </m:e>
                      <m:sub>
                        <m:r>
                          <a:rPr lang="en-US" sz="3600" i="1">
                            <a:latin typeface="Cambria Math" panose="02040503050406030204" pitchFamily="18" charset="0"/>
                          </a:rPr>
                          <m:t>0</m:t>
                        </m:r>
                      </m:sub>
                    </m:sSub>
                    <m:f>
                      <m:fPr>
                        <m:ctrlPr>
                          <a:rPr lang="en-US" sz="3800" i="1">
                            <a:latin typeface="Cambria Math" panose="02040503050406030204" pitchFamily="18" charset="0"/>
                          </a:rPr>
                        </m:ctrlPr>
                      </m:fPr>
                      <m:num>
                        <m:r>
                          <a:rPr lang="en-US" sz="3800" i="1">
                            <a:latin typeface="Cambria Math" panose="02040503050406030204" pitchFamily="18" charset="0"/>
                          </a:rPr>
                          <m:t>𝜕</m:t>
                        </m:r>
                      </m:num>
                      <m:den>
                        <m:r>
                          <a:rPr lang="en-US" sz="3800" i="1">
                            <a:latin typeface="Cambria Math" panose="02040503050406030204" pitchFamily="18" charset="0"/>
                          </a:rPr>
                          <m:t>𝜕</m:t>
                        </m:r>
                        <m:r>
                          <a:rPr lang="en-US" sz="3800" i="1">
                            <a:latin typeface="Cambria Math" panose="02040503050406030204" pitchFamily="18" charset="0"/>
                          </a:rPr>
                          <m:t>𝑡</m:t>
                        </m:r>
                      </m:den>
                    </m:f>
                    <m:d>
                      <m:dPr>
                        <m:ctrlPr>
                          <a:rPr lang="en-US" sz="3800" b="0" i="1" smtClean="0">
                            <a:latin typeface="Cambria Math" panose="02040503050406030204" pitchFamily="18" charset="0"/>
                          </a:rPr>
                        </m:ctrlPr>
                      </m:dPr>
                      <m:e>
                        <m:r>
                          <m:rPr>
                            <m:sty m:val="p"/>
                          </m:rPr>
                          <a:rPr lang="en-US" sz="3800">
                            <a:latin typeface="Cambria Math" panose="02040503050406030204" pitchFamily="18" charset="0"/>
                          </a:rPr>
                          <m:t>∇</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b="0" i="1" smtClean="0">
                                <a:latin typeface="Cambria Math" panose="02040503050406030204" pitchFamily="18" charset="0"/>
                              </a:rPr>
                              <m:t>𝐸</m:t>
                            </m:r>
                          </m:e>
                        </m:acc>
                      </m:e>
                    </m:d>
                  </m:oMath>
                </a14:m>
                <a:endParaRPr lang="en-US" sz="3800" dirty="0"/>
              </a:p>
              <a:p>
                <a:r>
                  <a:rPr lang="en-US" sz="3800" dirty="0"/>
                  <a:t>                           </a:t>
                </a:r>
                <a14:m>
                  <m:oMath xmlns:m="http://schemas.openxmlformats.org/officeDocument/2006/math">
                    <m:r>
                      <a:rPr lang="en-US" sz="3800" b="0" i="0" smtClean="0">
                        <a:latin typeface="Cambria Math" panose="02040503050406030204" pitchFamily="18" charset="0"/>
                      </a:rPr>
                      <m:t>−</m:t>
                    </m:r>
                    <m:sSup>
                      <m:sSupPr>
                        <m:ctrlPr>
                          <a:rPr lang="en-US" sz="3800" b="0" i="1" smtClean="0">
                            <a:latin typeface="Cambria Math" panose="02040503050406030204" pitchFamily="18" charset="0"/>
                          </a:rPr>
                        </m:ctrlPr>
                      </m:sSupPr>
                      <m:e>
                        <m:r>
                          <m:rPr>
                            <m:sty m:val="p"/>
                          </m:rPr>
                          <a:rPr lang="en-US" sz="3800">
                            <a:latin typeface="Cambria Math" panose="02040503050406030204" pitchFamily="18" charset="0"/>
                          </a:rPr>
                          <m:t>∇</m:t>
                        </m:r>
                      </m:e>
                      <m:sup>
                        <m:r>
                          <a:rPr lang="en-US" sz="3800" b="0" i="0" smtClean="0">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i="1">
                            <a:latin typeface="Cambria Math" panose="02040503050406030204" pitchFamily="18" charset="0"/>
                          </a:rPr>
                          <m:t>𝐵</m:t>
                        </m:r>
                      </m:e>
                    </m:acc>
                    <m:r>
                      <a:rPr lang="en-US" sz="3800" i="1">
                        <a:latin typeface="Cambria Math" panose="02040503050406030204" pitchFamily="18" charset="0"/>
                      </a:rPr>
                      <m:t>=</m:t>
                    </m:r>
                    <m:sSub>
                      <m:sSubPr>
                        <m:ctrlPr>
                          <a:rPr lang="en-US" sz="3800" i="1">
                            <a:latin typeface="Cambria Math" panose="02040503050406030204" pitchFamily="18" charset="0"/>
                          </a:rPr>
                        </m:ctrlPr>
                      </m:sSubPr>
                      <m:e>
                        <m:r>
                          <a:rPr lang="en-US" sz="3800" i="1">
                            <a:latin typeface="Cambria Math" panose="02040503050406030204" pitchFamily="18" charset="0"/>
                          </a:rPr>
                          <m:t>𝜇</m:t>
                        </m:r>
                      </m:e>
                      <m:sub>
                        <m:r>
                          <a:rPr lang="en-US" sz="3800" i="1">
                            <a:latin typeface="Cambria Math" panose="02040503050406030204" pitchFamily="18" charset="0"/>
                          </a:rPr>
                          <m:t>0</m:t>
                        </m:r>
                      </m:sub>
                    </m:sSub>
                    <m:sSub>
                      <m:sSubPr>
                        <m:ctrlPr>
                          <a:rPr lang="en-US" sz="3800" i="1">
                            <a:latin typeface="Cambria Math" panose="02040503050406030204" pitchFamily="18" charset="0"/>
                          </a:rPr>
                        </m:ctrlPr>
                      </m:sSubPr>
                      <m:e>
                        <m:r>
                          <a:rPr lang="en-US" sz="3800" i="1">
                            <a:latin typeface="Cambria Math" panose="02040503050406030204" pitchFamily="18" charset="0"/>
                          </a:rPr>
                          <m:t>𝜖</m:t>
                        </m:r>
                      </m:e>
                      <m:sub>
                        <m:r>
                          <a:rPr lang="en-US" sz="3800" i="1">
                            <a:latin typeface="Cambria Math" panose="02040503050406030204" pitchFamily="18" charset="0"/>
                          </a:rPr>
                          <m:t>0</m:t>
                        </m:r>
                      </m:sub>
                    </m:sSub>
                    <m:f>
                      <m:fPr>
                        <m:ctrlPr>
                          <a:rPr lang="en-US" sz="3800" i="1">
                            <a:latin typeface="Cambria Math" panose="02040503050406030204" pitchFamily="18" charset="0"/>
                          </a:rPr>
                        </m:ctrlPr>
                      </m:fPr>
                      <m:num>
                        <m:r>
                          <a:rPr lang="en-US" sz="3800" i="1">
                            <a:latin typeface="Cambria Math" panose="02040503050406030204" pitchFamily="18" charset="0"/>
                          </a:rPr>
                          <m:t>𝜕</m:t>
                        </m:r>
                      </m:num>
                      <m:den>
                        <m:r>
                          <a:rPr lang="en-US" sz="3800" i="1">
                            <a:latin typeface="Cambria Math" panose="02040503050406030204" pitchFamily="18" charset="0"/>
                          </a:rPr>
                          <m:t>𝜕</m:t>
                        </m:r>
                        <m:r>
                          <a:rPr lang="en-US" sz="3800" i="1">
                            <a:latin typeface="Cambria Math" panose="02040503050406030204" pitchFamily="18" charset="0"/>
                          </a:rPr>
                          <m:t>𝑡</m:t>
                        </m:r>
                      </m:den>
                    </m:f>
                    <m:d>
                      <m:dPr>
                        <m:ctrlPr>
                          <a:rPr lang="en-US" sz="3800" i="1">
                            <a:latin typeface="Cambria Math" panose="02040503050406030204" pitchFamily="18" charset="0"/>
                          </a:rPr>
                        </m:ctrlPr>
                      </m:dPr>
                      <m:e>
                        <m:r>
                          <a:rPr lang="en-US" sz="360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𝐵</m:t>
                                </m:r>
                              </m:e>
                            </m:acc>
                          </m:num>
                          <m:den>
                            <m:r>
                              <a:rPr lang="en-US" sz="3600" i="1">
                                <a:latin typeface="Cambria Math" panose="02040503050406030204" pitchFamily="18" charset="0"/>
                              </a:rPr>
                              <m:t>𝜕</m:t>
                            </m:r>
                            <m:r>
                              <a:rPr lang="en-US" sz="3600" i="1">
                                <a:latin typeface="Cambria Math" panose="02040503050406030204" pitchFamily="18" charset="0"/>
                              </a:rPr>
                              <m:t>𝑡</m:t>
                            </m:r>
                          </m:den>
                        </m:f>
                      </m:e>
                    </m:d>
                  </m:oMath>
                </a14:m>
                <a:r>
                  <a:rPr lang="en-US" sz="3800" dirty="0"/>
                  <a:t> </a:t>
                </a:r>
              </a:p>
              <a:p>
                <a:r>
                  <a:rPr lang="en-US" sz="3800" dirty="0"/>
                  <a:t>                              </a:t>
                </a:r>
                <a14:m>
                  <m:oMath xmlns:m="http://schemas.openxmlformats.org/officeDocument/2006/math">
                    <m:sSup>
                      <m:sSupPr>
                        <m:ctrlPr>
                          <a:rPr lang="en-US" sz="3800" i="1">
                            <a:latin typeface="Cambria Math" panose="02040503050406030204" pitchFamily="18" charset="0"/>
                          </a:rPr>
                        </m:ctrlPr>
                      </m:sSupPr>
                      <m:e>
                        <m:r>
                          <m:rPr>
                            <m:sty m:val="p"/>
                          </m:rPr>
                          <a:rPr lang="en-US" sz="3800">
                            <a:latin typeface="Cambria Math" panose="02040503050406030204" pitchFamily="18" charset="0"/>
                          </a:rPr>
                          <m:t>∇</m:t>
                        </m:r>
                      </m:e>
                      <m:sup>
                        <m:r>
                          <a:rPr lang="en-US" sz="3800">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i="1">
                            <a:latin typeface="Cambria Math" panose="02040503050406030204" pitchFamily="18" charset="0"/>
                          </a:rPr>
                          <m:t>𝐵</m:t>
                        </m:r>
                      </m:e>
                    </m:acc>
                    <m:r>
                      <a:rPr lang="en-US" sz="3800" i="1">
                        <a:latin typeface="Cambria Math" panose="02040503050406030204" pitchFamily="18" charset="0"/>
                      </a:rPr>
                      <m:t>=</m:t>
                    </m:r>
                    <m:sSub>
                      <m:sSubPr>
                        <m:ctrlPr>
                          <a:rPr lang="en-US" sz="3800" i="1">
                            <a:latin typeface="Cambria Math" panose="02040503050406030204" pitchFamily="18" charset="0"/>
                          </a:rPr>
                        </m:ctrlPr>
                      </m:sSubPr>
                      <m:e>
                        <m:r>
                          <a:rPr lang="en-US" sz="3800" i="1">
                            <a:latin typeface="Cambria Math" panose="02040503050406030204" pitchFamily="18" charset="0"/>
                          </a:rPr>
                          <m:t>𝜇</m:t>
                        </m:r>
                      </m:e>
                      <m:sub>
                        <m:r>
                          <a:rPr lang="en-US" sz="3800" i="1">
                            <a:latin typeface="Cambria Math" panose="02040503050406030204" pitchFamily="18" charset="0"/>
                          </a:rPr>
                          <m:t>0</m:t>
                        </m:r>
                      </m:sub>
                    </m:sSub>
                    <m:sSub>
                      <m:sSubPr>
                        <m:ctrlPr>
                          <a:rPr lang="en-US" sz="3800" i="1">
                            <a:latin typeface="Cambria Math" panose="02040503050406030204" pitchFamily="18" charset="0"/>
                          </a:rPr>
                        </m:ctrlPr>
                      </m:sSubPr>
                      <m:e>
                        <m:r>
                          <a:rPr lang="en-US" sz="3800" i="1">
                            <a:latin typeface="Cambria Math" panose="02040503050406030204" pitchFamily="18" charset="0"/>
                          </a:rPr>
                          <m:t>𝜖</m:t>
                        </m:r>
                      </m:e>
                      <m:sub>
                        <m:r>
                          <a:rPr lang="en-US" sz="3800" i="1">
                            <a:latin typeface="Cambria Math" panose="02040503050406030204" pitchFamily="18" charset="0"/>
                          </a:rPr>
                          <m:t>0</m:t>
                        </m:r>
                      </m:sub>
                    </m:sSub>
                    <m:f>
                      <m:fPr>
                        <m:ctrlPr>
                          <a:rPr lang="en-US" sz="3800" i="1">
                            <a:latin typeface="Cambria Math" panose="02040503050406030204" pitchFamily="18" charset="0"/>
                          </a:rPr>
                        </m:ctrlPr>
                      </m:fPr>
                      <m:num>
                        <m:sSup>
                          <m:sSupPr>
                            <m:ctrlPr>
                              <a:rPr lang="en-US" sz="3800" i="1">
                                <a:latin typeface="Cambria Math" panose="02040503050406030204" pitchFamily="18" charset="0"/>
                              </a:rPr>
                            </m:ctrlPr>
                          </m:sSupPr>
                          <m:e>
                            <m:r>
                              <a:rPr lang="en-US" sz="3800" i="1">
                                <a:latin typeface="Cambria Math" panose="02040503050406030204" pitchFamily="18" charset="0"/>
                              </a:rPr>
                              <m:t>𝜕</m:t>
                            </m:r>
                          </m:e>
                          <m:sup>
                            <m:r>
                              <a:rPr lang="en-US" sz="3800" i="1">
                                <a:latin typeface="Cambria Math" panose="02040503050406030204" pitchFamily="18" charset="0"/>
                              </a:rPr>
                              <m:t>2</m:t>
                            </m:r>
                          </m:sup>
                        </m:sSup>
                        <m:acc>
                          <m:accPr>
                            <m:chr m:val="⃗"/>
                            <m:ctrlPr>
                              <a:rPr lang="en-US" sz="3800" i="1">
                                <a:latin typeface="Cambria Math" panose="02040503050406030204" pitchFamily="18" charset="0"/>
                              </a:rPr>
                            </m:ctrlPr>
                          </m:accPr>
                          <m:e>
                            <m:r>
                              <a:rPr lang="en-US" sz="3800" b="0" i="1" smtClean="0">
                                <a:latin typeface="Cambria Math" panose="02040503050406030204" pitchFamily="18" charset="0"/>
                              </a:rPr>
                              <m:t>𝐵</m:t>
                            </m:r>
                          </m:e>
                        </m:acc>
                      </m:num>
                      <m:den>
                        <m:r>
                          <a:rPr lang="en-US" sz="3800" i="1">
                            <a:latin typeface="Cambria Math" panose="02040503050406030204" pitchFamily="18" charset="0"/>
                          </a:rPr>
                          <m:t>𝜕</m:t>
                        </m:r>
                        <m:sSup>
                          <m:sSupPr>
                            <m:ctrlPr>
                              <a:rPr lang="en-US" sz="3800" i="1">
                                <a:latin typeface="Cambria Math" panose="02040503050406030204" pitchFamily="18" charset="0"/>
                              </a:rPr>
                            </m:ctrlPr>
                          </m:sSupPr>
                          <m:e>
                            <m:r>
                              <a:rPr lang="en-US" sz="3800" i="1">
                                <a:latin typeface="Cambria Math" panose="02040503050406030204" pitchFamily="18" charset="0"/>
                              </a:rPr>
                              <m:t>𝑡</m:t>
                            </m:r>
                          </m:e>
                          <m:sup>
                            <m:r>
                              <a:rPr lang="en-US" sz="3800" i="1">
                                <a:latin typeface="Cambria Math" panose="02040503050406030204" pitchFamily="18" charset="0"/>
                              </a:rPr>
                              <m:t>2</m:t>
                            </m:r>
                          </m:sup>
                        </m:sSup>
                      </m:den>
                    </m:f>
                  </m:oMath>
                </a14:m>
                <a:r>
                  <a:rPr lang="en-US" sz="3800" dirty="0"/>
                  <a:t> </a:t>
                </a:r>
              </a:p>
            </p:txBody>
          </p:sp>
        </mc:Choice>
        <mc:Fallback xmlns="">
          <p:sp>
            <p:nvSpPr>
              <p:cNvPr id="9" name="TextBox 8">
                <a:extLst>
                  <a:ext uri="{FF2B5EF4-FFF2-40B4-BE49-F238E27FC236}">
                    <a16:creationId xmlns:a16="http://schemas.microsoft.com/office/drawing/2014/main" id="{E4634089-E755-4414-BD33-6437A73E3856}"/>
                  </a:ext>
                </a:extLst>
              </p:cNvPr>
              <p:cNvSpPr txBox="1">
                <a:spLocks noRot="1" noChangeAspect="1" noMove="1" noResize="1" noEditPoints="1" noAdjustHandles="1" noChangeArrowheads="1" noChangeShapeType="1" noTextEdit="1"/>
              </p:cNvSpPr>
              <p:nvPr/>
            </p:nvSpPr>
            <p:spPr>
              <a:xfrm>
                <a:off x="0" y="2012446"/>
                <a:ext cx="9674941" cy="4904548"/>
              </a:xfrm>
              <a:prstGeom prst="rect">
                <a:avLst/>
              </a:prstGeom>
              <a:blipFill>
                <a:blip r:embed="rId9"/>
                <a:stretch>
                  <a:fillRect/>
                </a:stretch>
              </a:blipFill>
            </p:spPr>
            <p:txBody>
              <a:bodyPr/>
              <a:lstStyle/>
              <a:p>
                <a:r>
                  <a:rPr lang="en-CA">
                    <a:noFill/>
                  </a:rPr>
                  <a:t> </a:t>
                </a:r>
              </a:p>
            </p:txBody>
          </p:sp>
        </mc:Fallback>
      </mc:AlternateContent>
      <p:cxnSp>
        <p:nvCxnSpPr>
          <p:cNvPr id="12" name="Straight Connector 11">
            <a:extLst>
              <a:ext uri="{FF2B5EF4-FFF2-40B4-BE49-F238E27FC236}">
                <a16:creationId xmlns:a16="http://schemas.microsoft.com/office/drawing/2014/main" id="{E877AE68-2F08-480A-BF06-9C7D9B1D4C26}"/>
              </a:ext>
            </a:extLst>
          </p:cNvPr>
          <p:cNvCxnSpPr>
            <a:cxnSpLocks/>
          </p:cNvCxnSpPr>
          <p:nvPr/>
        </p:nvCxnSpPr>
        <p:spPr>
          <a:xfrm>
            <a:off x="0" y="20352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23BE6D-AD67-48FA-9EF7-789772BDA007}"/>
              </a:ext>
            </a:extLst>
          </p:cNvPr>
          <p:cNvCxnSpPr>
            <a:cxnSpLocks/>
          </p:cNvCxnSpPr>
          <p:nvPr/>
        </p:nvCxnSpPr>
        <p:spPr>
          <a:xfrm flipV="1">
            <a:off x="7143136" y="1"/>
            <a:ext cx="0" cy="2064773"/>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6" name="Ink 5">
                <a:extLst>
                  <a:ext uri="{FF2B5EF4-FFF2-40B4-BE49-F238E27FC236}">
                    <a16:creationId xmlns:a16="http://schemas.microsoft.com/office/drawing/2014/main" id="{B77FF040-9916-4DBB-8672-8FD954C82996}"/>
                  </a:ext>
                </a:extLst>
              </p14:cNvPr>
              <p14:cNvContentPartPr/>
              <p14:nvPr>
                <p:extLst>
                  <p:ext uri="{42D2F446-02D8-4167-A562-619A0277C38B}">
                    <p15:isNarration xmlns:p15="http://schemas.microsoft.com/office/powerpoint/2012/main" val="1"/>
                  </p:ext>
                </p:extLst>
              </p14:nvPr>
            </p14:nvContentPartPr>
            <p14:xfrm>
              <a:off x="3096000" y="5718960"/>
              <a:ext cx="7181280" cy="1133640"/>
            </p14:xfrm>
          </p:contentPart>
        </mc:Choice>
        <mc:Fallback xmlns="">
          <p:pic>
            <p:nvPicPr>
              <p:cNvPr id="6" name="Ink 5">
                <a:extLst>
                  <a:ext uri="{FF2B5EF4-FFF2-40B4-BE49-F238E27FC236}">
                    <a16:creationId xmlns:a16="http://schemas.microsoft.com/office/drawing/2014/main" id="{B77FF040-9916-4DBB-8672-8FD954C82996}"/>
                  </a:ext>
                </a:extLst>
              </p:cNvPr>
              <p:cNvPicPr>
                <a:picLocks noGrp="1" noRot="1" noChangeAspect="1" noMove="1" noResize="1" noEditPoints="1" noAdjustHandles="1" noChangeArrowheads="1" noChangeShapeType="1"/>
              </p:cNvPicPr>
              <p:nvPr/>
            </p:nvPicPr>
            <p:blipFill>
              <a:blip r:embed="rId11"/>
              <a:stretch>
                <a:fillRect/>
              </a:stretch>
            </p:blipFill>
            <p:spPr>
              <a:xfrm>
                <a:off x="3086640" y="5709600"/>
                <a:ext cx="7200000" cy="1152360"/>
              </a:xfrm>
              <a:prstGeom prst="rect">
                <a:avLst/>
              </a:prstGeom>
            </p:spPr>
          </p:pic>
        </mc:Fallback>
      </mc:AlternateContent>
    </p:spTree>
    <p:custDataLst>
      <p:tags r:id="rId1"/>
    </p:custDataLst>
    <p:extLst>
      <p:ext uri="{BB962C8B-B14F-4D97-AF65-F5344CB8AC3E}">
        <p14:creationId xmlns:p14="http://schemas.microsoft.com/office/powerpoint/2010/main" val="980312533"/>
      </p:ext>
    </p:extLst>
  </p:cSld>
  <p:clrMapOvr>
    <a:masterClrMapping/>
  </p:clrMapOvr>
  <mc:AlternateContent xmlns:mc="http://schemas.openxmlformats.org/markup-compatibility/2006" xmlns:p14="http://schemas.microsoft.com/office/powerpoint/2010/main">
    <mc:Choice Requires="p14">
      <p:transition spd="med" p14:dur="700" advTm="18191">
        <p:fade/>
      </p:transition>
    </mc:Choice>
    <mc:Fallback xmlns="">
      <p:transition spd="med" advTm="181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5012F7-DFDC-430D-B1D3-B2DD7AEC9CDE}"/>
                  </a:ext>
                </a:extLst>
              </p:cNvPr>
              <p:cNvSpPr txBox="1"/>
              <p:nvPr/>
            </p:nvSpPr>
            <p:spPr>
              <a:xfrm>
                <a:off x="309716" y="199103"/>
                <a:ext cx="2514600" cy="851643"/>
              </a:xfrm>
              <a:prstGeom prst="rect">
                <a:avLst/>
              </a:prstGeom>
              <a:noFill/>
            </p:spPr>
            <p:txBody>
              <a:bodyPr wrap="square" rtlCol="0">
                <a:spAutoFit/>
              </a:bodyPr>
              <a:lstStyle/>
              <a:p>
                <a14:m>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𝐸</m:t>
                        </m:r>
                      </m:e>
                    </m:acc>
                    <m:r>
                      <a:rPr lang="en-US" sz="4400" b="0" i="1" smtClean="0">
                        <a:latin typeface="Cambria Math" panose="02040503050406030204" pitchFamily="18" charset="0"/>
                      </a:rPr>
                      <m:t>=0</m:t>
                    </m:r>
                  </m:oMath>
                </a14:m>
                <a:r>
                  <a:rPr lang="en-US" sz="4400" dirty="0"/>
                  <a:t> </a:t>
                </a:r>
              </a:p>
            </p:txBody>
          </p:sp>
        </mc:Choice>
        <mc:Fallback xmlns="">
          <p:sp>
            <p:nvSpPr>
              <p:cNvPr id="2" name="TextBox 1">
                <a:extLst>
                  <a:ext uri="{FF2B5EF4-FFF2-40B4-BE49-F238E27FC236}">
                    <a16:creationId xmlns:a16="http://schemas.microsoft.com/office/drawing/2014/main" id="{D05012F7-DFDC-430D-B1D3-B2DD7AEC9CDE}"/>
                  </a:ext>
                </a:extLst>
              </p:cNvPr>
              <p:cNvSpPr txBox="1">
                <a:spLocks noRot="1" noChangeAspect="1" noMove="1" noResize="1" noEditPoints="1" noAdjustHandles="1" noChangeArrowheads="1" noChangeShapeType="1" noTextEdit="1"/>
              </p:cNvSpPr>
              <p:nvPr/>
            </p:nvSpPr>
            <p:spPr>
              <a:xfrm>
                <a:off x="309716" y="199103"/>
                <a:ext cx="2514600" cy="85164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D9F50D-5BD2-4E45-8E03-DADACF797D3D}"/>
                  </a:ext>
                </a:extLst>
              </p:cNvPr>
              <p:cNvSpPr txBox="1"/>
              <p:nvPr/>
            </p:nvSpPr>
            <p:spPr>
              <a:xfrm>
                <a:off x="219381" y="1101214"/>
                <a:ext cx="2514600" cy="85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4400" b="0" i="0" smtClean="0">
                          <a:latin typeface="Cambria Math" panose="02040503050406030204" pitchFamily="18" charset="0"/>
                        </a:rPr>
                        <m:t>∇</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𝐵</m:t>
                          </m:r>
                        </m:e>
                      </m:acc>
                      <m:r>
                        <a:rPr lang="en-US" sz="4400" b="0" i="1" smtClean="0">
                          <a:latin typeface="Cambria Math" panose="02040503050406030204" pitchFamily="18" charset="0"/>
                        </a:rPr>
                        <m:t>=0</m:t>
                      </m:r>
                    </m:oMath>
                  </m:oMathPara>
                </a14:m>
                <a:endParaRPr lang="en-US" sz="4400" dirty="0"/>
              </a:p>
            </p:txBody>
          </p:sp>
        </mc:Choice>
        <mc:Fallback xmlns="">
          <p:sp>
            <p:nvSpPr>
              <p:cNvPr id="3" name="TextBox 2">
                <a:extLst>
                  <a:ext uri="{FF2B5EF4-FFF2-40B4-BE49-F238E27FC236}">
                    <a16:creationId xmlns:a16="http://schemas.microsoft.com/office/drawing/2014/main" id="{E2D9F50D-5BD2-4E45-8E03-DADACF797D3D}"/>
                  </a:ext>
                </a:extLst>
              </p:cNvPr>
              <p:cNvSpPr txBox="1">
                <a:spLocks noRot="1" noChangeAspect="1" noMove="1" noResize="1" noEditPoints="1" noAdjustHandles="1" noChangeArrowheads="1" noChangeShapeType="1" noTextEdit="1"/>
              </p:cNvSpPr>
              <p:nvPr/>
            </p:nvSpPr>
            <p:spPr>
              <a:xfrm>
                <a:off x="219381" y="1101214"/>
                <a:ext cx="2514600" cy="85606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4324EB-DC81-43CB-B975-754CF88D7F1C}"/>
                  </a:ext>
                </a:extLst>
              </p:cNvPr>
              <p:cNvSpPr txBox="1"/>
              <p:nvPr/>
            </p:nvSpPr>
            <p:spPr>
              <a:xfrm>
                <a:off x="3177049" y="61449"/>
                <a:ext cx="3371850"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r>
                      <a:rPr lang="en-US" sz="4000" b="0" i="1" smtClean="0">
                        <a:latin typeface="Cambria Math" panose="02040503050406030204" pitchFamily="18" charset="0"/>
                      </a:rPr>
                      <m:t>=</m:t>
                    </m:r>
                    <m:r>
                      <a:rPr lang="en-US" sz="4000" b="0" i="0"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4" name="TextBox 3">
                <a:extLst>
                  <a:ext uri="{FF2B5EF4-FFF2-40B4-BE49-F238E27FC236}">
                    <a16:creationId xmlns:a16="http://schemas.microsoft.com/office/drawing/2014/main" id="{C34324EB-DC81-43CB-B975-754CF88D7F1C}"/>
                  </a:ext>
                </a:extLst>
              </p:cNvPr>
              <p:cNvSpPr txBox="1">
                <a:spLocks noRot="1" noChangeAspect="1" noMove="1" noResize="1" noEditPoints="1" noAdjustHandles="1" noChangeArrowheads="1" noChangeShapeType="1" noTextEdit="1"/>
              </p:cNvSpPr>
              <p:nvPr/>
            </p:nvSpPr>
            <p:spPr>
              <a:xfrm>
                <a:off x="3177049" y="61449"/>
                <a:ext cx="3371850" cy="10827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00EB8-95C4-418C-9D2B-AFE5493488E5}"/>
                  </a:ext>
                </a:extLst>
              </p:cNvPr>
              <p:cNvSpPr txBox="1"/>
              <p:nvPr/>
            </p:nvSpPr>
            <p:spPr>
              <a:xfrm>
                <a:off x="3185652" y="943899"/>
                <a:ext cx="4188542" cy="1082797"/>
              </a:xfrm>
              <a:prstGeom prst="rect">
                <a:avLst/>
              </a:prstGeom>
              <a:noFill/>
            </p:spPr>
            <p:txBody>
              <a:bodyPr wrap="square" rtlCol="0">
                <a:spAutoFit/>
              </a:bodyPr>
              <a:lstStyle/>
              <a:p>
                <a14:m>
                  <m:oMath xmlns:m="http://schemas.openxmlformats.org/officeDocument/2006/math">
                    <m:r>
                      <m:rPr>
                        <m:sty m:val="p"/>
                      </m:rPr>
                      <a:rPr lang="en-US" sz="4000" b="0" i="0" smtClean="0">
                        <a:latin typeface="Cambria Math" panose="02040503050406030204" pitchFamily="18" charset="0"/>
                      </a:rPr>
                      <m:t>∇</m:t>
                    </m:r>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𝐵</m:t>
                        </m:r>
                      </m:e>
                    </m:acc>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0</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𝜖</m:t>
                        </m:r>
                      </m:e>
                      <m:sub>
                        <m:r>
                          <a:rPr lang="en-US" sz="4000" b="0" i="1" smtClean="0">
                            <a:latin typeface="Cambria Math" panose="02040503050406030204" pitchFamily="18" charset="0"/>
                          </a:rPr>
                          <m:t>0</m:t>
                        </m:r>
                      </m:sub>
                    </m:sSub>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𝐸</m:t>
                            </m:r>
                          </m:e>
                        </m:acc>
                      </m:num>
                      <m:den>
                        <m:r>
                          <a:rPr lang="en-US" sz="4000" b="0" i="1" smtClean="0">
                            <a:latin typeface="Cambria Math" panose="02040503050406030204" pitchFamily="18" charset="0"/>
                          </a:rPr>
                          <m:t>𝜕</m:t>
                        </m:r>
                        <m:r>
                          <a:rPr lang="en-US" sz="4000" b="0" i="1" smtClean="0">
                            <a:latin typeface="Cambria Math" panose="02040503050406030204" pitchFamily="18" charset="0"/>
                          </a:rPr>
                          <m:t>𝑡</m:t>
                        </m:r>
                      </m:den>
                    </m:f>
                    <m:r>
                      <a:rPr lang="en-US" sz="4000" b="0" i="0" smtClean="0">
                        <a:latin typeface="Cambria Math" panose="02040503050406030204" pitchFamily="18" charset="0"/>
                      </a:rPr>
                      <m:t> </m:t>
                    </m:r>
                  </m:oMath>
                </a14:m>
                <a:r>
                  <a:rPr lang="en-US" sz="4000" dirty="0"/>
                  <a:t> </a:t>
                </a:r>
              </a:p>
            </p:txBody>
          </p:sp>
        </mc:Choice>
        <mc:Fallback xmlns="">
          <p:sp>
            <p:nvSpPr>
              <p:cNvPr id="5" name="TextBox 4">
                <a:extLst>
                  <a:ext uri="{FF2B5EF4-FFF2-40B4-BE49-F238E27FC236}">
                    <a16:creationId xmlns:a16="http://schemas.microsoft.com/office/drawing/2014/main" id="{78A00EB8-95C4-418C-9D2B-AFE5493488E5}"/>
                  </a:ext>
                </a:extLst>
              </p:cNvPr>
              <p:cNvSpPr txBox="1">
                <a:spLocks noRot="1" noChangeAspect="1" noMove="1" noResize="1" noEditPoints="1" noAdjustHandles="1" noChangeArrowheads="1" noChangeShapeType="1" noTextEdit="1"/>
              </p:cNvSpPr>
              <p:nvPr/>
            </p:nvSpPr>
            <p:spPr>
              <a:xfrm>
                <a:off x="3185652" y="943899"/>
                <a:ext cx="4188542" cy="10827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E4749-349D-4509-9570-BD2400DD887E}"/>
                  </a:ext>
                </a:extLst>
              </p:cNvPr>
              <p:cNvSpPr txBox="1"/>
              <p:nvPr/>
            </p:nvSpPr>
            <p:spPr>
              <a:xfrm>
                <a:off x="7374194" y="263011"/>
                <a:ext cx="5191431" cy="16651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r>
                        <a:rPr lang="en-US" sz="4400" i="1">
                          <a:latin typeface="Cambria Math" panose="02040503050406030204" pitchFamily="18" charset="0"/>
                        </a:rPr>
                        <m:t>=</m:t>
                      </m:r>
                    </m:oMath>
                  </m:oMathPara>
                </a14:m>
                <a:endParaRPr lang="en-US" sz="4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4400">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e>
                      </m:d>
                      <m:r>
                        <a:rPr lang="en-US" sz="4400" i="1">
                          <a:latin typeface="Cambria Math" panose="02040503050406030204" pitchFamily="18" charset="0"/>
                        </a:rPr>
                        <m:t>−</m:t>
                      </m:r>
                      <m:d>
                        <m:dPr>
                          <m:ctrlPr>
                            <a:rPr lang="en-US" sz="4400" i="1">
                              <a:latin typeface="Cambria Math" panose="02040503050406030204" pitchFamily="18" charset="0"/>
                            </a:rPr>
                          </m:ctrlPr>
                        </m:dPr>
                        <m:e>
                          <m:r>
                            <m:rPr>
                              <m:sty m:val="p"/>
                            </m:rPr>
                            <a:rPr lang="en-US" sz="4400">
                              <a:latin typeface="Cambria Math" panose="02040503050406030204" pitchFamily="18" charset="0"/>
                            </a:rPr>
                            <m:t>∇</m:t>
                          </m:r>
                          <m:r>
                            <a:rPr lang="en-US" sz="4400" i="1">
                              <a:latin typeface="Cambria Math" panose="02040503050406030204" pitchFamily="18" charset="0"/>
                            </a:rPr>
                            <m:t>⋅</m:t>
                          </m:r>
                          <m:r>
                            <m:rPr>
                              <m:sty m:val="p"/>
                            </m:rPr>
                            <a:rPr lang="en-US" sz="4400">
                              <a:latin typeface="Cambria Math" panose="02040503050406030204" pitchFamily="18" charset="0"/>
                            </a:rPr>
                            <m:t>∇</m:t>
                          </m:r>
                        </m:e>
                      </m:d>
                      <m:acc>
                        <m:accPr>
                          <m:chr m:val="⃗"/>
                          <m:ctrlPr>
                            <a:rPr lang="en-US" sz="4400" i="1">
                              <a:latin typeface="Cambria Math" panose="02040503050406030204" pitchFamily="18" charset="0"/>
                            </a:rPr>
                          </m:ctrlPr>
                        </m:accPr>
                        <m:e>
                          <m:r>
                            <a:rPr lang="en-US" sz="4400" i="1">
                              <a:latin typeface="Cambria Math" panose="02040503050406030204" pitchFamily="18" charset="0"/>
                            </a:rPr>
                            <m:t>𝑉</m:t>
                          </m:r>
                        </m:e>
                      </m:acc>
                    </m:oMath>
                  </m:oMathPara>
                </a14:m>
                <a:endParaRPr lang="en-US" sz="4400" dirty="0"/>
              </a:p>
            </p:txBody>
          </p:sp>
        </mc:Choice>
        <mc:Fallback xmlns="">
          <p:sp>
            <p:nvSpPr>
              <p:cNvPr id="8" name="TextBox 7">
                <a:extLst>
                  <a:ext uri="{FF2B5EF4-FFF2-40B4-BE49-F238E27FC236}">
                    <a16:creationId xmlns:a16="http://schemas.microsoft.com/office/drawing/2014/main" id="{7E0E4749-349D-4509-9570-BD2400DD887E}"/>
                  </a:ext>
                </a:extLst>
              </p:cNvPr>
              <p:cNvSpPr txBox="1">
                <a:spLocks noRot="1" noChangeAspect="1" noMove="1" noResize="1" noEditPoints="1" noAdjustHandles="1" noChangeArrowheads="1" noChangeShapeType="1" noTextEdit="1"/>
              </p:cNvSpPr>
              <p:nvPr/>
            </p:nvSpPr>
            <p:spPr>
              <a:xfrm>
                <a:off x="7374194" y="263011"/>
                <a:ext cx="5191431" cy="1665199"/>
              </a:xfrm>
              <a:prstGeom prst="rect">
                <a:avLst/>
              </a:prstGeom>
              <a:blipFill>
                <a:blip r:embed="rId8"/>
                <a:stretch>
                  <a:fillRect/>
                </a:stretch>
              </a:blipFill>
            </p:spPr>
            <p:txBody>
              <a:bodyPr/>
              <a:lstStyle/>
              <a:p>
                <a:r>
                  <a:rPr lang="en-CA">
                    <a:noFill/>
                  </a:rPr>
                  <a:t> </a:t>
                </a:r>
              </a:p>
            </p:txBody>
          </p:sp>
        </mc:Fallback>
      </mc:AlternateContent>
      <p:cxnSp>
        <p:nvCxnSpPr>
          <p:cNvPr id="12" name="Straight Connector 11">
            <a:extLst>
              <a:ext uri="{FF2B5EF4-FFF2-40B4-BE49-F238E27FC236}">
                <a16:creationId xmlns:a16="http://schemas.microsoft.com/office/drawing/2014/main" id="{E877AE68-2F08-480A-BF06-9C7D9B1D4C26}"/>
              </a:ext>
            </a:extLst>
          </p:cNvPr>
          <p:cNvCxnSpPr>
            <a:cxnSpLocks/>
          </p:cNvCxnSpPr>
          <p:nvPr/>
        </p:nvCxnSpPr>
        <p:spPr>
          <a:xfrm>
            <a:off x="0" y="20352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0593989-F2F8-4E0B-88B0-C9B788E22023}"/>
              </a:ext>
            </a:extLst>
          </p:cNvPr>
          <p:cNvGrpSpPr/>
          <p:nvPr/>
        </p:nvGrpSpPr>
        <p:grpSpPr>
          <a:xfrm>
            <a:off x="1533833" y="2159927"/>
            <a:ext cx="8613058" cy="1082798"/>
            <a:chOff x="1533833" y="2159927"/>
            <a:chExt cx="8613058" cy="108279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634089-E755-4414-BD33-6437A73E3856}"/>
                    </a:ext>
                  </a:extLst>
                </p:cNvPr>
                <p:cNvSpPr txBox="1"/>
                <p:nvPr/>
              </p:nvSpPr>
              <p:spPr>
                <a:xfrm>
                  <a:off x="6548285" y="2159927"/>
                  <a:ext cx="3598606" cy="1082797"/>
                </a:xfrm>
                <a:prstGeom prst="rect">
                  <a:avLst/>
                </a:prstGeom>
                <a:noFill/>
              </p:spPr>
              <p:txBody>
                <a:bodyPr wrap="square" rtlCol="0">
                  <a:spAutoFit/>
                </a:bodyPr>
                <a:lstStyle/>
                <a:p>
                  <a14:m>
                    <m:oMath xmlns:m="http://schemas.openxmlformats.org/officeDocument/2006/math">
                      <m:sSup>
                        <m:sSupPr>
                          <m:ctrlPr>
                            <a:rPr lang="en-US" sz="4000" i="1">
                              <a:latin typeface="Cambria Math" panose="02040503050406030204" pitchFamily="18" charset="0"/>
                            </a:rPr>
                          </m:ctrlPr>
                        </m:sSupPr>
                        <m:e>
                          <m:r>
                            <m:rPr>
                              <m:sty m:val="p"/>
                            </m:rPr>
                            <a:rPr lang="en-US" sz="4000">
                              <a:latin typeface="Cambria Math" panose="02040503050406030204" pitchFamily="18" charset="0"/>
                            </a:rPr>
                            <m:t>∇</m:t>
                          </m:r>
                        </m:e>
                        <m:sup>
                          <m:r>
                            <a:rPr lang="en-US" sz="4000">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𝐵</m:t>
                          </m:r>
                        </m:e>
                      </m:acc>
                      <m:r>
                        <a:rPr lang="en-US" sz="4000" i="1">
                          <a:latin typeface="Cambria Math" panose="02040503050406030204" pitchFamily="18" charset="0"/>
                        </a:rPr>
                        <m:t>=</m:t>
                      </m:r>
                      <m:sSub>
                        <m:sSubPr>
                          <m:ctrlPr>
                            <a:rPr lang="en-US" sz="4000" i="1">
                              <a:solidFill>
                                <a:srgbClr val="00B050"/>
                              </a:solidFill>
                              <a:latin typeface="Cambria Math" panose="02040503050406030204" pitchFamily="18" charset="0"/>
                            </a:rPr>
                          </m:ctrlPr>
                        </m:sSubPr>
                        <m:e>
                          <m:r>
                            <a:rPr lang="en-US" sz="4000" i="1">
                              <a:solidFill>
                                <a:srgbClr val="00B050"/>
                              </a:solidFill>
                              <a:latin typeface="Cambria Math" panose="02040503050406030204" pitchFamily="18" charset="0"/>
                            </a:rPr>
                            <m:t>𝜇</m:t>
                          </m:r>
                        </m:e>
                        <m:sub>
                          <m:r>
                            <a:rPr lang="en-US" sz="4000" i="1">
                              <a:solidFill>
                                <a:srgbClr val="00B050"/>
                              </a:solidFill>
                              <a:latin typeface="Cambria Math" panose="02040503050406030204" pitchFamily="18" charset="0"/>
                            </a:rPr>
                            <m:t>0</m:t>
                          </m:r>
                        </m:sub>
                      </m:sSub>
                      <m:sSub>
                        <m:sSubPr>
                          <m:ctrlPr>
                            <a:rPr lang="en-US" sz="4000" i="1">
                              <a:solidFill>
                                <a:srgbClr val="BC8F00"/>
                              </a:solidFill>
                              <a:latin typeface="Cambria Math" panose="02040503050406030204" pitchFamily="18" charset="0"/>
                            </a:rPr>
                          </m:ctrlPr>
                        </m:sSubPr>
                        <m:e>
                          <m:r>
                            <a:rPr lang="en-US" sz="4000" i="1">
                              <a:solidFill>
                                <a:srgbClr val="BC8F00"/>
                              </a:solidFill>
                              <a:latin typeface="Cambria Math" panose="02040503050406030204" pitchFamily="18" charset="0"/>
                            </a:rPr>
                            <m:t>𝜖</m:t>
                          </m:r>
                        </m:e>
                        <m:sub>
                          <m:r>
                            <a:rPr lang="en-US" sz="4000" i="1">
                              <a:solidFill>
                                <a:srgbClr val="BC8F00"/>
                              </a:solidFill>
                              <a:latin typeface="Cambria Math" panose="02040503050406030204" pitchFamily="18" charset="0"/>
                            </a:rPr>
                            <m:t>0</m:t>
                          </m:r>
                        </m:sub>
                      </m:sSub>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𝐵</m:t>
                              </m:r>
                            </m:e>
                          </m:acc>
                        </m:num>
                        <m:den>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a14:m>
                  <a:r>
                    <a:rPr lang="en-US" sz="4000" dirty="0"/>
                    <a:t> </a:t>
                  </a:r>
                </a:p>
              </p:txBody>
            </p:sp>
          </mc:Choice>
          <mc:Fallback xmlns="">
            <p:sp>
              <p:nvSpPr>
                <p:cNvPr id="9" name="TextBox 8">
                  <a:extLst>
                    <a:ext uri="{FF2B5EF4-FFF2-40B4-BE49-F238E27FC236}">
                      <a16:creationId xmlns:a16="http://schemas.microsoft.com/office/drawing/2014/main" id="{E4634089-E755-4414-BD33-6437A73E3856}"/>
                    </a:ext>
                  </a:extLst>
                </p:cNvPr>
                <p:cNvSpPr txBox="1">
                  <a:spLocks noRot="1" noChangeAspect="1" noMove="1" noResize="1" noEditPoints="1" noAdjustHandles="1" noChangeArrowheads="1" noChangeShapeType="1" noTextEdit="1"/>
                </p:cNvSpPr>
                <p:nvPr/>
              </p:nvSpPr>
              <p:spPr>
                <a:xfrm>
                  <a:off x="6548285" y="2159927"/>
                  <a:ext cx="3598606" cy="1082797"/>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CB1F86C-56F4-4F29-9693-8E594DD637AA}"/>
                    </a:ext>
                  </a:extLst>
                </p:cNvPr>
                <p:cNvSpPr txBox="1"/>
                <p:nvPr/>
              </p:nvSpPr>
              <p:spPr>
                <a:xfrm>
                  <a:off x="1533833" y="2159928"/>
                  <a:ext cx="3480619" cy="1082797"/>
                </a:xfrm>
                <a:prstGeom prst="rect">
                  <a:avLst/>
                </a:prstGeom>
                <a:noFill/>
              </p:spPr>
              <p:txBody>
                <a:bodyPr wrap="square" rtlCol="0">
                  <a:spAutoFit/>
                </a:bodyPr>
                <a:lstStyle/>
                <a:p>
                  <a14:m>
                    <m:oMath xmlns:m="http://schemas.openxmlformats.org/officeDocument/2006/math">
                      <m:sSup>
                        <m:sSupPr>
                          <m:ctrlPr>
                            <a:rPr lang="en-US" sz="4000" i="1">
                              <a:latin typeface="Cambria Math" panose="02040503050406030204" pitchFamily="18" charset="0"/>
                            </a:rPr>
                          </m:ctrlPr>
                        </m:sSupPr>
                        <m:e>
                          <m:r>
                            <m:rPr>
                              <m:sty m:val="p"/>
                            </m:rPr>
                            <a:rPr lang="en-US" sz="4000">
                              <a:latin typeface="Cambria Math" panose="02040503050406030204" pitchFamily="18" charset="0"/>
                            </a:rPr>
                            <m:t>∇</m:t>
                          </m:r>
                        </m:e>
                        <m:sup>
                          <m:r>
                            <a:rPr lang="en-US" sz="4000">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r>
                        <a:rPr lang="en-US" sz="4000" i="1">
                          <a:latin typeface="Cambria Math" panose="02040503050406030204" pitchFamily="18" charset="0"/>
                        </a:rPr>
                        <m:t>=</m:t>
                      </m:r>
                      <m:sSub>
                        <m:sSubPr>
                          <m:ctrlPr>
                            <a:rPr lang="en-US" sz="4000" i="1" smtClean="0">
                              <a:solidFill>
                                <a:srgbClr val="00B050"/>
                              </a:solidFill>
                              <a:latin typeface="Cambria Math" panose="02040503050406030204" pitchFamily="18" charset="0"/>
                            </a:rPr>
                          </m:ctrlPr>
                        </m:sSubPr>
                        <m:e>
                          <m:r>
                            <a:rPr lang="en-US" sz="4000" i="1">
                              <a:solidFill>
                                <a:srgbClr val="00B050"/>
                              </a:solidFill>
                              <a:latin typeface="Cambria Math" panose="02040503050406030204" pitchFamily="18" charset="0"/>
                            </a:rPr>
                            <m:t>𝜇</m:t>
                          </m:r>
                        </m:e>
                        <m:sub>
                          <m:r>
                            <a:rPr lang="en-US" sz="4000" i="1">
                              <a:solidFill>
                                <a:srgbClr val="00B050"/>
                              </a:solidFill>
                              <a:latin typeface="Cambria Math" panose="02040503050406030204" pitchFamily="18" charset="0"/>
                            </a:rPr>
                            <m:t>0</m:t>
                          </m:r>
                        </m:sub>
                      </m:sSub>
                      <m:sSub>
                        <m:sSubPr>
                          <m:ctrlPr>
                            <a:rPr lang="en-US" sz="4000" i="1" smtClean="0">
                              <a:solidFill>
                                <a:srgbClr val="BC8F00"/>
                              </a:solidFill>
                              <a:latin typeface="Cambria Math" panose="02040503050406030204" pitchFamily="18" charset="0"/>
                            </a:rPr>
                          </m:ctrlPr>
                        </m:sSubPr>
                        <m:e>
                          <m:r>
                            <a:rPr lang="en-US" sz="4000" i="1">
                              <a:solidFill>
                                <a:srgbClr val="BC8F00"/>
                              </a:solidFill>
                              <a:latin typeface="Cambria Math" panose="02040503050406030204" pitchFamily="18" charset="0"/>
                            </a:rPr>
                            <m:t>𝜖</m:t>
                          </m:r>
                        </m:e>
                        <m:sub>
                          <m:r>
                            <a:rPr lang="en-US" sz="4000" i="1">
                              <a:solidFill>
                                <a:srgbClr val="BC8F00"/>
                              </a:solidFill>
                              <a:latin typeface="Cambria Math" panose="02040503050406030204" pitchFamily="18" charset="0"/>
                            </a:rPr>
                            <m:t>0</m:t>
                          </m:r>
                        </m:sub>
                      </m:sSub>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num>
                        <m:den>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a14:m>
                  <a:r>
                    <a:rPr lang="en-US" sz="4000" dirty="0"/>
                    <a:t> </a:t>
                  </a:r>
                </a:p>
              </p:txBody>
            </p:sp>
          </mc:Choice>
          <mc:Fallback xmlns="">
            <p:sp>
              <p:nvSpPr>
                <p:cNvPr id="10" name="TextBox 9">
                  <a:extLst>
                    <a:ext uri="{FF2B5EF4-FFF2-40B4-BE49-F238E27FC236}">
                      <a16:creationId xmlns:a16="http://schemas.microsoft.com/office/drawing/2014/main" id="{0CB1F86C-56F4-4F29-9693-8E594DD637AA}"/>
                    </a:ext>
                  </a:extLst>
                </p:cNvPr>
                <p:cNvSpPr txBox="1">
                  <a:spLocks noRot="1" noChangeAspect="1" noMove="1" noResize="1" noEditPoints="1" noAdjustHandles="1" noChangeArrowheads="1" noChangeShapeType="1" noTextEdit="1"/>
                </p:cNvSpPr>
                <p:nvPr/>
              </p:nvSpPr>
              <p:spPr>
                <a:xfrm>
                  <a:off x="1533833" y="2159928"/>
                  <a:ext cx="3480619" cy="1082797"/>
                </a:xfrm>
                <a:prstGeom prst="rect">
                  <a:avLst/>
                </a:prstGeom>
                <a:blipFill>
                  <a:blip r:embed="rId10"/>
                  <a:stretch>
                    <a:fillRect/>
                  </a:stretch>
                </a:blipFill>
              </p:spPr>
              <p:txBody>
                <a:bodyPr/>
                <a:lstStyle/>
                <a:p>
                  <a:r>
                    <a:rPr lang="en-CA">
                      <a:noFill/>
                    </a:rPr>
                    <a:t> </a:t>
                  </a:r>
                </a:p>
              </p:txBody>
            </p:sp>
          </mc:Fallback>
        </mc:AlternateContent>
      </p:grpSp>
      <p:grpSp>
        <p:nvGrpSpPr>
          <p:cNvPr id="7" name="Group 6">
            <a:extLst>
              <a:ext uri="{FF2B5EF4-FFF2-40B4-BE49-F238E27FC236}">
                <a16:creationId xmlns:a16="http://schemas.microsoft.com/office/drawing/2014/main" id="{ED7EE370-74AC-4F3D-A7EA-7F8EEDE11925}"/>
              </a:ext>
            </a:extLst>
          </p:cNvPr>
          <p:cNvGrpSpPr/>
          <p:nvPr/>
        </p:nvGrpSpPr>
        <p:grpSpPr>
          <a:xfrm>
            <a:off x="1538749" y="3521688"/>
            <a:ext cx="8613058" cy="1082798"/>
            <a:chOff x="1538749" y="3521688"/>
            <a:chExt cx="8613058" cy="1082798"/>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3057BC-28AB-4DAE-88D8-6D45C0256DE5}"/>
                    </a:ext>
                  </a:extLst>
                </p:cNvPr>
                <p:cNvSpPr txBox="1"/>
                <p:nvPr/>
              </p:nvSpPr>
              <p:spPr>
                <a:xfrm>
                  <a:off x="6553201" y="3521688"/>
                  <a:ext cx="3598606" cy="1082797"/>
                </a:xfrm>
                <a:prstGeom prst="rect">
                  <a:avLst/>
                </a:prstGeom>
                <a:noFill/>
              </p:spPr>
              <p:txBody>
                <a:bodyPr wrap="square" rtlCol="0">
                  <a:spAutoFit/>
                </a:bodyPr>
                <a:lstStyle/>
                <a:p>
                  <a14:m>
                    <m:oMath xmlns:m="http://schemas.openxmlformats.org/officeDocument/2006/math">
                      <m:sSup>
                        <m:sSupPr>
                          <m:ctrlPr>
                            <a:rPr lang="en-US" sz="4000" i="1" smtClean="0">
                              <a:latin typeface="Cambria Math" panose="02040503050406030204" pitchFamily="18" charset="0"/>
                            </a:rPr>
                          </m:ctrlPr>
                        </m:sSupPr>
                        <m:e>
                          <m:r>
                            <m:rPr>
                              <m:sty m:val="p"/>
                            </m:rPr>
                            <a:rPr lang="en-US" sz="4000">
                              <a:latin typeface="Cambria Math" panose="02040503050406030204" pitchFamily="18" charset="0"/>
                            </a:rPr>
                            <m:t>∇</m:t>
                          </m:r>
                        </m:e>
                        <m:sup>
                          <m:r>
                            <a:rPr lang="en-US" sz="4000">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𝐵</m:t>
                          </m:r>
                        </m:e>
                      </m:acc>
                      <m:r>
                        <a:rPr lang="en-US" sz="4000" i="1">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sSup>
                            <m:sSupPr>
                              <m:ctrlPr>
                                <a:rPr lang="en-US" sz="4000" b="0" i="1" smtClean="0">
                                  <a:latin typeface="Cambria Math" panose="02040503050406030204" pitchFamily="18" charset="0"/>
                                </a:rPr>
                              </m:ctrlPr>
                            </m:sSupPr>
                            <m:e>
                              <m:r>
                                <a:rPr lang="en-US" sz="4000" b="0" i="1" smtClean="0">
                                  <a:solidFill>
                                    <a:srgbClr val="0070C0"/>
                                  </a:solidFill>
                                  <a:latin typeface="Cambria Math" panose="02040503050406030204" pitchFamily="18" charset="0"/>
                                </a:rPr>
                                <m:t>𝑐</m:t>
                              </m:r>
                            </m:e>
                            <m:sup>
                              <m:r>
                                <a:rPr lang="en-US" sz="4000" b="0" i="1" smtClean="0">
                                  <a:latin typeface="Cambria Math" panose="02040503050406030204" pitchFamily="18" charset="0"/>
                                </a:rPr>
                                <m:t>2</m:t>
                              </m:r>
                            </m:sup>
                          </m:sSup>
                        </m:den>
                      </m:f>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b="0" i="1" smtClean="0">
                                  <a:latin typeface="Cambria Math" panose="02040503050406030204" pitchFamily="18" charset="0"/>
                                </a:rPr>
                                <m:t>𝐵</m:t>
                              </m:r>
                            </m:e>
                          </m:acc>
                        </m:num>
                        <m:den>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a14:m>
                  <a:r>
                    <a:rPr lang="en-US" sz="4000" dirty="0"/>
                    <a:t> </a:t>
                  </a:r>
                </a:p>
              </p:txBody>
            </p:sp>
          </mc:Choice>
          <mc:Fallback xmlns="">
            <p:sp>
              <p:nvSpPr>
                <p:cNvPr id="11" name="TextBox 10">
                  <a:extLst>
                    <a:ext uri="{FF2B5EF4-FFF2-40B4-BE49-F238E27FC236}">
                      <a16:creationId xmlns:a16="http://schemas.microsoft.com/office/drawing/2014/main" id="{653057BC-28AB-4DAE-88D8-6D45C0256DE5}"/>
                    </a:ext>
                  </a:extLst>
                </p:cNvPr>
                <p:cNvSpPr txBox="1">
                  <a:spLocks noRot="1" noChangeAspect="1" noMove="1" noResize="1" noEditPoints="1" noAdjustHandles="1" noChangeArrowheads="1" noChangeShapeType="1" noTextEdit="1"/>
                </p:cNvSpPr>
                <p:nvPr/>
              </p:nvSpPr>
              <p:spPr>
                <a:xfrm>
                  <a:off x="6553201" y="3521688"/>
                  <a:ext cx="3598606" cy="1082797"/>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D92DE83-ADC4-4323-83EB-B6AC2A24F976}"/>
                    </a:ext>
                  </a:extLst>
                </p:cNvPr>
                <p:cNvSpPr txBox="1"/>
                <p:nvPr/>
              </p:nvSpPr>
              <p:spPr>
                <a:xfrm>
                  <a:off x="1538749" y="3521689"/>
                  <a:ext cx="3480619" cy="1082797"/>
                </a:xfrm>
                <a:prstGeom prst="rect">
                  <a:avLst/>
                </a:prstGeom>
                <a:noFill/>
              </p:spPr>
              <p:txBody>
                <a:bodyPr wrap="square" rtlCol="0">
                  <a:spAutoFit/>
                </a:bodyPr>
                <a:lstStyle/>
                <a:p>
                  <a14:m>
                    <m:oMath xmlns:m="http://schemas.openxmlformats.org/officeDocument/2006/math">
                      <m:sSup>
                        <m:sSupPr>
                          <m:ctrlPr>
                            <a:rPr lang="en-US" sz="4000" i="1" smtClean="0">
                              <a:latin typeface="Cambria Math" panose="02040503050406030204" pitchFamily="18" charset="0"/>
                            </a:rPr>
                          </m:ctrlPr>
                        </m:sSupPr>
                        <m:e>
                          <m:r>
                            <m:rPr>
                              <m:sty m:val="p"/>
                            </m:rPr>
                            <a:rPr lang="en-US" sz="4000">
                              <a:latin typeface="Cambria Math" panose="02040503050406030204" pitchFamily="18" charset="0"/>
                            </a:rPr>
                            <m:t>∇</m:t>
                          </m:r>
                        </m:e>
                        <m:sup>
                          <m:r>
                            <a:rPr lang="en-US" sz="4000">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r>
                        <a:rPr lang="en-US" sz="4000" i="1">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sSup>
                            <m:sSupPr>
                              <m:ctrlPr>
                                <a:rPr lang="en-US" sz="4000" b="0" i="1" smtClean="0">
                                  <a:latin typeface="Cambria Math" panose="02040503050406030204" pitchFamily="18" charset="0"/>
                                </a:rPr>
                              </m:ctrlPr>
                            </m:sSupPr>
                            <m:e>
                              <m:r>
                                <a:rPr lang="en-US" sz="4000" b="0" i="1" smtClean="0">
                                  <a:solidFill>
                                    <a:srgbClr val="0070C0"/>
                                  </a:solidFill>
                                  <a:latin typeface="Cambria Math" panose="02040503050406030204" pitchFamily="18" charset="0"/>
                                </a:rPr>
                                <m:t>𝑐</m:t>
                              </m:r>
                            </m:e>
                            <m:sup>
                              <m:r>
                                <a:rPr lang="en-US" sz="4000" b="0" i="1" smtClean="0">
                                  <a:latin typeface="Cambria Math" panose="02040503050406030204" pitchFamily="18" charset="0"/>
                                </a:rPr>
                                <m:t>2</m:t>
                              </m:r>
                            </m:sup>
                          </m:sSup>
                        </m:den>
                      </m:f>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acc>
                            <m:accPr>
                              <m:chr m:val="⃗"/>
                              <m:ctrlPr>
                                <a:rPr lang="en-US" sz="4000" i="1">
                                  <a:latin typeface="Cambria Math" panose="02040503050406030204" pitchFamily="18" charset="0"/>
                                </a:rPr>
                              </m:ctrlPr>
                            </m:accPr>
                            <m:e>
                              <m:r>
                                <a:rPr lang="en-US" sz="4000" i="1">
                                  <a:latin typeface="Cambria Math" panose="02040503050406030204" pitchFamily="18" charset="0"/>
                                </a:rPr>
                                <m:t>𝐸</m:t>
                              </m:r>
                            </m:e>
                          </m:acc>
                        </m:num>
                        <m:den>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a14:m>
                  <a:r>
                    <a:rPr lang="en-US" sz="4000" dirty="0"/>
                    <a:t> </a:t>
                  </a:r>
                </a:p>
              </p:txBody>
            </p:sp>
          </mc:Choice>
          <mc:Fallback xmlns="">
            <p:sp>
              <p:nvSpPr>
                <p:cNvPr id="13" name="TextBox 12">
                  <a:extLst>
                    <a:ext uri="{FF2B5EF4-FFF2-40B4-BE49-F238E27FC236}">
                      <a16:creationId xmlns:a16="http://schemas.microsoft.com/office/drawing/2014/main" id="{2D92DE83-ADC4-4323-83EB-B6AC2A24F976}"/>
                    </a:ext>
                  </a:extLst>
                </p:cNvPr>
                <p:cNvSpPr txBox="1">
                  <a:spLocks noRot="1" noChangeAspect="1" noMove="1" noResize="1" noEditPoints="1" noAdjustHandles="1" noChangeArrowheads="1" noChangeShapeType="1" noTextEdit="1"/>
                </p:cNvSpPr>
                <p:nvPr/>
              </p:nvSpPr>
              <p:spPr>
                <a:xfrm>
                  <a:off x="1538749" y="3521689"/>
                  <a:ext cx="3480619" cy="1082797"/>
                </a:xfrm>
                <a:prstGeom prst="rect">
                  <a:avLst/>
                </a:prstGeom>
                <a:blipFill>
                  <a:blip r:embed="rId12"/>
                  <a:stretch>
                    <a:fillRect/>
                  </a:stretch>
                </a:blipFill>
              </p:spPr>
              <p:txBody>
                <a:bodyPr/>
                <a:lstStyle/>
                <a:p>
                  <a:r>
                    <a:rPr lang="en-CA">
                      <a:noFill/>
                    </a:rPr>
                    <a:t> </a:t>
                  </a:r>
                </a:p>
              </p:txBody>
            </p:sp>
          </mc:Fallback>
        </mc:AlternateContent>
      </p:grpSp>
      <p:cxnSp>
        <p:nvCxnSpPr>
          <p:cNvPr id="14" name="Straight Connector 13">
            <a:extLst>
              <a:ext uri="{FF2B5EF4-FFF2-40B4-BE49-F238E27FC236}">
                <a16:creationId xmlns:a16="http://schemas.microsoft.com/office/drawing/2014/main" id="{B3C2C08E-EDC4-4CE3-8CBB-05C9270B7195}"/>
              </a:ext>
            </a:extLst>
          </p:cNvPr>
          <p:cNvCxnSpPr>
            <a:cxnSpLocks/>
          </p:cNvCxnSpPr>
          <p:nvPr/>
        </p:nvCxnSpPr>
        <p:spPr>
          <a:xfrm flipV="1">
            <a:off x="7143136" y="1"/>
            <a:ext cx="0" cy="2064773"/>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901AB7E-A8CF-4FCC-A79C-28D11FE5C217}"/>
                  </a:ext>
                </a:extLst>
              </p:cNvPr>
              <p:cNvSpPr txBox="1"/>
              <p:nvPr/>
            </p:nvSpPr>
            <p:spPr>
              <a:xfrm>
                <a:off x="590550" y="4735175"/>
                <a:ext cx="10610850" cy="21228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i="1" smtClean="0">
                          <a:solidFill>
                            <a:srgbClr val="0070C0"/>
                          </a:solidFill>
                          <a:latin typeface="Cambria Math" panose="02040503050406030204" pitchFamily="18" charset="0"/>
                        </a:rPr>
                        <m:t>𝑐</m:t>
                      </m:r>
                      <m:r>
                        <a:rPr lang="en-US" sz="4000" i="1">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ad>
                            <m:radPr>
                              <m:degHide m:val="on"/>
                              <m:ctrlPr>
                                <a:rPr lang="en-US" sz="4000" b="0" i="1" smtClean="0">
                                  <a:latin typeface="Cambria Math" panose="02040503050406030204" pitchFamily="18" charset="0"/>
                                </a:rPr>
                              </m:ctrlPr>
                            </m:radPr>
                            <m:deg/>
                            <m:e>
                              <m:sSub>
                                <m:sSubPr>
                                  <m:ctrlPr>
                                    <a:rPr lang="en-US" sz="4000" i="1">
                                      <a:solidFill>
                                        <a:srgbClr val="00B050"/>
                                      </a:solidFill>
                                      <a:latin typeface="Cambria Math" panose="02040503050406030204" pitchFamily="18" charset="0"/>
                                    </a:rPr>
                                  </m:ctrlPr>
                                </m:sSubPr>
                                <m:e>
                                  <m:r>
                                    <a:rPr lang="en-US" sz="4000" i="1">
                                      <a:solidFill>
                                        <a:srgbClr val="00B050"/>
                                      </a:solidFill>
                                      <a:latin typeface="Cambria Math" panose="02040503050406030204" pitchFamily="18" charset="0"/>
                                    </a:rPr>
                                    <m:t>𝜇</m:t>
                                  </m:r>
                                </m:e>
                                <m:sub>
                                  <m:r>
                                    <a:rPr lang="en-US" sz="4000" i="1">
                                      <a:solidFill>
                                        <a:srgbClr val="00B050"/>
                                      </a:solidFill>
                                      <a:latin typeface="Cambria Math" panose="02040503050406030204" pitchFamily="18" charset="0"/>
                                    </a:rPr>
                                    <m:t>0</m:t>
                                  </m:r>
                                </m:sub>
                              </m:sSub>
                              <m:sSub>
                                <m:sSubPr>
                                  <m:ctrlPr>
                                    <a:rPr lang="en-US" sz="4000" i="1">
                                      <a:solidFill>
                                        <a:srgbClr val="BC8F00"/>
                                      </a:solidFill>
                                      <a:latin typeface="Cambria Math" panose="02040503050406030204" pitchFamily="18" charset="0"/>
                                    </a:rPr>
                                  </m:ctrlPr>
                                </m:sSubPr>
                                <m:e>
                                  <m:r>
                                    <a:rPr lang="en-US" sz="4000" i="1">
                                      <a:solidFill>
                                        <a:srgbClr val="BC8F00"/>
                                      </a:solidFill>
                                      <a:latin typeface="Cambria Math" panose="02040503050406030204" pitchFamily="18" charset="0"/>
                                    </a:rPr>
                                    <m:t>𝜖</m:t>
                                  </m:r>
                                </m:e>
                                <m:sub>
                                  <m:r>
                                    <a:rPr lang="en-US" sz="4000" i="1">
                                      <a:solidFill>
                                        <a:srgbClr val="BC8F00"/>
                                      </a:solidFill>
                                      <a:latin typeface="Cambria Math" panose="02040503050406030204" pitchFamily="18" charset="0"/>
                                    </a:rPr>
                                    <m:t>0</m:t>
                                  </m:r>
                                </m:sub>
                              </m:sSub>
                            </m:e>
                          </m:rad>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1</m:t>
                          </m:r>
                        </m:num>
                        <m:den>
                          <m:rad>
                            <m:radPr>
                              <m:degHide m:val="on"/>
                              <m:ctrlPr>
                                <a:rPr lang="en-US" sz="4000" i="1">
                                  <a:latin typeface="Cambria Math" panose="02040503050406030204" pitchFamily="18" charset="0"/>
                                  <a:ea typeface="Cambria Math" panose="02040503050406030204" pitchFamily="18" charset="0"/>
                                </a:rPr>
                              </m:ctrlPr>
                            </m:radPr>
                            <m:deg/>
                            <m:e>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8.854×</m:t>
                                  </m:r>
                                  <m:sSup>
                                    <m:sSupPr>
                                      <m:ctrlPr>
                                        <a:rPr lang="en-US"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10</m:t>
                                      </m:r>
                                    </m:e>
                                    <m:sup>
                                      <m:r>
                                        <a:rPr lang="en-US" sz="4000" b="0" i="1" smtClean="0">
                                          <a:latin typeface="Cambria Math" panose="02040503050406030204" pitchFamily="18" charset="0"/>
                                          <a:ea typeface="Cambria Math" panose="02040503050406030204" pitchFamily="18" charset="0"/>
                                        </a:rPr>
                                        <m:t>−12</m:t>
                                      </m:r>
                                    </m:sup>
                                  </m:sSup>
                                </m:e>
                              </m:d>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1.257×</m:t>
                                  </m:r>
                                  <m:sSup>
                                    <m:sSupPr>
                                      <m:ctrlPr>
                                        <a:rPr lang="en-US"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10</m:t>
                                      </m:r>
                                    </m:e>
                                    <m:sup>
                                      <m:r>
                                        <a:rPr lang="en-US" sz="4000" b="0" i="1" smtClean="0">
                                          <a:latin typeface="Cambria Math" panose="02040503050406030204" pitchFamily="18" charset="0"/>
                                          <a:ea typeface="Cambria Math" panose="02040503050406030204" pitchFamily="18" charset="0"/>
                                        </a:rPr>
                                        <m:t>−6</m:t>
                                      </m:r>
                                    </m:sup>
                                  </m:sSup>
                                </m:e>
                              </m:d>
                            </m:e>
                          </m:rad>
                        </m:den>
                      </m:f>
                    </m:oMath>
                  </m:oMathPara>
                </a14:m>
                <a:endParaRPr lang="en-US" sz="4000" i="1" dirty="0">
                  <a:solidFill>
                    <a:srgbClr val="BC8F00"/>
                  </a:solidFill>
                  <a:latin typeface="Cambria Math" panose="02040503050406030204" pitchFamily="18" charset="0"/>
                </a:endParaRPr>
              </a:p>
              <a:p>
                <a:r>
                  <a:rPr lang="en-US" sz="4000" b="0" dirty="0"/>
                  <a:t>   </a:t>
                </a:r>
                <a14:m>
                  <m:oMath xmlns:m="http://schemas.openxmlformats.org/officeDocument/2006/math">
                    <m:r>
                      <a:rPr lang="en-US" sz="4000" b="0" i="1" smtClean="0">
                        <a:latin typeface="Cambria Math" panose="02040503050406030204" pitchFamily="18" charset="0"/>
                      </a:rPr>
                      <m:t>=</m:t>
                    </m:r>
                    <m:r>
                      <a:rPr lang="en-US" sz="4000" b="0" i="1" smtClean="0">
                        <a:solidFill>
                          <a:srgbClr val="0070C0"/>
                        </a:solidFill>
                        <a:latin typeface="Cambria Math" panose="02040503050406030204" pitchFamily="18" charset="0"/>
                      </a:rPr>
                      <m:t>2.998×</m:t>
                    </m:r>
                    <m:sSup>
                      <m:sSupPr>
                        <m:ctrlPr>
                          <a:rPr lang="en-US" sz="4000" b="0" i="1" smtClean="0">
                            <a:solidFill>
                              <a:srgbClr val="0070C0"/>
                            </a:solidFill>
                            <a:latin typeface="Cambria Math" panose="02040503050406030204" pitchFamily="18" charset="0"/>
                          </a:rPr>
                        </m:ctrlPr>
                      </m:sSupPr>
                      <m:e>
                        <m:r>
                          <a:rPr lang="en-US" sz="4000" b="0" i="1" smtClean="0">
                            <a:solidFill>
                              <a:srgbClr val="0070C0"/>
                            </a:solidFill>
                            <a:latin typeface="Cambria Math" panose="02040503050406030204" pitchFamily="18" charset="0"/>
                          </a:rPr>
                          <m:t>10</m:t>
                        </m:r>
                      </m:e>
                      <m:sup>
                        <m:r>
                          <a:rPr lang="en-US" sz="4000" b="0" i="1" smtClean="0">
                            <a:solidFill>
                              <a:srgbClr val="0070C0"/>
                            </a:solidFill>
                            <a:latin typeface="Cambria Math" panose="02040503050406030204" pitchFamily="18" charset="0"/>
                          </a:rPr>
                          <m:t>8</m:t>
                        </m:r>
                      </m:sup>
                    </m:sSup>
                    <m:r>
                      <a:rPr lang="en-US" sz="4000" b="0" i="1" smtClean="0">
                        <a:solidFill>
                          <a:srgbClr val="0070C0"/>
                        </a:solidFill>
                        <a:latin typeface="Cambria Math" panose="02040503050406030204" pitchFamily="18" charset="0"/>
                      </a:rPr>
                      <m:t>≈3×</m:t>
                    </m:r>
                    <m:sSup>
                      <m:sSupPr>
                        <m:ctrlPr>
                          <a:rPr lang="en-US" sz="4000" b="0" i="1" smtClean="0">
                            <a:solidFill>
                              <a:srgbClr val="0070C0"/>
                            </a:solidFill>
                            <a:latin typeface="Cambria Math" panose="02040503050406030204" pitchFamily="18" charset="0"/>
                          </a:rPr>
                        </m:ctrlPr>
                      </m:sSupPr>
                      <m:e>
                        <m:r>
                          <a:rPr lang="en-US" sz="4000" b="0" i="1" smtClean="0">
                            <a:solidFill>
                              <a:srgbClr val="0070C0"/>
                            </a:solidFill>
                            <a:latin typeface="Cambria Math" panose="02040503050406030204" pitchFamily="18" charset="0"/>
                          </a:rPr>
                          <m:t>10</m:t>
                        </m:r>
                      </m:e>
                      <m:sup>
                        <m:r>
                          <a:rPr lang="en-US" sz="4000" b="0" i="1" smtClean="0">
                            <a:solidFill>
                              <a:srgbClr val="0070C0"/>
                            </a:solidFill>
                            <a:latin typeface="Cambria Math" panose="02040503050406030204" pitchFamily="18" charset="0"/>
                          </a:rPr>
                          <m:t>8</m:t>
                        </m:r>
                      </m:sup>
                    </m:sSup>
                    <m:r>
                      <a:rPr lang="en-US" sz="4000" b="0" i="1" smtClean="0">
                        <a:solidFill>
                          <a:srgbClr val="0070C0"/>
                        </a:solidFill>
                        <a:latin typeface="Cambria Math" panose="02040503050406030204" pitchFamily="18" charset="0"/>
                      </a:rPr>
                      <m:t> </m:t>
                    </m:r>
                    <m:r>
                      <a:rPr lang="en-US" sz="4000" b="0" i="1" smtClean="0">
                        <a:solidFill>
                          <a:srgbClr val="0070C0"/>
                        </a:solidFill>
                        <a:latin typeface="Cambria Math" panose="02040503050406030204" pitchFamily="18" charset="0"/>
                      </a:rPr>
                      <m:t>𝑚</m:t>
                    </m:r>
                    <m:r>
                      <a:rPr lang="en-US" sz="4000" b="0" i="1" smtClean="0">
                        <a:solidFill>
                          <a:srgbClr val="0070C0"/>
                        </a:solidFill>
                        <a:latin typeface="Cambria Math" panose="02040503050406030204" pitchFamily="18" charset="0"/>
                      </a:rPr>
                      <m:t>/</m:t>
                    </m:r>
                    <m:r>
                      <a:rPr lang="en-US" sz="4000" b="0" i="1" smtClean="0">
                        <a:solidFill>
                          <a:srgbClr val="0070C0"/>
                        </a:solidFill>
                        <a:latin typeface="Cambria Math" panose="02040503050406030204" pitchFamily="18" charset="0"/>
                      </a:rPr>
                      <m:t>𝑠</m:t>
                    </m:r>
                  </m:oMath>
                </a14:m>
                <a:r>
                  <a:rPr lang="en-US" sz="4000" dirty="0">
                    <a:solidFill>
                      <a:srgbClr val="0070C0"/>
                    </a:solidFill>
                  </a:rPr>
                  <a:t> </a:t>
                </a:r>
                <a:endParaRPr lang="en-US" sz="4000" dirty="0"/>
              </a:p>
            </p:txBody>
          </p:sp>
        </mc:Choice>
        <mc:Fallback xmlns="">
          <p:sp>
            <p:nvSpPr>
              <p:cNvPr id="15" name="TextBox 14">
                <a:extLst>
                  <a:ext uri="{FF2B5EF4-FFF2-40B4-BE49-F238E27FC236}">
                    <a16:creationId xmlns:a16="http://schemas.microsoft.com/office/drawing/2014/main" id="{5901AB7E-A8CF-4FCC-A79C-28D11FE5C217}"/>
                  </a:ext>
                </a:extLst>
              </p:cNvPr>
              <p:cNvSpPr txBox="1">
                <a:spLocks noRot="1" noChangeAspect="1" noMove="1" noResize="1" noEditPoints="1" noAdjustHandles="1" noChangeArrowheads="1" noChangeShapeType="1" noTextEdit="1"/>
              </p:cNvSpPr>
              <p:nvPr/>
            </p:nvSpPr>
            <p:spPr>
              <a:xfrm>
                <a:off x="590550" y="4735175"/>
                <a:ext cx="10610850" cy="2122825"/>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18" name="Ink 17">
                <a:extLst>
                  <a:ext uri="{FF2B5EF4-FFF2-40B4-BE49-F238E27FC236}">
                    <a16:creationId xmlns:a16="http://schemas.microsoft.com/office/drawing/2014/main" id="{9358710E-7637-46A5-8DF6-8DE6400597D3}"/>
                  </a:ext>
                </a:extLst>
              </p14:cNvPr>
              <p14:cNvContentPartPr/>
              <p14:nvPr>
                <p:extLst>
                  <p:ext uri="{42D2F446-02D8-4167-A562-619A0277C38B}">
                    <p15:isNarration xmlns:p15="http://schemas.microsoft.com/office/powerpoint/2012/main" val="1"/>
                  </p:ext>
                </p:extLst>
              </p14:nvPr>
            </p14:nvContentPartPr>
            <p14:xfrm>
              <a:off x="39960" y="205560"/>
              <a:ext cx="11753280" cy="6426360"/>
            </p14:xfrm>
          </p:contentPart>
        </mc:Choice>
        <mc:Fallback xmlns="">
          <p:pic>
            <p:nvPicPr>
              <p:cNvPr id="18" name="Ink 17">
                <a:extLst>
                  <a:ext uri="{FF2B5EF4-FFF2-40B4-BE49-F238E27FC236}">
                    <a16:creationId xmlns:a16="http://schemas.microsoft.com/office/drawing/2014/main" id="{9358710E-7637-46A5-8DF6-8DE6400597D3}"/>
                  </a:ext>
                </a:extLst>
              </p:cNvPr>
              <p:cNvPicPr>
                <a:picLocks noGrp="1" noRot="1" noChangeAspect="1" noMove="1" noResize="1" noEditPoints="1" noAdjustHandles="1" noChangeArrowheads="1" noChangeShapeType="1"/>
              </p:cNvPicPr>
              <p:nvPr/>
            </p:nvPicPr>
            <p:blipFill>
              <a:blip r:embed="rId15"/>
              <a:stretch>
                <a:fillRect/>
              </a:stretch>
            </p:blipFill>
            <p:spPr>
              <a:xfrm>
                <a:off x="30600" y="196200"/>
                <a:ext cx="11772000" cy="6445080"/>
              </a:xfrm>
              <a:prstGeom prst="rect">
                <a:avLst/>
              </a:prstGeom>
            </p:spPr>
          </p:pic>
        </mc:Fallback>
      </mc:AlternateContent>
    </p:spTree>
    <p:custDataLst>
      <p:tags r:id="rId1"/>
    </p:custDataLst>
    <p:extLst>
      <p:ext uri="{BB962C8B-B14F-4D97-AF65-F5344CB8AC3E}">
        <p14:creationId xmlns:p14="http://schemas.microsoft.com/office/powerpoint/2010/main" val="946109679"/>
      </p:ext>
    </p:extLst>
  </p:cSld>
  <p:clrMapOvr>
    <a:masterClrMapping/>
  </p:clrMapOvr>
  <mc:AlternateContent xmlns:mc="http://schemas.openxmlformats.org/markup-compatibility/2006" xmlns:p14="http://schemas.microsoft.com/office/powerpoint/2010/main">
    <mc:Choice Requires="p14">
      <p:transition spd="med" p14:dur="700" advTm="73506">
        <p:fade/>
      </p:transition>
    </mc:Choice>
    <mc:Fallback xmlns="">
      <p:transition spd="med" advTm="735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md type="call" cmd="playFrom(0.0)">
                                      <p:cBhvr>
                                        <p:cTn id="7" dur="1" fill="hold"/>
                                        <p:tgtEl>
                                          <p:spTgt spid="1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F49E-51A4-4E82-83E1-7EDBA921C05A}"/>
              </a:ext>
            </a:extLst>
          </p:cNvPr>
          <p:cNvSpPr>
            <a:spLocks noGrp="1"/>
          </p:cNvSpPr>
          <p:nvPr>
            <p:ph type="title"/>
          </p:nvPr>
        </p:nvSpPr>
        <p:spPr>
          <a:xfrm>
            <a:off x="0" y="24714"/>
            <a:ext cx="7957751" cy="939115"/>
          </a:xfrm>
        </p:spPr>
        <p:txBody>
          <a:bodyPr>
            <a:normAutofit fontScale="90000"/>
          </a:bodyPr>
          <a:lstStyle/>
          <a:p>
            <a:r>
              <a:rPr lang="en-US" b="1" dirty="0"/>
              <a:t>Michelson-Morley Experiment (1887)</a:t>
            </a:r>
            <a:endParaRPr lang="en-CA" b="1" dirty="0"/>
          </a:p>
        </p:txBody>
      </p:sp>
      <p:sp>
        <p:nvSpPr>
          <p:cNvPr id="3" name="Content Placeholder 2">
            <a:extLst>
              <a:ext uri="{FF2B5EF4-FFF2-40B4-BE49-F238E27FC236}">
                <a16:creationId xmlns:a16="http://schemas.microsoft.com/office/drawing/2014/main" id="{7BE84EEE-7D10-4021-84AD-C7E714BD561A}"/>
              </a:ext>
            </a:extLst>
          </p:cNvPr>
          <p:cNvSpPr>
            <a:spLocks noGrp="1"/>
          </p:cNvSpPr>
          <p:nvPr>
            <p:ph idx="1"/>
          </p:nvPr>
        </p:nvSpPr>
        <p:spPr>
          <a:xfrm>
            <a:off x="0" y="1281927"/>
            <a:ext cx="7834184" cy="5044731"/>
          </a:xfrm>
        </p:spPr>
        <p:txBody>
          <a:bodyPr>
            <a:normAutofit/>
          </a:bodyPr>
          <a:lstStyle/>
          <a:p>
            <a:r>
              <a:rPr lang="en-US" u="sng" dirty="0"/>
              <a:t>Proposal</a:t>
            </a:r>
            <a:r>
              <a:rPr lang="en-US" dirty="0"/>
              <a:t>:</a:t>
            </a:r>
            <a:r>
              <a:rPr lang="en-CA" dirty="0"/>
              <a:t> measure the speed of the earth through absolute reference frame (the “aether”)</a:t>
            </a:r>
          </a:p>
          <a:p>
            <a:r>
              <a:rPr lang="en-CA" dirty="0"/>
              <a:t>Attempted to measure difference in speed of light beams in perpendicular directions</a:t>
            </a:r>
          </a:p>
          <a:p>
            <a:pPr lvl="1"/>
            <a:r>
              <a:rPr lang="en-CA" dirty="0"/>
              <a:t>done by measuring interference pattern of light beams</a:t>
            </a:r>
          </a:p>
          <a:p>
            <a:endParaRPr lang="en-CA" dirty="0"/>
          </a:p>
          <a:p>
            <a:r>
              <a:rPr lang="en-CA" u="sng" dirty="0"/>
              <a:t>Result</a:t>
            </a:r>
            <a:r>
              <a:rPr lang="en-CA" dirty="0"/>
              <a:t>: no difference in the speed of light in perpendicular directions</a:t>
            </a:r>
          </a:p>
          <a:p>
            <a:r>
              <a:rPr lang="en-CA" dirty="0"/>
              <a:t>Strong experimental evidence that there is no “absolute” frame of reference</a:t>
            </a:r>
          </a:p>
        </p:txBody>
      </p:sp>
      <p:pic>
        <p:nvPicPr>
          <p:cNvPr id="1026" name="Picture 2">
            <a:extLst>
              <a:ext uri="{FF2B5EF4-FFF2-40B4-BE49-F238E27FC236}">
                <a16:creationId xmlns:a16="http://schemas.microsoft.com/office/drawing/2014/main" id="{806C9AEA-872B-4972-AAC8-00782B4AD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1935" y="0"/>
            <a:ext cx="4020065" cy="3015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D5F344F-062F-40B0-852D-B49E362D1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182" y="3003626"/>
            <a:ext cx="4777818" cy="38543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16817218"/>
      </p:ext>
    </p:extLst>
  </p:cSld>
  <p:clrMapOvr>
    <a:masterClrMapping/>
  </p:clrMapOvr>
  <mc:AlternateContent xmlns:mc="http://schemas.openxmlformats.org/markup-compatibility/2006" xmlns:p14="http://schemas.microsoft.com/office/powerpoint/2010/main">
    <mc:Choice Requires="p14">
      <p:transition spd="slow" p14:dur="2000" advTm="27721"/>
    </mc:Choice>
    <mc:Fallback xmlns="">
      <p:transition spd="slow" advTm="277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3786DE1D-CAD1-4A7B-8A96-F0173D726B23}"/>
                  </a:ext>
                </a:extLst>
              </p:cNvPr>
              <p:cNvSpPr txBox="1"/>
              <p:nvPr/>
            </p:nvSpPr>
            <p:spPr>
              <a:xfrm>
                <a:off x="0" y="-95250"/>
                <a:ext cx="7572714" cy="923330"/>
              </a:xfrm>
              <a:prstGeom prst="rect">
                <a:avLst/>
              </a:prstGeom>
              <a:noFill/>
            </p:spPr>
            <p:txBody>
              <a:bodyPr wrap="none" rtlCol="0">
                <a:spAutoFit/>
              </a:bodyPr>
              <a:lstStyle/>
              <a:p>
                <a:pPr algn="ctr"/>
                <a14:m>
                  <m:oMathPara xmlns:m="http://schemas.openxmlformats.org/officeDocument/2006/math">
                    <m:oMathParaPr>
                      <m:jc m:val="left"/>
                    </m:oMathParaPr>
                    <m:oMath xmlns:m="http://schemas.openxmlformats.org/officeDocument/2006/math">
                      <m:r>
                        <a:rPr lang="en-US" sz="5400" b="0" i="1" smtClean="0">
                          <a:solidFill>
                            <a:srgbClr val="FFC000"/>
                          </a:solidFill>
                          <a:latin typeface="Cambria Math" panose="02040503050406030204" pitchFamily="18" charset="0"/>
                        </a:rPr>
                        <m:t>𝐼𝑛𝑣𝑎𝑟𝑖𝑎𝑛𝑐𝑒</m:t>
                      </m:r>
                      <m:r>
                        <a:rPr lang="en-US" sz="5400" b="0" i="1" smtClean="0">
                          <a:solidFill>
                            <a:schemeClr val="tx1"/>
                          </a:solidFill>
                          <a:latin typeface="Cambria Math" panose="02040503050406030204" pitchFamily="18" charset="0"/>
                        </a:rPr>
                        <m:t> (</m:t>
                      </m:r>
                      <m:r>
                        <a:rPr lang="en-US" sz="5400" b="0" i="1" smtClean="0">
                          <a:solidFill>
                            <a:schemeClr val="tx1"/>
                          </a:solidFill>
                          <a:latin typeface="Cambria Math" panose="02040503050406030204" pitchFamily="18" charset="0"/>
                        </a:rPr>
                        <m:t>𝐺𝑒𝑜𝑚𝑒𝑡𝑟𝑦</m:t>
                      </m:r>
                      <m:r>
                        <a:rPr lang="en-US" sz="5400" b="0" i="1" smtClean="0">
                          <a:solidFill>
                            <a:schemeClr val="tx1"/>
                          </a:solidFill>
                          <a:latin typeface="Cambria Math" panose="02040503050406030204" pitchFamily="18" charset="0"/>
                        </a:rPr>
                        <m:t>)</m:t>
                      </m:r>
                    </m:oMath>
                  </m:oMathPara>
                </a14:m>
                <a:endParaRPr lang="en-CA" sz="5400" dirty="0">
                  <a:solidFill>
                    <a:srgbClr val="FFC000"/>
                  </a:solidFill>
                </a:endParaRPr>
              </a:p>
            </p:txBody>
          </p:sp>
        </mc:Choice>
        <mc:Fallback>
          <p:sp>
            <p:nvSpPr>
              <p:cNvPr id="71" name="TextBox 70">
                <a:extLst>
                  <a:ext uri="{FF2B5EF4-FFF2-40B4-BE49-F238E27FC236}">
                    <a16:creationId xmlns:a16="http://schemas.microsoft.com/office/drawing/2014/main" id="{3786DE1D-CAD1-4A7B-8A96-F0173D726B23}"/>
                  </a:ext>
                </a:extLst>
              </p:cNvPr>
              <p:cNvSpPr txBox="1">
                <a:spLocks noRot="1" noChangeAspect="1" noMove="1" noResize="1" noEditPoints="1" noAdjustHandles="1" noChangeArrowheads="1" noChangeShapeType="1" noTextEdit="1"/>
              </p:cNvSpPr>
              <p:nvPr/>
            </p:nvSpPr>
            <p:spPr>
              <a:xfrm>
                <a:off x="0" y="-95250"/>
                <a:ext cx="7572714" cy="92333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417E7AC-8C30-439F-B197-F48922F12DAA}"/>
                  </a:ext>
                </a:extLst>
              </p:cNvPr>
              <p:cNvSpPr txBox="1"/>
              <p:nvPr/>
            </p:nvSpPr>
            <p:spPr>
              <a:xfrm>
                <a:off x="419100" y="1219972"/>
                <a:ext cx="7600950" cy="10028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800" i="1" smtClean="0">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𝑅</m:t>
                          </m:r>
                        </m:e>
                      </m:acc>
                      <m:r>
                        <a:rPr lang="en-US" sz="4800" b="0" i="1" smtClean="0">
                          <a:latin typeface="Cambria Math" panose="02040503050406030204" pitchFamily="18" charset="0"/>
                        </a:rPr>
                        <m:t>=</m:t>
                      </m:r>
                      <m:r>
                        <a:rPr lang="en-US" sz="4800" b="0" i="1" smtClean="0">
                          <a:solidFill>
                            <a:srgbClr val="0070C0"/>
                          </a:solidFill>
                          <a:latin typeface="Cambria Math" panose="02040503050406030204" pitchFamily="18" charset="0"/>
                        </a:rPr>
                        <m:t>𝑥</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chemeClr val="tx1"/>
                          </a:solidFill>
                          <a:latin typeface="Cambria Math" panose="02040503050406030204" pitchFamily="18" charset="0"/>
                        </a:rPr>
                        <m:t>+</m:t>
                      </m:r>
                      <m:r>
                        <a:rPr lang="en-US" sz="4800" b="0" i="1" smtClean="0">
                          <a:solidFill>
                            <a:srgbClr val="0070C0"/>
                          </a:solidFill>
                          <a:latin typeface="Cambria Math" panose="02040503050406030204" pitchFamily="18" charset="0"/>
                        </a:rPr>
                        <m:t>𝑦</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smtClean="0">
                              <a:solidFill>
                                <a:srgbClr val="FF0000"/>
                              </a:solidFill>
                              <a:latin typeface="Cambria Math" panose="02040503050406030204" pitchFamily="18" charset="0"/>
                            </a:rPr>
                            <m:t>𝑥</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𝑦</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CA" sz="4800" dirty="0"/>
              </a:p>
            </p:txBody>
          </p:sp>
        </mc:Choice>
        <mc:Fallback xmlns="">
          <p:sp>
            <p:nvSpPr>
              <p:cNvPr id="73" name="TextBox 72">
                <a:extLst>
                  <a:ext uri="{FF2B5EF4-FFF2-40B4-BE49-F238E27FC236}">
                    <a16:creationId xmlns:a16="http://schemas.microsoft.com/office/drawing/2014/main" id="{5417E7AC-8C30-439F-B197-F48922F12DAA}"/>
                  </a:ext>
                </a:extLst>
              </p:cNvPr>
              <p:cNvSpPr txBox="1">
                <a:spLocks noRot="1" noChangeAspect="1" noMove="1" noResize="1" noEditPoints="1" noAdjustHandles="1" noChangeArrowheads="1" noChangeShapeType="1" noTextEdit="1"/>
              </p:cNvSpPr>
              <p:nvPr/>
            </p:nvSpPr>
            <p:spPr>
              <a:xfrm>
                <a:off x="419100" y="1219972"/>
                <a:ext cx="7600950" cy="1002839"/>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D8923E0-1452-43C9-BD57-18AF3D9F11B0}"/>
                  </a:ext>
                </a:extLst>
              </p:cNvPr>
              <p:cNvSpPr txBox="1"/>
              <p:nvPr/>
            </p:nvSpPr>
            <p:spPr>
              <a:xfrm>
                <a:off x="245408" y="3808623"/>
                <a:ext cx="6011956" cy="132760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𝐹</m:t>
                      </m:r>
                      <m:r>
                        <a:rPr lang="en-US" sz="4000" b="0" i="1" smtClean="0">
                          <a:latin typeface="Cambria Math" panose="02040503050406030204" pitchFamily="18" charset="0"/>
                        </a:rPr>
                        <m:t>=</m:t>
                      </m:r>
                      <m:r>
                        <a:rPr lang="en-US" sz="4000" b="0" i="1" smtClean="0">
                          <a:solidFill>
                            <a:schemeClr val="tx1"/>
                          </a:solidFill>
                          <a:latin typeface="Cambria Math" panose="02040503050406030204" pitchFamily="18" charset="0"/>
                        </a:rPr>
                        <m:t>𝑚</m:t>
                      </m:r>
                      <m:f>
                        <m:fPr>
                          <m:ctrlPr>
                            <a:rPr lang="en-US" sz="4000" b="0" i="1" smtClean="0">
                              <a:latin typeface="Cambria Math" panose="02040503050406030204" pitchFamily="18" charset="0"/>
                            </a:rPr>
                          </m:ctrlPr>
                        </m:fPr>
                        <m:num>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𝑑</m:t>
                              </m:r>
                            </m:e>
                            <m:sup>
                              <m:r>
                                <a:rPr lang="en-US" sz="4000" b="0" i="1" smtClean="0">
                                  <a:latin typeface="Cambria Math" panose="02040503050406030204" pitchFamily="18" charset="0"/>
                                </a:rPr>
                                <m:t>2</m:t>
                              </m:r>
                            </m:sup>
                          </m:sSup>
                          <m:r>
                            <a:rPr lang="en-US" sz="4000" b="0" i="1" smtClean="0">
                              <a:solidFill>
                                <a:srgbClr val="0070C0"/>
                              </a:solidFill>
                              <a:latin typeface="Cambria Math" panose="02040503050406030204" pitchFamily="18" charset="0"/>
                            </a:rPr>
                            <m:t>𝑥</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num>
                        <m:den>
                          <m:r>
                            <a:rPr lang="en-US" sz="4000" b="0" i="1" smtClean="0">
                              <a:latin typeface="Cambria Math" panose="02040503050406030204" pitchFamily="18" charset="0"/>
                            </a:rPr>
                            <m:t>𝑑</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𝑡</m:t>
                              </m:r>
                            </m:e>
                            <m:sup>
                              <m:r>
                                <a:rPr lang="en-US" sz="4000" b="0" i="1" smtClean="0">
                                  <a:latin typeface="Cambria Math" panose="02040503050406030204" pitchFamily="18" charset="0"/>
                                </a:rPr>
                                <m:t>2</m:t>
                              </m:r>
                            </m:sup>
                          </m:sSup>
                        </m:den>
                      </m:f>
                      <m:r>
                        <a:rPr lang="en-US" sz="4000" i="1">
                          <a:latin typeface="Cambria Math" panose="02040503050406030204" pitchFamily="18" charset="0"/>
                        </a:rPr>
                        <m:t>=</m:t>
                      </m:r>
                      <m:r>
                        <a:rPr lang="en-US" sz="4000" i="1">
                          <a:latin typeface="Cambria Math" panose="02040503050406030204" pitchFamily="18" charset="0"/>
                        </a:rPr>
                        <m:t>𝑚</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𝑑</m:t>
                              </m:r>
                            </m:e>
                            <m:sup>
                              <m:r>
                                <a:rPr lang="en-US" sz="4000" i="1">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
                            <m:dPr>
                              <m:ctrlPr>
                                <a:rPr lang="en-US" sz="4000" i="1">
                                  <a:latin typeface="Cambria Math" panose="02040503050406030204" pitchFamily="18" charset="0"/>
                                </a:rPr>
                              </m:ctrlPr>
                            </m:dPr>
                            <m:e>
                              <m:r>
                                <a:rPr lang="en-US" sz="4000" i="1">
                                  <a:latin typeface="Cambria Math" panose="02040503050406030204" pitchFamily="18" charset="0"/>
                                </a:rPr>
                                <m:t>𝑡</m:t>
                              </m:r>
                            </m:e>
                          </m:d>
                        </m:num>
                        <m:den>
                          <m:r>
                            <a:rPr lang="en-US" sz="4000" i="1">
                              <a:latin typeface="Cambria Math" panose="02040503050406030204" pitchFamily="18" charset="0"/>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m:oMathPara>
                </a14:m>
                <a:endParaRPr lang="en-CA" sz="4000" dirty="0"/>
              </a:p>
            </p:txBody>
          </p:sp>
        </mc:Choice>
        <mc:Fallback xmlns="">
          <p:sp>
            <p:nvSpPr>
              <p:cNvPr id="75" name="TextBox 74">
                <a:extLst>
                  <a:ext uri="{FF2B5EF4-FFF2-40B4-BE49-F238E27FC236}">
                    <a16:creationId xmlns:a16="http://schemas.microsoft.com/office/drawing/2014/main" id="{7D8923E0-1452-43C9-BD57-18AF3D9F11B0}"/>
                  </a:ext>
                </a:extLst>
              </p:cNvPr>
              <p:cNvSpPr txBox="1">
                <a:spLocks noRot="1" noChangeAspect="1" noMove="1" noResize="1" noEditPoints="1" noAdjustHandles="1" noChangeArrowheads="1" noChangeShapeType="1" noTextEdit="1"/>
              </p:cNvSpPr>
              <p:nvPr/>
            </p:nvSpPr>
            <p:spPr>
              <a:xfrm>
                <a:off x="245408" y="3808623"/>
                <a:ext cx="6011956" cy="132760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EF1EA792-27FA-40B2-95B3-C7B6D024B921}"/>
                  </a:ext>
                </a:extLst>
              </p:cNvPr>
              <p:cNvSpPr txBox="1"/>
              <p:nvPr/>
            </p:nvSpPr>
            <p:spPr>
              <a:xfrm>
                <a:off x="0" y="2914650"/>
                <a:ext cx="11079059" cy="923330"/>
              </a:xfrm>
              <a:prstGeom prst="rect">
                <a:avLst/>
              </a:prstGeom>
              <a:noFill/>
            </p:spPr>
            <p:txBody>
              <a:bodyPr wrap="none" rtlCol="0">
                <a:spAutoFit/>
              </a:bodyPr>
              <a:lstStyle/>
              <a:p>
                <a14:m>
                  <m:oMath xmlns:m="http://schemas.openxmlformats.org/officeDocument/2006/math">
                    <m:r>
                      <a:rPr lang="en-US" sz="5400" b="0" i="1" smtClean="0">
                        <a:solidFill>
                          <a:srgbClr val="FFC000"/>
                        </a:solidFill>
                        <a:latin typeface="Cambria Math" panose="02040503050406030204" pitchFamily="18" charset="0"/>
                      </a:rPr>
                      <m:t>𝐼𝑛𝑣𝑎𝑟𝑖𝑎𝑛𝑐𝑒</m:t>
                    </m:r>
                  </m:oMath>
                </a14:m>
                <a:r>
                  <a:rPr lang="en-US" sz="5400" b="0" i="0" dirty="0">
                    <a:solidFill>
                      <a:srgbClr val="FFC000"/>
                    </a:solidFill>
                    <a:latin typeface="+mj-lt"/>
                  </a:rPr>
                  <a:t> </a:t>
                </a:r>
                <a14:m>
                  <m:oMath xmlns:m="http://schemas.openxmlformats.org/officeDocument/2006/math">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𝑃h𝑦𝑠𝑖𝑐𝑠</m:t>
                    </m:r>
                    <m:r>
                      <a:rPr lang="en-US" sz="4000" b="0" i="1" smtClean="0">
                        <a:solidFill>
                          <a:schemeClr val="tx1"/>
                        </a:solidFill>
                        <a:latin typeface="Cambria Math" panose="02040503050406030204" pitchFamily="18" charset="0"/>
                      </a:rPr>
                      <m:t> −</m:t>
                    </m:r>
                    <m:r>
                      <a:rPr lang="en-US" sz="4000" b="0" i="1" smtClean="0">
                        <a:solidFill>
                          <a:srgbClr val="00B050"/>
                        </a:solidFill>
                        <a:latin typeface="Cambria Math" panose="02040503050406030204" pitchFamily="18" charset="0"/>
                      </a:rPr>
                      <m:t>𝐺𝑎𝑙𝑖𝑙𝑒𝑎𝑛</m:t>
                    </m:r>
                    <m:r>
                      <a:rPr lang="en-US" sz="4000" b="0" i="1" smtClean="0">
                        <a:solidFill>
                          <a:srgbClr val="00B050"/>
                        </a:solidFill>
                        <a:latin typeface="Cambria Math" panose="02040503050406030204" pitchFamily="18" charset="0"/>
                      </a:rPr>
                      <m:t> </m:t>
                    </m:r>
                    <m:r>
                      <a:rPr lang="en-US" sz="4000" b="0" i="1" smtClean="0">
                        <a:solidFill>
                          <a:srgbClr val="00B050"/>
                        </a:solidFill>
                        <a:latin typeface="Cambria Math" panose="02040503050406030204" pitchFamily="18" charset="0"/>
                      </a:rPr>
                      <m:t>𝑅𝑒𝑙𝑎𝑡𝑖𝑣𝑖𝑡𝑦</m:t>
                    </m:r>
                    <m:r>
                      <a:rPr lang="en-US" sz="4000" b="0" i="1" smtClean="0">
                        <a:solidFill>
                          <a:schemeClr val="tx1"/>
                        </a:solidFill>
                        <a:latin typeface="Cambria Math" panose="02040503050406030204" pitchFamily="18" charset="0"/>
                      </a:rPr>
                      <m:t>)</m:t>
                    </m:r>
                  </m:oMath>
                </a14:m>
                <a:endParaRPr lang="en-CA" sz="5400" dirty="0">
                  <a:solidFill>
                    <a:srgbClr val="FFC000"/>
                  </a:solidFill>
                </a:endParaRPr>
              </a:p>
            </p:txBody>
          </p:sp>
        </mc:Choice>
        <mc:Fallback xmlns="">
          <p:sp>
            <p:nvSpPr>
              <p:cNvPr id="95" name="TextBox 94">
                <a:extLst>
                  <a:ext uri="{FF2B5EF4-FFF2-40B4-BE49-F238E27FC236}">
                    <a16:creationId xmlns:a16="http://schemas.microsoft.com/office/drawing/2014/main" id="{EF1EA792-27FA-40B2-95B3-C7B6D024B921}"/>
                  </a:ext>
                </a:extLst>
              </p:cNvPr>
              <p:cNvSpPr txBox="1">
                <a:spLocks noRot="1" noChangeAspect="1" noMove="1" noResize="1" noEditPoints="1" noAdjustHandles="1" noChangeArrowheads="1" noChangeShapeType="1" noTextEdit="1"/>
              </p:cNvSpPr>
              <p:nvPr/>
            </p:nvSpPr>
            <p:spPr>
              <a:xfrm>
                <a:off x="0" y="2914650"/>
                <a:ext cx="11079059" cy="923330"/>
              </a:xfrm>
              <a:prstGeom prst="rect">
                <a:avLst/>
              </a:prstGeom>
              <a:blipFill>
                <a:blip r:embed="rId13"/>
                <a:stretch>
                  <a:fillRect/>
                </a:stretch>
              </a:blipFill>
            </p:spPr>
            <p:txBody>
              <a:bodyPr/>
              <a:lstStyle/>
              <a:p>
                <a:r>
                  <a:rPr lang="en-CA">
                    <a:noFill/>
                  </a:rPr>
                  <a:t> </a:t>
                </a:r>
              </a:p>
            </p:txBody>
          </p:sp>
        </mc:Fallback>
      </mc:AlternateContent>
      <p:cxnSp>
        <p:nvCxnSpPr>
          <p:cNvPr id="96" name="Straight Connector 95">
            <a:extLst>
              <a:ext uri="{FF2B5EF4-FFF2-40B4-BE49-F238E27FC236}">
                <a16:creationId xmlns:a16="http://schemas.microsoft.com/office/drawing/2014/main" id="{1CBFBEDE-4EC4-4B36-9F00-8636195196DC}"/>
              </a:ext>
            </a:extLst>
          </p:cNvPr>
          <p:cNvCxnSpPr>
            <a:cxnSpLocks/>
          </p:cNvCxnSpPr>
          <p:nvPr/>
        </p:nvCxnSpPr>
        <p:spPr>
          <a:xfrm>
            <a:off x="0" y="30258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7552897"/>
      </p:ext>
    </p:extLst>
  </p:cSld>
  <p:clrMapOvr>
    <a:masterClrMapping/>
  </p:clrMapOvr>
  <mc:AlternateContent xmlns:mc="http://schemas.openxmlformats.org/markup-compatibility/2006" xmlns:p14="http://schemas.microsoft.com/office/powerpoint/2010/main">
    <mc:Choice Requires="p14">
      <p:transition spd="slow" p14:dur="2000" advTm="35033"/>
    </mc:Choice>
    <mc:Fallback xmlns="">
      <p:transition spd="slow" advTm="350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build="p"/>
      <p:bldP spid="75" grpId="0" build="p"/>
      <p:bldP spid="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786DE1D-CAD1-4A7B-8A96-F0173D726B23}"/>
                  </a:ext>
                </a:extLst>
              </p:cNvPr>
              <p:cNvSpPr txBox="1"/>
              <p:nvPr/>
            </p:nvSpPr>
            <p:spPr>
              <a:xfrm>
                <a:off x="0" y="-95250"/>
                <a:ext cx="7572714" cy="923330"/>
              </a:xfrm>
              <a:prstGeom prst="rect">
                <a:avLst/>
              </a:prstGeom>
              <a:noFill/>
            </p:spPr>
            <p:txBody>
              <a:bodyPr wrap="none" rtlCol="0">
                <a:spAutoFit/>
              </a:bodyPr>
              <a:lstStyle/>
              <a:p>
                <a:pPr algn="ctr"/>
                <a14:m>
                  <m:oMathPara xmlns:m="http://schemas.openxmlformats.org/officeDocument/2006/math">
                    <m:oMathParaPr>
                      <m:jc m:val="left"/>
                    </m:oMathParaPr>
                    <m:oMath xmlns:m="http://schemas.openxmlformats.org/officeDocument/2006/math">
                      <m:r>
                        <a:rPr lang="en-US" sz="5400" b="0" i="1" smtClean="0">
                          <a:solidFill>
                            <a:srgbClr val="FFC000"/>
                          </a:solidFill>
                          <a:latin typeface="Cambria Math" panose="02040503050406030204" pitchFamily="18" charset="0"/>
                        </a:rPr>
                        <m:t>𝐼𝑛𝑣𝑎𝑟𝑖𝑎𝑛𝑐𝑒</m:t>
                      </m:r>
                      <m:r>
                        <a:rPr lang="en-US" sz="5400" b="0" i="1" smtClean="0">
                          <a:solidFill>
                            <a:schemeClr val="tx1"/>
                          </a:solidFill>
                          <a:latin typeface="Cambria Math" panose="02040503050406030204" pitchFamily="18" charset="0"/>
                        </a:rPr>
                        <m:t> (</m:t>
                      </m:r>
                      <m:r>
                        <a:rPr lang="en-US" sz="5400" b="0" i="1" smtClean="0">
                          <a:solidFill>
                            <a:schemeClr val="tx1"/>
                          </a:solidFill>
                          <a:latin typeface="Cambria Math" panose="02040503050406030204" pitchFamily="18" charset="0"/>
                        </a:rPr>
                        <m:t>𝐺𝑒𝑜𝑚𝑒𝑡𝑟𝑦</m:t>
                      </m:r>
                      <m:r>
                        <a:rPr lang="en-US" sz="5400" b="0" i="1" smtClean="0">
                          <a:solidFill>
                            <a:schemeClr val="tx1"/>
                          </a:solidFill>
                          <a:latin typeface="Cambria Math" panose="02040503050406030204" pitchFamily="18" charset="0"/>
                        </a:rPr>
                        <m:t>)</m:t>
                      </m:r>
                    </m:oMath>
                  </m:oMathPara>
                </a14:m>
                <a:endParaRPr lang="en-CA" sz="5400" dirty="0">
                  <a:solidFill>
                    <a:srgbClr val="FFC000"/>
                  </a:solidFill>
                </a:endParaRPr>
              </a:p>
            </p:txBody>
          </p:sp>
        </mc:Choice>
        <mc:Fallback xmlns="">
          <p:sp>
            <p:nvSpPr>
              <p:cNvPr id="71" name="TextBox 70">
                <a:extLst>
                  <a:ext uri="{FF2B5EF4-FFF2-40B4-BE49-F238E27FC236}">
                    <a16:creationId xmlns:a16="http://schemas.microsoft.com/office/drawing/2014/main" id="{3786DE1D-CAD1-4A7B-8A96-F0173D726B23}"/>
                  </a:ext>
                </a:extLst>
              </p:cNvPr>
              <p:cNvSpPr txBox="1">
                <a:spLocks noRot="1" noChangeAspect="1" noMove="1" noResize="1" noEditPoints="1" noAdjustHandles="1" noChangeArrowheads="1" noChangeShapeType="1" noTextEdit="1"/>
              </p:cNvSpPr>
              <p:nvPr/>
            </p:nvSpPr>
            <p:spPr>
              <a:xfrm>
                <a:off x="0" y="-95250"/>
                <a:ext cx="7572714" cy="92333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D8923E0-1452-43C9-BD57-18AF3D9F11B0}"/>
                  </a:ext>
                </a:extLst>
              </p:cNvPr>
              <p:cNvSpPr txBox="1"/>
              <p:nvPr/>
            </p:nvSpPr>
            <p:spPr>
              <a:xfrm>
                <a:off x="245408" y="3808623"/>
                <a:ext cx="6011956" cy="132760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𝐹</m:t>
                      </m:r>
                      <m:r>
                        <a:rPr lang="en-US" sz="4000" b="0" i="1" smtClean="0">
                          <a:latin typeface="Cambria Math" panose="02040503050406030204" pitchFamily="18" charset="0"/>
                        </a:rPr>
                        <m:t>=</m:t>
                      </m:r>
                      <m:r>
                        <a:rPr lang="en-US" sz="4000" b="0" i="1" smtClean="0">
                          <a:solidFill>
                            <a:schemeClr val="tx1"/>
                          </a:solidFill>
                          <a:latin typeface="Cambria Math" panose="02040503050406030204" pitchFamily="18" charset="0"/>
                        </a:rPr>
                        <m:t>𝑚</m:t>
                      </m:r>
                      <m:f>
                        <m:fPr>
                          <m:ctrlPr>
                            <a:rPr lang="en-US" sz="4000" b="0" i="1" smtClean="0">
                              <a:latin typeface="Cambria Math" panose="02040503050406030204" pitchFamily="18" charset="0"/>
                            </a:rPr>
                          </m:ctrlPr>
                        </m:fPr>
                        <m:num>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𝑑</m:t>
                              </m:r>
                            </m:e>
                            <m:sup>
                              <m:r>
                                <a:rPr lang="en-US" sz="4000" b="0" i="1" smtClean="0">
                                  <a:latin typeface="Cambria Math" panose="02040503050406030204" pitchFamily="18" charset="0"/>
                                </a:rPr>
                                <m:t>2</m:t>
                              </m:r>
                            </m:sup>
                          </m:sSup>
                          <m:r>
                            <a:rPr lang="en-US" sz="4000" b="0" i="1" smtClean="0">
                              <a:solidFill>
                                <a:srgbClr val="0070C0"/>
                              </a:solidFill>
                              <a:latin typeface="Cambria Math" panose="02040503050406030204" pitchFamily="18" charset="0"/>
                            </a:rPr>
                            <m:t>𝑥</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num>
                        <m:den>
                          <m:r>
                            <a:rPr lang="en-US" sz="4000" b="0" i="1" smtClean="0">
                              <a:latin typeface="Cambria Math" panose="02040503050406030204" pitchFamily="18" charset="0"/>
                            </a:rPr>
                            <m:t>𝑑</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𝑡</m:t>
                              </m:r>
                            </m:e>
                            <m:sup>
                              <m:r>
                                <a:rPr lang="en-US" sz="4000" b="0" i="1" smtClean="0">
                                  <a:latin typeface="Cambria Math" panose="02040503050406030204" pitchFamily="18" charset="0"/>
                                </a:rPr>
                                <m:t>2</m:t>
                              </m:r>
                            </m:sup>
                          </m:sSup>
                        </m:den>
                      </m:f>
                      <m:r>
                        <a:rPr lang="en-US" sz="4000" i="1">
                          <a:latin typeface="Cambria Math" panose="02040503050406030204" pitchFamily="18" charset="0"/>
                        </a:rPr>
                        <m:t>=</m:t>
                      </m:r>
                      <m:r>
                        <a:rPr lang="en-US" sz="4000" i="1">
                          <a:latin typeface="Cambria Math" panose="02040503050406030204" pitchFamily="18" charset="0"/>
                        </a:rPr>
                        <m:t>𝑚</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𝑑</m:t>
                              </m:r>
                            </m:e>
                            <m:sup>
                              <m:r>
                                <a:rPr lang="en-US" sz="4000" i="1">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
                            <m:dPr>
                              <m:ctrlPr>
                                <a:rPr lang="en-US" sz="4000" i="1">
                                  <a:latin typeface="Cambria Math" panose="02040503050406030204" pitchFamily="18" charset="0"/>
                                </a:rPr>
                              </m:ctrlPr>
                            </m:dPr>
                            <m:e>
                              <m:r>
                                <a:rPr lang="en-US" sz="4000" i="1">
                                  <a:latin typeface="Cambria Math" panose="02040503050406030204" pitchFamily="18" charset="0"/>
                                </a:rPr>
                                <m:t>𝑡</m:t>
                              </m:r>
                            </m:e>
                          </m:d>
                        </m:num>
                        <m:den>
                          <m:r>
                            <a:rPr lang="en-US" sz="4000" i="1">
                              <a:latin typeface="Cambria Math" panose="02040503050406030204" pitchFamily="18" charset="0"/>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m:oMathPara>
                </a14:m>
                <a:endParaRPr lang="en-CA" sz="4000" dirty="0"/>
              </a:p>
            </p:txBody>
          </p:sp>
        </mc:Choice>
        <mc:Fallback xmlns="">
          <p:sp>
            <p:nvSpPr>
              <p:cNvPr id="75" name="TextBox 74">
                <a:extLst>
                  <a:ext uri="{FF2B5EF4-FFF2-40B4-BE49-F238E27FC236}">
                    <a16:creationId xmlns:a16="http://schemas.microsoft.com/office/drawing/2014/main" id="{7D8923E0-1452-43C9-BD57-18AF3D9F11B0}"/>
                  </a:ext>
                </a:extLst>
              </p:cNvPr>
              <p:cNvSpPr txBox="1">
                <a:spLocks noRot="1" noChangeAspect="1" noMove="1" noResize="1" noEditPoints="1" noAdjustHandles="1" noChangeArrowheads="1" noChangeShapeType="1" noTextEdit="1"/>
              </p:cNvSpPr>
              <p:nvPr/>
            </p:nvSpPr>
            <p:spPr>
              <a:xfrm>
                <a:off x="245408" y="3808623"/>
                <a:ext cx="6011956" cy="132760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29DAB4C-733B-423D-88D8-FB99D8EF8C18}"/>
                  </a:ext>
                </a:extLst>
              </p:cNvPr>
              <p:cNvSpPr txBox="1"/>
              <p:nvPr/>
            </p:nvSpPr>
            <p:spPr>
              <a:xfrm>
                <a:off x="7581900" y="3828794"/>
                <a:ext cx="4457700" cy="1323439"/>
              </a:xfrm>
              <a:prstGeom prst="rect">
                <a:avLst/>
              </a:prstGeom>
              <a:noFill/>
              <a:ln w="38100">
                <a:solidFill>
                  <a:schemeClr val="tx1"/>
                </a:solidFill>
              </a:ln>
            </p:spPr>
            <p:txBody>
              <a:bodyPr wrap="square" rtlCol="0">
                <a:spAutoFit/>
              </a:bodyPr>
              <a:lstStyle/>
              <a:p>
                <a:r>
                  <a:rPr lang="en-US" sz="4000" dirty="0"/>
                  <a:t>If </a:t>
                </a:r>
                <a14:m>
                  <m:oMath xmlns:m="http://schemas.openxmlformats.org/officeDocument/2006/math">
                    <m:r>
                      <a:rPr lang="en-US" sz="4000" i="1">
                        <a:solidFill>
                          <a:srgbClr val="0070C0"/>
                        </a:solidFill>
                        <a:latin typeface="Cambria Math" panose="02040503050406030204" pitchFamily="18" charset="0"/>
                      </a:rPr>
                      <m:t>𝑥</m:t>
                    </m:r>
                  </m:oMath>
                </a14:m>
                <a:r>
                  <a:rPr lang="en-US" sz="4000" dirty="0"/>
                  <a:t> and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oMath>
                </a14:m>
                <a:r>
                  <a:rPr lang="en-US" sz="4000" dirty="0"/>
                  <a:t> are both from inertial frames.</a:t>
                </a:r>
                <a:endParaRPr lang="en-US" sz="4000" b="0" dirty="0"/>
              </a:p>
            </p:txBody>
          </p:sp>
        </mc:Choice>
        <mc:Fallback xmlns="">
          <p:sp>
            <p:nvSpPr>
              <p:cNvPr id="77" name="TextBox 76">
                <a:extLst>
                  <a:ext uri="{FF2B5EF4-FFF2-40B4-BE49-F238E27FC236}">
                    <a16:creationId xmlns:a16="http://schemas.microsoft.com/office/drawing/2014/main" id="{329DAB4C-733B-423D-88D8-FB99D8EF8C18}"/>
                  </a:ext>
                </a:extLst>
              </p:cNvPr>
              <p:cNvSpPr txBox="1">
                <a:spLocks noRot="1" noChangeAspect="1" noMove="1" noResize="1" noEditPoints="1" noAdjustHandles="1" noChangeArrowheads="1" noChangeShapeType="1" noTextEdit="1"/>
              </p:cNvSpPr>
              <p:nvPr/>
            </p:nvSpPr>
            <p:spPr>
              <a:xfrm>
                <a:off x="7581900" y="3828794"/>
                <a:ext cx="4457700" cy="1323439"/>
              </a:xfrm>
              <a:prstGeom prst="rect">
                <a:avLst/>
              </a:prstGeom>
              <a:blipFill>
                <a:blip r:embed="rId8"/>
                <a:stretch>
                  <a:fillRect l="-4478" t="-6726" r="-3256" b="-17040"/>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EF1EA792-27FA-40B2-95B3-C7B6D024B921}"/>
                  </a:ext>
                </a:extLst>
              </p:cNvPr>
              <p:cNvSpPr txBox="1"/>
              <p:nvPr/>
            </p:nvSpPr>
            <p:spPr>
              <a:xfrm>
                <a:off x="0" y="2914650"/>
                <a:ext cx="11079059" cy="923330"/>
              </a:xfrm>
              <a:prstGeom prst="rect">
                <a:avLst/>
              </a:prstGeom>
              <a:noFill/>
            </p:spPr>
            <p:txBody>
              <a:bodyPr wrap="none" rtlCol="0">
                <a:spAutoFit/>
              </a:bodyPr>
              <a:lstStyle/>
              <a:p>
                <a14:m>
                  <m:oMath xmlns:m="http://schemas.openxmlformats.org/officeDocument/2006/math">
                    <m:r>
                      <a:rPr lang="en-US" sz="5400" b="0" i="1" smtClean="0">
                        <a:solidFill>
                          <a:srgbClr val="FFC000"/>
                        </a:solidFill>
                        <a:latin typeface="Cambria Math" panose="02040503050406030204" pitchFamily="18" charset="0"/>
                      </a:rPr>
                      <m:t>𝐼𝑛𝑣𝑎𝑟𝑖𝑎𝑛𝑐𝑒</m:t>
                    </m:r>
                  </m:oMath>
                </a14:m>
                <a:r>
                  <a:rPr lang="en-US" sz="5400" b="0" i="0" dirty="0">
                    <a:solidFill>
                      <a:srgbClr val="FFC000"/>
                    </a:solidFill>
                    <a:latin typeface="+mj-lt"/>
                  </a:rPr>
                  <a:t> </a:t>
                </a:r>
                <a14:m>
                  <m:oMath xmlns:m="http://schemas.openxmlformats.org/officeDocument/2006/math">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𝑃h𝑦𝑠𝑖𝑐𝑠</m:t>
                    </m:r>
                    <m:r>
                      <a:rPr lang="en-US" sz="4000" b="0" i="1" smtClean="0">
                        <a:solidFill>
                          <a:schemeClr val="tx1"/>
                        </a:solidFill>
                        <a:latin typeface="Cambria Math" panose="02040503050406030204" pitchFamily="18" charset="0"/>
                      </a:rPr>
                      <m:t> −</m:t>
                    </m:r>
                    <m:r>
                      <a:rPr lang="en-US" sz="4000" b="0" i="1" smtClean="0">
                        <a:solidFill>
                          <a:srgbClr val="00B050"/>
                        </a:solidFill>
                        <a:latin typeface="Cambria Math" panose="02040503050406030204" pitchFamily="18" charset="0"/>
                      </a:rPr>
                      <m:t>𝐺𝑎𝑙𝑖𝑙𝑒𝑎𝑛</m:t>
                    </m:r>
                    <m:r>
                      <a:rPr lang="en-US" sz="4000" b="0" i="1" smtClean="0">
                        <a:solidFill>
                          <a:srgbClr val="00B050"/>
                        </a:solidFill>
                        <a:latin typeface="Cambria Math" panose="02040503050406030204" pitchFamily="18" charset="0"/>
                      </a:rPr>
                      <m:t> </m:t>
                    </m:r>
                    <m:r>
                      <a:rPr lang="en-US" sz="4000" b="0" i="1" smtClean="0">
                        <a:solidFill>
                          <a:srgbClr val="00B050"/>
                        </a:solidFill>
                        <a:latin typeface="Cambria Math" panose="02040503050406030204" pitchFamily="18" charset="0"/>
                      </a:rPr>
                      <m:t>𝑅𝑒𝑙𝑎𝑡𝑖𝑣𝑖𝑡𝑦</m:t>
                    </m:r>
                    <m:r>
                      <a:rPr lang="en-US" sz="4000" b="0" i="1" smtClean="0">
                        <a:solidFill>
                          <a:schemeClr val="tx1"/>
                        </a:solidFill>
                        <a:latin typeface="Cambria Math" panose="02040503050406030204" pitchFamily="18" charset="0"/>
                      </a:rPr>
                      <m:t>)</m:t>
                    </m:r>
                  </m:oMath>
                </a14:m>
                <a:endParaRPr lang="en-CA" sz="5400" dirty="0">
                  <a:solidFill>
                    <a:srgbClr val="FFC000"/>
                  </a:solidFill>
                </a:endParaRPr>
              </a:p>
            </p:txBody>
          </p:sp>
        </mc:Choice>
        <mc:Fallback xmlns="">
          <p:sp>
            <p:nvSpPr>
              <p:cNvPr id="95" name="TextBox 94">
                <a:extLst>
                  <a:ext uri="{FF2B5EF4-FFF2-40B4-BE49-F238E27FC236}">
                    <a16:creationId xmlns:a16="http://schemas.microsoft.com/office/drawing/2014/main" id="{EF1EA792-27FA-40B2-95B3-C7B6D024B921}"/>
                  </a:ext>
                </a:extLst>
              </p:cNvPr>
              <p:cNvSpPr txBox="1">
                <a:spLocks noRot="1" noChangeAspect="1" noMove="1" noResize="1" noEditPoints="1" noAdjustHandles="1" noChangeArrowheads="1" noChangeShapeType="1" noTextEdit="1"/>
              </p:cNvSpPr>
              <p:nvPr/>
            </p:nvSpPr>
            <p:spPr>
              <a:xfrm>
                <a:off x="0" y="2914650"/>
                <a:ext cx="11079059" cy="923330"/>
              </a:xfrm>
              <a:prstGeom prst="rect">
                <a:avLst/>
              </a:prstGeom>
              <a:blipFill>
                <a:blip r:embed="rId13"/>
                <a:stretch>
                  <a:fillRect/>
                </a:stretch>
              </a:blipFill>
            </p:spPr>
            <p:txBody>
              <a:bodyPr/>
              <a:lstStyle/>
              <a:p>
                <a:r>
                  <a:rPr lang="en-CA">
                    <a:noFill/>
                  </a:rPr>
                  <a:t> </a:t>
                </a:r>
              </a:p>
            </p:txBody>
          </p:sp>
        </mc:Fallback>
      </mc:AlternateContent>
      <p:cxnSp>
        <p:nvCxnSpPr>
          <p:cNvPr id="96" name="Straight Connector 95">
            <a:extLst>
              <a:ext uri="{FF2B5EF4-FFF2-40B4-BE49-F238E27FC236}">
                <a16:creationId xmlns:a16="http://schemas.microsoft.com/office/drawing/2014/main" id="{1CBFBEDE-4EC4-4B36-9F00-8636195196DC}"/>
              </a:ext>
            </a:extLst>
          </p:cNvPr>
          <p:cNvCxnSpPr>
            <a:cxnSpLocks/>
          </p:cNvCxnSpPr>
          <p:nvPr/>
        </p:nvCxnSpPr>
        <p:spPr>
          <a:xfrm>
            <a:off x="0" y="30258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49237AB-0BC5-4677-A484-D426856E5E9D}"/>
              </a:ext>
            </a:extLst>
          </p:cNvPr>
          <p:cNvSpPr txBox="1"/>
          <p:nvPr/>
        </p:nvSpPr>
        <p:spPr>
          <a:xfrm>
            <a:off x="84719" y="5236906"/>
            <a:ext cx="10688568" cy="646331"/>
          </a:xfrm>
          <a:prstGeom prst="rect">
            <a:avLst/>
          </a:prstGeom>
          <a:noFill/>
        </p:spPr>
        <p:txBody>
          <a:bodyPr wrap="none" rtlCol="0">
            <a:spAutoFit/>
          </a:bodyPr>
          <a:lstStyle/>
          <a:p>
            <a:pPr algn="ctr"/>
            <a:r>
              <a:rPr lang="en-US" sz="3600" b="0" i="0" dirty="0">
                <a:solidFill>
                  <a:schemeClr val="tx1"/>
                </a:solidFill>
              </a:rPr>
              <a:t>Is Electromagnetism Invariant under </a:t>
            </a:r>
            <a:r>
              <a:rPr lang="en-US" sz="3600" b="0" i="0" dirty="0">
                <a:solidFill>
                  <a:srgbClr val="00B050"/>
                </a:solidFill>
              </a:rPr>
              <a:t>Galilean Transform</a:t>
            </a:r>
            <a:r>
              <a:rPr lang="en-US" sz="3600" b="0" i="0" dirty="0">
                <a:solidFill>
                  <a:schemeClr val="tx1"/>
                </a:solidFill>
              </a:rPr>
              <a:t>?</a:t>
            </a:r>
            <a:endParaRPr lang="en-CA" sz="3600"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01E405-C2D0-4F9E-82FE-7B5423246B6F}"/>
                  </a:ext>
                </a:extLst>
              </p:cNvPr>
              <p:cNvSpPr txBox="1"/>
              <p:nvPr/>
            </p:nvSpPr>
            <p:spPr>
              <a:xfrm>
                <a:off x="206476" y="5716135"/>
                <a:ext cx="9615949" cy="113569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𝐹</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𝐸</m:t>
                          </m:r>
                        </m:e>
                      </m:acc>
                      <m:r>
                        <a:rPr lang="en-US" sz="4400" b="0" i="1" smtClean="0">
                          <a:latin typeface="Cambria Math" panose="02040503050406030204" pitchFamily="18" charset="0"/>
                        </a:rPr>
                        <m:t>+</m:t>
                      </m:r>
                      <m:r>
                        <a:rPr lang="en-US" sz="4400" b="0" i="1" smtClean="0">
                          <a:latin typeface="Cambria Math" panose="02040503050406030204" pitchFamily="18" charset="0"/>
                        </a:rPr>
                        <m:t>𝑞</m:t>
                      </m:r>
                      <m:d>
                        <m:dPr>
                          <m:ctrlPr>
                            <a:rPr lang="en-US" sz="4400" b="0" i="1" smtClean="0">
                              <a:latin typeface="Cambria Math" panose="02040503050406030204" pitchFamily="18" charset="0"/>
                            </a:rPr>
                          </m:ctrlPr>
                        </m:dPr>
                        <m:e>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solidFill>
                                    <a:srgbClr val="0070C0"/>
                                  </a:solidFill>
                                  <a:latin typeface="Cambria Math" panose="02040503050406030204" pitchFamily="18" charset="0"/>
                                </a:rPr>
                              </m:ctrlPr>
                            </m:accPr>
                            <m:e>
                              <m:r>
                                <a:rPr lang="en-US" sz="4400" b="0" i="1" smtClean="0">
                                  <a:solidFill>
                                    <a:srgbClr val="0070C0"/>
                                  </a:solidFill>
                                  <a:latin typeface="Cambria Math" panose="02040503050406030204" pitchFamily="18" charset="0"/>
                                </a:rPr>
                                <m:t>𝐵</m:t>
                              </m:r>
                            </m:e>
                          </m:acc>
                        </m:e>
                      </m:d>
                      <m:r>
                        <a:rPr lang="en-US" sz="4400" i="1">
                          <a:latin typeface="Cambria Math" panose="02040503050406030204" pitchFamily="18" charset="0"/>
                        </a:rPr>
                        <m:t>=</m:t>
                      </m:r>
                      <m:r>
                        <a:rPr lang="en-US" sz="4400" i="1">
                          <a:latin typeface="Cambria Math" panose="02040503050406030204" pitchFamily="18" charset="0"/>
                        </a:rPr>
                        <m:t>𝑞</m:t>
                      </m:r>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𝐸</m:t>
                              </m:r>
                            </m:e>
                          </m:acc>
                        </m:e>
                      </m:acc>
                      <m:r>
                        <a:rPr lang="en-US" sz="4400" i="1">
                          <a:latin typeface="Cambria Math" panose="02040503050406030204" pitchFamily="18" charset="0"/>
                        </a:rPr>
                        <m:t>+</m:t>
                      </m:r>
                      <m:r>
                        <a:rPr lang="en-US" sz="4400" i="1">
                          <a:latin typeface="Cambria Math" panose="02040503050406030204" pitchFamily="18" charset="0"/>
                        </a:rPr>
                        <m:t>𝑞</m:t>
                      </m:r>
                      <m:d>
                        <m:dPr>
                          <m:ctrlPr>
                            <a:rPr lang="en-US" sz="4400" i="1">
                              <a:latin typeface="Cambria Math" panose="02040503050406030204" pitchFamily="18" charset="0"/>
                            </a:rPr>
                          </m:ctrlPr>
                        </m:dPr>
                        <m:e>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𝑣</m:t>
                                  </m:r>
                                </m:e>
                              </m:acc>
                            </m:e>
                          </m:acc>
                          <m:r>
                            <a:rPr lang="en-US" sz="4400" i="1">
                              <a:latin typeface="Cambria Math" panose="02040503050406030204" pitchFamily="18" charset="0"/>
                            </a:rPr>
                            <m:t>×</m:t>
                          </m:r>
                          <m:acc>
                            <m:accPr>
                              <m:chr m:val="̃"/>
                              <m:ctrlPr>
                                <a:rPr lang="en-US" sz="4400" b="0" i="1" smtClean="0">
                                  <a:solidFill>
                                    <a:srgbClr val="FF0000"/>
                                  </a:solidFill>
                                  <a:latin typeface="Cambria Math" panose="02040503050406030204" pitchFamily="18" charset="0"/>
                                </a:rPr>
                              </m:ctrlPr>
                            </m:acc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𝐵</m:t>
                                  </m:r>
                                </m:e>
                              </m:acc>
                            </m:e>
                          </m:acc>
                        </m:e>
                      </m:d>
                    </m:oMath>
                  </m:oMathPara>
                </a14:m>
                <a:endParaRPr lang="en-US" sz="4400" dirty="0"/>
              </a:p>
            </p:txBody>
          </p:sp>
        </mc:Choice>
        <mc:Fallback xmlns="">
          <p:sp>
            <p:nvSpPr>
              <p:cNvPr id="14" name="TextBox 13">
                <a:extLst>
                  <a:ext uri="{FF2B5EF4-FFF2-40B4-BE49-F238E27FC236}">
                    <a16:creationId xmlns:a16="http://schemas.microsoft.com/office/drawing/2014/main" id="{3F01E405-C2D0-4F9E-82FE-7B5423246B6F}"/>
                  </a:ext>
                </a:extLst>
              </p:cNvPr>
              <p:cNvSpPr txBox="1">
                <a:spLocks noRot="1" noChangeAspect="1" noMove="1" noResize="1" noEditPoints="1" noAdjustHandles="1" noChangeArrowheads="1" noChangeShapeType="1" noTextEdit="1"/>
              </p:cNvSpPr>
              <p:nvPr/>
            </p:nvSpPr>
            <p:spPr>
              <a:xfrm>
                <a:off x="206476" y="5716135"/>
                <a:ext cx="9615949" cy="1135696"/>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2" name="Ink 1">
                <a:extLst>
                  <a:ext uri="{FF2B5EF4-FFF2-40B4-BE49-F238E27FC236}">
                    <a16:creationId xmlns:a16="http://schemas.microsoft.com/office/drawing/2014/main" id="{53D78D55-6B06-45DD-B8F2-F911FD2BB29A}"/>
                  </a:ext>
                </a:extLst>
              </p14:cNvPr>
              <p14:cNvContentPartPr/>
              <p14:nvPr>
                <p:extLst>
                  <p:ext uri="{42D2F446-02D8-4167-A562-619A0277C38B}">
                    <p15:isNarration xmlns:p15="http://schemas.microsoft.com/office/powerpoint/2012/main" val="1"/>
                  </p:ext>
                </p:extLst>
              </p14:nvPr>
            </p14:nvContentPartPr>
            <p14:xfrm>
              <a:off x="539640" y="3819960"/>
              <a:ext cx="11319840" cy="2079360"/>
            </p14:xfrm>
          </p:contentPart>
        </mc:Choice>
        <mc:Fallback xmlns="">
          <p:pic>
            <p:nvPicPr>
              <p:cNvPr id="2" name="Ink 1">
                <a:extLst>
                  <a:ext uri="{FF2B5EF4-FFF2-40B4-BE49-F238E27FC236}">
                    <a16:creationId xmlns:a16="http://schemas.microsoft.com/office/drawing/2014/main" id="{53D78D55-6B06-45DD-B8F2-F911FD2BB29A}"/>
                  </a:ext>
                </a:extLst>
              </p:cNvPr>
              <p:cNvPicPr>
                <a:picLocks noGrp="1" noRot="1" noChangeAspect="1" noMove="1" noResize="1" noEditPoints="1" noAdjustHandles="1" noChangeArrowheads="1" noChangeShapeType="1"/>
              </p:cNvPicPr>
              <p:nvPr/>
            </p:nvPicPr>
            <p:blipFill>
              <a:blip r:embed="rId16"/>
              <a:stretch>
                <a:fillRect/>
              </a:stretch>
            </p:blipFill>
            <p:spPr>
              <a:xfrm>
                <a:off x="530280" y="3810600"/>
                <a:ext cx="11338560" cy="2098080"/>
              </a:xfrm>
              <a:prstGeom prst="rect">
                <a:avLst/>
              </a:prstGeom>
            </p:spPr>
          </p:pic>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A95BF4-EF3C-4F9A-9B8B-9A2E00DBB6FC}"/>
                  </a:ext>
                </a:extLst>
              </p:cNvPr>
              <p:cNvSpPr txBox="1"/>
              <p:nvPr/>
            </p:nvSpPr>
            <p:spPr>
              <a:xfrm>
                <a:off x="419100" y="1219972"/>
                <a:ext cx="7600950" cy="10028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800" i="1" smtClean="0">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𝑅</m:t>
                          </m:r>
                        </m:e>
                      </m:acc>
                      <m:r>
                        <a:rPr lang="en-US" sz="4800" b="0" i="1" smtClean="0">
                          <a:latin typeface="Cambria Math" panose="02040503050406030204" pitchFamily="18" charset="0"/>
                        </a:rPr>
                        <m:t>=</m:t>
                      </m:r>
                      <m:r>
                        <a:rPr lang="en-US" sz="4800" b="0" i="1" smtClean="0">
                          <a:solidFill>
                            <a:srgbClr val="0070C0"/>
                          </a:solidFill>
                          <a:latin typeface="Cambria Math" panose="02040503050406030204" pitchFamily="18" charset="0"/>
                        </a:rPr>
                        <m:t>𝑥</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chemeClr val="tx1"/>
                          </a:solidFill>
                          <a:latin typeface="Cambria Math" panose="02040503050406030204" pitchFamily="18" charset="0"/>
                        </a:rPr>
                        <m:t>+</m:t>
                      </m:r>
                      <m:r>
                        <a:rPr lang="en-US" sz="4800" b="0" i="1" smtClean="0">
                          <a:solidFill>
                            <a:srgbClr val="0070C0"/>
                          </a:solidFill>
                          <a:latin typeface="Cambria Math" panose="02040503050406030204" pitchFamily="18" charset="0"/>
                        </a:rPr>
                        <m:t>𝑦</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smtClean="0">
                              <a:solidFill>
                                <a:srgbClr val="FF0000"/>
                              </a:solidFill>
                              <a:latin typeface="Cambria Math" panose="02040503050406030204" pitchFamily="18" charset="0"/>
                            </a:rPr>
                            <m:t>𝑥</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𝑦</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CA" sz="4800" dirty="0"/>
              </a:p>
            </p:txBody>
          </p:sp>
        </mc:Choice>
        <mc:Fallback xmlns="">
          <p:sp>
            <p:nvSpPr>
              <p:cNvPr id="12" name="TextBox 11">
                <a:extLst>
                  <a:ext uri="{FF2B5EF4-FFF2-40B4-BE49-F238E27FC236}">
                    <a16:creationId xmlns:a16="http://schemas.microsoft.com/office/drawing/2014/main" id="{BBA95BF4-EF3C-4F9A-9B8B-9A2E00DBB6FC}"/>
                  </a:ext>
                </a:extLst>
              </p:cNvPr>
              <p:cNvSpPr txBox="1">
                <a:spLocks noRot="1" noChangeAspect="1" noMove="1" noResize="1" noEditPoints="1" noAdjustHandles="1" noChangeArrowheads="1" noChangeShapeType="1" noTextEdit="1"/>
              </p:cNvSpPr>
              <p:nvPr/>
            </p:nvSpPr>
            <p:spPr>
              <a:xfrm>
                <a:off x="419100" y="1219972"/>
                <a:ext cx="7600950" cy="1002839"/>
              </a:xfrm>
              <a:prstGeom prst="rect">
                <a:avLst/>
              </a:prstGeom>
              <a:blipFill>
                <a:blip r:embed="rId17"/>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608638330"/>
      </p:ext>
    </p:extLst>
  </p:cSld>
  <p:clrMapOvr>
    <a:masterClrMapping/>
  </p:clrMapOvr>
  <mc:AlternateContent xmlns:mc="http://schemas.openxmlformats.org/markup-compatibility/2006" xmlns:p14="http://schemas.microsoft.com/office/powerpoint/2010/main">
    <mc:Choice Requires="p14">
      <p:transition spd="slow" p14:dur="2000" advTm="45282"/>
    </mc:Choice>
    <mc:Fallback xmlns="">
      <p:transition spd="slow" advTm="452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97"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41B5CDD-C423-4588-AFB3-E7451EA1EF66}"/>
                  </a:ext>
                </a:extLst>
              </p:cNvPr>
              <p:cNvSpPr txBox="1">
                <a:spLocks/>
              </p:cNvSpPr>
              <p:nvPr/>
            </p:nvSpPr>
            <p:spPr>
              <a:xfrm>
                <a:off x="147485" y="2399683"/>
                <a:ext cx="11857703" cy="3735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indent="-914400">
                  <a:buFont typeface="+mj-lt"/>
                  <a:buAutoNum type="arabicPeriod"/>
                </a:pPr>
                <a:r>
                  <a:rPr lang="en-US" sz="5400" dirty="0"/>
                  <a:t>Laws of physics are the same in all inertial reference frames</a:t>
                </a:r>
              </a:p>
              <a:p>
                <a:pPr marL="914400" indent="-914400">
                  <a:buFont typeface="+mj-lt"/>
                  <a:buAutoNum type="arabicPeriod"/>
                </a:pPr>
                <a:r>
                  <a:rPr lang="en-US" sz="5400" dirty="0"/>
                  <a:t>Speed of light in a vacuum </a:t>
                </a:r>
                <a14:m>
                  <m:oMath xmlns:m="http://schemas.openxmlformats.org/officeDocument/2006/math">
                    <m:r>
                      <a:rPr lang="en-US" sz="5400" i="1" dirty="0" smtClean="0">
                        <a:solidFill>
                          <a:srgbClr val="00B0F0"/>
                        </a:solidFill>
                        <a:latin typeface="Cambria Math" panose="02040503050406030204" pitchFamily="18" charset="0"/>
                      </a:rPr>
                      <m:t>𝑐</m:t>
                    </m:r>
                  </m:oMath>
                </a14:m>
                <a:r>
                  <a:rPr lang="en-US" sz="5400" dirty="0"/>
                  <a:t> is the same in all inertial reference frames</a:t>
                </a:r>
              </a:p>
            </p:txBody>
          </p:sp>
        </mc:Choice>
        <mc:Fallback xmlns="">
          <p:sp>
            <p:nvSpPr>
              <p:cNvPr id="37" name="Subtitle 2">
                <a:extLst>
                  <a:ext uri="{FF2B5EF4-FFF2-40B4-BE49-F238E27FC236}">
                    <a16:creationId xmlns:a16="http://schemas.microsoft.com/office/drawing/2014/main" id="{A41B5CDD-C423-4588-AFB3-E7451EA1EF66}"/>
                  </a:ext>
                </a:extLst>
              </p:cNvPr>
              <p:cNvSpPr txBox="1">
                <a:spLocks noRot="1" noChangeAspect="1" noMove="1" noResize="1" noEditPoints="1" noAdjustHandles="1" noChangeArrowheads="1" noChangeShapeType="1" noTextEdit="1"/>
              </p:cNvSpPr>
              <p:nvPr/>
            </p:nvSpPr>
            <p:spPr>
              <a:xfrm>
                <a:off x="147485" y="2399683"/>
                <a:ext cx="11857703" cy="3735645"/>
              </a:xfrm>
              <a:prstGeom prst="rect">
                <a:avLst/>
              </a:prstGeom>
              <a:blipFill>
                <a:blip r:embed="rId4"/>
                <a:stretch>
                  <a:fillRect l="-2776" t="-7190"/>
                </a:stretch>
              </a:blipFill>
            </p:spPr>
            <p:txBody>
              <a:bodyPr/>
              <a:lstStyle/>
              <a:p>
                <a:r>
                  <a:rPr lang="en-CA">
                    <a:noFill/>
                  </a:rPr>
                  <a:t> </a:t>
                </a:r>
              </a:p>
            </p:txBody>
          </p:sp>
        </mc:Fallback>
      </mc:AlternateContent>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441838"/>
            <a:ext cx="14809224" cy="312604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00B0F0"/>
                </a:solidFill>
              </a:rPr>
              <a:t>Special Relativity Postulates</a:t>
            </a:r>
            <a:endParaRPr lang="en-US" sz="8800" b="1" dirty="0"/>
          </a:p>
        </p:txBody>
      </p:sp>
    </p:spTree>
    <p:custDataLst>
      <p:tags r:id="rId1"/>
    </p:custDataLst>
    <p:extLst>
      <p:ext uri="{BB962C8B-B14F-4D97-AF65-F5344CB8AC3E}">
        <p14:creationId xmlns:p14="http://schemas.microsoft.com/office/powerpoint/2010/main" val="260614590"/>
      </p:ext>
    </p:extLst>
  </p:cSld>
  <p:clrMapOvr>
    <a:masterClrMapping/>
  </p:clrMapOvr>
  <mc:AlternateContent xmlns:mc="http://schemas.openxmlformats.org/markup-compatibility/2006" xmlns:p14="http://schemas.microsoft.com/office/powerpoint/2010/main">
    <mc:Choice Requires="p14">
      <p:transition spd="med" p14:dur="700" advTm="16691">
        <p:fade/>
      </p:transition>
    </mc:Choice>
    <mc:Fallback xmlns="">
      <p:transition spd="med" advTm="166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65509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9451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1941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4D2C24-2598-4489-B442-EAAD489F1DAF}"/>
                  </a:ext>
                </a:extLst>
              </p:cNvPr>
              <p:cNvSpPr txBox="1"/>
              <p:nvPr/>
            </p:nvSpPr>
            <p:spPr>
              <a:xfrm>
                <a:off x="152400" y="1768691"/>
                <a:ext cx="11521808" cy="4994059"/>
              </a:xfrm>
              <a:prstGeom prst="rect">
                <a:avLst/>
              </a:prstGeom>
              <a:noFill/>
            </p:spPr>
            <p:txBody>
              <a:bodyPr wrap="none" rtlCol="0">
                <a:spAutoFit/>
              </a:bodyPr>
              <a:lstStyle/>
              <a:p>
                <a:pPr marL="285750" indent="-285750">
                  <a:buFont typeface="Arial" panose="020B0604020202020204" pitchFamily="34" charset="0"/>
                  <a:buChar char="•"/>
                </a:pPr>
                <a:r>
                  <a:rPr lang="en-US" sz="3200" dirty="0"/>
                  <a:t>Different inertial frames all agree on </a:t>
                </a:r>
                <a:r>
                  <a:rPr lang="en-US" sz="3200" dirty="0">
                    <a:solidFill>
                      <a:schemeClr val="accent6">
                        <a:lumMod val="50000"/>
                      </a:schemeClr>
                    </a:solidFill>
                  </a:rPr>
                  <a:t>time </a:t>
                </a:r>
                <a14:m>
                  <m:oMath xmlns:m="http://schemas.openxmlformats.org/officeDocument/2006/math">
                    <m:r>
                      <a:rPr lang="en-US" sz="3200" i="1" dirty="0" smtClean="0">
                        <a:solidFill>
                          <a:schemeClr val="accent6">
                            <a:lumMod val="50000"/>
                          </a:schemeClr>
                        </a:solidFill>
                        <a:latin typeface="Cambria Math" panose="02040503050406030204" pitchFamily="18" charset="0"/>
                      </a:rPr>
                      <m:t>𝑡</m:t>
                    </m:r>
                  </m:oMath>
                </a14:m>
                <a:r>
                  <a:rPr lang="en-US" sz="3200" dirty="0"/>
                  <a:t>, disagree on </a:t>
                </a:r>
                <a:r>
                  <a:rPr lang="en-US" sz="3200" dirty="0">
                    <a:solidFill>
                      <a:srgbClr val="0070C0"/>
                    </a:solidFill>
                  </a:rPr>
                  <a:t>position </a:t>
                </a:r>
                <a14:m>
                  <m:oMath xmlns:m="http://schemas.openxmlformats.org/officeDocument/2006/math">
                    <m:r>
                      <a:rPr lang="en-US" sz="3200" i="1" dirty="0" smtClean="0">
                        <a:solidFill>
                          <a:srgbClr val="0070C0"/>
                        </a:solidFill>
                        <a:latin typeface="Cambria Math" panose="02040503050406030204" pitchFamily="18" charset="0"/>
                      </a:rPr>
                      <m:t>𝑥</m:t>
                    </m:r>
                  </m:oMath>
                </a14:m>
                <a:endParaRPr lang="en-CA" sz="3200" dirty="0"/>
              </a:p>
              <a:p>
                <a:pPr marL="285750" indent="-285750">
                  <a:buFont typeface="Arial" panose="020B0604020202020204" pitchFamily="34" charset="0"/>
                  <a:buChar char="•"/>
                </a:pPr>
                <a:r>
                  <a:rPr lang="en-CA" sz="3200" dirty="0"/>
                  <a:t>Using position, </a:t>
                </a:r>
                <a14:m>
                  <m:oMath xmlns:m="http://schemas.openxmlformats.org/officeDocument/2006/math">
                    <m:r>
                      <a:rPr lang="en-US" sz="3200" b="0" i="1" smtClean="0">
                        <a:solidFill>
                          <a:srgbClr val="0070C0"/>
                        </a:solidFill>
                        <a:latin typeface="Cambria Math" panose="02040503050406030204" pitchFamily="18" charset="0"/>
                      </a:rPr>
                      <m:t>𝑥</m:t>
                    </m:r>
                    <m:r>
                      <a:rPr lang="en-US" sz="3200" b="0" i="1" smtClean="0">
                        <a:latin typeface="Cambria Math" panose="02040503050406030204" pitchFamily="18" charset="0"/>
                      </a:rPr>
                      <m:t>(</m:t>
                    </m:r>
                    <m:r>
                      <a:rPr lang="en-US" sz="3200" b="0" i="1" smtClean="0">
                        <a:solidFill>
                          <a:schemeClr val="accent6">
                            <a:lumMod val="50000"/>
                          </a:schemeClr>
                        </a:solidFill>
                        <a:latin typeface="Cambria Math" panose="02040503050406030204" pitchFamily="18" charset="0"/>
                      </a:rPr>
                      <m:t>𝑡</m:t>
                    </m:r>
                    <m:r>
                      <a:rPr lang="en-US" sz="3200" b="0" i="1" smtClean="0">
                        <a:latin typeface="Cambria Math" panose="02040503050406030204" pitchFamily="18" charset="0"/>
                      </a:rPr>
                      <m:t>)</m:t>
                    </m:r>
                  </m:oMath>
                </a14:m>
                <a:r>
                  <a:rPr lang="en-CA" sz="3200" dirty="0"/>
                  <a:t>, we can easily calculate:</a:t>
                </a:r>
              </a:p>
              <a:p>
                <a:pPr marL="742950" lvl="1" indent="-285750">
                  <a:buFont typeface="Arial" panose="020B0604020202020204" pitchFamily="34" charset="0"/>
                  <a:buChar char="•"/>
                </a:pPr>
                <a:r>
                  <a:rPr lang="en-CA" sz="2400" dirty="0"/>
                  <a:t>velocity </a:t>
                </a:r>
                <a14:m>
                  <m:oMath xmlns:m="http://schemas.openxmlformats.org/officeDocument/2006/math">
                    <m:r>
                      <a:rPr lang="en-US" sz="2400" b="0" i="1" smtClean="0">
                        <a:solidFill>
                          <a:srgbClr val="00B050"/>
                        </a:solidFill>
                        <a:latin typeface="Cambria Math" panose="02040503050406030204" pitchFamily="18" charset="0"/>
                      </a:rPr>
                      <m:t>𝑣</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𝑡</m:t>
                        </m:r>
                      </m:e>
                    </m:d>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r>
                          <a:rPr lang="en-US" sz="2400" b="0" i="1" smtClean="0">
                            <a:solidFill>
                              <a:srgbClr val="00B050"/>
                            </a:solidFill>
                            <a:latin typeface="Cambria Math" panose="02040503050406030204" pitchFamily="18" charset="0"/>
                          </a:rPr>
                          <m:t>𝑑𝑥</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𝑡</m:t>
                            </m:r>
                          </m:e>
                        </m:d>
                      </m:num>
                      <m:den>
                        <m:r>
                          <a:rPr lang="en-US" sz="2400" b="0" i="1" smtClean="0">
                            <a:solidFill>
                              <a:srgbClr val="00B050"/>
                            </a:solidFill>
                            <a:latin typeface="Cambria Math" panose="02040503050406030204" pitchFamily="18" charset="0"/>
                          </a:rPr>
                          <m:t>𝑑𝑡</m:t>
                        </m:r>
                      </m:den>
                    </m:f>
                  </m:oMath>
                </a14:m>
                <a:r>
                  <a:rPr lang="en-US" sz="2400" b="0" dirty="0"/>
                  <a:t> </a:t>
                </a:r>
              </a:p>
              <a:p>
                <a:pPr marL="742950" lvl="1" indent="-285750">
                  <a:buFont typeface="Arial" panose="020B0604020202020204" pitchFamily="34" charset="0"/>
                  <a:buChar char="•"/>
                </a:pPr>
                <a:r>
                  <a:rPr lang="en-CA" sz="2400" dirty="0"/>
                  <a:t>acceleration </a:t>
                </a:r>
                <a14:m>
                  <m:oMath xmlns:m="http://schemas.openxmlformats.org/officeDocument/2006/math">
                    <m:r>
                      <a:rPr lang="en-US" sz="2400" b="0" i="1" smtClean="0">
                        <a:solidFill>
                          <a:srgbClr val="FF0000"/>
                        </a:solidFill>
                        <a:latin typeface="Cambria Math" panose="02040503050406030204" pitchFamily="18" charset="0"/>
                      </a:rPr>
                      <m:t>𝑎</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r>
                      <a:rPr lang="en-US" sz="2400" b="0" i="1" smtClean="0">
                        <a:solidFill>
                          <a:srgbClr val="FF0000"/>
                        </a:solidFill>
                        <a:latin typeface="Cambria Math" panose="02040503050406030204" pitchFamily="18" charset="0"/>
                      </a:rPr>
                      <m:t>=</m:t>
                    </m:r>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𝑑𝑣</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num>
                      <m:den>
                        <m:r>
                          <a:rPr lang="en-US" sz="2400" b="0" i="1" smtClean="0">
                            <a:solidFill>
                              <a:srgbClr val="FF0000"/>
                            </a:solidFill>
                            <a:latin typeface="Cambria Math" panose="02040503050406030204" pitchFamily="18" charset="0"/>
                          </a:rPr>
                          <m:t>𝑑𝑡</m:t>
                        </m:r>
                      </m:den>
                    </m:f>
                    <m:r>
                      <a:rPr lang="en-US" sz="2400" b="0" i="1" smtClean="0">
                        <a:solidFill>
                          <a:srgbClr val="FF0000"/>
                        </a:solidFill>
                        <a:latin typeface="Cambria Math" panose="02040503050406030204" pitchFamily="18" charset="0"/>
                      </a:rPr>
                      <m:t>=</m:t>
                    </m:r>
                    <m:f>
                      <m:fPr>
                        <m:ctrlPr>
                          <a:rPr lang="en-US" sz="2400" b="0" i="1" smtClean="0">
                            <a:solidFill>
                              <a:srgbClr val="FF0000"/>
                            </a:solidFill>
                            <a:latin typeface="Cambria Math" panose="02040503050406030204" pitchFamily="18" charset="0"/>
                          </a:rPr>
                        </m:ctrlPr>
                      </m:fPr>
                      <m:num>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𝑑</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𝑥</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num>
                      <m:den>
                        <m:r>
                          <a:rPr lang="en-US" sz="2400" b="0" i="1" smtClean="0">
                            <a:solidFill>
                              <a:srgbClr val="FF0000"/>
                            </a:solidFill>
                            <a:latin typeface="Cambria Math" panose="02040503050406030204" pitchFamily="18" charset="0"/>
                          </a:rPr>
                          <m:t>𝑑</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𝑡</m:t>
                            </m:r>
                          </m:e>
                          <m:sup>
                            <m:r>
                              <a:rPr lang="en-US" sz="2400" b="0" i="1" smtClean="0">
                                <a:solidFill>
                                  <a:srgbClr val="FF0000"/>
                                </a:solidFill>
                                <a:latin typeface="Cambria Math" panose="02040503050406030204" pitchFamily="18" charset="0"/>
                              </a:rPr>
                              <m:t>2</m:t>
                            </m:r>
                          </m:sup>
                        </m:sSup>
                      </m:den>
                    </m:f>
                    <m:r>
                      <a:rPr lang="en-US" sz="2400" b="0" i="1" smtClean="0">
                        <a:solidFill>
                          <a:srgbClr val="FF0000"/>
                        </a:solidFill>
                        <a:latin typeface="Cambria Math" panose="02040503050406030204" pitchFamily="18" charset="0"/>
                      </a:rPr>
                      <m:t> </m:t>
                    </m:r>
                  </m:oMath>
                </a14:m>
                <a:r>
                  <a:rPr lang="en-CA" sz="2400" dirty="0">
                    <a:solidFill>
                      <a:srgbClr val="FF0000"/>
                    </a:solidFill>
                  </a:rPr>
                  <a:t> </a:t>
                </a:r>
              </a:p>
              <a:p>
                <a:pPr marL="742950" lvl="1" indent="-285750">
                  <a:buFont typeface="Arial" panose="020B0604020202020204" pitchFamily="34" charset="0"/>
                  <a:buChar char="•"/>
                </a:pPr>
                <a:r>
                  <a:rPr lang="en-CA" sz="2400" dirty="0"/>
                  <a:t>momentum  </a:t>
                </a:r>
                <a14:m>
                  <m:oMath xmlns:m="http://schemas.openxmlformats.org/officeDocument/2006/math">
                    <m:r>
                      <a:rPr lang="en-US" sz="2400" b="0" i="1" smtClean="0">
                        <a:solidFill>
                          <a:srgbClr val="7030A0"/>
                        </a:solidFill>
                        <a:latin typeface="Cambria Math" panose="02040503050406030204" pitchFamily="18" charset="0"/>
                      </a:rPr>
                      <m:t>𝑝</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𝑚𝑣</m:t>
                    </m:r>
                  </m:oMath>
                </a14:m>
                <a:endParaRPr lang="en-US" sz="2400" b="0" dirty="0">
                  <a:solidFill>
                    <a:srgbClr val="7030A0"/>
                  </a:solidFill>
                </a:endParaRPr>
              </a:p>
              <a:p>
                <a:pPr marL="742950" lvl="1" indent="-285750">
                  <a:buFont typeface="Arial" panose="020B0604020202020204" pitchFamily="34" charset="0"/>
                  <a:buChar char="•"/>
                </a:pPr>
                <a:r>
                  <a:rPr lang="en-CA" sz="2400" dirty="0"/>
                  <a:t>Kinetic Energy </a:t>
                </a:r>
                <a14:m>
                  <m:oMath xmlns:m="http://schemas.openxmlformats.org/officeDocument/2006/math">
                    <m:sSub>
                      <m:sSubPr>
                        <m:ctrlPr>
                          <a:rPr lang="en-US" sz="2400" b="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𝐸</m:t>
                        </m:r>
                      </m:e>
                      <m:sub>
                        <m:r>
                          <a:rPr lang="en-US" sz="2400" b="0" i="1" smtClean="0">
                            <a:solidFill>
                              <a:schemeClr val="accent2">
                                <a:lumMod val="75000"/>
                              </a:schemeClr>
                            </a:solidFill>
                            <a:latin typeface="Cambria Math" panose="02040503050406030204" pitchFamily="18" charset="0"/>
                          </a:rPr>
                          <m:t>𝑘</m:t>
                        </m:r>
                      </m:sub>
                    </m:sSub>
                    <m:r>
                      <a:rPr lang="en-US" sz="2400" b="0" i="1" smtClean="0">
                        <a:solidFill>
                          <a:schemeClr val="accent2">
                            <a:lumMod val="75000"/>
                          </a:schemeClr>
                        </a:solidFill>
                        <a:latin typeface="Cambria Math" panose="02040503050406030204" pitchFamily="18" charset="0"/>
                      </a:rPr>
                      <m:t>=</m:t>
                    </m:r>
                    <m:f>
                      <m:fPr>
                        <m:ctrlPr>
                          <a:rPr lang="en-US" sz="2400" b="0" i="1" smtClean="0">
                            <a:solidFill>
                              <a:schemeClr val="accent2">
                                <a:lumMod val="75000"/>
                              </a:schemeClr>
                            </a:solidFill>
                            <a:latin typeface="Cambria Math" panose="02040503050406030204" pitchFamily="18" charset="0"/>
                          </a:rPr>
                        </m:ctrlPr>
                      </m:fPr>
                      <m:num>
                        <m:r>
                          <a:rPr lang="en-US" sz="2400" b="0" i="1" smtClean="0">
                            <a:solidFill>
                              <a:schemeClr val="accent2">
                                <a:lumMod val="75000"/>
                              </a:schemeClr>
                            </a:solidFill>
                            <a:latin typeface="Cambria Math" panose="02040503050406030204" pitchFamily="18" charset="0"/>
                          </a:rPr>
                          <m:t>1</m:t>
                        </m:r>
                      </m:num>
                      <m:den>
                        <m:r>
                          <a:rPr lang="en-US" sz="2400" b="0" i="1" smtClean="0">
                            <a:solidFill>
                              <a:schemeClr val="accent2">
                                <a:lumMod val="75000"/>
                              </a:schemeClr>
                            </a:solidFill>
                            <a:latin typeface="Cambria Math" panose="02040503050406030204" pitchFamily="18" charset="0"/>
                          </a:rPr>
                          <m:t>2</m:t>
                        </m:r>
                      </m:den>
                    </m:f>
                    <m:r>
                      <a:rPr lang="en-US" sz="2400" b="0" i="1" smtClean="0">
                        <a:solidFill>
                          <a:schemeClr val="accent2">
                            <a:lumMod val="75000"/>
                          </a:schemeClr>
                        </a:solidFill>
                        <a:latin typeface="Cambria Math" panose="02040503050406030204" pitchFamily="18" charset="0"/>
                      </a:rPr>
                      <m:t>𝑚</m:t>
                    </m:r>
                    <m:sSup>
                      <m:sSupPr>
                        <m:ctrlPr>
                          <a:rPr lang="en-US" sz="2400" b="0" i="1" smtClean="0">
                            <a:solidFill>
                              <a:schemeClr val="accent2">
                                <a:lumMod val="75000"/>
                              </a:schemeClr>
                            </a:solidFill>
                            <a:latin typeface="Cambria Math" panose="02040503050406030204" pitchFamily="18" charset="0"/>
                          </a:rPr>
                        </m:ctrlPr>
                      </m:sSupPr>
                      <m:e>
                        <m:r>
                          <a:rPr lang="en-US" sz="2400" b="0" i="1" smtClean="0">
                            <a:solidFill>
                              <a:schemeClr val="accent2">
                                <a:lumMod val="75000"/>
                              </a:schemeClr>
                            </a:solidFill>
                            <a:latin typeface="Cambria Math" panose="02040503050406030204" pitchFamily="18" charset="0"/>
                          </a:rPr>
                          <m:t>𝑣</m:t>
                        </m:r>
                      </m:e>
                      <m:sup>
                        <m:r>
                          <a:rPr lang="en-US" sz="2400" b="0" i="1" smtClean="0">
                            <a:solidFill>
                              <a:schemeClr val="accent2">
                                <a:lumMod val="75000"/>
                              </a:schemeClr>
                            </a:solidFill>
                            <a:latin typeface="Cambria Math" panose="02040503050406030204" pitchFamily="18" charset="0"/>
                          </a:rPr>
                          <m:t>2</m:t>
                        </m:r>
                      </m:sup>
                    </m:sSup>
                  </m:oMath>
                </a14:m>
                <a:endParaRPr lang="en-CA" sz="2400" dirty="0">
                  <a:solidFill>
                    <a:srgbClr val="FFC000"/>
                  </a:solidFill>
                </a:endParaRPr>
              </a:p>
              <a:p>
                <a:pPr marL="285750" indent="-285750">
                  <a:buFont typeface="Arial" panose="020B0604020202020204" pitchFamily="34" charset="0"/>
                  <a:buChar char="•"/>
                </a:pPr>
                <a:r>
                  <a:rPr lang="en-CA" sz="3200" dirty="0"/>
                  <a:t>Velocities </a:t>
                </a:r>
                <a14:m>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𝑣</m:t>
                        </m:r>
                      </m:e>
                    </m:acc>
                    <m:r>
                      <a:rPr lang="en-US" sz="3200" b="0" i="1" dirty="0" smtClean="0">
                        <a:latin typeface="Cambria Math" panose="02040503050406030204" pitchFamily="18" charset="0"/>
                      </a:rPr>
                      <m:t>,</m:t>
                    </m:r>
                    <m:acc>
                      <m:accPr>
                        <m:chr m:val="⃗"/>
                        <m:ctrlPr>
                          <a:rPr lang="en-US" sz="3200" b="0" i="1" dirty="0" smtClean="0">
                            <a:solidFill>
                              <a:srgbClr val="7030A0"/>
                            </a:solidFill>
                            <a:latin typeface="Cambria Math" panose="02040503050406030204" pitchFamily="18" charset="0"/>
                          </a:rPr>
                        </m:ctrlPr>
                      </m:accPr>
                      <m:e>
                        <m:r>
                          <a:rPr lang="en-US" sz="3200" b="0" i="1" dirty="0" smtClean="0">
                            <a:solidFill>
                              <a:srgbClr val="7030A0"/>
                            </a:solidFill>
                            <a:latin typeface="Cambria Math" panose="02040503050406030204" pitchFamily="18" charset="0"/>
                          </a:rPr>
                          <m:t>𝑢</m:t>
                        </m:r>
                      </m:e>
                    </m:acc>
                  </m:oMath>
                </a14:m>
                <a:r>
                  <a:rPr lang="en-CA" sz="3200" dirty="0">
                    <a:solidFill>
                      <a:srgbClr val="7030A0"/>
                    </a:solidFill>
                  </a:rPr>
                  <a:t> </a:t>
                </a:r>
                <a:r>
                  <a:rPr lang="en-CA" sz="3200" dirty="0"/>
                  <a:t>add together using simple addition: </a:t>
                </a:r>
                <a14:m>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𝑣</m:t>
                        </m:r>
                      </m:e>
                    </m:acc>
                    <m:r>
                      <a:rPr lang="en-US" sz="3200" b="0" i="1" dirty="0" smtClean="0">
                        <a:latin typeface="Cambria Math" panose="02040503050406030204" pitchFamily="18" charset="0"/>
                      </a:rPr>
                      <m:t>+</m:t>
                    </m:r>
                    <m:acc>
                      <m:accPr>
                        <m:chr m:val="⃗"/>
                        <m:ctrlPr>
                          <a:rPr lang="en-US" sz="3200" b="0" i="1" dirty="0" smtClean="0">
                            <a:solidFill>
                              <a:srgbClr val="7030A0"/>
                            </a:solidFill>
                            <a:latin typeface="Cambria Math" panose="02040503050406030204" pitchFamily="18" charset="0"/>
                          </a:rPr>
                        </m:ctrlPr>
                      </m:accPr>
                      <m:e>
                        <m:r>
                          <a:rPr lang="en-US" sz="3200" b="0" i="1" dirty="0" smtClean="0">
                            <a:solidFill>
                              <a:srgbClr val="7030A0"/>
                            </a:solidFill>
                            <a:latin typeface="Cambria Math" panose="02040503050406030204" pitchFamily="18" charset="0"/>
                          </a:rPr>
                          <m:t>𝑢</m:t>
                        </m:r>
                      </m:e>
                    </m:acc>
                  </m:oMath>
                </a14:m>
                <a:endParaRPr lang="en-US" sz="3200" b="0" dirty="0"/>
              </a:p>
              <a:p>
                <a:pPr marL="285750" indent="-285750">
                  <a:buFont typeface="Arial" panose="020B0604020202020204" pitchFamily="34" charset="0"/>
                  <a:buChar char="•"/>
                </a:pPr>
                <a:r>
                  <a:rPr lang="en-CA" sz="3200" dirty="0"/>
                  <a:t>Laws of motion work in all Inertial Frames</a:t>
                </a:r>
              </a:p>
              <a:p>
                <a:pPr marL="742950" lvl="1" indent="-285750">
                  <a:buFont typeface="Arial" panose="020B0604020202020204" pitchFamily="34" charset="0"/>
                  <a:buChar char="•"/>
                </a:pP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𝐹</m:t>
                        </m:r>
                      </m:e>
                    </m:acc>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𝑚</m:t>
                    </m:r>
                    <m:acc>
                      <m:accPr>
                        <m:chr m:val="⃗"/>
                        <m:ctrlPr>
                          <a:rPr lang="en-US" sz="2400" b="0" i="1" dirty="0" smtClean="0">
                            <a:solidFill>
                              <a:srgbClr val="FF0000"/>
                            </a:solidFill>
                            <a:latin typeface="Cambria Math" panose="02040503050406030204" pitchFamily="18" charset="0"/>
                          </a:rPr>
                        </m:ctrlPr>
                      </m:accPr>
                      <m:e>
                        <m:r>
                          <a:rPr lang="en-US" sz="2400" b="0" i="1" dirty="0" smtClean="0">
                            <a:solidFill>
                              <a:srgbClr val="FF0000"/>
                            </a:solidFill>
                            <a:latin typeface="Cambria Math" panose="02040503050406030204" pitchFamily="18" charset="0"/>
                          </a:rPr>
                          <m:t>𝑎</m:t>
                        </m:r>
                      </m:e>
                    </m:acc>
                  </m:oMath>
                </a14:m>
                <a:endParaRPr lang="en-US" sz="2400" b="0" dirty="0"/>
              </a:p>
              <a:p>
                <a:pPr marL="742950" lvl="1" indent="-285750">
                  <a:buFont typeface="Arial" panose="020B0604020202020204" pitchFamily="34" charset="0"/>
                  <a:buChar char="•"/>
                </a:pPr>
                <a14:m>
                  <m:oMath xmlns:m="http://schemas.openxmlformats.org/officeDocument/2006/math">
                    <m:sSub>
                      <m:sSubPr>
                        <m:ctrlPr>
                          <a:rPr lang="en-US" sz="2400" b="0" i="1" dirty="0" smtClean="0">
                            <a:solidFill>
                              <a:srgbClr val="0070C0"/>
                            </a:solidFill>
                            <a:latin typeface="Cambria Math" panose="02040503050406030204" pitchFamily="18" charset="0"/>
                          </a:rPr>
                        </m:ctrlPr>
                      </m:sSubPr>
                      <m:e>
                        <m:acc>
                          <m:accPr>
                            <m:chr m:val="⃗"/>
                            <m:ctrlPr>
                              <a:rPr lang="en-US" sz="2400" b="0" i="1" smtClean="0">
                                <a:solidFill>
                                  <a:srgbClr val="0070C0"/>
                                </a:solidFill>
                                <a:latin typeface="Cambria Math" panose="02040503050406030204" pitchFamily="18" charset="0"/>
                              </a:rPr>
                            </m:ctrlPr>
                          </m:accPr>
                          <m:e>
                            <m:r>
                              <a:rPr lang="en-US" sz="2400" b="0" i="1" smtClean="0">
                                <a:solidFill>
                                  <a:srgbClr val="0070C0"/>
                                </a:solidFill>
                                <a:latin typeface="Cambria Math" panose="02040503050406030204" pitchFamily="18" charset="0"/>
                              </a:rPr>
                              <m:t>𝐹</m:t>
                            </m:r>
                          </m:e>
                        </m:acc>
                      </m:e>
                      <m:sub>
                        <m:r>
                          <a:rPr lang="en-US" sz="2400" b="0" i="1" dirty="0" smtClean="0">
                            <a:solidFill>
                              <a:srgbClr val="0070C0"/>
                            </a:solidFill>
                            <a:latin typeface="Cambria Math" panose="02040503050406030204" pitchFamily="18" charset="0"/>
                          </a:rPr>
                          <m:t>𝑔</m:t>
                        </m:r>
                      </m:sub>
                    </m:sSub>
                    <m:r>
                      <a:rPr lang="en-US" sz="2400" b="0" i="1" dirty="0" smtClean="0">
                        <a:solidFill>
                          <a:srgbClr val="0070C0"/>
                        </a:solidFill>
                        <a:latin typeface="Cambria Math" panose="02040503050406030204" pitchFamily="18" charset="0"/>
                      </a:rPr>
                      <m:t>=</m:t>
                    </m:r>
                    <m:r>
                      <a:rPr lang="en-US" sz="2400" b="0" i="1" dirty="0" smtClean="0">
                        <a:solidFill>
                          <a:srgbClr val="0070C0"/>
                        </a:solidFill>
                        <a:latin typeface="Cambria Math" panose="02040503050406030204" pitchFamily="18" charset="0"/>
                      </a:rPr>
                      <m:t>𝐺</m:t>
                    </m:r>
                    <m:f>
                      <m:fPr>
                        <m:ctrlPr>
                          <a:rPr lang="en-US" sz="2400" b="0" i="1" dirty="0" smtClean="0">
                            <a:solidFill>
                              <a:srgbClr val="0070C0"/>
                            </a:solidFill>
                            <a:latin typeface="Cambria Math" panose="02040503050406030204" pitchFamily="18" charset="0"/>
                          </a:rPr>
                        </m:ctrlPr>
                      </m:fPr>
                      <m:num>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𝑚</m:t>
                            </m:r>
                          </m:e>
                          <m:sub>
                            <m:r>
                              <a:rPr lang="en-US" sz="2400" b="0" i="1" dirty="0" smtClean="0">
                                <a:solidFill>
                                  <a:srgbClr val="0070C0"/>
                                </a:solidFill>
                                <a:latin typeface="Cambria Math" panose="02040503050406030204" pitchFamily="18" charset="0"/>
                              </a:rPr>
                              <m:t>1</m:t>
                            </m:r>
                          </m:sub>
                        </m:s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𝑚</m:t>
                            </m:r>
                          </m:e>
                          <m:sub>
                            <m:r>
                              <a:rPr lang="en-US" sz="2400" b="0" i="1" dirty="0" smtClean="0">
                                <a:solidFill>
                                  <a:srgbClr val="0070C0"/>
                                </a:solidFill>
                                <a:latin typeface="Cambria Math" panose="02040503050406030204" pitchFamily="18" charset="0"/>
                              </a:rPr>
                              <m:t>2</m:t>
                            </m:r>
                          </m:sub>
                        </m:sSub>
                      </m:num>
                      <m:den>
                        <m:sSup>
                          <m:sSupPr>
                            <m:ctrlPr>
                              <a:rPr lang="en-US" sz="2400" b="0" i="1" dirty="0" smtClean="0">
                                <a:solidFill>
                                  <a:srgbClr val="0070C0"/>
                                </a:solidFill>
                                <a:latin typeface="Cambria Math" panose="02040503050406030204" pitchFamily="18" charset="0"/>
                              </a:rPr>
                            </m:ctrlPr>
                          </m:sSupPr>
                          <m:e>
                            <m:r>
                              <a:rPr lang="en-US" sz="2400" b="0" i="1" dirty="0" smtClean="0">
                                <a:solidFill>
                                  <a:srgbClr val="0070C0"/>
                                </a:solidFill>
                                <a:latin typeface="Cambria Math" panose="02040503050406030204" pitchFamily="18" charset="0"/>
                              </a:rPr>
                              <m:t>𝑟</m:t>
                            </m:r>
                          </m:e>
                          <m:sup>
                            <m:r>
                              <a:rPr lang="en-US" sz="2400" b="0" i="1" dirty="0" smtClean="0">
                                <a:solidFill>
                                  <a:srgbClr val="0070C0"/>
                                </a:solidFill>
                                <a:latin typeface="Cambria Math" panose="02040503050406030204" pitchFamily="18" charset="0"/>
                              </a:rPr>
                              <m:t>2</m:t>
                            </m:r>
                          </m:sup>
                        </m:sSup>
                      </m:den>
                    </m:f>
                    <m:d>
                      <m:dPr>
                        <m:ctrlPr>
                          <a:rPr lang="en-US" sz="2400" b="0" i="1" dirty="0" smtClean="0">
                            <a:solidFill>
                              <a:srgbClr val="0070C0"/>
                            </a:solidFill>
                            <a:latin typeface="Cambria Math" panose="02040503050406030204" pitchFamily="18" charset="0"/>
                          </a:rPr>
                        </m:ctrlPr>
                      </m:dPr>
                      <m:e>
                        <m:r>
                          <a:rPr lang="en-US" sz="2400" b="0" i="1" dirty="0" smtClean="0">
                            <a:solidFill>
                              <a:srgbClr val="0070C0"/>
                            </a:solidFill>
                            <a:latin typeface="Cambria Math" panose="02040503050406030204" pitchFamily="18" charset="0"/>
                          </a:rPr>
                          <m:t>−</m:t>
                        </m:r>
                        <m:acc>
                          <m:accPr>
                            <m:chr m:val="⃗"/>
                            <m:ctrlPr>
                              <a:rPr lang="en-US" sz="2400" b="0" i="1" dirty="0" smtClean="0">
                                <a:solidFill>
                                  <a:srgbClr val="0070C0"/>
                                </a:solidFill>
                                <a:latin typeface="Cambria Math" panose="02040503050406030204" pitchFamily="18" charset="0"/>
                              </a:rPr>
                            </m:ctrlPr>
                          </m:accPr>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𝑒</m:t>
                                </m:r>
                              </m:e>
                              <m:sub>
                                <m:r>
                                  <a:rPr lang="en-US" sz="2400" b="0" i="1" dirty="0" smtClean="0">
                                    <a:solidFill>
                                      <a:srgbClr val="0070C0"/>
                                    </a:solidFill>
                                    <a:latin typeface="Cambria Math" panose="02040503050406030204" pitchFamily="18" charset="0"/>
                                  </a:rPr>
                                  <m:t>𝑟</m:t>
                                </m:r>
                              </m:sub>
                            </m:sSub>
                          </m:e>
                        </m:acc>
                      </m:e>
                    </m:d>
                  </m:oMath>
                </a14:m>
                <a:endParaRPr lang="en-CA" sz="2400" dirty="0">
                  <a:solidFill>
                    <a:srgbClr val="0070C0"/>
                  </a:solidFill>
                </a:endParaRPr>
              </a:p>
            </p:txBody>
          </p:sp>
        </mc:Choice>
        <mc:Fallback xmlns="">
          <p:sp>
            <p:nvSpPr>
              <p:cNvPr id="2" name="TextBox 1">
                <a:extLst>
                  <a:ext uri="{FF2B5EF4-FFF2-40B4-BE49-F238E27FC236}">
                    <a16:creationId xmlns:a16="http://schemas.microsoft.com/office/drawing/2014/main" id="{7E4D2C24-2598-4489-B442-EAAD489F1DAF}"/>
                  </a:ext>
                </a:extLst>
              </p:cNvPr>
              <p:cNvSpPr txBox="1">
                <a:spLocks noRot="1" noChangeAspect="1" noMove="1" noResize="1" noEditPoints="1" noAdjustHandles="1" noChangeArrowheads="1" noChangeShapeType="1" noTextEdit="1"/>
              </p:cNvSpPr>
              <p:nvPr/>
            </p:nvSpPr>
            <p:spPr>
              <a:xfrm>
                <a:off x="152400" y="1768691"/>
                <a:ext cx="11521808" cy="4994059"/>
              </a:xfrm>
              <a:prstGeom prst="rect">
                <a:avLst/>
              </a:prstGeom>
              <a:blipFill>
                <a:blip r:embed="rId4"/>
                <a:stretch>
                  <a:fillRect l="-1217" t="-1465"/>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71195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8772">
        <p159:morph option="byObject"/>
      </p:transition>
    </mc:Choice>
    <mc:Fallback xmlns="">
      <p:transition spd="slow" advTm="287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655090"/>
            <a:ext cx="12192000" cy="0"/>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659374"/>
                <a:ext cx="12365935" cy="12075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a:t>Laws of physics are the same in all inertial reference frames</a:t>
                </a:r>
                <a:br>
                  <a:rPr lang="en-US" sz="3500" dirty="0"/>
                </a:br>
                <a:r>
                  <a:rPr lang="en-US" sz="3500" dirty="0"/>
                  <a:t>Speed of light in a vacuum </a:t>
                </a:r>
                <a14:m>
                  <m:oMath xmlns:m="http://schemas.openxmlformats.org/officeDocument/2006/math">
                    <m:r>
                      <a:rPr lang="en-US" sz="3500" i="1" dirty="0" smtClean="0">
                        <a:solidFill>
                          <a:srgbClr val="00B0F0"/>
                        </a:solidFill>
                        <a:latin typeface="Cambria Math" panose="02040503050406030204" pitchFamily="18" charset="0"/>
                      </a:rPr>
                      <m:t>𝑐</m:t>
                    </m:r>
                  </m:oMath>
                </a14:m>
                <a:r>
                  <a:rPr lang="en-US" sz="3500" dirty="0"/>
                  <a:t> is the same in all inertial reference frames</a:t>
                </a:r>
              </a:p>
            </p:txBody>
          </p:sp>
        </mc:Choice>
        <mc:Fallback xmlns="">
          <p:sp>
            <p:nvSpPr>
              <p:cNvPr id="37" name="Subtitle 2">
                <a:extLst>
                  <a:ext uri="{FF2B5EF4-FFF2-40B4-BE49-F238E27FC236}">
                    <a16:creationId xmlns:a16="http://schemas.microsoft.com/office/drawing/2014/main" id="{A41B5CDD-C423-4588-AFB3-E7451EA1EF66}"/>
                  </a:ext>
                </a:extLst>
              </p:cNvPr>
              <p:cNvSpPr txBox="1">
                <a:spLocks noRot="1" noChangeAspect="1" noMove="1" noResize="1" noEditPoints="1" noAdjustHandles="1" noChangeArrowheads="1" noChangeShapeType="1" noTextEdit="1"/>
              </p:cNvSpPr>
              <p:nvPr/>
            </p:nvSpPr>
            <p:spPr>
              <a:xfrm>
                <a:off x="0" y="659374"/>
                <a:ext cx="12365935" cy="1207525"/>
              </a:xfrm>
              <a:prstGeom prst="rect">
                <a:avLst/>
              </a:prstGeom>
              <a:blipFill>
                <a:blip r:embed="rId7"/>
                <a:stretch>
                  <a:fillRect l="-1232" t="-10606"/>
                </a:stretch>
              </a:blipFill>
            </p:spPr>
            <p:txBody>
              <a:bodyPr/>
              <a:lstStyle/>
              <a:p>
                <a:r>
                  <a:rPr lang="en-CA">
                    <a:noFill/>
                  </a:rPr>
                  <a:t> </a:t>
                </a:r>
              </a:p>
            </p:txBody>
          </p:sp>
        </mc:Fallback>
      </mc:AlternateContent>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441837"/>
            <a:ext cx="10721009"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00B0F0"/>
                </a:solidFill>
              </a:rPr>
              <a:t>Special Relativity</a:t>
            </a:r>
            <a:endParaRPr lang="en-US" sz="66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4D2C24-2598-4489-B442-EAAD489F1DAF}"/>
                  </a:ext>
                </a:extLst>
              </p:cNvPr>
              <p:cNvSpPr txBox="1"/>
              <p:nvPr/>
            </p:nvSpPr>
            <p:spPr>
              <a:xfrm>
                <a:off x="152400" y="1768691"/>
                <a:ext cx="11521808" cy="4994059"/>
              </a:xfrm>
              <a:prstGeom prst="rect">
                <a:avLst/>
              </a:prstGeom>
              <a:noFill/>
            </p:spPr>
            <p:txBody>
              <a:bodyPr wrap="none" rtlCol="0">
                <a:spAutoFit/>
              </a:bodyPr>
              <a:lstStyle/>
              <a:p>
                <a:pPr marL="285750" indent="-285750">
                  <a:buFont typeface="Arial" panose="020B0604020202020204" pitchFamily="34" charset="0"/>
                  <a:buChar char="•"/>
                </a:pPr>
                <a:r>
                  <a:rPr lang="en-US" sz="3200" dirty="0"/>
                  <a:t>Different inertial frames all agree on </a:t>
                </a:r>
                <a:r>
                  <a:rPr lang="en-US" sz="3200" dirty="0">
                    <a:solidFill>
                      <a:schemeClr val="accent6">
                        <a:lumMod val="50000"/>
                      </a:schemeClr>
                    </a:solidFill>
                  </a:rPr>
                  <a:t>time </a:t>
                </a:r>
                <a14:m>
                  <m:oMath xmlns:m="http://schemas.openxmlformats.org/officeDocument/2006/math">
                    <m:r>
                      <a:rPr lang="en-US" sz="3200" i="1" dirty="0" smtClean="0">
                        <a:solidFill>
                          <a:schemeClr val="accent6">
                            <a:lumMod val="50000"/>
                          </a:schemeClr>
                        </a:solidFill>
                        <a:latin typeface="Cambria Math" panose="02040503050406030204" pitchFamily="18" charset="0"/>
                      </a:rPr>
                      <m:t>𝑡</m:t>
                    </m:r>
                  </m:oMath>
                </a14:m>
                <a:r>
                  <a:rPr lang="en-US" sz="3200" dirty="0"/>
                  <a:t>, disagree on </a:t>
                </a:r>
                <a:r>
                  <a:rPr lang="en-US" sz="3200" dirty="0">
                    <a:solidFill>
                      <a:srgbClr val="0070C0"/>
                    </a:solidFill>
                  </a:rPr>
                  <a:t>position </a:t>
                </a:r>
                <a14:m>
                  <m:oMath xmlns:m="http://schemas.openxmlformats.org/officeDocument/2006/math">
                    <m:r>
                      <a:rPr lang="en-US" sz="3200" i="1" dirty="0" smtClean="0">
                        <a:solidFill>
                          <a:srgbClr val="0070C0"/>
                        </a:solidFill>
                        <a:latin typeface="Cambria Math" panose="02040503050406030204" pitchFamily="18" charset="0"/>
                      </a:rPr>
                      <m:t>𝑥</m:t>
                    </m:r>
                  </m:oMath>
                </a14:m>
                <a:endParaRPr lang="en-CA" sz="3200" dirty="0"/>
              </a:p>
              <a:p>
                <a:pPr marL="285750" indent="-285750">
                  <a:buFont typeface="Arial" panose="020B0604020202020204" pitchFamily="34" charset="0"/>
                  <a:buChar char="•"/>
                </a:pPr>
                <a:r>
                  <a:rPr lang="en-CA" sz="3200" dirty="0"/>
                  <a:t>Using position, </a:t>
                </a:r>
                <a14:m>
                  <m:oMath xmlns:m="http://schemas.openxmlformats.org/officeDocument/2006/math">
                    <m:r>
                      <a:rPr lang="en-US" sz="3200" b="0" i="1" smtClean="0">
                        <a:solidFill>
                          <a:srgbClr val="0070C0"/>
                        </a:solidFill>
                        <a:latin typeface="Cambria Math" panose="02040503050406030204" pitchFamily="18" charset="0"/>
                      </a:rPr>
                      <m:t>𝑥</m:t>
                    </m:r>
                    <m:r>
                      <a:rPr lang="en-US" sz="3200" b="0" i="1" smtClean="0">
                        <a:latin typeface="Cambria Math" panose="02040503050406030204" pitchFamily="18" charset="0"/>
                      </a:rPr>
                      <m:t>(</m:t>
                    </m:r>
                    <m:r>
                      <a:rPr lang="en-US" sz="3200" b="0" i="1" smtClean="0">
                        <a:solidFill>
                          <a:schemeClr val="accent6">
                            <a:lumMod val="50000"/>
                          </a:schemeClr>
                        </a:solidFill>
                        <a:latin typeface="Cambria Math" panose="02040503050406030204" pitchFamily="18" charset="0"/>
                      </a:rPr>
                      <m:t>𝑡</m:t>
                    </m:r>
                    <m:r>
                      <a:rPr lang="en-US" sz="3200" b="0" i="1" smtClean="0">
                        <a:latin typeface="Cambria Math" panose="02040503050406030204" pitchFamily="18" charset="0"/>
                      </a:rPr>
                      <m:t>)</m:t>
                    </m:r>
                  </m:oMath>
                </a14:m>
                <a:r>
                  <a:rPr lang="en-CA" sz="3200" dirty="0"/>
                  <a:t>, we can easily calculate:</a:t>
                </a:r>
              </a:p>
              <a:p>
                <a:pPr marL="742950" lvl="1" indent="-285750">
                  <a:buFont typeface="Arial" panose="020B0604020202020204" pitchFamily="34" charset="0"/>
                  <a:buChar char="•"/>
                </a:pPr>
                <a:r>
                  <a:rPr lang="en-CA" sz="2400" dirty="0"/>
                  <a:t>velocity </a:t>
                </a:r>
                <a14:m>
                  <m:oMath xmlns:m="http://schemas.openxmlformats.org/officeDocument/2006/math">
                    <m:r>
                      <a:rPr lang="en-US" sz="2400" b="0" i="1" smtClean="0">
                        <a:solidFill>
                          <a:srgbClr val="00B050"/>
                        </a:solidFill>
                        <a:latin typeface="Cambria Math" panose="02040503050406030204" pitchFamily="18" charset="0"/>
                      </a:rPr>
                      <m:t>𝑣</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𝑡</m:t>
                        </m:r>
                      </m:e>
                    </m:d>
                    <m:r>
                      <a:rPr lang="en-US" sz="2400" b="0" i="1" smtClean="0">
                        <a:solidFill>
                          <a:srgbClr val="00B050"/>
                        </a:solidFill>
                        <a:latin typeface="Cambria Math" panose="02040503050406030204" pitchFamily="18" charset="0"/>
                      </a:rPr>
                      <m:t>=</m:t>
                    </m:r>
                    <m:f>
                      <m:fPr>
                        <m:ctrlPr>
                          <a:rPr lang="en-US" sz="2400" b="0" i="1" smtClean="0">
                            <a:solidFill>
                              <a:srgbClr val="00B050"/>
                            </a:solidFill>
                            <a:latin typeface="Cambria Math" panose="02040503050406030204" pitchFamily="18" charset="0"/>
                          </a:rPr>
                        </m:ctrlPr>
                      </m:fPr>
                      <m:num>
                        <m:r>
                          <a:rPr lang="en-US" sz="2400" b="0" i="1" smtClean="0">
                            <a:solidFill>
                              <a:srgbClr val="00B050"/>
                            </a:solidFill>
                            <a:latin typeface="Cambria Math" panose="02040503050406030204" pitchFamily="18" charset="0"/>
                          </a:rPr>
                          <m:t>𝑑𝑥</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𝑡</m:t>
                            </m:r>
                          </m:e>
                        </m:d>
                      </m:num>
                      <m:den>
                        <m:r>
                          <a:rPr lang="en-US" sz="2400" b="0" i="1" smtClean="0">
                            <a:solidFill>
                              <a:srgbClr val="00B050"/>
                            </a:solidFill>
                            <a:latin typeface="Cambria Math" panose="02040503050406030204" pitchFamily="18" charset="0"/>
                          </a:rPr>
                          <m:t>𝑑𝑡</m:t>
                        </m:r>
                      </m:den>
                    </m:f>
                  </m:oMath>
                </a14:m>
                <a:r>
                  <a:rPr lang="en-US" sz="2400" b="0" dirty="0"/>
                  <a:t> </a:t>
                </a:r>
              </a:p>
              <a:p>
                <a:pPr marL="742950" lvl="1" indent="-285750">
                  <a:buFont typeface="Arial" panose="020B0604020202020204" pitchFamily="34" charset="0"/>
                  <a:buChar char="•"/>
                </a:pPr>
                <a:r>
                  <a:rPr lang="en-CA" sz="2400" dirty="0"/>
                  <a:t>acceleration </a:t>
                </a:r>
                <a14:m>
                  <m:oMath xmlns:m="http://schemas.openxmlformats.org/officeDocument/2006/math">
                    <m:r>
                      <a:rPr lang="en-US" sz="2400" b="0" i="1" smtClean="0">
                        <a:solidFill>
                          <a:srgbClr val="FF0000"/>
                        </a:solidFill>
                        <a:latin typeface="Cambria Math" panose="02040503050406030204" pitchFamily="18" charset="0"/>
                      </a:rPr>
                      <m:t>𝑎</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r>
                      <a:rPr lang="en-US" sz="2400" b="0" i="1" smtClean="0">
                        <a:solidFill>
                          <a:srgbClr val="FF0000"/>
                        </a:solidFill>
                        <a:latin typeface="Cambria Math" panose="02040503050406030204" pitchFamily="18" charset="0"/>
                      </a:rPr>
                      <m:t>=</m:t>
                    </m:r>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𝑑𝑣</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num>
                      <m:den>
                        <m:r>
                          <a:rPr lang="en-US" sz="2400" b="0" i="1" smtClean="0">
                            <a:solidFill>
                              <a:srgbClr val="FF0000"/>
                            </a:solidFill>
                            <a:latin typeface="Cambria Math" panose="02040503050406030204" pitchFamily="18" charset="0"/>
                          </a:rPr>
                          <m:t>𝑑𝑡</m:t>
                        </m:r>
                      </m:den>
                    </m:f>
                    <m:r>
                      <a:rPr lang="en-US" sz="2400" b="0" i="1" smtClean="0">
                        <a:solidFill>
                          <a:srgbClr val="FF0000"/>
                        </a:solidFill>
                        <a:latin typeface="Cambria Math" panose="02040503050406030204" pitchFamily="18" charset="0"/>
                      </a:rPr>
                      <m:t>=</m:t>
                    </m:r>
                    <m:f>
                      <m:fPr>
                        <m:ctrlPr>
                          <a:rPr lang="en-US" sz="2400" b="0" i="1" smtClean="0">
                            <a:solidFill>
                              <a:srgbClr val="FF0000"/>
                            </a:solidFill>
                            <a:latin typeface="Cambria Math" panose="02040503050406030204" pitchFamily="18" charset="0"/>
                          </a:rPr>
                        </m:ctrlPr>
                      </m:fPr>
                      <m:num>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𝑑</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𝑥</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𝑡</m:t>
                            </m:r>
                          </m:e>
                        </m:d>
                      </m:num>
                      <m:den>
                        <m:r>
                          <a:rPr lang="en-US" sz="2400" b="0" i="1" smtClean="0">
                            <a:solidFill>
                              <a:srgbClr val="FF0000"/>
                            </a:solidFill>
                            <a:latin typeface="Cambria Math" panose="02040503050406030204" pitchFamily="18" charset="0"/>
                          </a:rPr>
                          <m:t>𝑑</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𝑡</m:t>
                            </m:r>
                          </m:e>
                          <m:sup>
                            <m:r>
                              <a:rPr lang="en-US" sz="2400" b="0" i="1" smtClean="0">
                                <a:solidFill>
                                  <a:srgbClr val="FF0000"/>
                                </a:solidFill>
                                <a:latin typeface="Cambria Math" panose="02040503050406030204" pitchFamily="18" charset="0"/>
                              </a:rPr>
                              <m:t>2</m:t>
                            </m:r>
                          </m:sup>
                        </m:sSup>
                      </m:den>
                    </m:f>
                    <m:r>
                      <a:rPr lang="en-US" sz="2400" b="0" i="1" smtClean="0">
                        <a:solidFill>
                          <a:srgbClr val="FF0000"/>
                        </a:solidFill>
                        <a:latin typeface="Cambria Math" panose="02040503050406030204" pitchFamily="18" charset="0"/>
                      </a:rPr>
                      <m:t> </m:t>
                    </m:r>
                  </m:oMath>
                </a14:m>
                <a:r>
                  <a:rPr lang="en-CA" sz="2400" dirty="0">
                    <a:solidFill>
                      <a:srgbClr val="FF0000"/>
                    </a:solidFill>
                  </a:rPr>
                  <a:t> </a:t>
                </a:r>
              </a:p>
              <a:p>
                <a:pPr marL="742950" lvl="1" indent="-285750">
                  <a:buFont typeface="Arial" panose="020B0604020202020204" pitchFamily="34" charset="0"/>
                  <a:buChar char="•"/>
                </a:pPr>
                <a:r>
                  <a:rPr lang="en-CA" sz="2400" dirty="0"/>
                  <a:t>momentum  </a:t>
                </a:r>
                <a14:m>
                  <m:oMath xmlns:m="http://schemas.openxmlformats.org/officeDocument/2006/math">
                    <m:r>
                      <a:rPr lang="en-US" sz="2400" b="0" i="1" smtClean="0">
                        <a:solidFill>
                          <a:srgbClr val="7030A0"/>
                        </a:solidFill>
                        <a:latin typeface="Cambria Math" panose="02040503050406030204" pitchFamily="18" charset="0"/>
                      </a:rPr>
                      <m:t>𝑝</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𝑚𝑣</m:t>
                    </m:r>
                  </m:oMath>
                </a14:m>
                <a:endParaRPr lang="en-US" sz="2400" b="0" dirty="0">
                  <a:solidFill>
                    <a:srgbClr val="7030A0"/>
                  </a:solidFill>
                </a:endParaRPr>
              </a:p>
              <a:p>
                <a:pPr marL="742950" lvl="1" indent="-285750">
                  <a:buFont typeface="Arial" panose="020B0604020202020204" pitchFamily="34" charset="0"/>
                  <a:buChar char="•"/>
                </a:pPr>
                <a:r>
                  <a:rPr lang="en-CA" sz="2400" dirty="0"/>
                  <a:t>Kinetic Energy </a:t>
                </a:r>
                <a14:m>
                  <m:oMath xmlns:m="http://schemas.openxmlformats.org/officeDocument/2006/math">
                    <m:sSub>
                      <m:sSubPr>
                        <m:ctrlPr>
                          <a:rPr lang="en-US" sz="2400" b="0" i="1" smtClean="0">
                            <a:solidFill>
                              <a:schemeClr val="accent2">
                                <a:lumMod val="75000"/>
                              </a:schemeClr>
                            </a:solidFill>
                            <a:latin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rPr>
                          <m:t>𝐸</m:t>
                        </m:r>
                      </m:e>
                      <m:sub>
                        <m:r>
                          <a:rPr lang="en-US" sz="2400" b="0" i="1" smtClean="0">
                            <a:solidFill>
                              <a:schemeClr val="accent2">
                                <a:lumMod val="75000"/>
                              </a:schemeClr>
                            </a:solidFill>
                            <a:latin typeface="Cambria Math" panose="02040503050406030204" pitchFamily="18" charset="0"/>
                          </a:rPr>
                          <m:t>𝑘</m:t>
                        </m:r>
                      </m:sub>
                    </m:sSub>
                    <m:r>
                      <a:rPr lang="en-US" sz="2400" b="0" i="1" smtClean="0">
                        <a:solidFill>
                          <a:schemeClr val="accent2">
                            <a:lumMod val="75000"/>
                          </a:schemeClr>
                        </a:solidFill>
                        <a:latin typeface="Cambria Math" panose="02040503050406030204" pitchFamily="18" charset="0"/>
                      </a:rPr>
                      <m:t>=</m:t>
                    </m:r>
                    <m:f>
                      <m:fPr>
                        <m:ctrlPr>
                          <a:rPr lang="en-US" sz="2400" b="0" i="1" smtClean="0">
                            <a:solidFill>
                              <a:schemeClr val="accent2">
                                <a:lumMod val="75000"/>
                              </a:schemeClr>
                            </a:solidFill>
                            <a:latin typeface="Cambria Math" panose="02040503050406030204" pitchFamily="18" charset="0"/>
                          </a:rPr>
                        </m:ctrlPr>
                      </m:fPr>
                      <m:num>
                        <m:r>
                          <a:rPr lang="en-US" sz="2400" b="0" i="1" smtClean="0">
                            <a:solidFill>
                              <a:schemeClr val="accent2">
                                <a:lumMod val="75000"/>
                              </a:schemeClr>
                            </a:solidFill>
                            <a:latin typeface="Cambria Math" panose="02040503050406030204" pitchFamily="18" charset="0"/>
                          </a:rPr>
                          <m:t>1</m:t>
                        </m:r>
                      </m:num>
                      <m:den>
                        <m:r>
                          <a:rPr lang="en-US" sz="2400" b="0" i="1" smtClean="0">
                            <a:solidFill>
                              <a:schemeClr val="accent2">
                                <a:lumMod val="75000"/>
                              </a:schemeClr>
                            </a:solidFill>
                            <a:latin typeface="Cambria Math" panose="02040503050406030204" pitchFamily="18" charset="0"/>
                          </a:rPr>
                          <m:t>2</m:t>
                        </m:r>
                      </m:den>
                    </m:f>
                    <m:r>
                      <a:rPr lang="en-US" sz="2400" b="0" i="1" smtClean="0">
                        <a:solidFill>
                          <a:schemeClr val="accent2">
                            <a:lumMod val="75000"/>
                          </a:schemeClr>
                        </a:solidFill>
                        <a:latin typeface="Cambria Math" panose="02040503050406030204" pitchFamily="18" charset="0"/>
                      </a:rPr>
                      <m:t>𝑚</m:t>
                    </m:r>
                    <m:sSup>
                      <m:sSupPr>
                        <m:ctrlPr>
                          <a:rPr lang="en-US" sz="2400" b="0" i="1" smtClean="0">
                            <a:solidFill>
                              <a:schemeClr val="accent2">
                                <a:lumMod val="75000"/>
                              </a:schemeClr>
                            </a:solidFill>
                            <a:latin typeface="Cambria Math" panose="02040503050406030204" pitchFamily="18" charset="0"/>
                          </a:rPr>
                        </m:ctrlPr>
                      </m:sSupPr>
                      <m:e>
                        <m:r>
                          <a:rPr lang="en-US" sz="2400" b="0" i="1" smtClean="0">
                            <a:solidFill>
                              <a:schemeClr val="accent2">
                                <a:lumMod val="75000"/>
                              </a:schemeClr>
                            </a:solidFill>
                            <a:latin typeface="Cambria Math" panose="02040503050406030204" pitchFamily="18" charset="0"/>
                          </a:rPr>
                          <m:t>𝑣</m:t>
                        </m:r>
                      </m:e>
                      <m:sup>
                        <m:r>
                          <a:rPr lang="en-US" sz="2400" b="0" i="1" smtClean="0">
                            <a:solidFill>
                              <a:schemeClr val="accent2">
                                <a:lumMod val="75000"/>
                              </a:schemeClr>
                            </a:solidFill>
                            <a:latin typeface="Cambria Math" panose="02040503050406030204" pitchFamily="18" charset="0"/>
                          </a:rPr>
                          <m:t>2</m:t>
                        </m:r>
                      </m:sup>
                    </m:sSup>
                  </m:oMath>
                </a14:m>
                <a:endParaRPr lang="en-CA" sz="2400" dirty="0">
                  <a:solidFill>
                    <a:srgbClr val="FFC000"/>
                  </a:solidFill>
                </a:endParaRPr>
              </a:p>
              <a:p>
                <a:pPr marL="285750" indent="-285750">
                  <a:buFont typeface="Arial" panose="020B0604020202020204" pitchFamily="34" charset="0"/>
                  <a:buChar char="•"/>
                </a:pPr>
                <a:r>
                  <a:rPr lang="en-CA" sz="3200" dirty="0"/>
                  <a:t>Velocities </a:t>
                </a:r>
                <a14:m>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𝑣</m:t>
                        </m:r>
                      </m:e>
                    </m:acc>
                    <m:r>
                      <a:rPr lang="en-US" sz="3200" b="0" i="1" dirty="0" smtClean="0">
                        <a:latin typeface="Cambria Math" panose="02040503050406030204" pitchFamily="18" charset="0"/>
                      </a:rPr>
                      <m:t>,</m:t>
                    </m:r>
                    <m:acc>
                      <m:accPr>
                        <m:chr m:val="⃗"/>
                        <m:ctrlPr>
                          <a:rPr lang="en-US" sz="3200" b="0" i="1" dirty="0" smtClean="0">
                            <a:solidFill>
                              <a:srgbClr val="7030A0"/>
                            </a:solidFill>
                            <a:latin typeface="Cambria Math" panose="02040503050406030204" pitchFamily="18" charset="0"/>
                          </a:rPr>
                        </m:ctrlPr>
                      </m:accPr>
                      <m:e>
                        <m:r>
                          <a:rPr lang="en-US" sz="3200" b="0" i="1" dirty="0" smtClean="0">
                            <a:solidFill>
                              <a:srgbClr val="7030A0"/>
                            </a:solidFill>
                            <a:latin typeface="Cambria Math" panose="02040503050406030204" pitchFamily="18" charset="0"/>
                          </a:rPr>
                          <m:t>𝑢</m:t>
                        </m:r>
                      </m:e>
                    </m:acc>
                  </m:oMath>
                </a14:m>
                <a:r>
                  <a:rPr lang="en-CA" sz="3200" dirty="0">
                    <a:solidFill>
                      <a:srgbClr val="7030A0"/>
                    </a:solidFill>
                  </a:rPr>
                  <a:t> </a:t>
                </a:r>
                <a:r>
                  <a:rPr lang="en-CA" sz="3200" dirty="0"/>
                  <a:t>add together using simple addition: </a:t>
                </a:r>
                <a14:m>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𝑣</m:t>
                        </m:r>
                      </m:e>
                    </m:acc>
                    <m:r>
                      <a:rPr lang="en-US" sz="3200" b="0" i="1" dirty="0" smtClean="0">
                        <a:latin typeface="Cambria Math" panose="02040503050406030204" pitchFamily="18" charset="0"/>
                      </a:rPr>
                      <m:t>+</m:t>
                    </m:r>
                    <m:acc>
                      <m:accPr>
                        <m:chr m:val="⃗"/>
                        <m:ctrlPr>
                          <a:rPr lang="en-US" sz="3200" b="0" i="1" dirty="0" smtClean="0">
                            <a:solidFill>
                              <a:srgbClr val="7030A0"/>
                            </a:solidFill>
                            <a:latin typeface="Cambria Math" panose="02040503050406030204" pitchFamily="18" charset="0"/>
                          </a:rPr>
                        </m:ctrlPr>
                      </m:accPr>
                      <m:e>
                        <m:r>
                          <a:rPr lang="en-US" sz="3200" b="0" i="1" dirty="0" smtClean="0">
                            <a:solidFill>
                              <a:srgbClr val="7030A0"/>
                            </a:solidFill>
                            <a:latin typeface="Cambria Math" panose="02040503050406030204" pitchFamily="18" charset="0"/>
                          </a:rPr>
                          <m:t>𝑢</m:t>
                        </m:r>
                      </m:e>
                    </m:acc>
                  </m:oMath>
                </a14:m>
                <a:endParaRPr lang="en-US" sz="3200" b="0" dirty="0"/>
              </a:p>
              <a:p>
                <a:pPr marL="285750" indent="-285750">
                  <a:buFont typeface="Arial" panose="020B0604020202020204" pitchFamily="34" charset="0"/>
                  <a:buChar char="•"/>
                </a:pPr>
                <a:r>
                  <a:rPr lang="en-CA" sz="3200" dirty="0"/>
                  <a:t>Laws of motion work in all Inertial Frames</a:t>
                </a:r>
              </a:p>
              <a:p>
                <a:pPr marL="742950" lvl="1" indent="-285750">
                  <a:buFont typeface="Arial" panose="020B0604020202020204" pitchFamily="34" charset="0"/>
                  <a:buChar char="•"/>
                </a:pP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𝐹</m:t>
                        </m:r>
                      </m:e>
                    </m:acc>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𝑚</m:t>
                    </m:r>
                    <m:acc>
                      <m:accPr>
                        <m:chr m:val="⃗"/>
                        <m:ctrlPr>
                          <a:rPr lang="en-US" sz="2400" b="0" i="1" dirty="0" smtClean="0">
                            <a:solidFill>
                              <a:srgbClr val="FF0000"/>
                            </a:solidFill>
                            <a:latin typeface="Cambria Math" panose="02040503050406030204" pitchFamily="18" charset="0"/>
                          </a:rPr>
                        </m:ctrlPr>
                      </m:accPr>
                      <m:e>
                        <m:r>
                          <a:rPr lang="en-US" sz="2400" b="0" i="1" dirty="0" smtClean="0">
                            <a:solidFill>
                              <a:srgbClr val="FF0000"/>
                            </a:solidFill>
                            <a:latin typeface="Cambria Math" panose="02040503050406030204" pitchFamily="18" charset="0"/>
                          </a:rPr>
                          <m:t>𝑎</m:t>
                        </m:r>
                      </m:e>
                    </m:acc>
                  </m:oMath>
                </a14:m>
                <a:endParaRPr lang="en-US" sz="2400" b="0" dirty="0"/>
              </a:p>
              <a:p>
                <a:pPr marL="742950" lvl="1" indent="-285750">
                  <a:buFont typeface="Arial" panose="020B0604020202020204" pitchFamily="34" charset="0"/>
                  <a:buChar char="•"/>
                </a:pPr>
                <a14:m>
                  <m:oMath xmlns:m="http://schemas.openxmlformats.org/officeDocument/2006/math">
                    <m:sSub>
                      <m:sSubPr>
                        <m:ctrlPr>
                          <a:rPr lang="en-US" sz="2400" b="0" i="1" dirty="0" smtClean="0">
                            <a:solidFill>
                              <a:srgbClr val="0070C0"/>
                            </a:solidFill>
                            <a:latin typeface="Cambria Math" panose="02040503050406030204" pitchFamily="18" charset="0"/>
                          </a:rPr>
                        </m:ctrlPr>
                      </m:sSubPr>
                      <m:e>
                        <m:acc>
                          <m:accPr>
                            <m:chr m:val="⃗"/>
                            <m:ctrlPr>
                              <a:rPr lang="en-US" sz="2400" b="0" i="1" smtClean="0">
                                <a:solidFill>
                                  <a:srgbClr val="0070C0"/>
                                </a:solidFill>
                                <a:latin typeface="Cambria Math" panose="02040503050406030204" pitchFamily="18" charset="0"/>
                              </a:rPr>
                            </m:ctrlPr>
                          </m:accPr>
                          <m:e>
                            <m:r>
                              <a:rPr lang="en-US" sz="2400" b="0" i="1" smtClean="0">
                                <a:solidFill>
                                  <a:srgbClr val="0070C0"/>
                                </a:solidFill>
                                <a:latin typeface="Cambria Math" panose="02040503050406030204" pitchFamily="18" charset="0"/>
                              </a:rPr>
                              <m:t>𝐹</m:t>
                            </m:r>
                          </m:e>
                        </m:acc>
                      </m:e>
                      <m:sub>
                        <m:r>
                          <a:rPr lang="en-US" sz="2400" b="0" i="1" dirty="0" smtClean="0">
                            <a:solidFill>
                              <a:srgbClr val="0070C0"/>
                            </a:solidFill>
                            <a:latin typeface="Cambria Math" panose="02040503050406030204" pitchFamily="18" charset="0"/>
                          </a:rPr>
                          <m:t>𝑔</m:t>
                        </m:r>
                      </m:sub>
                    </m:sSub>
                    <m:r>
                      <a:rPr lang="en-US" sz="2400" b="0" i="1" dirty="0" smtClean="0">
                        <a:solidFill>
                          <a:srgbClr val="0070C0"/>
                        </a:solidFill>
                        <a:latin typeface="Cambria Math" panose="02040503050406030204" pitchFamily="18" charset="0"/>
                      </a:rPr>
                      <m:t>=</m:t>
                    </m:r>
                    <m:r>
                      <a:rPr lang="en-US" sz="2400" b="0" i="1" dirty="0" smtClean="0">
                        <a:solidFill>
                          <a:srgbClr val="0070C0"/>
                        </a:solidFill>
                        <a:latin typeface="Cambria Math" panose="02040503050406030204" pitchFamily="18" charset="0"/>
                      </a:rPr>
                      <m:t>𝐺</m:t>
                    </m:r>
                    <m:f>
                      <m:fPr>
                        <m:ctrlPr>
                          <a:rPr lang="en-US" sz="2400" b="0" i="1" dirty="0" smtClean="0">
                            <a:solidFill>
                              <a:srgbClr val="0070C0"/>
                            </a:solidFill>
                            <a:latin typeface="Cambria Math" panose="02040503050406030204" pitchFamily="18" charset="0"/>
                          </a:rPr>
                        </m:ctrlPr>
                      </m:fPr>
                      <m:num>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𝑚</m:t>
                            </m:r>
                          </m:e>
                          <m:sub>
                            <m:r>
                              <a:rPr lang="en-US" sz="2400" b="0" i="1" dirty="0" smtClean="0">
                                <a:solidFill>
                                  <a:srgbClr val="0070C0"/>
                                </a:solidFill>
                                <a:latin typeface="Cambria Math" panose="02040503050406030204" pitchFamily="18" charset="0"/>
                              </a:rPr>
                              <m:t>1</m:t>
                            </m:r>
                          </m:sub>
                        </m:s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𝑚</m:t>
                            </m:r>
                          </m:e>
                          <m:sub>
                            <m:r>
                              <a:rPr lang="en-US" sz="2400" b="0" i="1" dirty="0" smtClean="0">
                                <a:solidFill>
                                  <a:srgbClr val="0070C0"/>
                                </a:solidFill>
                                <a:latin typeface="Cambria Math" panose="02040503050406030204" pitchFamily="18" charset="0"/>
                              </a:rPr>
                              <m:t>2</m:t>
                            </m:r>
                          </m:sub>
                        </m:sSub>
                      </m:num>
                      <m:den>
                        <m:sSup>
                          <m:sSupPr>
                            <m:ctrlPr>
                              <a:rPr lang="en-US" sz="2400" b="0" i="1" dirty="0" smtClean="0">
                                <a:solidFill>
                                  <a:srgbClr val="0070C0"/>
                                </a:solidFill>
                                <a:latin typeface="Cambria Math" panose="02040503050406030204" pitchFamily="18" charset="0"/>
                              </a:rPr>
                            </m:ctrlPr>
                          </m:sSupPr>
                          <m:e>
                            <m:r>
                              <a:rPr lang="en-US" sz="2400" b="0" i="1" dirty="0" smtClean="0">
                                <a:solidFill>
                                  <a:srgbClr val="0070C0"/>
                                </a:solidFill>
                                <a:latin typeface="Cambria Math" panose="02040503050406030204" pitchFamily="18" charset="0"/>
                              </a:rPr>
                              <m:t>𝑟</m:t>
                            </m:r>
                          </m:e>
                          <m:sup>
                            <m:r>
                              <a:rPr lang="en-US" sz="2400" b="0" i="1" dirty="0" smtClean="0">
                                <a:solidFill>
                                  <a:srgbClr val="0070C0"/>
                                </a:solidFill>
                                <a:latin typeface="Cambria Math" panose="02040503050406030204" pitchFamily="18" charset="0"/>
                              </a:rPr>
                              <m:t>2</m:t>
                            </m:r>
                          </m:sup>
                        </m:sSup>
                      </m:den>
                    </m:f>
                    <m:d>
                      <m:dPr>
                        <m:ctrlPr>
                          <a:rPr lang="en-US" sz="2400" b="0" i="1" dirty="0" smtClean="0">
                            <a:solidFill>
                              <a:srgbClr val="0070C0"/>
                            </a:solidFill>
                            <a:latin typeface="Cambria Math" panose="02040503050406030204" pitchFamily="18" charset="0"/>
                          </a:rPr>
                        </m:ctrlPr>
                      </m:dPr>
                      <m:e>
                        <m:r>
                          <a:rPr lang="en-US" sz="2400" b="0" i="1" dirty="0" smtClean="0">
                            <a:solidFill>
                              <a:srgbClr val="0070C0"/>
                            </a:solidFill>
                            <a:latin typeface="Cambria Math" panose="02040503050406030204" pitchFamily="18" charset="0"/>
                          </a:rPr>
                          <m:t>−</m:t>
                        </m:r>
                        <m:acc>
                          <m:accPr>
                            <m:chr m:val="⃗"/>
                            <m:ctrlPr>
                              <a:rPr lang="en-US" sz="2400" b="0" i="1" dirty="0" smtClean="0">
                                <a:solidFill>
                                  <a:srgbClr val="0070C0"/>
                                </a:solidFill>
                                <a:latin typeface="Cambria Math" panose="02040503050406030204" pitchFamily="18" charset="0"/>
                              </a:rPr>
                            </m:ctrlPr>
                          </m:accPr>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𝑒</m:t>
                                </m:r>
                              </m:e>
                              <m:sub>
                                <m:r>
                                  <a:rPr lang="en-US" sz="2400" b="0" i="1" dirty="0" smtClean="0">
                                    <a:solidFill>
                                      <a:srgbClr val="0070C0"/>
                                    </a:solidFill>
                                    <a:latin typeface="Cambria Math" panose="02040503050406030204" pitchFamily="18" charset="0"/>
                                  </a:rPr>
                                  <m:t>𝑟</m:t>
                                </m:r>
                              </m:sub>
                            </m:sSub>
                          </m:e>
                        </m:acc>
                      </m:e>
                    </m:d>
                  </m:oMath>
                </a14:m>
                <a:endParaRPr lang="en-CA" sz="2400" dirty="0">
                  <a:solidFill>
                    <a:srgbClr val="0070C0"/>
                  </a:solidFill>
                </a:endParaRPr>
              </a:p>
            </p:txBody>
          </p:sp>
        </mc:Choice>
        <mc:Fallback xmlns="">
          <p:sp>
            <p:nvSpPr>
              <p:cNvPr id="2" name="TextBox 1">
                <a:extLst>
                  <a:ext uri="{FF2B5EF4-FFF2-40B4-BE49-F238E27FC236}">
                    <a16:creationId xmlns:a16="http://schemas.microsoft.com/office/drawing/2014/main" id="{7E4D2C24-2598-4489-B442-EAAD489F1DAF}"/>
                  </a:ext>
                </a:extLst>
              </p:cNvPr>
              <p:cNvSpPr txBox="1">
                <a:spLocks noRot="1" noChangeAspect="1" noMove="1" noResize="1" noEditPoints="1" noAdjustHandles="1" noChangeArrowheads="1" noChangeShapeType="1" noTextEdit="1"/>
              </p:cNvSpPr>
              <p:nvPr/>
            </p:nvSpPr>
            <p:spPr>
              <a:xfrm>
                <a:off x="152400" y="1768691"/>
                <a:ext cx="11521808" cy="4994059"/>
              </a:xfrm>
              <a:prstGeom prst="rect">
                <a:avLst/>
              </a:prstGeom>
              <a:blipFill>
                <a:blip r:embed="rId8"/>
                <a:stretch>
                  <a:fillRect l="-1217" t="-1465"/>
                </a:stretch>
              </a:blipFill>
            </p:spPr>
            <p:txBody>
              <a:bodyPr/>
              <a:lstStyle/>
              <a:p>
                <a:r>
                  <a:rPr lang="en-CA">
                    <a:noFill/>
                  </a:rPr>
                  <a:t> </a:t>
                </a:r>
              </a:p>
            </p:txBody>
          </p:sp>
        </mc:Fallback>
      </mc:AlternateContent>
      <p:grpSp>
        <p:nvGrpSpPr>
          <p:cNvPr id="10" name="Group 9">
            <a:extLst>
              <a:ext uri="{FF2B5EF4-FFF2-40B4-BE49-F238E27FC236}">
                <a16:creationId xmlns:a16="http://schemas.microsoft.com/office/drawing/2014/main" id="{33FC2D1C-E213-4617-B471-1FD95F6D8871}"/>
              </a:ext>
            </a:extLst>
          </p:cNvPr>
          <p:cNvGrpSpPr/>
          <p:nvPr/>
        </p:nvGrpSpPr>
        <p:grpSpPr>
          <a:xfrm>
            <a:off x="7696200" y="2257425"/>
            <a:ext cx="3390900" cy="1416445"/>
            <a:chOff x="7696200" y="2257425"/>
            <a:chExt cx="3390900" cy="1416445"/>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DFBA1DD-51B8-4FBF-B2AB-3FAB0A373A80}"/>
                    </a:ext>
                  </a:extLst>
                </p:cNvPr>
                <p:cNvSpPr txBox="1"/>
                <p:nvPr/>
              </p:nvSpPr>
              <p:spPr>
                <a:xfrm>
                  <a:off x="8408162" y="2473541"/>
                  <a:ext cx="2678938" cy="1200329"/>
                </a:xfrm>
                <a:prstGeom prst="rect">
                  <a:avLst/>
                </a:prstGeom>
                <a:noFill/>
                <a:ln w="38100">
                  <a:solidFill>
                    <a:schemeClr val="tx1"/>
                  </a:solidFill>
                </a:ln>
              </p:spPr>
              <p:txBody>
                <a:bodyPr wrap="square" rtlCol="0">
                  <a:spAutoFit/>
                </a:bodyPr>
                <a:lstStyle/>
                <a:p>
                  <a:r>
                    <a:rPr lang="en-US" sz="3600" dirty="0">
                      <a:latin typeface="Calibri" panose="020F0502020204030204" pitchFamily="34" charset="0"/>
                      <a:cs typeface="Calibri" panose="020F0502020204030204" pitchFamily="34" charset="0"/>
                    </a:rPr>
                    <a:t>Time Dilation</a:t>
                  </a:r>
                  <a:endParaRPr lang="en-US" sz="3600" b="0" i="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m:rPr>
                            <m:sty m:val="p"/>
                          </m:rPr>
                          <a:rPr lang="en-US" sz="3600" b="0" i="0" smtClean="0">
                            <a:solidFill>
                              <a:srgbClr val="C00000"/>
                            </a:solidFill>
                            <a:latin typeface="Cambria Math" panose="02040503050406030204" pitchFamily="18" charset="0"/>
                          </a:rPr>
                          <m:t>Δ</m:t>
                        </m:r>
                        <m:acc>
                          <m:accPr>
                            <m:chr m:val="̃"/>
                            <m:ctrlPr>
                              <a:rPr lang="en-US" sz="3600" b="0" i="1" smtClean="0">
                                <a:solidFill>
                                  <a:srgbClr val="C00000"/>
                                </a:solidFill>
                                <a:latin typeface="Cambria Math" panose="02040503050406030204" pitchFamily="18" charset="0"/>
                              </a:rPr>
                            </m:ctrlPr>
                          </m:accPr>
                          <m:e>
                            <m:r>
                              <a:rPr lang="en-US" sz="3600" b="0" i="1" smtClean="0">
                                <a:solidFill>
                                  <a:srgbClr val="C00000"/>
                                </a:solidFill>
                                <a:latin typeface="Cambria Math" panose="02040503050406030204" pitchFamily="18" charset="0"/>
                              </a:rPr>
                              <m:t>𝑡</m:t>
                            </m:r>
                          </m:e>
                        </m:acc>
                        <m:r>
                          <a:rPr lang="en-US" sz="3600" b="0" i="0"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𝛾</m:t>
                            </m:r>
                          </m:e>
                          <m:sub>
                            <m:r>
                              <a:rPr lang="en-US" sz="3600" b="0" i="1" smtClean="0">
                                <a:solidFill>
                                  <a:schemeClr val="tx1"/>
                                </a:solidFill>
                                <a:latin typeface="Cambria Math" panose="02040503050406030204" pitchFamily="18" charset="0"/>
                              </a:rPr>
                              <m:t>𝑣</m:t>
                            </m:r>
                          </m:sub>
                        </m:sSub>
                        <m:r>
                          <m:rPr>
                            <m:sty m:val="p"/>
                          </m:rPr>
                          <a:rPr lang="en-US" sz="3600" b="0" i="0" smtClean="0">
                            <a:solidFill>
                              <a:schemeClr val="accent6">
                                <a:lumMod val="50000"/>
                              </a:schemeClr>
                            </a:solidFill>
                            <a:latin typeface="Cambria Math" panose="02040503050406030204" pitchFamily="18" charset="0"/>
                          </a:rPr>
                          <m:t>Δ</m:t>
                        </m:r>
                        <m:r>
                          <a:rPr lang="en-US" sz="3600" b="0" i="1" smtClean="0">
                            <a:solidFill>
                              <a:schemeClr val="accent6">
                                <a:lumMod val="50000"/>
                              </a:schemeClr>
                            </a:solidFill>
                            <a:latin typeface="Cambria Math" panose="02040503050406030204" pitchFamily="18" charset="0"/>
                          </a:rPr>
                          <m:t>𝑡</m:t>
                        </m:r>
                      </m:oMath>
                    </m:oMathPara>
                  </a14:m>
                  <a:endParaRPr lang="en-CA" sz="3600" dirty="0">
                    <a:solidFill>
                      <a:schemeClr val="tx1"/>
                    </a:solidFill>
                  </a:endParaRPr>
                </a:p>
              </p:txBody>
            </p:sp>
          </mc:Choice>
          <mc:Fallback xmlns="">
            <p:sp>
              <p:nvSpPr>
                <p:cNvPr id="24" name="TextBox 23">
                  <a:extLst>
                    <a:ext uri="{FF2B5EF4-FFF2-40B4-BE49-F238E27FC236}">
                      <a16:creationId xmlns:a16="http://schemas.microsoft.com/office/drawing/2014/main" id="{8DFBA1DD-51B8-4FBF-B2AB-3FAB0A373A80}"/>
                    </a:ext>
                  </a:extLst>
                </p:cNvPr>
                <p:cNvSpPr txBox="1">
                  <a:spLocks noRot="1" noChangeAspect="1" noMove="1" noResize="1" noEditPoints="1" noAdjustHandles="1" noChangeArrowheads="1" noChangeShapeType="1" noTextEdit="1"/>
                </p:cNvSpPr>
                <p:nvPr/>
              </p:nvSpPr>
              <p:spPr>
                <a:xfrm>
                  <a:off x="8408162" y="2473541"/>
                  <a:ext cx="2678938" cy="1200329"/>
                </a:xfrm>
                <a:prstGeom prst="rect">
                  <a:avLst/>
                </a:prstGeom>
                <a:blipFill>
                  <a:blip r:embed="rId9"/>
                  <a:stretch>
                    <a:fillRect l="-6054" t="-6404" r="-4933"/>
                  </a:stretch>
                </a:blipFill>
                <a:ln w="38100">
                  <a:solidFill>
                    <a:schemeClr val="tx1"/>
                  </a:solidFill>
                </a:ln>
              </p:spPr>
              <p:txBody>
                <a:bodyPr/>
                <a:lstStyle/>
                <a:p>
                  <a:r>
                    <a:rPr lang="en-CA">
                      <a:noFill/>
                    </a:rPr>
                    <a:t> </a:t>
                  </a:r>
                </a:p>
              </p:txBody>
            </p:sp>
          </mc:Fallback>
        </mc:AlternateContent>
        <p:cxnSp>
          <p:nvCxnSpPr>
            <p:cNvPr id="4" name="Straight Arrow Connector 3">
              <a:extLst>
                <a:ext uri="{FF2B5EF4-FFF2-40B4-BE49-F238E27FC236}">
                  <a16:creationId xmlns:a16="http://schemas.microsoft.com/office/drawing/2014/main" id="{D5520F33-D4B4-4ED2-A091-FDE0FC1BA670}"/>
                </a:ext>
              </a:extLst>
            </p:cNvPr>
            <p:cNvCxnSpPr>
              <a:cxnSpLocks/>
            </p:cNvCxnSpPr>
            <p:nvPr/>
          </p:nvCxnSpPr>
          <p:spPr>
            <a:xfrm flipH="1" flipV="1">
              <a:off x="7696200" y="2257425"/>
              <a:ext cx="733425" cy="238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0399BE6D-D503-42EC-9ACD-DD960A3914C0}"/>
              </a:ext>
            </a:extLst>
          </p:cNvPr>
          <p:cNvGrpSpPr/>
          <p:nvPr/>
        </p:nvGrpSpPr>
        <p:grpSpPr>
          <a:xfrm>
            <a:off x="4749800" y="3003550"/>
            <a:ext cx="2971891" cy="1147550"/>
            <a:chOff x="4749800" y="3003550"/>
            <a:chExt cx="2971891" cy="1147550"/>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C6CCF5C-8265-415C-9176-D8F329978DAA}"/>
                    </a:ext>
                  </a:extLst>
                </p:cNvPr>
                <p:cNvSpPr txBox="1"/>
                <p:nvPr/>
              </p:nvSpPr>
              <p:spPr>
                <a:xfrm>
                  <a:off x="5893562" y="3006941"/>
                  <a:ext cx="1828129" cy="1144159"/>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𝑑</m:t>
                            </m:r>
                          </m:num>
                          <m:den>
                            <m:r>
                              <a:rPr lang="en-US" sz="3600" b="0" i="1" smtClean="0">
                                <a:solidFill>
                                  <a:schemeClr val="tx1"/>
                                </a:solidFill>
                                <a:latin typeface="Cambria Math" panose="02040503050406030204" pitchFamily="18" charset="0"/>
                              </a:rPr>
                              <m:t>𝑑</m:t>
                            </m:r>
                            <m:acc>
                              <m:accPr>
                                <m:chr m:val="̃"/>
                                <m:ctrlPr>
                                  <a:rPr lang="en-US" sz="3600" b="0" i="1" smtClean="0">
                                    <a:solidFill>
                                      <a:srgbClr val="C00000"/>
                                    </a:solidFill>
                                    <a:latin typeface="Cambria Math" panose="02040503050406030204" pitchFamily="18" charset="0"/>
                                  </a:rPr>
                                </m:ctrlPr>
                              </m:accPr>
                              <m:e>
                                <m:r>
                                  <a:rPr lang="en-US" sz="3600" b="0" i="1" smtClean="0">
                                    <a:solidFill>
                                      <a:srgbClr val="C00000"/>
                                    </a:solidFill>
                                    <a:latin typeface="Cambria Math" panose="02040503050406030204" pitchFamily="18" charset="0"/>
                                  </a:rPr>
                                  <m:t>𝑡</m:t>
                                </m:r>
                              </m:e>
                            </m:acc>
                          </m:den>
                        </m:f>
                        <m:r>
                          <a:rPr lang="en-US" sz="3600" b="0" i="1" smtClean="0">
                            <a:solidFill>
                              <a:schemeClr val="tx1"/>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𝑑</m:t>
                            </m:r>
                          </m:num>
                          <m:den>
                            <m:r>
                              <a:rPr lang="en-US" sz="3600" i="1">
                                <a:latin typeface="Cambria Math" panose="02040503050406030204" pitchFamily="18" charset="0"/>
                              </a:rPr>
                              <m:t>𝑑</m:t>
                            </m:r>
                            <m:r>
                              <a:rPr lang="en-US" sz="3600" i="1" smtClean="0">
                                <a:solidFill>
                                  <a:schemeClr val="accent6">
                                    <a:lumMod val="50000"/>
                                  </a:schemeClr>
                                </a:solidFill>
                                <a:latin typeface="Cambria Math" panose="02040503050406030204" pitchFamily="18" charset="0"/>
                              </a:rPr>
                              <m:t>𝑡</m:t>
                            </m:r>
                          </m:den>
                        </m:f>
                      </m:oMath>
                    </m:oMathPara>
                  </a14:m>
                  <a:endParaRPr lang="en-CA" sz="3600" dirty="0">
                    <a:solidFill>
                      <a:schemeClr val="tx1"/>
                    </a:solidFill>
                  </a:endParaRPr>
                </a:p>
              </p:txBody>
            </p:sp>
          </mc:Choice>
          <mc:Fallback xmlns="">
            <p:sp>
              <p:nvSpPr>
                <p:cNvPr id="30" name="TextBox 29">
                  <a:extLst>
                    <a:ext uri="{FF2B5EF4-FFF2-40B4-BE49-F238E27FC236}">
                      <a16:creationId xmlns:a16="http://schemas.microsoft.com/office/drawing/2014/main" id="{DC6CCF5C-8265-415C-9176-D8F329978DAA}"/>
                    </a:ext>
                  </a:extLst>
                </p:cNvPr>
                <p:cNvSpPr txBox="1">
                  <a:spLocks noRot="1" noChangeAspect="1" noMove="1" noResize="1" noEditPoints="1" noAdjustHandles="1" noChangeArrowheads="1" noChangeShapeType="1" noTextEdit="1"/>
                </p:cNvSpPr>
                <p:nvPr/>
              </p:nvSpPr>
              <p:spPr>
                <a:xfrm>
                  <a:off x="5893562" y="3006941"/>
                  <a:ext cx="1828129" cy="1144159"/>
                </a:xfrm>
                <a:prstGeom prst="rect">
                  <a:avLst/>
                </a:prstGeom>
                <a:blipFill>
                  <a:blip r:embed="rId10"/>
                  <a:stretch>
                    <a:fillRect/>
                  </a:stretch>
                </a:blipFill>
                <a:ln w="38100">
                  <a:solidFill>
                    <a:schemeClr val="tx1"/>
                  </a:solidFill>
                </a:ln>
              </p:spPr>
              <p:txBody>
                <a:bodyPr/>
                <a:lstStyle/>
                <a:p>
                  <a:r>
                    <a:rPr lang="en-CA">
                      <a:noFill/>
                    </a:rPr>
                    <a:t> </a:t>
                  </a:r>
                </a:p>
              </p:txBody>
            </p:sp>
          </mc:Fallback>
        </mc:AlternateContent>
        <p:cxnSp>
          <p:nvCxnSpPr>
            <p:cNvPr id="32" name="Straight Arrow Connector 31">
              <a:extLst>
                <a:ext uri="{FF2B5EF4-FFF2-40B4-BE49-F238E27FC236}">
                  <a16:creationId xmlns:a16="http://schemas.microsoft.com/office/drawing/2014/main" id="{ED8396A2-02F1-4AE8-A5AE-223906C2CAF1}"/>
                </a:ext>
              </a:extLst>
            </p:cNvPr>
            <p:cNvCxnSpPr>
              <a:cxnSpLocks/>
            </p:cNvCxnSpPr>
            <p:nvPr/>
          </p:nvCxnSpPr>
          <p:spPr>
            <a:xfrm flipH="1" flipV="1">
              <a:off x="4749800" y="3003550"/>
              <a:ext cx="115252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C22E7F2-AB71-460F-B8C1-AEDCD26B6DEB}"/>
              </a:ext>
            </a:extLst>
          </p:cNvPr>
          <p:cNvGrpSpPr/>
          <p:nvPr/>
        </p:nvGrpSpPr>
        <p:grpSpPr>
          <a:xfrm>
            <a:off x="9321800" y="4413252"/>
            <a:ext cx="2813050" cy="1203718"/>
            <a:chOff x="9321800" y="4413252"/>
            <a:chExt cx="2813050" cy="1203718"/>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1015EB7-CECF-4CAF-B24D-6FF4AFA89DF3}"/>
                    </a:ext>
                  </a:extLst>
                </p:cNvPr>
                <p:cNvSpPr txBox="1"/>
                <p:nvPr/>
              </p:nvSpPr>
              <p:spPr>
                <a:xfrm>
                  <a:off x="9987852" y="4416641"/>
                  <a:ext cx="2146998" cy="1200329"/>
                </a:xfrm>
                <a:prstGeom prst="rect">
                  <a:avLst/>
                </a:prstGeom>
                <a:noFill/>
                <a:ln w="38100">
                  <a:solidFill>
                    <a:schemeClr val="tx1"/>
                  </a:solidFill>
                </a:ln>
              </p:spPr>
              <p:txBody>
                <a:bodyPr wrap="none" rtlCol="0">
                  <a:spAutoFit/>
                </a:bodyPr>
                <a:lstStyle/>
                <a:p>
                  <a:r>
                    <a:rPr lang="en-US" sz="3600" dirty="0">
                      <a:latin typeface="Calibri" panose="020F0502020204030204" pitchFamily="34" charset="0"/>
                      <a:cs typeface="Calibri" panose="020F0502020204030204" pitchFamily="34" charset="0"/>
                    </a:rPr>
                    <a:t>Maximum</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speed is </a:t>
                  </a:r>
                  <a14:m>
                    <m:oMath xmlns:m="http://schemas.openxmlformats.org/officeDocument/2006/math">
                      <m:r>
                        <a:rPr lang="en-US" sz="3600" i="1" dirty="0" smtClean="0">
                          <a:solidFill>
                            <a:srgbClr val="00B0F0"/>
                          </a:solidFill>
                          <a:latin typeface="Cambria Math" panose="02040503050406030204" pitchFamily="18" charset="0"/>
                          <a:cs typeface="Calibri" panose="020F0502020204030204" pitchFamily="34" charset="0"/>
                        </a:rPr>
                        <m:t>𝑐</m:t>
                      </m:r>
                    </m:oMath>
                  </a14:m>
                  <a:r>
                    <a:rPr lang="en-US" sz="3600" dirty="0">
                      <a:latin typeface="Calibri" panose="020F0502020204030204" pitchFamily="34" charset="0"/>
                      <a:cs typeface="Calibri" panose="020F0502020204030204" pitchFamily="34" charset="0"/>
                    </a:rPr>
                    <a:t>.</a:t>
                  </a:r>
                  <a:endParaRPr lang="en-CA" sz="3600" dirty="0">
                    <a:solidFill>
                      <a:schemeClr val="tx1"/>
                    </a:solidFill>
                  </a:endParaRPr>
                </a:p>
              </p:txBody>
            </p:sp>
          </mc:Choice>
          <mc:Fallback xmlns="">
            <p:sp>
              <p:nvSpPr>
                <p:cNvPr id="31" name="TextBox 30">
                  <a:extLst>
                    <a:ext uri="{FF2B5EF4-FFF2-40B4-BE49-F238E27FC236}">
                      <a16:creationId xmlns:a16="http://schemas.microsoft.com/office/drawing/2014/main" id="{01015EB7-CECF-4CAF-B24D-6FF4AFA89DF3}"/>
                    </a:ext>
                  </a:extLst>
                </p:cNvPr>
                <p:cNvSpPr txBox="1">
                  <a:spLocks noRot="1" noChangeAspect="1" noMove="1" noResize="1" noEditPoints="1" noAdjustHandles="1" noChangeArrowheads="1" noChangeShapeType="1" noTextEdit="1"/>
                </p:cNvSpPr>
                <p:nvPr/>
              </p:nvSpPr>
              <p:spPr>
                <a:xfrm>
                  <a:off x="9987852" y="4416641"/>
                  <a:ext cx="2146998" cy="1200329"/>
                </a:xfrm>
                <a:prstGeom prst="rect">
                  <a:avLst/>
                </a:prstGeom>
                <a:blipFill>
                  <a:blip r:embed="rId11"/>
                  <a:stretch>
                    <a:fillRect l="-7521" t="-6436" r="-6685" b="-16832"/>
                  </a:stretch>
                </a:blipFill>
                <a:ln w="38100">
                  <a:solidFill>
                    <a:schemeClr val="tx1"/>
                  </a:solidFill>
                </a:ln>
              </p:spPr>
              <p:txBody>
                <a:bodyPr/>
                <a:lstStyle/>
                <a:p>
                  <a:r>
                    <a:rPr lang="en-CA">
                      <a:noFill/>
                    </a:rPr>
                    <a:t> </a:t>
                  </a:r>
                </a:p>
              </p:txBody>
            </p:sp>
          </mc:Fallback>
        </mc:AlternateContent>
        <p:cxnSp>
          <p:nvCxnSpPr>
            <p:cNvPr id="33" name="Straight Arrow Connector 32">
              <a:extLst>
                <a:ext uri="{FF2B5EF4-FFF2-40B4-BE49-F238E27FC236}">
                  <a16:creationId xmlns:a16="http://schemas.microsoft.com/office/drawing/2014/main" id="{C67B0FC7-52CC-4C6B-8D4F-1C9DB61423C4}"/>
                </a:ext>
              </a:extLst>
            </p:cNvPr>
            <p:cNvCxnSpPr>
              <a:cxnSpLocks/>
            </p:cNvCxnSpPr>
            <p:nvPr/>
          </p:nvCxnSpPr>
          <p:spPr>
            <a:xfrm flipH="1">
              <a:off x="9321800" y="4413252"/>
              <a:ext cx="682626" cy="387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0541714-4E37-42F7-880E-89869D39F4CE}"/>
              </a:ext>
            </a:extLst>
          </p:cNvPr>
          <p:cNvGrpSpPr/>
          <p:nvPr/>
        </p:nvGrpSpPr>
        <p:grpSpPr>
          <a:xfrm>
            <a:off x="3097464" y="5924371"/>
            <a:ext cx="5752091" cy="646331"/>
            <a:chOff x="9321801" y="4683341"/>
            <a:chExt cx="5752091" cy="646331"/>
          </a:xfrm>
        </p:grpSpPr>
        <p:sp>
          <p:nvSpPr>
            <p:cNvPr id="35" name="TextBox 34">
              <a:extLst>
                <a:ext uri="{FF2B5EF4-FFF2-40B4-BE49-F238E27FC236}">
                  <a16:creationId xmlns:a16="http://schemas.microsoft.com/office/drawing/2014/main" id="{97E3A283-9F31-439B-8281-86CCDBAB6B2E}"/>
                </a:ext>
              </a:extLst>
            </p:cNvPr>
            <p:cNvSpPr txBox="1"/>
            <p:nvPr/>
          </p:nvSpPr>
          <p:spPr>
            <a:xfrm>
              <a:off x="10083102" y="4683341"/>
              <a:ext cx="4990790" cy="646331"/>
            </a:xfrm>
            <a:prstGeom prst="rect">
              <a:avLst/>
            </a:prstGeom>
            <a:noFill/>
            <a:ln w="38100">
              <a:solidFill>
                <a:schemeClr val="tx1"/>
              </a:solidFill>
            </a:ln>
          </p:spPr>
          <p:txBody>
            <a:bodyPr wrap="none" rtlCol="0">
              <a:spAutoFit/>
            </a:bodyPr>
            <a:lstStyle/>
            <a:p>
              <a:r>
                <a:rPr lang="en-US" sz="3600" dirty="0">
                  <a:latin typeface="Calibri" panose="020F0502020204030204" pitchFamily="34" charset="0"/>
                  <a:cs typeface="Calibri" panose="020F0502020204030204" pitchFamily="34" charset="0"/>
                </a:rPr>
                <a:t>Needs some re-thinking…</a:t>
              </a:r>
              <a:endParaRPr lang="en-CA" sz="3600" dirty="0">
                <a:solidFill>
                  <a:schemeClr val="tx1"/>
                </a:solidFill>
              </a:endParaRPr>
            </a:p>
          </p:txBody>
        </p:sp>
        <p:cxnSp>
          <p:nvCxnSpPr>
            <p:cNvPr id="36" name="Straight Arrow Connector 35">
              <a:extLst>
                <a:ext uri="{FF2B5EF4-FFF2-40B4-BE49-F238E27FC236}">
                  <a16:creationId xmlns:a16="http://schemas.microsoft.com/office/drawing/2014/main" id="{B578A4C0-5681-45C0-A779-B774116FEED7}"/>
                </a:ext>
              </a:extLst>
            </p:cNvPr>
            <p:cNvCxnSpPr>
              <a:cxnSpLocks/>
            </p:cNvCxnSpPr>
            <p:nvPr/>
          </p:nvCxnSpPr>
          <p:spPr>
            <a:xfrm flipH="1">
              <a:off x="9321801" y="4800600"/>
              <a:ext cx="7792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83610758"/>
      </p:ext>
    </p:extLst>
  </p:cSld>
  <p:clrMapOvr>
    <a:masterClrMapping/>
  </p:clrMapOvr>
  <mc:AlternateContent xmlns:mc="http://schemas.openxmlformats.org/markup-compatibility/2006" xmlns:p14="http://schemas.microsoft.com/office/powerpoint/2010/main">
    <mc:Choice Requires="p14">
      <p:transition spd="med" p14:dur="700" advTm="42015">
        <p:fade/>
      </p:transition>
    </mc:Choice>
    <mc:Fallback xmlns="">
      <p:transition spd="med" advTm="4201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E6D00A-12BE-4065-BFD1-3827907B165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9" name="Straight Connector 8">
            <a:extLst>
              <a:ext uri="{FF2B5EF4-FFF2-40B4-BE49-F238E27FC236}">
                <a16:creationId xmlns:a16="http://schemas.microsoft.com/office/drawing/2014/main" id="{4EF3C238-B4DA-40E9-B80C-6CC91EFCF609}"/>
              </a:ext>
            </a:extLst>
          </p:cNvPr>
          <p:cNvCxnSpPr>
            <a:cxnSpLocks/>
          </p:cNvCxnSpPr>
          <p:nvPr/>
        </p:nvCxnSpPr>
        <p:spPr>
          <a:xfrm>
            <a:off x="0" y="1655090"/>
            <a:ext cx="12192000" cy="0"/>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Subtitle 2">
                <a:extLst>
                  <a:ext uri="{FF2B5EF4-FFF2-40B4-BE49-F238E27FC236}">
                    <a16:creationId xmlns:a16="http://schemas.microsoft.com/office/drawing/2014/main" id="{BBB33702-59FF-4258-AB2E-DBCA6C56833C}"/>
                  </a:ext>
                </a:extLst>
              </p:cNvPr>
              <p:cNvSpPr txBox="1">
                <a:spLocks/>
              </p:cNvSpPr>
              <p:nvPr/>
            </p:nvSpPr>
            <p:spPr>
              <a:xfrm>
                <a:off x="0" y="659374"/>
                <a:ext cx="12365935" cy="12075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a:t>Laws of physics are the same in all inertial reference frames</a:t>
                </a:r>
                <a:br>
                  <a:rPr lang="en-US" sz="3500" dirty="0"/>
                </a:br>
                <a:r>
                  <a:rPr lang="en-US" sz="3500" dirty="0"/>
                  <a:t>Speed of light in a vacuum </a:t>
                </a:r>
                <a14:m>
                  <m:oMath xmlns:m="http://schemas.openxmlformats.org/officeDocument/2006/math">
                    <m:r>
                      <a:rPr lang="en-US" sz="3500" i="1" dirty="0" smtClean="0">
                        <a:solidFill>
                          <a:srgbClr val="00B0F0"/>
                        </a:solidFill>
                        <a:latin typeface="Cambria Math" panose="02040503050406030204" pitchFamily="18" charset="0"/>
                      </a:rPr>
                      <m:t>𝑐</m:t>
                    </m:r>
                  </m:oMath>
                </a14:m>
                <a:r>
                  <a:rPr lang="en-US" sz="3500" dirty="0"/>
                  <a:t> is the same in all inertial reference frames</a:t>
                </a:r>
              </a:p>
            </p:txBody>
          </p:sp>
        </mc:Choice>
        <mc:Fallback xmlns="">
          <p:sp>
            <p:nvSpPr>
              <p:cNvPr id="10" name="Subtitle 2">
                <a:extLst>
                  <a:ext uri="{FF2B5EF4-FFF2-40B4-BE49-F238E27FC236}">
                    <a16:creationId xmlns:a16="http://schemas.microsoft.com/office/drawing/2014/main" id="{BBB33702-59FF-4258-AB2E-DBCA6C56833C}"/>
                  </a:ext>
                </a:extLst>
              </p:cNvPr>
              <p:cNvSpPr txBox="1">
                <a:spLocks noRot="1" noChangeAspect="1" noMove="1" noResize="1" noEditPoints="1" noAdjustHandles="1" noChangeArrowheads="1" noChangeShapeType="1" noTextEdit="1"/>
              </p:cNvSpPr>
              <p:nvPr/>
            </p:nvSpPr>
            <p:spPr>
              <a:xfrm>
                <a:off x="0" y="659374"/>
                <a:ext cx="12365935" cy="1207525"/>
              </a:xfrm>
              <a:prstGeom prst="rect">
                <a:avLst/>
              </a:prstGeom>
              <a:blipFill>
                <a:blip r:embed="rId3"/>
                <a:stretch>
                  <a:fillRect l="-1232" t="-10606"/>
                </a:stretch>
              </a:blipFill>
            </p:spPr>
            <p:txBody>
              <a:bodyPr/>
              <a:lstStyle/>
              <a:p>
                <a:r>
                  <a:rPr lang="en-CA">
                    <a:noFill/>
                  </a:rPr>
                  <a:t> </a:t>
                </a:r>
              </a:p>
            </p:txBody>
          </p:sp>
        </mc:Fallback>
      </mc:AlternateContent>
      <p:sp>
        <p:nvSpPr>
          <p:cNvPr id="11" name="Title 1">
            <a:extLst>
              <a:ext uri="{FF2B5EF4-FFF2-40B4-BE49-F238E27FC236}">
                <a16:creationId xmlns:a16="http://schemas.microsoft.com/office/drawing/2014/main" id="{2D96F94F-29B5-44B3-A6F9-5A4140C04DE8}"/>
              </a:ext>
            </a:extLst>
          </p:cNvPr>
          <p:cNvSpPr txBox="1">
            <a:spLocks/>
          </p:cNvSpPr>
          <p:nvPr/>
        </p:nvSpPr>
        <p:spPr>
          <a:xfrm>
            <a:off x="27653" y="-441837"/>
            <a:ext cx="10721009"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00B0F0"/>
                </a:solidFill>
              </a:rPr>
              <a:t>Special Relativity</a:t>
            </a:r>
            <a:endParaRPr lang="en-US" sz="6600" b="1" dirty="0"/>
          </a:p>
        </p:txBody>
      </p:sp>
      <p:sp>
        <p:nvSpPr>
          <p:cNvPr id="12" name="TextBox 11">
            <a:extLst>
              <a:ext uri="{FF2B5EF4-FFF2-40B4-BE49-F238E27FC236}">
                <a16:creationId xmlns:a16="http://schemas.microsoft.com/office/drawing/2014/main" id="{38AFD4A0-1CD2-42F8-AA59-6C7BBAC91C0E}"/>
              </a:ext>
            </a:extLst>
          </p:cNvPr>
          <p:cNvSpPr txBox="1"/>
          <p:nvPr/>
        </p:nvSpPr>
        <p:spPr>
          <a:xfrm>
            <a:off x="1356852" y="3274142"/>
            <a:ext cx="184731" cy="369332"/>
          </a:xfrm>
          <a:prstGeom prst="rect">
            <a:avLst/>
          </a:prstGeom>
          <a:noFill/>
        </p:spPr>
        <p:txBody>
          <a:bodyPr wrap="none" rtlCol="0">
            <a:spAutoFit/>
          </a:bodyPr>
          <a:lstStyle/>
          <a:p>
            <a:endParaRPr lang="en-CA" dirty="0"/>
          </a:p>
        </p:txBody>
      </p:sp>
      <p:grpSp>
        <p:nvGrpSpPr>
          <p:cNvPr id="2" name="Group 1">
            <a:extLst>
              <a:ext uri="{FF2B5EF4-FFF2-40B4-BE49-F238E27FC236}">
                <a16:creationId xmlns:a16="http://schemas.microsoft.com/office/drawing/2014/main" id="{FF2FF9DC-311A-4A79-B507-06779EF508EE}"/>
              </a:ext>
            </a:extLst>
          </p:cNvPr>
          <p:cNvGrpSpPr/>
          <p:nvPr/>
        </p:nvGrpSpPr>
        <p:grpSpPr>
          <a:xfrm>
            <a:off x="0" y="2418735"/>
            <a:ext cx="3720249" cy="4439265"/>
            <a:chOff x="0" y="2418735"/>
            <a:chExt cx="3720249" cy="443926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6937C4-A293-4E3D-9A5E-AF1190BF5BEC}"/>
                    </a:ext>
                  </a:extLst>
                </p:cNvPr>
                <p:cNvSpPr txBox="1"/>
                <p:nvPr/>
              </p:nvSpPr>
              <p:spPr>
                <a:xfrm>
                  <a:off x="0" y="2418735"/>
                  <a:ext cx="3720249" cy="19402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b="0" i="1" smtClean="0">
                                <a:latin typeface="Cambria Math" panose="02040503050406030204" pitchFamily="18" charset="0"/>
                              </a:rPr>
                            </m:ctrlPr>
                          </m:dPr>
                          <m:e>
                            <m:m>
                              <m:mPr>
                                <m:mcs>
                                  <m:mc>
                                    <m:mcPr>
                                      <m:count m:val="2"/>
                                      <m:mcJc m:val="center"/>
                                    </m:mcPr>
                                  </m:mc>
                                </m:mcs>
                                <m:ctrlPr>
                                  <a:rPr lang="en-US" sz="7200" b="0" i="1" smtClean="0">
                                    <a:latin typeface="Cambria Math" panose="02040503050406030204" pitchFamily="18" charset="0"/>
                                  </a:rPr>
                                </m:ctrlPr>
                              </m:mPr>
                              <m:mr>
                                <m:e>
                                  <m:r>
                                    <m:rPr>
                                      <m:brk m:alnAt="7"/>
                                    </m:rPr>
                                    <a:rPr lang="en-US" sz="7200" b="0" i="1" smtClean="0">
                                      <a:latin typeface="Cambria Math" panose="02040503050406030204" pitchFamily="18" charset="0"/>
                                    </a:rPr>
                                    <m:t>1</m:t>
                                  </m:r>
                                </m:e>
                                <m:e>
                                  <m:r>
                                    <a:rPr lang="en-US" sz="7200" b="0" i="1" smtClean="0">
                                      <a:latin typeface="Cambria Math" panose="02040503050406030204" pitchFamily="18" charset="0"/>
                                    </a:rPr>
                                    <m:t>0</m:t>
                                  </m:r>
                                </m:e>
                              </m:mr>
                              <m:mr>
                                <m:e>
                                  <m:r>
                                    <a:rPr lang="en-US" sz="7200" b="0" i="1" smtClean="0">
                                      <a:latin typeface="Cambria Math" panose="02040503050406030204" pitchFamily="18" charset="0"/>
                                    </a:rPr>
                                    <m:t>−</m:t>
                                  </m:r>
                                  <m:r>
                                    <a:rPr lang="en-US" sz="7200" b="0" i="1" smtClean="0">
                                      <a:solidFill>
                                        <a:srgbClr val="00B050"/>
                                      </a:solidFill>
                                      <a:latin typeface="Cambria Math" panose="02040503050406030204" pitchFamily="18" charset="0"/>
                                    </a:rPr>
                                    <m:t>𝑣</m:t>
                                  </m:r>
                                </m:e>
                                <m:e>
                                  <m:r>
                                    <a:rPr lang="en-US" sz="7200" b="0" i="1" smtClean="0">
                                      <a:latin typeface="Cambria Math" panose="02040503050406030204" pitchFamily="18" charset="0"/>
                                    </a:rPr>
                                    <m:t>1</m:t>
                                  </m:r>
                                </m:e>
                              </m:mr>
                            </m:m>
                          </m:e>
                        </m:d>
                      </m:oMath>
                    </m:oMathPara>
                  </a14:m>
                  <a:endParaRPr lang="en-CA" sz="7200" dirty="0"/>
                </a:p>
              </p:txBody>
            </p:sp>
          </mc:Choice>
          <mc:Fallback xmlns="">
            <p:sp>
              <p:nvSpPr>
                <p:cNvPr id="13" name="TextBox 12">
                  <a:extLst>
                    <a:ext uri="{FF2B5EF4-FFF2-40B4-BE49-F238E27FC236}">
                      <a16:creationId xmlns:a16="http://schemas.microsoft.com/office/drawing/2014/main" id="{726937C4-A293-4E3D-9A5E-AF1190BF5BEC}"/>
                    </a:ext>
                  </a:extLst>
                </p:cNvPr>
                <p:cNvSpPr txBox="1">
                  <a:spLocks noRot="1" noChangeAspect="1" noMove="1" noResize="1" noEditPoints="1" noAdjustHandles="1" noChangeArrowheads="1" noChangeShapeType="1" noTextEdit="1"/>
                </p:cNvSpPr>
                <p:nvPr/>
              </p:nvSpPr>
              <p:spPr>
                <a:xfrm>
                  <a:off x="0" y="2418735"/>
                  <a:ext cx="3720249" cy="1940275"/>
                </a:xfrm>
                <a:prstGeom prst="rect">
                  <a:avLst/>
                </a:prstGeom>
                <a:blipFill>
                  <a:blip r:embed="rId4"/>
                  <a:stretch>
                    <a:fillRect/>
                  </a:stretch>
                </a:blipFill>
              </p:spPr>
              <p:txBody>
                <a:bodyPr/>
                <a:lstStyle/>
                <a:p>
                  <a:r>
                    <a:rPr lang="en-CA">
                      <a:noFill/>
                    </a:rPr>
                    <a:t> </a:t>
                  </a:r>
                </a:p>
              </p:txBody>
            </p:sp>
          </mc:Fallback>
        </mc:AlternateContent>
        <p:sp>
          <p:nvSpPr>
            <p:cNvPr id="15" name="TextBox 14">
              <a:extLst>
                <a:ext uri="{FF2B5EF4-FFF2-40B4-BE49-F238E27FC236}">
                  <a16:creationId xmlns:a16="http://schemas.microsoft.com/office/drawing/2014/main" id="{C35D0EA7-011D-4C42-B211-242B8DC16606}"/>
                </a:ext>
              </a:extLst>
            </p:cNvPr>
            <p:cNvSpPr txBox="1"/>
            <p:nvPr/>
          </p:nvSpPr>
          <p:spPr>
            <a:xfrm>
              <a:off x="465101" y="5288340"/>
              <a:ext cx="2774927" cy="1569660"/>
            </a:xfrm>
            <a:prstGeom prst="rect">
              <a:avLst/>
            </a:prstGeom>
            <a:noFill/>
          </p:spPr>
          <p:txBody>
            <a:bodyPr wrap="none" rtlCol="0">
              <a:spAutoFit/>
            </a:bodyPr>
            <a:lstStyle/>
            <a:p>
              <a:pPr algn="ctr"/>
              <a:r>
                <a:rPr lang="en-US" sz="4800" b="1" dirty="0">
                  <a:solidFill>
                    <a:srgbClr val="00B050"/>
                  </a:solidFill>
                </a:rPr>
                <a:t>Galilean</a:t>
              </a:r>
              <a:br>
                <a:rPr lang="en-US" sz="4800" b="1" dirty="0">
                  <a:solidFill>
                    <a:srgbClr val="00B050"/>
                  </a:solidFill>
                </a:rPr>
              </a:br>
              <a:r>
                <a:rPr lang="en-US" sz="4800" b="1" dirty="0">
                  <a:solidFill>
                    <a:srgbClr val="00B050"/>
                  </a:solidFill>
                </a:rPr>
                <a:t>Transform</a:t>
              </a:r>
              <a:endParaRPr lang="en-CA" sz="4800" b="1" dirty="0">
                <a:solidFill>
                  <a:srgbClr val="00B050"/>
                </a:solidFill>
              </a:endParaRPr>
            </a:p>
          </p:txBody>
        </p:sp>
      </p:grpSp>
      <p:grpSp>
        <p:nvGrpSpPr>
          <p:cNvPr id="3" name="Group 2">
            <a:extLst>
              <a:ext uri="{FF2B5EF4-FFF2-40B4-BE49-F238E27FC236}">
                <a16:creationId xmlns:a16="http://schemas.microsoft.com/office/drawing/2014/main" id="{76EB1F57-EEE0-4481-ACB1-92B12D92AB10}"/>
              </a:ext>
            </a:extLst>
          </p:cNvPr>
          <p:cNvGrpSpPr/>
          <p:nvPr/>
        </p:nvGrpSpPr>
        <p:grpSpPr>
          <a:xfrm>
            <a:off x="5131431" y="1774723"/>
            <a:ext cx="7414530" cy="5083277"/>
            <a:chOff x="5131431" y="1774723"/>
            <a:chExt cx="7414530" cy="5083277"/>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62F270-1F0E-419E-97B1-60478420E328}"/>
                    </a:ext>
                  </a:extLst>
                </p:cNvPr>
                <p:cNvSpPr txBox="1"/>
                <p:nvPr/>
              </p:nvSpPr>
              <p:spPr>
                <a:xfrm>
                  <a:off x="5131431" y="1774723"/>
                  <a:ext cx="7414530" cy="3359253"/>
                </a:xfrm>
                <a:prstGeom prst="rect">
                  <a:avLst/>
                </a:prstGeom>
                <a:noFill/>
              </p:spPr>
              <p:txBody>
                <a:bodyPr wrap="none" rtlCol="0">
                  <a:spAutoFit/>
                </a:bodyPr>
                <a:lstStyle/>
                <a:p>
                  <a14:m>
                    <m:oMath xmlns:m="http://schemas.openxmlformats.org/officeDocument/2006/math">
                      <m:f>
                        <m:fPr>
                          <m:ctrlPr>
                            <a:rPr lang="en-US" sz="7200" b="0" i="1" smtClean="0">
                              <a:latin typeface="Cambria Math" panose="02040503050406030204" pitchFamily="18" charset="0"/>
                            </a:rPr>
                          </m:ctrlPr>
                        </m:fPr>
                        <m:num>
                          <m:r>
                            <a:rPr lang="en-US" sz="7200" b="0" i="1" smtClean="0">
                              <a:latin typeface="Cambria Math" panose="02040503050406030204" pitchFamily="18" charset="0"/>
                            </a:rPr>
                            <m:t>1</m:t>
                          </m:r>
                        </m:num>
                        <m:den>
                          <m:rad>
                            <m:radPr>
                              <m:degHide m:val="on"/>
                              <m:ctrlPr>
                                <a:rPr lang="en-US" sz="7200" b="0" i="1" smtClean="0">
                                  <a:latin typeface="Cambria Math" panose="02040503050406030204" pitchFamily="18" charset="0"/>
                                </a:rPr>
                              </m:ctrlPr>
                            </m:radPr>
                            <m:deg/>
                            <m:e>
                              <m:r>
                                <a:rPr lang="en-US" sz="7200" b="0" i="1" smtClean="0">
                                  <a:latin typeface="Cambria Math" panose="02040503050406030204" pitchFamily="18" charset="0"/>
                                </a:rPr>
                                <m:t>1−</m:t>
                              </m:r>
                              <m:sSup>
                                <m:sSupPr>
                                  <m:ctrlPr>
                                    <a:rPr lang="en-US" sz="7200" b="0" i="1" smtClean="0">
                                      <a:latin typeface="Cambria Math" panose="02040503050406030204" pitchFamily="18" charset="0"/>
                                    </a:rPr>
                                  </m:ctrlPr>
                                </m:sSupPr>
                                <m:e>
                                  <m:d>
                                    <m:dPr>
                                      <m:ctrlPr>
                                        <a:rPr lang="en-US" sz="7200" b="0" i="1" smtClean="0">
                                          <a:latin typeface="Cambria Math" panose="02040503050406030204" pitchFamily="18" charset="0"/>
                                        </a:rPr>
                                      </m:ctrlPr>
                                    </m:dPr>
                                    <m:e>
                                      <m:f>
                                        <m:fPr>
                                          <m:ctrlPr>
                                            <a:rPr lang="en-US" sz="7200" i="1">
                                              <a:latin typeface="Cambria Math" panose="02040503050406030204" pitchFamily="18" charset="0"/>
                                            </a:rPr>
                                          </m:ctrlPr>
                                        </m:fPr>
                                        <m:num>
                                          <m:r>
                                            <a:rPr lang="en-US" sz="7200" i="1">
                                              <a:solidFill>
                                                <a:srgbClr val="00B050"/>
                                              </a:solidFill>
                                              <a:latin typeface="Cambria Math" panose="02040503050406030204" pitchFamily="18" charset="0"/>
                                            </a:rPr>
                                            <m:t>𝑣</m:t>
                                          </m:r>
                                        </m:num>
                                        <m:den>
                                          <m:r>
                                            <a:rPr lang="en-US" sz="7200" i="1">
                                              <a:solidFill>
                                                <a:srgbClr val="0070C0"/>
                                              </a:solidFill>
                                              <a:latin typeface="Cambria Math" panose="02040503050406030204" pitchFamily="18" charset="0"/>
                                            </a:rPr>
                                            <m:t>𝑐</m:t>
                                          </m:r>
                                        </m:den>
                                      </m:f>
                                    </m:e>
                                  </m:d>
                                </m:e>
                                <m:sup>
                                  <m:r>
                                    <a:rPr lang="en-US" sz="7200" b="0" i="1" smtClean="0">
                                      <a:latin typeface="Cambria Math" panose="02040503050406030204" pitchFamily="18" charset="0"/>
                                    </a:rPr>
                                    <m:t>2</m:t>
                                  </m:r>
                                </m:sup>
                              </m:sSup>
                            </m:e>
                          </m:rad>
                        </m:den>
                      </m:f>
                      <m:d>
                        <m:dPr>
                          <m:begChr m:val="["/>
                          <m:endChr m:val="]"/>
                          <m:ctrlPr>
                            <a:rPr lang="en-US" sz="7200" b="0" i="1" smtClean="0">
                              <a:latin typeface="Cambria Math" panose="02040503050406030204" pitchFamily="18" charset="0"/>
                            </a:rPr>
                          </m:ctrlPr>
                        </m:dPr>
                        <m:e>
                          <m:m>
                            <m:mPr>
                              <m:mcs>
                                <m:mc>
                                  <m:mcPr>
                                    <m:count m:val="2"/>
                                    <m:mcJc m:val="center"/>
                                  </m:mcPr>
                                </m:mc>
                              </m:mcs>
                              <m:ctrlPr>
                                <a:rPr lang="en-US" sz="7200" b="0" i="1" smtClean="0">
                                  <a:latin typeface="Cambria Math" panose="02040503050406030204" pitchFamily="18" charset="0"/>
                                </a:rPr>
                              </m:ctrlPr>
                            </m:mPr>
                            <m:mr>
                              <m:e>
                                <m:r>
                                  <m:rPr>
                                    <m:brk m:alnAt="7"/>
                                  </m:rPr>
                                  <a:rPr lang="en-US" sz="7200" b="0" i="1" smtClean="0">
                                    <a:latin typeface="Cambria Math" panose="02040503050406030204" pitchFamily="18" charset="0"/>
                                  </a:rPr>
                                  <m:t>1</m:t>
                                </m:r>
                              </m:e>
                              <m:e>
                                <m:r>
                                  <a:rPr lang="en-US" sz="7200" b="0" i="1" smtClean="0">
                                    <a:latin typeface="Cambria Math" panose="02040503050406030204" pitchFamily="18" charset="0"/>
                                  </a:rPr>
                                  <m:t>−</m:t>
                                </m:r>
                                <m:f>
                                  <m:fPr>
                                    <m:ctrlPr>
                                      <a:rPr lang="en-US" sz="7200" i="1">
                                        <a:latin typeface="Cambria Math" panose="02040503050406030204" pitchFamily="18" charset="0"/>
                                      </a:rPr>
                                    </m:ctrlPr>
                                  </m:fPr>
                                  <m:num>
                                    <m:r>
                                      <a:rPr lang="en-US" sz="7200" i="1">
                                        <a:solidFill>
                                          <a:srgbClr val="00B050"/>
                                        </a:solidFill>
                                        <a:latin typeface="Cambria Math" panose="02040503050406030204" pitchFamily="18" charset="0"/>
                                      </a:rPr>
                                      <m:t>𝑣</m:t>
                                    </m:r>
                                  </m:num>
                                  <m:den>
                                    <m:r>
                                      <a:rPr lang="en-US" sz="7200" i="1">
                                        <a:solidFill>
                                          <a:srgbClr val="0070C0"/>
                                        </a:solidFill>
                                        <a:latin typeface="Cambria Math" panose="02040503050406030204" pitchFamily="18" charset="0"/>
                                      </a:rPr>
                                      <m:t>𝑐</m:t>
                                    </m:r>
                                  </m:den>
                                </m:f>
                              </m:e>
                            </m:mr>
                            <m:mr>
                              <m:e>
                                <m:r>
                                  <a:rPr lang="en-US" sz="7200" b="0" i="1" smtClean="0">
                                    <a:latin typeface="Cambria Math" panose="02040503050406030204" pitchFamily="18" charset="0"/>
                                  </a:rPr>
                                  <m:t>−</m:t>
                                </m:r>
                                <m:f>
                                  <m:fPr>
                                    <m:ctrlPr>
                                      <a:rPr lang="en-US" sz="7200" b="0" i="1" smtClean="0">
                                        <a:latin typeface="Cambria Math" panose="02040503050406030204" pitchFamily="18" charset="0"/>
                                      </a:rPr>
                                    </m:ctrlPr>
                                  </m:fPr>
                                  <m:num>
                                    <m:r>
                                      <a:rPr lang="en-US" sz="7200" b="0" i="1" smtClean="0">
                                        <a:solidFill>
                                          <a:srgbClr val="00B050"/>
                                        </a:solidFill>
                                        <a:latin typeface="Cambria Math" panose="02040503050406030204" pitchFamily="18" charset="0"/>
                                      </a:rPr>
                                      <m:t>𝑣</m:t>
                                    </m:r>
                                  </m:num>
                                  <m:den>
                                    <m:r>
                                      <a:rPr lang="en-US" sz="7200" b="0" i="1" smtClean="0">
                                        <a:solidFill>
                                          <a:srgbClr val="0070C0"/>
                                        </a:solidFill>
                                        <a:latin typeface="Cambria Math" panose="02040503050406030204" pitchFamily="18" charset="0"/>
                                      </a:rPr>
                                      <m:t>𝑐</m:t>
                                    </m:r>
                                  </m:den>
                                </m:f>
                              </m:e>
                              <m:e>
                                <m:r>
                                  <a:rPr lang="en-US" sz="7200" b="0" i="1" smtClean="0">
                                    <a:latin typeface="Cambria Math" panose="02040503050406030204" pitchFamily="18" charset="0"/>
                                  </a:rPr>
                                  <m:t>1</m:t>
                                </m:r>
                              </m:e>
                            </m:mr>
                          </m:m>
                        </m:e>
                      </m:d>
                    </m:oMath>
                  </a14:m>
                  <a:r>
                    <a:rPr lang="en-CA" sz="7200" dirty="0"/>
                    <a:t> </a:t>
                  </a:r>
                </a:p>
              </p:txBody>
            </p:sp>
          </mc:Choice>
          <mc:Fallback xmlns="">
            <p:sp>
              <p:nvSpPr>
                <p:cNvPr id="14" name="TextBox 13">
                  <a:extLst>
                    <a:ext uri="{FF2B5EF4-FFF2-40B4-BE49-F238E27FC236}">
                      <a16:creationId xmlns:a16="http://schemas.microsoft.com/office/drawing/2014/main" id="{DA62F270-1F0E-419E-97B1-60478420E328}"/>
                    </a:ext>
                  </a:extLst>
                </p:cNvPr>
                <p:cNvSpPr txBox="1">
                  <a:spLocks noRot="1" noChangeAspect="1" noMove="1" noResize="1" noEditPoints="1" noAdjustHandles="1" noChangeArrowheads="1" noChangeShapeType="1" noTextEdit="1"/>
                </p:cNvSpPr>
                <p:nvPr/>
              </p:nvSpPr>
              <p:spPr>
                <a:xfrm>
                  <a:off x="5131431" y="1774723"/>
                  <a:ext cx="7414530" cy="3359253"/>
                </a:xfrm>
                <a:prstGeom prst="rect">
                  <a:avLst/>
                </a:prstGeom>
                <a:blipFill>
                  <a:blip r:embed="rId5"/>
                  <a:stretch>
                    <a:fillRect/>
                  </a:stretch>
                </a:blipFill>
              </p:spPr>
              <p:txBody>
                <a:bodyPr/>
                <a:lstStyle/>
                <a:p>
                  <a:r>
                    <a:rPr lang="en-CA">
                      <a:noFill/>
                    </a:rPr>
                    <a:t> </a:t>
                  </a:r>
                </a:p>
              </p:txBody>
            </p:sp>
          </mc:Fallback>
        </mc:AlternateContent>
        <p:sp>
          <p:nvSpPr>
            <p:cNvPr id="16" name="TextBox 15">
              <a:extLst>
                <a:ext uri="{FF2B5EF4-FFF2-40B4-BE49-F238E27FC236}">
                  <a16:creationId xmlns:a16="http://schemas.microsoft.com/office/drawing/2014/main" id="{3830CDDE-39FD-410A-8EA2-E817DD70A7DD}"/>
                </a:ext>
              </a:extLst>
            </p:cNvPr>
            <p:cNvSpPr txBox="1"/>
            <p:nvPr/>
          </p:nvSpPr>
          <p:spPr>
            <a:xfrm>
              <a:off x="8109682" y="5288340"/>
              <a:ext cx="2774927" cy="1569660"/>
            </a:xfrm>
            <a:prstGeom prst="rect">
              <a:avLst/>
            </a:prstGeom>
            <a:noFill/>
          </p:spPr>
          <p:txBody>
            <a:bodyPr wrap="none" rtlCol="0">
              <a:spAutoFit/>
            </a:bodyPr>
            <a:lstStyle/>
            <a:p>
              <a:pPr algn="ctr"/>
              <a:r>
                <a:rPr lang="en-US" sz="4800" b="1" dirty="0">
                  <a:solidFill>
                    <a:srgbClr val="0070C0"/>
                  </a:solidFill>
                </a:rPr>
                <a:t>Lorentz</a:t>
              </a:r>
              <a:br>
                <a:rPr lang="en-US" sz="4800" b="1" dirty="0">
                  <a:solidFill>
                    <a:srgbClr val="0070C0"/>
                  </a:solidFill>
                </a:rPr>
              </a:br>
              <a:r>
                <a:rPr lang="en-US" sz="4800" b="1" dirty="0">
                  <a:solidFill>
                    <a:srgbClr val="0070C0"/>
                  </a:solidFill>
                </a:rPr>
                <a:t>Transform</a:t>
              </a:r>
              <a:endParaRPr lang="en-CA" sz="4800" b="1" dirty="0">
                <a:solidFill>
                  <a:srgbClr val="0070C0"/>
                </a:solidFill>
              </a:endParaRPr>
            </a:p>
          </p:txBody>
        </p:sp>
      </p:grpSp>
      <p:sp>
        <p:nvSpPr>
          <p:cNvPr id="19" name="Arrow: Right 18">
            <a:extLst>
              <a:ext uri="{FF2B5EF4-FFF2-40B4-BE49-F238E27FC236}">
                <a16:creationId xmlns:a16="http://schemas.microsoft.com/office/drawing/2014/main" id="{5D6A2D6D-CD92-4EEF-9BA1-5553FC23CF7C}"/>
              </a:ext>
            </a:extLst>
          </p:cNvPr>
          <p:cNvSpPr/>
          <p:nvPr/>
        </p:nvSpPr>
        <p:spPr>
          <a:xfrm>
            <a:off x="3864077" y="2654710"/>
            <a:ext cx="1091381" cy="1887794"/>
          </a:xfrm>
          <a:prstGeom prst="rightArrow">
            <a:avLst/>
          </a:prstGeom>
          <a:solidFill>
            <a:srgbClr val="FFC000"/>
          </a:solidFill>
          <a:ln w="571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D80F57A-6E66-4F3C-89AD-28B0AB79F805}"/>
                  </a:ext>
                </a:extLst>
              </p14:cNvPr>
              <p14:cNvContentPartPr/>
              <p14:nvPr/>
            </p14:nvContentPartPr>
            <p14:xfrm>
              <a:off x="7161480" y="6152400"/>
              <a:ext cx="360" cy="360"/>
            </p14:xfrm>
          </p:contentPart>
        </mc:Choice>
        <mc:Fallback xmlns="">
          <p:pic>
            <p:nvPicPr>
              <p:cNvPr id="4" name="Ink 3">
                <a:extLst>
                  <a:ext uri="{FF2B5EF4-FFF2-40B4-BE49-F238E27FC236}">
                    <a16:creationId xmlns:a16="http://schemas.microsoft.com/office/drawing/2014/main" id="{FD80F57A-6E66-4F3C-89AD-28B0AB79F805}"/>
                  </a:ext>
                </a:extLst>
              </p:cNvPr>
              <p:cNvPicPr/>
              <p:nvPr/>
            </p:nvPicPr>
            <p:blipFill>
              <a:blip r:embed="rId7"/>
              <a:stretch>
                <a:fillRect/>
              </a:stretch>
            </p:blipFill>
            <p:spPr>
              <a:xfrm>
                <a:off x="7152120" y="6143040"/>
                <a:ext cx="19080" cy="19080"/>
              </a:xfrm>
              <a:prstGeom prst="rect">
                <a:avLst/>
              </a:prstGeom>
            </p:spPr>
          </p:pic>
        </mc:Fallback>
      </mc:AlternateContent>
    </p:spTree>
    <p:custDataLst>
      <p:tags r:id="rId1"/>
    </p:custDataLst>
    <p:extLst>
      <p:ext uri="{BB962C8B-B14F-4D97-AF65-F5344CB8AC3E}">
        <p14:creationId xmlns:p14="http://schemas.microsoft.com/office/powerpoint/2010/main" val="2909784182"/>
      </p:ext>
    </p:extLst>
  </p:cSld>
  <p:clrMapOvr>
    <a:masterClrMapping/>
  </p:clrMapOvr>
  <mc:AlternateContent xmlns:mc="http://schemas.openxmlformats.org/markup-compatibility/2006" xmlns:p14="http://schemas.microsoft.com/office/powerpoint/2010/main">
    <mc:Choice Requires="p14">
      <p:transition spd="slow" p14:dur="2000" advTm="27157"/>
    </mc:Choice>
    <mc:Fallback xmlns="">
      <p:transition spd="slow" advTm="2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71F183A-644E-40DB-80B6-468030B9B774}"/>
              </a:ext>
            </a:extLst>
          </p:cNvPr>
          <p:cNvPicPr>
            <a:picLocks noChangeAspect="1"/>
          </p:cNvPicPr>
          <p:nvPr/>
        </p:nvPicPr>
        <p:blipFill rotWithShape="1">
          <a:blip r:embed="rId4">
            <a:alphaModFix/>
          </a:blip>
          <a:srcRect l="1" t="1160" r="44684" b="-3981"/>
          <a:stretch/>
        </p:blipFill>
        <p:spPr>
          <a:xfrm>
            <a:off x="6754738" y="1014413"/>
            <a:ext cx="5437262" cy="5905500"/>
          </a:xfrm>
          <a:prstGeom prst="rect">
            <a:avLst/>
          </a:prstGeom>
        </p:spPr>
      </p:pic>
      <p:pic>
        <p:nvPicPr>
          <p:cNvPr id="15" name="Picture 14">
            <a:extLst>
              <a:ext uri="{FF2B5EF4-FFF2-40B4-BE49-F238E27FC236}">
                <a16:creationId xmlns:a16="http://schemas.microsoft.com/office/drawing/2014/main" id="{0604529F-8100-47DF-98EA-EB42C5956320}"/>
              </a:ext>
            </a:extLst>
          </p:cNvPr>
          <p:cNvPicPr>
            <a:picLocks noChangeAspect="1"/>
          </p:cNvPicPr>
          <p:nvPr/>
        </p:nvPicPr>
        <p:blipFill rotWithShape="1">
          <a:blip r:embed="rId4"/>
          <a:srcRect l="1" t="1160" r="19350" b="-3981"/>
          <a:stretch/>
        </p:blipFill>
        <p:spPr>
          <a:xfrm>
            <a:off x="206740" y="1028700"/>
            <a:ext cx="7927610" cy="5905500"/>
          </a:xfrm>
          <a:prstGeom prst="rect">
            <a:avLst/>
          </a:prstGeom>
        </p:spPr>
      </p:pic>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7924652" y="933450"/>
            <a:ext cx="0" cy="5753726"/>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0C7C9EB9-DF88-40CB-ACF0-359B4CA2CE8D}"/>
              </a:ext>
            </a:extLst>
          </p:cNvPr>
          <p:cNvCxnSpPr>
            <a:cxnSpLocks/>
          </p:cNvCxnSpPr>
          <p:nvPr/>
        </p:nvCxnSpPr>
        <p:spPr>
          <a:xfrm>
            <a:off x="323851" y="6346950"/>
            <a:ext cx="11734799"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61" name="Group 60">
            <a:extLst>
              <a:ext uri="{FF2B5EF4-FFF2-40B4-BE49-F238E27FC236}">
                <a16:creationId xmlns:a16="http://schemas.microsoft.com/office/drawing/2014/main" id="{1F37151D-0003-459D-9DE9-DC60385E5485}"/>
              </a:ext>
            </a:extLst>
          </p:cNvPr>
          <p:cNvGrpSpPr/>
          <p:nvPr/>
        </p:nvGrpSpPr>
        <p:grpSpPr>
          <a:xfrm>
            <a:off x="7799543" y="1691640"/>
            <a:ext cx="240004" cy="3736906"/>
            <a:chOff x="3135468" y="1691640"/>
            <a:chExt cx="240004" cy="3736906"/>
          </a:xfrm>
        </p:grpSpPr>
        <p:cxnSp>
          <p:nvCxnSpPr>
            <p:cNvPr id="53" name="Straight Connector 52">
              <a:extLst>
                <a:ext uri="{FF2B5EF4-FFF2-40B4-BE49-F238E27FC236}">
                  <a16:creationId xmlns:a16="http://schemas.microsoft.com/office/drawing/2014/main" id="{9E0FA3BA-5F5A-4FA0-8F79-D83CCBE60F8E}"/>
                </a:ext>
              </a:extLst>
            </p:cNvPr>
            <p:cNvCxnSpPr>
              <a:cxnSpLocks/>
            </p:cNvCxnSpPr>
            <p:nvPr/>
          </p:nvCxnSpPr>
          <p:spPr>
            <a:xfrm rot="16200000">
              <a:off x="3255470" y="157163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EA2133-5100-4A28-8170-F0495D3389E2}"/>
                </a:ext>
              </a:extLst>
            </p:cNvPr>
            <p:cNvCxnSpPr>
              <a:cxnSpLocks/>
            </p:cNvCxnSpPr>
            <p:nvPr/>
          </p:nvCxnSpPr>
          <p:spPr>
            <a:xfrm rot="16200000">
              <a:off x="3255470" y="3436621"/>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DFF059-D453-452D-A101-BE6DD32DC3DA}"/>
                </a:ext>
              </a:extLst>
            </p:cNvPr>
            <p:cNvCxnSpPr>
              <a:cxnSpLocks/>
            </p:cNvCxnSpPr>
            <p:nvPr/>
          </p:nvCxnSpPr>
          <p:spPr>
            <a:xfrm rot="16200000">
              <a:off x="3255471" y="250438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7F9A9A-07F9-41C0-AED4-52139A751EF1}"/>
                </a:ext>
              </a:extLst>
            </p:cNvPr>
            <p:cNvCxnSpPr>
              <a:cxnSpLocks/>
            </p:cNvCxnSpPr>
            <p:nvPr/>
          </p:nvCxnSpPr>
          <p:spPr>
            <a:xfrm rot="16200000">
              <a:off x="3255470" y="437579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6AE569-68D7-4971-96EC-29DA6C3528C4}"/>
                </a:ext>
              </a:extLst>
            </p:cNvPr>
            <p:cNvCxnSpPr>
              <a:cxnSpLocks/>
            </p:cNvCxnSpPr>
            <p:nvPr/>
          </p:nvCxnSpPr>
          <p:spPr>
            <a:xfrm rot="16200000">
              <a:off x="3255471" y="530854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9A2F0648-8D8B-4D1C-87B2-A495E0703784}"/>
              </a:ext>
            </a:extLst>
          </p:cNvPr>
          <p:cNvCxnSpPr>
            <a:cxnSpLocks/>
          </p:cNvCxnSpPr>
          <p:nvPr/>
        </p:nvCxnSpPr>
        <p:spPr>
          <a:xfrm>
            <a:off x="60717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1FAA4-B933-43DD-9D95-22CF572D82F9}"/>
              </a:ext>
            </a:extLst>
          </p:cNvPr>
          <p:cNvCxnSpPr>
            <a:cxnSpLocks/>
          </p:cNvCxnSpPr>
          <p:nvPr/>
        </p:nvCxnSpPr>
        <p:spPr>
          <a:xfrm>
            <a:off x="4456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C51A2FB-7A0F-4FF8-893B-DEF878461F68}"/>
              </a:ext>
            </a:extLst>
          </p:cNvPr>
          <p:cNvCxnSpPr>
            <a:cxnSpLocks/>
          </p:cNvCxnSpPr>
          <p:nvPr/>
        </p:nvCxnSpPr>
        <p:spPr>
          <a:xfrm>
            <a:off x="418583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83112-481A-474A-9E52-2BE5DE8881C4}"/>
              </a:ext>
            </a:extLst>
          </p:cNvPr>
          <p:cNvCxnSpPr>
            <a:cxnSpLocks/>
          </p:cNvCxnSpPr>
          <p:nvPr/>
        </p:nvCxnSpPr>
        <p:spPr>
          <a:xfrm flipH="1" flipV="1">
            <a:off x="-285750" y="4371052"/>
            <a:ext cx="8235130" cy="198551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Subtitle 2">
                <a:extLst>
                  <a:ext uri="{FF2B5EF4-FFF2-40B4-BE49-F238E27FC236}">
                    <a16:creationId xmlns:a16="http://schemas.microsoft.com/office/drawing/2014/main" id="{D76C9E0B-ED9E-4FFC-B1A1-F8DD54ECFCC9}"/>
                  </a:ext>
                </a:extLst>
              </p:cNvPr>
              <p:cNvSpPr txBox="1">
                <a:spLocks/>
              </p:cNvSpPr>
              <p:nvPr/>
            </p:nvSpPr>
            <p:spPr>
              <a:xfrm>
                <a:off x="9543526" y="6233487"/>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700" dirty="0">
                    <a:solidFill>
                      <a:srgbClr val="002060"/>
                    </a:solidFill>
                  </a:rPr>
                  <a:t>position </a:t>
                </a:r>
                <a14:m>
                  <m:oMath xmlns:m="http://schemas.openxmlformats.org/officeDocument/2006/math">
                    <m:r>
                      <a:rPr lang="en-US" sz="4700" b="0" i="1" smtClean="0">
                        <a:solidFill>
                          <a:srgbClr val="002060"/>
                        </a:solidFill>
                        <a:latin typeface="Cambria Math" panose="02040503050406030204" pitchFamily="18" charset="0"/>
                      </a:rPr>
                      <m:t>𝑥</m:t>
                    </m:r>
                  </m:oMath>
                </a14:m>
                <a:endParaRPr lang="en-US" dirty="0">
                  <a:solidFill>
                    <a:srgbClr val="002060"/>
                  </a:solidFill>
                </a:endParaRPr>
              </a:p>
            </p:txBody>
          </p:sp>
        </mc:Choice>
        <mc:Fallback xmlns="">
          <p:sp>
            <p:nvSpPr>
              <p:cNvPr id="63" name="Subtitle 2">
                <a:extLst>
                  <a:ext uri="{FF2B5EF4-FFF2-40B4-BE49-F238E27FC236}">
                    <a16:creationId xmlns:a16="http://schemas.microsoft.com/office/drawing/2014/main" id="{D76C9E0B-ED9E-4FFC-B1A1-F8DD54ECFCC9}"/>
                  </a:ext>
                </a:extLst>
              </p:cNvPr>
              <p:cNvSpPr txBox="1">
                <a:spLocks noRot="1" noChangeAspect="1" noMove="1" noResize="1" noEditPoints="1" noAdjustHandles="1" noChangeArrowheads="1" noChangeShapeType="1" noTextEdit="1"/>
              </p:cNvSpPr>
              <p:nvPr/>
            </p:nvSpPr>
            <p:spPr>
              <a:xfrm>
                <a:off x="9543526" y="6233487"/>
                <a:ext cx="2648474" cy="776913"/>
              </a:xfrm>
              <a:prstGeom prst="rect">
                <a:avLst/>
              </a:prstGeom>
              <a:blipFill>
                <a:blip r:embed="rId16"/>
                <a:stretch>
                  <a:fillRect l="-9908" t="-27559" b="-3622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5654098" y="690261"/>
                <a:ext cx="2648474"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700" dirty="0">
                    <a:solidFill>
                      <a:schemeClr val="accent6">
                        <a:lumMod val="50000"/>
                      </a:schemeClr>
                    </a:solidFill>
                  </a:rPr>
                  <a:t>time </a:t>
                </a:r>
                <a14:m>
                  <m:oMath xmlns:m="http://schemas.openxmlformats.org/officeDocument/2006/math">
                    <m:r>
                      <a:rPr lang="en-US" sz="4700" b="0" i="1" smtClean="0">
                        <a:solidFill>
                          <a:schemeClr val="accent6">
                            <a:lumMod val="50000"/>
                          </a:schemeClr>
                        </a:solidFill>
                        <a:latin typeface="Cambria Math" panose="02040503050406030204" pitchFamily="18" charset="0"/>
                      </a:rPr>
                      <m:t>𝑡</m:t>
                    </m:r>
                  </m:oMath>
                </a14:m>
                <a:r>
                  <a:rPr lang="en-US" sz="4700" dirty="0">
                    <a:solidFill>
                      <a:schemeClr val="accent6">
                        <a:lumMod val="50000"/>
                      </a:schemeClr>
                    </a:solidFill>
                  </a:rPr>
                  <a:t> </a:t>
                </a:r>
                <a:endParaRPr lang="en-US"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5654098" y="690261"/>
                <a:ext cx="2648474" cy="757540"/>
              </a:xfrm>
              <a:prstGeom prst="rect">
                <a:avLst/>
              </a:prstGeom>
              <a:blipFill>
                <a:blip r:embed="rId9"/>
                <a:stretch>
                  <a:fillRect t="-27200" b="-38400"/>
                </a:stretch>
              </a:blipFill>
            </p:spPr>
            <p:txBody>
              <a:bodyPr/>
              <a:lstStyle/>
              <a:p>
                <a:r>
                  <a:rPr lang="en-CA">
                    <a:noFill/>
                  </a:rPr>
                  <a:t> </a:t>
                </a:r>
              </a:p>
            </p:txBody>
          </p:sp>
        </mc:Fallback>
      </mc:AlternateContent>
      <p:cxnSp>
        <p:nvCxnSpPr>
          <p:cNvPr id="68" name="Straight Connector 67">
            <a:extLst>
              <a:ext uri="{FF2B5EF4-FFF2-40B4-BE49-F238E27FC236}">
                <a16:creationId xmlns:a16="http://schemas.microsoft.com/office/drawing/2014/main" id="{7CE465A2-4261-4363-BBDD-F949C5E7D023}"/>
              </a:ext>
            </a:extLst>
          </p:cNvPr>
          <p:cNvCxnSpPr>
            <a:cxnSpLocks/>
          </p:cNvCxnSpPr>
          <p:nvPr/>
        </p:nvCxnSpPr>
        <p:spPr>
          <a:xfrm>
            <a:off x="2312583" y="619760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50F83A-B388-4F78-839A-70FA02573815}"/>
              </a:ext>
            </a:extLst>
          </p:cNvPr>
          <p:cNvCxnSpPr>
            <a:cxnSpLocks/>
          </p:cNvCxnSpPr>
          <p:nvPr/>
        </p:nvCxnSpPr>
        <p:spPr>
          <a:xfrm>
            <a:off x="1166613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2F40E80-5683-46D0-A277-4CB2372EE7AD}"/>
              </a:ext>
            </a:extLst>
          </p:cNvPr>
          <p:cNvCxnSpPr>
            <a:cxnSpLocks/>
          </p:cNvCxnSpPr>
          <p:nvPr/>
        </p:nvCxnSpPr>
        <p:spPr>
          <a:xfrm>
            <a:off x="979288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9A13A6-9454-405D-89D2-3A78EE3CFD87}"/>
              </a:ext>
            </a:extLst>
          </p:cNvPr>
          <p:cNvCxnSpPr>
            <a:cxnSpLocks/>
          </p:cNvCxnSpPr>
          <p:nvPr/>
        </p:nvCxnSpPr>
        <p:spPr>
          <a:xfrm flipV="1">
            <a:off x="7946488" y="1659988"/>
            <a:ext cx="2381836" cy="4722350"/>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D684FE-719D-4353-82E4-A2D43650A3B9}"/>
              </a:ext>
            </a:extLst>
          </p:cNvPr>
          <p:cNvCxnSpPr>
            <a:cxnSpLocks/>
          </p:cNvCxnSpPr>
          <p:nvPr/>
        </p:nvCxnSpPr>
        <p:spPr>
          <a:xfrm flipV="1">
            <a:off x="7815554" y="1771261"/>
            <a:ext cx="0" cy="45974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6B92E52-FC18-4C02-883F-0782169B1A8A}"/>
              </a:ext>
            </a:extLst>
          </p:cNvPr>
          <p:cNvCxnSpPr>
            <a:cxnSpLocks/>
          </p:cNvCxnSpPr>
          <p:nvPr/>
        </p:nvCxnSpPr>
        <p:spPr>
          <a:xfrm>
            <a:off x="70224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105F00-8848-4E6A-9C6C-091C0D56237A}"/>
              </a:ext>
            </a:extLst>
          </p:cNvPr>
          <p:cNvCxnSpPr>
            <a:cxnSpLocks/>
          </p:cNvCxnSpPr>
          <p:nvPr/>
        </p:nvCxnSpPr>
        <p:spPr>
          <a:xfrm>
            <a:off x="13963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27F76A8-F730-484B-863E-F06A7CBBE53C}"/>
              </a:ext>
            </a:extLst>
          </p:cNvPr>
          <p:cNvCxnSpPr>
            <a:cxnSpLocks/>
          </p:cNvCxnSpPr>
          <p:nvPr/>
        </p:nvCxnSpPr>
        <p:spPr>
          <a:xfrm>
            <a:off x="513651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4895D72-E338-4D00-AB75-51DB69099789}"/>
              </a:ext>
            </a:extLst>
          </p:cNvPr>
          <p:cNvCxnSpPr>
            <a:cxnSpLocks/>
          </p:cNvCxnSpPr>
          <p:nvPr/>
        </p:nvCxnSpPr>
        <p:spPr>
          <a:xfrm>
            <a:off x="32632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B42CB4-A2C4-4993-8622-7903BA96D2BE}"/>
              </a:ext>
            </a:extLst>
          </p:cNvPr>
          <p:cNvCxnSpPr>
            <a:cxnSpLocks/>
          </p:cNvCxnSpPr>
          <p:nvPr/>
        </p:nvCxnSpPr>
        <p:spPr>
          <a:xfrm>
            <a:off x="1075173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8" name="Picture 2" descr="Ford Mustang, Car, Racing Car, Sports Car, Automobile">
            <a:extLst>
              <a:ext uri="{FF2B5EF4-FFF2-40B4-BE49-F238E27FC236}">
                <a16:creationId xmlns:a16="http://schemas.microsoft.com/office/drawing/2014/main" id="{33D14130-49CE-422F-BF6F-388D7DA290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H="1">
            <a:off x="9563782" y="1302784"/>
            <a:ext cx="1432144" cy="707075"/>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a:extLst>
              <a:ext uri="{FF2B5EF4-FFF2-40B4-BE49-F238E27FC236}">
                <a16:creationId xmlns:a16="http://schemas.microsoft.com/office/drawing/2014/main" id="{3903E69A-68A5-4503-A4B7-39FA1AB5CA45}"/>
              </a:ext>
            </a:extLst>
          </p:cNvPr>
          <p:cNvCxnSpPr>
            <a:cxnSpLocks/>
          </p:cNvCxnSpPr>
          <p:nvPr/>
        </p:nvCxnSpPr>
        <p:spPr>
          <a:xfrm>
            <a:off x="887848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16E4070-CFCD-4BD4-8E64-301328618DE1}"/>
                  </a:ext>
                </a:extLst>
              </p:cNvPr>
              <p:cNvSpPr txBox="1"/>
              <p:nvPr/>
            </p:nvSpPr>
            <p:spPr>
              <a:xfrm>
                <a:off x="366487" y="1530531"/>
                <a:ext cx="7005863" cy="1938992"/>
              </a:xfrm>
              <a:prstGeom prst="rect">
                <a:avLst/>
              </a:prstGeom>
              <a:solidFill>
                <a:schemeClr val="bg1"/>
              </a:solidFill>
            </p:spPr>
            <p:txBody>
              <a:bodyPr wrap="square" rtlCol="0">
                <a:spAutoFit/>
              </a:bodyPr>
              <a:lstStyle/>
              <a:p>
                <a14:m>
                  <m:oMath xmlns:m="http://schemas.openxmlformats.org/officeDocument/2006/math">
                    <m:sSub>
                      <m:sSubPr>
                        <m:ctrlPr>
                          <a:rPr lang="en-US" sz="6000" i="1" smtClean="0">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𝑡</m:t>
                        </m:r>
                      </m:e>
                      <m:sub>
                        <m:r>
                          <a:rPr lang="en-US" sz="5400" b="0" i="1" smtClean="0">
                            <a:solidFill>
                              <a:srgbClr val="0070C0"/>
                            </a:solidFill>
                            <a:latin typeface="Cambria Math" panose="02040503050406030204" pitchFamily="18" charset="0"/>
                          </a:rPr>
                          <m:t>𝑚𝑎𝑛</m:t>
                        </m:r>
                      </m:sub>
                    </m:sSub>
                  </m:oMath>
                </a14:m>
                <a:endParaRPr lang="en-US" sz="6000" dirty="0">
                  <a:solidFill>
                    <a:srgbClr val="0070C0"/>
                  </a:solidFill>
                </a:endParaRPr>
              </a:p>
              <a:p>
                <a14:m>
                  <m:oMath xmlns:m="http://schemas.openxmlformats.org/officeDocument/2006/math">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000" i="1">
                            <a:solidFill>
                              <a:srgbClr val="0070C0"/>
                            </a:solidFill>
                            <a:latin typeface="Cambria Math" panose="02040503050406030204" pitchFamily="18" charset="0"/>
                          </a:rPr>
                        </m:ctrlPr>
                      </m:sSubPr>
                      <m:e>
                        <m:r>
                          <a:rPr lang="en-US" sz="5000" i="1">
                            <a:solidFill>
                              <a:srgbClr val="0070C0"/>
                            </a:solidFill>
                            <a:latin typeface="Cambria Math" panose="02040503050406030204" pitchFamily="18" charset="0"/>
                          </a:rPr>
                          <m:t>𝑥</m:t>
                        </m:r>
                      </m:e>
                      <m:sub>
                        <m:r>
                          <a:rPr lang="en-US" sz="5000" b="0" i="1" smtClean="0">
                            <a:solidFill>
                              <a:srgbClr val="0070C0"/>
                            </a:solidFill>
                            <a:latin typeface="Cambria Math" panose="02040503050406030204" pitchFamily="18" charset="0"/>
                          </a:rPr>
                          <m:t>𝑚𝑎𝑛</m:t>
                        </m:r>
                      </m:sub>
                    </m:sSub>
                    <m:r>
                      <a:rPr lang="en-US" sz="5000" i="1">
                        <a:latin typeface="Cambria Math" panose="02040503050406030204" pitchFamily="18" charset="0"/>
                      </a:rPr>
                      <m:t>−</m:t>
                    </m:r>
                    <m:r>
                      <a:rPr lang="en-US" sz="5400" i="1">
                        <a:solidFill>
                          <a:srgbClr val="00B050"/>
                        </a:solidFill>
                        <a:latin typeface="Cambria Math" panose="02040503050406030204" pitchFamily="18" charset="0"/>
                        <a:ea typeface="Cambria Math" panose="02040503050406030204" pitchFamily="18" charset="0"/>
                      </a:rPr>
                      <m:t>𝑣</m:t>
                    </m:r>
                    <m:sSub>
                      <m:sSubPr>
                        <m:ctrlPr>
                          <a:rPr lang="en-US" sz="5000" i="1">
                            <a:solidFill>
                              <a:srgbClr val="0070C0"/>
                            </a:solidFill>
                            <a:latin typeface="Cambria Math" panose="02040503050406030204" pitchFamily="18" charset="0"/>
                            <a:ea typeface="Cambria Math" panose="02040503050406030204" pitchFamily="18" charset="0"/>
                          </a:rPr>
                        </m:ctrlPr>
                      </m:sSubPr>
                      <m:e>
                        <m:r>
                          <a:rPr lang="en-US" sz="5000" i="1">
                            <a:solidFill>
                              <a:srgbClr val="0070C0"/>
                            </a:solidFill>
                            <a:latin typeface="Cambria Math" panose="02040503050406030204" pitchFamily="18" charset="0"/>
                          </a:rPr>
                          <m:t>𝑡</m:t>
                        </m:r>
                      </m:e>
                      <m:sub>
                        <m:r>
                          <a:rPr lang="en-US" sz="5000" b="0" i="1" smtClean="0">
                            <a:solidFill>
                              <a:srgbClr val="0070C0"/>
                            </a:solidFill>
                            <a:latin typeface="Cambria Math" panose="02040503050406030204" pitchFamily="18" charset="0"/>
                          </a:rPr>
                          <m:t>𝑚𝑎𝑛</m:t>
                        </m:r>
                      </m:sub>
                    </m:sSub>
                  </m:oMath>
                </a14:m>
                <a:endParaRPr lang="en-US" sz="5000" dirty="0">
                  <a:solidFill>
                    <a:srgbClr val="0070C0"/>
                  </a:solidFill>
                </a:endParaRPr>
              </a:p>
            </p:txBody>
          </p:sp>
        </mc:Choice>
        <mc:Fallback xmlns="">
          <p:sp>
            <p:nvSpPr>
              <p:cNvPr id="43" name="TextBox 42">
                <a:extLst>
                  <a:ext uri="{FF2B5EF4-FFF2-40B4-BE49-F238E27FC236}">
                    <a16:creationId xmlns:a16="http://schemas.microsoft.com/office/drawing/2014/main" id="{116E4070-CFCD-4BD4-8E64-301328618DE1}"/>
                  </a:ext>
                </a:extLst>
              </p:cNvPr>
              <p:cNvSpPr txBox="1">
                <a:spLocks noRot="1" noChangeAspect="1" noMove="1" noResize="1" noEditPoints="1" noAdjustHandles="1" noChangeArrowheads="1" noChangeShapeType="1" noTextEdit="1"/>
              </p:cNvSpPr>
              <p:nvPr/>
            </p:nvSpPr>
            <p:spPr>
              <a:xfrm>
                <a:off x="366487" y="1530531"/>
                <a:ext cx="7005863" cy="1938992"/>
              </a:xfrm>
              <a:prstGeom prst="rect">
                <a:avLst/>
              </a:prstGeom>
              <a:blipFill>
                <a:blip r:embed="rId18"/>
                <a:stretch>
                  <a:fillRect/>
                </a:stretch>
              </a:blipFill>
            </p:spPr>
            <p:txBody>
              <a:bodyPr/>
              <a:lstStyle/>
              <a:p>
                <a:r>
                  <a:rPr lang="en-CA">
                    <a:noFill/>
                  </a:rPr>
                  <a:t> </a:t>
                </a:r>
              </a:p>
            </p:txBody>
          </p:sp>
        </mc:Fallback>
      </mc:AlternateContent>
      <p:cxnSp>
        <p:nvCxnSpPr>
          <p:cNvPr id="72" name="Straight Connector 71">
            <a:extLst>
              <a:ext uri="{FF2B5EF4-FFF2-40B4-BE49-F238E27FC236}">
                <a16:creationId xmlns:a16="http://schemas.microsoft.com/office/drawing/2014/main" id="{C493CBD9-2DDB-4122-8D49-019F07C52D2D}"/>
              </a:ext>
            </a:extLst>
          </p:cNvPr>
          <p:cNvCxnSpPr>
            <a:cxnSpLocks/>
          </p:cNvCxnSpPr>
          <p:nvPr/>
        </p:nvCxnSpPr>
        <p:spPr>
          <a:xfrm>
            <a:off x="7022465" y="619034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9765E21-A95F-4529-A097-560066D86189}"/>
              </a:ext>
            </a:extLst>
          </p:cNvPr>
          <p:cNvCxnSpPr>
            <a:cxnSpLocks/>
          </p:cNvCxnSpPr>
          <p:nvPr/>
        </p:nvCxnSpPr>
        <p:spPr>
          <a:xfrm>
            <a:off x="8878483" y="619125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2" name="Picture 2">
            <a:extLst>
              <a:ext uri="{FF2B5EF4-FFF2-40B4-BE49-F238E27FC236}">
                <a16:creationId xmlns:a16="http://schemas.microsoft.com/office/drawing/2014/main" id="{B7F9DA3F-C6A1-4B0D-A94F-EA4E6A51FE50}"/>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19095" t="10139" b="5438"/>
          <a:stretch/>
        </p:blipFill>
        <p:spPr bwMode="auto">
          <a:xfrm>
            <a:off x="7546567" y="1161983"/>
            <a:ext cx="738292" cy="1011272"/>
          </a:xfrm>
          <a:prstGeom prst="rect">
            <a:avLst/>
          </a:prstGeom>
          <a:noFill/>
          <a:extLst>
            <a:ext uri="{909E8E84-426E-40DD-AFC4-6F175D3DCCD1}">
              <a14:hiddenFill xmlns:a14="http://schemas.microsoft.com/office/drawing/2010/main">
                <a:solidFill>
                  <a:srgbClr val="FFFFFF"/>
                </a:solidFill>
              </a14:hiddenFill>
            </a:ext>
          </a:extLst>
        </p:spPr>
      </p:pic>
      <p:sp>
        <p:nvSpPr>
          <p:cNvPr id="58" name="Title 1">
            <a:extLst>
              <a:ext uri="{FF2B5EF4-FFF2-40B4-BE49-F238E27FC236}">
                <a16:creationId xmlns:a16="http://schemas.microsoft.com/office/drawing/2014/main" id="{F5E8760E-C1F1-488A-A928-4F95E6E515B4}"/>
              </a:ext>
            </a:extLst>
          </p:cNvPr>
          <p:cNvSpPr txBox="1">
            <a:spLocks/>
          </p:cNvSpPr>
          <p:nvPr/>
        </p:nvSpPr>
        <p:spPr>
          <a:xfrm>
            <a:off x="-10447" y="-460888"/>
            <a:ext cx="11916697" cy="17753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a:solidFill>
                  <a:srgbClr val="0070C0"/>
                </a:solidFill>
              </a:rPr>
              <a:t>Changing coordinates (Galilean Relativity)</a:t>
            </a:r>
          </a:p>
        </p:txBody>
      </p:sp>
      <p:sp>
        <p:nvSpPr>
          <p:cNvPr id="71" name="Rectangle 70">
            <a:extLst>
              <a:ext uri="{FF2B5EF4-FFF2-40B4-BE49-F238E27FC236}">
                <a16:creationId xmlns:a16="http://schemas.microsoft.com/office/drawing/2014/main" id="{14451E07-31FD-4FB0-B0F7-BA52FE9C3CAC}"/>
              </a:ext>
            </a:extLst>
          </p:cNvPr>
          <p:cNvSpPr/>
          <p:nvPr/>
        </p:nvSpPr>
        <p:spPr>
          <a:xfrm>
            <a:off x="9197186" y="5181600"/>
            <a:ext cx="2855168" cy="845976"/>
          </a:xfrm>
          <a:prstGeom prst="rect">
            <a:avLst/>
          </a:prstGeom>
          <a:solidFill>
            <a:schemeClr val="bg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5" name="Group 84">
            <a:extLst>
              <a:ext uri="{FF2B5EF4-FFF2-40B4-BE49-F238E27FC236}">
                <a16:creationId xmlns:a16="http://schemas.microsoft.com/office/drawing/2014/main" id="{7C2A2376-0197-419C-8916-B05BFAD01DD9}"/>
              </a:ext>
            </a:extLst>
          </p:cNvPr>
          <p:cNvGrpSpPr/>
          <p:nvPr/>
        </p:nvGrpSpPr>
        <p:grpSpPr>
          <a:xfrm>
            <a:off x="9326405" y="5215369"/>
            <a:ext cx="2747347" cy="708978"/>
            <a:chOff x="9482754" y="4902381"/>
            <a:chExt cx="2747347" cy="708978"/>
          </a:xfrm>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5CC8DAF-F3D5-41A4-841E-33021E1991B3}"/>
                    </a:ext>
                  </a:extLst>
                </p:cNvPr>
                <p:cNvSpPr txBox="1"/>
                <p:nvPr/>
              </p:nvSpPr>
              <p:spPr>
                <a:xfrm>
                  <a:off x="10613313" y="4902381"/>
                  <a:ext cx="1616788" cy="707886"/>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n-US" sz="4000" b="0" i="1" smtClean="0">
                            <a:solidFill>
                              <a:srgbClr val="00B050"/>
                            </a:solidFill>
                            <a:latin typeface="Cambria Math" panose="02040503050406030204" pitchFamily="18" charset="0"/>
                            <a:ea typeface="Cambria Math" panose="02040503050406030204" pitchFamily="18" charset="0"/>
                          </a:rPr>
                          <m:t>𝑣</m:t>
                        </m:r>
                        <m:r>
                          <a:rPr lang="en-US" sz="4000" b="0" i="1" smtClean="0">
                            <a:solidFill>
                              <a:srgbClr val="00B050"/>
                            </a:solidFill>
                            <a:latin typeface="Cambria Math" panose="02040503050406030204" pitchFamily="18" charset="0"/>
                            <a:ea typeface="Cambria Math" panose="02040503050406030204" pitchFamily="18" charset="0"/>
                          </a:rPr>
                          <m:t>=</m:t>
                        </m:r>
                        <m:r>
                          <m:rPr>
                            <m:nor/>
                          </m:rPr>
                          <a:rPr lang="en-US" sz="4000" dirty="0">
                            <a:solidFill>
                              <a:srgbClr val="00B050"/>
                            </a:solidFill>
                            <a:latin typeface="Cambria Math" panose="02040503050406030204" pitchFamily="18" charset="0"/>
                            <a:ea typeface="Cambria Math" panose="02040503050406030204" pitchFamily="18" charset="0"/>
                          </a:rPr>
                          <m:t>½</m:t>
                        </m:r>
                      </m:oMath>
                    </m:oMathPara>
                  </a14:m>
                  <a:endParaRPr lang="en-US" sz="4000" dirty="0">
                    <a:solidFill>
                      <a:srgbClr val="00B050"/>
                    </a:solidFill>
                    <a:latin typeface="Cambria Math" panose="02040503050406030204" pitchFamily="18" charset="0"/>
                    <a:ea typeface="Cambria Math" panose="02040503050406030204" pitchFamily="18" charset="0"/>
                  </a:endParaRPr>
                </a:p>
              </p:txBody>
            </p:sp>
          </mc:Choice>
          <mc:Fallback xmlns="">
            <p:sp>
              <p:nvSpPr>
                <p:cNvPr id="86" name="TextBox 85">
                  <a:extLst>
                    <a:ext uri="{FF2B5EF4-FFF2-40B4-BE49-F238E27FC236}">
                      <a16:creationId xmlns:a16="http://schemas.microsoft.com/office/drawing/2014/main" id="{25CC8DAF-F3D5-41A4-841E-33021E1991B3}"/>
                    </a:ext>
                  </a:extLst>
                </p:cNvPr>
                <p:cNvSpPr txBox="1">
                  <a:spLocks noRot="1" noChangeAspect="1" noMove="1" noResize="1" noEditPoints="1" noAdjustHandles="1" noChangeArrowheads="1" noChangeShapeType="1" noTextEdit="1"/>
                </p:cNvSpPr>
                <p:nvPr/>
              </p:nvSpPr>
              <p:spPr>
                <a:xfrm>
                  <a:off x="10613313" y="4902381"/>
                  <a:ext cx="1616788" cy="707886"/>
                </a:xfrm>
                <a:prstGeom prst="rect">
                  <a:avLst/>
                </a:prstGeom>
                <a:blipFill>
                  <a:blip r:embed="rId20"/>
                  <a:stretch>
                    <a:fillRect/>
                  </a:stretch>
                </a:blipFill>
              </p:spPr>
              <p:txBody>
                <a:bodyPr/>
                <a:lstStyle/>
                <a:p>
                  <a:r>
                    <a:rPr lang="en-CA">
                      <a:noFill/>
                    </a:rPr>
                    <a:t> </a:t>
                  </a:r>
                </a:p>
              </p:txBody>
            </p:sp>
          </mc:Fallback>
        </mc:AlternateContent>
        <p:pic>
          <p:nvPicPr>
            <p:cNvPr id="87" name="Picture 2" descr="Ford Mustang, Car, Racing Car, Sports Car, Automobile">
              <a:extLst>
                <a:ext uri="{FF2B5EF4-FFF2-40B4-BE49-F238E27FC236}">
                  <a16:creationId xmlns:a16="http://schemas.microsoft.com/office/drawing/2014/main" id="{9ED92323-E226-444B-AD06-E02F792348D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H="1">
              <a:off x="9482754" y="5033476"/>
              <a:ext cx="1170473" cy="577883"/>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48BB297A-CEBA-4F44-8ED4-1B923274CA40}"/>
                  </a:ext>
                </a:extLst>
              </p:cNvPr>
              <p:cNvSpPr/>
              <p:nvPr/>
            </p:nvSpPr>
            <p:spPr>
              <a:xfrm>
                <a:off x="3216413" y="3902926"/>
                <a:ext cx="4165693" cy="1072717"/>
              </a:xfrm>
              <a:prstGeom prst="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5400" b="0" i="1" smtClean="0">
                        <a:solidFill>
                          <a:srgbClr val="00B050"/>
                        </a:solidFill>
                        <a:latin typeface="Cambria Math" panose="02040503050406030204" pitchFamily="18" charset="0"/>
                      </a:rPr>
                      <m:t>𝑣</m:t>
                    </m:r>
                  </m:oMath>
                </a14:m>
                <a:r>
                  <a:rPr lang="en-US" sz="3600" b="0" i="0" dirty="0">
                    <a:solidFill>
                      <a:srgbClr val="00B050"/>
                    </a:solidFill>
                    <a:latin typeface="+mj-lt"/>
                  </a:rPr>
                  <a:t> </a:t>
                </a:r>
                <a14:m>
                  <m:oMath xmlns:m="http://schemas.openxmlformats.org/officeDocument/2006/math">
                    <m:r>
                      <a:rPr lang="en-US" sz="3600" b="0" i="1" smtClean="0">
                        <a:solidFill>
                          <a:srgbClr val="00B050"/>
                        </a:solidFill>
                        <a:latin typeface="Cambria Math" panose="02040503050406030204" pitchFamily="18" charset="0"/>
                      </a:rPr>
                      <m:t>=</m:t>
                    </m:r>
                    <m:f>
                      <m:fPr>
                        <m:ctrlPr>
                          <a:rPr lang="en-US" sz="3600" b="0" i="1" smtClean="0">
                            <a:solidFill>
                              <a:srgbClr val="00B050"/>
                            </a:solidFill>
                            <a:latin typeface="Cambria Math" panose="02040503050406030204" pitchFamily="18" charset="0"/>
                          </a:rPr>
                        </m:ctrlPr>
                      </m:fPr>
                      <m:num>
                        <m:r>
                          <a:rPr lang="en-US" sz="3600" b="0" i="1" smtClean="0">
                            <a:solidFill>
                              <a:srgbClr val="00B050"/>
                            </a:solidFill>
                            <a:latin typeface="Cambria Math" panose="02040503050406030204" pitchFamily="18" charset="0"/>
                          </a:rPr>
                          <m:t>𝑝𝑜𝑠𝑖𝑡𝑖𝑜𝑛</m:t>
                        </m:r>
                      </m:num>
                      <m:den>
                        <m:r>
                          <a:rPr lang="en-US" sz="3600" b="0" i="1" smtClean="0">
                            <a:solidFill>
                              <a:srgbClr val="00B050"/>
                            </a:solidFill>
                            <a:latin typeface="Cambria Math" panose="02040503050406030204" pitchFamily="18" charset="0"/>
                          </a:rPr>
                          <m:t>𝑡𝑖𝑚𝑒</m:t>
                        </m:r>
                      </m:den>
                    </m:f>
                    <m:r>
                      <a:rPr lang="en-US" sz="3600" b="0" i="1" smtClean="0">
                        <a:solidFill>
                          <a:srgbClr val="00B050"/>
                        </a:solidFill>
                        <a:latin typeface="Cambria Math" panose="02040503050406030204" pitchFamily="18" charset="0"/>
                      </a:rPr>
                      <m:t>=</m:t>
                    </m:r>
                    <m:f>
                      <m:fPr>
                        <m:ctrlPr>
                          <a:rPr lang="en-US" sz="3600" b="0" i="1" smtClean="0">
                            <a:solidFill>
                              <a:srgbClr val="00B050"/>
                            </a:solidFill>
                            <a:latin typeface="Cambria Math" panose="02040503050406030204" pitchFamily="18" charset="0"/>
                          </a:rPr>
                        </m:ctrlPr>
                      </m:fPr>
                      <m:num>
                        <m:r>
                          <a:rPr lang="en-US" sz="3600" b="0" i="1" smtClean="0">
                            <a:solidFill>
                              <a:srgbClr val="00B050"/>
                            </a:solidFill>
                            <a:latin typeface="Cambria Math" panose="02040503050406030204" pitchFamily="18" charset="0"/>
                          </a:rPr>
                          <m:t>𝑟𝑢𝑛</m:t>
                        </m:r>
                      </m:num>
                      <m:den>
                        <m:r>
                          <a:rPr lang="en-US" sz="3600" b="0" i="1" smtClean="0">
                            <a:solidFill>
                              <a:srgbClr val="00B050"/>
                            </a:solidFill>
                            <a:latin typeface="Cambria Math" panose="02040503050406030204" pitchFamily="18" charset="0"/>
                          </a:rPr>
                          <m:t>𝑟𝑖𝑠𝑒</m:t>
                        </m:r>
                      </m:den>
                    </m:f>
                  </m:oMath>
                </a14:m>
                <a:endParaRPr lang="en-CA" sz="3600" dirty="0">
                  <a:solidFill>
                    <a:srgbClr val="00B050"/>
                  </a:solidFill>
                </a:endParaRPr>
              </a:p>
            </p:txBody>
          </p:sp>
        </mc:Choice>
        <mc:Fallback xmlns="">
          <p:sp>
            <p:nvSpPr>
              <p:cNvPr id="67" name="Rectangle 66">
                <a:extLst>
                  <a:ext uri="{FF2B5EF4-FFF2-40B4-BE49-F238E27FC236}">
                    <a16:creationId xmlns:a16="http://schemas.microsoft.com/office/drawing/2014/main" id="{48BB297A-CEBA-4F44-8ED4-1B923274CA40}"/>
                  </a:ext>
                </a:extLst>
              </p:cNvPr>
              <p:cNvSpPr>
                <a:spLocks noRot="1" noChangeAspect="1" noMove="1" noResize="1" noEditPoints="1" noAdjustHandles="1" noChangeArrowheads="1" noChangeShapeType="1" noTextEdit="1"/>
              </p:cNvSpPr>
              <p:nvPr/>
            </p:nvSpPr>
            <p:spPr>
              <a:xfrm>
                <a:off x="3216413" y="3902926"/>
                <a:ext cx="4165693" cy="1072717"/>
              </a:xfrm>
              <a:prstGeom prst="rect">
                <a:avLst/>
              </a:prstGeom>
              <a:blipFill>
                <a:blip r:embed="rId22"/>
                <a:stretch>
                  <a:fillRect/>
                </a:stretch>
              </a:blipFill>
              <a:ln w="57150">
                <a:solidFill>
                  <a:srgbClr val="00B050"/>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3">
            <p14:nvContentPartPr>
              <p14:cNvPr id="4" name="Ink 3">
                <a:extLst>
                  <a:ext uri="{FF2B5EF4-FFF2-40B4-BE49-F238E27FC236}">
                    <a16:creationId xmlns:a16="http://schemas.microsoft.com/office/drawing/2014/main" id="{B334B97F-F95C-427C-8AE9-8F010D14C05F}"/>
                  </a:ext>
                </a:extLst>
              </p14:cNvPr>
              <p14:cNvContentPartPr/>
              <p14:nvPr>
                <p:extLst>
                  <p:ext uri="{42D2F446-02D8-4167-A562-619A0277C38B}">
                    <p15:isNarration xmlns:p15="http://schemas.microsoft.com/office/powerpoint/2012/main" val="1"/>
                  </p:ext>
                </p:extLst>
              </p14:nvPr>
            </p14:nvContentPartPr>
            <p14:xfrm>
              <a:off x="969120" y="928440"/>
              <a:ext cx="9743400" cy="5903640"/>
            </p14:xfrm>
          </p:contentPart>
        </mc:Choice>
        <mc:Fallback xmlns="">
          <p:pic>
            <p:nvPicPr>
              <p:cNvPr id="4" name="Ink 3">
                <a:extLst>
                  <a:ext uri="{FF2B5EF4-FFF2-40B4-BE49-F238E27FC236}">
                    <a16:creationId xmlns:a16="http://schemas.microsoft.com/office/drawing/2014/main" id="{B334B97F-F95C-427C-8AE9-8F010D14C05F}"/>
                  </a:ext>
                </a:extLst>
              </p:cNvPr>
              <p:cNvPicPr>
                <a:picLocks noGrp="1" noRot="1" noChangeAspect="1" noMove="1" noResize="1" noEditPoints="1" noAdjustHandles="1" noChangeArrowheads="1" noChangeShapeType="1"/>
              </p:cNvPicPr>
              <p:nvPr/>
            </p:nvPicPr>
            <p:blipFill>
              <a:blip r:embed="rId24"/>
              <a:stretch>
                <a:fillRect/>
              </a:stretch>
            </p:blipFill>
            <p:spPr>
              <a:xfrm>
                <a:off x="959760" y="919080"/>
                <a:ext cx="9762120" cy="5922360"/>
              </a:xfrm>
              <a:prstGeom prst="rect">
                <a:avLst/>
              </a:prstGeom>
            </p:spPr>
          </p:pic>
        </mc:Fallback>
      </mc:AlternateContent>
    </p:spTree>
    <p:custDataLst>
      <p:tags r:id="rId1"/>
    </p:custDataLst>
    <p:extLst>
      <p:ext uri="{BB962C8B-B14F-4D97-AF65-F5344CB8AC3E}">
        <p14:creationId xmlns:p14="http://schemas.microsoft.com/office/powerpoint/2010/main" val="2880562633"/>
      </p:ext>
    </p:extLst>
  </p:cSld>
  <p:clrMapOvr>
    <a:masterClrMapping/>
  </p:clrMapOvr>
  <mc:AlternateContent xmlns:mc="http://schemas.openxmlformats.org/markup-compatibility/2006" xmlns:p14="http://schemas.microsoft.com/office/powerpoint/2010/main">
    <mc:Choice Requires="p14">
      <p:transition spd="med" p14:dur="700" advTm="35104">
        <p:fade/>
      </p:transition>
    </mc:Choice>
    <mc:Fallback xmlns="">
      <p:transition spd="med" advTm="351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71" grpId="0" animBg="1"/>
      <p:bldP spid="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7E35CA-FA1C-4EFD-9F02-180E6EDE75ED}"/>
                  </a:ext>
                </a:extLst>
              </p:cNvPr>
              <p:cNvSpPr txBox="1"/>
              <p:nvPr/>
            </p:nvSpPr>
            <p:spPr>
              <a:xfrm>
                <a:off x="0" y="1619250"/>
                <a:ext cx="5808964" cy="1938992"/>
              </a:xfrm>
              <a:prstGeom prst="rect">
                <a:avLst/>
              </a:prstGeom>
              <a:solidFill>
                <a:schemeClr val="bg1"/>
              </a:solidFill>
            </p:spPr>
            <p:txBody>
              <a:bodyPr wrap="square" rtlCol="0">
                <a:spAutoFit/>
              </a:bodyPr>
              <a:lstStyle/>
              <a:p>
                <a14:m>
                  <m:oMath xmlns:m="http://schemas.openxmlformats.org/officeDocument/2006/math">
                    <m:sSub>
                      <m:sSubPr>
                        <m:ctrlPr>
                          <a:rPr lang="en-US" sz="6000" i="1" smtClean="0">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𝑡</m:t>
                        </m:r>
                      </m:e>
                      <m:sub>
                        <m:r>
                          <a:rPr lang="en-US" sz="5400" b="0" i="1" smtClean="0">
                            <a:solidFill>
                              <a:srgbClr val="0070C0"/>
                            </a:solidFill>
                            <a:latin typeface="Cambria Math" panose="02040503050406030204" pitchFamily="18" charset="0"/>
                          </a:rPr>
                          <m:t>𝑚𝑎𝑛</m:t>
                        </m:r>
                      </m:sub>
                    </m:sSub>
                    <m:r>
                      <a:rPr lang="en-US" sz="5400" b="0" i="1" smtClean="0">
                        <a:solidFill>
                          <a:schemeClr val="tx1"/>
                        </a:solidFill>
                        <a:latin typeface="Cambria Math" panose="02040503050406030204" pitchFamily="18" charset="0"/>
                      </a:rPr>
                      <m:t>=</m:t>
                    </m:r>
                    <m:r>
                      <a:rPr lang="en-US" sz="5400" b="0" i="1" smtClean="0">
                        <a:solidFill>
                          <a:schemeClr val="tx1"/>
                        </a:solidFill>
                        <a:latin typeface="Cambria Math" panose="02040503050406030204" pitchFamily="18" charset="0"/>
                      </a:rPr>
                      <m:t>𝑡</m:t>
                    </m:r>
                  </m:oMath>
                </a14:m>
                <a:endParaRPr lang="en-US" sz="6000" dirty="0">
                  <a:solidFill>
                    <a:srgbClr val="0070C0"/>
                  </a:solidFill>
                </a:endParaRPr>
              </a:p>
              <a:p>
                <a14:m>
                  <m:oMath xmlns:m="http://schemas.openxmlformats.org/officeDocument/2006/math">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000" i="1">
                            <a:solidFill>
                              <a:srgbClr val="0070C0"/>
                            </a:solidFill>
                            <a:latin typeface="Cambria Math" panose="02040503050406030204" pitchFamily="18" charset="0"/>
                          </a:rPr>
                        </m:ctrlPr>
                      </m:sSubPr>
                      <m:e>
                        <m:r>
                          <a:rPr lang="en-US" sz="5000" i="1">
                            <a:solidFill>
                              <a:srgbClr val="0070C0"/>
                            </a:solidFill>
                            <a:latin typeface="Cambria Math" panose="02040503050406030204" pitchFamily="18" charset="0"/>
                          </a:rPr>
                          <m:t>𝑥</m:t>
                        </m:r>
                      </m:e>
                      <m:sub>
                        <m:r>
                          <a:rPr lang="en-US" sz="5000" b="0" i="1" smtClean="0">
                            <a:solidFill>
                              <a:srgbClr val="0070C0"/>
                            </a:solidFill>
                            <a:latin typeface="Cambria Math" panose="02040503050406030204" pitchFamily="18" charset="0"/>
                          </a:rPr>
                          <m:t>𝑚𝑎𝑛</m:t>
                        </m:r>
                      </m:sub>
                    </m:sSub>
                    <m:r>
                      <a:rPr lang="en-US" sz="5000" i="1">
                        <a:latin typeface="Cambria Math" panose="02040503050406030204" pitchFamily="18" charset="0"/>
                      </a:rPr>
                      <m:t>−</m:t>
                    </m:r>
                    <m:r>
                      <a:rPr lang="en-US" sz="5400" i="1">
                        <a:solidFill>
                          <a:srgbClr val="00B050"/>
                        </a:solidFill>
                        <a:latin typeface="Cambria Math" panose="02040503050406030204" pitchFamily="18" charset="0"/>
                        <a:ea typeface="Cambria Math" panose="02040503050406030204" pitchFamily="18" charset="0"/>
                      </a:rPr>
                      <m:t>𝑣</m:t>
                    </m:r>
                    <m:r>
                      <a:rPr lang="en-US" sz="4800" i="1">
                        <a:latin typeface="Cambria Math" panose="02040503050406030204" pitchFamily="18" charset="0"/>
                      </a:rPr>
                      <m:t>𝑡</m:t>
                    </m:r>
                  </m:oMath>
                </a14:m>
                <a:endParaRPr lang="en-US" sz="5400" dirty="0">
                  <a:solidFill>
                    <a:srgbClr val="0070C0"/>
                  </a:solidFill>
                </a:endParaRPr>
              </a:p>
            </p:txBody>
          </p:sp>
        </mc:Choice>
        <mc:Fallback xmlns="">
          <p:sp>
            <p:nvSpPr>
              <p:cNvPr id="4" name="TextBox 3">
                <a:extLst>
                  <a:ext uri="{FF2B5EF4-FFF2-40B4-BE49-F238E27FC236}">
                    <a16:creationId xmlns:a16="http://schemas.microsoft.com/office/drawing/2014/main" id="{5A7E35CA-FA1C-4EFD-9F02-180E6EDE75ED}"/>
                  </a:ext>
                </a:extLst>
              </p:cNvPr>
              <p:cNvSpPr txBox="1">
                <a:spLocks noRot="1" noChangeAspect="1" noMove="1" noResize="1" noEditPoints="1" noAdjustHandles="1" noChangeArrowheads="1" noChangeShapeType="1" noTextEdit="1"/>
              </p:cNvSpPr>
              <p:nvPr/>
            </p:nvSpPr>
            <p:spPr>
              <a:xfrm>
                <a:off x="0" y="1619250"/>
                <a:ext cx="5808964"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A6B8B9-BE18-4B7B-87E9-06E57F20CECF}"/>
                  </a:ext>
                </a:extLst>
              </p:cNvPr>
              <p:cNvSpPr txBox="1"/>
              <p:nvPr/>
            </p:nvSpPr>
            <p:spPr>
              <a:xfrm>
                <a:off x="5910803" y="2838778"/>
                <a:ext cx="6528847" cy="3864648"/>
              </a:xfrm>
              <a:prstGeom prst="rect">
                <a:avLst/>
              </a:prstGeom>
              <a:noFill/>
            </p:spPr>
            <p:txBody>
              <a:bodyPr wrap="square" rtlCol="0">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𝑑</m:t>
                        </m:r>
                      </m:num>
                      <m:den>
                        <m:r>
                          <a:rPr lang="en-US" sz="4400" i="1">
                            <a:latin typeface="Cambria Math" panose="02040503050406030204" pitchFamily="18" charset="0"/>
                          </a:rPr>
                          <m:t>𝑑𝑡</m:t>
                        </m:r>
                      </m:den>
                    </m:f>
                    <m:d>
                      <m:dPr>
                        <m:ctrlPr>
                          <a:rPr lang="en-US" sz="4400" i="1">
                            <a:latin typeface="Cambria Math" panose="02040503050406030204" pitchFamily="18" charset="0"/>
                          </a:rPr>
                        </m:ctrlPr>
                      </m:dPr>
                      <m:e>
                        <m:sSub>
                          <m:sSubPr>
                            <m:ctrlPr>
                              <a:rPr lang="en-US" sz="4400" i="1" smtClean="0">
                                <a:solidFill>
                                  <a:srgbClr val="FF0000"/>
                                </a:solidFill>
                                <a:latin typeface="Cambria Math" panose="02040503050406030204" pitchFamily="18" charset="0"/>
                              </a:rPr>
                            </m:ctrlPr>
                          </m:sSub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b>
                            <m:r>
                              <a:rPr lang="en-US" sz="4400" i="1">
                                <a:solidFill>
                                  <a:srgbClr val="FF0000"/>
                                </a:solidFill>
                                <a:latin typeface="Cambria Math" panose="02040503050406030204" pitchFamily="18" charset="0"/>
                              </a:rPr>
                              <m:t>𝑐𝑎𝑟</m:t>
                            </m:r>
                          </m:sub>
                        </m:sSub>
                      </m:e>
                    </m:d>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𝑑</m:t>
                        </m:r>
                      </m:num>
                      <m:den>
                        <m:r>
                          <a:rPr lang="en-US" sz="4400" i="1">
                            <a:latin typeface="Cambria Math" panose="02040503050406030204" pitchFamily="18" charset="0"/>
                          </a:rPr>
                          <m:t>𝑑𝑡</m:t>
                        </m:r>
                      </m:den>
                    </m:f>
                    <m:d>
                      <m:dPr>
                        <m:ctrlPr>
                          <a:rPr lang="en-US" sz="4400" i="1">
                            <a:latin typeface="Cambria Math" panose="02040503050406030204" pitchFamily="18" charset="0"/>
                          </a:rPr>
                        </m:ctrlPr>
                      </m:dPr>
                      <m:e>
                        <m:sSub>
                          <m:sSubPr>
                            <m:ctrlPr>
                              <a:rPr lang="en-US" sz="4400" i="1">
                                <a:solidFill>
                                  <a:srgbClr val="0070C0"/>
                                </a:solidFill>
                                <a:latin typeface="Cambria Math" panose="02040503050406030204" pitchFamily="18" charset="0"/>
                              </a:rPr>
                            </m:ctrlPr>
                          </m:sSubPr>
                          <m:e>
                            <m:r>
                              <a:rPr lang="en-US" sz="4400" i="1">
                                <a:solidFill>
                                  <a:srgbClr val="0070C0"/>
                                </a:solidFill>
                                <a:latin typeface="Cambria Math" panose="02040503050406030204" pitchFamily="18" charset="0"/>
                              </a:rPr>
                              <m:t>𝑥</m:t>
                            </m:r>
                          </m:e>
                          <m:sub>
                            <m:r>
                              <a:rPr lang="en-US" sz="4400" i="1">
                                <a:solidFill>
                                  <a:srgbClr val="0070C0"/>
                                </a:solidFill>
                                <a:latin typeface="Cambria Math" panose="02040503050406030204" pitchFamily="18" charset="0"/>
                              </a:rPr>
                              <m:t>𝑚𝑎𝑛</m:t>
                            </m:r>
                          </m:sub>
                        </m:sSub>
                        <m:r>
                          <a:rPr lang="en-US" sz="4400" i="1">
                            <a:latin typeface="Cambria Math" panose="02040503050406030204" pitchFamily="18" charset="0"/>
                          </a:rPr>
                          <m:t>−</m:t>
                        </m:r>
                        <m:r>
                          <a:rPr lang="en-US" sz="4400" i="1">
                            <a:solidFill>
                              <a:srgbClr val="00B050"/>
                            </a:solidFill>
                            <a:latin typeface="Cambria Math" panose="02040503050406030204" pitchFamily="18" charset="0"/>
                            <a:ea typeface="Cambria Math" panose="02040503050406030204" pitchFamily="18" charset="0"/>
                          </a:rPr>
                          <m:t>𝑣</m:t>
                        </m:r>
                        <m:r>
                          <a:rPr lang="en-US" sz="4400" i="1">
                            <a:latin typeface="Cambria Math" panose="02040503050406030204" pitchFamily="18" charset="0"/>
                          </a:rPr>
                          <m:t>𝑡</m:t>
                        </m:r>
                      </m:e>
                    </m:d>
                  </m:oMath>
                </a14:m>
                <a:r>
                  <a:rPr lang="en-US" sz="4400" dirty="0">
                    <a:solidFill>
                      <a:srgbClr val="0070C0"/>
                    </a:solidFill>
                  </a:rPr>
                  <a:t> </a:t>
                </a:r>
                <a:endParaRPr lang="en-US" sz="4800" dirty="0">
                  <a:solidFill>
                    <a:srgbClr val="0070C0"/>
                  </a:solidFill>
                </a:endParaRPr>
              </a:p>
              <a:p>
                <a:r>
                  <a:rPr lang="en-US" sz="1600" dirty="0">
                    <a:solidFill>
                      <a:srgbClr val="0070C0"/>
                    </a:solidFill>
                  </a:rPr>
                  <a:t> </a:t>
                </a:r>
                <a:endParaRPr lang="en-US" dirty="0">
                  <a:solidFill>
                    <a:srgbClr val="0070C0"/>
                  </a:solidFill>
                </a:endParaRPr>
              </a:p>
              <a:p>
                <a14:m>
                  <m:oMath xmlns:m="http://schemas.openxmlformats.org/officeDocument/2006/math">
                    <m:f>
                      <m:fPr>
                        <m:ctrlPr>
                          <a:rPr lang="en-US" sz="5400" i="1">
                            <a:latin typeface="Cambria Math" panose="02040503050406030204" pitchFamily="18" charset="0"/>
                          </a:rPr>
                        </m:ctrlPr>
                      </m:fPr>
                      <m:num>
                        <m:r>
                          <a:rPr lang="en-US" sz="5400" i="1">
                            <a:latin typeface="Cambria Math" panose="02040503050406030204" pitchFamily="18" charset="0"/>
                          </a:rPr>
                          <m:t>𝑑</m:t>
                        </m:r>
                        <m:sSub>
                          <m:sSubPr>
                            <m:ctrlPr>
                              <a:rPr lang="en-US" sz="5400" i="1">
                                <a:solidFill>
                                  <a:srgbClr val="FF0000"/>
                                </a:solidFill>
                                <a:latin typeface="Cambria Math" panose="02040503050406030204" pitchFamily="18" charset="0"/>
                              </a:rPr>
                            </m:ctrlPr>
                          </m:sSubPr>
                          <m:e>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e>
                          <m:sub>
                            <m:r>
                              <a:rPr lang="en-US" sz="5400" i="1">
                                <a:solidFill>
                                  <a:srgbClr val="FF0000"/>
                                </a:solidFill>
                                <a:latin typeface="Cambria Math" panose="02040503050406030204" pitchFamily="18" charset="0"/>
                              </a:rPr>
                              <m:t>𝑐𝑎𝑟</m:t>
                            </m:r>
                          </m:sub>
                        </m:sSub>
                      </m:num>
                      <m:den>
                        <m:r>
                          <a:rPr lang="en-US" sz="5400" i="1">
                            <a:latin typeface="Cambria Math" panose="02040503050406030204" pitchFamily="18" charset="0"/>
                          </a:rPr>
                          <m:t>𝑑𝑡</m:t>
                        </m:r>
                      </m:den>
                    </m:f>
                    <m:r>
                      <a:rPr lang="en-US" sz="54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𝑥</m:t>
                            </m:r>
                          </m:e>
                          <m:sub>
                            <m:r>
                              <a:rPr lang="en-US" sz="4800" i="1">
                                <a:solidFill>
                                  <a:srgbClr val="0070C0"/>
                                </a:solidFill>
                                <a:latin typeface="Cambria Math" panose="02040503050406030204" pitchFamily="18" charset="0"/>
                              </a:rPr>
                              <m:t>𝑚𝑎𝑛</m:t>
                            </m:r>
                          </m:sub>
                        </m:sSub>
                      </m:num>
                      <m:den>
                        <m:r>
                          <a:rPr lang="en-US" sz="4800" i="1">
                            <a:latin typeface="Cambria Math" panose="02040503050406030204" pitchFamily="18" charset="0"/>
                          </a:rPr>
                          <m:t>𝑑𝑡</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m:t>
                        </m:r>
                        <m:r>
                          <a:rPr lang="en-US" sz="4800" b="0" i="1" smtClean="0">
                            <a:latin typeface="Cambria Math" panose="02040503050406030204" pitchFamily="18" charset="0"/>
                          </a:rPr>
                          <m:t>(</m:t>
                        </m:r>
                        <m:r>
                          <a:rPr lang="en-US" sz="4800" i="1">
                            <a:solidFill>
                              <a:srgbClr val="00B050"/>
                            </a:solidFill>
                            <a:latin typeface="Cambria Math" panose="02040503050406030204" pitchFamily="18" charset="0"/>
                            <a:ea typeface="Cambria Math" panose="02040503050406030204" pitchFamily="18" charset="0"/>
                          </a:rPr>
                          <m:t>𝑣</m:t>
                        </m:r>
                        <m:r>
                          <a:rPr lang="en-US" sz="4400" i="1">
                            <a:latin typeface="Cambria Math" panose="02040503050406030204" pitchFamily="18" charset="0"/>
                          </a:rPr>
                          <m:t>𝑡</m:t>
                        </m:r>
                        <m:r>
                          <a:rPr lang="en-US" sz="4400" b="0" i="1" smtClean="0">
                            <a:latin typeface="Cambria Math" panose="02040503050406030204" pitchFamily="18" charset="0"/>
                          </a:rPr>
                          <m:t>)</m:t>
                        </m:r>
                      </m:num>
                      <m:den>
                        <m:r>
                          <a:rPr lang="en-US" sz="4800" b="0" i="1" smtClean="0">
                            <a:latin typeface="Cambria Math" panose="02040503050406030204" pitchFamily="18" charset="0"/>
                          </a:rPr>
                          <m:t>𝑑𝑡</m:t>
                        </m:r>
                      </m:den>
                    </m:f>
                  </m:oMath>
                </a14:m>
                <a:r>
                  <a:rPr lang="en-US" sz="5400" dirty="0">
                    <a:solidFill>
                      <a:srgbClr val="0070C0"/>
                    </a:solidFill>
                  </a:rPr>
                  <a:t> </a:t>
                </a:r>
              </a:p>
              <a:p>
                <a14:m>
                  <m:oMath xmlns:m="http://schemas.openxmlformats.org/officeDocument/2006/math">
                    <m:f>
                      <m:fPr>
                        <m:ctrlPr>
                          <a:rPr lang="en-US" sz="6000" i="1">
                            <a:latin typeface="Cambria Math" panose="02040503050406030204" pitchFamily="18" charset="0"/>
                          </a:rPr>
                        </m:ctrlPr>
                      </m:fPr>
                      <m:num>
                        <m:r>
                          <a:rPr lang="en-US" sz="6000" i="1">
                            <a:latin typeface="Cambria Math" panose="02040503050406030204" pitchFamily="18" charset="0"/>
                          </a:rPr>
                          <m:t>𝑑</m:t>
                        </m:r>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num>
                      <m:den>
                        <m:r>
                          <a:rPr lang="en-US" sz="6000" i="1">
                            <a:latin typeface="Cambria Math" panose="02040503050406030204" pitchFamily="18" charset="0"/>
                          </a:rPr>
                          <m:t>𝑑𝑡</m:t>
                        </m:r>
                      </m:den>
                    </m:f>
                    <m:r>
                      <a:rPr lang="en-US" sz="60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𝑥</m:t>
                            </m:r>
                          </m:e>
                          <m:sub>
                            <m:r>
                              <a:rPr lang="en-US" sz="5400" i="1">
                                <a:solidFill>
                                  <a:srgbClr val="0070C0"/>
                                </a:solidFill>
                                <a:latin typeface="Cambria Math" panose="02040503050406030204" pitchFamily="18" charset="0"/>
                              </a:rPr>
                              <m:t>𝑚𝑎𝑛</m:t>
                            </m:r>
                          </m:sub>
                        </m:sSub>
                      </m:num>
                      <m:den>
                        <m:r>
                          <a:rPr lang="en-US" sz="5400" i="1">
                            <a:latin typeface="Cambria Math" panose="02040503050406030204" pitchFamily="18" charset="0"/>
                          </a:rPr>
                          <m:t>𝑑𝑡</m:t>
                        </m:r>
                      </m:den>
                    </m:f>
                    <m:r>
                      <a:rPr lang="en-US" sz="5400" i="1">
                        <a:latin typeface="Cambria Math" panose="02040503050406030204" pitchFamily="18" charset="0"/>
                      </a:rPr>
                      <m:t>−</m:t>
                    </m:r>
                    <m:r>
                      <a:rPr lang="en-US" sz="5400" i="1">
                        <a:solidFill>
                          <a:srgbClr val="00B050"/>
                        </a:solidFill>
                        <a:latin typeface="Cambria Math" panose="02040503050406030204" pitchFamily="18" charset="0"/>
                        <a:ea typeface="Cambria Math" panose="02040503050406030204" pitchFamily="18" charset="0"/>
                      </a:rPr>
                      <m:t>𝑣</m:t>
                    </m:r>
                  </m:oMath>
                </a14:m>
                <a:r>
                  <a:rPr lang="en-US" sz="5400" dirty="0">
                    <a:solidFill>
                      <a:srgbClr val="0070C0"/>
                    </a:solidFill>
                  </a:rPr>
                  <a:t> </a:t>
                </a:r>
              </a:p>
            </p:txBody>
          </p:sp>
        </mc:Choice>
        <mc:Fallback xmlns="">
          <p:sp>
            <p:nvSpPr>
              <p:cNvPr id="5" name="TextBox 4">
                <a:extLst>
                  <a:ext uri="{FF2B5EF4-FFF2-40B4-BE49-F238E27FC236}">
                    <a16:creationId xmlns:a16="http://schemas.microsoft.com/office/drawing/2014/main" id="{72A6B8B9-BE18-4B7B-87E9-06E57F20CECF}"/>
                  </a:ext>
                </a:extLst>
              </p:cNvPr>
              <p:cNvSpPr txBox="1">
                <a:spLocks noRot="1" noChangeAspect="1" noMove="1" noResize="1" noEditPoints="1" noAdjustHandles="1" noChangeArrowheads="1" noChangeShapeType="1" noTextEdit="1"/>
              </p:cNvSpPr>
              <p:nvPr/>
            </p:nvSpPr>
            <p:spPr>
              <a:xfrm>
                <a:off x="5910803" y="2838778"/>
                <a:ext cx="6528847" cy="386464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E67A091-713C-42DF-8E37-FB05DC3FE720}"/>
                  </a:ext>
                </a:extLst>
              </p:cNvPr>
              <p:cNvSpPr txBox="1"/>
              <p:nvPr/>
            </p:nvSpPr>
            <p:spPr>
              <a:xfrm>
                <a:off x="5638800" y="381000"/>
                <a:ext cx="6457950" cy="1661993"/>
              </a:xfrm>
              <a:prstGeom prst="rect">
                <a:avLst/>
              </a:prstGeom>
              <a:noFill/>
              <a:ln w="38100">
                <a:solidFill>
                  <a:schemeClr val="tx1"/>
                </a:solidFill>
              </a:ln>
            </p:spPr>
            <p:txBody>
              <a:bodyPr wrap="square" rtlCol="0">
                <a:spAutoFit/>
              </a:bodyPr>
              <a:lstStyle/>
              <a:p>
                <a:r>
                  <a:rPr lang="en-US" sz="3400" dirty="0"/>
                  <a:t>Convert velocities for object with</a:t>
                </a:r>
              </a:p>
              <a:p>
                <a:pPr marL="571500" indent="-571500">
                  <a:buFont typeface="Arial" panose="020B0604020202020204" pitchFamily="34" charset="0"/>
                  <a:buChar char="•"/>
                </a:pPr>
                <a:r>
                  <a:rPr lang="en-US" sz="3400" dirty="0"/>
                  <a:t>position </a:t>
                </a:r>
                <a14:m>
                  <m:oMath xmlns:m="http://schemas.openxmlformats.org/officeDocument/2006/math">
                    <m:sSub>
                      <m:sSubPr>
                        <m:ctrlPr>
                          <a:rPr lang="en-US" sz="3400" i="1">
                            <a:solidFill>
                              <a:srgbClr val="0070C0"/>
                            </a:solidFill>
                            <a:latin typeface="Cambria Math" panose="02040503050406030204" pitchFamily="18" charset="0"/>
                          </a:rPr>
                        </m:ctrlPr>
                      </m:sSubPr>
                      <m:e>
                        <m:r>
                          <a:rPr lang="en-US" sz="3400" i="1">
                            <a:solidFill>
                              <a:srgbClr val="0070C0"/>
                            </a:solidFill>
                            <a:latin typeface="Cambria Math" panose="02040503050406030204" pitchFamily="18" charset="0"/>
                          </a:rPr>
                          <m:t>𝑥</m:t>
                        </m:r>
                      </m:e>
                      <m:sub>
                        <m:r>
                          <a:rPr lang="en-US" sz="3400" i="1">
                            <a:solidFill>
                              <a:srgbClr val="0070C0"/>
                            </a:solidFill>
                            <a:latin typeface="Cambria Math" panose="02040503050406030204" pitchFamily="18" charset="0"/>
                          </a:rPr>
                          <m:t>𝑚𝑎𝑛</m:t>
                        </m:r>
                      </m:sub>
                    </m:sSub>
                    <m:r>
                      <a:rPr lang="en-US" sz="3400" b="0" i="1" smtClean="0">
                        <a:solidFill>
                          <a:schemeClr val="tx1"/>
                        </a:solidFill>
                        <a:latin typeface="Cambria Math" panose="02040503050406030204" pitchFamily="18" charset="0"/>
                      </a:rPr>
                      <m:t>(</m:t>
                    </m:r>
                    <m:r>
                      <a:rPr lang="en-US" sz="3400" b="0" i="1" smtClean="0">
                        <a:solidFill>
                          <a:schemeClr val="tx1"/>
                        </a:solidFill>
                        <a:latin typeface="Cambria Math" panose="02040503050406030204" pitchFamily="18" charset="0"/>
                      </a:rPr>
                      <m:t>𝑡</m:t>
                    </m:r>
                    <m:r>
                      <a:rPr lang="en-US" sz="3400" b="0" i="1" smtClean="0">
                        <a:solidFill>
                          <a:schemeClr val="tx1"/>
                        </a:solidFill>
                        <a:latin typeface="Cambria Math" panose="02040503050406030204" pitchFamily="18" charset="0"/>
                      </a:rPr>
                      <m:t>)</m:t>
                    </m:r>
                  </m:oMath>
                </a14:m>
                <a:r>
                  <a:rPr lang="en-US" sz="3400" dirty="0"/>
                  <a:t> in man’s frame</a:t>
                </a:r>
              </a:p>
              <a:p>
                <a:pPr marL="571500" indent="-571500">
                  <a:buFont typeface="Arial" panose="020B0604020202020204" pitchFamily="34" charset="0"/>
                  <a:buChar char="•"/>
                </a:pPr>
                <a:r>
                  <a:rPr lang="en-US" sz="3400" dirty="0"/>
                  <a:t>position </a:t>
                </a:r>
                <a14:m>
                  <m:oMath xmlns:m="http://schemas.openxmlformats.org/officeDocument/2006/math">
                    <m:sSub>
                      <m:sSubPr>
                        <m:ctrlPr>
                          <a:rPr lang="en-US" sz="3400" i="1">
                            <a:solidFill>
                              <a:srgbClr val="FF0000"/>
                            </a:solidFill>
                            <a:latin typeface="Cambria Math" panose="02040503050406030204" pitchFamily="18" charset="0"/>
                          </a:rPr>
                        </m:ctrlPr>
                      </m:sSubPr>
                      <m:e>
                        <m:acc>
                          <m:accPr>
                            <m:chr m:val="̃"/>
                            <m:ctrlPr>
                              <a:rPr lang="en-US" sz="3400" i="1">
                                <a:solidFill>
                                  <a:srgbClr val="FF0000"/>
                                </a:solidFill>
                                <a:latin typeface="Cambria Math" panose="02040503050406030204" pitchFamily="18" charset="0"/>
                              </a:rPr>
                            </m:ctrlPr>
                          </m:accPr>
                          <m:e>
                            <m:r>
                              <a:rPr lang="en-US" sz="3400" i="1">
                                <a:solidFill>
                                  <a:srgbClr val="FF0000"/>
                                </a:solidFill>
                                <a:latin typeface="Cambria Math" panose="02040503050406030204" pitchFamily="18" charset="0"/>
                              </a:rPr>
                              <m:t>𝑥</m:t>
                            </m:r>
                          </m:e>
                        </m:acc>
                      </m:e>
                      <m:sub>
                        <m:r>
                          <a:rPr lang="en-US" sz="3400" i="1">
                            <a:solidFill>
                              <a:srgbClr val="FF0000"/>
                            </a:solidFill>
                            <a:latin typeface="Cambria Math" panose="02040503050406030204" pitchFamily="18" charset="0"/>
                          </a:rPr>
                          <m:t>𝑐𝑎𝑟</m:t>
                        </m:r>
                      </m:sub>
                    </m:sSub>
                    <m:d>
                      <m:dPr>
                        <m:ctrlPr>
                          <a:rPr lang="en-US" sz="3400" b="0" i="1" smtClean="0">
                            <a:solidFill>
                              <a:schemeClr val="tx1"/>
                            </a:solidFill>
                            <a:latin typeface="Cambria Math" panose="02040503050406030204" pitchFamily="18" charset="0"/>
                          </a:rPr>
                        </m:ctrlPr>
                      </m:dPr>
                      <m:e>
                        <m:r>
                          <a:rPr lang="en-US" sz="3400" b="0" i="1" smtClean="0">
                            <a:solidFill>
                              <a:schemeClr val="tx1"/>
                            </a:solidFill>
                            <a:latin typeface="Cambria Math" panose="02040503050406030204" pitchFamily="18" charset="0"/>
                          </a:rPr>
                          <m:t>𝑡</m:t>
                        </m:r>
                      </m:e>
                    </m:d>
                  </m:oMath>
                </a14:m>
                <a:r>
                  <a:rPr lang="en-US" sz="3400" dirty="0"/>
                  <a:t> in car’s frame</a:t>
                </a:r>
                <a:endParaRPr lang="en-CA" sz="3400" dirty="0"/>
              </a:p>
            </p:txBody>
          </p:sp>
        </mc:Choice>
        <mc:Fallback xmlns="">
          <p:sp>
            <p:nvSpPr>
              <p:cNvPr id="3" name="TextBox 2">
                <a:extLst>
                  <a:ext uri="{FF2B5EF4-FFF2-40B4-BE49-F238E27FC236}">
                    <a16:creationId xmlns:a16="http://schemas.microsoft.com/office/drawing/2014/main" id="{9E67A091-713C-42DF-8E37-FB05DC3FE720}"/>
                  </a:ext>
                </a:extLst>
              </p:cNvPr>
              <p:cNvSpPr txBox="1">
                <a:spLocks noRot="1" noChangeAspect="1" noMove="1" noResize="1" noEditPoints="1" noAdjustHandles="1" noChangeArrowheads="1" noChangeShapeType="1" noTextEdit="1"/>
              </p:cNvSpPr>
              <p:nvPr/>
            </p:nvSpPr>
            <p:spPr>
              <a:xfrm>
                <a:off x="5638800" y="381000"/>
                <a:ext cx="6457950" cy="1661993"/>
              </a:xfrm>
              <a:prstGeom prst="rect">
                <a:avLst/>
              </a:prstGeom>
              <a:blipFill>
                <a:blip r:embed="rId6"/>
                <a:stretch>
                  <a:fillRect l="-2347" t="-4317" r="-2254" b="-11151"/>
                </a:stretch>
              </a:blipFill>
              <a:ln w="38100">
                <a:solidFill>
                  <a:schemeClr val="tx1"/>
                </a:solidFill>
              </a:ln>
            </p:spPr>
            <p:txBody>
              <a:bodyPr/>
              <a:lstStyle/>
              <a:p>
                <a:r>
                  <a:rPr lang="en-CA">
                    <a:noFill/>
                  </a:rPr>
                  <a:t> </a:t>
                </a:r>
              </a:p>
            </p:txBody>
          </p:sp>
        </mc:Fallback>
      </mc:AlternateContent>
      <p:cxnSp>
        <p:nvCxnSpPr>
          <p:cNvPr id="6" name="Straight Connector 5">
            <a:extLst>
              <a:ext uri="{FF2B5EF4-FFF2-40B4-BE49-F238E27FC236}">
                <a16:creationId xmlns:a16="http://schemas.microsoft.com/office/drawing/2014/main" id="{0477FCA6-3C41-46A5-8F52-58E32FB88E30}"/>
              </a:ext>
            </a:extLst>
          </p:cNvPr>
          <p:cNvCxnSpPr>
            <a:cxnSpLocks/>
          </p:cNvCxnSpPr>
          <p:nvPr/>
        </p:nvCxnSpPr>
        <p:spPr>
          <a:xfrm flipV="1">
            <a:off x="5562600" y="0"/>
            <a:ext cx="0" cy="685800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10" name="Ink 9">
                <a:extLst>
                  <a:ext uri="{FF2B5EF4-FFF2-40B4-BE49-F238E27FC236}">
                    <a16:creationId xmlns:a16="http://schemas.microsoft.com/office/drawing/2014/main" id="{E8CA62F9-577B-4108-AF3A-D83A2AAEFCB4}"/>
                  </a:ext>
                </a:extLst>
              </p14:cNvPr>
              <p14:cNvContentPartPr/>
              <p14:nvPr>
                <p:extLst>
                  <p:ext uri="{42D2F446-02D8-4167-A562-619A0277C38B}">
                    <p15:isNarration xmlns:p15="http://schemas.microsoft.com/office/powerpoint/2012/main" val="1"/>
                  </p:ext>
                </p:extLst>
              </p14:nvPr>
            </p14:nvContentPartPr>
            <p14:xfrm>
              <a:off x="-25560" y="1517400"/>
              <a:ext cx="5899680" cy="4652280"/>
            </p14:xfrm>
          </p:contentPart>
        </mc:Choice>
        <mc:Fallback xmlns="">
          <p:pic>
            <p:nvPicPr>
              <p:cNvPr id="10" name="Ink 9">
                <a:extLst>
                  <a:ext uri="{FF2B5EF4-FFF2-40B4-BE49-F238E27FC236}">
                    <a16:creationId xmlns:a16="http://schemas.microsoft.com/office/drawing/2014/main" id="{E8CA62F9-577B-4108-AF3A-D83A2AAEFCB4}"/>
                  </a:ext>
                </a:extLst>
              </p:cNvPr>
              <p:cNvPicPr>
                <a:picLocks noGrp="1" noRot="1" noChangeAspect="1" noMove="1" noResize="1" noEditPoints="1" noAdjustHandles="1" noChangeArrowheads="1" noChangeShapeType="1"/>
              </p:cNvPicPr>
              <p:nvPr/>
            </p:nvPicPr>
            <p:blipFill>
              <a:blip r:embed="rId8"/>
              <a:stretch>
                <a:fillRect/>
              </a:stretch>
            </p:blipFill>
            <p:spPr>
              <a:xfrm>
                <a:off x="-34920" y="1508040"/>
                <a:ext cx="5918400" cy="4671000"/>
              </a:xfrm>
              <a:prstGeom prst="rect">
                <a:avLst/>
              </a:prstGeom>
            </p:spPr>
          </p:pic>
        </mc:Fallback>
      </mc:AlternateContent>
    </p:spTree>
    <p:custDataLst>
      <p:tags r:id="rId1"/>
    </p:custDataLst>
    <p:extLst>
      <p:ext uri="{BB962C8B-B14F-4D97-AF65-F5344CB8AC3E}">
        <p14:creationId xmlns:p14="http://schemas.microsoft.com/office/powerpoint/2010/main" val="2679709130"/>
      </p:ext>
    </p:extLst>
  </p:cSld>
  <p:clrMapOvr>
    <a:masterClrMapping/>
  </p:clrMapOvr>
  <mc:AlternateContent xmlns:mc="http://schemas.openxmlformats.org/markup-compatibility/2006" xmlns:p14="http://schemas.microsoft.com/office/powerpoint/2010/main">
    <mc:Choice Requires="p14">
      <p:transition spd="slow" p14:dur="2000" advTm="77710"/>
    </mc:Choice>
    <mc:Fallback xmlns="">
      <p:transition spd="slow" advTm="77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bg/>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B895A7-E6FB-4A7E-A392-254CED222082}"/>
              </a:ext>
            </a:extLst>
          </p:cNvPr>
          <p:cNvGrpSpPr/>
          <p:nvPr/>
        </p:nvGrpSpPr>
        <p:grpSpPr>
          <a:xfrm>
            <a:off x="0" y="0"/>
            <a:ext cx="5597913" cy="2767274"/>
            <a:chOff x="0" y="355068"/>
            <a:chExt cx="5597913" cy="276727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7E35CA-FA1C-4EFD-9F02-180E6EDE75ED}"/>
                    </a:ext>
                  </a:extLst>
                </p:cNvPr>
                <p:cNvSpPr txBox="1"/>
                <p:nvPr/>
              </p:nvSpPr>
              <p:spPr>
                <a:xfrm>
                  <a:off x="171450" y="1089103"/>
                  <a:ext cx="5337252" cy="1938992"/>
                </a:xfrm>
                <a:prstGeom prst="rect">
                  <a:avLst/>
                </a:prstGeom>
                <a:noFill/>
              </p:spPr>
              <p:txBody>
                <a:bodyPr wrap="square" rtlCol="0">
                  <a:spAutoFit/>
                </a:bodyPr>
                <a:lstStyle/>
                <a:p>
                  <a14:m>
                    <m:oMath xmlns:m="http://schemas.openxmlformats.org/officeDocument/2006/math">
                      <m:sSub>
                        <m:sSubPr>
                          <m:ctrlPr>
                            <a:rPr lang="en-US" sz="6000" i="1" smtClean="0">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𝑡</m:t>
                          </m:r>
                        </m:e>
                        <m:sub>
                          <m:r>
                            <a:rPr lang="en-US" sz="5400" b="0" i="1" smtClean="0">
                              <a:solidFill>
                                <a:srgbClr val="0070C0"/>
                              </a:solidFill>
                              <a:latin typeface="Cambria Math" panose="02040503050406030204" pitchFamily="18" charset="0"/>
                            </a:rPr>
                            <m:t>𝑚𝑎𝑛</m:t>
                          </m:r>
                        </m:sub>
                      </m:sSub>
                      <m:r>
                        <a:rPr lang="en-US" sz="5400" b="0" i="1" smtClean="0">
                          <a:solidFill>
                            <a:schemeClr val="tx1"/>
                          </a:solidFill>
                          <a:latin typeface="Cambria Math" panose="02040503050406030204" pitchFamily="18" charset="0"/>
                        </a:rPr>
                        <m:t>=</m:t>
                      </m:r>
                      <m:r>
                        <a:rPr lang="en-US" sz="5400" b="0" i="1" smtClean="0">
                          <a:solidFill>
                            <a:schemeClr val="tx1"/>
                          </a:solidFill>
                          <a:latin typeface="Cambria Math" panose="02040503050406030204" pitchFamily="18" charset="0"/>
                        </a:rPr>
                        <m:t>𝑡</m:t>
                      </m:r>
                    </m:oMath>
                  </a14:m>
                  <a:endParaRPr lang="en-US" sz="6000" dirty="0">
                    <a:solidFill>
                      <a:srgbClr val="0070C0"/>
                    </a:solidFill>
                  </a:endParaRPr>
                </a:p>
                <a:p>
                  <a14:m>
                    <m:oMath xmlns:m="http://schemas.openxmlformats.org/officeDocument/2006/math">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oMath>
                  </a14:m>
                  <a:r>
                    <a:rPr lang="en-US" sz="6000" b="0" i="0" dirty="0">
                      <a:latin typeface="+mj-lt"/>
                    </a:rPr>
                    <a:t> </a:t>
                  </a:r>
                  <a14:m>
                    <m:oMath xmlns:m="http://schemas.openxmlformats.org/officeDocument/2006/math">
                      <m:sSub>
                        <m:sSubPr>
                          <m:ctrlPr>
                            <a:rPr lang="en-US" sz="5000" i="1">
                              <a:solidFill>
                                <a:srgbClr val="0070C0"/>
                              </a:solidFill>
                              <a:latin typeface="Cambria Math" panose="02040503050406030204" pitchFamily="18" charset="0"/>
                            </a:rPr>
                          </m:ctrlPr>
                        </m:sSubPr>
                        <m:e>
                          <m:r>
                            <a:rPr lang="en-US" sz="5000" i="1">
                              <a:solidFill>
                                <a:srgbClr val="0070C0"/>
                              </a:solidFill>
                              <a:latin typeface="Cambria Math" panose="02040503050406030204" pitchFamily="18" charset="0"/>
                            </a:rPr>
                            <m:t>𝑥</m:t>
                          </m:r>
                        </m:e>
                        <m:sub>
                          <m:r>
                            <a:rPr lang="en-US" sz="5000" b="0" i="1" smtClean="0">
                              <a:solidFill>
                                <a:srgbClr val="0070C0"/>
                              </a:solidFill>
                              <a:latin typeface="Cambria Math" panose="02040503050406030204" pitchFamily="18" charset="0"/>
                            </a:rPr>
                            <m:t>𝑚𝑎𝑛</m:t>
                          </m:r>
                        </m:sub>
                      </m:sSub>
                      <m:r>
                        <a:rPr lang="en-US" sz="5000" i="1">
                          <a:latin typeface="Cambria Math" panose="02040503050406030204" pitchFamily="18" charset="0"/>
                        </a:rPr>
                        <m:t>−</m:t>
                      </m:r>
                      <m:r>
                        <a:rPr lang="en-US" sz="5400" i="1">
                          <a:solidFill>
                            <a:srgbClr val="00B050"/>
                          </a:solidFill>
                          <a:latin typeface="Cambria Math" panose="02040503050406030204" pitchFamily="18" charset="0"/>
                          <a:ea typeface="Cambria Math" panose="02040503050406030204" pitchFamily="18" charset="0"/>
                        </a:rPr>
                        <m:t>𝑣</m:t>
                      </m:r>
                      <m:r>
                        <a:rPr lang="en-US" sz="4800" i="1">
                          <a:latin typeface="Cambria Math" panose="02040503050406030204" pitchFamily="18" charset="0"/>
                        </a:rPr>
                        <m:t>𝑡</m:t>
                      </m:r>
                    </m:oMath>
                  </a14:m>
                  <a:endParaRPr lang="en-US" sz="5400" dirty="0">
                    <a:solidFill>
                      <a:srgbClr val="0070C0"/>
                    </a:solidFill>
                  </a:endParaRPr>
                </a:p>
              </p:txBody>
            </p:sp>
          </mc:Choice>
          <mc:Fallback xmlns="">
            <p:sp>
              <p:nvSpPr>
                <p:cNvPr id="4" name="TextBox 3">
                  <a:extLst>
                    <a:ext uri="{FF2B5EF4-FFF2-40B4-BE49-F238E27FC236}">
                      <a16:creationId xmlns:a16="http://schemas.microsoft.com/office/drawing/2014/main" id="{5A7E35CA-FA1C-4EFD-9F02-180E6EDE75ED}"/>
                    </a:ext>
                  </a:extLst>
                </p:cNvPr>
                <p:cNvSpPr txBox="1">
                  <a:spLocks noRot="1" noChangeAspect="1" noMove="1" noResize="1" noEditPoints="1" noAdjustHandles="1" noChangeArrowheads="1" noChangeShapeType="1" noTextEdit="1"/>
                </p:cNvSpPr>
                <p:nvPr/>
              </p:nvSpPr>
              <p:spPr>
                <a:xfrm>
                  <a:off x="171450" y="1089103"/>
                  <a:ext cx="5337252" cy="1938992"/>
                </a:xfrm>
                <a:prstGeom prst="rect">
                  <a:avLst/>
                </a:prstGeom>
                <a:blipFill>
                  <a:blip r:embed="rId4"/>
                  <a:stretch>
                    <a:fillRect/>
                  </a:stretch>
                </a:blipFill>
              </p:spPr>
              <p:txBody>
                <a:bodyPr/>
                <a:lstStyle/>
                <a:p>
                  <a:r>
                    <a:rPr lang="en-CA">
                      <a:noFill/>
                    </a:rPr>
                    <a:t> </a:t>
                  </a:r>
                </a:p>
              </p:txBody>
            </p:sp>
          </mc:Fallback>
        </mc:AlternateContent>
        <p:sp>
          <p:nvSpPr>
            <p:cNvPr id="6" name="Rectangle 5">
              <a:extLst>
                <a:ext uri="{FF2B5EF4-FFF2-40B4-BE49-F238E27FC236}">
                  <a16:creationId xmlns:a16="http://schemas.microsoft.com/office/drawing/2014/main" id="{1A786BAD-2911-4A70-A304-70EABAB3918B}"/>
                </a:ext>
              </a:extLst>
            </p:cNvPr>
            <p:cNvSpPr/>
            <p:nvPr/>
          </p:nvSpPr>
          <p:spPr>
            <a:xfrm>
              <a:off x="1" y="1115123"/>
              <a:ext cx="5597912" cy="20072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0A100ECD-FC17-4DE2-AF23-3FE6C6319A77}"/>
                </a:ext>
              </a:extLst>
            </p:cNvPr>
            <p:cNvSpPr txBox="1"/>
            <p:nvPr/>
          </p:nvSpPr>
          <p:spPr>
            <a:xfrm>
              <a:off x="37636" y="355068"/>
              <a:ext cx="4652351" cy="769441"/>
            </a:xfrm>
            <a:prstGeom prst="rect">
              <a:avLst/>
            </a:prstGeom>
            <a:noFill/>
          </p:spPr>
          <p:txBody>
            <a:bodyPr wrap="square" rtlCol="0">
              <a:spAutoFit/>
            </a:bodyPr>
            <a:lstStyle/>
            <a:p>
              <a:r>
                <a:rPr lang="en-US" sz="4400" dirty="0"/>
                <a:t>Convert time/space</a:t>
              </a:r>
            </a:p>
          </p:txBody>
        </p:sp>
        <p:sp>
          <p:nvSpPr>
            <p:cNvPr id="8" name="Rectangle 7">
              <a:extLst>
                <a:ext uri="{FF2B5EF4-FFF2-40B4-BE49-F238E27FC236}">
                  <a16:creationId xmlns:a16="http://schemas.microsoft.com/office/drawing/2014/main" id="{2D7F53F4-E741-4D30-BCFD-55E47BE4D43D}"/>
                </a:ext>
              </a:extLst>
            </p:cNvPr>
            <p:cNvSpPr/>
            <p:nvPr/>
          </p:nvSpPr>
          <p:spPr>
            <a:xfrm>
              <a:off x="0" y="381088"/>
              <a:ext cx="4683512" cy="7396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0C8AAE6F-A957-4D49-99A3-99241E1191BF}"/>
              </a:ext>
            </a:extLst>
          </p:cNvPr>
          <p:cNvGrpSpPr/>
          <p:nvPr/>
        </p:nvGrpSpPr>
        <p:grpSpPr>
          <a:xfrm>
            <a:off x="0" y="3545136"/>
            <a:ext cx="5843239" cy="2344147"/>
            <a:chOff x="-1" y="3722115"/>
            <a:chExt cx="5843239" cy="2344147"/>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A6B8B9-BE18-4B7B-87E9-06E57F20CECF}"/>
                    </a:ext>
                  </a:extLst>
                </p:cNvPr>
                <p:cNvSpPr txBox="1"/>
                <p:nvPr/>
              </p:nvSpPr>
              <p:spPr>
                <a:xfrm>
                  <a:off x="146497" y="4565823"/>
                  <a:ext cx="5590915" cy="1434752"/>
                </a:xfrm>
                <a:prstGeom prst="rect">
                  <a:avLst/>
                </a:prstGeom>
                <a:noFill/>
              </p:spPr>
              <p:txBody>
                <a:bodyPr wrap="square" rtlCol="0">
                  <a:spAutoFit/>
                </a:bodyPr>
                <a:lstStyle/>
                <a:p>
                  <a14:m>
                    <m:oMath xmlns:m="http://schemas.openxmlformats.org/officeDocument/2006/math">
                      <m:f>
                        <m:fPr>
                          <m:ctrlPr>
                            <a:rPr lang="en-US" sz="6000" i="1">
                              <a:latin typeface="Cambria Math" panose="02040503050406030204" pitchFamily="18" charset="0"/>
                            </a:rPr>
                          </m:ctrlPr>
                        </m:fPr>
                        <m:num>
                          <m:r>
                            <a:rPr lang="en-US" sz="6000" i="1">
                              <a:latin typeface="Cambria Math" panose="02040503050406030204" pitchFamily="18" charset="0"/>
                            </a:rPr>
                            <m:t>𝑑</m:t>
                          </m:r>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num>
                        <m:den>
                          <m:r>
                            <a:rPr lang="en-US" sz="6000" i="1">
                              <a:latin typeface="Cambria Math" panose="02040503050406030204" pitchFamily="18" charset="0"/>
                            </a:rPr>
                            <m:t>𝑑𝑡</m:t>
                          </m:r>
                        </m:den>
                      </m:f>
                      <m:r>
                        <a:rPr lang="en-US" sz="60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𝑥</m:t>
                              </m:r>
                            </m:e>
                            <m:sub>
                              <m:r>
                                <a:rPr lang="en-US" sz="5400" i="1">
                                  <a:solidFill>
                                    <a:srgbClr val="0070C0"/>
                                  </a:solidFill>
                                  <a:latin typeface="Cambria Math" panose="02040503050406030204" pitchFamily="18" charset="0"/>
                                </a:rPr>
                                <m:t>𝑚𝑎𝑛</m:t>
                              </m:r>
                            </m:sub>
                          </m:sSub>
                        </m:num>
                        <m:den>
                          <m:r>
                            <a:rPr lang="en-US" sz="5400" i="1">
                              <a:latin typeface="Cambria Math" panose="02040503050406030204" pitchFamily="18" charset="0"/>
                            </a:rPr>
                            <m:t>𝑑𝑡</m:t>
                          </m:r>
                        </m:den>
                      </m:f>
                      <m:r>
                        <a:rPr lang="en-US" sz="5400" i="1">
                          <a:latin typeface="Cambria Math" panose="02040503050406030204" pitchFamily="18" charset="0"/>
                        </a:rPr>
                        <m:t>−</m:t>
                      </m:r>
                      <m:r>
                        <a:rPr lang="en-US" sz="5400" i="1">
                          <a:solidFill>
                            <a:srgbClr val="00B050"/>
                          </a:solidFill>
                          <a:latin typeface="Cambria Math" panose="02040503050406030204" pitchFamily="18" charset="0"/>
                          <a:ea typeface="Cambria Math" panose="02040503050406030204" pitchFamily="18" charset="0"/>
                        </a:rPr>
                        <m:t>𝑣</m:t>
                      </m:r>
                    </m:oMath>
                  </a14:m>
                  <a:r>
                    <a:rPr lang="en-US" sz="5400" dirty="0">
                      <a:solidFill>
                        <a:srgbClr val="0070C0"/>
                      </a:solidFill>
                    </a:rPr>
                    <a:t> </a:t>
                  </a:r>
                </a:p>
              </p:txBody>
            </p:sp>
          </mc:Choice>
          <mc:Fallback xmlns="">
            <p:sp>
              <p:nvSpPr>
                <p:cNvPr id="5" name="TextBox 4">
                  <a:extLst>
                    <a:ext uri="{FF2B5EF4-FFF2-40B4-BE49-F238E27FC236}">
                      <a16:creationId xmlns:a16="http://schemas.microsoft.com/office/drawing/2014/main" id="{72A6B8B9-BE18-4B7B-87E9-06E57F20CECF}"/>
                    </a:ext>
                  </a:extLst>
                </p:cNvPr>
                <p:cNvSpPr txBox="1">
                  <a:spLocks noRot="1" noChangeAspect="1" noMove="1" noResize="1" noEditPoints="1" noAdjustHandles="1" noChangeArrowheads="1" noChangeShapeType="1" noTextEdit="1"/>
                </p:cNvSpPr>
                <p:nvPr/>
              </p:nvSpPr>
              <p:spPr>
                <a:xfrm>
                  <a:off x="146497" y="4565823"/>
                  <a:ext cx="5590915" cy="1434752"/>
                </a:xfrm>
                <a:prstGeom prst="rect">
                  <a:avLst/>
                </a:prstGeom>
                <a:blipFill>
                  <a:blip r:embed="rId5"/>
                  <a:stretch>
                    <a:fillRect/>
                  </a:stretch>
                </a:blipFill>
              </p:spPr>
              <p:txBody>
                <a:bodyPr/>
                <a:lstStyle/>
                <a:p>
                  <a:r>
                    <a:rPr lang="en-CA">
                      <a:noFill/>
                    </a:rPr>
                    <a:t> </a:t>
                  </a:r>
                </a:p>
              </p:txBody>
            </p:sp>
          </mc:Fallback>
        </mc:AlternateContent>
        <p:sp>
          <p:nvSpPr>
            <p:cNvPr id="2" name="Rectangle 1">
              <a:extLst>
                <a:ext uri="{FF2B5EF4-FFF2-40B4-BE49-F238E27FC236}">
                  <a16:creationId xmlns:a16="http://schemas.microsoft.com/office/drawing/2014/main" id="{762BED7F-A025-4081-A9FC-212E046524CD}"/>
                </a:ext>
              </a:extLst>
            </p:cNvPr>
            <p:cNvSpPr/>
            <p:nvPr/>
          </p:nvSpPr>
          <p:spPr>
            <a:xfrm>
              <a:off x="-1" y="4482789"/>
              <a:ext cx="5843239" cy="158347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96FD412C-D7EA-4953-B880-096DD4A33F9B}"/>
                </a:ext>
              </a:extLst>
            </p:cNvPr>
            <p:cNvSpPr txBox="1"/>
            <p:nvPr/>
          </p:nvSpPr>
          <p:spPr>
            <a:xfrm>
              <a:off x="37637" y="3722115"/>
              <a:ext cx="3899364" cy="769441"/>
            </a:xfrm>
            <a:prstGeom prst="rect">
              <a:avLst/>
            </a:prstGeom>
            <a:noFill/>
          </p:spPr>
          <p:txBody>
            <a:bodyPr wrap="square" rtlCol="0">
              <a:spAutoFit/>
            </a:bodyPr>
            <a:lstStyle/>
            <a:p>
              <a:r>
                <a:rPr lang="en-US" sz="4400" dirty="0"/>
                <a:t>Convert velocity</a:t>
              </a:r>
            </a:p>
          </p:txBody>
        </p:sp>
        <p:sp>
          <p:nvSpPr>
            <p:cNvPr id="12" name="Rectangle 11">
              <a:extLst>
                <a:ext uri="{FF2B5EF4-FFF2-40B4-BE49-F238E27FC236}">
                  <a16:creationId xmlns:a16="http://schemas.microsoft.com/office/drawing/2014/main" id="{EAFCA579-D70A-46A7-9E7F-D3745AA0971A}"/>
                </a:ext>
              </a:extLst>
            </p:cNvPr>
            <p:cNvSpPr/>
            <p:nvPr/>
          </p:nvSpPr>
          <p:spPr>
            <a:xfrm>
              <a:off x="0" y="3748135"/>
              <a:ext cx="3924300" cy="7396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3" name="Group 12">
            <a:extLst>
              <a:ext uri="{FF2B5EF4-FFF2-40B4-BE49-F238E27FC236}">
                <a16:creationId xmlns:a16="http://schemas.microsoft.com/office/drawing/2014/main" id="{2E117AF7-9264-4971-A81D-432969F2C644}"/>
              </a:ext>
            </a:extLst>
          </p:cNvPr>
          <p:cNvGrpSpPr/>
          <p:nvPr/>
        </p:nvGrpSpPr>
        <p:grpSpPr>
          <a:xfrm>
            <a:off x="6554143" y="0"/>
            <a:ext cx="5883048" cy="3421626"/>
            <a:chOff x="0" y="355068"/>
            <a:chExt cx="5883048" cy="3421626"/>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3F04561-9A77-4330-B4D9-5D48E6FFAD21}"/>
                    </a:ext>
                  </a:extLst>
                </p:cNvPr>
                <p:cNvSpPr txBox="1"/>
                <p:nvPr/>
              </p:nvSpPr>
              <p:spPr>
                <a:xfrm>
                  <a:off x="171450" y="1089103"/>
                  <a:ext cx="5711598" cy="2631682"/>
                </a:xfrm>
                <a:prstGeom prst="rect">
                  <a:avLst/>
                </a:prstGeom>
                <a:noFill/>
              </p:spPr>
              <p:txBody>
                <a:bodyPr wrap="square" rtlCol="0">
                  <a:spAutoFit/>
                </a:bodyPr>
                <a:lstStyle/>
                <a:p>
                  <a14:m>
                    <m:oMath xmlns:m="http://schemas.openxmlformats.org/officeDocument/2006/math">
                      <m:sSub>
                        <m:sSubPr>
                          <m:ctrlPr>
                            <a:rPr lang="en-US" sz="5400" i="1" smtClean="0">
                              <a:solidFill>
                                <a:srgbClr val="0070C0"/>
                              </a:solidFill>
                              <a:latin typeface="Cambria Math" panose="02040503050406030204" pitchFamily="18" charset="0"/>
                            </a:rPr>
                          </m:ctrlPr>
                        </m:sSubPr>
                        <m:e>
                          <m:r>
                            <a:rPr lang="en-US" sz="5400" b="0" i="1" smtClean="0">
                              <a:solidFill>
                                <a:srgbClr val="0070C0"/>
                              </a:solidFill>
                              <a:latin typeface="Cambria Math" panose="02040503050406030204" pitchFamily="18" charset="0"/>
                            </a:rPr>
                            <m:t>𝑝</m:t>
                          </m:r>
                        </m:e>
                        <m:sub>
                          <m:r>
                            <a:rPr lang="en-US" sz="5400" i="1">
                              <a:solidFill>
                                <a:srgbClr val="0070C0"/>
                              </a:solidFill>
                              <a:latin typeface="Cambria Math" panose="02040503050406030204" pitchFamily="18" charset="0"/>
                            </a:rPr>
                            <m:t>𝑚𝑎𝑛</m:t>
                          </m:r>
                        </m:sub>
                      </m:sSub>
                      <m:r>
                        <a:rPr lang="en-US" sz="5400" i="1">
                          <a:latin typeface="Cambria Math" panose="02040503050406030204" pitchFamily="18" charset="0"/>
                        </a:rPr>
                        <m:t>=</m:t>
                      </m:r>
                      <m:r>
                        <a:rPr lang="en-US" sz="5400" i="1">
                          <a:latin typeface="Cambria Math" panose="02040503050406030204" pitchFamily="18" charset="0"/>
                        </a:rPr>
                        <m:t>𝑚</m:t>
                      </m:r>
                      <m:f>
                        <m:fPr>
                          <m:ctrlPr>
                            <a:rPr lang="en-US" sz="5400" i="1">
                              <a:latin typeface="Cambria Math" panose="02040503050406030204" pitchFamily="18" charset="0"/>
                            </a:rPr>
                          </m:ctrlPr>
                        </m:fPr>
                        <m:num>
                          <m:r>
                            <a:rPr lang="en-US" sz="5400" i="1">
                              <a:latin typeface="Cambria Math" panose="02040503050406030204" pitchFamily="18" charset="0"/>
                            </a:rPr>
                            <m:t>𝑑</m:t>
                          </m:r>
                          <m:sSub>
                            <m:sSubPr>
                              <m:ctrlPr>
                                <a:rPr lang="en-US" sz="5400" i="1">
                                  <a:solidFill>
                                    <a:srgbClr val="0070C0"/>
                                  </a:solidFill>
                                  <a:latin typeface="Cambria Math" panose="02040503050406030204" pitchFamily="18" charset="0"/>
                                </a:rPr>
                              </m:ctrlPr>
                            </m:sSubPr>
                            <m:e>
                              <m:r>
                                <a:rPr lang="en-US" sz="5400" i="1">
                                  <a:solidFill>
                                    <a:srgbClr val="0070C0"/>
                                  </a:solidFill>
                                  <a:latin typeface="Cambria Math" panose="02040503050406030204" pitchFamily="18" charset="0"/>
                                </a:rPr>
                                <m:t>𝑥</m:t>
                              </m:r>
                            </m:e>
                            <m:sub>
                              <m:r>
                                <a:rPr lang="en-US" sz="5400" i="1">
                                  <a:solidFill>
                                    <a:srgbClr val="0070C0"/>
                                  </a:solidFill>
                                  <a:latin typeface="Cambria Math" panose="02040503050406030204" pitchFamily="18" charset="0"/>
                                </a:rPr>
                                <m:t>𝑚𝑎𝑛</m:t>
                              </m:r>
                            </m:sub>
                          </m:sSub>
                        </m:num>
                        <m:den>
                          <m:r>
                            <a:rPr lang="en-US" sz="5400" i="1">
                              <a:latin typeface="Cambria Math" panose="02040503050406030204" pitchFamily="18" charset="0"/>
                            </a:rPr>
                            <m:t>𝑑𝑡</m:t>
                          </m:r>
                        </m:den>
                      </m:f>
                    </m:oMath>
                  </a14:m>
                  <a:r>
                    <a:rPr lang="en-US" sz="6000" i="1" dirty="0">
                      <a:solidFill>
                        <a:srgbClr val="FF0000"/>
                      </a:solidFill>
                      <a:latin typeface="Cambria Math" panose="02040503050406030204" pitchFamily="18" charset="0"/>
                    </a:rPr>
                    <a:t> </a:t>
                  </a:r>
                </a:p>
                <a:p>
                  <a14:m>
                    <m:oMath xmlns:m="http://schemas.openxmlformats.org/officeDocument/2006/math">
                      <m:sSub>
                        <m:sSubPr>
                          <m:ctrlPr>
                            <a:rPr lang="en-US" sz="6000" i="1" smtClean="0">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𝑝</m:t>
                              </m:r>
                            </m:e>
                          </m:acc>
                        </m:e>
                        <m:sub>
                          <m:r>
                            <a:rPr lang="en-US" sz="6000" i="1">
                              <a:solidFill>
                                <a:srgbClr val="FF0000"/>
                              </a:solidFill>
                              <a:latin typeface="Cambria Math" panose="02040503050406030204" pitchFamily="18" charset="0"/>
                            </a:rPr>
                            <m:t>𝑐𝑎𝑟</m:t>
                          </m:r>
                        </m:sub>
                      </m:sSub>
                      <m:r>
                        <a:rPr lang="en-US" sz="6000" i="1">
                          <a:latin typeface="Cambria Math" panose="02040503050406030204" pitchFamily="18" charset="0"/>
                        </a:rPr>
                        <m:t>=</m:t>
                      </m:r>
                      <m:r>
                        <a:rPr lang="en-US" sz="6000" b="0" i="1" smtClean="0">
                          <a:latin typeface="Cambria Math" panose="02040503050406030204" pitchFamily="18" charset="0"/>
                        </a:rPr>
                        <m:t>𝑚</m:t>
                      </m:r>
                      <m:f>
                        <m:fPr>
                          <m:ctrlPr>
                            <a:rPr lang="en-US" sz="6000" i="1">
                              <a:latin typeface="Cambria Math" panose="02040503050406030204" pitchFamily="18" charset="0"/>
                            </a:rPr>
                          </m:ctrlPr>
                        </m:fPr>
                        <m:num>
                          <m:r>
                            <a:rPr lang="en-US" sz="6000" i="1">
                              <a:latin typeface="Cambria Math" panose="02040503050406030204" pitchFamily="18" charset="0"/>
                            </a:rPr>
                            <m:t>𝑑</m:t>
                          </m:r>
                          <m:sSub>
                            <m:sSubPr>
                              <m:ctrlPr>
                                <a:rPr lang="en-US" sz="6000" i="1">
                                  <a:solidFill>
                                    <a:srgbClr val="FF0000"/>
                                  </a:solidFill>
                                  <a:latin typeface="Cambria Math" panose="02040503050406030204" pitchFamily="18" charset="0"/>
                                </a:rPr>
                              </m:ctrlPr>
                            </m:sSub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sub>
                              <m:r>
                                <a:rPr lang="en-US" sz="6000" i="1">
                                  <a:solidFill>
                                    <a:srgbClr val="FF0000"/>
                                  </a:solidFill>
                                  <a:latin typeface="Cambria Math" panose="02040503050406030204" pitchFamily="18" charset="0"/>
                                </a:rPr>
                                <m:t>𝑐𝑎𝑟</m:t>
                              </m:r>
                            </m:sub>
                          </m:sSub>
                        </m:num>
                        <m:den>
                          <m:r>
                            <a:rPr lang="en-US" sz="6000" i="1">
                              <a:latin typeface="Cambria Math" panose="02040503050406030204" pitchFamily="18" charset="0"/>
                            </a:rPr>
                            <m:t>𝑑𝑡</m:t>
                          </m:r>
                        </m:den>
                      </m:f>
                    </m:oMath>
                  </a14:m>
                  <a:r>
                    <a:rPr lang="en-US" sz="6000" i="1" dirty="0">
                      <a:latin typeface="Cambria Math" panose="02040503050406030204" pitchFamily="18" charset="0"/>
                    </a:rPr>
                    <a:t> </a:t>
                  </a:r>
                </a:p>
              </p:txBody>
            </p:sp>
          </mc:Choice>
          <mc:Fallback xmlns="">
            <p:sp>
              <p:nvSpPr>
                <p:cNvPr id="14" name="TextBox 13">
                  <a:extLst>
                    <a:ext uri="{FF2B5EF4-FFF2-40B4-BE49-F238E27FC236}">
                      <a16:creationId xmlns:a16="http://schemas.microsoft.com/office/drawing/2014/main" id="{C3F04561-9A77-4330-B4D9-5D48E6FFAD21}"/>
                    </a:ext>
                  </a:extLst>
                </p:cNvPr>
                <p:cNvSpPr txBox="1">
                  <a:spLocks noRot="1" noChangeAspect="1" noMove="1" noResize="1" noEditPoints="1" noAdjustHandles="1" noChangeArrowheads="1" noChangeShapeType="1" noTextEdit="1"/>
                </p:cNvSpPr>
                <p:nvPr/>
              </p:nvSpPr>
              <p:spPr>
                <a:xfrm>
                  <a:off x="171450" y="1089103"/>
                  <a:ext cx="5711598" cy="2631682"/>
                </a:xfrm>
                <a:prstGeom prst="rect">
                  <a:avLst/>
                </a:prstGeom>
                <a:blipFill>
                  <a:blip r:embed="rId6"/>
                  <a:stretch>
                    <a:fillRect/>
                  </a:stretch>
                </a:blipFill>
              </p:spPr>
              <p:txBody>
                <a:bodyPr/>
                <a:lstStyle/>
                <a:p>
                  <a:r>
                    <a:rPr lang="en-CA">
                      <a:noFill/>
                    </a:rPr>
                    <a:t> </a:t>
                  </a:r>
                </a:p>
              </p:txBody>
            </p:sp>
          </mc:Fallback>
        </mc:AlternateContent>
        <p:sp>
          <p:nvSpPr>
            <p:cNvPr id="15" name="Rectangle 14">
              <a:extLst>
                <a:ext uri="{FF2B5EF4-FFF2-40B4-BE49-F238E27FC236}">
                  <a16:creationId xmlns:a16="http://schemas.microsoft.com/office/drawing/2014/main" id="{AE48A41B-846E-48C0-BC84-7EFC018B4A25}"/>
                </a:ext>
              </a:extLst>
            </p:cNvPr>
            <p:cNvSpPr/>
            <p:nvPr/>
          </p:nvSpPr>
          <p:spPr>
            <a:xfrm>
              <a:off x="1" y="1115123"/>
              <a:ext cx="5597912" cy="266157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46CF396F-14D3-4C5F-8F9E-F4E8FD8DD950}"/>
                </a:ext>
              </a:extLst>
            </p:cNvPr>
            <p:cNvSpPr txBox="1"/>
            <p:nvPr/>
          </p:nvSpPr>
          <p:spPr>
            <a:xfrm>
              <a:off x="37636" y="355068"/>
              <a:ext cx="3072716" cy="769441"/>
            </a:xfrm>
            <a:prstGeom prst="rect">
              <a:avLst/>
            </a:prstGeom>
            <a:noFill/>
          </p:spPr>
          <p:txBody>
            <a:bodyPr wrap="square" rtlCol="0">
              <a:spAutoFit/>
            </a:bodyPr>
            <a:lstStyle/>
            <a:p>
              <a:r>
                <a:rPr lang="en-US" sz="4400" dirty="0"/>
                <a:t>Momentum</a:t>
              </a:r>
            </a:p>
          </p:txBody>
        </p:sp>
        <p:sp>
          <p:nvSpPr>
            <p:cNvPr id="17" name="Rectangle 16">
              <a:extLst>
                <a:ext uri="{FF2B5EF4-FFF2-40B4-BE49-F238E27FC236}">
                  <a16:creationId xmlns:a16="http://schemas.microsoft.com/office/drawing/2014/main" id="{BB2FCB24-4530-4D52-BE30-DFE89B949963}"/>
                </a:ext>
              </a:extLst>
            </p:cNvPr>
            <p:cNvSpPr/>
            <p:nvPr/>
          </p:nvSpPr>
          <p:spPr>
            <a:xfrm>
              <a:off x="0" y="381088"/>
              <a:ext cx="2992366" cy="7396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ECB90BF1-8B0B-456D-BA60-188BE0245A6C}"/>
              </a:ext>
            </a:extLst>
          </p:cNvPr>
          <p:cNvGrpSpPr/>
          <p:nvPr/>
        </p:nvGrpSpPr>
        <p:grpSpPr>
          <a:xfrm>
            <a:off x="6554522" y="3552486"/>
            <a:ext cx="5632942" cy="3269226"/>
            <a:chOff x="-1" y="355068"/>
            <a:chExt cx="5632942" cy="3269226"/>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F94406-290D-4275-9308-3C70CEF9EDF3}"/>
                    </a:ext>
                  </a:extLst>
                </p:cNvPr>
                <p:cNvSpPr txBox="1"/>
                <p:nvPr/>
              </p:nvSpPr>
              <p:spPr>
                <a:xfrm>
                  <a:off x="152400" y="1070053"/>
                  <a:ext cx="5480541" cy="2490682"/>
                </a:xfrm>
                <a:prstGeom prst="rect">
                  <a:avLst/>
                </a:prstGeom>
                <a:noFill/>
              </p:spPr>
              <p:txBody>
                <a:bodyPr wrap="square" rtlCol="0">
                  <a:spAutoFit/>
                </a:bodyPr>
                <a:lstStyle/>
                <a:p>
                  <a14:m>
                    <m:oMath xmlns:m="http://schemas.openxmlformats.org/officeDocument/2006/math">
                      <m:sSub>
                        <m:sSubPr>
                          <m:ctrlPr>
                            <a:rPr lang="en-US" sz="4400" i="1" smtClean="0">
                              <a:solidFill>
                                <a:srgbClr val="0070C0"/>
                              </a:solidFill>
                              <a:latin typeface="Cambria Math" panose="02040503050406030204" pitchFamily="18" charset="0"/>
                            </a:rPr>
                          </m:ctrlPr>
                        </m:sSubPr>
                        <m:e>
                          <m:r>
                            <a:rPr lang="en-US" sz="4400" b="0" i="1" smtClean="0">
                              <a:solidFill>
                                <a:srgbClr val="0070C0"/>
                              </a:solidFill>
                              <a:latin typeface="Cambria Math" panose="02040503050406030204" pitchFamily="18" charset="0"/>
                            </a:rPr>
                            <m:t>𝐸</m:t>
                          </m:r>
                        </m:e>
                        <m:sub>
                          <m:r>
                            <a:rPr lang="en-US" sz="4400" i="1">
                              <a:solidFill>
                                <a:srgbClr val="0070C0"/>
                              </a:solidFill>
                              <a:latin typeface="Cambria Math" panose="02040503050406030204" pitchFamily="18" charset="0"/>
                            </a:rPr>
                            <m:t>𝑚𝑎𝑛</m:t>
                          </m:r>
                        </m:sub>
                      </m:sSub>
                      <m:r>
                        <a:rPr lang="en-US" sz="4400" i="1">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1</m:t>
                          </m:r>
                        </m:num>
                        <m:den>
                          <m:r>
                            <a:rPr lang="en-US" sz="4400" b="0" i="1" smtClean="0">
                              <a:latin typeface="Cambria Math" panose="02040503050406030204" pitchFamily="18" charset="0"/>
                            </a:rPr>
                            <m:t>2</m:t>
                          </m:r>
                        </m:den>
                      </m:f>
                      <m:r>
                        <a:rPr lang="en-US" sz="4400" i="1">
                          <a:latin typeface="Cambria Math" panose="02040503050406030204" pitchFamily="18" charset="0"/>
                        </a:rPr>
                        <m:t>𝑚</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𝑑</m:t>
                                  </m:r>
                                  <m:sSub>
                                    <m:sSubPr>
                                      <m:ctrlPr>
                                        <a:rPr lang="en-US" sz="4400" i="1">
                                          <a:solidFill>
                                            <a:srgbClr val="0070C0"/>
                                          </a:solidFill>
                                          <a:latin typeface="Cambria Math" panose="02040503050406030204" pitchFamily="18" charset="0"/>
                                        </a:rPr>
                                      </m:ctrlPr>
                                    </m:sSubPr>
                                    <m:e>
                                      <m:r>
                                        <a:rPr lang="en-US" sz="4400" i="1">
                                          <a:solidFill>
                                            <a:srgbClr val="0070C0"/>
                                          </a:solidFill>
                                          <a:latin typeface="Cambria Math" panose="02040503050406030204" pitchFamily="18" charset="0"/>
                                        </a:rPr>
                                        <m:t>𝑥</m:t>
                                      </m:r>
                                    </m:e>
                                    <m:sub>
                                      <m:r>
                                        <a:rPr lang="en-US" sz="4400" i="1">
                                          <a:solidFill>
                                            <a:srgbClr val="0070C0"/>
                                          </a:solidFill>
                                          <a:latin typeface="Cambria Math" panose="02040503050406030204" pitchFamily="18" charset="0"/>
                                        </a:rPr>
                                        <m:t>𝑚𝑎𝑛</m:t>
                                      </m:r>
                                    </m:sub>
                                  </m:sSub>
                                </m:num>
                                <m:den>
                                  <m:r>
                                    <a:rPr lang="en-US" sz="4400" i="1">
                                      <a:latin typeface="Cambria Math" panose="02040503050406030204" pitchFamily="18" charset="0"/>
                                    </a:rPr>
                                    <m:t>𝑑𝑡</m:t>
                                  </m:r>
                                </m:den>
                              </m:f>
                            </m:e>
                          </m:d>
                        </m:e>
                        <m:sup>
                          <m:r>
                            <a:rPr lang="en-US" sz="4400" b="0" i="1" smtClean="0">
                              <a:latin typeface="Cambria Math" panose="02040503050406030204" pitchFamily="18" charset="0"/>
                            </a:rPr>
                            <m:t>2</m:t>
                          </m:r>
                        </m:sup>
                      </m:sSup>
                    </m:oMath>
                  </a14:m>
                  <a:r>
                    <a:rPr lang="en-US" sz="4800" i="1" dirty="0">
                      <a:solidFill>
                        <a:srgbClr val="FF0000"/>
                      </a:solidFill>
                      <a:latin typeface="Cambria Math" panose="02040503050406030204" pitchFamily="18" charset="0"/>
                    </a:rPr>
                    <a:t> </a:t>
                  </a:r>
                </a:p>
                <a:p>
                  <a14:m>
                    <m:oMath xmlns:m="http://schemas.openxmlformats.org/officeDocument/2006/math">
                      <m:sSub>
                        <m:sSubPr>
                          <m:ctrlPr>
                            <a:rPr lang="en-US" sz="4800" i="1" smtClean="0">
                              <a:solidFill>
                                <a:srgbClr val="FF0000"/>
                              </a:solidFill>
                              <a:latin typeface="Cambria Math" panose="02040503050406030204" pitchFamily="18" charset="0"/>
                            </a:rPr>
                          </m:ctrlPr>
                        </m:sSubPr>
                        <m:e>
                          <m:acc>
                            <m:accPr>
                              <m:chr m:val="̃"/>
                              <m:ctrlPr>
                                <a:rPr lang="en-US" sz="4800" i="1">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𝐸</m:t>
                              </m:r>
                            </m:e>
                          </m:acc>
                        </m:e>
                        <m:sub>
                          <m:r>
                            <a:rPr lang="en-US" sz="4800" i="1">
                              <a:solidFill>
                                <a:srgbClr val="FF0000"/>
                              </a:solidFill>
                              <a:latin typeface="Cambria Math" panose="02040503050406030204" pitchFamily="18" charset="0"/>
                            </a:rPr>
                            <m:t>𝑐𝑎𝑟</m:t>
                          </m:r>
                        </m:sub>
                      </m:sSub>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
                            <a:rPr lang="en-US" sz="4800" i="1">
                              <a:latin typeface="Cambria Math" panose="02040503050406030204" pitchFamily="18" charset="0"/>
                            </a:rPr>
                            <m:t>2</m:t>
                          </m:r>
                        </m:den>
                      </m:f>
                      <m:r>
                        <a:rPr lang="en-US" sz="4800" i="1">
                          <a:latin typeface="Cambria Math" panose="02040503050406030204" pitchFamily="18" charset="0"/>
                        </a:rPr>
                        <m:t>𝑚</m:t>
                      </m:r>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𝑑</m:t>
                                  </m:r>
                                  <m:sSub>
                                    <m:sSubPr>
                                      <m:ctrlPr>
                                        <a:rPr lang="en-US" sz="4800" i="1">
                                          <a:solidFill>
                                            <a:srgbClr val="FF0000"/>
                                          </a:solidFill>
                                          <a:latin typeface="Cambria Math" panose="02040503050406030204" pitchFamily="18" charset="0"/>
                                        </a:rPr>
                                      </m:ctrlPr>
                                    </m:sSubPr>
                                    <m:e>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sub>
                                      <m:r>
                                        <a:rPr lang="en-US" sz="4800" i="1">
                                          <a:solidFill>
                                            <a:srgbClr val="FF0000"/>
                                          </a:solidFill>
                                          <a:latin typeface="Cambria Math" panose="02040503050406030204" pitchFamily="18" charset="0"/>
                                        </a:rPr>
                                        <m:t>𝑐𝑎𝑟</m:t>
                                      </m:r>
                                    </m:sub>
                                  </m:sSub>
                                </m:num>
                                <m:den>
                                  <m:r>
                                    <a:rPr lang="en-US" sz="4800" i="1">
                                      <a:latin typeface="Cambria Math" panose="02040503050406030204" pitchFamily="18" charset="0"/>
                                    </a:rPr>
                                    <m:t>𝑑𝑡</m:t>
                                  </m:r>
                                </m:den>
                              </m:f>
                            </m:e>
                          </m:d>
                        </m:e>
                        <m:sup>
                          <m:r>
                            <a:rPr lang="en-US" sz="4800" i="1">
                              <a:latin typeface="Cambria Math" panose="02040503050406030204" pitchFamily="18" charset="0"/>
                            </a:rPr>
                            <m:t>2</m:t>
                          </m:r>
                        </m:sup>
                      </m:sSup>
                    </m:oMath>
                  </a14:m>
                  <a:r>
                    <a:rPr lang="en-US" sz="6000" i="1" dirty="0">
                      <a:latin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CEF94406-290D-4275-9308-3C70CEF9EDF3}"/>
                    </a:ext>
                  </a:extLst>
                </p:cNvPr>
                <p:cNvSpPr txBox="1">
                  <a:spLocks noRot="1" noChangeAspect="1" noMove="1" noResize="1" noEditPoints="1" noAdjustHandles="1" noChangeArrowheads="1" noChangeShapeType="1" noTextEdit="1"/>
                </p:cNvSpPr>
                <p:nvPr/>
              </p:nvSpPr>
              <p:spPr>
                <a:xfrm>
                  <a:off x="152400" y="1070053"/>
                  <a:ext cx="5480541" cy="2490682"/>
                </a:xfrm>
                <a:prstGeom prst="rect">
                  <a:avLst/>
                </a:prstGeom>
                <a:blipFill>
                  <a:blip r:embed="rId7"/>
                  <a:stretch>
                    <a:fillRect/>
                  </a:stretch>
                </a:blipFill>
              </p:spPr>
              <p:txBody>
                <a:bodyPr/>
                <a:lstStyle/>
                <a:p>
                  <a:r>
                    <a:rPr lang="en-CA">
                      <a:noFill/>
                    </a:rPr>
                    <a:t> </a:t>
                  </a:r>
                </a:p>
              </p:txBody>
            </p:sp>
          </mc:Fallback>
        </mc:AlternateContent>
        <p:sp>
          <p:nvSpPr>
            <p:cNvPr id="20" name="Rectangle 19">
              <a:extLst>
                <a:ext uri="{FF2B5EF4-FFF2-40B4-BE49-F238E27FC236}">
                  <a16:creationId xmlns:a16="http://schemas.microsoft.com/office/drawing/2014/main" id="{3F7889F0-F838-4836-AFC3-24CBFCAFC3A4}"/>
                </a:ext>
              </a:extLst>
            </p:cNvPr>
            <p:cNvSpPr/>
            <p:nvPr/>
          </p:nvSpPr>
          <p:spPr>
            <a:xfrm>
              <a:off x="1" y="1115123"/>
              <a:ext cx="5597912" cy="250917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FD91DBB6-C509-45EB-A94A-3F11215889D1}"/>
                </a:ext>
              </a:extLst>
            </p:cNvPr>
            <p:cNvSpPr txBox="1"/>
            <p:nvPr/>
          </p:nvSpPr>
          <p:spPr>
            <a:xfrm>
              <a:off x="37636" y="355068"/>
              <a:ext cx="3421761" cy="769441"/>
            </a:xfrm>
            <a:prstGeom prst="rect">
              <a:avLst/>
            </a:prstGeom>
            <a:noFill/>
          </p:spPr>
          <p:txBody>
            <a:bodyPr wrap="square" rtlCol="0">
              <a:spAutoFit/>
            </a:bodyPr>
            <a:lstStyle/>
            <a:p>
              <a:r>
                <a:rPr lang="en-US" sz="4400" dirty="0"/>
                <a:t>Kinetic Energy</a:t>
              </a:r>
            </a:p>
          </p:txBody>
        </p:sp>
        <p:sp>
          <p:nvSpPr>
            <p:cNvPr id="22" name="Rectangle 21">
              <a:extLst>
                <a:ext uri="{FF2B5EF4-FFF2-40B4-BE49-F238E27FC236}">
                  <a16:creationId xmlns:a16="http://schemas.microsoft.com/office/drawing/2014/main" id="{2690CDDC-5E5F-411F-B4BA-BBA91A20C7D2}"/>
                </a:ext>
              </a:extLst>
            </p:cNvPr>
            <p:cNvSpPr/>
            <p:nvPr/>
          </p:nvSpPr>
          <p:spPr>
            <a:xfrm>
              <a:off x="-1" y="366574"/>
              <a:ext cx="3488895" cy="7396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254271575"/>
      </p:ext>
    </p:extLst>
  </p:cSld>
  <p:clrMapOvr>
    <a:masterClrMapping/>
  </p:clrMapOvr>
  <mc:AlternateContent xmlns:mc="http://schemas.openxmlformats.org/markup-compatibility/2006" xmlns:p14="http://schemas.microsoft.com/office/powerpoint/2010/main">
    <mc:Choice Requires="p14">
      <p:transition spd="slow" p14:dur="2000" advTm="23334"/>
    </mc:Choice>
    <mc:Fallback xmlns="">
      <p:transition spd="slow" advTm="23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630F89-278A-4E68-BFBF-D207A44200CF}"/>
              </a:ext>
            </a:extLst>
          </p:cNvPr>
          <p:cNvSpPr txBox="1"/>
          <p:nvPr/>
        </p:nvSpPr>
        <p:spPr>
          <a:xfrm>
            <a:off x="201477" y="1714813"/>
            <a:ext cx="5887446" cy="830997"/>
          </a:xfrm>
          <a:prstGeom prst="rect">
            <a:avLst/>
          </a:prstGeom>
          <a:noFill/>
        </p:spPr>
        <p:txBody>
          <a:bodyPr wrap="none" rtlCol="0">
            <a:spAutoFit/>
          </a:bodyPr>
          <a:lstStyle/>
          <a:p>
            <a:r>
              <a:rPr lang="en-US" sz="4800" dirty="0"/>
              <a:t>Things we disagree on:</a:t>
            </a:r>
            <a:endParaRPr lang="en-CA" sz="4800" dirty="0"/>
          </a:p>
        </p:txBody>
      </p:sp>
      <p:sp>
        <p:nvSpPr>
          <p:cNvPr id="12" name="TextBox 11">
            <a:extLst>
              <a:ext uri="{FF2B5EF4-FFF2-40B4-BE49-F238E27FC236}">
                <a16:creationId xmlns:a16="http://schemas.microsoft.com/office/drawing/2014/main" id="{F36A790D-29BF-4A61-B9CE-280F38B15C91}"/>
              </a:ext>
            </a:extLst>
          </p:cNvPr>
          <p:cNvSpPr txBox="1"/>
          <p:nvPr/>
        </p:nvSpPr>
        <p:spPr>
          <a:xfrm>
            <a:off x="6708182" y="1712231"/>
            <a:ext cx="5182124" cy="830997"/>
          </a:xfrm>
          <a:prstGeom prst="rect">
            <a:avLst/>
          </a:prstGeom>
          <a:noFill/>
        </p:spPr>
        <p:txBody>
          <a:bodyPr wrap="none" rtlCol="0">
            <a:spAutoFit/>
          </a:bodyPr>
          <a:lstStyle/>
          <a:p>
            <a:r>
              <a:rPr lang="en-US" sz="4800" dirty="0"/>
              <a:t>Things we agree on:</a:t>
            </a:r>
            <a:endParaRPr lang="en-CA" sz="4800" dirty="0"/>
          </a:p>
        </p:txBody>
      </p:sp>
      <p:cxnSp>
        <p:nvCxnSpPr>
          <p:cNvPr id="8" name="Straight Connector 7">
            <a:extLst>
              <a:ext uri="{FF2B5EF4-FFF2-40B4-BE49-F238E27FC236}">
                <a16:creationId xmlns:a16="http://schemas.microsoft.com/office/drawing/2014/main" id="{277FA352-446E-4B40-88EF-0E737194C546}"/>
              </a:ext>
            </a:extLst>
          </p:cNvPr>
          <p:cNvCxnSpPr>
            <a:cxnSpLocks/>
          </p:cNvCxnSpPr>
          <p:nvPr/>
        </p:nvCxnSpPr>
        <p:spPr>
          <a:xfrm>
            <a:off x="6090834" y="1651819"/>
            <a:ext cx="0" cy="5206181"/>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15936C-3181-402D-A955-4D66527AC1A4}"/>
                  </a:ext>
                </a:extLst>
              </p:cNvPr>
              <p:cNvSpPr txBox="1"/>
              <p:nvPr/>
            </p:nvSpPr>
            <p:spPr>
              <a:xfrm>
                <a:off x="6158284" y="5251563"/>
                <a:ext cx="2411686" cy="920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𝐹</m:t>
                          </m:r>
                        </m:e>
                      </m:acc>
                      <m:r>
                        <a:rPr lang="en-US" sz="4800" b="0" i="1" smtClean="0">
                          <a:solidFill>
                            <a:srgbClr val="FF0000"/>
                          </a:solidFill>
                          <a:latin typeface="Cambria Math" panose="02040503050406030204" pitchFamily="18" charset="0"/>
                        </a:rPr>
                        <m:t>=</m:t>
                      </m:r>
                      <m:r>
                        <a:rPr lang="en-US" sz="4800" b="0" i="1" smtClean="0">
                          <a:solidFill>
                            <a:srgbClr val="FF0000"/>
                          </a:solidFill>
                          <a:latin typeface="Cambria Math" panose="02040503050406030204" pitchFamily="18" charset="0"/>
                        </a:rPr>
                        <m:t>𝑚</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𝑎</m:t>
                          </m:r>
                        </m:e>
                      </m:acc>
                    </m:oMath>
                  </m:oMathPara>
                </a14:m>
                <a:endParaRPr lang="en-CA" sz="4800" dirty="0">
                  <a:solidFill>
                    <a:srgbClr val="FF0000"/>
                  </a:solidFill>
                </a:endParaRPr>
              </a:p>
            </p:txBody>
          </p:sp>
        </mc:Choice>
        <mc:Fallback xmlns="">
          <p:sp>
            <p:nvSpPr>
              <p:cNvPr id="27" name="TextBox 26">
                <a:extLst>
                  <a:ext uri="{FF2B5EF4-FFF2-40B4-BE49-F238E27FC236}">
                    <a16:creationId xmlns:a16="http://schemas.microsoft.com/office/drawing/2014/main" id="{A315936C-3181-402D-A955-4D66527AC1A4}"/>
                  </a:ext>
                </a:extLst>
              </p:cNvPr>
              <p:cNvSpPr txBox="1">
                <a:spLocks noRot="1" noChangeAspect="1" noMove="1" noResize="1" noEditPoints="1" noAdjustHandles="1" noChangeArrowheads="1" noChangeShapeType="1" noTextEdit="1"/>
              </p:cNvSpPr>
              <p:nvPr/>
            </p:nvSpPr>
            <p:spPr>
              <a:xfrm>
                <a:off x="6158284" y="5251563"/>
                <a:ext cx="2411686" cy="92063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0D1630-1DF3-4ECE-B7DA-663735205768}"/>
                  </a:ext>
                </a:extLst>
              </p:cNvPr>
              <p:cNvSpPr txBox="1"/>
              <p:nvPr/>
            </p:nvSpPr>
            <p:spPr>
              <a:xfrm>
                <a:off x="8734212" y="5257365"/>
                <a:ext cx="3613040" cy="843244"/>
              </a:xfrm>
              <a:prstGeom prst="rect">
                <a:avLst/>
              </a:prstGeom>
              <a:noFill/>
            </p:spPr>
            <p:txBody>
              <a:bodyPr wrap="none" rtlCol="0">
                <a:spAutoFit/>
              </a:bodyPr>
              <a:lstStyle/>
              <a:p>
                <a14:m>
                  <m:oMath xmlns:m="http://schemas.openxmlformats.org/officeDocument/2006/math">
                    <m:sSub>
                      <m:sSubPr>
                        <m:ctrlPr>
                          <a:rPr lang="en-US" sz="3600" i="1">
                            <a:solidFill>
                              <a:srgbClr val="0070C0"/>
                            </a:solidFill>
                            <a:latin typeface="Cambria Math" panose="02040503050406030204" pitchFamily="18" charset="0"/>
                          </a:rPr>
                        </m:ctrlPr>
                      </m:sSubPr>
                      <m:e>
                        <m:acc>
                          <m:accPr>
                            <m:chr m:val="⃗"/>
                            <m:ctrlPr>
                              <a:rPr lang="en-US" sz="3600" i="1">
                                <a:solidFill>
                                  <a:srgbClr val="0070C0"/>
                                </a:solidFill>
                                <a:latin typeface="Cambria Math" panose="02040503050406030204" pitchFamily="18" charset="0"/>
                              </a:rPr>
                            </m:ctrlPr>
                          </m:accPr>
                          <m:e>
                            <m:r>
                              <a:rPr lang="en-US" sz="3600" i="1">
                                <a:solidFill>
                                  <a:srgbClr val="0070C0"/>
                                </a:solidFill>
                                <a:latin typeface="Cambria Math" panose="02040503050406030204" pitchFamily="18" charset="0"/>
                              </a:rPr>
                              <m:t>𝐹</m:t>
                            </m:r>
                          </m:e>
                        </m:acc>
                      </m:e>
                      <m:sub>
                        <m:r>
                          <a:rPr lang="en-US" sz="3600" i="1">
                            <a:solidFill>
                              <a:srgbClr val="0070C0"/>
                            </a:solidFill>
                            <a:latin typeface="Cambria Math" panose="02040503050406030204" pitchFamily="18" charset="0"/>
                          </a:rPr>
                          <m:t>𝐺</m:t>
                        </m:r>
                      </m:sub>
                    </m:sSub>
                    <m:r>
                      <a:rPr lang="en-US" sz="3600" i="1">
                        <a:solidFill>
                          <a:srgbClr val="0070C0"/>
                        </a:solidFill>
                        <a:latin typeface="Cambria Math" panose="02040503050406030204" pitchFamily="18" charset="0"/>
                      </a:rPr>
                      <m:t>=</m:t>
                    </m:r>
                    <m:r>
                      <a:rPr lang="en-US" sz="3600" i="1">
                        <a:solidFill>
                          <a:srgbClr val="0070C0"/>
                        </a:solidFill>
                        <a:latin typeface="Cambria Math" panose="02040503050406030204" pitchFamily="18" charset="0"/>
                      </a:rPr>
                      <m:t>𝐺</m:t>
                    </m:r>
                    <m:f>
                      <m:fPr>
                        <m:ctrlPr>
                          <a:rPr lang="en-US" sz="3600" i="1">
                            <a:solidFill>
                              <a:srgbClr val="0070C0"/>
                            </a:solidFill>
                            <a:latin typeface="Cambria Math" panose="02040503050406030204" pitchFamily="18" charset="0"/>
                          </a:rPr>
                        </m:ctrlPr>
                      </m:fPr>
                      <m:num>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𝑚</m:t>
                            </m:r>
                          </m:e>
                          <m:sub>
                            <m:r>
                              <a:rPr lang="en-US" sz="3600" i="1">
                                <a:solidFill>
                                  <a:srgbClr val="0070C0"/>
                                </a:solidFill>
                                <a:latin typeface="Cambria Math" panose="02040503050406030204" pitchFamily="18" charset="0"/>
                              </a:rPr>
                              <m:t>1</m:t>
                            </m:r>
                          </m:sub>
                        </m:sSub>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𝑚</m:t>
                            </m:r>
                          </m:e>
                          <m:sub>
                            <m:r>
                              <a:rPr lang="en-US" sz="3600" i="1">
                                <a:solidFill>
                                  <a:srgbClr val="0070C0"/>
                                </a:solidFill>
                                <a:latin typeface="Cambria Math" panose="02040503050406030204" pitchFamily="18" charset="0"/>
                              </a:rPr>
                              <m:t>2</m:t>
                            </m:r>
                          </m:sub>
                        </m:sSub>
                      </m:num>
                      <m:den>
                        <m:sSup>
                          <m:sSupPr>
                            <m:ctrlPr>
                              <a:rPr lang="en-US" sz="3600" i="1">
                                <a:solidFill>
                                  <a:srgbClr val="0070C0"/>
                                </a:solidFill>
                                <a:latin typeface="Cambria Math" panose="02040503050406030204" pitchFamily="18" charset="0"/>
                              </a:rPr>
                            </m:ctrlPr>
                          </m:sSupPr>
                          <m:e>
                            <m:r>
                              <a:rPr lang="en-US" sz="3600" i="1">
                                <a:solidFill>
                                  <a:srgbClr val="0070C0"/>
                                </a:solidFill>
                                <a:latin typeface="Cambria Math" panose="02040503050406030204" pitchFamily="18" charset="0"/>
                              </a:rPr>
                              <m:t>𝑟</m:t>
                            </m:r>
                          </m:e>
                          <m:sup>
                            <m:r>
                              <a:rPr lang="en-US" sz="3600" i="1">
                                <a:solidFill>
                                  <a:srgbClr val="0070C0"/>
                                </a:solidFill>
                                <a:latin typeface="Cambria Math" panose="02040503050406030204" pitchFamily="18" charset="0"/>
                              </a:rPr>
                              <m:t>2</m:t>
                            </m:r>
                          </m:sup>
                        </m:sSup>
                      </m:den>
                    </m:f>
                  </m:oMath>
                </a14:m>
                <a:r>
                  <a:rPr lang="en-US" sz="3600" dirty="0">
                    <a:solidFill>
                      <a:srgbClr val="0070C0"/>
                    </a:solidFill>
                  </a:rPr>
                  <a:t> </a:t>
                </a:r>
                <a14:m>
                  <m:oMath xmlns:m="http://schemas.openxmlformats.org/officeDocument/2006/math">
                    <m:r>
                      <a:rPr lang="en-US" sz="2400" i="1">
                        <a:solidFill>
                          <a:srgbClr val="0070C0"/>
                        </a:solidFill>
                        <a:latin typeface="Cambria Math" panose="02040503050406030204" pitchFamily="18" charset="0"/>
                      </a:rPr>
                      <m:t>(−</m:t>
                    </m:r>
                    <m:acc>
                      <m:accPr>
                        <m:chr m:val="̂"/>
                        <m:ctrlPr>
                          <a:rPr lang="en-US" sz="2400" i="1">
                            <a:solidFill>
                              <a:srgbClr val="0070C0"/>
                            </a:solidFill>
                            <a:latin typeface="Cambria Math" panose="02040503050406030204" pitchFamily="18" charset="0"/>
                          </a:rPr>
                        </m:ctrlPr>
                      </m:accPr>
                      <m:e>
                        <m:r>
                          <a:rPr lang="en-US" sz="2400" i="1">
                            <a:solidFill>
                              <a:srgbClr val="0070C0"/>
                            </a:solidFill>
                            <a:latin typeface="Cambria Math" panose="02040503050406030204" pitchFamily="18" charset="0"/>
                          </a:rPr>
                          <m:t>𝑟</m:t>
                        </m:r>
                      </m:e>
                    </m:acc>
                    <m:r>
                      <a:rPr lang="en-US" sz="2400" i="1">
                        <a:solidFill>
                          <a:srgbClr val="0070C0"/>
                        </a:solidFill>
                        <a:latin typeface="Cambria Math" panose="02040503050406030204" pitchFamily="18" charset="0"/>
                      </a:rPr>
                      <m:t>)</m:t>
                    </m:r>
                  </m:oMath>
                </a14:m>
                <a:r>
                  <a:rPr lang="en-CA" sz="3600" dirty="0">
                    <a:solidFill>
                      <a:srgbClr val="0070C0"/>
                    </a:solidFill>
                  </a:rPr>
                  <a:t> </a:t>
                </a:r>
              </a:p>
            </p:txBody>
          </p:sp>
        </mc:Choice>
        <mc:Fallback xmlns="">
          <p:sp>
            <p:nvSpPr>
              <p:cNvPr id="28" name="TextBox 27">
                <a:extLst>
                  <a:ext uri="{FF2B5EF4-FFF2-40B4-BE49-F238E27FC236}">
                    <a16:creationId xmlns:a16="http://schemas.microsoft.com/office/drawing/2014/main" id="{260D1630-1DF3-4ECE-B7DA-663735205768}"/>
                  </a:ext>
                </a:extLst>
              </p:cNvPr>
              <p:cNvSpPr txBox="1">
                <a:spLocks noRot="1" noChangeAspect="1" noMove="1" noResize="1" noEditPoints="1" noAdjustHandles="1" noChangeArrowheads="1" noChangeShapeType="1" noTextEdit="1"/>
              </p:cNvSpPr>
              <p:nvPr/>
            </p:nvSpPr>
            <p:spPr>
              <a:xfrm>
                <a:off x="8734212" y="5257365"/>
                <a:ext cx="3613040" cy="843244"/>
              </a:xfrm>
              <a:prstGeom prst="rect">
                <a:avLst/>
              </a:prstGeom>
              <a:blipFill>
                <a:blip r:embed="rId5"/>
                <a:stretch>
                  <a:fillRect/>
                </a:stretch>
              </a:blipFill>
            </p:spPr>
            <p:txBody>
              <a:bodyPr/>
              <a:lstStyle/>
              <a:p>
                <a:r>
                  <a:rPr lang="en-CA">
                    <a:noFill/>
                  </a:rPr>
                  <a:t> </a:t>
                </a:r>
              </a:p>
            </p:txBody>
          </p:sp>
        </mc:Fallback>
      </mc:AlternateContent>
      <p:sp>
        <p:nvSpPr>
          <p:cNvPr id="29" name="TextBox 28">
            <a:extLst>
              <a:ext uri="{FF2B5EF4-FFF2-40B4-BE49-F238E27FC236}">
                <a16:creationId xmlns:a16="http://schemas.microsoft.com/office/drawing/2014/main" id="{2CC17ECE-363C-4449-90F6-B7D8440AC25B}"/>
              </a:ext>
            </a:extLst>
          </p:cNvPr>
          <p:cNvSpPr txBox="1"/>
          <p:nvPr/>
        </p:nvSpPr>
        <p:spPr>
          <a:xfrm>
            <a:off x="6780191" y="4225724"/>
            <a:ext cx="4595938" cy="923330"/>
          </a:xfrm>
          <a:prstGeom prst="rect">
            <a:avLst/>
          </a:prstGeom>
          <a:noFill/>
        </p:spPr>
        <p:txBody>
          <a:bodyPr wrap="none" rtlCol="0">
            <a:spAutoFit/>
          </a:bodyPr>
          <a:lstStyle/>
          <a:p>
            <a:r>
              <a:rPr lang="en-US" sz="5400" b="1" dirty="0">
                <a:solidFill>
                  <a:srgbClr val="7030A0"/>
                </a:solidFill>
              </a:rPr>
              <a:t>Laws of motion</a:t>
            </a:r>
            <a:endParaRPr lang="en-CA" sz="5400" b="1" dirty="0">
              <a:solidFill>
                <a:srgbClr val="7030A0"/>
              </a:solidFill>
            </a:endParaRPr>
          </a:p>
        </p:txBody>
      </p:sp>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65509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9451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1941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19DABFE-533A-4ECE-8D3C-12BE326BF03B}"/>
                  </a:ext>
                </a:extLst>
              </p:cNvPr>
              <p:cNvSpPr txBox="1"/>
              <p:nvPr/>
            </p:nvSpPr>
            <p:spPr>
              <a:xfrm>
                <a:off x="283813" y="3828405"/>
                <a:ext cx="2912079" cy="923330"/>
              </a:xfrm>
              <a:prstGeom prst="rect">
                <a:avLst/>
              </a:prstGeom>
              <a:noFill/>
            </p:spPr>
            <p:txBody>
              <a:bodyPr wrap="none" rtlCol="0">
                <a:spAutoFit/>
              </a:bodyPr>
              <a:lstStyle/>
              <a:p>
                <a:r>
                  <a:rPr lang="en-US" sz="5400" dirty="0">
                    <a:solidFill>
                      <a:srgbClr val="00B050"/>
                    </a:solidFill>
                  </a:rPr>
                  <a:t>velocity </a:t>
                </a:r>
                <a14:m>
                  <m:oMath xmlns:m="http://schemas.openxmlformats.org/officeDocument/2006/math">
                    <m:acc>
                      <m:accPr>
                        <m:chr m:val="⃗"/>
                        <m:ctrlPr>
                          <a:rPr lang="en-US" sz="5400" b="0" i="1" smtClean="0">
                            <a:solidFill>
                              <a:srgbClr val="00B050"/>
                            </a:solidFill>
                            <a:latin typeface="Cambria Math" panose="02040503050406030204" pitchFamily="18" charset="0"/>
                          </a:rPr>
                        </m:ctrlPr>
                      </m:accPr>
                      <m:e>
                        <m:r>
                          <a:rPr lang="en-US" sz="5400" b="0" i="1" smtClean="0">
                            <a:solidFill>
                              <a:srgbClr val="00B050"/>
                            </a:solidFill>
                            <a:latin typeface="Cambria Math" panose="02040503050406030204" pitchFamily="18" charset="0"/>
                          </a:rPr>
                          <m:t>𝑣</m:t>
                        </m:r>
                      </m:e>
                    </m:acc>
                  </m:oMath>
                </a14:m>
                <a:endParaRPr lang="en-CA" sz="5400" dirty="0">
                  <a:solidFill>
                    <a:srgbClr val="00B050"/>
                  </a:solidFill>
                </a:endParaRPr>
              </a:p>
            </p:txBody>
          </p:sp>
        </mc:Choice>
        <mc:Fallback xmlns="">
          <p:sp>
            <p:nvSpPr>
              <p:cNvPr id="17" name="TextBox 16">
                <a:extLst>
                  <a:ext uri="{FF2B5EF4-FFF2-40B4-BE49-F238E27FC236}">
                    <a16:creationId xmlns:a16="http://schemas.microsoft.com/office/drawing/2014/main" id="{A19DABFE-533A-4ECE-8D3C-12BE326BF03B}"/>
                  </a:ext>
                </a:extLst>
              </p:cNvPr>
              <p:cNvSpPr txBox="1">
                <a:spLocks noRot="1" noChangeAspect="1" noMove="1" noResize="1" noEditPoints="1" noAdjustHandles="1" noChangeArrowheads="1" noChangeShapeType="1" noTextEdit="1"/>
              </p:cNvSpPr>
              <p:nvPr/>
            </p:nvSpPr>
            <p:spPr>
              <a:xfrm>
                <a:off x="283813" y="3828405"/>
                <a:ext cx="2912079" cy="923330"/>
              </a:xfrm>
              <a:prstGeom prst="rect">
                <a:avLst/>
              </a:prstGeom>
              <a:blipFill>
                <a:blip r:embed="rId8"/>
                <a:stretch>
                  <a:fillRect l="-11321" t="-17881" b="-403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7CDEB7C-D1F3-4814-BA16-D77C1CE4A60C}"/>
                  </a:ext>
                </a:extLst>
              </p:cNvPr>
              <p:cNvSpPr txBox="1"/>
              <p:nvPr/>
            </p:nvSpPr>
            <p:spPr>
              <a:xfrm>
                <a:off x="1543052" y="4708579"/>
                <a:ext cx="4059573" cy="923330"/>
              </a:xfrm>
              <a:prstGeom prst="rect">
                <a:avLst/>
              </a:prstGeom>
              <a:noFill/>
            </p:spPr>
            <p:txBody>
              <a:bodyPr wrap="none" rtlCol="0">
                <a:spAutoFit/>
              </a:bodyPr>
              <a:lstStyle/>
              <a:p>
                <a:r>
                  <a:rPr lang="en-US" sz="5400" dirty="0">
                    <a:solidFill>
                      <a:srgbClr val="7030A0"/>
                    </a:solidFill>
                  </a:rPr>
                  <a:t>momentum </a:t>
                </a:r>
                <a14:m>
                  <m:oMath xmlns:m="http://schemas.openxmlformats.org/officeDocument/2006/math">
                    <m:acc>
                      <m:accPr>
                        <m:chr m:val="⃗"/>
                        <m:ctrlPr>
                          <a:rPr lang="en-US" sz="5400" b="0" i="1" smtClean="0">
                            <a:solidFill>
                              <a:srgbClr val="7030A0"/>
                            </a:solidFill>
                            <a:latin typeface="Cambria Math" panose="02040503050406030204" pitchFamily="18" charset="0"/>
                          </a:rPr>
                        </m:ctrlPr>
                      </m:accPr>
                      <m:e>
                        <m:r>
                          <a:rPr lang="en-US" sz="5400" b="0" i="1" smtClean="0">
                            <a:solidFill>
                              <a:srgbClr val="7030A0"/>
                            </a:solidFill>
                            <a:latin typeface="Cambria Math" panose="02040503050406030204" pitchFamily="18" charset="0"/>
                          </a:rPr>
                          <m:t>𝑝</m:t>
                        </m:r>
                      </m:e>
                    </m:acc>
                  </m:oMath>
                </a14:m>
                <a:endParaRPr lang="en-CA" sz="5400" dirty="0">
                  <a:solidFill>
                    <a:srgbClr val="7030A0"/>
                  </a:solidFill>
                </a:endParaRPr>
              </a:p>
            </p:txBody>
          </p:sp>
        </mc:Choice>
        <mc:Fallback xmlns="">
          <p:sp>
            <p:nvSpPr>
              <p:cNvPr id="18" name="TextBox 17">
                <a:extLst>
                  <a:ext uri="{FF2B5EF4-FFF2-40B4-BE49-F238E27FC236}">
                    <a16:creationId xmlns:a16="http://schemas.microsoft.com/office/drawing/2014/main" id="{87CDEB7C-D1F3-4814-BA16-D77C1CE4A60C}"/>
                  </a:ext>
                </a:extLst>
              </p:cNvPr>
              <p:cNvSpPr txBox="1">
                <a:spLocks noRot="1" noChangeAspect="1" noMove="1" noResize="1" noEditPoints="1" noAdjustHandles="1" noChangeArrowheads="1" noChangeShapeType="1" noTextEdit="1"/>
              </p:cNvSpPr>
              <p:nvPr/>
            </p:nvSpPr>
            <p:spPr>
              <a:xfrm>
                <a:off x="1543052" y="4708579"/>
                <a:ext cx="4059573" cy="923330"/>
              </a:xfrm>
              <a:prstGeom prst="rect">
                <a:avLst/>
              </a:prstGeom>
              <a:blipFill>
                <a:blip r:embed="rId9"/>
                <a:stretch>
                  <a:fillRect l="-7958"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5FAA6-50D9-4271-A680-606B1AD6D8BB}"/>
                  </a:ext>
                </a:extLst>
              </p:cNvPr>
              <p:cNvSpPr txBox="1"/>
              <p:nvPr/>
            </p:nvSpPr>
            <p:spPr>
              <a:xfrm>
                <a:off x="452780" y="5792541"/>
                <a:ext cx="5031698" cy="923330"/>
              </a:xfrm>
              <a:prstGeom prst="rect">
                <a:avLst/>
              </a:prstGeom>
              <a:noFill/>
            </p:spPr>
            <p:txBody>
              <a:bodyPr wrap="none" rtlCol="0">
                <a:spAutoFit/>
              </a:bodyPr>
              <a:lstStyle/>
              <a:p>
                <a:r>
                  <a:rPr lang="en-US" sz="5400" dirty="0">
                    <a:solidFill>
                      <a:srgbClr val="F88F02"/>
                    </a:solidFill>
                  </a:rPr>
                  <a:t>kinetic energy </a:t>
                </a:r>
                <a14:m>
                  <m:oMath xmlns:m="http://schemas.openxmlformats.org/officeDocument/2006/math">
                    <m:sSub>
                      <m:sSubPr>
                        <m:ctrlPr>
                          <a:rPr lang="en-US" sz="5400" b="0" i="1" smtClean="0">
                            <a:solidFill>
                              <a:srgbClr val="F88F02"/>
                            </a:solidFill>
                            <a:latin typeface="Cambria Math" panose="02040503050406030204" pitchFamily="18" charset="0"/>
                          </a:rPr>
                        </m:ctrlPr>
                      </m:sSubPr>
                      <m:e>
                        <m:r>
                          <a:rPr lang="en-US" sz="5400" b="0" i="1" smtClean="0">
                            <a:solidFill>
                              <a:srgbClr val="F88F02"/>
                            </a:solidFill>
                            <a:latin typeface="Cambria Math" panose="02040503050406030204" pitchFamily="18" charset="0"/>
                          </a:rPr>
                          <m:t>𝐸</m:t>
                        </m:r>
                      </m:e>
                      <m:sub>
                        <m:r>
                          <a:rPr lang="en-US" sz="5400" b="0" i="1" smtClean="0">
                            <a:solidFill>
                              <a:srgbClr val="F88F02"/>
                            </a:solidFill>
                            <a:latin typeface="Cambria Math" panose="02040503050406030204" pitchFamily="18" charset="0"/>
                          </a:rPr>
                          <m:t>𝑘</m:t>
                        </m:r>
                      </m:sub>
                    </m:sSub>
                  </m:oMath>
                </a14:m>
                <a:endParaRPr lang="en-CA" sz="5400" dirty="0">
                  <a:solidFill>
                    <a:srgbClr val="F88F02"/>
                  </a:solidFill>
                </a:endParaRPr>
              </a:p>
            </p:txBody>
          </p:sp>
        </mc:Choice>
        <mc:Fallback xmlns="">
          <p:sp>
            <p:nvSpPr>
              <p:cNvPr id="19" name="TextBox 18">
                <a:extLst>
                  <a:ext uri="{FF2B5EF4-FFF2-40B4-BE49-F238E27FC236}">
                    <a16:creationId xmlns:a16="http://schemas.microsoft.com/office/drawing/2014/main" id="{1F45FAA6-50D9-4271-A680-606B1AD6D8BB}"/>
                  </a:ext>
                </a:extLst>
              </p:cNvPr>
              <p:cNvSpPr txBox="1">
                <a:spLocks noRot="1" noChangeAspect="1" noMove="1" noResize="1" noEditPoints="1" noAdjustHandles="1" noChangeArrowheads="1" noChangeShapeType="1" noTextEdit="1"/>
              </p:cNvSpPr>
              <p:nvPr/>
            </p:nvSpPr>
            <p:spPr>
              <a:xfrm>
                <a:off x="452780" y="5792541"/>
                <a:ext cx="5031698" cy="923330"/>
              </a:xfrm>
              <a:prstGeom prst="rect">
                <a:avLst/>
              </a:prstGeom>
              <a:blipFill>
                <a:blip r:embed="rId10"/>
                <a:stretch>
                  <a:fillRect l="-6416"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06D609F-0F3D-4229-9BB9-E59232F6494B}"/>
                  </a:ext>
                </a:extLst>
              </p:cNvPr>
              <p:cNvSpPr txBox="1"/>
              <p:nvPr/>
            </p:nvSpPr>
            <p:spPr>
              <a:xfrm>
                <a:off x="8699964" y="2524733"/>
                <a:ext cx="3604961" cy="830997"/>
              </a:xfrm>
              <a:prstGeom prst="rect">
                <a:avLst/>
              </a:prstGeom>
              <a:noFill/>
            </p:spPr>
            <p:txBody>
              <a:bodyPr wrap="none" rtlCol="0">
                <a:spAutoFit/>
              </a:bodyPr>
              <a:lstStyle/>
              <a:p>
                <a:r>
                  <a:rPr lang="en-US" sz="4800" dirty="0">
                    <a:solidFill>
                      <a:srgbClr val="002060"/>
                    </a:solidFill>
                  </a:rPr>
                  <a:t>space/size </a:t>
                </a:r>
                <a14:m>
                  <m:oMath xmlns:m="http://schemas.openxmlformats.org/officeDocument/2006/math">
                    <m:r>
                      <m:rPr>
                        <m:sty m:val="p"/>
                      </m:rPr>
                      <a:rPr lang="en-US" sz="4800" b="0" i="0" smtClean="0">
                        <a:solidFill>
                          <a:srgbClr val="002060"/>
                        </a:solidFill>
                        <a:latin typeface="Cambria Math" panose="02040503050406030204" pitchFamily="18" charset="0"/>
                      </a:rPr>
                      <m:t>Δ</m:t>
                    </m:r>
                    <m:r>
                      <a:rPr lang="en-US" sz="4800" b="0" i="1" smtClean="0">
                        <a:solidFill>
                          <a:srgbClr val="002060"/>
                        </a:solidFill>
                        <a:latin typeface="Cambria Math" panose="02040503050406030204" pitchFamily="18" charset="0"/>
                      </a:rPr>
                      <m:t>𝑥</m:t>
                    </m:r>
                  </m:oMath>
                </a14:m>
                <a:endParaRPr lang="en-CA" sz="4800" dirty="0">
                  <a:solidFill>
                    <a:srgbClr val="002060"/>
                  </a:solidFill>
                </a:endParaRPr>
              </a:p>
            </p:txBody>
          </p:sp>
        </mc:Choice>
        <mc:Fallback xmlns="">
          <p:sp>
            <p:nvSpPr>
              <p:cNvPr id="21" name="TextBox 20">
                <a:extLst>
                  <a:ext uri="{FF2B5EF4-FFF2-40B4-BE49-F238E27FC236}">
                    <a16:creationId xmlns:a16="http://schemas.microsoft.com/office/drawing/2014/main" id="{906D609F-0F3D-4229-9BB9-E59232F6494B}"/>
                  </a:ext>
                </a:extLst>
              </p:cNvPr>
              <p:cNvSpPr txBox="1">
                <a:spLocks noRot="1" noChangeAspect="1" noMove="1" noResize="1" noEditPoints="1" noAdjustHandles="1" noChangeArrowheads="1" noChangeShapeType="1" noTextEdit="1"/>
              </p:cNvSpPr>
              <p:nvPr/>
            </p:nvSpPr>
            <p:spPr>
              <a:xfrm>
                <a:off x="8699964" y="2524733"/>
                <a:ext cx="3604961" cy="830997"/>
              </a:xfrm>
              <a:prstGeom prst="rect">
                <a:avLst/>
              </a:prstGeom>
              <a:blipFill>
                <a:blip r:embed="rId16"/>
                <a:stretch>
                  <a:fillRect l="-7601" t="-16176" b="-3897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01377D-2712-49F1-984D-82CB0BB79130}"/>
                  </a:ext>
                </a:extLst>
              </p:cNvPr>
              <p:cNvSpPr txBox="1"/>
              <p:nvPr/>
            </p:nvSpPr>
            <p:spPr>
              <a:xfrm>
                <a:off x="6102146" y="2486633"/>
                <a:ext cx="2331985" cy="923330"/>
              </a:xfrm>
              <a:prstGeom prst="rect">
                <a:avLst/>
              </a:prstGeom>
              <a:noFill/>
            </p:spPr>
            <p:txBody>
              <a:bodyPr wrap="none" rtlCol="0">
                <a:spAutoFit/>
              </a:bodyPr>
              <a:lstStyle/>
              <a:p>
                <a:r>
                  <a:rPr lang="en-US" sz="5400" dirty="0">
                    <a:solidFill>
                      <a:schemeClr val="accent6">
                        <a:lumMod val="50000"/>
                      </a:schemeClr>
                    </a:solidFill>
                  </a:rPr>
                  <a:t>time </a:t>
                </a:r>
                <a14:m>
                  <m:oMath xmlns:m="http://schemas.openxmlformats.org/officeDocument/2006/math">
                    <m:r>
                      <m:rPr>
                        <m:sty m:val="p"/>
                      </m:rPr>
                      <a:rPr lang="en-US" sz="5400" b="0" i="0" smtClean="0">
                        <a:solidFill>
                          <a:schemeClr val="accent6">
                            <a:lumMod val="50000"/>
                          </a:schemeClr>
                        </a:solidFill>
                        <a:latin typeface="Cambria Math" panose="02040503050406030204" pitchFamily="18" charset="0"/>
                      </a:rPr>
                      <m:t>Δ</m:t>
                    </m:r>
                    <m:r>
                      <a:rPr lang="en-US" sz="5400" b="0" i="1" smtClean="0">
                        <a:solidFill>
                          <a:schemeClr val="accent6">
                            <a:lumMod val="50000"/>
                          </a:schemeClr>
                        </a:solidFill>
                        <a:latin typeface="Cambria Math" panose="02040503050406030204" pitchFamily="18" charset="0"/>
                      </a:rPr>
                      <m:t>𝑡</m:t>
                    </m:r>
                  </m:oMath>
                </a14:m>
                <a:endParaRPr lang="en-CA" sz="5400" dirty="0">
                  <a:solidFill>
                    <a:schemeClr val="accent6">
                      <a:lumMod val="50000"/>
                    </a:schemeClr>
                  </a:solidFill>
                </a:endParaRPr>
              </a:p>
            </p:txBody>
          </p:sp>
        </mc:Choice>
        <mc:Fallback xmlns="">
          <p:sp>
            <p:nvSpPr>
              <p:cNvPr id="22" name="TextBox 21">
                <a:extLst>
                  <a:ext uri="{FF2B5EF4-FFF2-40B4-BE49-F238E27FC236}">
                    <a16:creationId xmlns:a16="http://schemas.microsoft.com/office/drawing/2014/main" id="{3301377D-2712-49F1-984D-82CB0BB79130}"/>
                  </a:ext>
                </a:extLst>
              </p:cNvPr>
              <p:cNvSpPr txBox="1">
                <a:spLocks noRot="1" noChangeAspect="1" noMove="1" noResize="1" noEditPoints="1" noAdjustHandles="1" noChangeArrowheads="1" noChangeShapeType="1" noTextEdit="1"/>
              </p:cNvSpPr>
              <p:nvPr/>
            </p:nvSpPr>
            <p:spPr>
              <a:xfrm>
                <a:off x="6102146" y="2486633"/>
                <a:ext cx="2331985" cy="923330"/>
              </a:xfrm>
              <a:prstGeom prst="rect">
                <a:avLst/>
              </a:prstGeom>
              <a:blipFill>
                <a:blip r:embed="rId17"/>
                <a:stretch>
                  <a:fillRect l="-13838" t="-17881" b="-403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EA9F61-AE5E-47DC-9A4C-28EB375CA28B}"/>
                  </a:ext>
                </a:extLst>
              </p:cNvPr>
              <p:cNvSpPr txBox="1"/>
              <p:nvPr/>
            </p:nvSpPr>
            <p:spPr>
              <a:xfrm>
                <a:off x="7766514" y="3439133"/>
                <a:ext cx="2360583" cy="923330"/>
              </a:xfrm>
              <a:prstGeom prst="rect">
                <a:avLst/>
              </a:prstGeom>
              <a:noFill/>
            </p:spPr>
            <p:txBody>
              <a:bodyPr wrap="none" rtlCol="0">
                <a:spAutoFit/>
              </a:bodyPr>
              <a:lstStyle/>
              <a:p>
                <a:r>
                  <a:rPr lang="en-US" sz="5400" dirty="0">
                    <a:solidFill>
                      <a:schemeClr val="accent2">
                        <a:lumMod val="75000"/>
                      </a:schemeClr>
                    </a:solidFill>
                  </a:rPr>
                  <a:t>mass </a:t>
                </a:r>
                <a14:m>
                  <m:oMath xmlns:m="http://schemas.openxmlformats.org/officeDocument/2006/math">
                    <m:r>
                      <a:rPr lang="en-US" sz="5400" b="0" i="1" smtClean="0">
                        <a:solidFill>
                          <a:schemeClr val="accent2">
                            <a:lumMod val="75000"/>
                          </a:schemeClr>
                        </a:solidFill>
                        <a:latin typeface="Cambria Math" panose="02040503050406030204" pitchFamily="18" charset="0"/>
                      </a:rPr>
                      <m:t>𝑚</m:t>
                    </m:r>
                  </m:oMath>
                </a14:m>
                <a:endParaRPr lang="en-CA" sz="5400" dirty="0">
                  <a:solidFill>
                    <a:schemeClr val="accent2">
                      <a:lumMod val="75000"/>
                    </a:schemeClr>
                  </a:solidFill>
                </a:endParaRPr>
              </a:p>
            </p:txBody>
          </p:sp>
        </mc:Choice>
        <mc:Fallback xmlns="">
          <p:sp>
            <p:nvSpPr>
              <p:cNvPr id="23" name="TextBox 22">
                <a:extLst>
                  <a:ext uri="{FF2B5EF4-FFF2-40B4-BE49-F238E27FC236}">
                    <a16:creationId xmlns:a16="http://schemas.microsoft.com/office/drawing/2014/main" id="{E5EA9F61-AE5E-47DC-9A4C-28EB375CA28B}"/>
                  </a:ext>
                </a:extLst>
              </p:cNvPr>
              <p:cNvSpPr txBox="1">
                <a:spLocks noRot="1" noChangeAspect="1" noMove="1" noResize="1" noEditPoints="1" noAdjustHandles="1" noChangeArrowheads="1" noChangeShapeType="1" noTextEdit="1"/>
              </p:cNvSpPr>
              <p:nvPr/>
            </p:nvSpPr>
            <p:spPr>
              <a:xfrm>
                <a:off x="7766514" y="3439133"/>
                <a:ext cx="2360583" cy="923330"/>
              </a:xfrm>
              <a:prstGeom prst="rect">
                <a:avLst/>
              </a:prstGeom>
              <a:blipFill>
                <a:blip r:embed="rId18"/>
                <a:stretch>
                  <a:fillRect l="-13695" t="-17763" b="-394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8D1453B-7A89-48AD-B64C-6D947F6574EB}"/>
                  </a:ext>
                </a:extLst>
              </p:cNvPr>
              <p:cNvSpPr txBox="1"/>
              <p:nvPr/>
            </p:nvSpPr>
            <p:spPr>
              <a:xfrm>
                <a:off x="1632414" y="2715233"/>
                <a:ext cx="2697598" cy="830997"/>
              </a:xfrm>
              <a:prstGeom prst="rect">
                <a:avLst/>
              </a:prstGeom>
              <a:noFill/>
            </p:spPr>
            <p:txBody>
              <a:bodyPr wrap="none" rtlCol="0">
                <a:spAutoFit/>
              </a:bodyPr>
              <a:lstStyle/>
              <a:p>
                <a:r>
                  <a:rPr lang="en-US" sz="4800" dirty="0">
                    <a:solidFill>
                      <a:srgbClr val="0070C0"/>
                    </a:solidFill>
                  </a:rPr>
                  <a:t>position </a:t>
                </a:r>
                <a14:m>
                  <m:oMath xmlns:m="http://schemas.openxmlformats.org/officeDocument/2006/math">
                    <m:r>
                      <a:rPr lang="en-US" sz="4800" b="0" i="1" smtClean="0">
                        <a:solidFill>
                          <a:srgbClr val="0070C0"/>
                        </a:solidFill>
                        <a:latin typeface="Cambria Math" panose="02040503050406030204" pitchFamily="18" charset="0"/>
                      </a:rPr>
                      <m:t>𝑥</m:t>
                    </m:r>
                  </m:oMath>
                </a14:m>
                <a:endParaRPr lang="en-CA" sz="4800" dirty="0">
                  <a:solidFill>
                    <a:srgbClr val="0070C0"/>
                  </a:solidFill>
                </a:endParaRPr>
              </a:p>
            </p:txBody>
          </p:sp>
        </mc:Choice>
        <mc:Fallback xmlns="">
          <p:sp>
            <p:nvSpPr>
              <p:cNvPr id="20" name="TextBox 19">
                <a:extLst>
                  <a:ext uri="{FF2B5EF4-FFF2-40B4-BE49-F238E27FC236}">
                    <a16:creationId xmlns:a16="http://schemas.microsoft.com/office/drawing/2014/main" id="{28D1453B-7A89-48AD-B64C-6D947F6574EB}"/>
                  </a:ext>
                </a:extLst>
              </p:cNvPr>
              <p:cNvSpPr txBox="1">
                <a:spLocks noRot="1" noChangeAspect="1" noMove="1" noResize="1" noEditPoints="1" noAdjustHandles="1" noChangeArrowheads="1" noChangeShapeType="1" noTextEdit="1"/>
              </p:cNvSpPr>
              <p:nvPr/>
            </p:nvSpPr>
            <p:spPr>
              <a:xfrm>
                <a:off x="1632414" y="2715233"/>
                <a:ext cx="2697598" cy="830997"/>
              </a:xfrm>
              <a:prstGeom prst="rect">
                <a:avLst/>
              </a:prstGeom>
              <a:blipFill>
                <a:blip r:embed="rId19"/>
                <a:stretch>
                  <a:fillRect l="-10407" t="-16058" b="-37956"/>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3" name="Ink 2">
                <a:extLst>
                  <a:ext uri="{FF2B5EF4-FFF2-40B4-BE49-F238E27FC236}">
                    <a16:creationId xmlns:a16="http://schemas.microsoft.com/office/drawing/2014/main" id="{242BD7B1-A269-43DC-B7CC-20C627F78619}"/>
                  </a:ext>
                </a:extLst>
              </p14:cNvPr>
              <p14:cNvContentPartPr/>
              <p14:nvPr>
                <p:extLst>
                  <p:ext uri="{42D2F446-02D8-4167-A562-619A0277C38B}">
                    <p15:isNarration xmlns:p15="http://schemas.microsoft.com/office/powerpoint/2012/main" val="1"/>
                  </p:ext>
                </p:extLst>
              </p14:nvPr>
            </p14:nvContentPartPr>
            <p14:xfrm>
              <a:off x="5947560" y="1544760"/>
              <a:ext cx="6280560" cy="5308920"/>
            </p14:xfrm>
          </p:contentPart>
        </mc:Choice>
        <mc:Fallback xmlns="">
          <p:pic>
            <p:nvPicPr>
              <p:cNvPr id="3" name="Ink 2">
                <a:extLst>
                  <a:ext uri="{FF2B5EF4-FFF2-40B4-BE49-F238E27FC236}">
                    <a16:creationId xmlns:a16="http://schemas.microsoft.com/office/drawing/2014/main" id="{242BD7B1-A269-43DC-B7CC-20C627F78619}"/>
                  </a:ext>
                </a:extLst>
              </p:cNvPr>
              <p:cNvPicPr>
                <a:picLocks noGrp="1" noRot="1" noChangeAspect="1" noMove="1" noResize="1" noEditPoints="1" noAdjustHandles="1" noChangeArrowheads="1" noChangeShapeType="1"/>
              </p:cNvPicPr>
              <p:nvPr/>
            </p:nvPicPr>
            <p:blipFill>
              <a:blip r:embed="rId21"/>
              <a:stretch>
                <a:fillRect/>
              </a:stretch>
            </p:blipFill>
            <p:spPr>
              <a:xfrm>
                <a:off x="5938200" y="1535400"/>
                <a:ext cx="6299280" cy="5327640"/>
              </a:xfrm>
              <a:prstGeom prst="rect">
                <a:avLst/>
              </a:prstGeom>
            </p:spPr>
          </p:pic>
        </mc:Fallback>
      </mc:AlternateContent>
    </p:spTree>
    <p:custDataLst>
      <p:tags r:id="rId1"/>
    </p:custDataLst>
    <p:extLst>
      <p:ext uri="{BB962C8B-B14F-4D97-AF65-F5344CB8AC3E}">
        <p14:creationId xmlns:p14="http://schemas.microsoft.com/office/powerpoint/2010/main" val="1690729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340">
        <p159:morph option="byObject"/>
      </p:transition>
    </mc:Choice>
    <mc:Fallback xmlns="">
      <p:transition spd="slow" advTm="2134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786DE1D-CAD1-4A7B-8A96-F0173D726B23}"/>
                  </a:ext>
                </a:extLst>
              </p:cNvPr>
              <p:cNvSpPr txBox="1"/>
              <p:nvPr/>
            </p:nvSpPr>
            <p:spPr>
              <a:xfrm>
                <a:off x="0" y="-95250"/>
                <a:ext cx="7572714" cy="923330"/>
              </a:xfrm>
              <a:prstGeom prst="rect">
                <a:avLst/>
              </a:prstGeom>
              <a:noFill/>
            </p:spPr>
            <p:txBody>
              <a:bodyPr wrap="none" rtlCol="0">
                <a:spAutoFit/>
              </a:bodyPr>
              <a:lstStyle/>
              <a:p>
                <a:pPr algn="ctr"/>
                <a14:m>
                  <m:oMathPara xmlns:m="http://schemas.openxmlformats.org/officeDocument/2006/math">
                    <m:oMathParaPr>
                      <m:jc m:val="left"/>
                    </m:oMathParaPr>
                    <m:oMath xmlns:m="http://schemas.openxmlformats.org/officeDocument/2006/math">
                      <m:r>
                        <a:rPr lang="en-US" sz="5400" b="0" i="1" smtClean="0">
                          <a:solidFill>
                            <a:srgbClr val="FFC000"/>
                          </a:solidFill>
                          <a:latin typeface="Cambria Math" panose="02040503050406030204" pitchFamily="18" charset="0"/>
                        </a:rPr>
                        <m:t>𝐼𝑛𝑣𝑎𝑟𝑖𝑎𝑛𝑐𝑒</m:t>
                      </m:r>
                      <m:r>
                        <a:rPr lang="en-US" sz="5400" b="0" i="1" smtClean="0">
                          <a:solidFill>
                            <a:srgbClr val="FFC000"/>
                          </a:solidFill>
                          <a:latin typeface="Cambria Math" panose="02040503050406030204" pitchFamily="18" charset="0"/>
                        </a:rPr>
                        <m:t> (</m:t>
                      </m:r>
                      <m:r>
                        <a:rPr lang="en-US" sz="5400" b="0" i="1" smtClean="0">
                          <a:solidFill>
                            <a:schemeClr val="tx1"/>
                          </a:solidFill>
                          <a:latin typeface="Cambria Math" panose="02040503050406030204" pitchFamily="18" charset="0"/>
                        </a:rPr>
                        <m:t>𝐺𝑒𝑜𝑚𝑒𝑡𝑟𝑦</m:t>
                      </m:r>
                      <m:r>
                        <a:rPr lang="en-US" sz="5400" b="0" i="1" smtClean="0">
                          <a:solidFill>
                            <a:schemeClr val="tx1"/>
                          </a:solidFill>
                          <a:latin typeface="Cambria Math" panose="02040503050406030204" pitchFamily="18" charset="0"/>
                        </a:rPr>
                        <m:t>)</m:t>
                      </m:r>
                    </m:oMath>
                  </m:oMathPara>
                </a14:m>
                <a:endParaRPr lang="en-CA" sz="5400" dirty="0">
                  <a:solidFill>
                    <a:srgbClr val="FFC000"/>
                  </a:solidFill>
                </a:endParaRPr>
              </a:p>
            </p:txBody>
          </p:sp>
        </mc:Choice>
        <mc:Fallback xmlns="">
          <p:sp>
            <p:nvSpPr>
              <p:cNvPr id="71" name="TextBox 70">
                <a:extLst>
                  <a:ext uri="{FF2B5EF4-FFF2-40B4-BE49-F238E27FC236}">
                    <a16:creationId xmlns:a16="http://schemas.microsoft.com/office/drawing/2014/main" id="{3786DE1D-CAD1-4A7B-8A96-F0173D726B23}"/>
                  </a:ext>
                </a:extLst>
              </p:cNvPr>
              <p:cNvSpPr txBox="1">
                <a:spLocks noRot="1" noChangeAspect="1" noMove="1" noResize="1" noEditPoints="1" noAdjustHandles="1" noChangeArrowheads="1" noChangeShapeType="1" noTextEdit="1"/>
              </p:cNvSpPr>
              <p:nvPr/>
            </p:nvSpPr>
            <p:spPr>
              <a:xfrm>
                <a:off x="0" y="-95250"/>
                <a:ext cx="7572714" cy="92333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4F19BA5-4AEF-4898-8AC4-80A14A01ED33}"/>
                  </a:ext>
                </a:extLst>
              </p:cNvPr>
              <p:cNvSpPr txBox="1"/>
              <p:nvPr/>
            </p:nvSpPr>
            <p:spPr>
              <a:xfrm>
                <a:off x="0" y="1752344"/>
                <a:ext cx="11601450" cy="125669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3400" b="0" i="1" smtClean="0">
                              <a:latin typeface="Cambria Math" panose="02040503050406030204" pitchFamily="18" charset="0"/>
                            </a:rPr>
                          </m:ctrlPr>
                        </m:sSupPr>
                        <m:e>
                          <m:d>
                            <m:dPr>
                              <m:begChr m:val="‖"/>
                              <m:endChr m:val="‖"/>
                              <m:ctrlPr>
                                <a:rPr lang="en-US" sz="3400" b="0" i="1" smtClean="0">
                                  <a:latin typeface="Cambria Math" panose="02040503050406030204" pitchFamily="18" charset="0"/>
                                </a:rPr>
                              </m:ctrlPr>
                            </m:dPr>
                            <m:e>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𝑅</m:t>
                                  </m:r>
                                </m:e>
                              </m:acc>
                            </m:e>
                          </m:d>
                        </m:e>
                        <m:sup>
                          <m:r>
                            <a:rPr lang="en-US" sz="3400" b="0" i="1" smtClean="0">
                              <a:latin typeface="Cambria Math" panose="02040503050406030204" pitchFamily="18" charset="0"/>
                            </a:rPr>
                            <m:t>2</m:t>
                          </m:r>
                        </m:sup>
                      </m:sSup>
                      <m:r>
                        <a:rPr lang="en-US" sz="3400" b="0" i="1" smtClean="0">
                          <a:latin typeface="Cambria Math" panose="02040503050406030204" pitchFamily="18" charset="0"/>
                        </a:rPr>
                        <m:t>= </m:t>
                      </m:r>
                      <m:d>
                        <m:dPr>
                          <m:begChr m:val="["/>
                          <m:endChr m:val="]"/>
                          <m:ctrlPr>
                            <a:rPr lang="en-US" sz="3400" b="0" i="1" smtClean="0">
                              <a:solidFill>
                                <a:schemeClr val="tx1"/>
                              </a:solidFill>
                              <a:latin typeface="Cambria Math" panose="02040503050406030204" pitchFamily="18" charset="0"/>
                            </a:rPr>
                          </m:ctrlPr>
                        </m:dPr>
                        <m:e>
                          <m:r>
                            <a:rPr lang="en-US" sz="3600" i="1">
                              <a:solidFill>
                                <a:srgbClr val="0070C0"/>
                              </a:solidFill>
                              <a:latin typeface="Cambria Math" panose="02040503050406030204" pitchFamily="18" charset="0"/>
                            </a:rPr>
                            <m:t>𝑥</m:t>
                          </m:r>
                          <m:r>
                            <a:rPr lang="en-US" sz="3600" b="0" i="1" smtClean="0">
                              <a:solidFill>
                                <a:srgbClr val="0070C0"/>
                              </a:solidFill>
                              <a:latin typeface="Cambria Math" panose="02040503050406030204" pitchFamily="18" charset="0"/>
                            </a:rPr>
                            <m:t>  </m:t>
                          </m:r>
                          <m:r>
                            <a:rPr lang="en-US" sz="3600" i="1">
                              <a:solidFill>
                                <a:srgbClr val="0070C0"/>
                              </a:solidFill>
                              <a:latin typeface="Cambria Math" panose="02040503050406030204" pitchFamily="18" charset="0"/>
                            </a:rPr>
                            <m:t>𝑦</m:t>
                          </m:r>
                        </m:e>
                      </m:d>
                      <m:d>
                        <m:dPr>
                          <m:begChr m:val="["/>
                          <m:endChr m:val="]"/>
                          <m:ctrlPr>
                            <a:rPr lang="en-US" sz="3400" b="0" i="1" smtClean="0">
                              <a:solidFill>
                                <a:schemeClr val="tx1"/>
                              </a:solidFill>
                              <a:latin typeface="Cambria Math" panose="02040503050406030204" pitchFamily="18" charset="0"/>
                            </a:rPr>
                          </m:ctrlPr>
                        </m:dPr>
                        <m:e>
                          <m:m>
                            <m:mPr>
                              <m:mcs>
                                <m:mc>
                                  <m:mcPr>
                                    <m:count m:val="2"/>
                                    <m:mcJc m:val="center"/>
                                  </m:mcPr>
                                </m:mc>
                              </m:mcs>
                              <m:ctrlPr>
                                <a:rPr lang="en-US" sz="3400" b="0" i="1" smtClean="0">
                                  <a:solidFill>
                                    <a:schemeClr val="tx1"/>
                                  </a:solidFill>
                                  <a:latin typeface="Cambria Math" panose="02040503050406030204" pitchFamily="18" charset="0"/>
                                </a:rPr>
                              </m:ctrlPr>
                            </m:mPr>
                            <m:mr>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𝑥𝑥</m:t>
                                    </m:r>
                                  </m:sub>
                                </m:sSub>
                              </m:e>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𝑥𝑦</m:t>
                                    </m:r>
                                  </m:sub>
                                </m:sSub>
                              </m:e>
                            </m:mr>
                            <m:mr>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𝑦𝑥</m:t>
                                    </m:r>
                                  </m:sub>
                                </m:sSub>
                              </m:e>
                              <m:e>
                                <m:sSub>
                                  <m:sSubPr>
                                    <m:ctrlPr>
                                      <a:rPr lang="en-US" sz="3400" b="0" i="1" smtClean="0">
                                        <a:solidFill>
                                          <a:srgbClr val="002060"/>
                                        </a:solidFill>
                                        <a:latin typeface="Cambria Math" panose="02040503050406030204" pitchFamily="18" charset="0"/>
                                      </a:rPr>
                                    </m:ctrlPr>
                                  </m:sSubPr>
                                  <m:e>
                                    <m:r>
                                      <a:rPr lang="en-US" sz="3400" b="0" i="1" smtClean="0">
                                        <a:solidFill>
                                          <a:srgbClr val="002060"/>
                                        </a:solidFill>
                                        <a:latin typeface="Cambria Math" panose="02040503050406030204" pitchFamily="18" charset="0"/>
                                      </a:rPr>
                                      <m:t>𝑔</m:t>
                                    </m:r>
                                  </m:e>
                                  <m:sub>
                                    <m:r>
                                      <a:rPr lang="en-US" sz="3400" b="0" i="1" smtClean="0">
                                        <a:solidFill>
                                          <a:srgbClr val="002060"/>
                                        </a:solidFill>
                                        <a:latin typeface="Cambria Math" panose="02040503050406030204" pitchFamily="18" charset="0"/>
                                      </a:rPr>
                                      <m:t>𝑦𝑦</m:t>
                                    </m:r>
                                  </m:sub>
                                </m:sSub>
                              </m:e>
                            </m:mr>
                          </m:m>
                        </m:e>
                      </m:d>
                      <m:d>
                        <m:dPr>
                          <m:begChr m:val="["/>
                          <m:endChr m:val="]"/>
                          <m:ctrlPr>
                            <a:rPr lang="en-US" sz="3400" b="0" i="1" smtClean="0">
                              <a:solidFill>
                                <a:schemeClr val="tx1"/>
                              </a:solidFill>
                              <a:latin typeface="Cambria Math" panose="02040503050406030204" pitchFamily="18" charset="0"/>
                            </a:rPr>
                          </m:ctrlPr>
                        </m:dPr>
                        <m:e>
                          <m:eqArr>
                            <m:eqArrPr>
                              <m:ctrlPr>
                                <a:rPr lang="en-US" sz="3400" b="0" i="1" smtClean="0">
                                  <a:solidFill>
                                    <a:srgbClr val="00B050"/>
                                  </a:solidFill>
                                  <a:latin typeface="Cambria Math" panose="02040503050406030204" pitchFamily="18" charset="0"/>
                                </a:rPr>
                              </m:ctrlPr>
                            </m:eqArrPr>
                            <m:e>
                              <m:r>
                                <a:rPr lang="en-US" sz="3200" i="1">
                                  <a:solidFill>
                                    <a:srgbClr val="0070C0"/>
                                  </a:solidFill>
                                  <a:latin typeface="Cambria Math" panose="02040503050406030204" pitchFamily="18" charset="0"/>
                                </a:rPr>
                                <m:t>𝑥</m:t>
                              </m:r>
                            </m:e>
                            <m:e>
                              <m:r>
                                <a:rPr lang="en-US" sz="3200" i="1">
                                  <a:solidFill>
                                    <a:srgbClr val="0070C0"/>
                                  </a:solidFill>
                                  <a:latin typeface="Cambria Math" panose="02040503050406030204" pitchFamily="18" charset="0"/>
                                </a:rPr>
                                <m:t>𝑦</m:t>
                              </m:r>
                            </m:e>
                          </m:eqArr>
                        </m:e>
                      </m:d>
                      <m:r>
                        <a:rPr lang="en-US" sz="3400" b="0" i="1" smtClean="0">
                          <a:latin typeface="Cambria Math" panose="02040503050406030204" pitchFamily="18" charset="0"/>
                        </a:rPr>
                        <m:t>= </m:t>
                      </m:r>
                      <m:d>
                        <m:dPr>
                          <m:begChr m:val="["/>
                          <m:endChr m:val="]"/>
                          <m:ctrlPr>
                            <a:rPr lang="en-US" sz="3400" b="0" i="1" smtClean="0">
                              <a:solidFill>
                                <a:schemeClr val="tx1"/>
                              </a:solidFill>
                              <a:latin typeface="Cambria Math" panose="02040503050406030204" pitchFamily="18" charset="0"/>
                            </a:rPr>
                          </m:ctrlPr>
                        </m:d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r>
                            <a:rPr lang="en-US" sz="3600" b="0" i="1" smtClean="0">
                              <a:solidFill>
                                <a:srgbClr val="FF0000"/>
                              </a:solidFill>
                              <a:latin typeface="Cambria Math" panose="02040503050406030204" pitchFamily="18" charset="0"/>
                            </a:rPr>
                            <m:t>  </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𝑦</m:t>
                              </m:r>
                            </m:e>
                          </m:acc>
                        </m:e>
                      </m:d>
                      <m:d>
                        <m:dPr>
                          <m:begChr m:val="["/>
                          <m:endChr m:val="]"/>
                          <m:ctrlPr>
                            <a:rPr lang="en-US" sz="3400" b="0" i="1" smtClean="0">
                              <a:solidFill>
                                <a:schemeClr val="tx1"/>
                              </a:solidFill>
                              <a:latin typeface="Cambria Math" panose="02040503050406030204" pitchFamily="18" charset="0"/>
                            </a:rPr>
                          </m:ctrlPr>
                        </m:dPr>
                        <m:e>
                          <m:m>
                            <m:mPr>
                              <m:mcs>
                                <m:mc>
                                  <m:mcPr>
                                    <m:count m:val="2"/>
                                    <m:mcJc m:val="center"/>
                                  </m:mcPr>
                                </m:mc>
                              </m:mcs>
                              <m:ctrlPr>
                                <a:rPr lang="en-US" sz="3400" b="0" i="1" smtClean="0">
                                  <a:solidFill>
                                    <a:srgbClr val="C00000"/>
                                  </a:solidFill>
                                  <a:latin typeface="Cambria Math" panose="02040503050406030204" pitchFamily="18" charset="0"/>
                                </a:rPr>
                              </m:ctrlPr>
                            </m:mPr>
                            <m:mr>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𝑥𝑥</m:t>
                                        </m:r>
                                      </m:sub>
                                    </m:sSub>
                                  </m:e>
                                </m:acc>
                              </m:e>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𝑥𝑦</m:t>
                                        </m:r>
                                      </m:sub>
                                    </m:sSub>
                                  </m:e>
                                </m:acc>
                              </m:e>
                            </m:mr>
                            <m:mr>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𝑦𝑥</m:t>
                                        </m:r>
                                      </m:sub>
                                    </m:sSub>
                                  </m:e>
                                </m:acc>
                              </m:e>
                              <m:e>
                                <m:acc>
                                  <m:accPr>
                                    <m:chr m:val="̃"/>
                                    <m:ctrlPr>
                                      <a:rPr lang="en-US" sz="3400" b="0" i="1" smtClean="0">
                                        <a:solidFill>
                                          <a:srgbClr val="C00000"/>
                                        </a:solidFill>
                                        <a:latin typeface="Cambria Math" panose="02040503050406030204" pitchFamily="18" charset="0"/>
                                      </a:rPr>
                                    </m:ctrlPr>
                                  </m:accPr>
                                  <m:e>
                                    <m:sSub>
                                      <m:sSubPr>
                                        <m:ctrlPr>
                                          <a:rPr lang="en-US" sz="3400" b="0" i="1" smtClean="0">
                                            <a:solidFill>
                                              <a:srgbClr val="C00000"/>
                                            </a:solidFill>
                                            <a:latin typeface="Cambria Math" panose="02040503050406030204" pitchFamily="18" charset="0"/>
                                          </a:rPr>
                                        </m:ctrlPr>
                                      </m:sSubPr>
                                      <m:e>
                                        <m:r>
                                          <a:rPr lang="en-US" sz="3400" b="0" i="1" smtClean="0">
                                            <a:solidFill>
                                              <a:srgbClr val="C00000"/>
                                            </a:solidFill>
                                            <a:latin typeface="Cambria Math" panose="02040503050406030204" pitchFamily="18" charset="0"/>
                                          </a:rPr>
                                          <m:t>𝑔</m:t>
                                        </m:r>
                                      </m:e>
                                      <m:sub>
                                        <m:r>
                                          <a:rPr lang="en-US" sz="3400" b="0" i="1" smtClean="0">
                                            <a:solidFill>
                                              <a:srgbClr val="C00000"/>
                                            </a:solidFill>
                                            <a:latin typeface="Cambria Math" panose="02040503050406030204" pitchFamily="18" charset="0"/>
                                          </a:rPr>
                                          <m:t>𝑦𝑦</m:t>
                                        </m:r>
                                      </m:sub>
                                    </m:sSub>
                                  </m:e>
                                </m:acc>
                              </m:e>
                            </m:mr>
                          </m:m>
                        </m:e>
                      </m:d>
                      <m:d>
                        <m:dPr>
                          <m:begChr m:val="["/>
                          <m:endChr m:val="]"/>
                          <m:ctrlPr>
                            <a:rPr lang="en-US" sz="3400" b="0" i="1" smtClean="0">
                              <a:solidFill>
                                <a:schemeClr val="tx1"/>
                              </a:solidFill>
                              <a:latin typeface="Cambria Math" panose="02040503050406030204" pitchFamily="18" charset="0"/>
                            </a:rPr>
                          </m:ctrlPr>
                        </m:dPr>
                        <m:e>
                          <m:eqArr>
                            <m:eqArrPr>
                              <m:ctrlPr>
                                <a:rPr lang="en-US" sz="3400" b="0" i="1" smtClean="0">
                                  <a:solidFill>
                                    <a:schemeClr val="accent6">
                                      <a:lumMod val="50000"/>
                                    </a:schemeClr>
                                  </a:solidFill>
                                  <a:latin typeface="Cambria Math" panose="02040503050406030204" pitchFamily="18" charset="0"/>
                                </a:rPr>
                              </m:ctrlPr>
                            </m:eqArr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e>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𝑦</m:t>
                                  </m:r>
                                </m:e>
                              </m:acc>
                            </m:e>
                          </m:eqArr>
                        </m:e>
                      </m:d>
                    </m:oMath>
                  </m:oMathPara>
                </a14:m>
                <a:endParaRPr lang="en-CA" sz="3400" dirty="0"/>
              </a:p>
            </p:txBody>
          </p:sp>
        </mc:Choice>
        <mc:Fallback xmlns="">
          <p:sp>
            <p:nvSpPr>
              <p:cNvPr id="72" name="TextBox 71">
                <a:extLst>
                  <a:ext uri="{FF2B5EF4-FFF2-40B4-BE49-F238E27FC236}">
                    <a16:creationId xmlns:a16="http://schemas.microsoft.com/office/drawing/2014/main" id="{B4F19BA5-4AEF-4898-8AC4-80A14A01ED33}"/>
                  </a:ext>
                </a:extLst>
              </p:cNvPr>
              <p:cNvSpPr txBox="1">
                <a:spLocks noRot="1" noChangeAspect="1" noMove="1" noResize="1" noEditPoints="1" noAdjustHandles="1" noChangeArrowheads="1" noChangeShapeType="1" noTextEdit="1"/>
              </p:cNvSpPr>
              <p:nvPr/>
            </p:nvSpPr>
            <p:spPr>
              <a:xfrm>
                <a:off x="0" y="1752344"/>
                <a:ext cx="11601450" cy="125669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417E7AC-8C30-439F-B197-F48922F12DAA}"/>
                  </a:ext>
                </a:extLst>
              </p:cNvPr>
              <p:cNvSpPr txBox="1"/>
              <p:nvPr/>
            </p:nvSpPr>
            <p:spPr>
              <a:xfrm>
                <a:off x="419100" y="799844"/>
                <a:ext cx="7600950" cy="10028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800" i="1" smtClean="0">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𝑅</m:t>
                          </m:r>
                        </m:e>
                      </m:acc>
                      <m:r>
                        <a:rPr lang="en-US" sz="4800" b="0" i="1" smtClean="0">
                          <a:latin typeface="Cambria Math" panose="02040503050406030204" pitchFamily="18" charset="0"/>
                        </a:rPr>
                        <m:t>=</m:t>
                      </m:r>
                      <m:r>
                        <a:rPr lang="en-US" sz="4800" b="0" i="1" smtClean="0">
                          <a:solidFill>
                            <a:srgbClr val="0070C0"/>
                          </a:solidFill>
                          <a:latin typeface="Cambria Math" panose="02040503050406030204" pitchFamily="18" charset="0"/>
                        </a:rPr>
                        <m:t>𝑥</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chemeClr val="tx1"/>
                          </a:solidFill>
                          <a:latin typeface="Cambria Math" panose="02040503050406030204" pitchFamily="18" charset="0"/>
                        </a:rPr>
                        <m:t>+</m:t>
                      </m:r>
                      <m:r>
                        <a:rPr lang="en-US" sz="4800" b="0" i="1" smtClean="0">
                          <a:solidFill>
                            <a:srgbClr val="0070C0"/>
                          </a:solidFill>
                          <a:latin typeface="Cambria Math" panose="02040503050406030204" pitchFamily="18" charset="0"/>
                        </a:rPr>
                        <m:t>𝑦</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smtClean="0">
                              <a:solidFill>
                                <a:srgbClr val="FF0000"/>
                              </a:solidFill>
                              <a:latin typeface="Cambria Math" panose="02040503050406030204" pitchFamily="18" charset="0"/>
                            </a:rPr>
                            <m:t>𝑥</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𝑦</m:t>
                          </m:r>
                        </m:e>
                      </m:acc>
                      <m:acc>
                        <m:accPr>
                          <m:chr m:val="̃"/>
                          <m:ctrlPr>
                            <a:rPr lang="en-US" sz="4800" b="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CA" sz="4800" dirty="0"/>
              </a:p>
            </p:txBody>
          </p:sp>
        </mc:Choice>
        <mc:Fallback xmlns="">
          <p:sp>
            <p:nvSpPr>
              <p:cNvPr id="73" name="TextBox 72">
                <a:extLst>
                  <a:ext uri="{FF2B5EF4-FFF2-40B4-BE49-F238E27FC236}">
                    <a16:creationId xmlns:a16="http://schemas.microsoft.com/office/drawing/2014/main" id="{5417E7AC-8C30-439F-B197-F48922F12DAA}"/>
                  </a:ext>
                </a:extLst>
              </p:cNvPr>
              <p:cNvSpPr txBox="1">
                <a:spLocks noRot="1" noChangeAspect="1" noMove="1" noResize="1" noEditPoints="1" noAdjustHandles="1" noChangeArrowheads="1" noChangeShapeType="1" noTextEdit="1"/>
              </p:cNvSpPr>
              <p:nvPr/>
            </p:nvSpPr>
            <p:spPr>
              <a:xfrm>
                <a:off x="419100" y="799844"/>
                <a:ext cx="7600950" cy="100283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D8923E0-1452-43C9-BD57-18AF3D9F11B0}"/>
                  </a:ext>
                </a:extLst>
              </p:cNvPr>
              <p:cNvSpPr txBox="1"/>
              <p:nvPr/>
            </p:nvSpPr>
            <p:spPr>
              <a:xfrm>
                <a:off x="245408" y="3808623"/>
                <a:ext cx="6011956" cy="132760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b="0" i="1" smtClean="0">
                          <a:solidFill>
                            <a:schemeClr val="tx1"/>
                          </a:solidFill>
                          <a:latin typeface="Cambria Math" panose="02040503050406030204" pitchFamily="18" charset="0"/>
                        </a:rPr>
                        <m:t>𝐹</m:t>
                      </m:r>
                      <m:r>
                        <a:rPr lang="en-US" sz="4000" b="0" i="1" smtClean="0">
                          <a:latin typeface="Cambria Math" panose="02040503050406030204" pitchFamily="18" charset="0"/>
                        </a:rPr>
                        <m:t>=</m:t>
                      </m:r>
                      <m:r>
                        <a:rPr lang="en-US" sz="4000" b="0" i="1" smtClean="0">
                          <a:solidFill>
                            <a:schemeClr val="tx1"/>
                          </a:solidFill>
                          <a:latin typeface="Cambria Math" panose="02040503050406030204" pitchFamily="18" charset="0"/>
                        </a:rPr>
                        <m:t>𝑚</m:t>
                      </m:r>
                      <m:f>
                        <m:fPr>
                          <m:ctrlPr>
                            <a:rPr lang="en-US" sz="4000" b="0" i="1" smtClean="0">
                              <a:latin typeface="Cambria Math" panose="02040503050406030204" pitchFamily="18" charset="0"/>
                            </a:rPr>
                          </m:ctrlPr>
                        </m:fPr>
                        <m:num>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𝑑</m:t>
                              </m:r>
                            </m:e>
                            <m:sup>
                              <m:r>
                                <a:rPr lang="en-US" sz="4000" b="0" i="1" smtClean="0">
                                  <a:latin typeface="Cambria Math" panose="02040503050406030204" pitchFamily="18" charset="0"/>
                                </a:rPr>
                                <m:t>2</m:t>
                              </m:r>
                            </m:sup>
                          </m:sSup>
                          <m:r>
                            <a:rPr lang="en-US" sz="4000" b="0" i="1" smtClean="0">
                              <a:solidFill>
                                <a:srgbClr val="0070C0"/>
                              </a:solidFill>
                              <a:latin typeface="Cambria Math" panose="02040503050406030204" pitchFamily="18" charset="0"/>
                            </a:rPr>
                            <m:t>𝑥</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num>
                        <m:den>
                          <m:r>
                            <a:rPr lang="en-US" sz="4000" b="0" i="1" smtClean="0">
                              <a:latin typeface="Cambria Math" panose="02040503050406030204" pitchFamily="18" charset="0"/>
                            </a:rPr>
                            <m:t>𝑑</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𝑡</m:t>
                              </m:r>
                            </m:e>
                            <m:sup>
                              <m:r>
                                <a:rPr lang="en-US" sz="4000" b="0" i="1" smtClean="0">
                                  <a:latin typeface="Cambria Math" panose="02040503050406030204" pitchFamily="18" charset="0"/>
                                </a:rPr>
                                <m:t>2</m:t>
                              </m:r>
                            </m:sup>
                          </m:sSup>
                        </m:den>
                      </m:f>
                      <m:r>
                        <a:rPr lang="en-US" sz="4000" i="1">
                          <a:latin typeface="Cambria Math" panose="02040503050406030204" pitchFamily="18" charset="0"/>
                        </a:rPr>
                        <m:t>=</m:t>
                      </m:r>
                      <m:r>
                        <a:rPr lang="en-US" sz="4000" i="1">
                          <a:latin typeface="Cambria Math" panose="02040503050406030204" pitchFamily="18" charset="0"/>
                        </a:rPr>
                        <m:t>𝑚</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𝑑</m:t>
                              </m:r>
                            </m:e>
                            <m:sup>
                              <m:r>
                                <a:rPr lang="en-US" sz="4000" i="1">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
                            <m:dPr>
                              <m:ctrlPr>
                                <a:rPr lang="en-US" sz="4000" i="1">
                                  <a:latin typeface="Cambria Math" panose="02040503050406030204" pitchFamily="18" charset="0"/>
                                </a:rPr>
                              </m:ctrlPr>
                            </m:dPr>
                            <m:e>
                              <m:r>
                                <a:rPr lang="en-US" sz="4000" i="1">
                                  <a:latin typeface="Cambria Math" panose="02040503050406030204" pitchFamily="18" charset="0"/>
                                </a:rPr>
                                <m:t>𝑡</m:t>
                              </m:r>
                            </m:e>
                          </m:d>
                        </m:num>
                        <m:den>
                          <m:r>
                            <a:rPr lang="en-US" sz="4000" i="1">
                              <a:latin typeface="Cambria Math" panose="02040503050406030204" pitchFamily="18" charset="0"/>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𝑡</m:t>
                              </m:r>
                            </m:e>
                            <m:sup>
                              <m:r>
                                <a:rPr lang="en-US" sz="4000" i="1">
                                  <a:latin typeface="Cambria Math" panose="02040503050406030204" pitchFamily="18" charset="0"/>
                                </a:rPr>
                                <m:t>2</m:t>
                              </m:r>
                            </m:sup>
                          </m:sSup>
                        </m:den>
                      </m:f>
                    </m:oMath>
                  </m:oMathPara>
                </a14:m>
                <a:endParaRPr lang="en-CA" sz="4000" dirty="0"/>
              </a:p>
            </p:txBody>
          </p:sp>
        </mc:Choice>
        <mc:Fallback xmlns="">
          <p:sp>
            <p:nvSpPr>
              <p:cNvPr id="75" name="TextBox 74">
                <a:extLst>
                  <a:ext uri="{FF2B5EF4-FFF2-40B4-BE49-F238E27FC236}">
                    <a16:creationId xmlns:a16="http://schemas.microsoft.com/office/drawing/2014/main" id="{7D8923E0-1452-43C9-BD57-18AF3D9F11B0}"/>
                  </a:ext>
                </a:extLst>
              </p:cNvPr>
              <p:cNvSpPr txBox="1">
                <a:spLocks noRot="1" noChangeAspect="1" noMove="1" noResize="1" noEditPoints="1" noAdjustHandles="1" noChangeArrowheads="1" noChangeShapeType="1" noTextEdit="1"/>
              </p:cNvSpPr>
              <p:nvPr/>
            </p:nvSpPr>
            <p:spPr>
              <a:xfrm>
                <a:off x="245408" y="3808623"/>
                <a:ext cx="6011956" cy="1327608"/>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EF1EA792-27FA-40B2-95B3-C7B6D024B921}"/>
                  </a:ext>
                </a:extLst>
              </p:cNvPr>
              <p:cNvSpPr txBox="1"/>
              <p:nvPr/>
            </p:nvSpPr>
            <p:spPr>
              <a:xfrm>
                <a:off x="0" y="2914650"/>
                <a:ext cx="11079059" cy="923330"/>
              </a:xfrm>
              <a:prstGeom prst="rect">
                <a:avLst/>
              </a:prstGeom>
              <a:noFill/>
            </p:spPr>
            <p:txBody>
              <a:bodyPr wrap="none" rtlCol="0">
                <a:spAutoFit/>
              </a:bodyPr>
              <a:lstStyle/>
              <a:p>
                <a14:m>
                  <m:oMath xmlns:m="http://schemas.openxmlformats.org/officeDocument/2006/math">
                    <m:r>
                      <a:rPr lang="en-US" sz="5400" b="0" i="1" smtClean="0">
                        <a:solidFill>
                          <a:srgbClr val="FFC000"/>
                        </a:solidFill>
                        <a:latin typeface="Cambria Math" panose="02040503050406030204" pitchFamily="18" charset="0"/>
                      </a:rPr>
                      <m:t>𝐼𝑛𝑣𝑎𝑟𝑖𝑎𝑛𝑐𝑒</m:t>
                    </m:r>
                  </m:oMath>
                </a14:m>
                <a:r>
                  <a:rPr lang="en-US" sz="5400" b="0" i="0" dirty="0">
                    <a:solidFill>
                      <a:srgbClr val="FFC000"/>
                    </a:solidFill>
                    <a:latin typeface="+mj-lt"/>
                  </a:rPr>
                  <a:t> </a:t>
                </a:r>
                <a14:m>
                  <m:oMath xmlns:m="http://schemas.openxmlformats.org/officeDocument/2006/math">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𝑃h𝑦𝑠𝑖𝑐𝑠</m:t>
                    </m:r>
                    <m:r>
                      <a:rPr lang="en-US" sz="4000" b="0" i="1" smtClean="0">
                        <a:solidFill>
                          <a:schemeClr val="tx1"/>
                        </a:solidFill>
                        <a:latin typeface="Cambria Math" panose="02040503050406030204" pitchFamily="18" charset="0"/>
                      </a:rPr>
                      <m:t> −</m:t>
                    </m:r>
                    <m:r>
                      <a:rPr lang="en-US" sz="4000" b="0" i="1" smtClean="0">
                        <a:solidFill>
                          <a:srgbClr val="00B050"/>
                        </a:solidFill>
                        <a:latin typeface="Cambria Math" panose="02040503050406030204" pitchFamily="18" charset="0"/>
                      </a:rPr>
                      <m:t>𝐺𝑎𝑙𝑖𝑙𝑒𝑎𝑛</m:t>
                    </m:r>
                    <m:r>
                      <a:rPr lang="en-US" sz="4000" b="0" i="1" smtClean="0">
                        <a:solidFill>
                          <a:srgbClr val="00B050"/>
                        </a:solidFill>
                        <a:latin typeface="Cambria Math" panose="02040503050406030204" pitchFamily="18" charset="0"/>
                      </a:rPr>
                      <m:t> </m:t>
                    </m:r>
                    <m:r>
                      <a:rPr lang="en-US" sz="4000" b="0" i="1" smtClean="0">
                        <a:solidFill>
                          <a:srgbClr val="00B050"/>
                        </a:solidFill>
                        <a:latin typeface="Cambria Math" panose="02040503050406030204" pitchFamily="18" charset="0"/>
                      </a:rPr>
                      <m:t>𝑅𝑒𝑙𝑎𝑡𝑖𝑣𝑖𝑡𝑦</m:t>
                    </m:r>
                    <m:r>
                      <a:rPr lang="en-US" sz="4000" b="0" i="1" smtClean="0">
                        <a:solidFill>
                          <a:schemeClr val="tx1"/>
                        </a:solidFill>
                        <a:latin typeface="Cambria Math" panose="02040503050406030204" pitchFamily="18" charset="0"/>
                      </a:rPr>
                      <m:t>)</m:t>
                    </m:r>
                  </m:oMath>
                </a14:m>
                <a:endParaRPr lang="en-CA" sz="5400" dirty="0">
                  <a:solidFill>
                    <a:srgbClr val="FFC000"/>
                  </a:solidFill>
                </a:endParaRPr>
              </a:p>
            </p:txBody>
          </p:sp>
        </mc:Choice>
        <mc:Fallback xmlns="">
          <p:sp>
            <p:nvSpPr>
              <p:cNvPr id="95" name="TextBox 94">
                <a:extLst>
                  <a:ext uri="{FF2B5EF4-FFF2-40B4-BE49-F238E27FC236}">
                    <a16:creationId xmlns:a16="http://schemas.microsoft.com/office/drawing/2014/main" id="{EF1EA792-27FA-40B2-95B3-C7B6D024B921}"/>
                  </a:ext>
                </a:extLst>
              </p:cNvPr>
              <p:cNvSpPr txBox="1">
                <a:spLocks noRot="1" noChangeAspect="1" noMove="1" noResize="1" noEditPoints="1" noAdjustHandles="1" noChangeArrowheads="1" noChangeShapeType="1" noTextEdit="1"/>
              </p:cNvSpPr>
              <p:nvPr/>
            </p:nvSpPr>
            <p:spPr>
              <a:xfrm>
                <a:off x="0" y="2914650"/>
                <a:ext cx="11079059" cy="923330"/>
              </a:xfrm>
              <a:prstGeom prst="rect">
                <a:avLst/>
              </a:prstGeom>
              <a:blipFill>
                <a:blip r:embed="rId13"/>
                <a:stretch>
                  <a:fillRect/>
                </a:stretch>
              </a:blipFill>
            </p:spPr>
            <p:txBody>
              <a:bodyPr/>
              <a:lstStyle/>
              <a:p>
                <a:r>
                  <a:rPr lang="en-CA">
                    <a:noFill/>
                  </a:rPr>
                  <a:t> </a:t>
                </a:r>
              </a:p>
            </p:txBody>
          </p:sp>
        </mc:Fallback>
      </mc:AlternateContent>
      <p:cxnSp>
        <p:nvCxnSpPr>
          <p:cNvPr id="96" name="Straight Connector 95">
            <a:extLst>
              <a:ext uri="{FF2B5EF4-FFF2-40B4-BE49-F238E27FC236}">
                <a16:creationId xmlns:a16="http://schemas.microsoft.com/office/drawing/2014/main" id="{1CBFBEDE-4EC4-4B36-9F00-8636195196DC}"/>
              </a:ext>
            </a:extLst>
          </p:cNvPr>
          <p:cNvCxnSpPr>
            <a:cxnSpLocks/>
          </p:cNvCxnSpPr>
          <p:nvPr/>
        </p:nvCxnSpPr>
        <p:spPr>
          <a:xfrm>
            <a:off x="0" y="302587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2" name="Ink 1">
                <a:extLst>
                  <a:ext uri="{FF2B5EF4-FFF2-40B4-BE49-F238E27FC236}">
                    <a16:creationId xmlns:a16="http://schemas.microsoft.com/office/drawing/2014/main" id="{109DA234-E8D3-4D2C-8080-69F2B5C6522B}"/>
                  </a:ext>
                </a:extLst>
              </p14:cNvPr>
              <p14:cNvContentPartPr/>
              <p14:nvPr>
                <p:extLst>
                  <p:ext uri="{42D2F446-02D8-4167-A562-619A0277C38B}">
                    <p15:isNarration xmlns:p15="http://schemas.microsoft.com/office/powerpoint/2012/main" val="1"/>
                  </p:ext>
                </p:extLst>
              </p14:nvPr>
            </p14:nvContentPartPr>
            <p14:xfrm>
              <a:off x="1636200" y="1638720"/>
              <a:ext cx="7782480" cy="1457280"/>
            </p14:xfrm>
          </p:contentPart>
        </mc:Choice>
        <mc:Fallback xmlns="">
          <p:pic>
            <p:nvPicPr>
              <p:cNvPr id="2" name="Ink 1">
                <a:extLst>
                  <a:ext uri="{FF2B5EF4-FFF2-40B4-BE49-F238E27FC236}">
                    <a16:creationId xmlns:a16="http://schemas.microsoft.com/office/drawing/2014/main" id="{109DA234-E8D3-4D2C-8080-69F2B5C6522B}"/>
                  </a:ext>
                </a:extLst>
              </p:cNvPr>
              <p:cNvPicPr>
                <a:picLocks noGrp="1" noRot="1" noChangeAspect="1" noMove="1" noResize="1" noEditPoints="1" noAdjustHandles="1" noChangeArrowheads="1" noChangeShapeType="1"/>
              </p:cNvPicPr>
              <p:nvPr/>
            </p:nvPicPr>
            <p:blipFill>
              <a:blip r:embed="rId15"/>
              <a:stretch>
                <a:fillRect/>
              </a:stretch>
            </p:blipFill>
            <p:spPr>
              <a:xfrm>
                <a:off x="1626840" y="1629360"/>
                <a:ext cx="7801200" cy="1476000"/>
              </a:xfrm>
              <a:prstGeom prst="rect">
                <a:avLst/>
              </a:prstGeom>
            </p:spPr>
          </p:pic>
        </mc:Fallback>
      </mc:AlternateContent>
    </p:spTree>
    <p:custDataLst>
      <p:tags r:id="rId1"/>
    </p:custDataLst>
    <p:extLst>
      <p:ext uri="{BB962C8B-B14F-4D97-AF65-F5344CB8AC3E}">
        <p14:creationId xmlns:p14="http://schemas.microsoft.com/office/powerpoint/2010/main" val="2636180482"/>
      </p:ext>
    </p:extLst>
  </p:cSld>
  <p:clrMapOvr>
    <a:masterClrMapping/>
  </p:clrMapOvr>
  <mc:AlternateContent xmlns:mc="http://schemas.openxmlformats.org/markup-compatibility/2006" xmlns:p14="http://schemas.microsoft.com/office/powerpoint/2010/main">
    <mc:Choice Requires="p14">
      <p:transition spd="slow" p14:dur="2000" advTm="35033"/>
    </mc:Choice>
    <mc:Fallback xmlns="">
      <p:transition spd="slow" advTm="350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build="p"/>
      <p:bldP spid="73" grpId="0" build="p"/>
      <p:bldP spid="75" grpId="0" build="p"/>
      <p:bldP spid="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399E-EFB2-410C-A1EE-2E70E8C4E3B4}"/>
              </a:ext>
            </a:extLst>
          </p:cNvPr>
          <p:cNvSpPr>
            <a:spLocks noGrp="1"/>
          </p:cNvSpPr>
          <p:nvPr>
            <p:ph idx="1"/>
          </p:nvPr>
        </p:nvSpPr>
        <p:spPr>
          <a:xfrm>
            <a:off x="0" y="1"/>
            <a:ext cx="5523271" cy="1752600"/>
          </a:xfrm>
        </p:spPr>
        <p:txBody>
          <a:bodyPr>
            <a:normAutofit/>
          </a:bodyPr>
          <a:lstStyle/>
          <a:p>
            <a:pPr marL="0" indent="0">
              <a:buNone/>
            </a:pPr>
            <a:r>
              <a:rPr lang="en-US" sz="3200" b="1" dirty="0">
                <a:solidFill>
                  <a:srgbClr val="00B050"/>
                </a:solidFill>
              </a:rPr>
              <a:t>Galilean Relativity</a:t>
            </a:r>
            <a:r>
              <a:rPr lang="en-US" sz="3200" b="1" dirty="0"/>
              <a:t>: </a:t>
            </a:r>
            <a:r>
              <a:rPr lang="en-US" sz="3200" dirty="0"/>
              <a:t>Laws of physics are the same in all non-accelerating reference frames</a:t>
            </a: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F18C1341-C6B0-4C12-83B1-53B5A3D06938}"/>
                  </a:ext>
                </a:extLst>
              </p:cNvPr>
              <p:cNvSpPr txBox="1">
                <a:spLocks/>
              </p:cNvSpPr>
              <p:nvPr/>
            </p:nvSpPr>
            <p:spPr>
              <a:xfrm>
                <a:off x="0" y="1787525"/>
                <a:ext cx="4476750" cy="1012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𝑚𝑎</m:t>
                      </m:r>
                      <m:r>
                        <a:rPr lang="en-US" sz="3200" b="0" i="1" smtClean="0">
                          <a:latin typeface="Cambria Math" panose="02040503050406030204" pitchFamily="18" charset="0"/>
                        </a:rPr>
                        <m:t>=</m:t>
                      </m:r>
                      <m:r>
                        <a:rPr lang="en-US" sz="3200" b="0" i="1" smtClean="0">
                          <a:solidFill>
                            <a:schemeClr val="tx1"/>
                          </a:solidFill>
                          <a:latin typeface="Cambria Math" panose="02040503050406030204" pitchFamily="18" charset="0"/>
                        </a:rPr>
                        <m:t>𝑚</m:t>
                      </m:r>
                      <m:f>
                        <m:fPr>
                          <m:ctrlPr>
                            <a:rPr lang="en-US" sz="3200" b="0" i="1" smtClean="0">
                              <a:solidFill>
                                <a:schemeClr val="tx1"/>
                              </a:solidFill>
                              <a:latin typeface="Cambria Math" panose="02040503050406030204" pitchFamily="18" charset="0"/>
                            </a:rPr>
                          </m:ctrlPr>
                        </m:fPr>
                        <m:num>
                          <m:sSup>
                            <m:sSupPr>
                              <m:ctrlPr>
                                <a:rPr lang="en-US" sz="3200" b="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𝑑</m:t>
                              </m:r>
                            </m:e>
                            <m:sup>
                              <m:r>
                                <a:rPr lang="en-US" sz="3200" b="0" i="1" smtClean="0">
                                  <a:solidFill>
                                    <a:schemeClr val="tx1"/>
                                  </a:solidFill>
                                  <a:latin typeface="Cambria Math" panose="02040503050406030204" pitchFamily="18" charset="0"/>
                                </a:rPr>
                                <m:t>2</m:t>
                              </m:r>
                            </m:sup>
                          </m:sSup>
                          <m:r>
                            <a:rPr lang="en-US" sz="3200" b="0" i="1" smtClean="0">
                              <a:solidFill>
                                <a:srgbClr val="0070C0"/>
                              </a:solidFill>
                              <a:latin typeface="Cambria Math" panose="02040503050406030204" pitchFamily="18" charset="0"/>
                            </a:rPr>
                            <m:t>𝑥</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𝑡</m:t>
                              </m:r>
                            </m:e>
                          </m:d>
                        </m:num>
                        <m:den>
                          <m:r>
                            <a:rPr lang="en-US" sz="3200" b="0" i="1" smtClean="0">
                              <a:solidFill>
                                <a:schemeClr val="tx1"/>
                              </a:solidFill>
                              <a:latin typeface="Cambria Math" panose="02040503050406030204" pitchFamily="18" charset="0"/>
                            </a:rPr>
                            <m:t>𝑑</m:t>
                          </m:r>
                          <m:sSup>
                            <m:sSupPr>
                              <m:ctrlPr>
                                <a:rPr lang="en-US" sz="3200" b="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𝑡</m:t>
                              </m:r>
                            </m:e>
                            <m:sup>
                              <m:r>
                                <a:rPr lang="en-US" sz="3200" b="0" i="1" smtClean="0">
                                  <a:solidFill>
                                    <a:schemeClr val="tx1"/>
                                  </a:solidFill>
                                  <a:latin typeface="Cambria Math" panose="02040503050406030204" pitchFamily="18" charset="0"/>
                                </a:rPr>
                                <m:t>2</m:t>
                              </m:r>
                            </m:sup>
                          </m:sSup>
                        </m:den>
                      </m:f>
                    </m:oMath>
                  </m:oMathPara>
                </a14:m>
                <a:endParaRPr lang="en-US" sz="3200" dirty="0"/>
              </a:p>
            </p:txBody>
          </p:sp>
        </mc:Choice>
        <mc:Fallback xmlns="">
          <p:sp>
            <p:nvSpPr>
              <p:cNvPr id="34" name="Content Placeholder 2">
                <a:extLst>
                  <a:ext uri="{FF2B5EF4-FFF2-40B4-BE49-F238E27FC236}">
                    <a16:creationId xmlns:a16="http://schemas.microsoft.com/office/drawing/2014/main" id="{F18C1341-C6B0-4C12-83B1-53B5A3D06938}"/>
                  </a:ext>
                </a:extLst>
              </p:cNvPr>
              <p:cNvSpPr txBox="1">
                <a:spLocks noRot="1" noChangeAspect="1" noMove="1" noResize="1" noEditPoints="1" noAdjustHandles="1" noChangeArrowheads="1" noChangeShapeType="1" noTextEdit="1"/>
              </p:cNvSpPr>
              <p:nvPr/>
            </p:nvSpPr>
            <p:spPr>
              <a:xfrm>
                <a:off x="0" y="1787525"/>
                <a:ext cx="4476750" cy="101282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8B4DB424-DD7C-46F2-B8C4-5C081C4F5BB3}"/>
                  </a:ext>
                </a:extLst>
              </p:cNvPr>
              <p:cNvSpPr txBox="1">
                <a:spLocks/>
              </p:cNvSpPr>
              <p:nvPr/>
            </p:nvSpPr>
            <p:spPr>
              <a:xfrm>
                <a:off x="0" y="3025775"/>
                <a:ext cx="11487150" cy="1012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𝑚</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𝑑</m:t>
                              </m:r>
                            </m:e>
                            <m:sup>
                              <m:r>
                                <a:rPr lang="en-US" sz="3200" b="0" i="1" smtClean="0">
                                  <a:latin typeface="Cambria Math" panose="02040503050406030204" pitchFamily="18" charset="0"/>
                                </a:rPr>
                                <m:t>2</m:t>
                              </m:r>
                            </m:sup>
                          </m:sSup>
                        </m:num>
                        <m:den>
                          <m:r>
                            <a:rPr lang="en-US" sz="3200" i="1">
                              <a:latin typeface="Cambria Math" panose="02040503050406030204" pitchFamily="18" charset="0"/>
                            </a:rPr>
                            <m:t>𝑑</m:t>
                          </m:r>
                          <m:sSup>
                            <m:sSupPr>
                              <m:ctrlPr>
                                <a:rPr lang="en-US" sz="3200" i="1">
                                  <a:latin typeface="Cambria Math" panose="02040503050406030204" pitchFamily="18" charset="0"/>
                                </a:rPr>
                              </m:ctrlPr>
                            </m:sSupPr>
                            <m:e>
                              <m:r>
                                <a:rPr lang="en-US" sz="3200" i="1">
                                  <a:latin typeface="Cambria Math" panose="02040503050406030204" pitchFamily="18" charset="0"/>
                                </a:rPr>
                                <m:t>𝑡</m:t>
                              </m:r>
                            </m:e>
                            <m:sup>
                              <m:r>
                                <a:rPr lang="en-US" sz="3200" i="1">
                                  <a:latin typeface="Cambria Math" panose="02040503050406030204" pitchFamily="18" charset="0"/>
                                </a:rPr>
                                <m:t>2</m:t>
                              </m:r>
                            </m:sup>
                          </m:sSup>
                        </m:den>
                      </m:f>
                      <m:d>
                        <m:dPr>
                          <m:begChr m:val="["/>
                          <m:endChr m:val="]"/>
                          <m:ctrlPr>
                            <a:rPr lang="en-US" sz="3200" b="0" i="1" smtClean="0">
                              <a:latin typeface="Cambria Math" panose="02040503050406030204" pitchFamily="18" charset="0"/>
                            </a:rPr>
                          </m:ctrlPr>
                        </m:dPr>
                        <m:e>
                          <m:r>
                            <a:rPr lang="en-US" sz="3200" i="1" smtClean="0">
                              <a:solidFill>
                                <a:srgbClr val="0070C0"/>
                              </a:solidFill>
                              <a:latin typeface="Cambria Math" panose="02040503050406030204" pitchFamily="18" charset="0"/>
                            </a:rPr>
                            <m:t>𝑥</m:t>
                          </m:r>
                          <m:d>
                            <m:dPr>
                              <m:ctrlPr>
                                <a:rPr lang="en-US" sz="3200" i="1">
                                  <a:latin typeface="Cambria Math" panose="02040503050406030204" pitchFamily="18" charset="0"/>
                                </a:rPr>
                              </m:ctrlPr>
                            </m:dPr>
                            <m:e>
                              <m:r>
                                <a:rPr lang="en-US" sz="3200" i="1">
                                  <a:latin typeface="Cambria Math" panose="02040503050406030204" pitchFamily="18" charset="0"/>
                                </a:rPr>
                                <m:t>𝑡</m:t>
                              </m:r>
                            </m:e>
                          </m:d>
                          <m:r>
                            <a:rPr lang="en-US" sz="3200" b="0" i="1" smtClean="0">
                              <a:latin typeface="Cambria Math" panose="02040503050406030204" pitchFamily="18" charset="0"/>
                            </a:rPr>
                            <m:t>+</m:t>
                          </m:r>
                          <m:r>
                            <a:rPr lang="en-US" sz="3200" b="0" i="1" smtClean="0">
                              <a:solidFill>
                                <a:srgbClr val="7030A0"/>
                              </a:solidFill>
                              <a:latin typeface="Cambria Math" panose="02040503050406030204" pitchFamily="18" charset="0"/>
                            </a:rPr>
                            <m:t>𝑘</m:t>
                          </m:r>
                        </m:e>
                      </m:d>
                      <m:r>
                        <a:rPr lang="en-US" sz="3200" b="0" i="1" smtClean="0">
                          <a:latin typeface="Cambria Math" panose="02040503050406030204" pitchFamily="18" charset="0"/>
                        </a:rPr>
                        <m:t>=</m:t>
                      </m:r>
                      <m:r>
                        <a:rPr lang="en-US" sz="3200" b="0" i="1" smtClean="0">
                          <a:latin typeface="Cambria Math" panose="02040503050406030204" pitchFamily="18" charset="0"/>
                        </a:rPr>
                        <m:t>𝑚</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𝑑</m:t>
                              </m:r>
                            </m:e>
                            <m:sup>
                              <m:r>
                                <a:rPr lang="en-US" sz="3200" i="1">
                                  <a:latin typeface="Cambria Math" panose="02040503050406030204" pitchFamily="18" charset="0"/>
                                </a:rPr>
                                <m:t>2</m:t>
                              </m:r>
                            </m:sup>
                          </m:sSup>
                          <m:r>
                            <a:rPr lang="en-US" sz="3200" i="1" smtClean="0">
                              <a:solidFill>
                                <a:srgbClr val="0070C0"/>
                              </a:solidFill>
                              <a:latin typeface="Cambria Math" panose="02040503050406030204" pitchFamily="18" charset="0"/>
                            </a:rPr>
                            <m:t>𝑥</m:t>
                          </m:r>
                          <m:d>
                            <m:dPr>
                              <m:ctrlPr>
                                <a:rPr lang="en-US" sz="3200" i="1">
                                  <a:latin typeface="Cambria Math" panose="02040503050406030204" pitchFamily="18" charset="0"/>
                                </a:rPr>
                              </m:ctrlPr>
                            </m:dPr>
                            <m:e>
                              <m:r>
                                <a:rPr lang="en-US" sz="3200" i="1">
                                  <a:latin typeface="Cambria Math" panose="02040503050406030204" pitchFamily="18" charset="0"/>
                                </a:rPr>
                                <m:t>𝑡</m:t>
                              </m:r>
                            </m:e>
                          </m:d>
                        </m:num>
                        <m:den>
                          <m:r>
                            <a:rPr lang="en-US" sz="3200" i="1">
                              <a:latin typeface="Cambria Math" panose="02040503050406030204" pitchFamily="18" charset="0"/>
                            </a:rPr>
                            <m:t>𝑑</m:t>
                          </m:r>
                          <m:sSup>
                            <m:sSupPr>
                              <m:ctrlPr>
                                <a:rPr lang="en-US" sz="3200" i="1">
                                  <a:latin typeface="Cambria Math" panose="02040503050406030204" pitchFamily="18" charset="0"/>
                                </a:rPr>
                              </m:ctrlPr>
                            </m:sSupPr>
                            <m:e>
                              <m:r>
                                <a:rPr lang="en-US" sz="3200" i="1">
                                  <a:latin typeface="Cambria Math" panose="02040503050406030204" pitchFamily="18" charset="0"/>
                                </a:rPr>
                                <m:t>𝑡</m:t>
                              </m:r>
                            </m:e>
                            <m:sup>
                              <m:r>
                                <a:rPr lang="en-US" sz="3200" i="1">
                                  <a:latin typeface="Cambria Math" panose="02040503050406030204" pitchFamily="18" charset="0"/>
                                </a:rPr>
                                <m:t>2</m:t>
                              </m:r>
                            </m:sup>
                          </m:sSup>
                        </m:den>
                      </m:f>
                      <m:r>
                        <a:rPr lang="en-US" sz="3200" b="0" i="1" smtClean="0">
                          <a:latin typeface="Cambria Math" panose="02040503050406030204" pitchFamily="18" charset="0"/>
                        </a:rPr>
                        <m:t>+</m:t>
                      </m:r>
                      <m:r>
                        <a:rPr lang="en-US" sz="3200" b="0" i="1" smtClean="0">
                          <a:latin typeface="Cambria Math" panose="02040503050406030204" pitchFamily="18" charset="0"/>
                        </a:rPr>
                        <m:t>𝑚</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𝑑</m:t>
                              </m:r>
                            </m:e>
                            <m:sup>
                              <m:r>
                                <a:rPr lang="en-US" sz="3200" i="1">
                                  <a:latin typeface="Cambria Math" panose="02040503050406030204" pitchFamily="18" charset="0"/>
                                </a:rPr>
                                <m:t>2</m:t>
                              </m:r>
                            </m:sup>
                          </m:sSup>
                          <m:r>
                            <a:rPr lang="en-US" sz="3200" i="1" smtClean="0">
                              <a:solidFill>
                                <a:srgbClr val="7030A0"/>
                              </a:solidFill>
                              <a:latin typeface="Cambria Math" panose="02040503050406030204" pitchFamily="18" charset="0"/>
                            </a:rPr>
                            <m:t>𝑘</m:t>
                          </m:r>
                        </m:num>
                        <m:den>
                          <m:r>
                            <a:rPr lang="en-US" sz="3200" i="1">
                              <a:latin typeface="Cambria Math" panose="02040503050406030204" pitchFamily="18" charset="0"/>
                            </a:rPr>
                            <m:t>𝑑</m:t>
                          </m:r>
                          <m:sSup>
                            <m:sSupPr>
                              <m:ctrlPr>
                                <a:rPr lang="en-US" sz="3200" i="1">
                                  <a:latin typeface="Cambria Math" panose="02040503050406030204" pitchFamily="18" charset="0"/>
                                </a:rPr>
                              </m:ctrlPr>
                            </m:sSupPr>
                            <m:e>
                              <m:r>
                                <a:rPr lang="en-US" sz="3200" i="1">
                                  <a:latin typeface="Cambria Math" panose="02040503050406030204" pitchFamily="18" charset="0"/>
                                </a:rPr>
                                <m:t>𝑡</m:t>
                              </m:r>
                            </m:e>
                            <m:sup>
                              <m:r>
                                <a:rPr lang="en-US" sz="3200" i="1">
                                  <a:latin typeface="Cambria Math" panose="02040503050406030204" pitchFamily="18" charset="0"/>
                                </a:rPr>
                                <m:t>2</m:t>
                              </m:r>
                            </m:sup>
                          </m:sSup>
                        </m:den>
                      </m:f>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𝑚</m:t>
                      </m:r>
                      <m:f>
                        <m:fPr>
                          <m:ctrlPr>
                            <a:rPr lang="en-US" sz="3200" i="1">
                              <a:solidFill>
                                <a:schemeClr val="tx1"/>
                              </a:solidFill>
                              <a:latin typeface="Cambria Math" panose="02040503050406030204" pitchFamily="18" charset="0"/>
                            </a:rPr>
                          </m:ctrlPr>
                        </m:fPr>
                        <m:num>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𝑑</m:t>
                              </m:r>
                            </m:e>
                            <m:sup>
                              <m:r>
                                <a:rPr lang="en-US" sz="3200" i="1">
                                  <a:solidFill>
                                    <a:schemeClr val="tx1"/>
                                  </a:solidFill>
                                  <a:latin typeface="Cambria Math" panose="02040503050406030204" pitchFamily="18" charset="0"/>
                                </a:rPr>
                                <m:t>2</m:t>
                              </m:r>
                            </m:sup>
                          </m:sSup>
                          <m:r>
                            <a:rPr lang="en-US" sz="3200" i="1" smtClean="0">
                              <a:solidFill>
                                <a:srgbClr val="0070C0"/>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𝑡</m:t>
                              </m:r>
                            </m:e>
                          </m:d>
                        </m:num>
                        <m:den>
                          <m:r>
                            <a:rPr lang="en-US" sz="3200" i="1">
                              <a:solidFill>
                                <a:schemeClr val="tx1"/>
                              </a:solidFill>
                              <a:latin typeface="Cambria Math" panose="02040503050406030204" pitchFamily="18" charset="0"/>
                            </a:rPr>
                            <m:t>𝑑</m:t>
                          </m:r>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𝑡</m:t>
                              </m:r>
                            </m:e>
                            <m:sup>
                              <m:r>
                                <a:rPr lang="en-US" sz="3200" i="1">
                                  <a:solidFill>
                                    <a:schemeClr val="tx1"/>
                                  </a:solidFill>
                                  <a:latin typeface="Cambria Math" panose="02040503050406030204" pitchFamily="18" charset="0"/>
                                </a:rPr>
                                <m:t>2</m:t>
                              </m:r>
                            </m:sup>
                          </m:sSup>
                        </m:den>
                      </m:f>
                    </m:oMath>
                  </m:oMathPara>
                </a14:m>
                <a:endParaRPr lang="en-US" sz="3200" dirty="0"/>
              </a:p>
            </p:txBody>
          </p:sp>
        </mc:Choice>
        <mc:Fallback xmlns="">
          <p:sp>
            <p:nvSpPr>
              <p:cNvPr id="35" name="Content Placeholder 2">
                <a:extLst>
                  <a:ext uri="{FF2B5EF4-FFF2-40B4-BE49-F238E27FC236}">
                    <a16:creationId xmlns:a16="http://schemas.microsoft.com/office/drawing/2014/main" id="{8B4DB424-DD7C-46F2-B8C4-5C081C4F5BB3}"/>
                  </a:ext>
                </a:extLst>
              </p:cNvPr>
              <p:cNvSpPr txBox="1">
                <a:spLocks noRot="1" noChangeAspect="1" noMove="1" noResize="1" noEditPoints="1" noAdjustHandles="1" noChangeArrowheads="1" noChangeShapeType="1" noTextEdit="1"/>
              </p:cNvSpPr>
              <p:nvPr/>
            </p:nvSpPr>
            <p:spPr>
              <a:xfrm>
                <a:off x="0" y="3025775"/>
                <a:ext cx="11487150" cy="101282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474BB6F9-14E7-4F8C-AA5C-7738655802A9}"/>
                  </a:ext>
                </a:extLst>
              </p:cNvPr>
              <p:cNvSpPr txBox="1">
                <a:spLocks/>
              </p:cNvSpPr>
              <p:nvPr/>
            </p:nvSpPr>
            <p:spPr>
              <a:xfrm>
                <a:off x="0" y="4492625"/>
                <a:ext cx="13563600" cy="1012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d>
                      <m:dPr>
                        <m:begChr m:val="["/>
                        <m:endChr m:val="]"/>
                        <m:ctrlPr>
                          <a:rPr lang="en-US" b="0" i="1" smtClean="0">
                            <a:latin typeface="Cambria Math" panose="02040503050406030204" pitchFamily="18" charset="0"/>
                          </a:rPr>
                        </m:ctrlPr>
                      </m:dPr>
                      <m:e>
                        <m:r>
                          <a:rPr lang="en-US" i="1" smtClean="0">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𝑣</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smtClean="0">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solidFill>
                              <a:srgbClr val="00B050"/>
                            </a:solidFill>
                            <a:latin typeface="Cambria Math" panose="02040503050406030204" pitchFamily="18" charset="0"/>
                          </a:rPr>
                          <m:t>𝑣</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smtClean="0">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d>
                      <m:dPr>
                        <m:ctrlPr>
                          <a:rPr lang="en-US" i="1">
                            <a:latin typeface="Cambria Math" panose="02040503050406030204" pitchFamily="18" charset="0"/>
                          </a:rPr>
                        </m:ctrlPr>
                      </m:dPr>
                      <m:e>
                        <m:r>
                          <a:rPr lang="en-US" i="1" smtClean="0">
                            <a:solidFill>
                              <a:srgbClr val="00B050"/>
                            </a:solidFill>
                            <a:latin typeface="Cambria Math" panose="02040503050406030204" pitchFamily="18" charset="0"/>
                          </a:rPr>
                          <m:t>𝑣</m:t>
                        </m:r>
                      </m:e>
                    </m:d>
                    <m:r>
                      <a:rPr lang="en-US" b="0" i="1" smtClean="0">
                        <a:latin typeface="Cambria Math" panose="02040503050406030204" pitchFamily="18" charset="0"/>
                      </a:rPr>
                      <m:t>=</m:t>
                    </m:r>
                    <m:r>
                      <a:rPr lang="en-US" i="1">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oMath>
                </a14:m>
                <a:r>
                  <a:rPr lang="en-US" dirty="0"/>
                  <a:t> </a:t>
                </a:r>
              </a:p>
            </p:txBody>
          </p:sp>
        </mc:Choice>
        <mc:Fallback xmlns="">
          <p:sp>
            <p:nvSpPr>
              <p:cNvPr id="36" name="Content Placeholder 2">
                <a:extLst>
                  <a:ext uri="{FF2B5EF4-FFF2-40B4-BE49-F238E27FC236}">
                    <a16:creationId xmlns:a16="http://schemas.microsoft.com/office/drawing/2014/main" id="{474BB6F9-14E7-4F8C-AA5C-7738655802A9}"/>
                  </a:ext>
                </a:extLst>
              </p:cNvPr>
              <p:cNvSpPr txBox="1">
                <a:spLocks noRot="1" noChangeAspect="1" noMove="1" noResize="1" noEditPoints="1" noAdjustHandles="1" noChangeArrowheads="1" noChangeShapeType="1" noTextEdit="1"/>
              </p:cNvSpPr>
              <p:nvPr/>
            </p:nvSpPr>
            <p:spPr>
              <a:xfrm>
                <a:off x="0" y="4492625"/>
                <a:ext cx="13563600" cy="101282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F644AA19-AF58-4D8D-A009-5F8FBAE86AD7}"/>
                  </a:ext>
                </a:extLst>
              </p:cNvPr>
              <p:cNvSpPr txBox="1">
                <a:spLocks/>
              </p:cNvSpPr>
              <p:nvPr/>
            </p:nvSpPr>
            <p:spPr>
              <a:xfrm>
                <a:off x="0" y="5654675"/>
                <a:ext cx="12306300" cy="1012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d>
                        <m:dPr>
                          <m:begChr m:val="["/>
                          <m:endChr m:val="]"/>
                          <m:ctrlPr>
                            <a:rPr lang="en-US" b="0" i="1" smtClean="0">
                              <a:latin typeface="Cambria Math" panose="02040503050406030204" pitchFamily="18" charset="0"/>
                            </a:rPr>
                          </m:ctrlPr>
                        </m:dPr>
                        <m:e>
                          <m:r>
                            <a:rPr lang="en-US" i="1" smtClean="0">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solidFill>
                                <a:srgbClr val="FF0000"/>
                              </a:solidFill>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smtClean="0">
                              <a:solidFill>
                                <a:srgbClr val="0070C0"/>
                              </a:solidFill>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smtClean="0">
                              <a:solidFill>
                                <a:srgbClr val="FF0000"/>
                              </a:solidFill>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e>
                      </m:d>
                      <m:r>
                        <a:rPr lang="en-US" b="0" i="1" smtClean="0">
                          <a:latin typeface="Cambria Math" panose="02040503050406030204" pitchFamily="18" charset="0"/>
                        </a:rPr>
                        <m:t>=</m:t>
                      </m:r>
                      <m:r>
                        <a:rPr lang="en-US" b="0" i="1" smtClean="0">
                          <a:solidFill>
                            <a:schemeClr val="tx1"/>
                          </a:solidFill>
                          <a:latin typeface="Cambria Math" panose="02040503050406030204" pitchFamily="18" charset="0"/>
                        </a:rPr>
                        <m:t>𝑚</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𝑑</m:t>
                              </m:r>
                            </m:e>
                            <m:sup>
                              <m:r>
                                <a:rPr lang="en-US" i="1">
                                  <a:solidFill>
                                    <a:schemeClr val="tx1"/>
                                  </a:solidFill>
                                  <a:latin typeface="Cambria Math" panose="02040503050406030204" pitchFamily="18" charset="0"/>
                                </a:rPr>
                                <m:t>2</m:t>
                              </m:r>
                            </m:sup>
                          </m:sSup>
                          <m:r>
                            <a:rPr lang="en-US" i="1" smtClean="0">
                              <a:solidFill>
                                <a:srgbClr val="0070C0"/>
                              </a:solidFill>
                              <a:latin typeface="Cambria Math" panose="02040503050406030204" pitchFamily="18" charset="0"/>
                            </a:rPr>
                            <m:t>𝑥</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num>
                        <m:den>
                          <m:r>
                            <a:rPr lang="en-US" i="1">
                              <a:solidFill>
                                <a:schemeClr val="tx1"/>
                              </a:solidFill>
                              <a:latin typeface="Cambria Math" panose="02040503050406030204" pitchFamily="18" charset="0"/>
                            </a:rPr>
                            <m:t>𝑑</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𝑡</m:t>
                              </m:r>
                            </m:e>
                            <m:sup>
                              <m:r>
                                <a:rPr lang="en-US" i="1">
                                  <a:solidFill>
                                    <a:schemeClr val="tx1"/>
                                  </a:solidFill>
                                  <a:latin typeface="Cambria Math" panose="02040503050406030204" pitchFamily="18" charset="0"/>
                                </a:rPr>
                                <m:t>2</m:t>
                              </m:r>
                            </m:sup>
                          </m:sSup>
                        </m:den>
                      </m:f>
                      <m:r>
                        <a:rPr lang="en-US" i="1">
                          <a:latin typeface="Cambria Math" panose="02040503050406030204" pitchFamily="18" charset="0"/>
                        </a:rPr>
                        <m:t>+</m:t>
                      </m:r>
                      <m:r>
                        <a:rPr lang="en-US" b="0" i="1" smtClean="0">
                          <a:latin typeface="Cambria Math" panose="02040503050406030204" pitchFamily="18" charset="0"/>
                        </a:rPr>
                        <m:t>𝑚</m:t>
                      </m:r>
                      <m:r>
                        <a:rPr lang="en-US" i="1" smtClean="0">
                          <a:solidFill>
                            <a:srgbClr val="FF0000"/>
                          </a:solidFill>
                          <a:latin typeface="Cambria Math" panose="02040503050406030204" pitchFamily="18" charset="0"/>
                        </a:rPr>
                        <m:t>𝛼</m:t>
                      </m:r>
                    </m:oMath>
                  </m:oMathPara>
                </a14:m>
                <a:endParaRPr lang="en-US" dirty="0"/>
              </a:p>
            </p:txBody>
          </p:sp>
        </mc:Choice>
        <mc:Fallback xmlns="">
          <p:sp>
            <p:nvSpPr>
              <p:cNvPr id="37" name="Content Placeholder 2">
                <a:extLst>
                  <a:ext uri="{FF2B5EF4-FFF2-40B4-BE49-F238E27FC236}">
                    <a16:creationId xmlns:a16="http://schemas.microsoft.com/office/drawing/2014/main" id="{F644AA19-AF58-4D8D-A009-5F8FBAE86AD7}"/>
                  </a:ext>
                </a:extLst>
              </p:cNvPr>
              <p:cNvSpPr txBox="1">
                <a:spLocks noRot="1" noChangeAspect="1" noMove="1" noResize="1" noEditPoints="1" noAdjustHandles="1" noChangeArrowheads="1" noChangeShapeType="1" noTextEdit="1"/>
              </p:cNvSpPr>
              <p:nvPr/>
            </p:nvSpPr>
            <p:spPr>
              <a:xfrm>
                <a:off x="0" y="5654675"/>
                <a:ext cx="12306300" cy="1012825"/>
              </a:xfrm>
              <a:prstGeom prst="rect">
                <a:avLst/>
              </a:prstGeom>
              <a:blipFill>
                <a:blip r:embed="rId7"/>
                <a:stretch>
                  <a:fillRect/>
                </a:stretch>
              </a:blipFill>
            </p:spPr>
            <p:txBody>
              <a:bodyPr/>
              <a:lstStyle/>
              <a:p>
                <a:r>
                  <a:rPr lang="en-CA">
                    <a:noFill/>
                  </a:rPr>
                  <a:t> </a:t>
                </a:r>
              </a:p>
            </p:txBody>
          </p:sp>
        </mc:Fallback>
      </mc:AlternateContent>
      <p:grpSp>
        <p:nvGrpSpPr>
          <p:cNvPr id="6" name="Group 5">
            <a:extLst>
              <a:ext uri="{FF2B5EF4-FFF2-40B4-BE49-F238E27FC236}">
                <a16:creationId xmlns:a16="http://schemas.microsoft.com/office/drawing/2014/main" id="{DC2F4A7B-E139-4D93-AC86-0D466E32E496}"/>
              </a:ext>
            </a:extLst>
          </p:cNvPr>
          <p:cNvGrpSpPr/>
          <p:nvPr/>
        </p:nvGrpSpPr>
        <p:grpSpPr>
          <a:xfrm>
            <a:off x="9596225" y="2970679"/>
            <a:ext cx="2595775" cy="2910168"/>
            <a:chOff x="9596225" y="2970679"/>
            <a:chExt cx="2595775" cy="2910168"/>
          </a:xfrm>
        </p:grpSpPr>
        <p:sp>
          <p:nvSpPr>
            <p:cNvPr id="4" name="TextBox 3">
              <a:extLst>
                <a:ext uri="{FF2B5EF4-FFF2-40B4-BE49-F238E27FC236}">
                  <a16:creationId xmlns:a16="http://schemas.microsoft.com/office/drawing/2014/main" id="{59CFC4A8-AF3C-48C6-BB72-1AE56EC1C536}"/>
                </a:ext>
              </a:extLst>
            </p:cNvPr>
            <p:cNvSpPr txBox="1"/>
            <p:nvPr/>
          </p:nvSpPr>
          <p:spPr>
            <a:xfrm>
              <a:off x="9596225" y="2970679"/>
              <a:ext cx="2595775" cy="1200329"/>
            </a:xfrm>
            <a:prstGeom prst="rect">
              <a:avLst/>
            </a:prstGeom>
            <a:noFill/>
            <a:ln w="57150">
              <a:solidFill>
                <a:srgbClr val="FF0000"/>
              </a:solidFill>
            </a:ln>
          </p:spPr>
          <p:txBody>
            <a:bodyPr wrap="square" rtlCol="0">
              <a:spAutoFit/>
            </a:bodyPr>
            <a:lstStyle/>
            <a:p>
              <a:pPr algn="ctr"/>
              <a:r>
                <a:rPr lang="en-US" sz="2400" dirty="0">
                  <a:solidFill>
                    <a:srgbClr val="FF0000"/>
                  </a:solidFill>
                </a:rPr>
                <a:t>Fictitious Force </a:t>
              </a:r>
            </a:p>
            <a:p>
              <a:pPr algn="ctr"/>
              <a:r>
                <a:rPr lang="en-US" sz="2400" dirty="0">
                  <a:solidFill>
                    <a:srgbClr val="FF0000"/>
                  </a:solidFill>
                </a:rPr>
                <a:t>due to non-inertial </a:t>
              </a:r>
            </a:p>
            <a:p>
              <a:pPr algn="ctr"/>
              <a:r>
                <a:rPr lang="en-US" sz="2400" dirty="0">
                  <a:solidFill>
                    <a:srgbClr val="FF0000"/>
                  </a:solidFill>
                </a:rPr>
                <a:t>reference frame</a:t>
              </a:r>
              <a:endParaRPr lang="en-CA" sz="2400" dirty="0">
                <a:solidFill>
                  <a:srgbClr val="FF0000"/>
                </a:solidFill>
              </a:endParaRPr>
            </a:p>
          </p:txBody>
        </p:sp>
        <p:cxnSp>
          <p:nvCxnSpPr>
            <p:cNvPr id="39" name="Straight Arrow Connector 38">
              <a:extLst>
                <a:ext uri="{FF2B5EF4-FFF2-40B4-BE49-F238E27FC236}">
                  <a16:creationId xmlns:a16="http://schemas.microsoft.com/office/drawing/2014/main" id="{EB86741B-613B-4A2E-B30B-70B482B4708C}"/>
                </a:ext>
              </a:extLst>
            </p:cNvPr>
            <p:cNvCxnSpPr>
              <a:cxnSpLocks/>
            </p:cNvCxnSpPr>
            <p:nvPr/>
          </p:nvCxnSpPr>
          <p:spPr>
            <a:xfrm>
              <a:off x="10488706" y="4195482"/>
              <a:ext cx="394447" cy="16853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BA06CEC6-CAE3-4241-9564-C9474EA6ABEB}"/>
              </a:ext>
            </a:extLst>
          </p:cNvPr>
          <p:cNvGrpSpPr/>
          <p:nvPr/>
        </p:nvGrpSpPr>
        <p:grpSpPr>
          <a:xfrm>
            <a:off x="6505596" y="41065"/>
            <a:ext cx="4797404" cy="1303641"/>
            <a:chOff x="0" y="484623"/>
            <a:chExt cx="4797404" cy="1303641"/>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478712D-A3B7-43DD-852B-4EF16BDD0600}"/>
                    </a:ext>
                  </a:extLst>
                </p:cNvPr>
                <p:cNvSpPr txBox="1"/>
                <p:nvPr/>
              </p:nvSpPr>
              <p:spPr>
                <a:xfrm>
                  <a:off x="6350" y="1089103"/>
                  <a:ext cx="4727554" cy="646331"/>
                </a:xfrm>
                <a:prstGeom prst="rect">
                  <a:avLst/>
                </a:prstGeom>
                <a:noFill/>
              </p:spPr>
              <p:txBody>
                <a:bodyPr wrap="square" rtlCol="0">
                  <a:spAutoFit/>
                </a:bodyPr>
                <a:lstStyle/>
                <a:p>
                  <a14:m>
                    <m:oMath xmlns:m="http://schemas.openxmlformats.org/officeDocument/2006/math">
                      <m:sSub>
                        <m:sSubPr>
                          <m:ctrlPr>
                            <a:rPr lang="en-US" sz="3600" i="1" smtClean="0">
                              <a:solidFill>
                                <a:srgbClr val="FF0000"/>
                              </a:solidFill>
                              <a:latin typeface="Cambria Math" panose="02040503050406030204" pitchFamily="18" charset="0"/>
                            </a:rPr>
                          </m:ctrlPr>
                        </m:sSub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e>
                        <m:sub>
                          <m:r>
                            <a:rPr lang="en-US" sz="3600" i="1">
                              <a:solidFill>
                                <a:srgbClr val="FF0000"/>
                              </a:solidFill>
                              <a:latin typeface="Cambria Math" panose="02040503050406030204" pitchFamily="18" charset="0"/>
                            </a:rPr>
                            <m:t>𝑐𝑎𝑟</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𝑡</m:t>
                      </m:r>
                      <m:r>
                        <a:rPr lang="en-US" sz="3600" b="0" i="1" smtClean="0">
                          <a:solidFill>
                            <a:schemeClr val="tx1"/>
                          </a:solidFill>
                          <a:latin typeface="Cambria Math" panose="02040503050406030204" pitchFamily="18" charset="0"/>
                        </a:rPr>
                        <m:t>)=</m:t>
                      </m:r>
                    </m:oMath>
                  </a14:m>
                  <a:r>
                    <a:rPr lang="en-US" sz="3600" b="0" i="0" dirty="0">
                      <a:latin typeface="+mj-lt"/>
                    </a:rPr>
                    <a:t> </a:t>
                  </a:r>
                  <a14:m>
                    <m:oMath xmlns:m="http://schemas.openxmlformats.org/officeDocument/2006/math">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𝑥</m:t>
                          </m:r>
                        </m:e>
                        <m:sub>
                          <m:r>
                            <a:rPr lang="en-US" sz="3600" b="0" i="1" smtClean="0">
                              <a:solidFill>
                                <a:srgbClr val="0070C0"/>
                              </a:solidFill>
                              <a:latin typeface="Cambria Math" panose="02040503050406030204" pitchFamily="18" charset="0"/>
                            </a:rPr>
                            <m:t>𝑚𝑎𝑛</m:t>
                          </m:r>
                        </m:sub>
                      </m:sSub>
                      <m:r>
                        <a:rPr lang="en-US" sz="3600" i="1">
                          <a:latin typeface="Cambria Math" panose="02040503050406030204" pitchFamily="18" charset="0"/>
                        </a:rPr>
                        <m:t>(</m:t>
                      </m:r>
                      <m:r>
                        <a:rPr lang="en-US" sz="3600" i="1">
                          <a:latin typeface="Cambria Math" panose="02040503050406030204" pitchFamily="18" charset="0"/>
                        </a:rPr>
                        <m:t>𝑡</m:t>
                      </m:r>
                      <m:r>
                        <a:rPr lang="en-US" sz="3600" i="1">
                          <a:latin typeface="Cambria Math" panose="02040503050406030204" pitchFamily="18" charset="0"/>
                        </a:rPr>
                        <m:t>)−</m:t>
                      </m:r>
                      <m:r>
                        <a:rPr lang="en-US" sz="3600" i="1">
                          <a:solidFill>
                            <a:srgbClr val="00B050"/>
                          </a:solidFill>
                          <a:latin typeface="Cambria Math" panose="02040503050406030204" pitchFamily="18" charset="0"/>
                          <a:ea typeface="Cambria Math" panose="02040503050406030204" pitchFamily="18" charset="0"/>
                        </a:rPr>
                        <m:t>𝑣</m:t>
                      </m:r>
                      <m:r>
                        <a:rPr lang="en-US" sz="3600" i="1">
                          <a:latin typeface="Cambria Math" panose="02040503050406030204" pitchFamily="18" charset="0"/>
                        </a:rPr>
                        <m:t>𝑡</m:t>
                      </m:r>
                    </m:oMath>
                  </a14:m>
                  <a:endParaRPr lang="en-US" sz="3600" dirty="0">
                    <a:solidFill>
                      <a:srgbClr val="0070C0"/>
                    </a:solidFill>
                  </a:endParaRPr>
                </a:p>
              </p:txBody>
            </p:sp>
          </mc:Choice>
          <mc:Fallback xmlns="">
            <p:sp>
              <p:nvSpPr>
                <p:cNvPr id="19" name="TextBox 18">
                  <a:extLst>
                    <a:ext uri="{FF2B5EF4-FFF2-40B4-BE49-F238E27FC236}">
                      <a16:creationId xmlns:a16="http://schemas.microsoft.com/office/drawing/2014/main" id="{4478712D-A3B7-43DD-852B-4EF16BDD0600}"/>
                    </a:ext>
                  </a:extLst>
                </p:cNvPr>
                <p:cNvSpPr txBox="1">
                  <a:spLocks noRot="1" noChangeAspect="1" noMove="1" noResize="1" noEditPoints="1" noAdjustHandles="1" noChangeArrowheads="1" noChangeShapeType="1" noTextEdit="1"/>
                </p:cNvSpPr>
                <p:nvPr/>
              </p:nvSpPr>
              <p:spPr>
                <a:xfrm>
                  <a:off x="6350" y="1089103"/>
                  <a:ext cx="4727554" cy="646331"/>
                </a:xfrm>
                <a:prstGeom prst="rect">
                  <a:avLst/>
                </a:prstGeom>
                <a:blipFill>
                  <a:blip r:embed="rId8"/>
                  <a:stretch>
                    <a:fillRect/>
                  </a:stretch>
                </a:blipFill>
              </p:spPr>
              <p:txBody>
                <a:bodyPr/>
                <a:lstStyle/>
                <a:p>
                  <a:r>
                    <a:rPr lang="en-CA">
                      <a:noFill/>
                    </a:rPr>
                    <a:t> </a:t>
                  </a:r>
                </a:p>
              </p:txBody>
            </p:sp>
          </mc:Fallback>
        </mc:AlternateContent>
        <p:sp>
          <p:nvSpPr>
            <p:cNvPr id="20" name="Rectangle 19">
              <a:extLst>
                <a:ext uri="{FF2B5EF4-FFF2-40B4-BE49-F238E27FC236}">
                  <a16:creationId xmlns:a16="http://schemas.microsoft.com/office/drawing/2014/main" id="{A3DCDD39-4EF2-4590-A10D-9E2D8BEBBBD7}"/>
                </a:ext>
              </a:extLst>
            </p:cNvPr>
            <p:cNvSpPr/>
            <p:nvPr/>
          </p:nvSpPr>
          <p:spPr>
            <a:xfrm>
              <a:off x="1" y="1115125"/>
              <a:ext cx="4797403" cy="6731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D9D6DCAE-F90F-4365-B01D-A238C460314E}"/>
                </a:ext>
              </a:extLst>
            </p:cNvPr>
            <p:cNvSpPr txBox="1"/>
            <p:nvPr/>
          </p:nvSpPr>
          <p:spPr>
            <a:xfrm>
              <a:off x="37636" y="532050"/>
              <a:ext cx="4652351" cy="584775"/>
            </a:xfrm>
            <a:prstGeom prst="rect">
              <a:avLst/>
            </a:prstGeom>
            <a:noFill/>
          </p:spPr>
          <p:txBody>
            <a:bodyPr wrap="square" rtlCol="0">
              <a:spAutoFit/>
            </a:bodyPr>
            <a:lstStyle/>
            <a:p>
              <a:r>
                <a:rPr lang="en-US" sz="3200" dirty="0"/>
                <a:t>Galilean Transform (space)</a:t>
              </a:r>
            </a:p>
          </p:txBody>
        </p:sp>
        <p:sp>
          <p:nvSpPr>
            <p:cNvPr id="22" name="Rectangle 21">
              <a:extLst>
                <a:ext uri="{FF2B5EF4-FFF2-40B4-BE49-F238E27FC236}">
                  <a16:creationId xmlns:a16="http://schemas.microsoft.com/office/drawing/2014/main" id="{6EDACD5E-AB69-433B-95F1-5FA1CD2DCFD2}"/>
                </a:ext>
              </a:extLst>
            </p:cNvPr>
            <p:cNvSpPr/>
            <p:nvPr/>
          </p:nvSpPr>
          <p:spPr>
            <a:xfrm>
              <a:off x="0" y="484623"/>
              <a:ext cx="4594204" cy="6182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9" name="Ink 8">
                <a:extLst>
                  <a:ext uri="{FF2B5EF4-FFF2-40B4-BE49-F238E27FC236}">
                    <a16:creationId xmlns:a16="http://schemas.microsoft.com/office/drawing/2014/main" id="{672E34B7-E325-4BC3-966E-4B69576DB2D7}"/>
                  </a:ext>
                </a:extLst>
              </p14:cNvPr>
              <p14:cNvContentPartPr/>
              <p14:nvPr>
                <p:extLst>
                  <p:ext uri="{42D2F446-02D8-4167-A562-619A0277C38B}">
                    <p15:isNarration xmlns:p15="http://schemas.microsoft.com/office/powerpoint/2012/main" val="1"/>
                  </p:ext>
                </p:extLst>
              </p14:nvPr>
            </p14:nvContentPartPr>
            <p14:xfrm>
              <a:off x="-95400" y="619200"/>
              <a:ext cx="11912760" cy="6118920"/>
            </p14:xfrm>
          </p:contentPart>
        </mc:Choice>
        <mc:Fallback xmlns="">
          <p:pic>
            <p:nvPicPr>
              <p:cNvPr id="9" name="Ink 8">
                <a:extLst>
                  <a:ext uri="{FF2B5EF4-FFF2-40B4-BE49-F238E27FC236}">
                    <a16:creationId xmlns:a16="http://schemas.microsoft.com/office/drawing/2014/main" id="{672E34B7-E325-4BC3-966E-4B69576DB2D7}"/>
                  </a:ext>
                </a:extLst>
              </p:cNvPr>
              <p:cNvPicPr>
                <a:picLocks noGrp="1" noRot="1" noChangeAspect="1" noMove="1" noResize="1" noEditPoints="1" noAdjustHandles="1" noChangeArrowheads="1" noChangeShapeType="1"/>
              </p:cNvPicPr>
              <p:nvPr/>
            </p:nvPicPr>
            <p:blipFill>
              <a:blip r:embed="rId10"/>
              <a:stretch>
                <a:fillRect/>
              </a:stretch>
            </p:blipFill>
            <p:spPr>
              <a:xfrm>
                <a:off x="-104760" y="609840"/>
                <a:ext cx="11931480" cy="6137640"/>
              </a:xfrm>
              <a:prstGeom prst="rect">
                <a:avLst/>
              </a:prstGeom>
            </p:spPr>
          </p:pic>
        </mc:Fallback>
      </mc:AlternateContent>
    </p:spTree>
    <p:custDataLst>
      <p:tags r:id="rId1"/>
    </p:custDataLst>
    <p:extLst>
      <p:ext uri="{BB962C8B-B14F-4D97-AF65-F5344CB8AC3E}">
        <p14:creationId xmlns:p14="http://schemas.microsoft.com/office/powerpoint/2010/main" val="3280343730"/>
      </p:ext>
    </p:extLst>
  </p:cSld>
  <p:clrMapOvr>
    <a:masterClrMapping/>
  </p:clrMapOvr>
  <mc:AlternateContent xmlns:mc="http://schemas.openxmlformats.org/markup-compatibility/2006" xmlns:p14="http://schemas.microsoft.com/office/powerpoint/2010/main">
    <mc:Choice Requires="p14">
      <p:transition spd="slow" p14:dur="2000" advTm="141037"/>
    </mc:Choice>
    <mc:Fallback xmlns="">
      <p:transition spd="slow" advTm="1410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md type="call" cmd="playFrom(0.0)">
                                      <p:cBhvr>
                                        <p:cTn id="7" dur="1" fill="hold"/>
                                        <p:tgtEl>
                                          <p:spTgt spid="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6.9|2.6"/>
</p:tagLst>
</file>

<file path=ppt/tags/tag10.xml><?xml version="1.0" encoding="utf-8"?>
<p:tagLst xmlns:a="http://schemas.openxmlformats.org/drawingml/2006/main" xmlns:r="http://schemas.openxmlformats.org/officeDocument/2006/relationships" xmlns:p="http://schemas.openxmlformats.org/presentationml/2006/main">
  <p:tag name="TIMING" val="|15.1|16.3|7.4"/>
</p:tagLst>
</file>

<file path=ppt/tags/tag11.xml><?xml version="1.0" encoding="utf-8"?>
<p:tagLst xmlns:a="http://schemas.openxmlformats.org/drawingml/2006/main" xmlns:r="http://schemas.openxmlformats.org/officeDocument/2006/relationships" xmlns:p="http://schemas.openxmlformats.org/presentationml/2006/main">
  <p:tag name="TIMING" val="|1.4|5.7"/>
</p:tagLst>
</file>

<file path=ppt/tags/tag12.xml><?xml version="1.0" encoding="utf-8"?>
<p:tagLst xmlns:a="http://schemas.openxmlformats.org/drawingml/2006/main" xmlns:r="http://schemas.openxmlformats.org/officeDocument/2006/relationships" xmlns:p="http://schemas.openxmlformats.org/presentationml/2006/main">
  <p:tag name="TIMING" val="|9.4|3.4|1.4"/>
</p:tagLst>
</file>

<file path=ppt/tags/tag13.xml><?xml version="1.0" encoding="utf-8"?>
<p:tagLst xmlns:a="http://schemas.openxmlformats.org/drawingml/2006/main" xmlns:r="http://schemas.openxmlformats.org/officeDocument/2006/relationships" xmlns:p="http://schemas.openxmlformats.org/presentationml/2006/main">
  <p:tag name="TIMING" val="|5.4|19.2|6.1|27.5|11.6|8.1"/>
</p:tagLst>
</file>

<file path=ppt/tags/tag14.xml><?xml version="1.0" encoding="utf-8"?>
<p:tagLst xmlns:a="http://schemas.openxmlformats.org/drawingml/2006/main" xmlns:r="http://schemas.openxmlformats.org/officeDocument/2006/relationships" xmlns:p="http://schemas.openxmlformats.org/presentationml/2006/main">
  <p:tag name="TIMING" val="|2.5|20.7|11.1"/>
</p:tagLst>
</file>

<file path=ppt/tags/tag15.xml><?xml version="1.0" encoding="utf-8"?>
<p:tagLst xmlns:a="http://schemas.openxmlformats.org/drawingml/2006/main" xmlns:r="http://schemas.openxmlformats.org/officeDocument/2006/relationships" xmlns:p="http://schemas.openxmlformats.org/presentationml/2006/main">
  <p:tag name="TIMING" val="|1.7"/>
</p:tagLst>
</file>

<file path=ppt/tags/tag16.xml><?xml version="1.0" encoding="utf-8"?>
<p:tagLst xmlns:a="http://schemas.openxmlformats.org/drawingml/2006/main" xmlns:r="http://schemas.openxmlformats.org/officeDocument/2006/relationships" xmlns:p="http://schemas.openxmlformats.org/presentationml/2006/main">
  <p:tag name="TIMING" val="|3.1|4.3|16.3|17.2|29.9|2.2"/>
</p:tagLst>
</file>

<file path=ppt/tags/tag17.xml><?xml version="1.0" encoding="utf-8"?>
<p:tagLst xmlns:a="http://schemas.openxmlformats.org/drawingml/2006/main" xmlns:r="http://schemas.openxmlformats.org/officeDocument/2006/relationships" xmlns:p="http://schemas.openxmlformats.org/presentationml/2006/main">
  <p:tag name="TIMING" val="|4.8|8.2|7.7"/>
</p:tagLst>
</file>

<file path=ppt/tags/tag18.xml><?xml version="1.0" encoding="utf-8"?>
<p:tagLst xmlns:a="http://schemas.openxmlformats.org/drawingml/2006/main" xmlns:r="http://schemas.openxmlformats.org/officeDocument/2006/relationships" xmlns:p="http://schemas.openxmlformats.org/presentationml/2006/main">
  <p:tag name="TIMING" val="|2.7"/>
</p:tagLst>
</file>

<file path=ppt/tags/tag19.xml><?xml version="1.0" encoding="utf-8"?>
<p:tagLst xmlns:a="http://schemas.openxmlformats.org/drawingml/2006/main" xmlns:r="http://schemas.openxmlformats.org/officeDocument/2006/relationships" xmlns:p="http://schemas.openxmlformats.org/presentationml/2006/main">
  <p:tag name="TIMING" val="|8.7|2.6|1.5"/>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20.xml><?xml version="1.0" encoding="utf-8"?>
<p:tagLst xmlns:a="http://schemas.openxmlformats.org/drawingml/2006/main" xmlns:r="http://schemas.openxmlformats.org/officeDocument/2006/relationships" xmlns:p="http://schemas.openxmlformats.org/presentationml/2006/main">
  <p:tag name="TIMING" val="|9.7|0.7|0.6"/>
</p:tagLst>
</file>

<file path=ppt/tags/tag21.xml><?xml version="1.0" encoding="utf-8"?>
<p:tagLst xmlns:a="http://schemas.openxmlformats.org/drawingml/2006/main" xmlns:r="http://schemas.openxmlformats.org/officeDocument/2006/relationships" xmlns:p="http://schemas.openxmlformats.org/presentationml/2006/main">
  <p:tag name="TIMING" val="|1|6|3"/>
</p:tagLst>
</file>

<file path=ppt/tags/tag22.xml><?xml version="1.0" encoding="utf-8"?>
<p:tagLst xmlns:a="http://schemas.openxmlformats.org/drawingml/2006/main" xmlns:r="http://schemas.openxmlformats.org/officeDocument/2006/relationships" xmlns:p="http://schemas.openxmlformats.org/presentationml/2006/main">
  <p:tag name="TIMING" val="|1.1|9.6"/>
</p:tagLst>
</file>

<file path=ppt/tags/tag23.xml><?xml version="1.0" encoding="utf-8"?>
<p:tagLst xmlns:a="http://schemas.openxmlformats.org/drawingml/2006/main" xmlns:r="http://schemas.openxmlformats.org/officeDocument/2006/relationships" xmlns:p="http://schemas.openxmlformats.org/presentationml/2006/main">
  <p:tag name="TIMING" val="|5.3|1.3|4.4|25.9|19.5"/>
</p:tagLst>
</file>

<file path=ppt/tags/tag24.xml><?xml version="1.0" encoding="utf-8"?>
<p:tagLst xmlns:a="http://schemas.openxmlformats.org/drawingml/2006/main" xmlns:r="http://schemas.openxmlformats.org/officeDocument/2006/relationships" xmlns:p="http://schemas.openxmlformats.org/presentationml/2006/main">
  <p:tag name="TIMING" val="|1.6|1.5|1.5"/>
</p:tagLst>
</file>

<file path=ppt/tags/tag25.xml><?xml version="1.0" encoding="utf-8"?>
<p:tagLst xmlns:a="http://schemas.openxmlformats.org/drawingml/2006/main" xmlns:r="http://schemas.openxmlformats.org/officeDocument/2006/relationships" xmlns:p="http://schemas.openxmlformats.org/presentationml/2006/main">
  <p:tag name="TIMING" val="|1.5"/>
</p:tagLst>
</file>

<file path=ppt/tags/tag26.xml><?xml version="1.0" encoding="utf-8"?>
<p:tagLst xmlns:a="http://schemas.openxmlformats.org/drawingml/2006/main" xmlns:r="http://schemas.openxmlformats.org/officeDocument/2006/relationships" xmlns:p="http://schemas.openxmlformats.org/presentationml/2006/main">
  <p:tag name="TIMING" val="|0.3|4.7|9.1|14.1|1.5"/>
</p:tagLst>
</file>

<file path=ppt/tags/tag27.xml><?xml version="1.0" encoding="utf-8"?>
<p:tagLst xmlns:a="http://schemas.openxmlformats.org/drawingml/2006/main" xmlns:r="http://schemas.openxmlformats.org/officeDocument/2006/relationships" xmlns:p="http://schemas.openxmlformats.org/presentationml/2006/main">
  <p:tag name="TIMING" val="|3.6|4.1|4.6|3.8|5|2.9"/>
</p:tagLst>
</file>

<file path=ppt/tags/tag28.xml><?xml version="1.0" encoding="utf-8"?>
<p:tagLst xmlns:a="http://schemas.openxmlformats.org/drawingml/2006/main" xmlns:r="http://schemas.openxmlformats.org/officeDocument/2006/relationships" xmlns:p="http://schemas.openxmlformats.org/presentationml/2006/main">
  <p:tag name="TIMING" val="|0.5|8.8|7.5|6.4|4.9"/>
</p:tagLst>
</file>

<file path=ppt/tags/tag29.xml><?xml version="1.0" encoding="utf-8"?>
<p:tagLst xmlns:a="http://schemas.openxmlformats.org/drawingml/2006/main" xmlns:r="http://schemas.openxmlformats.org/officeDocument/2006/relationships" xmlns:p="http://schemas.openxmlformats.org/presentationml/2006/main">
  <p:tag name="TIMING" val="|15.1|16.3|7.4"/>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ags/tag30.xml><?xml version="1.0" encoding="utf-8"?>
<p:tagLst xmlns:a="http://schemas.openxmlformats.org/drawingml/2006/main" xmlns:r="http://schemas.openxmlformats.org/officeDocument/2006/relationships" xmlns:p="http://schemas.openxmlformats.org/presentationml/2006/main">
  <p:tag name="TIMING" val="|5.3|3.2"/>
</p:tagLst>
</file>

<file path=ppt/tags/tag31.xml><?xml version="1.0" encoding="utf-8"?>
<p:tagLst xmlns:a="http://schemas.openxmlformats.org/drawingml/2006/main" xmlns:r="http://schemas.openxmlformats.org/officeDocument/2006/relationships" xmlns:p="http://schemas.openxmlformats.org/presentationml/2006/main">
  <p:tag name="TIMING" val="|7.7|5.5|7.9|4.8"/>
</p:tagLst>
</file>

<file path=ppt/tags/tag32.xml><?xml version="1.0" encoding="utf-8"?>
<p:tagLst xmlns:a="http://schemas.openxmlformats.org/drawingml/2006/main" xmlns:r="http://schemas.openxmlformats.org/officeDocument/2006/relationships" xmlns:p="http://schemas.openxmlformats.org/presentationml/2006/main">
  <p:tag name="TIMING" val="|7.3|11.3|12|4.8"/>
</p:tagLst>
</file>

<file path=ppt/tags/tag33.xml><?xml version="1.0" encoding="utf-8"?>
<p:tagLst xmlns:a="http://schemas.openxmlformats.org/drawingml/2006/main" xmlns:r="http://schemas.openxmlformats.org/officeDocument/2006/relationships" xmlns:p="http://schemas.openxmlformats.org/presentationml/2006/main">
  <p:tag name="TIMING" val="|11.4|3"/>
</p:tagLst>
</file>

<file path=ppt/tags/tag4.xml><?xml version="1.0" encoding="utf-8"?>
<p:tagLst xmlns:a="http://schemas.openxmlformats.org/drawingml/2006/main" xmlns:r="http://schemas.openxmlformats.org/officeDocument/2006/relationships" xmlns:p="http://schemas.openxmlformats.org/presentationml/2006/main">
  <p:tag name="TIMING" val="|0.6|15.7|2.2"/>
</p:tagLst>
</file>

<file path=ppt/tags/tag5.xml><?xml version="1.0" encoding="utf-8"?>
<p:tagLst xmlns:a="http://schemas.openxmlformats.org/drawingml/2006/main" xmlns:r="http://schemas.openxmlformats.org/officeDocument/2006/relationships" xmlns:p="http://schemas.openxmlformats.org/presentationml/2006/main">
  <p:tag name="TIMING" val="|10|10.4|1.5|3.3|2.1|4.9|6.1|6.2|11.2"/>
</p:tagLst>
</file>

<file path=ppt/tags/tag6.xml><?xml version="1.0" encoding="utf-8"?>
<p:tagLst xmlns:a="http://schemas.openxmlformats.org/drawingml/2006/main" xmlns:r="http://schemas.openxmlformats.org/officeDocument/2006/relationships" xmlns:p="http://schemas.openxmlformats.org/presentationml/2006/main">
  <p:tag name="TIMING" val="|0.5|1.2|1.9|2.1"/>
</p:tagLst>
</file>

<file path=ppt/tags/tag7.xml><?xml version="1.0" encoding="utf-8"?>
<p:tagLst xmlns:a="http://schemas.openxmlformats.org/drawingml/2006/main" xmlns:r="http://schemas.openxmlformats.org/officeDocument/2006/relationships" xmlns:p="http://schemas.openxmlformats.org/presentationml/2006/main">
  <p:tag name="TIMING" val="|1.6"/>
</p:tagLst>
</file>

<file path=ppt/tags/tag8.xml><?xml version="1.0" encoding="utf-8"?>
<p:tagLst xmlns:a="http://schemas.openxmlformats.org/drawingml/2006/main" xmlns:r="http://schemas.openxmlformats.org/officeDocument/2006/relationships" xmlns:p="http://schemas.openxmlformats.org/presentationml/2006/main">
  <p:tag name="TIMING" val="|0.5|8.8|7.5|6.4|4.9"/>
</p:tagLst>
</file>

<file path=ppt/tags/tag9.xml><?xml version="1.0" encoding="utf-8"?>
<p:tagLst xmlns:a="http://schemas.openxmlformats.org/drawingml/2006/main" xmlns:r="http://schemas.openxmlformats.org/officeDocument/2006/relationships" xmlns:p="http://schemas.openxmlformats.org/presentationml/2006/main">
  <p:tag name="TIMING" val="|1.3|14.9|15.1|7.8|10.4|6.1|9.3|6.7|6.1|11.4|11.8|7.8|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9039</TotalTime>
  <Words>5260</Words>
  <Application>Microsoft Office PowerPoint</Application>
  <PresentationFormat>Widescreen</PresentationFormat>
  <Paragraphs>729</Paragraphs>
  <Slides>38</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Relativity 103: Galilean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Michelson-Morley Experiment (1887)</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55</cp:revision>
  <dcterms:created xsi:type="dcterms:W3CDTF">2020-04-26T06:20:32Z</dcterms:created>
  <dcterms:modified xsi:type="dcterms:W3CDTF">2022-09-12T06:35:33Z</dcterms:modified>
</cp:coreProperties>
</file>